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theme/theme1.xml" ContentType="application/vnd.openxmlformats-officedocument.theme+xml"/>
  <Default Extension="jpeg" ContentType="image/jpeg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Default Extension="wmf" ContentType="image/x-wmf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0.xml" ContentType="application/vnd.openxmlformats-officedocument.presentationml.slideLayout+xml"/>
  <Default Extension="gif" ContentType="image/gif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drawings/drawing1.xml" ContentType="application/vnd.openxmlformats-officedocument.drawingml.chartshap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autoCompressPictures="0">
  <p:sldMasterIdLst>
    <p:sldMasterId id="2147483648" r:id="rId1"/>
  </p:sldMasterIdLst>
  <p:notesMasterIdLst>
    <p:notesMasterId r:id="rId17"/>
  </p:notesMasterIdLst>
  <p:sldIdLst>
    <p:sldId id="256" r:id="rId2"/>
    <p:sldId id="257" r:id="rId3"/>
    <p:sldId id="267" r:id="rId4"/>
    <p:sldId id="258" r:id="rId5"/>
    <p:sldId id="265" r:id="rId6"/>
    <p:sldId id="259" r:id="rId7"/>
    <p:sldId id="275" r:id="rId8"/>
    <p:sldId id="276" r:id="rId9"/>
    <p:sldId id="278" r:id="rId10"/>
    <p:sldId id="263" r:id="rId11"/>
    <p:sldId id="269" r:id="rId12"/>
    <p:sldId id="270" r:id="rId13"/>
    <p:sldId id="264" r:id="rId14"/>
    <p:sldId id="272" r:id="rId15"/>
    <p:sldId id="274" r:id="rId16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 xmlns="">
        <p14:section name="Front Cover" id="{8C261160-492E-4D26-8B36-3C3A7A2D8338}">
          <p14:sldIdLst>
            <p14:sldId id="256"/>
          </p14:sldIdLst>
        </p14:section>
        <p14:section name="Contents" id="{82BD8C33-38A6-4B3F-BD80-F4DA8432645A}">
          <p14:sldIdLst>
            <p14:sldId id="257"/>
            <p14:sldId id="267"/>
            <p14:sldId id="258"/>
            <p14:sldId id="265"/>
            <p14:sldId id="259"/>
            <p14:sldId id="275"/>
            <p14:sldId id="276"/>
            <p14:sldId id="278"/>
            <p14:sldId id="263"/>
            <p14:sldId id="269"/>
            <p14:sldId id="270"/>
            <p14:sldId id="264"/>
            <p14:sldId id="272"/>
            <p14:sldId id="274"/>
          </p14:sldIdLst>
        </p14:section>
      </p14:sectionLst>
    </p:ex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53"/>
    <a:srgbClr val="F030D5"/>
    <a:srgbClr val="4FD093"/>
    <a:srgbClr val="2C21FF"/>
    <a:srgbClr val="FE3722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311" autoAdjust="0"/>
    <p:restoredTop sz="66075" autoAdjust="0"/>
  </p:normalViewPr>
  <p:slideViewPr>
    <p:cSldViewPr snapToGrid="0">
      <p:cViewPr varScale="1">
        <p:scale>
          <a:sx n="62" d="100"/>
          <a:sy n="62" d="100"/>
        </p:scale>
        <p:origin x="-72" y="-131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oleObject" Target="Book1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E:\Microcystin%20excel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IE"/>
  <c:chart>
    <c:autoTitleDeleted val="1"/>
    <c:plotArea>
      <c:layout>
        <c:manualLayout>
          <c:layoutTarget val="inner"/>
          <c:xMode val="edge"/>
          <c:yMode val="edge"/>
          <c:x val="8.6802882823503569E-2"/>
          <c:y val="1.0689494087396287E-2"/>
          <c:w val="0.8823674719840906"/>
          <c:h val="0.81548981312061863"/>
        </c:manualLayout>
      </c:layout>
      <c:scatterChart>
        <c:scatterStyle val="lineMarker"/>
        <c:ser>
          <c:idx val="0"/>
          <c:order val="0"/>
          <c:spPr>
            <a:ln w="28575">
              <a:noFill/>
            </a:ln>
          </c:spPr>
          <c:xVal>
            <c:numRef>
              <c:f>Sheet1!$A$2:$A$201</c:f>
              <c:numCache>
                <c:formatCode>0.00E+00</c:formatCode>
                <c:ptCount val="200"/>
                <c:pt idx="0">
                  <c:v>1.5625000000000011E-4</c:v>
                </c:pt>
                <c:pt idx="1">
                  <c:v>1.6064300000000011E-4</c:v>
                </c:pt>
                <c:pt idx="2">
                  <c:v>1.6515900000000009E-4</c:v>
                </c:pt>
                <c:pt idx="3">
                  <c:v>1.6980200000000012E-4</c:v>
                </c:pt>
                <c:pt idx="4">
                  <c:v>1.745760000000001E-4</c:v>
                </c:pt>
                <c:pt idx="5">
                  <c:v>1.7948400000000013E-4</c:v>
                </c:pt>
                <c:pt idx="6">
                  <c:v>1.8453000000000011E-4</c:v>
                </c:pt>
                <c:pt idx="7">
                  <c:v>1.8971800000000012E-4</c:v>
                </c:pt>
                <c:pt idx="8">
                  <c:v>1.9505200000000011E-4</c:v>
                </c:pt>
                <c:pt idx="9">
                  <c:v>2.0053500000000011E-4</c:v>
                </c:pt>
                <c:pt idx="10">
                  <c:v>2.061730000000002E-4</c:v>
                </c:pt>
                <c:pt idx="11">
                  <c:v>2.1196900000000008E-4</c:v>
                </c:pt>
                <c:pt idx="12">
                  <c:v>2.1792900000000012E-4</c:v>
                </c:pt>
                <c:pt idx="13">
                  <c:v>2.240560000000002E-4</c:v>
                </c:pt>
                <c:pt idx="14">
                  <c:v>2.3035500000000015E-4</c:v>
                </c:pt>
                <c:pt idx="15">
                  <c:v>2.3683100000000017E-4</c:v>
                </c:pt>
                <c:pt idx="16">
                  <c:v>2.4348900000000011E-4</c:v>
                </c:pt>
                <c:pt idx="17">
                  <c:v>2.5033400000000017E-4</c:v>
                </c:pt>
                <c:pt idx="18">
                  <c:v>2.5737200000000018E-4</c:v>
                </c:pt>
                <c:pt idx="19">
                  <c:v>2.6460800000000016E-4</c:v>
                </c:pt>
                <c:pt idx="20">
                  <c:v>2.7204700000000014E-4</c:v>
                </c:pt>
                <c:pt idx="21">
                  <c:v>2.7969500000000011E-4</c:v>
                </c:pt>
                <c:pt idx="22">
                  <c:v>2.8755900000000011E-4</c:v>
                </c:pt>
                <c:pt idx="23">
                  <c:v>2.9564300000000011E-4</c:v>
                </c:pt>
                <c:pt idx="24">
                  <c:v>3.0395500000000018E-4</c:v>
                </c:pt>
                <c:pt idx="25">
                  <c:v>3.1250000000000017E-4</c:v>
                </c:pt>
                <c:pt idx="26">
                  <c:v>3.2128600000000011E-4</c:v>
                </c:pt>
                <c:pt idx="27">
                  <c:v>3.3031800000000023E-4</c:v>
                </c:pt>
                <c:pt idx="28">
                  <c:v>3.3960499999999999E-4</c:v>
                </c:pt>
                <c:pt idx="29">
                  <c:v>3.491520000000002E-4</c:v>
                </c:pt>
                <c:pt idx="30">
                  <c:v>3.589680000000002E-4</c:v>
                </c:pt>
                <c:pt idx="31">
                  <c:v>3.6906000000000021E-4</c:v>
                </c:pt>
                <c:pt idx="32">
                  <c:v>3.7943600000000025E-4</c:v>
                </c:pt>
                <c:pt idx="33">
                  <c:v>3.9010300000000021E-4</c:v>
                </c:pt>
                <c:pt idx="34">
                  <c:v>4.0107100000000019E-4</c:v>
                </c:pt>
                <c:pt idx="35">
                  <c:v>4.1234600000000018E-4</c:v>
                </c:pt>
                <c:pt idx="36">
                  <c:v>4.239390000000004E-4</c:v>
                </c:pt>
                <c:pt idx="37">
                  <c:v>4.3585700000000016E-4</c:v>
                </c:pt>
                <c:pt idx="38">
                  <c:v>4.4811100000000033E-4</c:v>
                </c:pt>
                <c:pt idx="39">
                  <c:v>4.6070900000000017E-4</c:v>
                </c:pt>
                <c:pt idx="40">
                  <c:v>4.7366100000000038E-4</c:v>
                </c:pt>
                <c:pt idx="41">
                  <c:v>4.8697800000000022E-4</c:v>
                </c:pt>
                <c:pt idx="42">
                  <c:v>5.0066900000000046E-4</c:v>
                </c:pt>
                <c:pt idx="43">
                  <c:v>5.1474400000000025E-4</c:v>
                </c:pt>
                <c:pt idx="44">
                  <c:v>5.2921600000000032E-4</c:v>
                </c:pt>
                <c:pt idx="45">
                  <c:v>5.4409400000000028E-4</c:v>
                </c:pt>
                <c:pt idx="46">
                  <c:v>5.5939100000000023E-4</c:v>
                </c:pt>
                <c:pt idx="47">
                  <c:v>5.7511700000000042E-4</c:v>
                </c:pt>
                <c:pt idx="48">
                  <c:v>5.9128600000000044E-4</c:v>
                </c:pt>
                <c:pt idx="49">
                  <c:v>6.0790900000000044E-4</c:v>
                </c:pt>
                <c:pt idx="50">
                  <c:v>6.2500000000000034E-4</c:v>
                </c:pt>
                <c:pt idx="51">
                  <c:v>6.4257100000000031E-4</c:v>
                </c:pt>
                <c:pt idx="52">
                  <c:v>6.6063600000000047E-4</c:v>
                </c:pt>
                <c:pt idx="53">
                  <c:v>6.7920900000000039E-4</c:v>
                </c:pt>
                <c:pt idx="54">
                  <c:v>6.983040000000005E-4</c:v>
                </c:pt>
                <c:pt idx="55">
                  <c:v>7.1793600000000051E-4</c:v>
                </c:pt>
                <c:pt idx="56">
                  <c:v>7.3812000000000053E-4</c:v>
                </c:pt>
                <c:pt idx="57">
                  <c:v>7.588720000000005E-4</c:v>
                </c:pt>
                <c:pt idx="58">
                  <c:v>7.8020700000000043E-4</c:v>
                </c:pt>
                <c:pt idx="59">
                  <c:v>8.0214100000000036E-4</c:v>
                </c:pt>
                <c:pt idx="60">
                  <c:v>8.2469200000000002E-4</c:v>
                </c:pt>
                <c:pt idx="61">
                  <c:v>8.4787800000000048E-4</c:v>
                </c:pt>
                <c:pt idx="62">
                  <c:v>8.7171500000000034E-4</c:v>
                </c:pt>
                <c:pt idx="63">
                  <c:v>8.9622200000000066E-4</c:v>
                </c:pt>
                <c:pt idx="64">
                  <c:v>9.2141800000000035E-4</c:v>
                </c:pt>
                <c:pt idx="65">
                  <c:v>9.4732300000000078E-4</c:v>
                </c:pt>
                <c:pt idx="66">
                  <c:v>9.7395600000000043E-4</c:v>
                </c:pt>
                <c:pt idx="67">
                  <c:v>1.0013400000000001E-3</c:v>
                </c:pt>
                <c:pt idx="68">
                  <c:v>1.0294900000000001E-3</c:v>
                </c:pt>
                <c:pt idx="69">
                  <c:v>1.0584300000000004E-3</c:v>
                </c:pt>
                <c:pt idx="70">
                  <c:v>1.0881900000000004E-3</c:v>
                </c:pt>
                <c:pt idx="71">
                  <c:v>1.1187800000000009E-3</c:v>
                </c:pt>
                <c:pt idx="72">
                  <c:v>1.1502300000000003E-3</c:v>
                </c:pt>
                <c:pt idx="73">
                  <c:v>1.1825700000000008E-3</c:v>
                </c:pt>
                <c:pt idx="74">
                  <c:v>1.2158200000000001E-3</c:v>
                </c:pt>
                <c:pt idx="75">
                  <c:v>1.2500000000000005E-3</c:v>
                </c:pt>
                <c:pt idx="76">
                  <c:v>1.2851399999999999E-3</c:v>
                </c:pt>
                <c:pt idx="77">
                  <c:v>1.3212700000000005E-3</c:v>
                </c:pt>
                <c:pt idx="78">
                  <c:v>1.3584200000000008E-3</c:v>
                </c:pt>
                <c:pt idx="79">
                  <c:v>1.3966100000000008E-3</c:v>
                </c:pt>
                <c:pt idx="80">
                  <c:v>1.4358699999999999E-3</c:v>
                </c:pt>
                <c:pt idx="81">
                  <c:v>1.4762400000000008E-3</c:v>
                </c:pt>
                <c:pt idx="82">
                  <c:v>1.5177400000000005E-3</c:v>
                </c:pt>
                <c:pt idx="83">
                  <c:v>1.5604100000000004E-3</c:v>
                </c:pt>
                <c:pt idx="84">
                  <c:v>1.6042800000000009E-3</c:v>
                </c:pt>
                <c:pt idx="85">
                  <c:v>1.6493800000000009E-3</c:v>
                </c:pt>
                <c:pt idx="86">
                  <c:v>1.6957600000000008E-3</c:v>
                </c:pt>
                <c:pt idx="87">
                  <c:v>1.7434300000000009E-3</c:v>
                </c:pt>
                <c:pt idx="88">
                  <c:v>1.7924400000000013E-3</c:v>
                </c:pt>
                <c:pt idx="89">
                  <c:v>1.842840000000001E-3</c:v>
                </c:pt>
                <c:pt idx="90">
                  <c:v>1.8946500000000008E-3</c:v>
                </c:pt>
                <c:pt idx="91">
                  <c:v>1.9479100000000004E-3</c:v>
                </c:pt>
                <c:pt idx="92">
                  <c:v>2.0026699999999998E-3</c:v>
                </c:pt>
                <c:pt idx="93">
                  <c:v>2.0589800000000011E-3</c:v>
                </c:pt>
                <c:pt idx="94">
                  <c:v>2.1168599999999991E-3</c:v>
                </c:pt>
                <c:pt idx="95">
                  <c:v>2.1763799999999999E-3</c:v>
                </c:pt>
                <c:pt idx="96">
                  <c:v>2.2375600000000017E-3</c:v>
                </c:pt>
                <c:pt idx="97">
                  <c:v>2.3004700000000002E-3</c:v>
                </c:pt>
                <c:pt idx="98">
                  <c:v>2.3651400000000008E-3</c:v>
                </c:pt>
                <c:pt idx="99">
                  <c:v>2.4316400000000001E-3</c:v>
                </c:pt>
                <c:pt idx="100">
                  <c:v>2.5000000000000009E-3</c:v>
                </c:pt>
                <c:pt idx="101">
                  <c:v>2.5702799999999999E-3</c:v>
                </c:pt>
                <c:pt idx="102">
                  <c:v>2.6425500000000009E-3</c:v>
                </c:pt>
                <c:pt idx="103">
                  <c:v>2.7168400000000007E-3</c:v>
                </c:pt>
                <c:pt idx="104">
                  <c:v>2.7932200000000012E-3</c:v>
                </c:pt>
                <c:pt idx="105">
                  <c:v>2.8717500000000002E-3</c:v>
                </c:pt>
                <c:pt idx="106">
                  <c:v>2.9524799999999999E-3</c:v>
                </c:pt>
                <c:pt idx="107">
                  <c:v>3.0354900000000009E-3</c:v>
                </c:pt>
                <c:pt idx="108">
                  <c:v>3.120830000000002E-3</c:v>
                </c:pt>
                <c:pt idx="109">
                  <c:v>3.2085600000000018E-3</c:v>
                </c:pt>
                <c:pt idx="110">
                  <c:v>3.2987700000000012E-3</c:v>
                </c:pt>
                <c:pt idx="111">
                  <c:v>3.3915100000000012E-3</c:v>
                </c:pt>
                <c:pt idx="112">
                  <c:v>3.4868600000000009E-3</c:v>
                </c:pt>
                <c:pt idx="113">
                  <c:v>3.584890000000002E-3</c:v>
                </c:pt>
                <c:pt idx="114">
                  <c:v>3.6856700000000011E-3</c:v>
                </c:pt>
                <c:pt idx="115">
                  <c:v>3.789290000000002E-3</c:v>
                </c:pt>
                <c:pt idx="116">
                  <c:v>3.8958199999999999E-3</c:v>
                </c:pt>
                <c:pt idx="117">
                  <c:v>4.0053500000000021E-3</c:v>
                </c:pt>
                <c:pt idx="118">
                  <c:v>4.1179499999999996E-3</c:v>
                </c:pt>
                <c:pt idx="119">
                  <c:v>4.2337300000000033E-3</c:v>
                </c:pt>
                <c:pt idx="120">
                  <c:v>4.3527500000000016E-3</c:v>
                </c:pt>
                <c:pt idx="121">
                  <c:v>4.4751300000000016E-3</c:v>
                </c:pt>
                <c:pt idx="122">
                  <c:v>4.6009400000000004E-3</c:v>
                </c:pt>
                <c:pt idx="123">
                  <c:v>4.7302900000000042E-3</c:v>
                </c:pt>
                <c:pt idx="124">
                  <c:v>4.863270000000002E-3</c:v>
                </c:pt>
                <c:pt idx="125">
                  <c:v>5.0000000000000018E-3</c:v>
                </c:pt>
                <c:pt idx="126">
                  <c:v>5.1405700000000014E-3</c:v>
                </c:pt>
                <c:pt idx="127">
                  <c:v>5.2850900000000036E-3</c:v>
                </c:pt>
                <c:pt idx="128">
                  <c:v>5.4336700000000042E-3</c:v>
                </c:pt>
                <c:pt idx="129">
                  <c:v>5.5864400000000024E-3</c:v>
                </c:pt>
                <c:pt idx="130">
                  <c:v>5.7434900000000039E-3</c:v>
                </c:pt>
                <c:pt idx="131">
                  <c:v>5.9049600000000025E-3</c:v>
                </c:pt>
                <c:pt idx="132">
                  <c:v>6.0709700000000019E-3</c:v>
                </c:pt>
                <c:pt idx="133">
                  <c:v>6.241650000000004E-3</c:v>
                </c:pt>
                <c:pt idx="134">
                  <c:v>6.4171300000000018E-3</c:v>
                </c:pt>
                <c:pt idx="135">
                  <c:v>6.5975399999999998E-3</c:v>
                </c:pt>
                <c:pt idx="136">
                  <c:v>6.7830200000000042E-3</c:v>
                </c:pt>
                <c:pt idx="137">
                  <c:v>6.9737200000000053E-3</c:v>
                </c:pt>
                <c:pt idx="138">
                  <c:v>7.1697800000000032E-3</c:v>
                </c:pt>
                <c:pt idx="139">
                  <c:v>7.3713500000000039E-3</c:v>
                </c:pt>
                <c:pt idx="140">
                  <c:v>7.5785800000000023E-3</c:v>
                </c:pt>
                <c:pt idx="141">
                  <c:v>7.7916500000000041E-3</c:v>
                </c:pt>
                <c:pt idx="142">
                  <c:v>8.0107000000000043E-3</c:v>
                </c:pt>
                <c:pt idx="143">
                  <c:v>8.2359100000000008E-3</c:v>
                </c:pt>
                <c:pt idx="144">
                  <c:v>8.4674500000000066E-3</c:v>
                </c:pt>
                <c:pt idx="145">
                  <c:v>8.7055100000000066E-3</c:v>
                </c:pt>
                <c:pt idx="146">
                  <c:v>8.9502500000000085E-3</c:v>
                </c:pt>
                <c:pt idx="147">
                  <c:v>9.2018800000000008E-3</c:v>
                </c:pt>
                <c:pt idx="148">
                  <c:v>9.4605800000000101E-3</c:v>
                </c:pt>
                <c:pt idx="149">
                  <c:v>9.7265500000000039E-3</c:v>
                </c:pt>
                <c:pt idx="150" formatCode="General">
                  <c:v>1.0000000000000004E-2</c:v>
                </c:pt>
                <c:pt idx="151" formatCode="General">
                  <c:v>1.0281100000000005E-2</c:v>
                </c:pt>
                <c:pt idx="152" formatCode="General">
                  <c:v>1.05702E-2</c:v>
                </c:pt>
                <c:pt idx="153" formatCode="General">
                  <c:v>1.0867300000000003E-2</c:v>
                </c:pt>
                <c:pt idx="154" formatCode="General">
                  <c:v>1.1172900000000001E-2</c:v>
                </c:pt>
                <c:pt idx="155" formatCode="General">
                  <c:v>1.1487000000000004E-2</c:v>
                </c:pt>
                <c:pt idx="156" formatCode="General">
                  <c:v>1.1809900000000005E-2</c:v>
                </c:pt>
                <c:pt idx="157" formatCode="General">
                  <c:v>1.2141900000000001E-2</c:v>
                </c:pt>
                <c:pt idx="158" formatCode="General">
                  <c:v>1.2483299999999999E-2</c:v>
                </c:pt>
                <c:pt idx="159" formatCode="General">
                  <c:v>1.2834300000000003E-2</c:v>
                </c:pt>
                <c:pt idx="160" formatCode="General">
                  <c:v>1.3195100000000005E-2</c:v>
                </c:pt>
                <c:pt idx="161" formatCode="General">
                  <c:v>1.3566000000000005E-2</c:v>
                </c:pt>
                <c:pt idx="162" formatCode="General">
                  <c:v>1.3947400000000007E-2</c:v>
                </c:pt>
                <c:pt idx="163" formatCode="General">
                  <c:v>1.4339599999999999E-2</c:v>
                </c:pt>
                <c:pt idx="164" formatCode="General">
                  <c:v>1.4742700000000003E-2</c:v>
                </c:pt>
                <c:pt idx="165" formatCode="General">
                  <c:v>1.5157200000000001E-2</c:v>
                </c:pt>
                <c:pt idx="166" formatCode="General">
                  <c:v>1.5583300000000005E-2</c:v>
                </c:pt>
                <c:pt idx="167" formatCode="General">
                  <c:v>1.6021400000000009E-2</c:v>
                </c:pt>
                <c:pt idx="168" formatCode="General">
                  <c:v>1.6471800000000009E-2</c:v>
                </c:pt>
                <c:pt idx="169" formatCode="General">
                  <c:v>1.6934900000000006E-2</c:v>
                </c:pt>
                <c:pt idx="170" formatCode="General">
                  <c:v>1.7411000000000006E-2</c:v>
                </c:pt>
                <c:pt idx="171" formatCode="General">
                  <c:v>1.7900500000000014E-2</c:v>
                </c:pt>
                <c:pt idx="172" formatCode="General">
                  <c:v>1.8403800000000008E-2</c:v>
                </c:pt>
                <c:pt idx="173" formatCode="General">
                  <c:v>1.8921200000000006E-2</c:v>
                </c:pt>
                <c:pt idx="174" formatCode="General">
                  <c:v>1.9453100000000001E-2</c:v>
                </c:pt>
                <c:pt idx="175" formatCode="General">
                  <c:v>2.0000000000000007E-2</c:v>
                </c:pt>
                <c:pt idx="176" formatCode="General">
                  <c:v>2.0562299999999999E-2</c:v>
                </c:pt>
                <c:pt idx="177" formatCode="General">
                  <c:v>2.11404E-2</c:v>
                </c:pt>
                <c:pt idx="178" formatCode="General">
                  <c:v>2.1734699999999999E-2</c:v>
                </c:pt>
                <c:pt idx="179" formatCode="General">
                  <c:v>2.2345700000000013E-2</c:v>
                </c:pt>
                <c:pt idx="180" formatCode="General">
                  <c:v>2.2974000000000008E-2</c:v>
                </c:pt>
                <c:pt idx="181" formatCode="General">
                  <c:v>2.3619899999999999E-2</c:v>
                </c:pt>
                <c:pt idx="182" formatCode="General">
                  <c:v>2.4283900000000018E-2</c:v>
                </c:pt>
                <c:pt idx="183" formatCode="General">
                  <c:v>2.4966599999999992E-2</c:v>
                </c:pt>
                <c:pt idx="184" formatCode="General">
                  <c:v>2.56685E-2</c:v>
                </c:pt>
                <c:pt idx="185" formatCode="General">
                  <c:v>2.6390199999999999E-2</c:v>
                </c:pt>
                <c:pt idx="186" formatCode="General">
                  <c:v>2.713210000000001E-2</c:v>
                </c:pt>
                <c:pt idx="187" formatCode="General">
                  <c:v>2.7894900000000018E-2</c:v>
                </c:pt>
                <c:pt idx="188" formatCode="General">
                  <c:v>2.8679100000000013E-2</c:v>
                </c:pt>
                <c:pt idx="189" formatCode="General">
                  <c:v>2.9485400000000009E-2</c:v>
                </c:pt>
                <c:pt idx="190" formatCode="General">
                  <c:v>3.0314299999999999E-2</c:v>
                </c:pt>
                <c:pt idx="191" formatCode="General">
                  <c:v>3.1166599999999992E-2</c:v>
                </c:pt>
                <c:pt idx="192" formatCode="General">
                  <c:v>3.2042800000000017E-2</c:v>
                </c:pt>
                <c:pt idx="193" formatCode="General">
                  <c:v>3.2943600000000017E-2</c:v>
                </c:pt>
                <c:pt idx="194" formatCode="General">
                  <c:v>3.3869799999999999E-2</c:v>
                </c:pt>
                <c:pt idx="195" formatCode="General">
                  <c:v>3.4822000000000006E-2</c:v>
                </c:pt>
                <c:pt idx="196" formatCode="General">
                  <c:v>3.5801000000000013E-2</c:v>
                </c:pt>
                <c:pt idx="197" formatCode="General">
                  <c:v>3.6807500000000021E-2</c:v>
                </c:pt>
                <c:pt idx="198" formatCode="General">
                  <c:v>3.7842300000000023E-2</c:v>
                </c:pt>
                <c:pt idx="199" formatCode="General">
                  <c:v>3.8906200000000002E-2</c:v>
                </c:pt>
              </c:numCache>
            </c:numRef>
          </c:xVal>
          <c:yVal>
            <c:numRef>
              <c:f>Sheet1!$B$2:$B$201</c:f>
              <c:numCache>
                <c:formatCode>General</c:formatCode>
                <c:ptCount val="200"/>
                <c:pt idx="0">
                  <c:v>1382.1799999999998</c:v>
                </c:pt>
                <c:pt idx="1">
                  <c:v>1382.1899999999998</c:v>
                </c:pt>
                <c:pt idx="2">
                  <c:v>1382.21</c:v>
                </c:pt>
                <c:pt idx="3">
                  <c:v>1382.22</c:v>
                </c:pt>
                <c:pt idx="4">
                  <c:v>1382.24</c:v>
                </c:pt>
                <c:pt idx="5">
                  <c:v>1382.25</c:v>
                </c:pt>
                <c:pt idx="6">
                  <c:v>1382.27</c:v>
                </c:pt>
                <c:pt idx="7">
                  <c:v>1382.29</c:v>
                </c:pt>
                <c:pt idx="8">
                  <c:v>1382.31</c:v>
                </c:pt>
                <c:pt idx="9">
                  <c:v>1382.33</c:v>
                </c:pt>
                <c:pt idx="10">
                  <c:v>1382.35</c:v>
                </c:pt>
                <c:pt idx="11">
                  <c:v>1382.37</c:v>
                </c:pt>
                <c:pt idx="12">
                  <c:v>1382.4</c:v>
                </c:pt>
                <c:pt idx="13">
                  <c:v>1382.42</c:v>
                </c:pt>
                <c:pt idx="14">
                  <c:v>1382.45</c:v>
                </c:pt>
                <c:pt idx="15">
                  <c:v>1382.48</c:v>
                </c:pt>
                <c:pt idx="16">
                  <c:v>1382.51</c:v>
                </c:pt>
                <c:pt idx="17">
                  <c:v>1382.55</c:v>
                </c:pt>
                <c:pt idx="18">
                  <c:v>1382.58</c:v>
                </c:pt>
                <c:pt idx="19">
                  <c:v>1382.62</c:v>
                </c:pt>
                <c:pt idx="20">
                  <c:v>1382.6599999999999</c:v>
                </c:pt>
                <c:pt idx="21">
                  <c:v>1382.7</c:v>
                </c:pt>
                <c:pt idx="22">
                  <c:v>1382.75</c:v>
                </c:pt>
                <c:pt idx="23">
                  <c:v>1382.8</c:v>
                </c:pt>
                <c:pt idx="24">
                  <c:v>1382.85</c:v>
                </c:pt>
                <c:pt idx="25">
                  <c:v>1382.9</c:v>
                </c:pt>
                <c:pt idx="26">
                  <c:v>1382.96</c:v>
                </c:pt>
                <c:pt idx="27">
                  <c:v>1383.02</c:v>
                </c:pt>
                <c:pt idx="28">
                  <c:v>1383.09</c:v>
                </c:pt>
                <c:pt idx="29">
                  <c:v>1383.1599999999999</c:v>
                </c:pt>
                <c:pt idx="30">
                  <c:v>1383.23</c:v>
                </c:pt>
                <c:pt idx="31">
                  <c:v>1383.31</c:v>
                </c:pt>
                <c:pt idx="32">
                  <c:v>1383.3899999999999</c:v>
                </c:pt>
                <c:pt idx="33">
                  <c:v>1383.48</c:v>
                </c:pt>
                <c:pt idx="34">
                  <c:v>1383.58</c:v>
                </c:pt>
                <c:pt idx="35">
                  <c:v>1383.6799999999998</c:v>
                </c:pt>
                <c:pt idx="36">
                  <c:v>1383.79</c:v>
                </c:pt>
                <c:pt idx="37">
                  <c:v>1383.9</c:v>
                </c:pt>
                <c:pt idx="38">
                  <c:v>1384.02</c:v>
                </c:pt>
                <c:pt idx="39">
                  <c:v>1384.1499999999999</c:v>
                </c:pt>
                <c:pt idx="40">
                  <c:v>1384.29</c:v>
                </c:pt>
                <c:pt idx="41">
                  <c:v>1384.43</c:v>
                </c:pt>
                <c:pt idx="42">
                  <c:v>1384.59</c:v>
                </c:pt>
                <c:pt idx="43">
                  <c:v>1384.75</c:v>
                </c:pt>
                <c:pt idx="44">
                  <c:v>1384.92</c:v>
                </c:pt>
                <c:pt idx="45">
                  <c:v>1385.11</c:v>
                </c:pt>
                <c:pt idx="46">
                  <c:v>1385.31</c:v>
                </c:pt>
                <c:pt idx="47">
                  <c:v>1385.52</c:v>
                </c:pt>
                <c:pt idx="48">
                  <c:v>1385.74</c:v>
                </c:pt>
                <c:pt idx="49">
                  <c:v>1385.97</c:v>
                </c:pt>
                <c:pt idx="50">
                  <c:v>1386.23</c:v>
                </c:pt>
                <c:pt idx="51">
                  <c:v>1386.49</c:v>
                </c:pt>
                <c:pt idx="52">
                  <c:v>1386.78</c:v>
                </c:pt>
                <c:pt idx="53">
                  <c:v>1387.08</c:v>
                </c:pt>
                <c:pt idx="54">
                  <c:v>1387.4</c:v>
                </c:pt>
                <c:pt idx="55">
                  <c:v>1387.73</c:v>
                </c:pt>
                <c:pt idx="56">
                  <c:v>1388.1</c:v>
                </c:pt>
                <c:pt idx="57">
                  <c:v>1388.48</c:v>
                </c:pt>
                <c:pt idx="58">
                  <c:v>1388.8899999999999</c:v>
                </c:pt>
                <c:pt idx="59">
                  <c:v>1389.32</c:v>
                </c:pt>
                <c:pt idx="60">
                  <c:v>1389.78</c:v>
                </c:pt>
                <c:pt idx="61">
                  <c:v>1390.26</c:v>
                </c:pt>
                <c:pt idx="62">
                  <c:v>1390.78</c:v>
                </c:pt>
                <c:pt idx="63">
                  <c:v>1391.33</c:v>
                </c:pt>
                <c:pt idx="64">
                  <c:v>1391.91</c:v>
                </c:pt>
                <c:pt idx="65">
                  <c:v>1392.53</c:v>
                </c:pt>
                <c:pt idx="66">
                  <c:v>1393.1899999999998</c:v>
                </c:pt>
                <c:pt idx="67">
                  <c:v>1393.8799999999999</c:v>
                </c:pt>
                <c:pt idx="68">
                  <c:v>1394.62</c:v>
                </c:pt>
                <c:pt idx="69">
                  <c:v>1395.4</c:v>
                </c:pt>
                <c:pt idx="70">
                  <c:v>1396.23</c:v>
                </c:pt>
                <c:pt idx="71">
                  <c:v>1397.11</c:v>
                </c:pt>
                <c:pt idx="72">
                  <c:v>1398.05</c:v>
                </c:pt>
                <c:pt idx="73">
                  <c:v>1399.04</c:v>
                </c:pt>
                <c:pt idx="74">
                  <c:v>1400.09</c:v>
                </c:pt>
                <c:pt idx="75">
                  <c:v>1401.2</c:v>
                </c:pt>
                <c:pt idx="76">
                  <c:v>1402.3799999999999</c:v>
                </c:pt>
                <c:pt idx="77">
                  <c:v>1403.6299999999999</c:v>
                </c:pt>
                <c:pt idx="78">
                  <c:v>1404.95</c:v>
                </c:pt>
                <c:pt idx="79">
                  <c:v>1406.35</c:v>
                </c:pt>
                <c:pt idx="80">
                  <c:v>1407.83</c:v>
                </c:pt>
                <c:pt idx="81">
                  <c:v>1409.4</c:v>
                </c:pt>
                <c:pt idx="82">
                  <c:v>1411.05</c:v>
                </c:pt>
                <c:pt idx="83">
                  <c:v>1412.81</c:v>
                </c:pt>
                <c:pt idx="84">
                  <c:v>1414.6599999999999</c:v>
                </c:pt>
                <c:pt idx="85">
                  <c:v>1416.62</c:v>
                </c:pt>
                <c:pt idx="86">
                  <c:v>1418.6899999999998</c:v>
                </c:pt>
                <c:pt idx="87">
                  <c:v>1420.87</c:v>
                </c:pt>
                <c:pt idx="88">
                  <c:v>1423.1799999999998</c:v>
                </c:pt>
                <c:pt idx="89">
                  <c:v>1425.62</c:v>
                </c:pt>
                <c:pt idx="90">
                  <c:v>1428.1799999999998</c:v>
                </c:pt>
                <c:pt idx="91">
                  <c:v>1430.8899999999999</c:v>
                </c:pt>
                <c:pt idx="92">
                  <c:v>1433.74</c:v>
                </c:pt>
                <c:pt idx="93">
                  <c:v>1436.74</c:v>
                </c:pt>
                <c:pt idx="94">
                  <c:v>1439.9</c:v>
                </c:pt>
                <c:pt idx="95">
                  <c:v>1443.22</c:v>
                </c:pt>
                <c:pt idx="96">
                  <c:v>1446.72</c:v>
                </c:pt>
                <c:pt idx="97">
                  <c:v>1450.3899999999999</c:v>
                </c:pt>
                <c:pt idx="98">
                  <c:v>1454.24</c:v>
                </c:pt>
                <c:pt idx="99">
                  <c:v>1458.28</c:v>
                </c:pt>
                <c:pt idx="100">
                  <c:v>1462.51</c:v>
                </c:pt>
                <c:pt idx="101">
                  <c:v>1466.95</c:v>
                </c:pt>
                <c:pt idx="102">
                  <c:v>1471.59</c:v>
                </c:pt>
                <c:pt idx="103">
                  <c:v>1476.45</c:v>
                </c:pt>
                <c:pt idx="104">
                  <c:v>1481.52</c:v>
                </c:pt>
                <c:pt idx="105">
                  <c:v>1486.81</c:v>
                </c:pt>
                <c:pt idx="106">
                  <c:v>1492.33</c:v>
                </c:pt>
                <c:pt idx="107">
                  <c:v>1498.08</c:v>
                </c:pt>
                <c:pt idx="108">
                  <c:v>1504.06</c:v>
                </c:pt>
                <c:pt idx="109">
                  <c:v>1510.27</c:v>
                </c:pt>
                <c:pt idx="110">
                  <c:v>1516.73</c:v>
                </c:pt>
                <c:pt idx="111">
                  <c:v>1523.41</c:v>
                </c:pt>
                <c:pt idx="112">
                  <c:v>1530.34</c:v>
                </c:pt>
                <c:pt idx="113">
                  <c:v>1537.51</c:v>
                </c:pt>
                <c:pt idx="114">
                  <c:v>1544.9</c:v>
                </c:pt>
                <c:pt idx="115">
                  <c:v>1552.54</c:v>
                </c:pt>
                <c:pt idx="116">
                  <c:v>1560.3899999999999</c:v>
                </c:pt>
                <c:pt idx="117">
                  <c:v>1568.48</c:v>
                </c:pt>
                <c:pt idx="118">
                  <c:v>1576.78</c:v>
                </c:pt>
                <c:pt idx="119">
                  <c:v>1585.29</c:v>
                </c:pt>
                <c:pt idx="120">
                  <c:v>1593.99</c:v>
                </c:pt>
                <c:pt idx="121">
                  <c:v>1602.9</c:v>
                </c:pt>
                <c:pt idx="122">
                  <c:v>1611.98</c:v>
                </c:pt>
                <c:pt idx="123">
                  <c:v>1621.23</c:v>
                </c:pt>
                <c:pt idx="124">
                  <c:v>1630.6299999999999</c:v>
                </c:pt>
                <c:pt idx="125">
                  <c:v>1640.1799999999998</c:v>
                </c:pt>
                <c:pt idx="126">
                  <c:v>1649.85</c:v>
                </c:pt>
                <c:pt idx="127">
                  <c:v>1659.6299999999999</c:v>
                </c:pt>
                <c:pt idx="128">
                  <c:v>1669.5</c:v>
                </c:pt>
                <c:pt idx="129">
                  <c:v>1679.45</c:v>
                </c:pt>
                <c:pt idx="130">
                  <c:v>1689.46</c:v>
                </c:pt>
                <c:pt idx="131">
                  <c:v>1699.5</c:v>
                </c:pt>
                <c:pt idx="132">
                  <c:v>1709.57</c:v>
                </c:pt>
                <c:pt idx="133">
                  <c:v>1719.6299999999999</c:v>
                </c:pt>
                <c:pt idx="134">
                  <c:v>1729.6799999999998</c:v>
                </c:pt>
                <c:pt idx="135">
                  <c:v>1739.6899999999998</c:v>
                </c:pt>
                <c:pt idx="136">
                  <c:v>1749.6499999999999</c:v>
                </c:pt>
                <c:pt idx="137">
                  <c:v>1759.54</c:v>
                </c:pt>
                <c:pt idx="138">
                  <c:v>1769.33</c:v>
                </c:pt>
                <c:pt idx="139">
                  <c:v>1779.01</c:v>
                </c:pt>
                <c:pt idx="140">
                  <c:v>1788.57</c:v>
                </c:pt>
                <c:pt idx="141">
                  <c:v>1798</c:v>
                </c:pt>
                <c:pt idx="142">
                  <c:v>1807.27</c:v>
                </c:pt>
                <c:pt idx="143">
                  <c:v>1816.37</c:v>
                </c:pt>
                <c:pt idx="144">
                  <c:v>1825.29</c:v>
                </c:pt>
                <c:pt idx="145">
                  <c:v>1834.03</c:v>
                </c:pt>
                <c:pt idx="146">
                  <c:v>1842.56</c:v>
                </c:pt>
                <c:pt idx="147">
                  <c:v>1850.8799999999999</c:v>
                </c:pt>
                <c:pt idx="148">
                  <c:v>1858.99</c:v>
                </c:pt>
                <c:pt idx="149">
                  <c:v>1866.8799999999999</c:v>
                </c:pt>
                <c:pt idx="150">
                  <c:v>1874.54</c:v>
                </c:pt>
                <c:pt idx="151">
                  <c:v>1881.97</c:v>
                </c:pt>
                <c:pt idx="152">
                  <c:v>1889.1599999999999</c:v>
                </c:pt>
                <c:pt idx="153">
                  <c:v>1896.11</c:v>
                </c:pt>
                <c:pt idx="154">
                  <c:v>1902.83</c:v>
                </c:pt>
                <c:pt idx="155">
                  <c:v>1909.31</c:v>
                </c:pt>
                <c:pt idx="156">
                  <c:v>1915.56</c:v>
                </c:pt>
                <c:pt idx="157">
                  <c:v>1921.57</c:v>
                </c:pt>
                <c:pt idx="158">
                  <c:v>1927.34</c:v>
                </c:pt>
                <c:pt idx="159">
                  <c:v>1932.8899999999999</c:v>
                </c:pt>
                <c:pt idx="160">
                  <c:v>1938.21</c:v>
                </c:pt>
                <c:pt idx="161">
                  <c:v>1943.31</c:v>
                </c:pt>
                <c:pt idx="162">
                  <c:v>1948.1899999999998</c:v>
                </c:pt>
                <c:pt idx="163">
                  <c:v>1952.85</c:v>
                </c:pt>
                <c:pt idx="164">
                  <c:v>1957.32</c:v>
                </c:pt>
                <c:pt idx="165">
                  <c:v>1961.58</c:v>
                </c:pt>
                <c:pt idx="166">
                  <c:v>1965.6399999999999</c:v>
                </c:pt>
                <c:pt idx="167">
                  <c:v>1969.51</c:v>
                </c:pt>
                <c:pt idx="168">
                  <c:v>1973.21</c:v>
                </c:pt>
                <c:pt idx="169">
                  <c:v>1976.72</c:v>
                </c:pt>
                <c:pt idx="170">
                  <c:v>1980.06</c:v>
                </c:pt>
                <c:pt idx="171">
                  <c:v>1983.24</c:v>
                </c:pt>
                <c:pt idx="172">
                  <c:v>1986.26</c:v>
                </c:pt>
                <c:pt idx="173">
                  <c:v>1989.1299999999999</c:v>
                </c:pt>
                <c:pt idx="174">
                  <c:v>1991.85</c:v>
                </c:pt>
                <c:pt idx="175">
                  <c:v>1994.44</c:v>
                </c:pt>
                <c:pt idx="176">
                  <c:v>1996.8899999999999</c:v>
                </c:pt>
                <c:pt idx="177">
                  <c:v>1999.21</c:v>
                </c:pt>
                <c:pt idx="178">
                  <c:v>2001.41</c:v>
                </c:pt>
                <c:pt idx="179">
                  <c:v>2003.49</c:v>
                </c:pt>
                <c:pt idx="180">
                  <c:v>2005.46</c:v>
                </c:pt>
                <c:pt idx="181">
                  <c:v>2007.33</c:v>
                </c:pt>
                <c:pt idx="182">
                  <c:v>2009.1</c:v>
                </c:pt>
                <c:pt idx="183">
                  <c:v>2010.76</c:v>
                </c:pt>
                <c:pt idx="184">
                  <c:v>2012.34</c:v>
                </c:pt>
                <c:pt idx="185">
                  <c:v>2013.83</c:v>
                </c:pt>
                <c:pt idx="186">
                  <c:v>2015.24</c:v>
                </c:pt>
                <c:pt idx="187">
                  <c:v>2016.57</c:v>
                </c:pt>
                <c:pt idx="188">
                  <c:v>2017.83</c:v>
                </c:pt>
                <c:pt idx="189">
                  <c:v>2019.02</c:v>
                </c:pt>
                <c:pt idx="190">
                  <c:v>2020.1399999999999</c:v>
                </c:pt>
                <c:pt idx="191">
                  <c:v>2021.1899999999998</c:v>
                </c:pt>
                <c:pt idx="192">
                  <c:v>2022.1899999999998</c:v>
                </c:pt>
                <c:pt idx="193">
                  <c:v>2023.1299999999999</c:v>
                </c:pt>
                <c:pt idx="194">
                  <c:v>2024.02</c:v>
                </c:pt>
                <c:pt idx="195">
                  <c:v>2024.86</c:v>
                </c:pt>
                <c:pt idx="196">
                  <c:v>2025.6499999999999</c:v>
                </c:pt>
                <c:pt idx="197">
                  <c:v>2026.3899999999999</c:v>
                </c:pt>
                <c:pt idx="198">
                  <c:v>2027.09</c:v>
                </c:pt>
                <c:pt idx="199">
                  <c:v>2027.75</c:v>
                </c:pt>
              </c:numCache>
            </c:numRef>
          </c:yVal>
        </c:ser>
        <c:ser>
          <c:idx val="1"/>
          <c:order val="1"/>
          <c:spPr>
            <a:ln w="28575">
              <a:noFill/>
            </a:ln>
          </c:spPr>
          <c:xVal>
            <c:numRef>
              <c:f>Sheet1!$C$2:$C$11</c:f>
              <c:numCache>
                <c:formatCode>0.00E+00</c:formatCode>
                <c:ptCount val="10"/>
                <c:pt idx="0">
                  <c:v>1.5625000000000011E-4</c:v>
                </c:pt>
                <c:pt idx="1">
                  <c:v>3.7411000000000025E-4</c:v>
                </c:pt>
                <c:pt idx="2">
                  <c:v>6.2500000000000034E-4</c:v>
                </c:pt>
                <c:pt idx="3">
                  <c:v>1.1223300000000006E-3</c:v>
                </c:pt>
                <c:pt idx="4">
                  <c:v>2.5000000000000009E-3</c:v>
                </c:pt>
                <c:pt idx="5">
                  <c:v>3.3670000000000011E-3</c:v>
                </c:pt>
                <c:pt idx="6" formatCode="General">
                  <c:v>1.0000000000000004E-2</c:v>
                </c:pt>
                <c:pt idx="7" formatCode="General">
                  <c:v>1.0100000000000001E-2</c:v>
                </c:pt>
                <c:pt idx="8" formatCode="General">
                  <c:v>3.0000000000000009E-2</c:v>
                </c:pt>
                <c:pt idx="9" formatCode="General">
                  <c:v>4.0000000000000015E-2</c:v>
                </c:pt>
              </c:numCache>
            </c:numRef>
          </c:xVal>
          <c:yVal>
            <c:numRef>
              <c:f>Sheet1!$D$2:$D$11</c:f>
              <c:numCache>
                <c:formatCode>General</c:formatCode>
                <c:ptCount val="10"/>
                <c:pt idx="0">
                  <c:v>1366</c:v>
                </c:pt>
                <c:pt idx="1">
                  <c:v>1377</c:v>
                </c:pt>
                <c:pt idx="2">
                  <c:v>1406</c:v>
                </c:pt>
                <c:pt idx="3">
                  <c:v>1414</c:v>
                </c:pt>
                <c:pt idx="4">
                  <c:v>1430</c:v>
                </c:pt>
                <c:pt idx="5">
                  <c:v>1541</c:v>
                </c:pt>
                <c:pt idx="6">
                  <c:v>1870</c:v>
                </c:pt>
                <c:pt idx="7">
                  <c:v>1882</c:v>
                </c:pt>
                <c:pt idx="8">
                  <c:v>2000</c:v>
                </c:pt>
                <c:pt idx="9">
                  <c:v>2047</c:v>
                </c:pt>
              </c:numCache>
            </c:numRef>
          </c:yVal>
        </c:ser>
        <c:dLbls/>
        <c:axId val="74916608"/>
        <c:axId val="74919296"/>
      </c:scatterChart>
      <c:valAx>
        <c:axId val="74916608"/>
        <c:scaling>
          <c:logBase val="10"/>
          <c:orientation val="minMax"/>
          <c:max val="0.1"/>
        </c:scaling>
        <c:axPos val="b"/>
        <c:title>
          <c:tx>
            <c:rich>
              <a:bodyPr/>
              <a:lstStyle/>
              <a:p>
                <a:pPr>
                  <a:defRPr sz="1600"/>
                </a:pPr>
                <a:r>
                  <a:rPr lang="en-IE" sz="1600" dirty="0" err="1" smtClean="0"/>
                  <a:t>Microcystin</a:t>
                </a:r>
                <a:r>
                  <a:rPr lang="en-IE" sz="1600" dirty="0" smtClean="0"/>
                  <a:t>-LR-OVA</a:t>
                </a:r>
                <a:r>
                  <a:rPr lang="en-IE" sz="1600" baseline="0" dirty="0" smtClean="0"/>
                  <a:t> concentration (ng/mL)</a:t>
                </a:r>
                <a:endParaRPr lang="en-IE" sz="1600" dirty="0"/>
              </a:p>
            </c:rich>
          </c:tx>
          <c:layout/>
        </c:title>
        <c:numFmt formatCode="0.00E+00" sourceLinked="1"/>
        <c:minorTickMark val="out"/>
        <c:tickLblPos val="nextTo"/>
        <c:crossAx val="74919296"/>
        <c:crosses val="autoZero"/>
        <c:crossBetween val="midCat"/>
      </c:valAx>
      <c:valAx>
        <c:axId val="74919296"/>
        <c:scaling>
          <c:orientation val="minMax"/>
          <c:min val="1200"/>
        </c:scaling>
        <c:axPos val="l"/>
        <c:title>
          <c:tx>
            <c:rich>
              <a:bodyPr/>
              <a:lstStyle/>
              <a:p>
                <a:pPr>
                  <a:defRPr sz="1600"/>
                </a:pPr>
                <a:r>
                  <a:rPr lang="en-IE" sz="1600" dirty="0" smtClean="0"/>
                  <a:t>Relative Fluorescent</a:t>
                </a:r>
                <a:r>
                  <a:rPr lang="en-IE" sz="1600" baseline="0" dirty="0" smtClean="0"/>
                  <a:t> Units </a:t>
                </a:r>
                <a:r>
                  <a:rPr lang="en-IE" sz="1600" baseline="0" dirty="0"/>
                  <a:t>(RU)</a:t>
                </a:r>
                <a:endParaRPr lang="en-IE" sz="1600" dirty="0"/>
              </a:p>
            </c:rich>
          </c:tx>
          <c:layout/>
        </c:title>
        <c:numFmt formatCode="General" sourceLinked="1"/>
        <c:minorTickMark val="out"/>
        <c:tickLblPos val="nextTo"/>
        <c:crossAx val="74916608"/>
        <c:crossesAt val="1.0000000000000014E-4"/>
        <c:crossBetween val="midCat"/>
      </c:valAx>
    </c:plotArea>
    <c:plotVisOnly val="1"/>
    <c:dispBlanksAs val="gap"/>
  </c:chart>
  <c:externalData r:id="rId1"/>
  <c:userShapes r:id="rId2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IE"/>
  <c:chart>
    <c:autoTitleDeleted val="1"/>
    <c:plotArea>
      <c:layout>
        <c:manualLayout>
          <c:layoutTarget val="inner"/>
          <c:xMode val="edge"/>
          <c:yMode val="edge"/>
          <c:x val="6.2363496870583512E-2"/>
          <c:y val="1.2994468765564787E-2"/>
          <c:w val="0.89004675953967294"/>
          <c:h val="0.90981613888379154"/>
        </c:manualLayout>
      </c:layout>
      <c:scatterChart>
        <c:scatterStyle val="lineMarker"/>
        <c:ser>
          <c:idx val="1"/>
          <c:order val="0"/>
          <c:spPr>
            <a:ln w="50800">
              <a:solidFill>
                <a:schemeClr val="accent1"/>
              </a:solidFill>
            </a:ln>
          </c:spPr>
          <c:xVal>
            <c:numRef>
              <c:f>Sheet1!$C$2:$C$7</c:f>
              <c:numCache>
                <c:formatCode>General</c:formatCode>
                <c:ptCount val="6"/>
                <c:pt idx="0">
                  <c:v>0</c:v>
                </c:pt>
                <c:pt idx="1">
                  <c:v>8</c:v>
                </c:pt>
                <c:pt idx="2">
                  <c:v>40</c:v>
                </c:pt>
                <c:pt idx="3">
                  <c:v>200</c:v>
                </c:pt>
                <c:pt idx="4">
                  <c:v>1000</c:v>
                </c:pt>
                <c:pt idx="5">
                  <c:v>5000</c:v>
                </c:pt>
              </c:numCache>
            </c:numRef>
          </c:xVal>
          <c:yVal>
            <c:numRef>
              <c:f>Sheet1!$D$2:$D$7</c:f>
              <c:numCache>
                <c:formatCode>General</c:formatCode>
                <c:ptCount val="6"/>
                <c:pt idx="0">
                  <c:v>355</c:v>
                </c:pt>
                <c:pt idx="1">
                  <c:v>342</c:v>
                </c:pt>
                <c:pt idx="2">
                  <c:v>335</c:v>
                </c:pt>
                <c:pt idx="3">
                  <c:v>326</c:v>
                </c:pt>
                <c:pt idx="4">
                  <c:v>312</c:v>
                </c:pt>
                <c:pt idx="5">
                  <c:v>303</c:v>
                </c:pt>
              </c:numCache>
            </c:numRef>
          </c:yVal>
        </c:ser>
        <c:dLbls/>
        <c:axId val="78310784"/>
        <c:axId val="93281280"/>
      </c:scatterChart>
      <c:valAx>
        <c:axId val="78310784"/>
        <c:scaling>
          <c:logBase val="10"/>
          <c:orientation val="minMax"/>
        </c:scaling>
        <c:axPos val="b"/>
        <c:title>
          <c:tx>
            <c:rich>
              <a:bodyPr/>
              <a:lstStyle/>
              <a:p>
                <a:pPr>
                  <a:defRPr sz="1600"/>
                </a:pPr>
                <a:r>
                  <a:rPr lang="en-IE" sz="1600"/>
                  <a:t>Free Microcystin (ng/mL)</a:t>
                </a:r>
              </a:p>
            </c:rich>
          </c:tx>
          <c:layout>
            <c:manualLayout>
              <c:xMode val="edge"/>
              <c:yMode val="edge"/>
              <c:x val="0.39899374116696956"/>
              <c:y val="0.95751074789629576"/>
            </c:manualLayout>
          </c:layout>
        </c:title>
        <c:numFmt formatCode="General" sourceLinked="1"/>
        <c:minorTickMark val="out"/>
        <c:tickLblPos val="nextTo"/>
        <c:crossAx val="93281280"/>
        <c:crosses val="autoZero"/>
        <c:crossBetween val="midCat"/>
      </c:valAx>
      <c:valAx>
        <c:axId val="93281280"/>
        <c:scaling>
          <c:orientation val="minMax"/>
        </c:scaling>
        <c:axPos val="l"/>
        <c:title>
          <c:tx>
            <c:rich>
              <a:bodyPr/>
              <a:lstStyle/>
              <a:p>
                <a:pPr>
                  <a:defRPr sz="1600"/>
                </a:pPr>
                <a:r>
                  <a:rPr lang="en-US" sz="1600"/>
                  <a:t>Relative</a:t>
                </a:r>
                <a:r>
                  <a:rPr lang="en-US" sz="1600" baseline="0"/>
                  <a:t> Fluorescent</a:t>
                </a:r>
                <a:r>
                  <a:rPr lang="en-US" sz="1600"/>
                  <a:t> Units (RFU)</a:t>
                </a:r>
              </a:p>
            </c:rich>
          </c:tx>
          <c:layout/>
        </c:title>
        <c:numFmt formatCode="General" sourceLinked="1"/>
        <c:minorTickMark val="out"/>
        <c:tickLblPos val="nextTo"/>
        <c:crossAx val="78310784"/>
        <c:crosses val="autoZero"/>
        <c:crossBetween val="midCat"/>
      </c:valAx>
    </c:plotArea>
    <c:dispBlanksAs val="span"/>
  </c:chart>
  <c:externalData r:id="rId1"/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0.00492</cdr:x>
      <cdr:y>0.0079</cdr:y>
    </cdr:from>
    <cdr:to>
      <cdr:x>0.00586</cdr:x>
      <cdr:y>0.00839</cdr:y>
    </cdr:to>
    <cdr:grpSp>
      <cdr:nvGrpSpPr>
        <cdr:cNvPr id="2" name="Group 1"/>
        <cdr:cNvGrpSpPr>
          <a:grpSpLocks xmlns:a="http://schemas.openxmlformats.org/drawingml/2006/main"/>
        </cdr:cNvGrpSpPr>
      </cdr:nvGrpSpPr>
      <cdr:grpSpPr bwMode="auto">
        <a:xfrm xmlns:a="http://schemas.openxmlformats.org/drawingml/2006/main">
          <a:off x="50162" y="51106"/>
          <a:ext cx="9584" cy="3169"/>
          <a:chOff x="-863" y="96"/>
          <a:chExt cx="6" cy="2"/>
        </a:xfrm>
      </cdr:grpSpPr>
      <cdr:grpSp>
        <cdr:nvGrpSpPr>
          <cdr:cNvPr id="3" name="Group 2"/>
          <cdr:cNvGrpSpPr>
            <a:grpSpLocks xmlns:a="http://schemas.openxmlformats.org/drawingml/2006/main"/>
          </cdr:cNvGrpSpPr>
        </cdr:nvGrpSpPr>
        <cdr:grpSpPr bwMode="auto">
          <a:xfrm xmlns:a="http://schemas.openxmlformats.org/drawingml/2006/main">
            <a:off x="-861" y="96"/>
            <a:ext cx="4" cy="1"/>
            <a:chOff x="1312" y="-139"/>
            <a:chExt cx="1790" cy="675"/>
          </a:xfrm>
        </cdr:grpSpPr>
        <cdr:sp macro="" textlink="">
          <cdr:nvSpPr>
            <cdr:cNvPr id="5" name="Oval 4"/>
            <cdr:cNvSpPr>
              <a:spLocks xmlns:a="http://schemas.openxmlformats.org/drawingml/2006/main" noChangeArrowheads="1"/>
            </cdr:cNvSpPr>
          </cdr:nvSpPr>
          <cdr:spPr bwMode="auto">
            <a:xfrm xmlns:a="http://schemas.openxmlformats.org/drawingml/2006/main">
              <a:off x="2632" y="437"/>
              <a:ext cx="470" cy="99"/>
            </a:xfrm>
            <a:prstGeom xmlns:a="http://schemas.openxmlformats.org/drawingml/2006/main" prst="ellipse">
              <a:avLst/>
            </a:prstGeom>
            <a:solidFill xmlns:a="http://schemas.openxmlformats.org/drawingml/2006/main">
              <a:schemeClr val="bg1"/>
            </a:solidFill>
            <a:ln xmlns:a="http://schemas.openxmlformats.org/drawingml/2006/main" w="8001">
              <a:solidFill>
                <a:srgbClr val="000000"/>
              </a:solidFill>
              <a:round/>
              <a:headEnd/>
              <a:tailEnd/>
            </a:ln>
          </cdr:spPr>
          <cdr:txBody>
            <a:bodyPr xmlns:a="http://schemas.openxmlformats.org/drawingml/2006/main"/>
            <a:lstStyle xmlns:a="http://schemas.openxmlformats.org/drawingml/2006/main"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 xmlns:a="http://schemas.openxmlformats.org/drawingml/2006/main">
              <a:pPr eaLnBrk="1" hangingPunct="1"/>
              <a:endParaRPr lang="en-IE" altLang="en-US"/>
            </a:p>
          </cdr:txBody>
        </cdr:sp>
        <cdr:grpSp>
          <cdr:nvGrpSpPr>
            <cdr:cNvPr id="6" name="Group 5"/>
            <cdr:cNvGrpSpPr>
              <a:grpSpLocks xmlns:a="http://schemas.openxmlformats.org/drawingml/2006/main"/>
            </cdr:cNvGrpSpPr>
          </cdr:nvGrpSpPr>
          <cdr:grpSpPr bwMode="auto">
            <a:xfrm xmlns:a="http://schemas.openxmlformats.org/drawingml/2006/main">
              <a:off x="1312" y="-139"/>
              <a:ext cx="626" cy="469"/>
              <a:chOff x="-961" y="1062"/>
              <a:chExt cx="1233" cy="677"/>
            </a:xfrm>
          </cdr:grpSpPr>
          <cdr:sp macro="" textlink="">
            <cdr:nvSpPr>
              <cdr:cNvPr id="7" name="Freeform 6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-313" y="1062"/>
                <a:ext cx="585" cy="677"/>
              </a:xfrm>
              <a:custGeom xmlns:a="http://schemas.openxmlformats.org/drawingml/2006/main">
                <a:avLst/>
                <a:gdLst>
                  <a:gd name="T0" fmla="*/ 230 w 1122"/>
                  <a:gd name="T1" fmla="*/ 1 h 1395"/>
                  <a:gd name="T2" fmla="*/ 179 w 1122"/>
                  <a:gd name="T3" fmla="*/ 2 h 1395"/>
                  <a:gd name="T4" fmla="*/ 134 w 1122"/>
                  <a:gd name="T5" fmla="*/ 4 h 1395"/>
                  <a:gd name="T6" fmla="*/ 93 w 1122"/>
                  <a:gd name="T7" fmla="*/ 8 h 1395"/>
                  <a:gd name="T8" fmla="*/ 59 w 1122"/>
                  <a:gd name="T9" fmla="*/ 13 h 1395"/>
                  <a:gd name="T10" fmla="*/ 31 w 1122"/>
                  <a:gd name="T11" fmla="*/ 18 h 1395"/>
                  <a:gd name="T12" fmla="*/ 12 w 1122"/>
                  <a:gd name="T13" fmla="*/ 25 h 1395"/>
                  <a:gd name="T14" fmla="*/ 2 w 1122"/>
                  <a:gd name="T15" fmla="*/ 32 h 1395"/>
                  <a:gd name="T16" fmla="*/ 0 w 1122"/>
                  <a:gd name="T17" fmla="*/ 245 h 1395"/>
                  <a:gd name="T18" fmla="*/ 5 w 1122"/>
                  <a:gd name="T19" fmla="*/ 251 h 1395"/>
                  <a:gd name="T20" fmla="*/ 21 w 1122"/>
                  <a:gd name="T21" fmla="*/ 257 h 1395"/>
                  <a:gd name="T22" fmla="*/ 43 w 1122"/>
                  <a:gd name="T23" fmla="*/ 264 h 1395"/>
                  <a:gd name="T24" fmla="*/ 75 w 1122"/>
                  <a:gd name="T25" fmla="*/ 269 h 1395"/>
                  <a:gd name="T26" fmla="*/ 112 w 1122"/>
                  <a:gd name="T27" fmla="*/ 273 h 1395"/>
                  <a:gd name="T28" fmla="*/ 156 w 1122"/>
                  <a:gd name="T29" fmla="*/ 277 h 1395"/>
                  <a:gd name="T30" fmla="*/ 204 w 1122"/>
                  <a:gd name="T31" fmla="*/ 278 h 1395"/>
                  <a:gd name="T32" fmla="*/ 256 w 1122"/>
                  <a:gd name="T33" fmla="*/ 279 h 1395"/>
                  <a:gd name="T34" fmla="*/ 308 w 1122"/>
                  <a:gd name="T35" fmla="*/ 278 h 1395"/>
                  <a:gd name="T36" fmla="*/ 357 w 1122"/>
                  <a:gd name="T37" fmla="*/ 277 h 1395"/>
                  <a:gd name="T38" fmla="*/ 400 w 1122"/>
                  <a:gd name="T39" fmla="*/ 273 h 1395"/>
                  <a:gd name="T40" fmla="*/ 437 w 1122"/>
                  <a:gd name="T41" fmla="*/ 269 h 1395"/>
                  <a:gd name="T42" fmla="*/ 469 w 1122"/>
                  <a:gd name="T43" fmla="*/ 264 h 1395"/>
                  <a:gd name="T44" fmla="*/ 493 w 1122"/>
                  <a:gd name="T45" fmla="*/ 257 h 1395"/>
                  <a:gd name="T46" fmla="*/ 507 w 1122"/>
                  <a:gd name="T47" fmla="*/ 251 h 1395"/>
                  <a:gd name="T48" fmla="*/ 512 w 1122"/>
                  <a:gd name="T49" fmla="*/ 245 h 1395"/>
                  <a:gd name="T50" fmla="*/ 511 w 1122"/>
                  <a:gd name="T51" fmla="*/ 32 h 1395"/>
                  <a:gd name="T52" fmla="*/ 501 w 1122"/>
                  <a:gd name="T53" fmla="*/ 25 h 1395"/>
                  <a:gd name="T54" fmla="*/ 481 w 1122"/>
                  <a:gd name="T55" fmla="*/ 18 h 1395"/>
                  <a:gd name="T56" fmla="*/ 454 w 1122"/>
                  <a:gd name="T57" fmla="*/ 13 h 1395"/>
                  <a:gd name="T58" fmla="*/ 419 w 1122"/>
                  <a:gd name="T59" fmla="*/ 8 h 1395"/>
                  <a:gd name="T60" fmla="*/ 378 w 1122"/>
                  <a:gd name="T61" fmla="*/ 4 h 1395"/>
                  <a:gd name="T62" fmla="*/ 333 w 1122"/>
                  <a:gd name="T63" fmla="*/ 2 h 1395"/>
                  <a:gd name="T64" fmla="*/ 283 w 1122"/>
                  <a:gd name="T65" fmla="*/ 1 h 139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22" h="1395">
                    <a:moveTo>
                      <a:pt x="561" y="0"/>
                    </a:moveTo>
                    <a:lnTo>
                      <a:pt x="504" y="1"/>
                    </a:lnTo>
                    <a:lnTo>
                      <a:pt x="447" y="3"/>
                    </a:lnTo>
                    <a:lnTo>
                      <a:pt x="394" y="8"/>
                    </a:lnTo>
                    <a:lnTo>
                      <a:pt x="342" y="13"/>
                    </a:lnTo>
                    <a:lnTo>
                      <a:pt x="293" y="20"/>
                    </a:lnTo>
                    <a:lnTo>
                      <a:pt x="247" y="29"/>
                    </a:lnTo>
                    <a:lnTo>
                      <a:pt x="204" y="39"/>
                    </a:lnTo>
                    <a:lnTo>
                      <a:pt x="164" y="51"/>
                    </a:lnTo>
                    <a:lnTo>
                      <a:pt x="128" y="63"/>
                    </a:lnTo>
                    <a:lnTo>
                      <a:pt x="95" y="76"/>
                    </a:lnTo>
                    <a:lnTo>
                      <a:pt x="67" y="91"/>
                    </a:lnTo>
                    <a:lnTo>
                      <a:pt x="45" y="107"/>
                    </a:lnTo>
                    <a:lnTo>
                      <a:pt x="26" y="122"/>
                    </a:lnTo>
                    <a:lnTo>
                      <a:pt x="12" y="139"/>
                    </a:lnTo>
                    <a:lnTo>
                      <a:pt x="3" y="157"/>
                    </a:lnTo>
                    <a:lnTo>
                      <a:pt x="0" y="174"/>
                    </a:lnTo>
                    <a:lnTo>
                      <a:pt x="0" y="1220"/>
                    </a:lnTo>
                    <a:lnTo>
                      <a:pt x="3" y="1238"/>
                    </a:lnTo>
                    <a:lnTo>
                      <a:pt x="12" y="1255"/>
                    </a:lnTo>
                    <a:lnTo>
                      <a:pt x="26" y="1272"/>
                    </a:lnTo>
                    <a:lnTo>
                      <a:pt x="45" y="1288"/>
                    </a:lnTo>
                    <a:lnTo>
                      <a:pt x="67" y="1303"/>
                    </a:lnTo>
                    <a:lnTo>
                      <a:pt x="95" y="1319"/>
                    </a:lnTo>
                    <a:lnTo>
                      <a:pt x="128" y="1331"/>
                    </a:lnTo>
                    <a:lnTo>
                      <a:pt x="164" y="1345"/>
                    </a:lnTo>
                    <a:lnTo>
                      <a:pt x="204" y="1355"/>
                    </a:lnTo>
                    <a:lnTo>
                      <a:pt x="247" y="1365"/>
                    </a:lnTo>
                    <a:lnTo>
                      <a:pt x="293" y="1374"/>
                    </a:lnTo>
                    <a:lnTo>
                      <a:pt x="342" y="1381"/>
                    </a:lnTo>
                    <a:lnTo>
                      <a:pt x="394" y="1388"/>
                    </a:lnTo>
                    <a:lnTo>
                      <a:pt x="447" y="1391"/>
                    </a:lnTo>
                    <a:lnTo>
                      <a:pt x="504" y="1395"/>
                    </a:lnTo>
                    <a:lnTo>
                      <a:pt x="561" y="1395"/>
                    </a:lnTo>
                    <a:lnTo>
                      <a:pt x="618" y="1395"/>
                    </a:lnTo>
                    <a:lnTo>
                      <a:pt x="675" y="1391"/>
                    </a:lnTo>
                    <a:lnTo>
                      <a:pt x="729" y="1388"/>
                    </a:lnTo>
                    <a:lnTo>
                      <a:pt x="780" y="1381"/>
                    </a:lnTo>
                    <a:lnTo>
                      <a:pt x="829" y="1374"/>
                    </a:lnTo>
                    <a:lnTo>
                      <a:pt x="875" y="1365"/>
                    </a:lnTo>
                    <a:lnTo>
                      <a:pt x="918" y="1355"/>
                    </a:lnTo>
                    <a:lnTo>
                      <a:pt x="958" y="1345"/>
                    </a:lnTo>
                    <a:lnTo>
                      <a:pt x="994" y="1331"/>
                    </a:lnTo>
                    <a:lnTo>
                      <a:pt x="1027" y="1319"/>
                    </a:lnTo>
                    <a:lnTo>
                      <a:pt x="1055" y="1303"/>
                    </a:lnTo>
                    <a:lnTo>
                      <a:pt x="1079" y="1288"/>
                    </a:lnTo>
                    <a:lnTo>
                      <a:pt x="1096" y="1272"/>
                    </a:lnTo>
                    <a:lnTo>
                      <a:pt x="1110" y="1255"/>
                    </a:lnTo>
                    <a:lnTo>
                      <a:pt x="1119" y="1238"/>
                    </a:lnTo>
                    <a:lnTo>
                      <a:pt x="1122" y="1220"/>
                    </a:lnTo>
                    <a:lnTo>
                      <a:pt x="1122" y="174"/>
                    </a:lnTo>
                    <a:lnTo>
                      <a:pt x="1119" y="157"/>
                    </a:lnTo>
                    <a:lnTo>
                      <a:pt x="1110" y="139"/>
                    </a:lnTo>
                    <a:lnTo>
                      <a:pt x="1096" y="122"/>
                    </a:lnTo>
                    <a:lnTo>
                      <a:pt x="1079" y="107"/>
                    </a:lnTo>
                    <a:lnTo>
                      <a:pt x="1055" y="91"/>
                    </a:lnTo>
                    <a:lnTo>
                      <a:pt x="1027" y="76"/>
                    </a:lnTo>
                    <a:lnTo>
                      <a:pt x="994" y="63"/>
                    </a:lnTo>
                    <a:lnTo>
                      <a:pt x="958" y="51"/>
                    </a:lnTo>
                    <a:lnTo>
                      <a:pt x="918" y="39"/>
                    </a:lnTo>
                    <a:lnTo>
                      <a:pt x="875" y="29"/>
                    </a:lnTo>
                    <a:lnTo>
                      <a:pt x="829" y="20"/>
                    </a:lnTo>
                    <a:lnTo>
                      <a:pt x="780" y="13"/>
                    </a:lnTo>
                    <a:lnTo>
                      <a:pt x="729" y="8"/>
                    </a:lnTo>
                    <a:lnTo>
                      <a:pt x="675" y="3"/>
                    </a:lnTo>
                    <a:lnTo>
                      <a:pt x="618" y="1"/>
                    </a:lnTo>
                    <a:lnTo>
                      <a:pt x="561" y="0"/>
                    </a:lnTo>
                    <a:close/>
                  </a:path>
                </a:pathLst>
              </a:custGeom>
              <a:solidFill xmlns:a="http://schemas.openxmlformats.org/drawingml/2006/main">
                <a:schemeClr val="bg1"/>
              </a:solidFill>
              <a:ln xmlns:a="http://schemas.openxmlformats.org/drawingml/2006/main" w="8001">
                <a:solidFill>
                  <a:srgbClr val="000000"/>
                </a:solidFill>
                <a:prstDash val="solid"/>
                <a:round/>
                <a:headEnd/>
                <a:tailEnd/>
              </a:ln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8" name="Freeform 7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-961" y="1216"/>
                <a:ext cx="522" cy="78"/>
              </a:xfrm>
              <a:custGeom xmlns:a="http://schemas.openxmlformats.org/drawingml/2006/main">
                <a:avLst/>
                <a:gdLst>
                  <a:gd name="T0" fmla="*/ 0 w 1122"/>
                  <a:gd name="T1" fmla="*/ 0 h 174"/>
                  <a:gd name="T2" fmla="*/ 2 w 1122"/>
                  <a:gd name="T3" fmla="*/ 4 h 174"/>
                  <a:gd name="T4" fmla="*/ 5 w 1122"/>
                  <a:gd name="T5" fmla="*/ 7 h 174"/>
                  <a:gd name="T6" fmla="*/ 12 w 1122"/>
                  <a:gd name="T7" fmla="*/ 11 h 174"/>
                  <a:gd name="T8" fmla="*/ 21 w 1122"/>
                  <a:gd name="T9" fmla="*/ 13 h 174"/>
                  <a:gd name="T10" fmla="*/ 31 w 1122"/>
                  <a:gd name="T11" fmla="*/ 17 h 174"/>
                  <a:gd name="T12" fmla="*/ 43 w 1122"/>
                  <a:gd name="T13" fmla="*/ 19 h 174"/>
                  <a:gd name="T14" fmla="*/ 59 w 1122"/>
                  <a:gd name="T15" fmla="*/ 22 h 174"/>
                  <a:gd name="T16" fmla="*/ 75 w 1122"/>
                  <a:gd name="T17" fmla="*/ 25 h 174"/>
                  <a:gd name="T18" fmla="*/ 93 w 1122"/>
                  <a:gd name="T19" fmla="*/ 27 h 174"/>
                  <a:gd name="T20" fmla="*/ 112 w 1122"/>
                  <a:gd name="T21" fmla="*/ 29 h 174"/>
                  <a:gd name="T22" fmla="*/ 134 w 1122"/>
                  <a:gd name="T23" fmla="*/ 31 h 174"/>
                  <a:gd name="T24" fmla="*/ 156 w 1122"/>
                  <a:gd name="T25" fmla="*/ 32 h 174"/>
                  <a:gd name="T26" fmla="*/ 179 w 1122"/>
                  <a:gd name="T27" fmla="*/ 33 h 174"/>
                  <a:gd name="T28" fmla="*/ 204 w 1122"/>
                  <a:gd name="T29" fmla="*/ 35 h 174"/>
                  <a:gd name="T30" fmla="*/ 230 w 1122"/>
                  <a:gd name="T31" fmla="*/ 35 h 174"/>
                  <a:gd name="T32" fmla="*/ 256 w 1122"/>
                  <a:gd name="T33" fmla="*/ 35 h 174"/>
                  <a:gd name="T34" fmla="*/ 283 w 1122"/>
                  <a:gd name="T35" fmla="*/ 35 h 174"/>
                  <a:gd name="T36" fmla="*/ 308 w 1122"/>
                  <a:gd name="T37" fmla="*/ 35 h 174"/>
                  <a:gd name="T38" fmla="*/ 333 w 1122"/>
                  <a:gd name="T39" fmla="*/ 33 h 174"/>
                  <a:gd name="T40" fmla="*/ 357 w 1122"/>
                  <a:gd name="T41" fmla="*/ 32 h 174"/>
                  <a:gd name="T42" fmla="*/ 378 w 1122"/>
                  <a:gd name="T43" fmla="*/ 31 h 174"/>
                  <a:gd name="T44" fmla="*/ 400 w 1122"/>
                  <a:gd name="T45" fmla="*/ 29 h 174"/>
                  <a:gd name="T46" fmla="*/ 419 w 1122"/>
                  <a:gd name="T47" fmla="*/ 27 h 174"/>
                  <a:gd name="T48" fmla="*/ 437 w 1122"/>
                  <a:gd name="T49" fmla="*/ 25 h 174"/>
                  <a:gd name="T50" fmla="*/ 454 w 1122"/>
                  <a:gd name="T51" fmla="*/ 22 h 174"/>
                  <a:gd name="T52" fmla="*/ 469 w 1122"/>
                  <a:gd name="T53" fmla="*/ 19 h 174"/>
                  <a:gd name="T54" fmla="*/ 481 w 1122"/>
                  <a:gd name="T55" fmla="*/ 17 h 174"/>
                  <a:gd name="T56" fmla="*/ 493 w 1122"/>
                  <a:gd name="T57" fmla="*/ 13 h 174"/>
                  <a:gd name="T58" fmla="*/ 501 w 1122"/>
                  <a:gd name="T59" fmla="*/ 11 h 174"/>
                  <a:gd name="T60" fmla="*/ 507 w 1122"/>
                  <a:gd name="T61" fmla="*/ 7 h 174"/>
                  <a:gd name="T62" fmla="*/ 511 w 1122"/>
                  <a:gd name="T63" fmla="*/ 4 h 174"/>
                  <a:gd name="T64" fmla="*/ 512 w 1122"/>
                  <a:gd name="T65" fmla="*/ 0 h 1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22" h="174">
                    <a:moveTo>
                      <a:pt x="0" y="0"/>
                    </a:moveTo>
                    <a:lnTo>
                      <a:pt x="3" y="17"/>
                    </a:lnTo>
                    <a:lnTo>
                      <a:pt x="12" y="34"/>
                    </a:lnTo>
                    <a:lnTo>
                      <a:pt x="26" y="52"/>
                    </a:lnTo>
                    <a:lnTo>
                      <a:pt x="45" y="67"/>
                    </a:lnTo>
                    <a:lnTo>
                      <a:pt x="67" y="83"/>
                    </a:lnTo>
                    <a:lnTo>
                      <a:pt x="95" y="98"/>
                    </a:lnTo>
                    <a:lnTo>
                      <a:pt x="128" y="110"/>
                    </a:lnTo>
                    <a:lnTo>
                      <a:pt x="164" y="124"/>
                    </a:lnTo>
                    <a:lnTo>
                      <a:pt x="204" y="135"/>
                    </a:lnTo>
                    <a:lnTo>
                      <a:pt x="247" y="145"/>
                    </a:lnTo>
                    <a:lnTo>
                      <a:pt x="293" y="154"/>
                    </a:lnTo>
                    <a:lnTo>
                      <a:pt x="342" y="161"/>
                    </a:lnTo>
                    <a:lnTo>
                      <a:pt x="394" y="167"/>
                    </a:lnTo>
                    <a:lnTo>
                      <a:pt x="447" y="171"/>
                    </a:lnTo>
                    <a:lnTo>
                      <a:pt x="504" y="174"/>
                    </a:lnTo>
                    <a:lnTo>
                      <a:pt x="561" y="174"/>
                    </a:lnTo>
                    <a:lnTo>
                      <a:pt x="618" y="174"/>
                    </a:lnTo>
                    <a:lnTo>
                      <a:pt x="675" y="171"/>
                    </a:lnTo>
                    <a:lnTo>
                      <a:pt x="729" y="167"/>
                    </a:lnTo>
                    <a:lnTo>
                      <a:pt x="780" y="161"/>
                    </a:lnTo>
                    <a:lnTo>
                      <a:pt x="829" y="154"/>
                    </a:lnTo>
                    <a:lnTo>
                      <a:pt x="875" y="145"/>
                    </a:lnTo>
                    <a:lnTo>
                      <a:pt x="918" y="135"/>
                    </a:lnTo>
                    <a:lnTo>
                      <a:pt x="958" y="124"/>
                    </a:lnTo>
                    <a:lnTo>
                      <a:pt x="994" y="110"/>
                    </a:lnTo>
                    <a:lnTo>
                      <a:pt x="1027" y="98"/>
                    </a:lnTo>
                    <a:lnTo>
                      <a:pt x="1055" y="83"/>
                    </a:lnTo>
                    <a:lnTo>
                      <a:pt x="1079" y="67"/>
                    </a:lnTo>
                    <a:lnTo>
                      <a:pt x="1096" y="52"/>
                    </a:lnTo>
                    <a:lnTo>
                      <a:pt x="1110" y="34"/>
                    </a:lnTo>
                    <a:lnTo>
                      <a:pt x="1119" y="17"/>
                    </a:lnTo>
                    <a:lnTo>
                      <a:pt x="1122" y="0"/>
                    </a:lnTo>
                  </a:path>
                </a:pathLst>
              </a:custGeom>
              <a:solidFill xmlns:a="http://schemas.openxmlformats.org/drawingml/2006/main">
                <a:schemeClr val="bg1"/>
              </a:solidFill>
              <a:ln xmlns:a="http://schemas.openxmlformats.org/drawingml/2006/main" w="8001">
                <a:solidFill>
                  <a:srgbClr val="000000"/>
                </a:solidFill>
                <a:prstDash val="solid"/>
                <a:round/>
                <a:headEnd/>
                <a:tailEnd/>
              </a:ln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</cdr:grpSp>
      </cdr:grpSp>
      <cdr:sp macro="" textlink="">
        <cdr:nvSpPr>
          <cdr:cNvPr id="4" name="Oval 3"/>
          <cdr:cNvSpPr>
            <a:spLocks xmlns:a="http://schemas.openxmlformats.org/drawingml/2006/main" noChangeArrowheads="1"/>
          </cdr:cNvSpPr>
        </cdr:nvSpPr>
        <cdr:spPr bwMode="auto">
          <a:xfrm xmlns:a="http://schemas.openxmlformats.org/drawingml/2006/main">
            <a:off x="-863" y="98"/>
            <a:ext cx="1" cy="0"/>
          </a:xfrm>
          <a:prstGeom xmlns:a="http://schemas.openxmlformats.org/drawingml/2006/main" prst="ellipse">
            <a:avLst/>
          </a:prstGeom>
          <a:solidFill xmlns:a="http://schemas.openxmlformats.org/drawingml/2006/main">
            <a:schemeClr val="bg1"/>
          </a:solidFill>
          <a:ln xmlns:a="http://schemas.openxmlformats.org/drawingml/2006/main" w="7938">
            <a:solidFill>
              <a:srgbClr val="000000"/>
            </a:solidFill>
            <a:round/>
            <a:headEnd/>
            <a:tailEnd/>
          </a:ln>
        </cdr:spPr>
        <cdr:txBody>
          <a:bodyPr xmlns:a="http://schemas.openxmlformats.org/drawingml/2006/main"/>
          <a:lstStyle xmlns:a="http://schemas.openxmlformats.org/drawingml/2006/main"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eaLnBrk="1" hangingPunct="1"/>
            <a:endParaRPr lang="en-IE" altLang="en-US"/>
          </a:p>
        </cdr:txBody>
      </cdr:sp>
    </cdr:grpSp>
  </cdr:relSizeAnchor>
  <cdr:relSizeAnchor xmlns:cdr="http://schemas.openxmlformats.org/drawingml/2006/chartDrawing">
    <cdr:from>
      <cdr:x>0.14418</cdr:x>
      <cdr:y>0</cdr:y>
    </cdr:from>
    <cdr:to>
      <cdr:x>0.14928</cdr:x>
      <cdr:y>0.00802</cdr:y>
    </cdr:to>
    <cdr:grpSp>
      <cdr:nvGrpSpPr>
        <cdr:cNvPr id="10" name="Group 9"/>
        <cdr:cNvGrpSpPr>
          <a:grpSpLocks xmlns:a="http://schemas.openxmlformats.org/drawingml/2006/main"/>
        </cdr:cNvGrpSpPr>
      </cdr:nvGrpSpPr>
      <cdr:grpSpPr bwMode="auto">
        <a:xfrm xmlns:a="http://schemas.openxmlformats.org/drawingml/2006/main">
          <a:off x="1469996" y="0"/>
          <a:ext cx="51997" cy="51882"/>
          <a:chOff x="-933" y="552509"/>
          <a:chExt cx="52087" cy="51885"/>
        </a:xfrm>
      </cdr:grpSpPr>
      <cdr:grpSp>
        <cdr:nvGrpSpPr>
          <cdr:cNvPr id="11" name="Group 10"/>
          <cdr:cNvGrpSpPr>
            <a:grpSpLocks xmlns:a="http://schemas.openxmlformats.org/drawingml/2006/main"/>
          </cdr:cNvGrpSpPr>
        </cdr:nvGrpSpPr>
        <cdr:grpSpPr bwMode="auto">
          <a:xfrm xmlns:a="http://schemas.openxmlformats.org/drawingml/2006/main">
            <a:off x="50869" y="552509"/>
            <a:ext cx="285" cy="51885"/>
            <a:chOff x="50869" y="621331"/>
            <a:chExt cx="285" cy="51885"/>
          </a:xfrm>
        </cdr:grpSpPr>
        <cdr:grpSp>
          <cdr:nvGrpSpPr>
            <cdr:cNvPr id="98" name="Group 97"/>
            <cdr:cNvGrpSpPr>
              <a:grpSpLocks xmlns:a="http://schemas.openxmlformats.org/drawingml/2006/main"/>
            </cdr:cNvGrpSpPr>
          </cdr:nvGrpSpPr>
          <cdr:grpSpPr bwMode="auto">
            <a:xfrm xmlns:a="http://schemas.openxmlformats.org/drawingml/2006/main">
              <a:off x="51154" y="622253"/>
              <a:ext cx="0" cy="50915"/>
              <a:chOff x="52087" y="53494"/>
              <a:chExt cx="0" cy="37572"/>
            </a:xfrm>
          </cdr:grpSpPr>
          <cdr:grpSp>
            <cdr:nvGrpSpPr>
              <cdr:cNvPr id="185" name="Group 184"/>
              <cdr:cNvGrpSpPr>
                <a:grpSpLocks xmlns:a="http://schemas.openxmlformats.org/drawingml/2006/main"/>
              </cdr:cNvGrpSpPr>
            </cdr:nvGrpSpPr>
            <cdr:grpSpPr bwMode="auto">
              <a:xfrm xmlns:a="http://schemas.openxmlformats.org/drawingml/2006/main">
                <a:off x="52087" y="90990"/>
                <a:ext cx="0" cy="76"/>
                <a:chOff x="52086" y="53481"/>
                <a:chExt cx="1" cy="103"/>
              </a:xfrm>
            </cdr:grpSpPr>
            <cdr:sp macro="" textlink="">
              <cdr:nvSpPr>
                <cdr:cNvPr id="187" name="Freeform 186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481"/>
                  <a:ext cx="0" cy="103"/>
                </a:xfrm>
                <a:custGeom xmlns:a="http://schemas.openxmlformats.org/drawingml/2006/main">
                  <a:avLst/>
                  <a:gdLst>
                    <a:gd name="T0" fmla="*/ 18 w 276"/>
                    <a:gd name="T1" fmla="*/ 6 h 207"/>
                    <a:gd name="T2" fmla="*/ 14 w 276"/>
                    <a:gd name="T3" fmla="*/ 2 h 207"/>
                    <a:gd name="T4" fmla="*/ 12 w 276"/>
                    <a:gd name="T5" fmla="*/ 7 h 207"/>
                    <a:gd name="T6" fmla="*/ 1 w 276"/>
                    <a:gd name="T7" fmla="*/ 2 h 207"/>
                    <a:gd name="T8" fmla="*/ 8 w 276"/>
                    <a:gd name="T9" fmla="*/ 9 h 207"/>
                    <a:gd name="T10" fmla="*/ 0 w 276"/>
                    <a:gd name="T11" fmla="*/ 10 h 207"/>
                    <a:gd name="T12" fmla="*/ 6 w 276"/>
                    <a:gd name="T13" fmla="*/ 14 h 207"/>
                    <a:gd name="T14" fmla="*/ 1 w 276"/>
                    <a:gd name="T15" fmla="*/ 17 h 207"/>
                    <a:gd name="T16" fmla="*/ 10 w 276"/>
                    <a:gd name="T17" fmla="*/ 16 h 207"/>
                    <a:gd name="T18" fmla="*/ 8 w 276"/>
                    <a:gd name="T19" fmla="*/ 21 h 207"/>
                    <a:gd name="T20" fmla="*/ 13 w 276"/>
                    <a:gd name="T21" fmla="*/ 18 h 207"/>
                    <a:gd name="T22" fmla="*/ 14 w 276"/>
                    <a:gd name="T23" fmla="*/ 25 h 207"/>
                    <a:gd name="T24" fmla="*/ 17 w 276"/>
                    <a:gd name="T25" fmla="*/ 17 h 207"/>
                    <a:gd name="T26" fmla="*/ 22 w 276"/>
                    <a:gd name="T27" fmla="*/ 23 h 207"/>
                    <a:gd name="T28" fmla="*/ 23 w 276"/>
                    <a:gd name="T29" fmla="*/ 17 h 207"/>
                    <a:gd name="T30" fmla="*/ 29 w 276"/>
                    <a:gd name="T31" fmla="*/ 21 h 207"/>
                    <a:gd name="T32" fmla="*/ 28 w 276"/>
                    <a:gd name="T33" fmla="*/ 15 h 207"/>
                    <a:gd name="T34" fmla="*/ 35 w 276"/>
                    <a:gd name="T35" fmla="*/ 15 h 207"/>
                    <a:gd name="T36" fmla="*/ 29 w 276"/>
                    <a:gd name="T37" fmla="*/ 12 h 207"/>
                    <a:gd name="T38" fmla="*/ 34 w 276"/>
                    <a:gd name="T39" fmla="*/ 9 h 207"/>
                    <a:gd name="T40" fmla="*/ 27 w 276"/>
                    <a:gd name="T41" fmla="*/ 8 h 207"/>
                    <a:gd name="T42" fmla="*/ 30 w 276"/>
                    <a:gd name="T43" fmla="*/ 5 h 207"/>
                    <a:gd name="T44" fmla="*/ 23 w 276"/>
                    <a:gd name="T45" fmla="*/ 6 h 207"/>
                    <a:gd name="T46" fmla="*/ 24 w 276"/>
                    <a:gd name="T47" fmla="*/ 0 h 207"/>
                    <a:gd name="T48" fmla="*/ 18 w 276"/>
                    <a:gd name="T49" fmla="*/ 6 h 20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76" h="207">
                      <a:moveTo>
                        <a:pt x="138" y="55"/>
                      </a:moveTo>
                      <a:lnTo>
                        <a:pt x="107" y="22"/>
                      </a:lnTo>
                      <a:lnTo>
                        <a:pt x="93" y="60"/>
                      </a:lnTo>
                      <a:lnTo>
                        <a:pt x="5" y="22"/>
                      </a:lnTo>
                      <a:lnTo>
                        <a:pt x="59" y="72"/>
                      </a:lnTo>
                      <a:lnTo>
                        <a:pt x="0" y="82"/>
                      </a:lnTo>
                      <a:lnTo>
                        <a:pt x="48" y="112"/>
                      </a:lnTo>
                      <a:lnTo>
                        <a:pt x="2" y="139"/>
                      </a:lnTo>
                      <a:lnTo>
                        <a:pt x="73" y="133"/>
                      </a:lnTo>
                      <a:lnTo>
                        <a:pt x="60" y="169"/>
                      </a:lnTo>
                      <a:lnTo>
                        <a:pt x="98" y="150"/>
                      </a:lnTo>
                      <a:lnTo>
                        <a:pt x="109" y="207"/>
                      </a:lnTo>
                      <a:lnTo>
                        <a:pt x="135" y="143"/>
                      </a:lnTo>
                      <a:lnTo>
                        <a:pt x="169" y="190"/>
                      </a:lnTo>
                      <a:lnTo>
                        <a:pt x="180" y="138"/>
                      </a:lnTo>
                      <a:lnTo>
                        <a:pt x="231" y="174"/>
                      </a:lnTo>
                      <a:lnTo>
                        <a:pt x="216" y="124"/>
                      </a:lnTo>
                      <a:lnTo>
                        <a:pt x="276" y="127"/>
                      </a:lnTo>
                      <a:lnTo>
                        <a:pt x="224" y="100"/>
                      </a:lnTo>
                      <a:lnTo>
                        <a:pt x="269" y="77"/>
                      </a:lnTo>
                      <a:lnTo>
                        <a:pt x="214" y="70"/>
                      </a:lnTo>
                      <a:lnTo>
                        <a:pt x="235" y="43"/>
                      </a:lnTo>
                      <a:lnTo>
                        <a:pt x="181" y="51"/>
                      </a:lnTo>
                      <a:lnTo>
                        <a:pt x="186" y="0"/>
                      </a:lnTo>
                      <a:lnTo>
                        <a:pt x="138" y="55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88" name="Freeform 187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6" y="53483"/>
                  <a:ext cx="0" cy="99"/>
                </a:xfrm>
                <a:custGeom xmlns:a="http://schemas.openxmlformats.org/drawingml/2006/main">
                  <a:avLst/>
                  <a:gdLst>
                    <a:gd name="T0" fmla="*/ 17 w 264"/>
                    <a:gd name="T1" fmla="*/ 6 h 199"/>
                    <a:gd name="T2" fmla="*/ 13 w 264"/>
                    <a:gd name="T3" fmla="*/ 2 h 199"/>
                    <a:gd name="T4" fmla="*/ 12 w 264"/>
                    <a:gd name="T5" fmla="*/ 7 h 199"/>
                    <a:gd name="T6" fmla="*/ 1 w 264"/>
                    <a:gd name="T7" fmla="*/ 2 h 199"/>
                    <a:gd name="T8" fmla="*/ 8 w 264"/>
                    <a:gd name="T9" fmla="*/ 8 h 199"/>
                    <a:gd name="T10" fmla="*/ 0 w 264"/>
                    <a:gd name="T11" fmla="*/ 9 h 199"/>
                    <a:gd name="T12" fmla="*/ 6 w 264"/>
                    <a:gd name="T13" fmla="*/ 13 h 199"/>
                    <a:gd name="T14" fmla="*/ 1 w 264"/>
                    <a:gd name="T15" fmla="*/ 16 h 199"/>
                    <a:gd name="T16" fmla="*/ 9 w 264"/>
                    <a:gd name="T17" fmla="*/ 16 h 199"/>
                    <a:gd name="T18" fmla="*/ 8 w 264"/>
                    <a:gd name="T19" fmla="*/ 20 h 199"/>
                    <a:gd name="T20" fmla="*/ 12 w 264"/>
                    <a:gd name="T21" fmla="*/ 17 h 199"/>
                    <a:gd name="T22" fmla="*/ 13 w 264"/>
                    <a:gd name="T23" fmla="*/ 24 h 199"/>
                    <a:gd name="T24" fmla="*/ 17 w 264"/>
                    <a:gd name="T25" fmla="*/ 17 h 199"/>
                    <a:gd name="T26" fmla="*/ 21 w 264"/>
                    <a:gd name="T27" fmla="*/ 22 h 199"/>
                    <a:gd name="T28" fmla="*/ 22 w 264"/>
                    <a:gd name="T29" fmla="*/ 16 h 199"/>
                    <a:gd name="T30" fmla="*/ 28 w 264"/>
                    <a:gd name="T31" fmla="*/ 21 h 199"/>
                    <a:gd name="T32" fmla="*/ 26 w 264"/>
                    <a:gd name="T33" fmla="*/ 14 h 199"/>
                    <a:gd name="T34" fmla="*/ 33 w 264"/>
                    <a:gd name="T35" fmla="*/ 15 h 199"/>
                    <a:gd name="T36" fmla="*/ 27 w 264"/>
                    <a:gd name="T37" fmla="*/ 12 h 199"/>
                    <a:gd name="T38" fmla="*/ 33 w 264"/>
                    <a:gd name="T39" fmla="*/ 9 h 199"/>
                    <a:gd name="T40" fmla="*/ 26 w 264"/>
                    <a:gd name="T41" fmla="*/ 8 h 199"/>
                    <a:gd name="T42" fmla="*/ 29 w 264"/>
                    <a:gd name="T43" fmla="*/ 5 h 199"/>
                    <a:gd name="T44" fmla="*/ 22 w 264"/>
                    <a:gd name="T45" fmla="*/ 6 h 199"/>
                    <a:gd name="T46" fmla="*/ 23 w 264"/>
                    <a:gd name="T47" fmla="*/ 0 h 199"/>
                    <a:gd name="T48" fmla="*/ 17 w 264"/>
                    <a:gd name="T49" fmla="*/ 6 h 19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64" h="199">
                      <a:moveTo>
                        <a:pt x="133" y="54"/>
                      </a:moveTo>
                      <a:lnTo>
                        <a:pt x="102" y="21"/>
                      </a:lnTo>
                      <a:lnTo>
                        <a:pt x="90" y="59"/>
                      </a:lnTo>
                      <a:lnTo>
                        <a:pt x="5" y="21"/>
                      </a:lnTo>
                      <a:lnTo>
                        <a:pt x="57" y="69"/>
                      </a:lnTo>
                      <a:lnTo>
                        <a:pt x="0" y="79"/>
                      </a:lnTo>
                      <a:lnTo>
                        <a:pt x="47" y="107"/>
                      </a:lnTo>
                      <a:lnTo>
                        <a:pt x="2" y="135"/>
                      </a:lnTo>
                      <a:lnTo>
                        <a:pt x="69" y="128"/>
                      </a:lnTo>
                      <a:lnTo>
                        <a:pt x="57" y="162"/>
                      </a:lnTo>
                      <a:lnTo>
                        <a:pt x="95" y="143"/>
                      </a:lnTo>
                      <a:lnTo>
                        <a:pt x="104" y="199"/>
                      </a:lnTo>
                      <a:lnTo>
                        <a:pt x="130" y="138"/>
                      </a:lnTo>
                      <a:lnTo>
                        <a:pt x="162" y="181"/>
                      </a:lnTo>
                      <a:lnTo>
                        <a:pt x="171" y="133"/>
                      </a:lnTo>
                      <a:lnTo>
                        <a:pt x="221" y="168"/>
                      </a:lnTo>
                      <a:lnTo>
                        <a:pt x="207" y="119"/>
                      </a:lnTo>
                      <a:lnTo>
                        <a:pt x="264" y="123"/>
                      </a:lnTo>
                      <a:lnTo>
                        <a:pt x="214" y="97"/>
                      </a:lnTo>
                      <a:lnTo>
                        <a:pt x="257" y="74"/>
                      </a:lnTo>
                      <a:lnTo>
                        <a:pt x="206" y="67"/>
                      </a:lnTo>
                      <a:lnTo>
                        <a:pt x="225" y="42"/>
                      </a:lnTo>
                      <a:lnTo>
                        <a:pt x="173" y="50"/>
                      </a:lnTo>
                      <a:lnTo>
                        <a:pt x="178" y="0"/>
                      </a:lnTo>
                      <a:lnTo>
                        <a:pt x="133" y="54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89" name="Freeform 188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6" y="53484"/>
                  <a:ext cx="0" cy="97"/>
                </a:xfrm>
                <a:custGeom xmlns:a="http://schemas.openxmlformats.org/drawingml/2006/main">
                  <a:avLst/>
                  <a:gdLst>
                    <a:gd name="T0" fmla="*/ 16 w 257"/>
                    <a:gd name="T1" fmla="*/ 7 h 193"/>
                    <a:gd name="T2" fmla="*/ 12 w 257"/>
                    <a:gd name="T3" fmla="*/ 3 h 193"/>
                    <a:gd name="T4" fmla="*/ 10 w 257"/>
                    <a:gd name="T5" fmla="*/ 8 h 193"/>
                    <a:gd name="T6" fmla="*/ 0 w 257"/>
                    <a:gd name="T7" fmla="*/ 3 h 193"/>
                    <a:gd name="T8" fmla="*/ 6 w 257"/>
                    <a:gd name="T9" fmla="*/ 9 h 193"/>
                    <a:gd name="T10" fmla="*/ 0 w 257"/>
                    <a:gd name="T11" fmla="*/ 10 h 193"/>
                    <a:gd name="T12" fmla="*/ 5 w 257"/>
                    <a:gd name="T13" fmla="*/ 14 h 193"/>
                    <a:gd name="T14" fmla="*/ 0 w 257"/>
                    <a:gd name="T15" fmla="*/ 17 h 193"/>
                    <a:gd name="T16" fmla="*/ 8 w 257"/>
                    <a:gd name="T17" fmla="*/ 16 h 193"/>
                    <a:gd name="T18" fmla="*/ 7 w 257"/>
                    <a:gd name="T19" fmla="*/ 20 h 193"/>
                    <a:gd name="T20" fmla="*/ 11 w 257"/>
                    <a:gd name="T21" fmla="*/ 18 h 193"/>
                    <a:gd name="T22" fmla="*/ 12 w 257"/>
                    <a:gd name="T23" fmla="*/ 25 h 193"/>
                    <a:gd name="T24" fmla="*/ 15 w 257"/>
                    <a:gd name="T25" fmla="*/ 17 h 193"/>
                    <a:gd name="T26" fmla="*/ 19 w 257"/>
                    <a:gd name="T27" fmla="*/ 23 h 193"/>
                    <a:gd name="T28" fmla="*/ 20 w 257"/>
                    <a:gd name="T29" fmla="*/ 17 h 193"/>
                    <a:gd name="T30" fmla="*/ 26 w 257"/>
                    <a:gd name="T31" fmla="*/ 21 h 193"/>
                    <a:gd name="T32" fmla="*/ 25 w 257"/>
                    <a:gd name="T33" fmla="*/ 15 h 193"/>
                    <a:gd name="T34" fmla="*/ 32 w 257"/>
                    <a:gd name="T35" fmla="*/ 15 h 193"/>
                    <a:gd name="T36" fmla="*/ 26 w 257"/>
                    <a:gd name="T37" fmla="*/ 12 h 193"/>
                    <a:gd name="T38" fmla="*/ 31 w 257"/>
                    <a:gd name="T39" fmla="*/ 9 h 193"/>
                    <a:gd name="T40" fmla="*/ 25 w 257"/>
                    <a:gd name="T41" fmla="*/ 9 h 193"/>
                    <a:gd name="T42" fmla="*/ 27 w 257"/>
                    <a:gd name="T43" fmla="*/ 5 h 193"/>
                    <a:gd name="T44" fmla="*/ 21 w 257"/>
                    <a:gd name="T45" fmla="*/ 6 h 193"/>
                    <a:gd name="T46" fmla="*/ 21 w 257"/>
                    <a:gd name="T47" fmla="*/ 0 h 193"/>
                    <a:gd name="T48" fmla="*/ 16 w 257"/>
                    <a:gd name="T49" fmla="*/ 7 h 19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57" h="193">
                      <a:moveTo>
                        <a:pt x="129" y="51"/>
                      </a:moveTo>
                      <a:lnTo>
                        <a:pt x="100" y="20"/>
                      </a:lnTo>
                      <a:lnTo>
                        <a:pt x="86" y="57"/>
                      </a:lnTo>
                      <a:lnTo>
                        <a:pt x="5" y="20"/>
                      </a:lnTo>
                      <a:lnTo>
                        <a:pt x="55" y="67"/>
                      </a:lnTo>
                      <a:lnTo>
                        <a:pt x="0" y="77"/>
                      </a:lnTo>
                      <a:lnTo>
                        <a:pt x="45" y="105"/>
                      </a:lnTo>
                      <a:lnTo>
                        <a:pt x="1" y="131"/>
                      </a:lnTo>
                      <a:lnTo>
                        <a:pt x="67" y="124"/>
                      </a:lnTo>
                      <a:lnTo>
                        <a:pt x="57" y="158"/>
                      </a:lnTo>
                      <a:lnTo>
                        <a:pt x="91" y="139"/>
                      </a:lnTo>
                      <a:lnTo>
                        <a:pt x="101" y="193"/>
                      </a:lnTo>
                      <a:lnTo>
                        <a:pt x="126" y="134"/>
                      </a:lnTo>
                      <a:lnTo>
                        <a:pt x="157" y="177"/>
                      </a:lnTo>
                      <a:lnTo>
                        <a:pt x="167" y="129"/>
                      </a:lnTo>
                      <a:lnTo>
                        <a:pt x="215" y="162"/>
                      </a:lnTo>
                      <a:lnTo>
                        <a:pt x="200" y="115"/>
                      </a:lnTo>
                      <a:lnTo>
                        <a:pt x="257" y="119"/>
                      </a:lnTo>
                      <a:lnTo>
                        <a:pt x="209" y="93"/>
                      </a:lnTo>
                      <a:lnTo>
                        <a:pt x="250" y="72"/>
                      </a:lnTo>
                      <a:lnTo>
                        <a:pt x="200" y="65"/>
                      </a:lnTo>
                      <a:lnTo>
                        <a:pt x="219" y="39"/>
                      </a:lnTo>
                      <a:lnTo>
                        <a:pt x="169" y="48"/>
                      </a:lnTo>
                      <a:lnTo>
                        <a:pt x="174" y="0"/>
                      </a:lnTo>
                      <a:lnTo>
                        <a:pt x="129" y="51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90" name="Freeform 189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485"/>
                  <a:ext cx="0" cy="94"/>
                </a:xfrm>
                <a:custGeom xmlns:a="http://schemas.openxmlformats.org/drawingml/2006/main">
                  <a:avLst/>
                  <a:gdLst>
                    <a:gd name="T0" fmla="*/ 16 w 250"/>
                    <a:gd name="T1" fmla="*/ 7 h 188"/>
                    <a:gd name="T2" fmla="*/ 13 w 250"/>
                    <a:gd name="T3" fmla="*/ 3 h 188"/>
                    <a:gd name="T4" fmla="*/ 11 w 250"/>
                    <a:gd name="T5" fmla="*/ 7 h 188"/>
                    <a:gd name="T6" fmla="*/ 1 w 250"/>
                    <a:gd name="T7" fmla="*/ 3 h 188"/>
                    <a:gd name="T8" fmla="*/ 7 w 250"/>
                    <a:gd name="T9" fmla="*/ 9 h 188"/>
                    <a:gd name="T10" fmla="*/ 0 w 250"/>
                    <a:gd name="T11" fmla="*/ 10 h 188"/>
                    <a:gd name="T12" fmla="*/ 6 w 250"/>
                    <a:gd name="T13" fmla="*/ 13 h 188"/>
                    <a:gd name="T14" fmla="*/ 1 w 250"/>
                    <a:gd name="T15" fmla="*/ 16 h 188"/>
                    <a:gd name="T16" fmla="*/ 9 w 250"/>
                    <a:gd name="T17" fmla="*/ 16 h 188"/>
                    <a:gd name="T18" fmla="*/ 7 w 250"/>
                    <a:gd name="T19" fmla="*/ 20 h 188"/>
                    <a:gd name="T20" fmla="*/ 12 w 250"/>
                    <a:gd name="T21" fmla="*/ 18 h 188"/>
                    <a:gd name="T22" fmla="*/ 13 w 250"/>
                    <a:gd name="T23" fmla="*/ 24 h 188"/>
                    <a:gd name="T24" fmla="*/ 16 w 250"/>
                    <a:gd name="T25" fmla="*/ 17 h 188"/>
                    <a:gd name="T26" fmla="*/ 20 w 250"/>
                    <a:gd name="T27" fmla="*/ 22 h 188"/>
                    <a:gd name="T28" fmla="*/ 21 w 250"/>
                    <a:gd name="T29" fmla="*/ 16 h 188"/>
                    <a:gd name="T30" fmla="*/ 27 w 250"/>
                    <a:gd name="T31" fmla="*/ 20 h 188"/>
                    <a:gd name="T32" fmla="*/ 25 w 250"/>
                    <a:gd name="T33" fmla="*/ 14 h 188"/>
                    <a:gd name="T34" fmla="*/ 32 w 250"/>
                    <a:gd name="T35" fmla="*/ 15 h 188"/>
                    <a:gd name="T36" fmla="*/ 26 w 250"/>
                    <a:gd name="T37" fmla="*/ 12 h 188"/>
                    <a:gd name="T38" fmla="*/ 31 w 250"/>
                    <a:gd name="T39" fmla="*/ 9 h 188"/>
                    <a:gd name="T40" fmla="*/ 25 w 250"/>
                    <a:gd name="T41" fmla="*/ 8 h 188"/>
                    <a:gd name="T42" fmla="*/ 27 w 250"/>
                    <a:gd name="T43" fmla="*/ 5 h 188"/>
                    <a:gd name="T44" fmla="*/ 21 w 250"/>
                    <a:gd name="T45" fmla="*/ 6 h 188"/>
                    <a:gd name="T46" fmla="*/ 22 w 250"/>
                    <a:gd name="T47" fmla="*/ 0 h 188"/>
                    <a:gd name="T48" fmla="*/ 16 w 250"/>
                    <a:gd name="T49" fmla="*/ 7 h 18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50" h="188">
                      <a:moveTo>
                        <a:pt x="126" y="50"/>
                      </a:moveTo>
                      <a:lnTo>
                        <a:pt x="97" y="21"/>
                      </a:lnTo>
                      <a:lnTo>
                        <a:pt x="85" y="56"/>
                      </a:lnTo>
                      <a:lnTo>
                        <a:pt x="5" y="21"/>
                      </a:lnTo>
                      <a:lnTo>
                        <a:pt x="54" y="66"/>
                      </a:lnTo>
                      <a:lnTo>
                        <a:pt x="0" y="76"/>
                      </a:lnTo>
                      <a:lnTo>
                        <a:pt x="43" y="102"/>
                      </a:lnTo>
                      <a:lnTo>
                        <a:pt x="2" y="128"/>
                      </a:lnTo>
                      <a:lnTo>
                        <a:pt x="66" y="121"/>
                      </a:lnTo>
                      <a:lnTo>
                        <a:pt x="55" y="154"/>
                      </a:lnTo>
                      <a:lnTo>
                        <a:pt x="90" y="137"/>
                      </a:lnTo>
                      <a:lnTo>
                        <a:pt x="98" y="188"/>
                      </a:lnTo>
                      <a:lnTo>
                        <a:pt x="123" y="130"/>
                      </a:lnTo>
                      <a:lnTo>
                        <a:pt x="154" y="173"/>
                      </a:lnTo>
                      <a:lnTo>
                        <a:pt x="162" y="126"/>
                      </a:lnTo>
                      <a:lnTo>
                        <a:pt x="211" y="159"/>
                      </a:lnTo>
                      <a:lnTo>
                        <a:pt x="195" y="112"/>
                      </a:lnTo>
                      <a:lnTo>
                        <a:pt x="250" y="116"/>
                      </a:lnTo>
                      <a:lnTo>
                        <a:pt x="204" y="92"/>
                      </a:lnTo>
                      <a:lnTo>
                        <a:pt x="244" y="71"/>
                      </a:lnTo>
                      <a:lnTo>
                        <a:pt x="193" y="64"/>
                      </a:lnTo>
                      <a:lnTo>
                        <a:pt x="212" y="40"/>
                      </a:lnTo>
                      <a:lnTo>
                        <a:pt x="164" y="47"/>
                      </a:lnTo>
                      <a:lnTo>
                        <a:pt x="169" y="0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91" name="Freeform 190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6" y="53487"/>
                  <a:ext cx="0" cy="91"/>
                </a:xfrm>
                <a:custGeom xmlns:a="http://schemas.openxmlformats.org/drawingml/2006/main">
                  <a:avLst/>
                  <a:gdLst>
                    <a:gd name="T0" fmla="*/ 16 w 243"/>
                    <a:gd name="T1" fmla="*/ 6 h 183"/>
                    <a:gd name="T2" fmla="*/ 12 w 243"/>
                    <a:gd name="T3" fmla="*/ 2 h 183"/>
                    <a:gd name="T4" fmla="*/ 11 w 243"/>
                    <a:gd name="T5" fmla="*/ 6 h 183"/>
                    <a:gd name="T6" fmla="*/ 1 w 243"/>
                    <a:gd name="T7" fmla="*/ 2 h 183"/>
                    <a:gd name="T8" fmla="*/ 7 w 243"/>
                    <a:gd name="T9" fmla="*/ 8 h 183"/>
                    <a:gd name="T10" fmla="*/ 0 w 243"/>
                    <a:gd name="T11" fmla="*/ 9 h 183"/>
                    <a:gd name="T12" fmla="*/ 6 w 243"/>
                    <a:gd name="T13" fmla="*/ 12 h 183"/>
                    <a:gd name="T14" fmla="*/ 1 w 243"/>
                    <a:gd name="T15" fmla="*/ 15 h 183"/>
                    <a:gd name="T16" fmla="*/ 8 w 243"/>
                    <a:gd name="T17" fmla="*/ 14 h 183"/>
                    <a:gd name="T18" fmla="*/ 7 w 243"/>
                    <a:gd name="T19" fmla="*/ 18 h 183"/>
                    <a:gd name="T20" fmla="*/ 11 w 243"/>
                    <a:gd name="T21" fmla="*/ 16 h 183"/>
                    <a:gd name="T22" fmla="*/ 12 w 243"/>
                    <a:gd name="T23" fmla="*/ 22 h 183"/>
                    <a:gd name="T24" fmla="*/ 15 w 243"/>
                    <a:gd name="T25" fmla="*/ 15 h 183"/>
                    <a:gd name="T26" fmla="*/ 19 w 243"/>
                    <a:gd name="T27" fmla="*/ 20 h 183"/>
                    <a:gd name="T28" fmla="*/ 20 w 243"/>
                    <a:gd name="T29" fmla="*/ 15 h 183"/>
                    <a:gd name="T30" fmla="*/ 26 w 243"/>
                    <a:gd name="T31" fmla="*/ 19 h 183"/>
                    <a:gd name="T32" fmla="*/ 24 w 243"/>
                    <a:gd name="T33" fmla="*/ 13 h 183"/>
                    <a:gd name="T34" fmla="*/ 31 w 243"/>
                    <a:gd name="T35" fmla="*/ 14 h 183"/>
                    <a:gd name="T36" fmla="*/ 25 w 243"/>
                    <a:gd name="T37" fmla="*/ 11 h 183"/>
                    <a:gd name="T38" fmla="*/ 30 w 243"/>
                    <a:gd name="T39" fmla="*/ 8 h 183"/>
                    <a:gd name="T40" fmla="*/ 24 w 243"/>
                    <a:gd name="T41" fmla="*/ 7 h 183"/>
                    <a:gd name="T42" fmla="*/ 26 w 243"/>
                    <a:gd name="T43" fmla="*/ 4 h 183"/>
                    <a:gd name="T44" fmla="*/ 20 w 243"/>
                    <a:gd name="T45" fmla="*/ 5 h 183"/>
                    <a:gd name="T46" fmla="*/ 21 w 243"/>
                    <a:gd name="T47" fmla="*/ 0 h 183"/>
                    <a:gd name="T48" fmla="*/ 16 w 243"/>
                    <a:gd name="T49" fmla="*/ 6 h 18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43" h="183">
                      <a:moveTo>
                        <a:pt x="122" y="48"/>
                      </a:moveTo>
                      <a:lnTo>
                        <a:pt x="94" y="19"/>
                      </a:lnTo>
                      <a:lnTo>
                        <a:pt x="82" y="53"/>
                      </a:lnTo>
                      <a:lnTo>
                        <a:pt x="5" y="19"/>
                      </a:lnTo>
                      <a:lnTo>
                        <a:pt x="51" y="64"/>
                      </a:lnTo>
                      <a:lnTo>
                        <a:pt x="0" y="72"/>
                      </a:lnTo>
                      <a:lnTo>
                        <a:pt x="43" y="98"/>
                      </a:lnTo>
                      <a:lnTo>
                        <a:pt x="1" y="124"/>
                      </a:lnTo>
                      <a:lnTo>
                        <a:pt x="63" y="117"/>
                      </a:lnTo>
                      <a:lnTo>
                        <a:pt x="53" y="150"/>
                      </a:lnTo>
                      <a:lnTo>
                        <a:pt x="86" y="133"/>
                      </a:lnTo>
                      <a:lnTo>
                        <a:pt x="96" y="183"/>
                      </a:lnTo>
                      <a:lnTo>
                        <a:pt x="119" y="126"/>
                      </a:lnTo>
                      <a:lnTo>
                        <a:pt x="148" y="167"/>
                      </a:lnTo>
                      <a:lnTo>
                        <a:pt x="158" y="122"/>
                      </a:lnTo>
                      <a:lnTo>
                        <a:pt x="203" y="153"/>
                      </a:lnTo>
                      <a:lnTo>
                        <a:pt x="189" y="110"/>
                      </a:lnTo>
                      <a:lnTo>
                        <a:pt x="243" y="112"/>
                      </a:lnTo>
                      <a:lnTo>
                        <a:pt x="198" y="88"/>
                      </a:lnTo>
                      <a:lnTo>
                        <a:pt x="238" y="69"/>
                      </a:lnTo>
                      <a:lnTo>
                        <a:pt x="188" y="62"/>
                      </a:lnTo>
                      <a:lnTo>
                        <a:pt x="207" y="38"/>
                      </a:lnTo>
                      <a:lnTo>
                        <a:pt x="160" y="46"/>
                      </a:lnTo>
                      <a:lnTo>
                        <a:pt x="164" y="0"/>
                      </a:lnTo>
                      <a:lnTo>
                        <a:pt x="122" y="48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92" name="Freeform 191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6" y="53488"/>
                  <a:ext cx="0" cy="89"/>
                </a:xfrm>
                <a:custGeom xmlns:a="http://schemas.openxmlformats.org/drawingml/2006/main">
                  <a:avLst/>
                  <a:gdLst>
                    <a:gd name="T0" fmla="*/ 14 w 237"/>
                    <a:gd name="T1" fmla="*/ 7 h 178"/>
                    <a:gd name="T2" fmla="*/ 11 w 237"/>
                    <a:gd name="T3" fmla="*/ 3 h 178"/>
                    <a:gd name="T4" fmla="*/ 9 w 237"/>
                    <a:gd name="T5" fmla="*/ 7 h 178"/>
                    <a:gd name="T6" fmla="*/ 0 w 237"/>
                    <a:gd name="T7" fmla="*/ 3 h 178"/>
                    <a:gd name="T8" fmla="*/ 6 w 237"/>
                    <a:gd name="T9" fmla="*/ 8 h 178"/>
                    <a:gd name="T10" fmla="*/ 0 w 237"/>
                    <a:gd name="T11" fmla="*/ 9 h 178"/>
                    <a:gd name="T12" fmla="*/ 5 w 237"/>
                    <a:gd name="T13" fmla="*/ 13 h 178"/>
                    <a:gd name="T14" fmla="*/ 0 w 237"/>
                    <a:gd name="T15" fmla="*/ 16 h 178"/>
                    <a:gd name="T16" fmla="*/ 7 w 237"/>
                    <a:gd name="T17" fmla="*/ 15 h 178"/>
                    <a:gd name="T18" fmla="*/ 6 w 237"/>
                    <a:gd name="T19" fmla="*/ 19 h 178"/>
                    <a:gd name="T20" fmla="*/ 10 w 237"/>
                    <a:gd name="T21" fmla="*/ 17 h 178"/>
                    <a:gd name="T22" fmla="*/ 11 w 237"/>
                    <a:gd name="T23" fmla="*/ 23 h 178"/>
                    <a:gd name="T24" fmla="*/ 14 w 237"/>
                    <a:gd name="T25" fmla="*/ 16 h 178"/>
                    <a:gd name="T26" fmla="*/ 18 w 237"/>
                    <a:gd name="T27" fmla="*/ 21 h 178"/>
                    <a:gd name="T28" fmla="*/ 19 w 237"/>
                    <a:gd name="T29" fmla="*/ 15 h 178"/>
                    <a:gd name="T30" fmla="*/ 24 w 237"/>
                    <a:gd name="T31" fmla="*/ 19 h 178"/>
                    <a:gd name="T32" fmla="*/ 23 w 237"/>
                    <a:gd name="T33" fmla="*/ 14 h 178"/>
                    <a:gd name="T34" fmla="*/ 29 w 237"/>
                    <a:gd name="T35" fmla="*/ 14 h 178"/>
                    <a:gd name="T36" fmla="*/ 24 w 237"/>
                    <a:gd name="T37" fmla="*/ 11 h 178"/>
                    <a:gd name="T38" fmla="*/ 28 w 237"/>
                    <a:gd name="T39" fmla="*/ 9 h 178"/>
                    <a:gd name="T40" fmla="*/ 22 w 237"/>
                    <a:gd name="T41" fmla="*/ 8 h 178"/>
                    <a:gd name="T42" fmla="*/ 25 w 237"/>
                    <a:gd name="T43" fmla="*/ 5 h 178"/>
                    <a:gd name="T44" fmla="*/ 19 w 237"/>
                    <a:gd name="T45" fmla="*/ 6 h 178"/>
                    <a:gd name="T46" fmla="*/ 20 w 237"/>
                    <a:gd name="T47" fmla="*/ 0 h 178"/>
                    <a:gd name="T48" fmla="*/ 14 w 237"/>
                    <a:gd name="T49" fmla="*/ 7 h 17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37" h="178">
                      <a:moveTo>
                        <a:pt x="119" y="49"/>
                      </a:moveTo>
                      <a:lnTo>
                        <a:pt x="91" y="19"/>
                      </a:lnTo>
                      <a:lnTo>
                        <a:pt x="79" y="52"/>
                      </a:lnTo>
                      <a:lnTo>
                        <a:pt x="5" y="19"/>
                      </a:lnTo>
                      <a:lnTo>
                        <a:pt x="50" y="63"/>
                      </a:lnTo>
                      <a:lnTo>
                        <a:pt x="0" y="71"/>
                      </a:lnTo>
                      <a:lnTo>
                        <a:pt x="41" y="97"/>
                      </a:lnTo>
                      <a:lnTo>
                        <a:pt x="2" y="121"/>
                      </a:lnTo>
                      <a:lnTo>
                        <a:pt x="62" y="114"/>
                      </a:lnTo>
                      <a:lnTo>
                        <a:pt x="52" y="145"/>
                      </a:lnTo>
                      <a:lnTo>
                        <a:pt x="85" y="130"/>
                      </a:lnTo>
                      <a:lnTo>
                        <a:pt x="93" y="178"/>
                      </a:lnTo>
                      <a:lnTo>
                        <a:pt x="116" y="123"/>
                      </a:lnTo>
                      <a:lnTo>
                        <a:pt x="145" y="164"/>
                      </a:lnTo>
                      <a:lnTo>
                        <a:pt x="154" y="120"/>
                      </a:lnTo>
                      <a:lnTo>
                        <a:pt x="199" y="151"/>
                      </a:lnTo>
                      <a:lnTo>
                        <a:pt x="185" y="107"/>
                      </a:lnTo>
                      <a:lnTo>
                        <a:pt x="237" y="111"/>
                      </a:lnTo>
                      <a:lnTo>
                        <a:pt x="192" y="87"/>
                      </a:lnTo>
                      <a:lnTo>
                        <a:pt x="231" y="68"/>
                      </a:lnTo>
                      <a:lnTo>
                        <a:pt x="183" y="61"/>
                      </a:lnTo>
                      <a:lnTo>
                        <a:pt x="202" y="37"/>
                      </a:lnTo>
                      <a:lnTo>
                        <a:pt x="155" y="45"/>
                      </a:lnTo>
                      <a:lnTo>
                        <a:pt x="161" y="0"/>
                      </a:lnTo>
                      <a:lnTo>
                        <a:pt x="119" y="49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93" name="Freeform 192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489"/>
                  <a:ext cx="0" cy="87"/>
                </a:xfrm>
                <a:custGeom xmlns:a="http://schemas.openxmlformats.org/drawingml/2006/main">
                  <a:avLst/>
                  <a:gdLst>
                    <a:gd name="T0" fmla="*/ 15 w 230"/>
                    <a:gd name="T1" fmla="*/ 6 h 173"/>
                    <a:gd name="T2" fmla="*/ 12 w 230"/>
                    <a:gd name="T3" fmla="*/ 3 h 173"/>
                    <a:gd name="T4" fmla="*/ 10 w 230"/>
                    <a:gd name="T5" fmla="*/ 7 h 173"/>
                    <a:gd name="T6" fmla="*/ 1 w 230"/>
                    <a:gd name="T7" fmla="*/ 3 h 173"/>
                    <a:gd name="T8" fmla="*/ 7 w 230"/>
                    <a:gd name="T9" fmla="*/ 8 h 173"/>
                    <a:gd name="T10" fmla="*/ 0 w 230"/>
                    <a:gd name="T11" fmla="*/ 9 h 173"/>
                    <a:gd name="T12" fmla="*/ 5 w 230"/>
                    <a:gd name="T13" fmla="*/ 12 h 173"/>
                    <a:gd name="T14" fmla="*/ 1 w 230"/>
                    <a:gd name="T15" fmla="*/ 15 h 173"/>
                    <a:gd name="T16" fmla="*/ 8 w 230"/>
                    <a:gd name="T17" fmla="*/ 14 h 173"/>
                    <a:gd name="T18" fmla="*/ 7 w 230"/>
                    <a:gd name="T19" fmla="*/ 18 h 173"/>
                    <a:gd name="T20" fmla="*/ 11 w 230"/>
                    <a:gd name="T21" fmla="*/ 16 h 173"/>
                    <a:gd name="T22" fmla="*/ 12 w 230"/>
                    <a:gd name="T23" fmla="*/ 22 h 173"/>
                    <a:gd name="T24" fmla="*/ 15 w 230"/>
                    <a:gd name="T25" fmla="*/ 15 h 173"/>
                    <a:gd name="T26" fmla="*/ 18 w 230"/>
                    <a:gd name="T27" fmla="*/ 20 h 173"/>
                    <a:gd name="T28" fmla="*/ 19 w 230"/>
                    <a:gd name="T29" fmla="*/ 15 h 173"/>
                    <a:gd name="T30" fmla="*/ 25 w 230"/>
                    <a:gd name="T31" fmla="*/ 19 h 173"/>
                    <a:gd name="T32" fmla="*/ 23 w 230"/>
                    <a:gd name="T33" fmla="*/ 13 h 173"/>
                    <a:gd name="T34" fmla="*/ 29 w 230"/>
                    <a:gd name="T35" fmla="*/ 14 h 173"/>
                    <a:gd name="T36" fmla="*/ 24 w 230"/>
                    <a:gd name="T37" fmla="*/ 11 h 173"/>
                    <a:gd name="T38" fmla="*/ 29 w 230"/>
                    <a:gd name="T39" fmla="*/ 9 h 173"/>
                    <a:gd name="T40" fmla="*/ 23 w 230"/>
                    <a:gd name="T41" fmla="*/ 8 h 173"/>
                    <a:gd name="T42" fmla="*/ 25 w 230"/>
                    <a:gd name="T43" fmla="*/ 5 h 173"/>
                    <a:gd name="T44" fmla="*/ 19 w 230"/>
                    <a:gd name="T45" fmla="*/ 6 h 173"/>
                    <a:gd name="T46" fmla="*/ 20 w 230"/>
                    <a:gd name="T47" fmla="*/ 0 h 173"/>
                    <a:gd name="T48" fmla="*/ 15 w 230"/>
                    <a:gd name="T49" fmla="*/ 6 h 17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30" h="173">
                      <a:moveTo>
                        <a:pt x="116" y="47"/>
                      </a:moveTo>
                      <a:lnTo>
                        <a:pt x="90" y="19"/>
                      </a:lnTo>
                      <a:lnTo>
                        <a:pt x="78" y="50"/>
                      </a:lnTo>
                      <a:lnTo>
                        <a:pt x="4" y="19"/>
                      </a:lnTo>
                      <a:lnTo>
                        <a:pt x="49" y="60"/>
                      </a:lnTo>
                      <a:lnTo>
                        <a:pt x="0" y="69"/>
                      </a:lnTo>
                      <a:lnTo>
                        <a:pt x="40" y="93"/>
                      </a:lnTo>
                      <a:lnTo>
                        <a:pt x="2" y="117"/>
                      </a:lnTo>
                      <a:lnTo>
                        <a:pt x="61" y="110"/>
                      </a:lnTo>
                      <a:lnTo>
                        <a:pt x="51" y="141"/>
                      </a:lnTo>
                      <a:lnTo>
                        <a:pt x="82" y="126"/>
                      </a:lnTo>
                      <a:lnTo>
                        <a:pt x="90" y="173"/>
                      </a:lnTo>
                      <a:lnTo>
                        <a:pt x="113" y="119"/>
                      </a:lnTo>
                      <a:lnTo>
                        <a:pt x="142" y="159"/>
                      </a:lnTo>
                      <a:lnTo>
                        <a:pt x="151" y="116"/>
                      </a:lnTo>
                      <a:lnTo>
                        <a:pt x="194" y="145"/>
                      </a:lnTo>
                      <a:lnTo>
                        <a:pt x="180" y="103"/>
                      </a:lnTo>
                      <a:lnTo>
                        <a:pt x="230" y="107"/>
                      </a:lnTo>
                      <a:lnTo>
                        <a:pt x="187" y="83"/>
                      </a:lnTo>
                      <a:lnTo>
                        <a:pt x="225" y="65"/>
                      </a:lnTo>
                      <a:lnTo>
                        <a:pt x="178" y="59"/>
                      </a:lnTo>
                      <a:lnTo>
                        <a:pt x="196" y="36"/>
                      </a:lnTo>
                      <a:lnTo>
                        <a:pt x="151" y="43"/>
                      </a:lnTo>
                      <a:lnTo>
                        <a:pt x="156" y="0"/>
                      </a:lnTo>
                      <a:lnTo>
                        <a:pt x="116" y="47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94" name="Freeform 193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6" y="53490"/>
                  <a:ext cx="0" cy="84"/>
                </a:xfrm>
                <a:custGeom xmlns:a="http://schemas.openxmlformats.org/drawingml/2006/main">
                  <a:avLst/>
                  <a:gdLst>
                    <a:gd name="T0" fmla="*/ 14 w 223"/>
                    <a:gd name="T1" fmla="*/ 6 h 167"/>
                    <a:gd name="T2" fmla="*/ 11 w 223"/>
                    <a:gd name="T3" fmla="*/ 3 h 167"/>
                    <a:gd name="T4" fmla="*/ 10 w 223"/>
                    <a:gd name="T5" fmla="*/ 6 h 167"/>
                    <a:gd name="T6" fmla="*/ 1 w 223"/>
                    <a:gd name="T7" fmla="*/ 3 h 167"/>
                    <a:gd name="T8" fmla="*/ 6 w 223"/>
                    <a:gd name="T9" fmla="*/ 8 h 167"/>
                    <a:gd name="T10" fmla="*/ 0 w 223"/>
                    <a:gd name="T11" fmla="*/ 9 h 167"/>
                    <a:gd name="T12" fmla="*/ 5 w 223"/>
                    <a:gd name="T13" fmla="*/ 12 h 167"/>
                    <a:gd name="T14" fmla="*/ 1 w 223"/>
                    <a:gd name="T15" fmla="*/ 15 h 167"/>
                    <a:gd name="T16" fmla="*/ 8 w 223"/>
                    <a:gd name="T17" fmla="*/ 14 h 167"/>
                    <a:gd name="T18" fmla="*/ 6 w 223"/>
                    <a:gd name="T19" fmla="*/ 17 h 167"/>
                    <a:gd name="T20" fmla="*/ 10 w 223"/>
                    <a:gd name="T21" fmla="*/ 15 h 167"/>
                    <a:gd name="T22" fmla="*/ 11 w 223"/>
                    <a:gd name="T23" fmla="*/ 21 h 167"/>
                    <a:gd name="T24" fmla="*/ 14 w 223"/>
                    <a:gd name="T25" fmla="*/ 15 h 167"/>
                    <a:gd name="T26" fmla="*/ 17 w 223"/>
                    <a:gd name="T27" fmla="*/ 20 h 167"/>
                    <a:gd name="T28" fmla="*/ 19 w 223"/>
                    <a:gd name="T29" fmla="*/ 14 h 167"/>
                    <a:gd name="T30" fmla="*/ 24 w 223"/>
                    <a:gd name="T31" fmla="*/ 18 h 167"/>
                    <a:gd name="T32" fmla="*/ 22 w 223"/>
                    <a:gd name="T33" fmla="*/ 13 h 167"/>
                    <a:gd name="T34" fmla="*/ 28 w 223"/>
                    <a:gd name="T35" fmla="*/ 13 h 167"/>
                    <a:gd name="T36" fmla="*/ 23 w 223"/>
                    <a:gd name="T37" fmla="*/ 11 h 167"/>
                    <a:gd name="T38" fmla="*/ 28 w 223"/>
                    <a:gd name="T39" fmla="*/ 8 h 167"/>
                    <a:gd name="T40" fmla="*/ 22 w 223"/>
                    <a:gd name="T41" fmla="*/ 8 h 167"/>
                    <a:gd name="T42" fmla="*/ 24 w 223"/>
                    <a:gd name="T43" fmla="*/ 5 h 167"/>
                    <a:gd name="T44" fmla="*/ 19 w 223"/>
                    <a:gd name="T45" fmla="*/ 6 h 167"/>
                    <a:gd name="T46" fmla="*/ 19 w 223"/>
                    <a:gd name="T47" fmla="*/ 0 h 167"/>
                    <a:gd name="T48" fmla="*/ 14 w 223"/>
                    <a:gd name="T49" fmla="*/ 6 h 16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23" h="167">
                      <a:moveTo>
                        <a:pt x="112" y="45"/>
                      </a:moveTo>
                      <a:lnTo>
                        <a:pt x="86" y="19"/>
                      </a:lnTo>
                      <a:lnTo>
                        <a:pt x="76" y="48"/>
                      </a:lnTo>
                      <a:lnTo>
                        <a:pt x="3" y="19"/>
                      </a:lnTo>
                      <a:lnTo>
                        <a:pt x="47" y="58"/>
                      </a:lnTo>
                      <a:lnTo>
                        <a:pt x="0" y="67"/>
                      </a:lnTo>
                      <a:lnTo>
                        <a:pt x="40" y="91"/>
                      </a:lnTo>
                      <a:lnTo>
                        <a:pt x="2" y="114"/>
                      </a:lnTo>
                      <a:lnTo>
                        <a:pt x="59" y="107"/>
                      </a:lnTo>
                      <a:lnTo>
                        <a:pt x="48" y="136"/>
                      </a:lnTo>
                      <a:lnTo>
                        <a:pt x="79" y="120"/>
                      </a:lnTo>
                      <a:lnTo>
                        <a:pt x="88" y="167"/>
                      </a:lnTo>
                      <a:lnTo>
                        <a:pt x="109" y="115"/>
                      </a:lnTo>
                      <a:lnTo>
                        <a:pt x="136" y="153"/>
                      </a:lnTo>
                      <a:lnTo>
                        <a:pt x="145" y="112"/>
                      </a:lnTo>
                      <a:lnTo>
                        <a:pt x="186" y="141"/>
                      </a:lnTo>
                      <a:lnTo>
                        <a:pt x="174" y="100"/>
                      </a:lnTo>
                      <a:lnTo>
                        <a:pt x="223" y="103"/>
                      </a:lnTo>
                      <a:lnTo>
                        <a:pt x="181" y="81"/>
                      </a:lnTo>
                      <a:lnTo>
                        <a:pt x="217" y="62"/>
                      </a:lnTo>
                      <a:lnTo>
                        <a:pt x="173" y="57"/>
                      </a:lnTo>
                      <a:lnTo>
                        <a:pt x="190" y="34"/>
                      </a:lnTo>
                      <a:lnTo>
                        <a:pt x="147" y="41"/>
                      </a:lnTo>
                      <a:lnTo>
                        <a:pt x="150" y="0"/>
                      </a:lnTo>
                      <a:lnTo>
                        <a:pt x="112" y="45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95" name="Freeform 194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6" y="53492"/>
                  <a:ext cx="0" cy="81"/>
                </a:xfrm>
                <a:custGeom xmlns:a="http://schemas.openxmlformats.org/drawingml/2006/main">
                  <a:avLst/>
                  <a:gdLst>
                    <a:gd name="T0" fmla="*/ 14 w 216"/>
                    <a:gd name="T1" fmla="*/ 6 h 162"/>
                    <a:gd name="T2" fmla="*/ 11 w 216"/>
                    <a:gd name="T3" fmla="*/ 3 h 162"/>
                    <a:gd name="T4" fmla="*/ 10 w 216"/>
                    <a:gd name="T5" fmla="*/ 6 h 162"/>
                    <a:gd name="T6" fmla="*/ 1 w 216"/>
                    <a:gd name="T7" fmla="*/ 3 h 162"/>
                    <a:gd name="T8" fmla="*/ 6 w 216"/>
                    <a:gd name="T9" fmla="*/ 8 h 162"/>
                    <a:gd name="T10" fmla="*/ 0 w 216"/>
                    <a:gd name="T11" fmla="*/ 9 h 162"/>
                    <a:gd name="T12" fmla="*/ 5 w 216"/>
                    <a:gd name="T13" fmla="*/ 11 h 162"/>
                    <a:gd name="T14" fmla="*/ 1 w 216"/>
                    <a:gd name="T15" fmla="*/ 14 h 162"/>
                    <a:gd name="T16" fmla="*/ 8 w 216"/>
                    <a:gd name="T17" fmla="*/ 13 h 162"/>
                    <a:gd name="T18" fmla="*/ 6 w 216"/>
                    <a:gd name="T19" fmla="*/ 17 h 162"/>
                    <a:gd name="T20" fmla="*/ 10 w 216"/>
                    <a:gd name="T21" fmla="*/ 15 h 162"/>
                    <a:gd name="T22" fmla="*/ 11 w 216"/>
                    <a:gd name="T23" fmla="*/ 21 h 162"/>
                    <a:gd name="T24" fmla="*/ 14 w 216"/>
                    <a:gd name="T25" fmla="*/ 14 h 162"/>
                    <a:gd name="T26" fmla="*/ 17 w 216"/>
                    <a:gd name="T27" fmla="*/ 19 h 162"/>
                    <a:gd name="T28" fmla="*/ 18 w 216"/>
                    <a:gd name="T29" fmla="*/ 14 h 162"/>
                    <a:gd name="T30" fmla="*/ 23 w 216"/>
                    <a:gd name="T31" fmla="*/ 17 h 162"/>
                    <a:gd name="T32" fmla="*/ 22 w 216"/>
                    <a:gd name="T33" fmla="*/ 13 h 162"/>
                    <a:gd name="T34" fmla="*/ 27 w 216"/>
                    <a:gd name="T35" fmla="*/ 13 h 162"/>
                    <a:gd name="T36" fmla="*/ 22 w 216"/>
                    <a:gd name="T37" fmla="*/ 10 h 162"/>
                    <a:gd name="T38" fmla="*/ 27 w 216"/>
                    <a:gd name="T39" fmla="*/ 8 h 162"/>
                    <a:gd name="T40" fmla="*/ 21 w 216"/>
                    <a:gd name="T41" fmla="*/ 7 h 162"/>
                    <a:gd name="T42" fmla="*/ 23 w 216"/>
                    <a:gd name="T43" fmla="*/ 5 h 162"/>
                    <a:gd name="T44" fmla="*/ 18 w 216"/>
                    <a:gd name="T45" fmla="*/ 6 h 162"/>
                    <a:gd name="T46" fmla="*/ 19 w 216"/>
                    <a:gd name="T47" fmla="*/ 0 h 162"/>
                    <a:gd name="T48" fmla="*/ 14 w 216"/>
                    <a:gd name="T49" fmla="*/ 6 h 16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16" h="162">
                      <a:moveTo>
                        <a:pt x="109" y="43"/>
                      </a:moveTo>
                      <a:lnTo>
                        <a:pt x="85" y="17"/>
                      </a:lnTo>
                      <a:lnTo>
                        <a:pt x="73" y="47"/>
                      </a:lnTo>
                      <a:lnTo>
                        <a:pt x="4" y="17"/>
                      </a:lnTo>
                      <a:lnTo>
                        <a:pt x="47" y="57"/>
                      </a:lnTo>
                      <a:lnTo>
                        <a:pt x="0" y="66"/>
                      </a:lnTo>
                      <a:lnTo>
                        <a:pt x="38" y="88"/>
                      </a:lnTo>
                      <a:lnTo>
                        <a:pt x="2" y="111"/>
                      </a:lnTo>
                      <a:lnTo>
                        <a:pt x="57" y="104"/>
                      </a:lnTo>
                      <a:lnTo>
                        <a:pt x="47" y="133"/>
                      </a:lnTo>
                      <a:lnTo>
                        <a:pt x="78" y="117"/>
                      </a:lnTo>
                      <a:lnTo>
                        <a:pt x="85" y="162"/>
                      </a:lnTo>
                      <a:lnTo>
                        <a:pt x="106" y="112"/>
                      </a:lnTo>
                      <a:lnTo>
                        <a:pt x="133" y="149"/>
                      </a:lnTo>
                      <a:lnTo>
                        <a:pt x="140" y="109"/>
                      </a:lnTo>
                      <a:lnTo>
                        <a:pt x="182" y="136"/>
                      </a:lnTo>
                      <a:lnTo>
                        <a:pt x="170" y="98"/>
                      </a:lnTo>
                      <a:lnTo>
                        <a:pt x="216" y="100"/>
                      </a:lnTo>
                      <a:lnTo>
                        <a:pt x="176" y="79"/>
                      </a:lnTo>
                      <a:lnTo>
                        <a:pt x="211" y="60"/>
                      </a:lnTo>
                      <a:lnTo>
                        <a:pt x="168" y="55"/>
                      </a:lnTo>
                      <a:lnTo>
                        <a:pt x="183" y="35"/>
                      </a:lnTo>
                      <a:lnTo>
                        <a:pt x="142" y="42"/>
                      </a:lnTo>
                      <a:lnTo>
                        <a:pt x="147" y="0"/>
                      </a:lnTo>
                      <a:lnTo>
                        <a:pt x="109" y="43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96" name="Freeform 195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6" y="53493"/>
                  <a:ext cx="0" cy="78"/>
                </a:xfrm>
                <a:custGeom xmlns:a="http://schemas.openxmlformats.org/drawingml/2006/main">
                  <a:avLst/>
                  <a:gdLst>
                    <a:gd name="T0" fmla="*/ 13 w 209"/>
                    <a:gd name="T1" fmla="*/ 5 h 157"/>
                    <a:gd name="T2" fmla="*/ 10 w 209"/>
                    <a:gd name="T3" fmla="*/ 2 h 157"/>
                    <a:gd name="T4" fmla="*/ 8 w 209"/>
                    <a:gd name="T5" fmla="*/ 5 h 157"/>
                    <a:gd name="T6" fmla="*/ 0 w 209"/>
                    <a:gd name="T7" fmla="*/ 2 h 157"/>
                    <a:gd name="T8" fmla="*/ 5 w 209"/>
                    <a:gd name="T9" fmla="*/ 6 h 157"/>
                    <a:gd name="T10" fmla="*/ 0 w 209"/>
                    <a:gd name="T11" fmla="*/ 7 h 157"/>
                    <a:gd name="T12" fmla="*/ 4 w 209"/>
                    <a:gd name="T13" fmla="*/ 10 h 157"/>
                    <a:gd name="T14" fmla="*/ 0 w 209"/>
                    <a:gd name="T15" fmla="*/ 13 h 157"/>
                    <a:gd name="T16" fmla="*/ 6 w 209"/>
                    <a:gd name="T17" fmla="*/ 12 h 157"/>
                    <a:gd name="T18" fmla="*/ 5 w 209"/>
                    <a:gd name="T19" fmla="*/ 16 h 157"/>
                    <a:gd name="T20" fmla="*/ 9 w 209"/>
                    <a:gd name="T21" fmla="*/ 14 h 157"/>
                    <a:gd name="T22" fmla="*/ 10 w 209"/>
                    <a:gd name="T23" fmla="*/ 19 h 157"/>
                    <a:gd name="T24" fmla="*/ 12 w 209"/>
                    <a:gd name="T25" fmla="*/ 13 h 157"/>
                    <a:gd name="T26" fmla="*/ 16 w 209"/>
                    <a:gd name="T27" fmla="*/ 18 h 157"/>
                    <a:gd name="T28" fmla="*/ 17 w 209"/>
                    <a:gd name="T29" fmla="*/ 13 h 157"/>
                    <a:gd name="T30" fmla="*/ 22 w 209"/>
                    <a:gd name="T31" fmla="*/ 16 h 157"/>
                    <a:gd name="T32" fmla="*/ 20 w 209"/>
                    <a:gd name="T33" fmla="*/ 11 h 157"/>
                    <a:gd name="T34" fmla="*/ 26 w 209"/>
                    <a:gd name="T35" fmla="*/ 12 h 157"/>
                    <a:gd name="T36" fmla="*/ 21 w 209"/>
                    <a:gd name="T37" fmla="*/ 9 h 157"/>
                    <a:gd name="T38" fmla="*/ 25 w 209"/>
                    <a:gd name="T39" fmla="*/ 7 h 157"/>
                    <a:gd name="T40" fmla="*/ 20 w 209"/>
                    <a:gd name="T41" fmla="*/ 6 h 157"/>
                    <a:gd name="T42" fmla="*/ 22 w 209"/>
                    <a:gd name="T43" fmla="*/ 4 h 157"/>
                    <a:gd name="T44" fmla="*/ 17 w 209"/>
                    <a:gd name="T45" fmla="*/ 5 h 157"/>
                    <a:gd name="T46" fmla="*/ 17 w 209"/>
                    <a:gd name="T47" fmla="*/ 0 h 157"/>
                    <a:gd name="T48" fmla="*/ 13 w 209"/>
                    <a:gd name="T49" fmla="*/ 5 h 15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09" h="157">
                      <a:moveTo>
                        <a:pt x="105" y="41"/>
                      </a:moveTo>
                      <a:lnTo>
                        <a:pt x="81" y="17"/>
                      </a:lnTo>
                      <a:lnTo>
                        <a:pt x="71" y="46"/>
                      </a:lnTo>
                      <a:lnTo>
                        <a:pt x="3" y="17"/>
                      </a:lnTo>
                      <a:lnTo>
                        <a:pt x="45" y="55"/>
                      </a:lnTo>
                      <a:lnTo>
                        <a:pt x="0" y="62"/>
                      </a:lnTo>
                      <a:lnTo>
                        <a:pt x="36" y="84"/>
                      </a:lnTo>
                      <a:lnTo>
                        <a:pt x="2" y="107"/>
                      </a:lnTo>
                      <a:lnTo>
                        <a:pt x="55" y="102"/>
                      </a:lnTo>
                      <a:lnTo>
                        <a:pt x="46" y="129"/>
                      </a:lnTo>
                      <a:lnTo>
                        <a:pt x="74" y="114"/>
                      </a:lnTo>
                      <a:lnTo>
                        <a:pt x="83" y="157"/>
                      </a:lnTo>
                      <a:lnTo>
                        <a:pt x="102" y="109"/>
                      </a:lnTo>
                      <a:lnTo>
                        <a:pt x="128" y="145"/>
                      </a:lnTo>
                      <a:lnTo>
                        <a:pt x="136" y="105"/>
                      </a:lnTo>
                      <a:lnTo>
                        <a:pt x="176" y="133"/>
                      </a:lnTo>
                      <a:lnTo>
                        <a:pt x="164" y="95"/>
                      </a:lnTo>
                      <a:lnTo>
                        <a:pt x="209" y="96"/>
                      </a:lnTo>
                      <a:lnTo>
                        <a:pt x="171" y="76"/>
                      </a:lnTo>
                      <a:lnTo>
                        <a:pt x="204" y="58"/>
                      </a:lnTo>
                      <a:lnTo>
                        <a:pt x="162" y="53"/>
                      </a:lnTo>
                      <a:lnTo>
                        <a:pt x="178" y="33"/>
                      </a:lnTo>
                      <a:lnTo>
                        <a:pt x="138" y="40"/>
                      </a:lnTo>
                      <a:lnTo>
                        <a:pt x="141" y="0"/>
                      </a:lnTo>
                      <a:lnTo>
                        <a:pt x="105" y="41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97" name="Freeform 196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495"/>
                  <a:ext cx="0" cy="76"/>
                </a:xfrm>
                <a:custGeom xmlns:a="http://schemas.openxmlformats.org/drawingml/2006/main">
                  <a:avLst/>
                  <a:gdLst>
                    <a:gd name="T0" fmla="*/ 13 w 202"/>
                    <a:gd name="T1" fmla="*/ 6 h 152"/>
                    <a:gd name="T2" fmla="*/ 10 w 202"/>
                    <a:gd name="T3" fmla="*/ 3 h 152"/>
                    <a:gd name="T4" fmla="*/ 9 w 202"/>
                    <a:gd name="T5" fmla="*/ 6 h 152"/>
                    <a:gd name="T6" fmla="*/ 1 w 202"/>
                    <a:gd name="T7" fmla="*/ 3 h 152"/>
                    <a:gd name="T8" fmla="*/ 6 w 202"/>
                    <a:gd name="T9" fmla="*/ 7 h 152"/>
                    <a:gd name="T10" fmla="*/ 0 w 202"/>
                    <a:gd name="T11" fmla="*/ 8 h 152"/>
                    <a:gd name="T12" fmla="*/ 5 w 202"/>
                    <a:gd name="T13" fmla="*/ 11 h 152"/>
                    <a:gd name="T14" fmla="*/ 1 w 202"/>
                    <a:gd name="T15" fmla="*/ 13 h 152"/>
                    <a:gd name="T16" fmla="*/ 7 w 202"/>
                    <a:gd name="T17" fmla="*/ 13 h 152"/>
                    <a:gd name="T18" fmla="*/ 6 w 202"/>
                    <a:gd name="T19" fmla="*/ 16 h 152"/>
                    <a:gd name="T20" fmla="*/ 10 w 202"/>
                    <a:gd name="T21" fmla="*/ 14 h 152"/>
                    <a:gd name="T22" fmla="*/ 10 w 202"/>
                    <a:gd name="T23" fmla="*/ 19 h 152"/>
                    <a:gd name="T24" fmla="*/ 13 w 202"/>
                    <a:gd name="T25" fmla="*/ 14 h 152"/>
                    <a:gd name="T26" fmla="*/ 16 w 202"/>
                    <a:gd name="T27" fmla="*/ 18 h 152"/>
                    <a:gd name="T28" fmla="*/ 17 w 202"/>
                    <a:gd name="T29" fmla="*/ 13 h 152"/>
                    <a:gd name="T30" fmla="*/ 22 w 202"/>
                    <a:gd name="T31" fmla="*/ 16 h 152"/>
                    <a:gd name="T32" fmla="*/ 20 w 202"/>
                    <a:gd name="T33" fmla="*/ 12 h 152"/>
                    <a:gd name="T34" fmla="*/ 26 w 202"/>
                    <a:gd name="T35" fmla="*/ 12 h 152"/>
                    <a:gd name="T36" fmla="*/ 21 w 202"/>
                    <a:gd name="T37" fmla="*/ 10 h 152"/>
                    <a:gd name="T38" fmla="*/ 25 w 202"/>
                    <a:gd name="T39" fmla="*/ 8 h 152"/>
                    <a:gd name="T40" fmla="*/ 20 w 202"/>
                    <a:gd name="T41" fmla="*/ 7 h 152"/>
                    <a:gd name="T42" fmla="*/ 22 w 202"/>
                    <a:gd name="T43" fmla="*/ 4 h 152"/>
                    <a:gd name="T44" fmla="*/ 17 w 202"/>
                    <a:gd name="T45" fmla="*/ 5 h 152"/>
                    <a:gd name="T46" fmla="*/ 18 w 202"/>
                    <a:gd name="T47" fmla="*/ 0 h 152"/>
                    <a:gd name="T48" fmla="*/ 13 w 202"/>
                    <a:gd name="T49" fmla="*/ 6 h 15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02" h="152">
                      <a:moveTo>
                        <a:pt x="102" y="42"/>
                      </a:moveTo>
                      <a:lnTo>
                        <a:pt x="78" y="18"/>
                      </a:lnTo>
                      <a:lnTo>
                        <a:pt x="69" y="45"/>
                      </a:lnTo>
                      <a:lnTo>
                        <a:pt x="4" y="18"/>
                      </a:lnTo>
                      <a:lnTo>
                        <a:pt x="43" y="54"/>
                      </a:lnTo>
                      <a:lnTo>
                        <a:pt x="0" y="61"/>
                      </a:lnTo>
                      <a:lnTo>
                        <a:pt x="37" y="83"/>
                      </a:lnTo>
                      <a:lnTo>
                        <a:pt x="2" y="104"/>
                      </a:lnTo>
                      <a:lnTo>
                        <a:pt x="54" y="99"/>
                      </a:lnTo>
                      <a:lnTo>
                        <a:pt x="45" y="125"/>
                      </a:lnTo>
                      <a:lnTo>
                        <a:pt x="73" y="111"/>
                      </a:lnTo>
                      <a:lnTo>
                        <a:pt x="80" y="152"/>
                      </a:lnTo>
                      <a:lnTo>
                        <a:pt x="99" y="106"/>
                      </a:lnTo>
                      <a:lnTo>
                        <a:pt x="125" y="140"/>
                      </a:lnTo>
                      <a:lnTo>
                        <a:pt x="131" y="102"/>
                      </a:lnTo>
                      <a:lnTo>
                        <a:pt x="169" y="128"/>
                      </a:lnTo>
                      <a:lnTo>
                        <a:pt x="159" y="92"/>
                      </a:lnTo>
                      <a:lnTo>
                        <a:pt x="202" y="93"/>
                      </a:lnTo>
                      <a:lnTo>
                        <a:pt x="164" y="74"/>
                      </a:lnTo>
                      <a:lnTo>
                        <a:pt x="197" y="57"/>
                      </a:lnTo>
                      <a:lnTo>
                        <a:pt x="157" y="52"/>
                      </a:lnTo>
                      <a:lnTo>
                        <a:pt x="173" y="31"/>
                      </a:lnTo>
                      <a:lnTo>
                        <a:pt x="133" y="38"/>
                      </a:lnTo>
                      <a:lnTo>
                        <a:pt x="137" y="0"/>
                      </a:lnTo>
                      <a:lnTo>
                        <a:pt x="102" y="42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98" name="Freeform 197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6" y="53495"/>
                  <a:ext cx="0" cy="74"/>
                </a:xfrm>
                <a:custGeom xmlns:a="http://schemas.openxmlformats.org/drawingml/2006/main">
                  <a:avLst/>
                  <a:gdLst>
                    <a:gd name="T0" fmla="*/ 13 w 195"/>
                    <a:gd name="T1" fmla="*/ 5 h 147"/>
                    <a:gd name="T2" fmla="*/ 10 w 195"/>
                    <a:gd name="T3" fmla="*/ 2 h 147"/>
                    <a:gd name="T4" fmla="*/ 9 w 195"/>
                    <a:gd name="T5" fmla="*/ 6 h 147"/>
                    <a:gd name="T6" fmla="*/ 1 w 195"/>
                    <a:gd name="T7" fmla="*/ 2 h 147"/>
                    <a:gd name="T8" fmla="*/ 6 w 195"/>
                    <a:gd name="T9" fmla="*/ 7 h 147"/>
                    <a:gd name="T10" fmla="*/ 0 w 195"/>
                    <a:gd name="T11" fmla="*/ 8 h 147"/>
                    <a:gd name="T12" fmla="*/ 5 w 195"/>
                    <a:gd name="T13" fmla="*/ 10 h 147"/>
                    <a:gd name="T14" fmla="*/ 1 w 195"/>
                    <a:gd name="T15" fmla="*/ 13 h 147"/>
                    <a:gd name="T16" fmla="*/ 7 w 195"/>
                    <a:gd name="T17" fmla="*/ 12 h 147"/>
                    <a:gd name="T18" fmla="*/ 6 w 195"/>
                    <a:gd name="T19" fmla="*/ 16 h 147"/>
                    <a:gd name="T20" fmla="*/ 9 w 195"/>
                    <a:gd name="T21" fmla="*/ 14 h 147"/>
                    <a:gd name="T22" fmla="*/ 10 w 195"/>
                    <a:gd name="T23" fmla="*/ 19 h 147"/>
                    <a:gd name="T24" fmla="*/ 12 w 195"/>
                    <a:gd name="T25" fmla="*/ 13 h 147"/>
                    <a:gd name="T26" fmla="*/ 15 w 195"/>
                    <a:gd name="T27" fmla="*/ 17 h 147"/>
                    <a:gd name="T28" fmla="*/ 16 w 195"/>
                    <a:gd name="T29" fmla="*/ 13 h 147"/>
                    <a:gd name="T30" fmla="*/ 21 w 195"/>
                    <a:gd name="T31" fmla="*/ 16 h 147"/>
                    <a:gd name="T32" fmla="*/ 20 w 195"/>
                    <a:gd name="T33" fmla="*/ 11 h 147"/>
                    <a:gd name="T34" fmla="*/ 25 w 195"/>
                    <a:gd name="T35" fmla="*/ 12 h 147"/>
                    <a:gd name="T36" fmla="*/ 20 w 195"/>
                    <a:gd name="T37" fmla="*/ 9 h 147"/>
                    <a:gd name="T38" fmla="*/ 24 w 195"/>
                    <a:gd name="T39" fmla="*/ 7 h 147"/>
                    <a:gd name="T40" fmla="*/ 19 w 195"/>
                    <a:gd name="T41" fmla="*/ 7 h 147"/>
                    <a:gd name="T42" fmla="*/ 21 w 195"/>
                    <a:gd name="T43" fmla="*/ 4 h 147"/>
                    <a:gd name="T44" fmla="*/ 16 w 195"/>
                    <a:gd name="T45" fmla="*/ 5 h 147"/>
                    <a:gd name="T46" fmla="*/ 17 w 195"/>
                    <a:gd name="T47" fmla="*/ 0 h 147"/>
                    <a:gd name="T48" fmla="*/ 13 w 195"/>
                    <a:gd name="T49" fmla="*/ 5 h 14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95" h="147">
                      <a:moveTo>
                        <a:pt x="98" y="40"/>
                      </a:moveTo>
                      <a:lnTo>
                        <a:pt x="76" y="16"/>
                      </a:lnTo>
                      <a:lnTo>
                        <a:pt x="65" y="43"/>
                      </a:lnTo>
                      <a:lnTo>
                        <a:pt x="3" y="16"/>
                      </a:lnTo>
                      <a:lnTo>
                        <a:pt x="41" y="52"/>
                      </a:lnTo>
                      <a:lnTo>
                        <a:pt x="0" y="59"/>
                      </a:lnTo>
                      <a:lnTo>
                        <a:pt x="34" y="79"/>
                      </a:lnTo>
                      <a:lnTo>
                        <a:pt x="1" y="100"/>
                      </a:lnTo>
                      <a:lnTo>
                        <a:pt x="51" y="95"/>
                      </a:lnTo>
                      <a:lnTo>
                        <a:pt x="43" y="121"/>
                      </a:lnTo>
                      <a:lnTo>
                        <a:pt x="69" y="107"/>
                      </a:lnTo>
                      <a:lnTo>
                        <a:pt x="77" y="147"/>
                      </a:lnTo>
                      <a:lnTo>
                        <a:pt x="95" y="102"/>
                      </a:lnTo>
                      <a:lnTo>
                        <a:pt x="119" y="135"/>
                      </a:lnTo>
                      <a:lnTo>
                        <a:pt x="127" y="98"/>
                      </a:lnTo>
                      <a:lnTo>
                        <a:pt x="164" y="124"/>
                      </a:lnTo>
                      <a:lnTo>
                        <a:pt x="153" y="88"/>
                      </a:lnTo>
                      <a:lnTo>
                        <a:pt x="195" y="91"/>
                      </a:lnTo>
                      <a:lnTo>
                        <a:pt x="159" y="71"/>
                      </a:lnTo>
                      <a:lnTo>
                        <a:pt x="190" y="55"/>
                      </a:lnTo>
                      <a:lnTo>
                        <a:pt x="152" y="50"/>
                      </a:lnTo>
                      <a:lnTo>
                        <a:pt x="165" y="31"/>
                      </a:lnTo>
                      <a:lnTo>
                        <a:pt x="127" y="36"/>
                      </a:lnTo>
                      <a:lnTo>
                        <a:pt x="131" y="0"/>
                      </a:lnTo>
                      <a:lnTo>
                        <a:pt x="98" y="40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99" name="Freeform 198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6" y="53497"/>
                  <a:ext cx="0" cy="71"/>
                </a:xfrm>
                <a:custGeom xmlns:a="http://schemas.openxmlformats.org/drawingml/2006/main">
                  <a:avLst/>
                  <a:gdLst>
                    <a:gd name="T0" fmla="*/ 12 w 188"/>
                    <a:gd name="T1" fmla="*/ 5 h 142"/>
                    <a:gd name="T2" fmla="*/ 10 w 188"/>
                    <a:gd name="T3" fmla="*/ 2 h 142"/>
                    <a:gd name="T4" fmla="*/ 8 w 188"/>
                    <a:gd name="T5" fmla="*/ 6 h 142"/>
                    <a:gd name="T6" fmla="*/ 1 w 188"/>
                    <a:gd name="T7" fmla="*/ 2 h 142"/>
                    <a:gd name="T8" fmla="*/ 5 w 188"/>
                    <a:gd name="T9" fmla="*/ 7 h 142"/>
                    <a:gd name="T10" fmla="*/ 0 w 188"/>
                    <a:gd name="T11" fmla="*/ 8 h 142"/>
                    <a:gd name="T12" fmla="*/ 5 w 188"/>
                    <a:gd name="T13" fmla="*/ 10 h 142"/>
                    <a:gd name="T14" fmla="*/ 1 w 188"/>
                    <a:gd name="T15" fmla="*/ 13 h 142"/>
                    <a:gd name="T16" fmla="*/ 7 w 188"/>
                    <a:gd name="T17" fmla="*/ 12 h 142"/>
                    <a:gd name="T18" fmla="*/ 6 w 188"/>
                    <a:gd name="T19" fmla="*/ 15 h 142"/>
                    <a:gd name="T20" fmla="*/ 9 w 188"/>
                    <a:gd name="T21" fmla="*/ 13 h 142"/>
                    <a:gd name="T22" fmla="*/ 10 w 188"/>
                    <a:gd name="T23" fmla="*/ 18 h 142"/>
                    <a:gd name="T24" fmla="*/ 12 w 188"/>
                    <a:gd name="T25" fmla="*/ 13 h 142"/>
                    <a:gd name="T26" fmla="*/ 15 w 188"/>
                    <a:gd name="T27" fmla="*/ 17 h 142"/>
                    <a:gd name="T28" fmla="*/ 16 w 188"/>
                    <a:gd name="T29" fmla="*/ 12 h 142"/>
                    <a:gd name="T30" fmla="*/ 20 w 188"/>
                    <a:gd name="T31" fmla="*/ 15 h 142"/>
                    <a:gd name="T32" fmla="*/ 19 w 188"/>
                    <a:gd name="T33" fmla="*/ 11 h 142"/>
                    <a:gd name="T34" fmla="*/ 24 w 188"/>
                    <a:gd name="T35" fmla="*/ 11 h 142"/>
                    <a:gd name="T36" fmla="*/ 20 w 188"/>
                    <a:gd name="T37" fmla="*/ 9 h 142"/>
                    <a:gd name="T38" fmla="*/ 24 w 188"/>
                    <a:gd name="T39" fmla="*/ 7 h 142"/>
                    <a:gd name="T40" fmla="*/ 19 w 188"/>
                    <a:gd name="T41" fmla="*/ 7 h 142"/>
                    <a:gd name="T42" fmla="*/ 21 w 188"/>
                    <a:gd name="T43" fmla="*/ 4 h 142"/>
                    <a:gd name="T44" fmla="*/ 16 w 188"/>
                    <a:gd name="T45" fmla="*/ 5 h 142"/>
                    <a:gd name="T46" fmla="*/ 16 w 188"/>
                    <a:gd name="T47" fmla="*/ 0 h 142"/>
                    <a:gd name="T48" fmla="*/ 12 w 188"/>
                    <a:gd name="T49" fmla="*/ 5 h 14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88" h="142">
                      <a:moveTo>
                        <a:pt x="95" y="38"/>
                      </a:moveTo>
                      <a:lnTo>
                        <a:pt x="73" y="16"/>
                      </a:lnTo>
                      <a:lnTo>
                        <a:pt x="64" y="42"/>
                      </a:lnTo>
                      <a:lnTo>
                        <a:pt x="4" y="16"/>
                      </a:lnTo>
                      <a:lnTo>
                        <a:pt x="40" y="50"/>
                      </a:lnTo>
                      <a:lnTo>
                        <a:pt x="0" y="57"/>
                      </a:lnTo>
                      <a:lnTo>
                        <a:pt x="33" y="78"/>
                      </a:lnTo>
                      <a:lnTo>
                        <a:pt x="2" y="97"/>
                      </a:lnTo>
                      <a:lnTo>
                        <a:pt x="50" y="92"/>
                      </a:lnTo>
                      <a:lnTo>
                        <a:pt x="42" y="116"/>
                      </a:lnTo>
                      <a:lnTo>
                        <a:pt x="67" y="104"/>
                      </a:lnTo>
                      <a:lnTo>
                        <a:pt x="74" y="142"/>
                      </a:lnTo>
                      <a:lnTo>
                        <a:pt x="92" y="99"/>
                      </a:lnTo>
                      <a:lnTo>
                        <a:pt x="116" y="130"/>
                      </a:lnTo>
                      <a:lnTo>
                        <a:pt x="123" y="95"/>
                      </a:lnTo>
                      <a:lnTo>
                        <a:pt x="159" y="120"/>
                      </a:lnTo>
                      <a:lnTo>
                        <a:pt x="147" y="85"/>
                      </a:lnTo>
                      <a:lnTo>
                        <a:pt x="188" y="88"/>
                      </a:lnTo>
                      <a:lnTo>
                        <a:pt x="154" y="69"/>
                      </a:lnTo>
                      <a:lnTo>
                        <a:pt x="185" y="54"/>
                      </a:lnTo>
                      <a:lnTo>
                        <a:pt x="147" y="49"/>
                      </a:lnTo>
                      <a:lnTo>
                        <a:pt x="161" y="30"/>
                      </a:lnTo>
                      <a:lnTo>
                        <a:pt x="124" y="37"/>
                      </a:lnTo>
                      <a:lnTo>
                        <a:pt x="128" y="0"/>
                      </a:lnTo>
                      <a:lnTo>
                        <a:pt x="95" y="38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00" name="Freeform 199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6" y="53498"/>
                  <a:ext cx="0" cy="68"/>
                </a:xfrm>
                <a:custGeom xmlns:a="http://schemas.openxmlformats.org/drawingml/2006/main">
                  <a:avLst/>
                  <a:gdLst>
                    <a:gd name="T0" fmla="*/ 11 w 181"/>
                    <a:gd name="T1" fmla="*/ 4 h 137"/>
                    <a:gd name="T2" fmla="*/ 8 w 181"/>
                    <a:gd name="T3" fmla="*/ 2 h 137"/>
                    <a:gd name="T4" fmla="*/ 7 w 181"/>
                    <a:gd name="T5" fmla="*/ 5 h 137"/>
                    <a:gd name="T6" fmla="*/ 0 w 181"/>
                    <a:gd name="T7" fmla="*/ 2 h 137"/>
                    <a:gd name="T8" fmla="*/ 4 w 181"/>
                    <a:gd name="T9" fmla="*/ 6 h 137"/>
                    <a:gd name="T10" fmla="*/ 0 w 181"/>
                    <a:gd name="T11" fmla="*/ 6 h 137"/>
                    <a:gd name="T12" fmla="*/ 3 w 181"/>
                    <a:gd name="T13" fmla="*/ 9 h 137"/>
                    <a:gd name="T14" fmla="*/ 0 w 181"/>
                    <a:gd name="T15" fmla="*/ 11 h 137"/>
                    <a:gd name="T16" fmla="*/ 6 w 181"/>
                    <a:gd name="T17" fmla="*/ 11 h 137"/>
                    <a:gd name="T18" fmla="*/ 4 w 181"/>
                    <a:gd name="T19" fmla="*/ 14 h 137"/>
                    <a:gd name="T20" fmla="*/ 8 w 181"/>
                    <a:gd name="T21" fmla="*/ 12 h 137"/>
                    <a:gd name="T22" fmla="*/ 8 w 181"/>
                    <a:gd name="T23" fmla="*/ 17 h 137"/>
                    <a:gd name="T24" fmla="*/ 11 w 181"/>
                    <a:gd name="T25" fmla="*/ 11 h 137"/>
                    <a:gd name="T26" fmla="*/ 14 w 181"/>
                    <a:gd name="T27" fmla="*/ 15 h 137"/>
                    <a:gd name="T28" fmla="*/ 14 w 181"/>
                    <a:gd name="T29" fmla="*/ 11 h 137"/>
                    <a:gd name="T30" fmla="*/ 19 w 181"/>
                    <a:gd name="T31" fmla="*/ 14 h 137"/>
                    <a:gd name="T32" fmla="*/ 17 w 181"/>
                    <a:gd name="T33" fmla="*/ 10 h 137"/>
                    <a:gd name="T34" fmla="*/ 22 w 181"/>
                    <a:gd name="T35" fmla="*/ 10 h 137"/>
                    <a:gd name="T36" fmla="*/ 18 w 181"/>
                    <a:gd name="T37" fmla="*/ 8 h 137"/>
                    <a:gd name="T38" fmla="*/ 22 w 181"/>
                    <a:gd name="T39" fmla="*/ 6 h 137"/>
                    <a:gd name="T40" fmla="*/ 17 w 181"/>
                    <a:gd name="T41" fmla="*/ 5 h 137"/>
                    <a:gd name="T42" fmla="*/ 19 w 181"/>
                    <a:gd name="T43" fmla="*/ 3 h 137"/>
                    <a:gd name="T44" fmla="*/ 14 w 181"/>
                    <a:gd name="T45" fmla="*/ 4 h 137"/>
                    <a:gd name="T46" fmla="*/ 15 w 181"/>
                    <a:gd name="T47" fmla="*/ 0 h 137"/>
                    <a:gd name="T48" fmla="*/ 11 w 181"/>
                    <a:gd name="T49" fmla="*/ 4 h 13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81" h="137">
                      <a:moveTo>
                        <a:pt x="91" y="36"/>
                      </a:moveTo>
                      <a:lnTo>
                        <a:pt x="70" y="16"/>
                      </a:lnTo>
                      <a:lnTo>
                        <a:pt x="62" y="40"/>
                      </a:lnTo>
                      <a:lnTo>
                        <a:pt x="3" y="16"/>
                      </a:lnTo>
                      <a:lnTo>
                        <a:pt x="38" y="48"/>
                      </a:lnTo>
                      <a:lnTo>
                        <a:pt x="0" y="55"/>
                      </a:lnTo>
                      <a:lnTo>
                        <a:pt x="31" y="74"/>
                      </a:lnTo>
                      <a:lnTo>
                        <a:pt x="1" y="93"/>
                      </a:lnTo>
                      <a:lnTo>
                        <a:pt x="48" y="88"/>
                      </a:lnTo>
                      <a:lnTo>
                        <a:pt x="39" y="112"/>
                      </a:lnTo>
                      <a:lnTo>
                        <a:pt x="65" y="100"/>
                      </a:lnTo>
                      <a:lnTo>
                        <a:pt x="70" y="137"/>
                      </a:lnTo>
                      <a:lnTo>
                        <a:pt x="88" y="95"/>
                      </a:lnTo>
                      <a:lnTo>
                        <a:pt x="112" y="126"/>
                      </a:lnTo>
                      <a:lnTo>
                        <a:pt x="117" y="92"/>
                      </a:lnTo>
                      <a:lnTo>
                        <a:pt x="152" y="116"/>
                      </a:lnTo>
                      <a:lnTo>
                        <a:pt x="141" y="83"/>
                      </a:lnTo>
                      <a:lnTo>
                        <a:pt x="181" y="85"/>
                      </a:lnTo>
                      <a:lnTo>
                        <a:pt x="148" y="66"/>
                      </a:lnTo>
                      <a:lnTo>
                        <a:pt x="177" y="52"/>
                      </a:lnTo>
                      <a:lnTo>
                        <a:pt x="141" y="47"/>
                      </a:lnTo>
                      <a:lnTo>
                        <a:pt x="155" y="30"/>
                      </a:lnTo>
                      <a:lnTo>
                        <a:pt x="119" y="35"/>
                      </a:lnTo>
                      <a:lnTo>
                        <a:pt x="122" y="0"/>
                      </a:lnTo>
                      <a:lnTo>
                        <a:pt x="91" y="36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01" name="Freeform 200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500"/>
                  <a:ext cx="0" cy="65"/>
                </a:xfrm>
                <a:custGeom xmlns:a="http://schemas.openxmlformats.org/drawingml/2006/main">
                  <a:avLst/>
                  <a:gdLst>
                    <a:gd name="T0" fmla="*/ 11 w 174"/>
                    <a:gd name="T1" fmla="*/ 4 h 131"/>
                    <a:gd name="T2" fmla="*/ 9 w 174"/>
                    <a:gd name="T3" fmla="*/ 1 h 131"/>
                    <a:gd name="T4" fmla="*/ 8 w 174"/>
                    <a:gd name="T5" fmla="*/ 4 h 131"/>
                    <a:gd name="T6" fmla="*/ 1 w 174"/>
                    <a:gd name="T7" fmla="*/ 1 h 131"/>
                    <a:gd name="T8" fmla="*/ 5 w 174"/>
                    <a:gd name="T9" fmla="*/ 5 h 131"/>
                    <a:gd name="T10" fmla="*/ 0 w 174"/>
                    <a:gd name="T11" fmla="*/ 6 h 131"/>
                    <a:gd name="T12" fmla="*/ 4 w 174"/>
                    <a:gd name="T13" fmla="*/ 8 h 131"/>
                    <a:gd name="T14" fmla="*/ 1 w 174"/>
                    <a:gd name="T15" fmla="*/ 11 h 131"/>
                    <a:gd name="T16" fmla="*/ 6 w 174"/>
                    <a:gd name="T17" fmla="*/ 10 h 131"/>
                    <a:gd name="T18" fmla="*/ 5 w 174"/>
                    <a:gd name="T19" fmla="*/ 13 h 131"/>
                    <a:gd name="T20" fmla="*/ 8 w 174"/>
                    <a:gd name="T21" fmla="*/ 11 h 131"/>
                    <a:gd name="T22" fmla="*/ 9 w 174"/>
                    <a:gd name="T23" fmla="*/ 16 h 131"/>
                    <a:gd name="T24" fmla="*/ 11 w 174"/>
                    <a:gd name="T25" fmla="*/ 11 h 131"/>
                    <a:gd name="T26" fmla="*/ 14 w 174"/>
                    <a:gd name="T27" fmla="*/ 15 h 131"/>
                    <a:gd name="T28" fmla="*/ 15 w 174"/>
                    <a:gd name="T29" fmla="*/ 11 h 131"/>
                    <a:gd name="T30" fmla="*/ 19 w 174"/>
                    <a:gd name="T31" fmla="*/ 13 h 131"/>
                    <a:gd name="T32" fmla="*/ 17 w 174"/>
                    <a:gd name="T33" fmla="*/ 9 h 131"/>
                    <a:gd name="T34" fmla="*/ 22 w 174"/>
                    <a:gd name="T35" fmla="*/ 10 h 131"/>
                    <a:gd name="T36" fmla="*/ 18 w 174"/>
                    <a:gd name="T37" fmla="*/ 7 h 131"/>
                    <a:gd name="T38" fmla="*/ 22 w 174"/>
                    <a:gd name="T39" fmla="*/ 6 h 131"/>
                    <a:gd name="T40" fmla="*/ 17 w 174"/>
                    <a:gd name="T41" fmla="*/ 5 h 131"/>
                    <a:gd name="T42" fmla="*/ 19 w 174"/>
                    <a:gd name="T43" fmla="*/ 3 h 131"/>
                    <a:gd name="T44" fmla="*/ 15 w 174"/>
                    <a:gd name="T45" fmla="*/ 4 h 131"/>
                    <a:gd name="T46" fmla="*/ 15 w 174"/>
                    <a:gd name="T47" fmla="*/ 0 h 131"/>
                    <a:gd name="T48" fmla="*/ 11 w 174"/>
                    <a:gd name="T49" fmla="*/ 4 h 1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74" h="131">
                      <a:moveTo>
                        <a:pt x="88" y="34"/>
                      </a:moveTo>
                      <a:lnTo>
                        <a:pt x="67" y="13"/>
                      </a:lnTo>
                      <a:lnTo>
                        <a:pt x="59" y="38"/>
                      </a:lnTo>
                      <a:lnTo>
                        <a:pt x="4" y="13"/>
                      </a:lnTo>
                      <a:lnTo>
                        <a:pt x="38" y="46"/>
                      </a:lnTo>
                      <a:lnTo>
                        <a:pt x="0" y="53"/>
                      </a:lnTo>
                      <a:lnTo>
                        <a:pt x="31" y="70"/>
                      </a:lnTo>
                      <a:lnTo>
                        <a:pt x="2" y="89"/>
                      </a:lnTo>
                      <a:lnTo>
                        <a:pt x="47" y="84"/>
                      </a:lnTo>
                      <a:lnTo>
                        <a:pt x="38" y="107"/>
                      </a:lnTo>
                      <a:lnTo>
                        <a:pt x="62" y="95"/>
                      </a:lnTo>
                      <a:lnTo>
                        <a:pt x="69" y="131"/>
                      </a:lnTo>
                      <a:lnTo>
                        <a:pt x="85" y="91"/>
                      </a:lnTo>
                      <a:lnTo>
                        <a:pt x="107" y="120"/>
                      </a:lnTo>
                      <a:lnTo>
                        <a:pt x="114" y="88"/>
                      </a:lnTo>
                      <a:lnTo>
                        <a:pt x="147" y="110"/>
                      </a:lnTo>
                      <a:lnTo>
                        <a:pt x="136" y="79"/>
                      </a:lnTo>
                      <a:lnTo>
                        <a:pt x="174" y="81"/>
                      </a:lnTo>
                      <a:lnTo>
                        <a:pt x="142" y="63"/>
                      </a:lnTo>
                      <a:lnTo>
                        <a:pt x="171" y="50"/>
                      </a:lnTo>
                      <a:lnTo>
                        <a:pt x="136" y="44"/>
                      </a:lnTo>
                      <a:lnTo>
                        <a:pt x="149" y="27"/>
                      </a:lnTo>
                      <a:lnTo>
                        <a:pt x="116" y="32"/>
                      </a:lnTo>
                      <a:lnTo>
                        <a:pt x="117" y="0"/>
                      </a:lnTo>
                      <a:lnTo>
                        <a:pt x="88" y="34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02" name="Freeform 201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6" y="53501"/>
                  <a:ext cx="0" cy="63"/>
                </a:xfrm>
                <a:custGeom xmlns:a="http://schemas.openxmlformats.org/drawingml/2006/main">
                  <a:avLst/>
                  <a:gdLst>
                    <a:gd name="T0" fmla="*/ 11 w 167"/>
                    <a:gd name="T1" fmla="*/ 5 h 126"/>
                    <a:gd name="T2" fmla="*/ 9 w 167"/>
                    <a:gd name="T3" fmla="*/ 2 h 126"/>
                    <a:gd name="T4" fmla="*/ 7 w 167"/>
                    <a:gd name="T5" fmla="*/ 5 h 126"/>
                    <a:gd name="T6" fmla="*/ 1 w 167"/>
                    <a:gd name="T7" fmla="*/ 2 h 126"/>
                    <a:gd name="T8" fmla="*/ 5 w 167"/>
                    <a:gd name="T9" fmla="*/ 6 h 126"/>
                    <a:gd name="T10" fmla="*/ 0 w 167"/>
                    <a:gd name="T11" fmla="*/ 7 h 126"/>
                    <a:gd name="T12" fmla="*/ 4 w 167"/>
                    <a:gd name="T13" fmla="*/ 9 h 126"/>
                    <a:gd name="T14" fmla="*/ 1 w 167"/>
                    <a:gd name="T15" fmla="*/ 11 h 126"/>
                    <a:gd name="T16" fmla="*/ 6 w 167"/>
                    <a:gd name="T17" fmla="*/ 11 h 126"/>
                    <a:gd name="T18" fmla="*/ 5 w 167"/>
                    <a:gd name="T19" fmla="*/ 13 h 126"/>
                    <a:gd name="T20" fmla="*/ 8 w 167"/>
                    <a:gd name="T21" fmla="*/ 12 h 126"/>
                    <a:gd name="T22" fmla="*/ 9 w 167"/>
                    <a:gd name="T23" fmla="*/ 16 h 126"/>
                    <a:gd name="T24" fmla="*/ 11 w 167"/>
                    <a:gd name="T25" fmla="*/ 11 h 126"/>
                    <a:gd name="T26" fmla="*/ 13 w 167"/>
                    <a:gd name="T27" fmla="*/ 15 h 126"/>
                    <a:gd name="T28" fmla="*/ 14 w 167"/>
                    <a:gd name="T29" fmla="*/ 11 h 126"/>
                    <a:gd name="T30" fmla="*/ 18 w 167"/>
                    <a:gd name="T31" fmla="*/ 14 h 126"/>
                    <a:gd name="T32" fmla="*/ 17 w 167"/>
                    <a:gd name="T33" fmla="*/ 10 h 126"/>
                    <a:gd name="T34" fmla="*/ 21 w 167"/>
                    <a:gd name="T35" fmla="*/ 10 h 126"/>
                    <a:gd name="T36" fmla="*/ 17 w 167"/>
                    <a:gd name="T37" fmla="*/ 8 h 126"/>
                    <a:gd name="T38" fmla="*/ 21 w 167"/>
                    <a:gd name="T39" fmla="*/ 7 h 126"/>
                    <a:gd name="T40" fmla="*/ 17 w 167"/>
                    <a:gd name="T41" fmla="*/ 6 h 126"/>
                    <a:gd name="T42" fmla="*/ 18 w 167"/>
                    <a:gd name="T43" fmla="*/ 4 h 126"/>
                    <a:gd name="T44" fmla="*/ 14 w 167"/>
                    <a:gd name="T45" fmla="*/ 4 h 126"/>
                    <a:gd name="T46" fmla="*/ 15 w 167"/>
                    <a:gd name="T47" fmla="*/ 0 h 126"/>
                    <a:gd name="T48" fmla="*/ 11 w 167"/>
                    <a:gd name="T49" fmla="*/ 5 h 1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67" h="126">
                      <a:moveTo>
                        <a:pt x="84" y="35"/>
                      </a:moveTo>
                      <a:lnTo>
                        <a:pt x="65" y="14"/>
                      </a:lnTo>
                      <a:lnTo>
                        <a:pt x="56" y="37"/>
                      </a:lnTo>
                      <a:lnTo>
                        <a:pt x="3" y="14"/>
                      </a:lnTo>
                      <a:lnTo>
                        <a:pt x="36" y="45"/>
                      </a:lnTo>
                      <a:lnTo>
                        <a:pt x="0" y="50"/>
                      </a:lnTo>
                      <a:lnTo>
                        <a:pt x="29" y="69"/>
                      </a:lnTo>
                      <a:lnTo>
                        <a:pt x="1" y="87"/>
                      </a:lnTo>
                      <a:lnTo>
                        <a:pt x="44" y="81"/>
                      </a:lnTo>
                      <a:lnTo>
                        <a:pt x="36" y="104"/>
                      </a:lnTo>
                      <a:lnTo>
                        <a:pt x="60" y="92"/>
                      </a:lnTo>
                      <a:lnTo>
                        <a:pt x="65" y="126"/>
                      </a:lnTo>
                      <a:lnTo>
                        <a:pt x="81" y="88"/>
                      </a:lnTo>
                      <a:lnTo>
                        <a:pt x="103" y="116"/>
                      </a:lnTo>
                      <a:lnTo>
                        <a:pt x="108" y="85"/>
                      </a:lnTo>
                      <a:lnTo>
                        <a:pt x="141" y="107"/>
                      </a:lnTo>
                      <a:lnTo>
                        <a:pt x="131" y="76"/>
                      </a:lnTo>
                      <a:lnTo>
                        <a:pt x="167" y="78"/>
                      </a:lnTo>
                      <a:lnTo>
                        <a:pt x="136" y="61"/>
                      </a:lnTo>
                      <a:lnTo>
                        <a:pt x="164" y="49"/>
                      </a:lnTo>
                      <a:lnTo>
                        <a:pt x="129" y="43"/>
                      </a:lnTo>
                      <a:lnTo>
                        <a:pt x="143" y="26"/>
                      </a:lnTo>
                      <a:lnTo>
                        <a:pt x="110" y="31"/>
                      </a:lnTo>
                      <a:lnTo>
                        <a:pt x="113" y="0"/>
                      </a:lnTo>
                      <a:lnTo>
                        <a:pt x="84" y="35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03" name="Freeform 202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6" y="53502"/>
                  <a:ext cx="0" cy="61"/>
                </a:xfrm>
                <a:custGeom xmlns:a="http://schemas.openxmlformats.org/drawingml/2006/main">
                  <a:avLst/>
                  <a:gdLst>
                    <a:gd name="T0" fmla="*/ 10 w 161"/>
                    <a:gd name="T1" fmla="*/ 5 h 121"/>
                    <a:gd name="T2" fmla="*/ 7 w 161"/>
                    <a:gd name="T3" fmla="*/ 2 h 121"/>
                    <a:gd name="T4" fmla="*/ 6 w 161"/>
                    <a:gd name="T5" fmla="*/ 5 h 121"/>
                    <a:gd name="T6" fmla="*/ 0 w 161"/>
                    <a:gd name="T7" fmla="*/ 2 h 121"/>
                    <a:gd name="T8" fmla="*/ 4 w 161"/>
                    <a:gd name="T9" fmla="*/ 6 h 121"/>
                    <a:gd name="T10" fmla="*/ 0 w 161"/>
                    <a:gd name="T11" fmla="*/ 6 h 121"/>
                    <a:gd name="T12" fmla="*/ 3 w 161"/>
                    <a:gd name="T13" fmla="*/ 9 h 121"/>
                    <a:gd name="T14" fmla="*/ 0 w 161"/>
                    <a:gd name="T15" fmla="*/ 11 h 121"/>
                    <a:gd name="T16" fmla="*/ 5 w 161"/>
                    <a:gd name="T17" fmla="*/ 10 h 121"/>
                    <a:gd name="T18" fmla="*/ 4 w 161"/>
                    <a:gd name="T19" fmla="*/ 13 h 121"/>
                    <a:gd name="T20" fmla="*/ 7 w 161"/>
                    <a:gd name="T21" fmla="*/ 11 h 121"/>
                    <a:gd name="T22" fmla="*/ 8 w 161"/>
                    <a:gd name="T23" fmla="*/ 16 h 121"/>
                    <a:gd name="T24" fmla="*/ 9 w 161"/>
                    <a:gd name="T25" fmla="*/ 11 h 121"/>
                    <a:gd name="T26" fmla="*/ 12 w 161"/>
                    <a:gd name="T27" fmla="*/ 14 h 121"/>
                    <a:gd name="T28" fmla="*/ 13 w 161"/>
                    <a:gd name="T29" fmla="*/ 11 h 121"/>
                    <a:gd name="T30" fmla="*/ 16 w 161"/>
                    <a:gd name="T31" fmla="*/ 13 h 121"/>
                    <a:gd name="T32" fmla="*/ 15 w 161"/>
                    <a:gd name="T33" fmla="*/ 9 h 121"/>
                    <a:gd name="T34" fmla="*/ 20 w 161"/>
                    <a:gd name="T35" fmla="*/ 10 h 121"/>
                    <a:gd name="T36" fmla="*/ 16 w 161"/>
                    <a:gd name="T37" fmla="*/ 8 h 121"/>
                    <a:gd name="T38" fmla="*/ 19 w 161"/>
                    <a:gd name="T39" fmla="*/ 6 h 121"/>
                    <a:gd name="T40" fmla="*/ 15 w 161"/>
                    <a:gd name="T41" fmla="*/ 6 h 121"/>
                    <a:gd name="T42" fmla="*/ 17 w 161"/>
                    <a:gd name="T43" fmla="*/ 4 h 121"/>
                    <a:gd name="T44" fmla="*/ 13 w 161"/>
                    <a:gd name="T45" fmla="*/ 4 h 121"/>
                    <a:gd name="T46" fmla="*/ 13 w 161"/>
                    <a:gd name="T47" fmla="*/ 0 h 121"/>
                    <a:gd name="T48" fmla="*/ 10 w 161"/>
                    <a:gd name="T49" fmla="*/ 5 h 12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61" h="121">
                      <a:moveTo>
                        <a:pt x="81" y="33"/>
                      </a:moveTo>
                      <a:lnTo>
                        <a:pt x="62" y="14"/>
                      </a:lnTo>
                      <a:lnTo>
                        <a:pt x="55" y="36"/>
                      </a:lnTo>
                      <a:lnTo>
                        <a:pt x="3" y="14"/>
                      </a:lnTo>
                      <a:lnTo>
                        <a:pt x="34" y="43"/>
                      </a:lnTo>
                      <a:lnTo>
                        <a:pt x="0" y="48"/>
                      </a:lnTo>
                      <a:lnTo>
                        <a:pt x="28" y="65"/>
                      </a:lnTo>
                      <a:lnTo>
                        <a:pt x="2" y="83"/>
                      </a:lnTo>
                      <a:lnTo>
                        <a:pt x="43" y="77"/>
                      </a:lnTo>
                      <a:lnTo>
                        <a:pt x="34" y="100"/>
                      </a:lnTo>
                      <a:lnTo>
                        <a:pt x="57" y="88"/>
                      </a:lnTo>
                      <a:lnTo>
                        <a:pt x="64" y="121"/>
                      </a:lnTo>
                      <a:lnTo>
                        <a:pt x="79" y="84"/>
                      </a:lnTo>
                      <a:lnTo>
                        <a:pt x="98" y="112"/>
                      </a:lnTo>
                      <a:lnTo>
                        <a:pt x="105" y="81"/>
                      </a:lnTo>
                      <a:lnTo>
                        <a:pt x="135" y="102"/>
                      </a:lnTo>
                      <a:lnTo>
                        <a:pt x="126" y="72"/>
                      </a:lnTo>
                      <a:lnTo>
                        <a:pt x="161" y="74"/>
                      </a:lnTo>
                      <a:lnTo>
                        <a:pt x="131" y="58"/>
                      </a:lnTo>
                      <a:lnTo>
                        <a:pt x="157" y="45"/>
                      </a:lnTo>
                      <a:lnTo>
                        <a:pt x="124" y="41"/>
                      </a:lnTo>
                      <a:lnTo>
                        <a:pt x="136" y="26"/>
                      </a:lnTo>
                      <a:lnTo>
                        <a:pt x="105" y="31"/>
                      </a:lnTo>
                      <a:lnTo>
                        <a:pt x="109" y="0"/>
                      </a:lnTo>
                      <a:lnTo>
                        <a:pt x="81" y="33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04" name="Freeform 203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503"/>
                  <a:ext cx="0" cy="58"/>
                </a:xfrm>
                <a:custGeom xmlns:a="http://schemas.openxmlformats.org/drawingml/2006/main">
                  <a:avLst/>
                  <a:gdLst>
                    <a:gd name="T0" fmla="*/ 10 w 154"/>
                    <a:gd name="T1" fmla="*/ 4 h 115"/>
                    <a:gd name="T2" fmla="*/ 8 w 154"/>
                    <a:gd name="T3" fmla="*/ 2 h 115"/>
                    <a:gd name="T4" fmla="*/ 7 w 154"/>
                    <a:gd name="T5" fmla="*/ 5 h 115"/>
                    <a:gd name="T6" fmla="*/ 1 w 154"/>
                    <a:gd name="T7" fmla="*/ 2 h 115"/>
                    <a:gd name="T8" fmla="*/ 5 w 154"/>
                    <a:gd name="T9" fmla="*/ 6 h 115"/>
                    <a:gd name="T10" fmla="*/ 0 w 154"/>
                    <a:gd name="T11" fmla="*/ 6 h 115"/>
                    <a:gd name="T12" fmla="*/ 4 w 154"/>
                    <a:gd name="T13" fmla="*/ 8 h 115"/>
                    <a:gd name="T14" fmla="*/ 1 w 154"/>
                    <a:gd name="T15" fmla="*/ 10 h 115"/>
                    <a:gd name="T16" fmla="*/ 5 w 154"/>
                    <a:gd name="T17" fmla="*/ 10 h 115"/>
                    <a:gd name="T18" fmla="*/ 5 w 154"/>
                    <a:gd name="T19" fmla="*/ 12 h 115"/>
                    <a:gd name="T20" fmla="*/ 7 w 154"/>
                    <a:gd name="T21" fmla="*/ 11 h 115"/>
                    <a:gd name="T22" fmla="*/ 8 w 154"/>
                    <a:gd name="T23" fmla="*/ 15 h 115"/>
                    <a:gd name="T24" fmla="*/ 10 w 154"/>
                    <a:gd name="T25" fmla="*/ 11 h 115"/>
                    <a:gd name="T26" fmla="*/ 12 w 154"/>
                    <a:gd name="T27" fmla="*/ 14 h 115"/>
                    <a:gd name="T28" fmla="*/ 13 w 154"/>
                    <a:gd name="T29" fmla="*/ 10 h 115"/>
                    <a:gd name="T30" fmla="*/ 17 w 154"/>
                    <a:gd name="T31" fmla="*/ 13 h 115"/>
                    <a:gd name="T32" fmla="*/ 16 w 154"/>
                    <a:gd name="T33" fmla="*/ 9 h 115"/>
                    <a:gd name="T34" fmla="*/ 20 w 154"/>
                    <a:gd name="T35" fmla="*/ 9 h 115"/>
                    <a:gd name="T36" fmla="*/ 16 w 154"/>
                    <a:gd name="T37" fmla="*/ 7 h 115"/>
                    <a:gd name="T38" fmla="*/ 19 w 154"/>
                    <a:gd name="T39" fmla="*/ 6 h 115"/>
                    <a:gd name="T40" fmla="*/ 15 w 154"/>
                    <a:gd name="T41" fmla="*/ 5 h 115"/>
                    <a:gd name="T42" fmla="*/ 17 w 154"/>
                    <a:gd name="T43" fmla="*/ 3 h 115"/>
                    <a:gd name="T44" fmla="*/ 13 w 154"/>
                    <a:gd name="T45" fmla="*/ 4 h 115"/>
                    <a:gd name="T46" fmla="*/ 13 w 154"/>
                    <a:gd name="T47" fmla="*/ 0 h 115"/>
                    <a:gd name="T48" fmla="*/ 10 w 154"/>
                    <a:gd name="T49" fmla="*/ 4 h 11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54" h="115">
                      <a:moveTo>
                        <a:pt x="78" y="31"/>
                      </a:moveTo>
                      <a:lnTo>
                        <a:pt x="61" y="12"/>
                      </a:lnTo>
                      <a:lnTo>
                        <a:pt x="52" y="34"/>
                      </a:lnTo>
                      <a:lnTo>
                        <a:pt x="4" y="12"/>
                      </a:lnTo>
                      <a:lnTo>
                        <a:pt x="33" y="41"/>
                      </a:lnTo>
                      <a:lnTo>
                        <a:pt x="0" y="46"/>
                      </a:lnTo>
                      <a:lnTo>
                        <a:pt x="28" y="63"/>
                      </a:lnTo>
                      <a:lnTo>
                        <a:pt x="2" y="79"/>
                      </a:lnTo>
                      <a:lnTo>
                        <a:pt x="40" y="74"/>
                      </a:lnTo>
                      <a:lnTo>
                        <a:pt x="35" y="94"/>
                      </a:lnTo>
                      <a:lnTo>
                        <a:pt x="56" y="84"/>
                      </a:lnTo>
                      <a:lnTo>
                        <a:pt x="61" y="115"/>
                      </a:lnTo>
                      <a:lnTo>
                        <a:pt x="76" y="81"/>
                      </a:lnTo>
                      <a:lnTo>
                        <a:pt x="95" y="107"/>
                      </a:lnTo>
                      <a:lnTo>
                        <a:pt x="101" y="77"/>
                      </a:lnTo>
                      <a:lnTo>
                        <a:pt x="130" y="98"/>
                      </a:lnTo>
                      <a:lnTo>
                        <a:pt x="121" y="69"/>
                      </a:lnTo>
                      <a:lnTo>
                        <a:pt x="154" y="72"/>
                      </a:lnTo>
                      <a:lnTo>
                        <a:pt x="126" y="56"/>
                      </a:lnTo>
                      <a:lnTo>
                        <a:pt x="151" y="43"/>
                      </a:lnTo>
                      <a:lnTo>
                        <a:pt x="120" y="39"/>
                      </a:lnTo>
                      <a:lnTo>
                        <a:pt x="132" y="24"/>
                      </a:lnTo>
                      <a:lnTo>
                        <a:pt x="102" y="29"/>
                      </a:lnTo>
                      <a:lnTo>
                        <a:pt x="104" y="0"/>
                      </a:lnTo>
                      <a:lnTo>
                        <a:pt x="78" y="31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05" name="Freeform 204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6" y="53505"/>
                  <a:ext cx="0" cy="55"/>
                </a:xfrm>
                <a:custGeom xmlns:a="http://schemas.openxmlformats.org/drawingml/2006/main">
                  <a:avLst/>
                  <a:gdLst>
                    <a:gd name="T0" fmla="*/ 10 w 147"/>
                    <a:gd name="T1" fmla="*/ 4 h 110"/>
                    <a:gd name="T2" fmla="*/ 8 w 147"/>
                    <a:gd name="T3" fmla="*/ 2 h 110"/>
                    <a:gd name="T4" fmla="*/ 7 w 147"/>
                    <a:gd name="T5" fmla="*/ 5 h 110"/>
                    <a:gd name="T6" fmla="*/ 1 w 147"/>
                    <a:gd name="T7" fmla="*/ 2 h 110"/>
                    <a:gd name="T8" fmla="*/ 4 w 147"/>
                    <a:gd name="T9" fmla="*/ 5 h 110"/>
                    <a:gd name="T10" fmla="*/ 0 w 147"/>
                    <a:gd name="T11" fmla="*/ 6 h 110"/>
                    <a:gd name="T12" fmla="*/ 4 w 147"/>
                    <a:gd name="T13" fmla="*/ 8 h 110"/>
                    <a:gd name="T14" fmla="*/ 1 w 147"/>
                    <a:gd name="T15" fmla="*/ 10 h 110"/>
                    <a:gd name="T16" fmla="*/ 5 w 147"/>
                    <a:gd name="T17" fmla="*/ 9 h 110"/>
                    <a:gd name="T18" fmla="*/ 5 w 147"/>
                    <a:gd name="T19" fmla="*/ 12 h 110"/>
                    <a:gd name="T20" fmla="*/ 7 w 147"/>
                    <a:gd name="T21" fmla="*/ 11 h 110"/>
                    <a:gd name="T22" fmla="*/ 8 w 147"/>
                    <a:gd name="T23" fmla="*/ 14 h 110"/>
                    <a:gd name="T24" fmla="*/ 9 w 147"/>
                    <a:gd name="T25" fmla="*/ 10 h 110"/>
                    <a:gd name="T26" fmla="*/ 12 w 147"/>
                    <a:gd name="T27" fmla="*/ 13 h 110"/>
                    <a:gd name="T28" fmla="*/ 13 w 147"/>
                    <a:gd name="T29" fmla="*/ 10 h 110"/>
                    <a:gd name="T30" fmla="*/ 16 w 147"/>
                    <a:gd name="T31" fmla="*/ 12 h 110"/>
                    <a:gd name="T32" fmla="*/ 15 w 147"/>
                    <a:gd name="T33" fmla="*/ 9 h 110"/>
                    <a:gd name="T34" fmla="*/ 19 w 147"/>
                    <a:gd name="T35" fmla="*/ 9 h 110"/>
                    <a:gd name="T36" fmla="*/ 15 w 147"/>
                    <a:gd name="T37" fmla="*/ 7 h 110"/>
                    <a:gd name="T38" fmla="*/ 18 w 147"/>
                    <a:gd name="T39" fmla="*/ 6 h 110"/>
                    <a:gd name="T40" fmla="*/ 15 w 147"/>
                    <a:gd name="T41" fmla="*/ 5 h 110"/>
                    <a:gd name="T42" fmla="*/ 16 w 147"/>
                    <a:gd name="T43" fmla="*/ 3 h 110"/>
                    <a:gd name="T44" fmla="*/ 13 w 147"/>
                    <a:gd name="T45" fmla="*/ 4 h 110"/>
                    <a:gd name="T46" fmla="*/ 13 w 147"/>
                    <a:gd name="T47" fmla="*/ 0 h 110"/>
                    <a:gd name="T48" fmla="*/ 10 w 147"/>
                    <a:gd name="T49" fmla="*/ 4 h 11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47" h="110">
                      <a:moveTo>
                        <a:pt x="74" y="29"/>
                      </a:moveTo>
                      <a:lnTo>
                        <a:pt x="57" y="12"/>
                      </a:lnTo>
                      <a:lnTo>
                        <a:pt x="50" y="33"/>
                      </a:lnTo>
                      <a:lnTo>
                        <a:pt x="3" y="12"/>
                      </a:lnTo>
                      <a:lnTo>
                        <a:pt x="31" y="40"/>
                      </a:lnTo>
                      <a:lnTo>
                        <a:pt x="0" y="45"/>
                      </a:lnTo>
                      <a:lnTo>
                        <a:pt x="26" y="60"/>
                      </a:lnTo>
                      <a:lnTo>
                        <a:pt x="2" y="76"/>
                      </a:lnTo>
                      <a:lnTo>
                        <a:pt x="38" y="71"/>
                      </a:lnTo>
                      <a:lnTo>
                        <a:pt x="33" y="91"/>
                      </a:lnTo>
                      <a:lnTo>
                        <a:pt x="52" y="81"/>
                      </a:lnTo>
                      <a:lnTo>
                        <a:pt x="59" y="110"/>
                      </a:lnTo>
                      <a:lnTo>
                        <a:pt x="72" y="78"/>
                      </a:lnTo>
                      <a:lnTo>
                        <a:pt x="90" y="102"/>
                      </a:lnTo>
                      <a:lnTo>
                        <a:pt x="97" y="74"/>
                      </a:lnTo>
                      <a:lnTo>
                        <a:pt x="124" y="93"/>
                      </a:lnTo>
                      <a:lnTo>
                        <a:pt x="116" y="67"/>
                      </a:lnTo>
                      <a:lnTo>
                        <a:pt x="147" y="69"/>
                      </a:lnTo>
                      <a:lnTo>
                        <a:pt x="119" y="53"/>
                      </a:lnTo>
                      <a:lnTo>
                        <a:pt x="143" y="41"/>
                      </a:lnTo>
                      <a:lnTo>
                        <a:pt x="114" y="38"/>
                      </a:lnTo>
                      <a:lnTo>
                        <a:pt x="126" y="22"/>
                      </a:lnTo>
                      <a:lnTo>
                        <a:pt x="97" y="28"/>
                      </a:lnTo>
                      <a:lnTo>
                        <a:pt x="100" y="0"/>
                      </a:lnTo>
                      <a:lnTo>
                        <a:pt x="74" y="29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06" name="Freeform 205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6" y="53506"/>
                  <a:ext cx="0" cy="53"/>
                </a:xfrm>
                <a:custGeom xmlns:a="http://schemas.openxmlformats.org/drawingml/2006/main">
                  <a:avLst/>
                  <a:gdLst>
                    <a:gd name="T0" fmla="*/ 9 w 140"/>
                    <a:gd name="T1" fmla="*/ 4 h 105"/>
                    <a:gd name="T2" fmla="*/ 7 w 140"/>
                    <a:gd name="T3" fmla="*/ 2 h 105"/>
                    <a:gd name="T4" fmla="*/ 7 w 140"/>
                    <a:gd name="T5" fmla="*/ 4 h 105"/>
                    <a:gd name="T6" fmla="*/ 1 w 140"/>
                    <a:gd name="T7" fmla="*/ 2 h 105"/>
                    <a:gd name="T8" fmla="*/ 4 w 140"/>
                    <a:gd name="T9" fmla="*/ 5 h 105"/>
                    <a:gd name="T10" fmla="*/ 0 w 140"/>
                    <a:gd name="T11" fmla="*/ 6 h 105"/>
                    <a:gd name="T12" fmla="*/ 3 w 140"/>
                    <a:gd name="T13" fmla="*/ 8 h 105"/>
                    <a:gd name="T14" fmla="*/ 1 w 140"/>
                    <a:gd name="T15" fmla="*/ 9 h 105"/>
                    <a:gd name="T16" fmla="*/ 5 w 140"/>
                    <a:gd name="T17" fmla="*/ 9 h 105"/>
                    <a:gd name="T18" fmla="*/ 4 w 140"/>
                    <a:gd name="T19" fmla="*/ 11 h 105"/>
                    <a:gd name="T20" fmla="*/ 7 w 140"/>
                    <a:gd name="T21" fmla="*/ 10 h 105"/>
                    <a:gd name="T22" fmla="*/ 7 w 140"/>
                    <a:gd name="T23" fmla="*/ 14 h 105"/>
                    <a:gd name="T24" fmla="*/ 9 w 140"/>
                    <a:gd name="T25" fmla="*/ 10 h 105"/>
                    <a:gd name="T26" fmla="*/ 11 w 140"/>
                    <a:gd name="T27" fmla="*/ 12 h 105"/>
                    <a:gd name="T28" fmla="*/ 12 w 140"/>
                    <a:gd name="T29" fmla="*/ 9 h 105"/>
                    <a:gd name="T30" fmla="*/ 15 w 140"/>
                    <a:gd name="T31" fmla="*/ 12 h 105"/>
                    <a:gd name="T32" fmla="*/ 14 w 140"/>
                    <a:gd name="T33" fmla="*/ 8 h 105"/>
                    <a:gd name="T34" fmla="*/ 18 w 140"/>
                    <a:gd name="T35" fmla="*/ 9 h 105"/>
                    <a:gd name="T36" fmla="*/ 15 w 140"/>
                    <a:gd name="T37" fmla="*/ 7 h 105"/>
                    <a:gd name="T38" fmla="*/ 18 w 140"/>
                    <a:gd name="T39" fmla="*/ 5 h 105"/>
                    <a:gd name="T40" fmla="*/ 14 w 140"/>
                    <a:gd name="T41" fmla="*/ 5 h 105"/>
                    <a:gd name="T42" fmla="*/ 15 w 140"/>
                    <a:gd name="T43" fmla="*/ 3 h 105"/>
                    <a:gd name="T44" fmla="*/ 12 w 140"/>
                    <a:gd name="T45" fmla="*/ 4 h 105"/>
                    <a:gd name="T46" fmla="*/ 12 w 140"/>
                    <a:gd name="T47" fmla="*/ 0 h 105"/>
                    <a:gd name="T48" fmla="*/ 9 w 140"/>
                    <a:gd name="T49" fmla="*/ 4 h 10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40" h="105">
                      <a:moveTo>
                        <a:pt x="71" y="27"/>
                      </a:moveTo>
                      <a:lnTo>
                        <a:pt x="56" y="12"/>
                      </a:lnTo>
                      <a:lnTo>
                        <a:pt x="49" y="31"/>
                      </a:lnTo>
                      <a:lnTo>
                        <a:pt x="4" y="12"/>
                      </a:lnTo>
                      <a:lnTo>
                        <a:pt x="30" y="38"/>
                      </a:lnTo>
                      <a:lnTo>
                        <a:pt x="0" y="43"/>
                      </a:lnTo>
                      <a:lnTo>
                        <a:pt x="24" y="57"/>
                      </a:lnTo>
                      <a:lnTo>
                        <a:pt x="2" y="72"/>
                      </a:lnTo>
                      <a:lnTo>
                        <a:pt x="37" y="67"/>
                      </a:lnTo>
                      <a:lnTo>
                        <a:pt x="31" y="86"/>
                      </a:lnTo>
                      <a:lnTo>
                        <a:pt x="50" y="77"/>
                      </a:lnTo>
                      <a:lnTo>
                        <a:pt x="56" y="105"/>
                      </a:lnTo>
                      <a:lnTo>
                        <a:pt x="69" y="74"/>
                      </a:lnTo>
                      <a:lnTo>
                        <a:pt x="87" y="96"/>
                      </a:lnTo>
                      <a:lnTo>
                        <a:pt x="92" y="70"/>
                      </a:lnTo>
                      <a:lnTo>
                        <a:pt x="118" y="89"/>
                      </a:lnTo>
                      <a:lnTo>
                        <a:pt x="111" y="64"/>
                      </a:lnTo>
                      <a:lnTo>
                        <a:pt x="140" y="65"/>
                      </a:lnTo>
                      <a:lnTo>
                        <a:pt x="114" y="51"/>
                      </a:lnTo>
                      <a:lnTo>
                        <a:pt x="137" y="39"/>
                      </a:lnTo>
                      <a:lnTo>
                        <a:pt x="109" y="36"/>
                      </a:lnTo>
                      <a:lnTo>
                        <a:pt x="119" y="22"/>
                      </a:lnTo>
                      <a:lnTo>
                        <a:pt x="92" y="26"/>
                      </a:lnTo>
                      <a:lnTo>
                        <a:pt x="95" y="0"/>
                      </a:lnTo>
                      <a:lnTo>
                        <a:pt x="71" y="27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07" name="Freeform 206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508"/>
                  <a:ext cx="0" cy="51"/>
                </a:xfrm>
                <a:custGeom xmlns:a="http://schemas.openxmlformats.org/drawingml/2006/main">
                  <a:avLst/>
                  <a:gdLst>
                    <a:gd name="T0" fmla="*/ 9 w 134"/>
                    <a:gd name="T1" fmla="*/ 4 h 102"/>
                    <a:gd name="T2" fmla="*/ 7 w 134"/>
                    <a:gd name="T3" fmla="*/ 2 h 102"/>
                    <a:gd name="T4" fmla="*/ 6 w 134"/>
                    <a:gd name="T5" fmla="*/ 4 h 102"/>
                    <a:gd name="T6" fmla="*/ 1 w 134"/>
                    <a:gd name="T7" fmla="*/ 2 h 102"/>
                    <a:gd name="T8" fmla="*/ 4 w 134"/>
                    <a:gd name="T9" fmla="*/ 5 h 102"/>
                    <a:gd name="T10" fmla="*/ 0 w 134"/>
                    <a:gd name="T11" fmla="*/ 5 h 102"/>
                    <a:gd name="T12" fmla="*/ 3 w 134"/>
                    <a:gd name="T13" fmla="*/ 7 h 102"/>
                    <a:gd name="T14" fmla="*/ 0 w 134"/>
                    <a:gd name="T15" fmla="*/ 9 h 102"/>
                    <a:gd name="T16" fmla="*/ 5 w 134"/>
                    <a:gd name="T17" fmla="*/ 9 h 102"/>
                    <a:gd name="T18" fmla="*/ 4 w 134"/>
                    <a:gd name="T19" fmla="*/ 11 h 102"/>
                    <a:gd name="T20" fmla="*/ 6 w 134"/>
                    <a:gd name="T21" fmla="*/ 10 h 102"/>
                    <a:gd name="T22" fmla="*/ 7 w 134"/>
                    <a:gd name="T23" fmla="*/ 13 h 102"/>
                    <a:gd name="T24" fmla="*/ 9 w 134"/>
                    <a:gd name="T25" fmla="*/ 9 h 102"/>
                    <a:gd name="T26" fmla="*/ 11 w 134"/>
                    <a:gd name="T27" fmla="*/ 12 h 102"/>
                    <a:gd name="T28" fmla="*/ 11 w 134"/>
                    <a:gd name="T29" fmla="*/ 9 h 102"/>
                    <a:gd name="T30" fmla="*/ 14 w 134"/>
                    <a:gd name="T31" fmla="*/ 11 h 102"/>
                    <a:gd name="T32" fmla="*/ 14 w 134"/>
                    <a:gd name="T33" fmla="*/ 8 h 102"/>
                    <a:gd name="T34" fmla="*/ 17 w 134"/>
                    <a:gd name="T35" fmla="*/ 8 h 102"/>
                    <a:gd name="T36" fmla="*/ 14 w 134"/>
                    <a:gd name="T37" fmla="*/ 6 h 102"/>
                    <a:gd name="T38" fmla="*/ 17 w 134"/>
                    <a:gd name="T39" fmla="*/ 5 h 102"/>
                    <a:gd name="T40" fmla="*/ 13 w 134"/>
                    <a:gd name="T41" fmla="*/ 5 h 102"/>
                    <a:gd name="T42" fmla="*/ 15 w 134"/>
                    <a:gd name="T43" fmla="*/ 3 h 102"/>
                    <a:gd name="T44" fmla="*/ 11 w 134"/>
                    <a:gd name="T45" fmla="*/ 4 h 102"/>
                    <a:gd name="T46" fmla="*/ 12 w 134"/>
                    <a:gd name="T47" fmla="*/ 0 h 102"/>
                    <a:gd name="T48" fmla="*/ 9 w 134"/>
                    <a:gd name="T49" fmla="*/ 4 h 10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34" h="102">
                      <a:moveTo>
                        <a:pt x="67" y="28"/>
                      </a:moveTo>
                      <a:lnTo>
                        <a:pt x="52" y="11"/>
                      </a:lnTo>
                      <a:lnTo>
                        <a:pt x="45" y="29"/>
                      </a:lnTo>
                      <a:lnTo>
                        <a:pt x="2" y="11"/>
                      </a:lnTo>
                      <a:lnTo>
                        <a:pt x="27" y="35"/>
                      </a:lnTo>
                      <a:lnTo>
                        <a:pt x="0" y="40"/>
                      </a:lnTo>
                      <a:lnTo>
                        <a:pt x="24" y="55"/>
                      </a:lnTo>
                      <a:lnTo>
                        <a:pt x="0" y="67"/>
                      </a:lnTo>
                      <a:lnTo>
                        <a:pt x="34" y="66"/>
                      </a:lnTo>
                      <a:lnTo>
                        <a:pt x="29" y="83"/>
                      </a:lnTo>
                      <a:lnTo>
                        <a:pt x="48" y="73"/>
                      </a:lnTo>
                      <a:lnTo>
                        <a:pt x="53" y="102"/>
                      </a:lnTo>
                      <a:lnTo>
                        <a:pt x="65" y="69"/>
                      </a:lnTo>
                      <a:lnTo>
                        <a:pt x="81" y="93"/>
                      </a:lnTo>
                      <a:lnTo>
                        <a:pt x="86" y="67"/>
                      </a:lnTo>
                      <a:lnTo>
                        <a:pt x="112" y="85"/>
                      </a:lnTo>
                      <a:lnTo>
                        <a:pt x="105" y="61"/>
                      </a:lnTo>
                      <a:lnTo>
                        <a:pt x="134" y="62"/>
                      </a:lnTo>
                      <a:lnTo>
                        <a:pt x="109" y="48"/>
                      </a:lnTo>
                      <a:lnTo>
                        <a:pt x="131" y="38"/>
                      </a:lnTo>
                      <a:lnTo>
                        <a:pt x="103" y="35"/>
                      </a:lnTo>
                      <a:lnTo>
                        <a:pt x="114" y="21"/>
                      </a:lnTo>
                      <a:lnTo>
                        <a:pt x="88" y="26"/>
                      </a:lnTo>
                      <a:lnTo>
                        <a:pt x="90" y="0"/>
                      </a:lnTo>
                      <a:lnTo>
                        <a:pt x="67" y="28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08" name="Freeform 207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508"/>
                  <a:ext cx="0" cy="49"/>
                </a:xfrm>
                <a:custGeom xmlns:a="http://schemas.openxmlformats.org/drawingml/2006/main">
                  <a:avLst/>
                  <a:gdLst>
                    <a:gd name="T0" fmla="*/ 8 w 128"/>
                    <a:gd name="T1" fmla="*/ 4 h 97"/>
                    <a:gd name="T2" fmla="*/ 6 w 128"/>
                    <a:gd name="T3" fmla="*/ 2 h 97"/>
                    <a:gd name="T4" fmla="*/ 5 w 128"/>
                    <a:gd name="T5" fmla="*/ 4 h 97"/>
                    <a:gd name="T6" fmla="*/ 0 w 128"/>
                    <a:gd name="T7" fmla="*/ 2 h 97"/>
                    <a:gd name="T8" fmla="*/ 3 w 128"/>
                    <a:gd name="T9" fmla="*/ 5 h 97"/>
                    <a:gd name="T10" fmla="*/ 0 w 128"/>
                    <a:gd name="T11" fmla="*/ 5 h 97"/>
                    <a:gd name="T12" fmla="*/ 2 w 128"/>
                    <a:gd name="T13" fmla="*/ 7 h 97"/>
                    <a:gd name="T14" fmla="*/ 0 w 128"/>
                    <a:gd name="T15" fmla="*/ 8 h 97"/>
                    <a:gd name="T16" fmla="*/ 4 w 128"/>
                    <a:gd name="T17" fmla="*/ 8 h 97"/>
                    <a:gd name="T18" fmla="*/ 3 w 128"/>
                    <a:gd name="T19" fmla="*/ 10 h 97"/>
                    <a:gd name="T20" fmla="*/ 5 w 128"/>
                    <a:gd name="T21" fmla="*/ 9 h 97"/>
                    <a:gd name="T22" fmla="*/ 6 w 128"/>
                    <a:gd name="T23" fmla="*/ 13 h 97"/>
                    <a:gd name="T24" fmla="*/ 7 w 128"/>
                    <a:gd name="T25" fmla="*/ 9 h 97"/>
                    <a:gd name="T26" fmla="*/ 9 w 128"/>
                    <a:gd name="T27" fmla="*/ 11 h 97"/>
                    <a:gd name="T28" fmla="*/ 10 w 128"/>
                    <a:gd name="T29" fmla="*/ 8 h 97"/>
                    <a:gd name="T30" fmla="*/ 13 w 128"/>
                    <a:gd name="T31" fmla="*/ 11 h 97"/>
                    <a:gd name="T32" fmla="*/ 12 w 128"/>
                    <a:gd name="T33" fmla="*/ 8 h 97"/>
                    <a:gd name="T34" fmla="*/ 15 w 128"/>
                    <a:gd name="T35" fmla="*/ 8 h 97"/>
                    <a:gd name="T36" fmla="*/ 12 w 128"/>
                    <a:gd name="T37" fmla="*/ 6 h 97"/>
                    <a:gd name="T38" fmla="*/ 15 w 128"/>
                    <a:gd name="T39" fmla="*/ 5 h 97"/>
                    <a:gd name="T40" fmla="*/ 12 w 128"/>
                    <a:gd name="T41" fmla="*/ 5 h 97"/>
                    <a:gd name="T42" fmla="*/ 13 w 128"/>
                    <a:gd name="T43" fmla="*/ 3 h 97"/>
                    <a:gd name="T44" fmla="*/ 10 w 128"/>
                    <a:gd name="T45" fmla="*/ 3 h 97"/>
                    <a:gd name="T46" fmla="*/ 10 w 128"/>
                    <a:gd name="T47" fmla="*/ 0 h 97"/>
                    <a:gd name="T48" fmla="*/ 8 w 128"/>
                    <a:gd name="T49" fmla="*/ 4 h 9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28" h="97">
                      <a:moveTo>
                        <a:pt x="64" y="26"/>
                      </a:moveTo>
                      <a:lnTo>
                        <a:pt x="49" y="10"/>
                      </a:lnTo>
                      <a:lnTo>
                        <a:pt x="43" y="27"/>
                      </a:lnTo>
                      <a:lnTo>
                        <a:pt x="2" y="10"/>
                      </a:lnTo>
                      <a:lnTo>
                        <a:pt x="28" y="33"/>
                      </a:lnTo>
                      <a:lnTo>
                        <a:pt x="0" y="38"/>
                      </a:lnTo>
                      <a:lnTo>
                        <a:pt x="23" y="52"/>
                      </a:lnTo>
                      <a:lnTo>
                        <a:pt x="0" y="64"/>
                      </a:lnTo>
                      <a:lnTo>
                        <a:pt x="33" y="62"/>
                      </a:lnTo>
                      <a:lnTo>
                        <a:pt x="28" y="78"/>
                      </a:lnTo>
                      <a:lnTo>
                        <a:pt x="45" y="69"/>
                      </a:lnTo>
                      <a:lnTo>
                        <a:pt x="50" y="97"/>
                      </a:lnTo>
                      <a:lnTo>
                        <a:pt x="62" y="65"/>
                      </a:lnTo>
                      <a:lnTo>
                        <a:pt x="78" y="88"/>
                      </a:lnTo>
                      <a:lnTo>
                        <a:pt x="83" y="64"/>
                      </a:lnTo>
                      <a:lnTo>
                        <a:pt x="107" y="81"/>
                      </a:lnTo>
                      <a:lnTo>
                        <a:pt x="99" y="57"/>
                      </a:lnTo>
                      <a:lnTo>
                        <a:pt x="128" y="59"/>
                      </a:lnTo>
                      <a:lnTo>
                        <a:pt x="104" y="46"/>
                      </a:lnTo>
                      <a:lnTo>
                        <a:pt x="125" y="36"/>
                      </a:lnTo>
                      <a:lnTo>
                        <a:pt x="99" y="33"/>
                      </a:lnTo>
                      <a:lnTo>
                        <a:pt x="109" y="21"/>
                      </a:lnTo>
                      <a:lnTo>
                        <a:pt x="83" y="24"/>
                      </a:lnTo>
                      <a:lnTo>
                        <a:pt x="87" y="0"/>
                      </a:lnTo>
                      <a:lnTo>
                        <a:pt x="64" y="26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09" name="Freeform 208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510"/>
                  <a:ext cx="0" cy="46"/>
                </a:xfrm>
                <a:custGeom xmlns:a="http://schemas.openxmlformats.org/drawingml/2006/main">
                  <a:avLst/>
                  <a:gdLst>
                    <a:gd name="T0" fmla="*/ 8 w 121"/>
                    <a:gd name="T1" fmla="*/ 3 h 92"/>
                    <a:gd name="T2" fmla="*/ 6 w 121"/>
                    <a:gd name="T3" fmla="*/ 2 h 92"/>
                    <a:gd name="T4" fmla="*/ 5 w 121"/>
                    <a:gd name="T5" fmla="*/ 4 h 92"/>
                    <a:gd name="T6" fmla="*/ 1 w 121"/>
                    <a:gd name="T7" fmla="*/ 2 h 92"/>
                    <a:gd name="T8" fmla="*/ 4 w 121"/>
                    <a:gd name="T9" fmla="*/ 4 h 92"/>
                    <a:gd name="T10" fmla="*/ 0 w 121"/>
                    <a:gd name="T11" fmla="*/ 5 h 92"/>
                    <a:gd name="T12" fmla="*/ 3 w 121"/>
                    <a:gd name="T13" fmla="*/ 7 h 92"/>
                    <a:gd name="T14" fmla="*/ 0 w 121"/>
                    <a:gd name="T15" fmla="*/ 8 h 92"/>
                    <a:gd name="T16" fmla="*/ 4 w 121"/>
                    <a:gd name="T17" fmla="*/ 8 h 92"/>
                    <a:gd name="T18" fmla="*/ 4 w 121"/>
                    <a:gd name="T19" fmla="*/ 10 h 92"/>
                    <a:gd name="T20" fmla="*/ 6 w 121"/>
                    <a:gd name="T21" fmla="*/ 9 h 92"/>
                    <a:gd name="T22" fmla="*/ 6 w 121"/>
                    <a:gd name="T23" fmla="*/ 12 h 92"/>
                    <a:gd name="T24" fmla="*/ 8 w 121"/>
                    <a:gd name="T25" fmla="*/ 8 h 92"/>
                    <a:gd name="T26" fmla="*/ 10 w 121"/>
                    <a:gd name="T27" fmla="*/ 11 h 92"/>
                    <a:gd name="T28" fmla="*/ 10 w 121"/>
                    <a:gd name="T29" fmla="*/ 8 h 92"/>
                    <a:gd name="T30" fmla="*/ 13 w 121"/>
                    <a:gd name="T31" fmla="*/ 10 h 92"/>
                    <a:gd name="T32" fmla="*/ 12 w 121"/>
                    <a:gd name="T33" fmla="*/ 7 h 92"/>
                    <a:gd name="T34" fmla="*/ 16 w 121"/>
                    <a:gd name="T35" fmla="*/ 7 h 92"/>
                    <a:gd name="T36" fmla="*/ 13 w 121"/>
                    <a:gd name="T37" fmla="*/ 6 h 92"/>
                    <a:gd name="T38" fmla="*/ 15 w 121"/>
                    <a:gd name="T39" fmla="*/ 5 h 92"/>
                    <a:gd name="T40" fmla="*/ 12 w 121"/>
                    <a:gd name="T41" fmla="*/ 4 h 92"/>
                    <a:gd name="T42" fmla="*/ 13 w 121"/>
                    <a:gd name="T43" fmla="*/ 3 h 92"/>
                    <a:gd name="T44" fmla="*/ 10 w 121"/>
                    <a:gd name="T45" fmla="*/ 3 h 92"/>
                    <a:gd name="T46" fmla="*/ 11 w 121"/>
                    <a:gd name="T47" fmla="*/ 0 h 92"/>
                    <a:gd name="T48" fmla="*/ 8 w 121"/>
                    <a:gd name="T49" fmla="*/ 3 h 9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21" h="92">
                      <a:moveTo>
                        <a:pt x="60" y="24"/>
                      </a:moveTo>
                      <a:lnTo>
                        <a:pt x="46" y="11"/>
                      </a:lnTo>
                      <a:lnTo>
                        <a:pt x="39" y="26"/>
                      </a:lnTo>
                      <a:lnTo>
                        <a:pt x="1" y="11"/>
                      </a:lnTo>
                      <a:lnTo>
                        <a:pt x="26" y="31"/>
                      </a:lnTo>
                      <a:lnTo>
                        <a:pt x="0" y="37"/>
                      </a:lnTo>
                      <a:lnTo>
                        <a:pt x="20" y="49"/>
                      </a:lnTo>
                      <a:lnTo>
                        <a:pt x="0" y="61"/>
                      </a:lnTo>
                      <a:lnTo>
                        <a:pt x="31" y="59"/>
                      </a:lnTo>
                      <a:lnTo>
                        <a:pt x="26" y="75"/>
                      </a:lnTo>
                      <a:lnTo>
                        <a:pt x="43" y="66"/>
                      </a:lnTo>
                      <a:lnTo>
                        <a:pt x="46" y="92"/>
                      </a:lnTo>
                      <a:lnTo>
                        <a:pt x="58" y="62"/>
                      </a:lnTo>
                      <a:lnTo>
                        <a:pt x="74" y="83"/>
                      </a:lnTo>
                      <a:lnTo>
                        <a:pt x="77" y="61"/>
                      </a:lnTo>
                      <a:lnTo>
                        <a:pt x="100" y="76"/>
                      </a:lnTo>
                      <a:lnTo>
                        <a:pt x="93" y="56"/>
                      </a:lnTo>
                      <a:lnTo>
                        <a:pt x="121" y="56"/>
                      </a:lnTo>
                      <a:lnTo>
                        <a:pt x="98" y="43"/>
                      </a:lnTo>
                      <a:lnTo>
                        <a:pt x="117" y="35"/>
                      </a:lnTo>
                      <a:lnTo>
                        <a:pt x="93" y="31"/>
                      </a:lnTo>
                      <a:lnTo>
                        <a:pt x="102" y="19"/>
                      </a:lnTo>
                      <a:lnTo>
                        <a:pt x="79" y="23"/>
                      </a:lnTo>
                      <a:lnTo>
                        <a:pt x="81" y="0"/>
                      </a:lnTo>
                      <a:lnTo>
                        <a:pt x="60" y="24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10" name="Freeform 209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511"/>
                  <a:ext cx="0" cy="43"/>
                </a:xfrm>
                <a:custGeom xmlns:a="http://schemas.openxmlformats.org/drawingml/2006/main">
                  <a:avLst/>
                  <a:gdLst>
                    <a:gd name="T0" fmla="*/ 8 w 114"/>
                    <a:gd name="T1" fmla="*/ 3 h 86"/>
                    <a:gd name="T2" fmla="*/ 6 w 114"/>
                    <a:gd name="T3" fmla="*/ 2 h 86"/>
                    <a:gd name="T4" fmla="*/ 5 w 114"/>
                    <a:gd name="T5" fmla="*/ 3 h 86"/>
                    <a:gd name="T6" fmla="*/ 1 w 114"/>
                    <a:gd name="T7" fmla="*/ 2 h 86"/>
                    <a:gd name="T8" fmla="*/ 3 w 114"/>
                    <a:gd name="T9" fmla="*/ 4 h 86"/>
                    <a:gd name="T10" fmla="*/ 0 w 114"/>
                    <a:gd name="T11" fmla="*/ 5 h 86"/>
                    <a:gd name="T12" fmla="*/ 3 w 114"/>
                    <a:gd name="T13" fmla="*/ 6 h 86"/>
                    <a:gd name="T14" fmla="*/ 0 w 114"/>
                    <a:gd name="T15" fmla="*/ 8 h 86"/>
                    <a:gd name="T16" fmla="*/ 4 w 114"/>
                    <a:gd name="T17" fmla="*/ 7 h 86"/>
                    <a:gd name="T18" fmla="*/ 3 w 114"/>
                    <a:gd name="T19" fmla="*/ 9 h 86"/>
                    <a:gd name="T20" fmla="*/ 5 w 114"/>
                    <a:gd name="T21" fmla="*/ 8 h 86"/>
                    <a:gd name="T22" fmla="*/ 6 w 114"/>
                    <a:gd name="T23" fmla="*/ 11 h 86"/>
                    <a:gd name="T24" fmla="*/ 7 w 114"/>
                    <a:gd name="T25" fmla="*/ 8 h 86"/>
                    <a:gd name="T26" fmla="*/ 9 w 114"/>
                    <a:gd name="T27" fmla="*/ 10 h 86"/>
                    <a:gd name="T28" fmla="*/ 10 w 114"/>
                    <a:gd name="T29" fmla="*/ 8 h 86"/>
                    <a:gd name="T30" fmla="*/ 12 w 114"/>
                    <a:gd name="T31" fmla="*/ 10 h 86"/>
                    <a:gd name="T32" fmla="*/ 11 w 114"/>
                    <a:gd name="T33" fmla="*/ 7 h 86"/>
                    <a:gd name="T34" fmla="*/ 15 w 114"/>
                    <a:gd name="T35" fmla="*/ 7 h 86"/>
                    <a:gd name="T36" fmla="*/ 12 w 114"/>
                    <a:gd name="T37" fmla="*/ 6 h 86"/>
                    <a:gd name="T38" fmla="*/ 14 w 114"/>
                    <a:gd name="T39" fmla="*/ 5 h 86"/>
                    <a:gd name="T40" fmla="*/ 11 w 114"/>
                    <a:gd name="T41" fmla="*/ 4 h 86"/>
                    <a:gd name="T42" fmla="*/ 13 w 114"/>
                    <a:gd name="T43" fmla="*/ 3 h 86"/>
                    <a:gd name="T44" fmla="*/ 10 w 114"/>
                    <a:gd name="T45" fmla="*/ 3 h 86"/>
                    <a:gd name="T46" fmla="*/ 10 w 114"/>
                    <a:gd name="T47" fmla="*/ 0 h 86"/>
                    <a:gd name="T48" fmla="*/ 8 w 114"/>
                    <a:gd name="T49" fmla="*/ 3 h 8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14" h="86">
                      <a:moveTo>
                        <a:pt x="57" y="22"/>
                      </a:moveTo>
                      <a:lnTo>
                        <a:pt x="43" y="9"/>
                      </a:lnTo>
                      <a:lnTo>
                        <a:pt x="38" y="24"/>
                      </a:lnTo>
                      <a:lnTo>
                        <a:pt x="2" y="9"/>
                      </a:lnTo>
                      <a:lnTo>
                        <a:pt x="24" y="29"/>
                      </a:lnTo>
                      <a:lnTo>
                        <a:pt x="0" y="35"/>
                      </a:lnTo>
                      <a:lnTo>
                        <a:pt x="19" y="47"/>
                      </a:lnTo>
                      <a:lnTo>
                        <a:pt x="0" y="57"/>
                      </a:lnTo>
                      <a:lnTo>
                        <a:pt x="29" y="55"/>
                      </a:lnTo>
                      <a:lnTo>
                        <a:pt x="24" y="69"/>
                      </a:lnTo>
                      <a:lnTo>
                        <a:pt x="40" y="62"/>
                      </a:lnTo>
                      <a:lnTo>
                        <a:pt x="45" y="86"/>
                      </a:lnTo>
                      <a:lnTo>
                        <a:pt x="55" y="59"/>
                      </a:lnTo>
                      <a:lnTo>
                        <a:pt x="69" y="78"/>
                      </a:lnTo>
                      <a:lnTo>
                        <a:pt x="74" y="57"/>
                      </a:lnTo>
                      <a:lnTo>
                        <a:pt x="95" y="73"/>
                      </a:lnTo>
                      <a:lnTo>
                        <a:pt x="88" y="52"/>
                      </a:lnTo>
                      <a:lnTo>
                        <a:pt x="114" y="54"/>
                      </a:lnTo>
                      <a:lnTo>
                        <a:pt x="92" y="41"/>
                      </a:lnTo>
                      <a:lnTo>
                        <a:pt x="111" y="33"/>
                      </a:lnTo>
                      <a:lnTo>
                        <a:pt x="88" y="29"/>
                      </a:lnTo>
                      <a:lnTo>
                        <a:pt x="97" y="17"/>
                      </a:lnTo>
                      <a:lnTo>
                        <a:pt x="74" y="21"/>
                      </a:lnTo>
                      <a:lnTo>
                        <a:pt x="76" y="0"/>
                      </a:lnTo>
                      <a:lnTo>
                        <a:pt x="57" y="22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11" name="Freeform 210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513"/>
                  <a:ext cx="0" cy="40"/>
                </a:xfrm>
                <a:custGeom xmlns:a="http://schemas.openxmlformats.org/drawingml/2006/main">
                  <a:avLst/>
                  <a:gdLst>
                    <a:gd name="T0" fmla="*/ 6 w 107"/>
                    <a:gd name="T1" fmla="*/ 2 h 81"/>
                    <a:gd name="T2" fmla="*/ 5 w 107"/>
                    <a:gd name="T3" fmla="*/ 1 h 81"/>
                    <a:gd name="T4" fmla="*/ 4 w 107"/>
                    <a:gd name="T5" fmla="*/ 3 h 81"/>
                    <a:gd name="T6" fmla="*/ 0 w 107"/>
                    <a:gd name="T7" fmla="*/ 1 h 81"/>
                    <a:gd name="T8" fmla="*/ 2 w 107"/>
                    <a:gd name="T9" fmla="*/ 3 h 81"/>
                    <a:gd name="T10" fmla="*/ 0 w 107"/>
                    <a:gd name="T11" fmla="*/ 4 h 81"/>
                    <a:gd name="T12" fmla="*/ 2 w 107"/>
                    <a:gd name="T13" fmla="*/ 5 h 81"/>
                    <a:gd name="T14" fmla="*/ 0 w 107"/>
                    <a:gd name="T15" fmla="*/ 6 h 81"/>
                    <a:gd name="T16" fmla="*/ 3 w 107"/>
                    <a:gd name="T17" fmla="*/ 6 h 81"/>
                    <a:gd name="T18" fmla="*/ 2 w 107"/>
                    <a:gd name="T19" fmla="*/ 8 h 81"/>
                    <a:gd name="T20" fmla="*/ 4 w 107"/>
                    <a:gd name="T21" fmla="*/ 7 h 81"/>
                    <a:gd name="T22" fmla="*/ 5 w 107"/>
                    <a:gd name="T23" fmla="*/ 10 h 81"/>
                    <a:gd name="T24" fmla="*/ 6 w 107"/>
                    <a:gd name="T25" fmla="*/ 6 h 81"/>
                    <a:gd name="T26" fmla="*/ 8 w 107"/>
                    <a:gd name="T27" fmla="*/ 9 h 81"/>
                    <a:gd name="T28" fmla="*/ 8 w 107"/>
                    <a:gd name="T29" fmla="*/ 6 h 81"/>
                    <a:gd name="T30" fmla="*/ 11 w 107"/>
                    <a:gd name="T31" fmla="*/ 8 h 81"/>
                    <a:gd name="T32" fmla="*/ 10 w 107"/>
                    <a:gd name="T33" fmla="*/ 6 h 81"/>
                    <a:gd name="T34" fmla="*/ 13 w 107"/>
                    <a:gd name="T35" fmla="*/ 6 h 81"/>
                    <a:gd name="T36" fmla="*/ 10 w 107"/>
                    <a:gd name="T37" fmla="*/ 4 h 81"/>
                    <a:gd name="T38" fmla="*/ 12 w 107"/>
                    <a:gd name="T39" fmla="*/ 3 h 81"/>
                    <a:gd name="T40" fmla="*/ 10 w 107"/>
                    <a:gd name="T41" fmla="*/ 3 h 81"/>
                    <a:gd name="T42" fmla="*/ 11 w 107"/>
                    <a:gd name="T43" fmla="*/ 2 h 81"/>
                    <a:gd name="T44" fmla="*/ 8 w 107"/>
                    <a:gd name="T45" fmla="*/ 2 h 81"/>
                    <a:gd name="T46" fmla="*/ 9 w 107"/>
                    <a:gd name="T47" fmla="*/ 0 h 81"/>
                    <a:gd name="T48" fmla="*/ 6 w 107"/>
                    <a:gd name="T49" fmla="*/ 2 h 8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07" h="81">
                      <a:moveTo>
                        <a:pt x="53" y="20"/>
                      </a:moveTo>
                      <a:lnTo>
                        <a:pt x="41" y="8"/>
                      </a:lnTo>
                      <a:lnTo>
                        <a:pt x="36" y="24"/>
                      </a:lnTo>
                      <a:lnTo>
                        <a:pt x="1" y="8"/>
                      </a:lnTo>
                      <a:lnTo>
                        <a:pt x="22" y="27"/>
                      </a:lnTo>
                      <a:lnTo>
                        <a:pt x="0" y="32"/>
                      </a:lnTo>
                      <a:lnTo>
                        <a:pt x="19" y="43"/>
                      </a:lnTo>
                      <a:lnTo>
                        <a:pt x="0" y="53"/>
                      </a:lnTo>
                      <a:lnTo>
                        <a:pt x="27" y="51"/>
                      </a:lnTo>
                      <a:lnTo>
                        <a:pt x="22" y="65"/>
                      </a:lnTo>
                      <a:lnTo>
                        <a:pt x="38" y="58"/>
                      </a:lnTo>
                      <a:lnTo>
                        <a:pt x="41" y="81"/>
                      </a:lnTo>
                      <a:lnTo>
                        <a:pt x="51" y="55"/>
                      </a:lnTo>
                      <a:lnTo>
                        <a:pt x="65" y="74"/>
                      </a:lnTo>
                      <a:lnTo>
                        <a:pt x="69" y="53"/>
                      </a:lnTo>
                      <a:lnTo>
                        <a:pt x="89" y="67"/>
                      </a:lnTo>
                      <a:lnTo>
                        <a:pt x="82" y="48"/>
                      </a:lnTo>
                      <a:lnTo>
                        <a:pt x="107" y="50"/>
                      </a:lnTo>
                      <a:lnTo>
                        <a:pt x="86" y="39"/>
                      </a:lnTo>
                      <a:lnTo>
                        <a:pt x="103" y="29"/>
                      </a:lnTo>
                      <a:lnTo>
                        <a:pt x="82" y="27"/>
                      </a:lnTo>
                      <a:lnTo>
                        <a:pt x="89" y="17"/>
                      </a:lnTo>
                      <a:lnTo>
                        <a:pt x="69" y="20"/>
                      </a:lnTo>
                      <a:lnTo>
                        <a:pt x="72" y="0"/>
                      </a:lnTo>
                      <a:lnTo>
                        <a:pt x="53" y="20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12" name="Freeform 211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514"/>
                  <a:ext cx="0" cy="38"/>
                </a:xfrm>
                <a:custGeom xmlns:a="http://schemas.openxmlformats.org/drawingml/2006/main">
                  <a:avLst/>
                  <a:gdLst>
                    <a:gd name="T0" fmla="*/ 7 w 100"/>
                    <a:gd name="T1" fmla="*/ 3 h 76"/>
                    <a:gd name="T2" fmla="*/ 5 w 100"/>
                    <a:gd name="T3" fmla="*/ 2 h 76"/>
                    <a:gd name="T4" fmla="*/ 5 w 100"/>
                    <a:gd name="T5" fmla="*/ 3 h 76"/>
                    <a:gd name="T6" fmla="*/ 1 w 100"/>
                    <a:gd name="T7" fmla="*/ 2 h 76"/>
                    <a:gd name="T8" fmla="*/ 3 w 100"/>
                    <a:gd name="T9" fmla="*/ 4 h 76"/>
                    <a:gd name="T10" fmla="*/ 0 w 100"/>
                    <a:gd name="T11" fmla="*/ 4 h 76"/>
                    <a:gd name="T12" fmla="*/ 3 w 100"/>
                    <a:gd name="T13" fmla="*/ 6 h 76"/>
                    <a:gd name="T14" fmla="*/ 0 w 100"/>
                    <a:gd name="T15" fmla="*/ 7 h 76"/>
                    <a:gd name="T16" fmla="*/ 4 w 100"/>
                    <a:gd name="T17" fmla="*/ 7 h 76"/>
                    <a:gd name="T18" fmla="*/ 3 w 100"/>
                    <a:gd name="T19" fmla="*/ 8 h 76"/>
                    <a:gd name="T20" fmla="*/ 5 w 100"/>
                    <a:gd name="T21" fmla="*/ 7 h 76"/>
                    <a:gd name="T22" fmla="*/ 5 w 100"/>
                    <a:gd name="T23" fmla="*/ 10 h 76"/>
                    <a:gd name="T24" fmla="*/ 6 w 100"/>
                    <a:gd name="T25" fmla="*/ 7 h 76"/>
                    <a:gd name="T26" fmla="*/ 8 w 100"/>
                    <a:gd name="T27" fmla="*/ 9 h 76"/>
                    <a:gd name="T28" fmla="*/ 8 w 100"/>
                    <a:gd name="T29" fmla="*/ 7 h 76"/>
                    <a:gd name="T30" fmla="*/ 11 w 100"/>
                    <a:gd name="T31" fmla="*/ 8 h 76"/>
                    <a:gd name="T32" fmla="*/ 10 w 100"/>
                    <a:gd name="T33" fmla="*/ 6 h 76"/>
                    <a:gd name="T34" fmla="*/ 13 w 100"/>
                    <a:gd name="T35" fmla="*/ 6 h 76"/>
                    <a:gd name="T36" fmla="*/ 11 w 100"/>
                    <a:gd name="T37" fmla="*/ 5 h 76"/>
                    <a:gd name="T38" fmla="*/ 13 w 100"/>
                    <a:gd name="T39" fmla="*/ 4 h 76"/>
                    <a:gd name="T40" fmla="*/ 10 w 100"/>
                    <a:gd name="T41" fmla="*/ 4 h 76"/>
                    <a:gd name="T42" fmla="*/ 11 w 100"/>
                    <a:gd name="T43" fmla="*/ 2 h 76"/>
                    <a:gd name="T44" fmla="*/ 9 w 100"/>
                    <a:gd name="T45" fmla="*/ 3 h 76"/>
                    <a:gd name="T46" fmla="*/ 9 w 100"/>
                    <a:gd name="T47" fmla="*/ 0 h 76"/>
                    <a:gd name="T48" fmla="*/ 7 w 100"/>
                    <a:gd name="T49" fmla="*/ 3 h 7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00" h="76">
                      <a:moveTo>
                        <a:pt x="50" y="21"/>
                      </a:moveTo>
                      <a:lnTo>
                        <a:pt x="38" y="9"/>
                      </a:lnTo>
                      <a:lnTo>
                        <a:pt x="33" y="23"/>
                      </a:lnTo>
                      <a:lnTo>
                        <a:pt x="2" y="9"/>
                      </a:lnTo>
                      <a:lnTo>
                        <a:pt x="21" y="26"/>
                      </a:lnTo>
                      <a:lnTo>
                        <a:pt x="0" y="30"/>
                      </a:lnTo>
                      <a:lnTo>
                        <a:pt x="17" y="42"/>
                      </a:lnTo>
                      <a:lnTo>
                        <a:pt x="0" y="50"/>
                      </a:lnTo>
                      <a:lnTo>
                        <a:pt x="26" y="49"/>
                      </a:lnTo>
                      <a:lnTo>
                        <a:pt x="22" y="62"/>
                      </a:lnTo>
                      <a:lnTo>
                        <a:pt x="36" y="55"/>
                      </a:lnTo>
                      <a:lnTo>
                        <a:pt x="40" y="76"/>
                      </a:lnTo>
                      <a:lnTo>
                        <a:pt x="48" y="52"/>
                      </a:lnTo>
                      <a:lnTo>
                        <a:pt x="60" y="69"/>
                      </a:lnTo>
                      <a:lnTo>
                        <a:pt x="64" y="50"/>
                      </a:lnTo>
                      <a:lnTo>
                        <a:pt x="83" y="64"/>
                      </a:lnTo>
                      <a:lnTo>
                        <a:pt x="78" y="45"/>
                      </a:lnTo>
                      <a:lnTo>
                        <a:pt x="100" y="47"/>
                      </a:lnTo>
                      <a:lnTo>
                        <a:pt x="81" y="36"/>
                      </a:lnTo>
                      <a:lnTo>
                        <a:pt x="97" y="28"/>
                      </a:lnTo>
                      <a:lnTo>
                        <a:pt x="78" y="26"/>
                      </a:lnTo>
                      <a:lnTo>
                        <a:pt x="85" y="16"/>
                      </a:lnTo>
                      <a:lnTo>
                        <a:pt x="66" y="19"/>
                      </a:lnTo>
                      <a:lnTo>
                        <a:pt x="67" y="0"/>
                      </a:lnTo>
                      <a:lnTo>
                        <a:pt x="50" y="21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13" name="Freeform 212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515"/>
                  <a:ext cx="0" cy="36"/>
                </a:xfrm>
                <a:custGeom xmlns:a="http://schemas.openxmlformats.org/drawingml/2006/main">
                  <a:avLst/>
                  <a:gdLst>
                    <a:gd name="T0" fmla="*/ 6 w 94"/>
                    <a:gd name="T1" fmla="*/ 3 h 70"/>
                    <a:gd name="T2" fmla="*/ 5 w 94"/>
                    <a:gd name="T3" fmla="*/ 1 h 70"/>
                    <a:gd name="T4" fmla="*/ 4 w 94"/>
                    <a:gd name="T5" fmla="*/ 3 h 70"/>
                    <a:gd name="T6" fmla="*/ 1 w 94"/>
                    <a:gd name="T7" fmla="*/ 1 h 70"/>
                    <a:gd name="T8" fmla="*/ 3 w 94"/>
                    <a:gd name="T9" fmla="*/ 3 h 70"/>
                    <a:gd name="T10" fmla="*/ 0 w 94"/>
                    <a:gd name="T11" fmla="*/ 4 h 70"/>
                    <a:gd name="T12" fmla="*/ 2 w 94"/>
                    <a:gd name="T13" fmla="*/ 5 h 70"/>
                    <a:gd name="T14" fmla="*/ 0 w 94"/>
                    <a:gd name="T15" fmla="*/ 6 h 70"/>
                    <a:gd name="T16" fmla="*/ 4 w 94"/>
                    <a:gd name="T17" fmla="*/ 6 h 70"/>
                    <a:gd name="T18" fmla="*/ 3 w 94"/>
                    <a:gd name="T19" fmla="*/ 8 h 70"/>
                    <a:gd name="T20" fmla="*/ 5 w 94"/>
                    <a:gd name="T21" fmla="*/ 7 h 70"/>
                    <a:gd name="T22" fmla="*/ 5 w 94"/>
                    <a:gd name="T23" fmla="*/ 10 h 70"/>
                    <a:gd name="T24" fmla="*/ 6 w 94"/>
                    <a:gd name="T25" fmla="*/ 7 h 70"/>
                    <a:gd name="T26" fmla="*/ 8 w 94"/>
                    <a:gd name="T27" fmla="*/ 9 h 70"/>
                    <a:gd name="T28" fmla="*/ 8 w 94"/>
                    <a:gd name="T29" fmla="*/ 6 h 70"/>
                    <a:gd name="T30" fmla="*/ 10 w 94"/>
                    <a:gd name="T31" fmla="*/ 8 h 70"/>
                    <a:gd name="T32" fmla="*/ 10 w 94"/>
                    <a:gd name="T33" fmla="*/ 6 h 70"/>
                    <a:gd name="T34" fmla="*/ 12 w 94"/>
                    <a:gd name="T35" fmla="*/ 6 h 70"/>
                    <a:gd name="T36" fmla="*/ 10 w 94"/>
                    <a:gd name="T37" fmla="*/ 5 h 70"/>
                    <a:gd name="T38" fmla="*/ 12 w 94"/>
                    <a:gd name="T39" fmla="*/ 4 h 70"/>
                    <a:gd name="T40" fmla="*/ 10 w 94"/>
                    <a:gd name="T41" fmla="*/ 3 h 70"/>
                    <a:gd name="T42" fmla="*/ 10 w 94"/>
                    <a:gd name="T43" fmla="*/ 2 h 70"/>
                    <a:gd name="T44" fmla="*/ 8 w 94"/>
                    <a:gd name="T45" fmla="*/ 3 h 70"/>
                    <a:gd name="T46" fmla="*/ 8 w 94"/>
                    <a:gd name="T47" fmla="*/ 0 h 70"/>
                    <a:gd name="T48" fmla="*/ 6 w 94"/>
                    <a:gd name="T49" fmla="*/ 3 h 7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94" h="70">
                      <a:moveTo>
                        <a:pt x="47" y="19"/>
                      </a:moveTo>
                      <a:lnTo>
                        <a:pt x="37" y="7"/>
                      </a:lnTo>
                      <a:lnTo>
                        <a:pt x="32" y="20"/>
                      </a:lnTo>
                      <a:lnTo>
                        <a:pt x="2" y="7"/>
                      </a:lnTo>
                      <a:lnTo>
                        <a:pt x="19" y="24"/>
                      </a:lnTo>
                      <a:lnTo>
                        <a:pt x="0" y="27"/>
                      </a:lnTo>
                      <a:lnTo>
                        <a:pt x="16" y="38"/>
                      </a:lnTo>
                      <a:lnTo>
                        <a:pt x="0" y="46"/>
                      </a:lnTo>
                      <a:lnTo>
                        <a:pt x="25" y="45"/>
                      </a:lnTo>
                      <a:lnTo>
                        <a:pt x="21" y="57"/>
                      </a:lnTo>
                      <a:lnTo>
                        <a:pt x="33" y="50"/>
                      </a:lnTo>
                      <a:lnTo>
                        <a:pt x="37" y="70"/>
                      </a:lnTo>
                      <a:lnTo>
                        <a:pt x="45" y="48"/>
                      </a:lnTo>
                      <a:lnTo>
                        <a:pt x="57" y="64"/>
                      </a:lnTo>
                      <a:lnTo>
                        <a:pt x="61" y="46"/>
                      </a:lnTo>
                      <a:lnTo>
                        <a:pt x="78" y="58"/>
                      </a:lnTo>
                      <a:lnTo>
                        <a:pt x="73" y="41"/>
                      </a:lnTo>
                      <a:lnTo>
                        <a:pt x="94" y="43"/>
                      </a:lnTo>
                      <a:lnTo>
                        <a:pt x="76" y="34"/>
                      </a:lnTo>
                      <a:lnTo>
                        <a:pt x="90" y="26"/>
                      </a:lnTo>
                      <a:lnTo>
                        <a:pt x="73" y="24"/>
                      </a:lnTo>
                      <a:lnTo>
                        <a:pt x="80" y="13"/>
                      </a:lnTo>
                      <a:lnTo>
                        <a:pt x="61" y="17"/>
                      </a:lnTo>
                      <a:lnTo>
                        <a:pt x="63" y="0"/>
                      </a:lnTo>
                      <a:lnTo>
                        <a:pt x="47" y="19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14" name="Freeform 213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516"/>
                  <a:ext cx="0" cy="33"/>
                </a:xfrm>
                <a:custGeom xmlns:a="http://schemas.openxmlformats.org/drawingml/2006/main">
                  <a:avLst/>
                  <a:gdLst>
                    <a:gd name="T0" fmla="*/ 6 w 86"/>
                    <a:gd name="T1" fmla="*/ 3 h 66"/>
                    <a:gd name="T2" fmla="*/ 5 w 86"/>
                    <a:gd name="T3" fmla="*/ 1 h 66"/>
                    <a:gd name="T4" fmla="*/ 4 w 86"/>
                    <a:gd name="T5" fmla="*/ 3 h 66"/>
                    <a:gd name="T6" fmla="*/ 1 w 86"/>
                    <a:gd name="T7" fmla="*/ 1 h 66"/>
                    <a:gd name="T8" fmla="*/ 3 w 86"/>
                    <a:gd name="T9" fmla="*/ 3 h 66"/>
                    <a:gd name="T10" fmla="*/ 0 w 86"/>
                    <a:gd name="T11" fmla="*/ 4 h 66"/>
                    <a:gd name="T12" fmla="*/ 2 w 86"/>
                    <a:gd name="T13" fmla="*/ 5 h 66"/>
                    <a:gd name="T14" fmla="*/ 0 w 86"/>
                    <a:gd name="T15" fmla="*/ 6 h 66"/>
                    <a:gd name="T16" fmla="*/ 3 w 86"/>
                    <a:gd name="T17" fmla="*/ 6 h 66"/>
                    <a:gd name="T18" fmla="*/ 3 w 86"/>
                    <a:gd name="T19" fmla="*/ 7 h 66"/>
                    <a:gd name="T20" fmla="*/ 4 w 86"/>
                    <a:gd name="T21" fmla="*/ 6 h 66"/>
                    <a:gd name="T22" fmla="*/ 5 w 86"/>
                    <a:gd name="T23" fmla="*/ 9 h 66"/>
                    <a:gd name="T24" fmla="*/ 6 w 86"/>
                    <a:gd name="T25" fmla="*/ 6 h 66"/>
                    <a:gd name="T26" fmla="*/ 7 w 86"/>
                    <a:gd name="T27" fmla="*/ 8 h 66"/>
                    <a:gd name="T28" fmla="*/ 7 w 86"/>
                    <a:gd name="T29" fmla="*/ 6 h 66"/>
                    <a:gd name="T30" fmla="*/ 9 w 86"/>
                    <a:gd name="T31" fmla="*/ 7 h 66"/>
                    <a:gd name="T32" fmla="*/ 9 w 86"/>
                    <a:gd name="T33" fmla="*/ 5 h 66"/>
                    <a:gd name="T34" fmla="*/ 11 w 86"/>
                    <a:gd name="T35" fmla="*/ 5 h 66"/>
                    <a:gd name="T36" fmla="*/ 9 w 86"/>
                    <a:gd name="T37" fmla="*/ 4 h 66"/>
                    <a:gd name="T38" fmla="*/ 11 w 86"/>
                    <a:gd name="T39" fmla="*/ 4 h 66"/>
                    <a:gd name="T40" fmla="*/ 9 w 86"/>
                    <a:gd name="T41" fmla="*/ 3 h 66"/>
                    <a:gd name="T42" fmla="*/ 9 w 86"/>
                    <a:gd name="T43" fmla="*/ 2 h 66"/>
                    <a:gd name="T44" fmla="*/ 8 w 86"/>
                    <a:gd name="T45" fmla="*/ 2 h 66"/>
                    <a:gd name="T46" fmla="*/ 8 w 86"/>
                    <a:gd name="T47" fmla="*/ 0 h 66"/>
                    <a:gd name="T48" fmla="*/ 6 w 86"/>
                    <a:gd name="T49" fmla="*/ 3 h 6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86" h="66">
                      <a:moveTo>
                        <a:pt x="43" y="18"/>
                      </a:moveTo>
                      <a:lnTo>
                        <a:pt x="33" y="7"/>
                      </a:lnTo>
                      <a:lnTo>
                        <a:pt x="29" y="19"/>
                      </a:lnTo>
                      <a:lnTo>
                        <a:pt x="2" y="7"/>
                      </a:lnTo>
                      <a:lnTo>
                        <a:pt x="19" y="23"/>
                      </a:lnTo>
                      <a:lnTo>
                        <a:pt x="0" y="26"/>
                      </a:lnTo>
                      <a:lnTo>
                        <a:pt x="15" y="35"/>
                      </a:lnTo>
                      <a:lnTo>
                        <a:pt x="0" y="44"/>
                      </a:lnTo>
                      <a:lnTo>
                        <a:pt x="22" y="42"/>
                      </a:lnTo>
                      <a:lnTo>
                        <a:pt x="19" y="54"/>
                      </a:lnTo>
                      <a:lnTo>
                        <a:pt x="31" y="47"/>
                      </a:lnTo>
                      <a:lnTo>
                        <a:pt x="34" y="66"/>
                      </a:lnTo>
                      <a:lnTo>
                        <a:pt x="41" y="45"/>
                      </a:lnTo>
                      <a:lnTo>
                        <a:pt x="52" y="61"/>
                      </a:lnTo>
                      <a:lnTo>
                        <a:pt x="55" y="44"/>
                      </a:lnTo>
                      <a:lnTo>
                        <a:pt x="72" y="56"/>
                      </a:lnTo>
                      <a:lnTo>
                        <a:pt x="67" y="40"/>
                      </a:lnTo>
                      <a:lnTo>
                        <a:pt x="86" y="40"/>
                      </a:lnTo>
                      <a:lnTo>
                        <a:pt x="69" y="31"/>
                      </a:lnTo>
                      <a:lnTo>
                        <a:pt x="83" y="25"/>
                      </a:lnTo>
                      <a:lnTo>
                        <a:pt x="67" y="23"/>
                      </a:lnTo>
                      <a:lnTo>
                        <a:pt x="72" y="14"/>
                      </a:lnTo>
                      <a:lnTo>
                        <a:pt x="57" y="16"/>
                      </a:lnTo>
                      <a:lnTo>
                        <a:pt x="59" y="0"/>
                      </a:lnTo>
                      <a:lnTo>
                        <a:pt x="43" y="18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15" name="Freeform 214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517"/>
                  <a:ext cx="0" cy="31"/>
                </a:xfrm>
                <a:custGeom xmlns:a="http://schemas.openxmlformats.org/drawingml/2006/main">
                  <a:avLst/>
                  <a:gdLst>
                    <a:gd name="T0" fmla="*/ 5 w 80"/>
                    <a:gd name="T1" fmla="*/ 3 h 62"/>
                    <a:gd name="T2" fmla="*/ 3 w 80"/>
                    <a:gd name="T3" fmla="*/ 1 h 62"/>
                    <a:gd name="T4" fmla="*/ 3 w 80"/>
                    <a:gd name="T5" fmla="*/ 3 h 62"/>
                    <a:gd name="T6" fmla="*/ 0 w 80"/>
                    <a:gd name="T7" fmla="*/ 1 h 62"/>
                    <a:gd name="T8" fmla="*/ 2 w 80"/>
                    <a:gd name="T9" fmla="*/ 3 h 62"/>
                    <a:gd name="T10" fmla="*/ 0 w 80"/>
                    <a:gd name="T11" fmla="*/ 3 h 62"/>
                    <a:gd name="T12" fmla="*/ 1 w 80"/>
                    <a:gd name="T13" fmla="*/ 5 h 62"/>
                    <a:gd name="T14" fmla="*/ 0 w 80"/>
                    <a:gd name="T15" fmla="*/ 6 h 62"/>
                    <a:gd name="T16" fmla="*/ 2 w 80"/>
                    <a:gd name="T17" fmla="*/ 5 h 62"/>
                    <a:gd name="T18" fmla="*/ 2 w 80"/>
                    <a:gd name="T19" fmla="*/ 7 h 62"/>
                    <a:gd name="T20" fmla="*/ 3 w 80"/>
                    <a:gd name="T21" fmla="*/ 6 h 62"/>
                    <a:gd name="T22" fmla="*/ 3 w 80"/>
                    <a:gd name="T23" fmla="*/ 8 h 62"/>
                    <a:gd name="T24" fmla="*/ 4 w 80"/>
                    <a:gd name="T25" fmla="*/ 6 h 62"/>
                    <a:gd name="T26" fmla="*/ 6 w 80"/>
                    <a:gd name="T27" fmla="*/ 8 h 62"/>
                    <a:gd name="T28" fmla="*/ 6 w 80"/>
                    <a:gd name="T29" fmla="*/ 6 h 62"/>
                    <a:gd name="T30" fmla="*/ 8 w 80"/>
                    <a:gd name="T31" fmla="*/ 7 h 62"/>
                    <a:gd name="T32" fmla="*/ 7 w 80"/>
                    <a:gd name="T33" fmla="*/ 5 h 62"/>
                    <a:gd name="T34" fmla="*/ 9 w 80"/>
                    <a:gd name="T35" fmla="*/ 5 h 62"/>
                    <a:gd name="T36" fmla="*/ 7 w 80"/>
                    <a:gd name="T37" fmla="*/ 4 h 62"/>
                    <a:gd name="T38" fmla="*/ 9 w 80"/>
                    <a:gd name="T39" fmla="*/ 3 h 62"/>
                    <a:gd name="T40" fmla="*/ 7 w 80"/>
                    <a:gd name="T41" fmla="*/ 3 h 62"/>
                    <a:gd name="T42" fmla="*/ 8 w 80"/>
                    <a:gd name="T43" fmla="*/ 2 h 62"/>
                    <a:gd name="T44" fmla="*/ 6 w 80"/>
                    <a:gd name="T45" fmla="*/ 2 h 62"/>
                    <a:gd name="T46" fmla="*/ 6 w 80"/>
                    <a:gd name="T47" fmla="*/ 0 h 62"/>
                    <a:gd name="T48" fmla="*/ 5 w 80"/>
                    <a:gd name="T49" fmla="*/ 3 h 6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80" h="62">
                      <a:moveTo>
                        <a:pt x="40" y="17"/>
                      </a:moveTo>
                      <a:lnTo>
                        <a:pt x="31" y="7"/>
                      </a:lnTo>
                      <a:lnTo>
                        <a:pt x="26" y="17"/>
                      </a:lnTo>
                      <a:lnTo>
                        <a:pt x="2" y="7"/>
                      </a:lnTo>
                      <a:lnTo>
                        <a:pt x="18" y="21"/>
                      </a:lnTo>
                      <a:lnTo>
                        <a:pt x="0" y="24"/>
                      </a:lnTo>
                      <a:lnTo>
                        <a:pt x="14" y="33"/>
                      </a:lnTo>
                      <a:lnTo>
                        <a:pt x="0" y="42"/>
                      </a:lnTo>
                      <a:lnTo>
                        <a:pt x="21" y="40"/>
                      </a:lnTo>
                      <a:lnTo>
                        <a:pt x="18" y="50"/>
                      </a:lnTo>
                      <a:lnTo>
                        <a:pt x="28" y="45"/>
                      </a:lnTo>
                      <a:lnTo>
                        <a:pt x="31" y="62"/>
                      </a:lnTo>
                      <a:lnTo>
                        <a:pt x="38" y="43"/>
                      </a:lnTo>
                      <a:lnTo>
                        <a:pt x="49" y="57"/>
                      </a:lnTo>
                      <a:lnTo>
                        <a:pt x="52" y="42"/>
                      </a:lnTo>
                      <a:lnTo>
                        <a:pt x="66" y="52"/>
                      </a:lnTo>
                      <a:lnTo>
                        <a:pt x="63" y="36"/>
                      </a:lnTo>
                      <a:lnTo>
                        <a:pt x="80" y="38"/>
                      </a:lnTo>
                      <a:lnTo>
                        <a:pt x="64" y="29"/>
                      </a:lnTo>
                      <a:lnTo>
                        <a:pt x="78" y="23"/>
                      </a:lnTo>
                      <a:lnTo>
                        <a:pt x="61" y="21"/>
                      </a:lnTo>
                      <a:lnTo>
                        <a:pt x="68" y="12"/>
                      </a:lnTo>
                      <a:lnTo>
                        <a:pt x="52" y="16"/>
                      </a:lnTo>
                      <a:lnTo>
                        <a:pt x="54" y="0"/>
                      </a:lnTo>
                      <a:lnTo>
                        <a:pt x="40" y="17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16" name="Freeform 215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519"/>
                  <a:ext cx="0" cy="27"/>
                </a:xfrm>
                <a:custGeom xmlns:a="http://schemas.openxmlformats.org/drawingml/2006/main">
                  <a:avLst/>
                  <a:gdLst>
                    <a:gd name="T0" fmla="*/ 5 w 72"/>
                    <a:gd name="T1" fmla="*/ 1 h 55"/>
                    <a:gd name="T2" fmla="*/ 4 w 72"/>
                    <a:gd name="T3" fmla="*/ 0 h 55"/>
                    <a:gd name="T4" fmla="*/ 3 w 72"/>
                    <a:gd name="T5" fmla="*/ 1 h 55"/>
                    <a:gd name="T6" fmla="*/ 1 w 72"/>
                    <a:gd name="T7" fmla="*/ 0 h 55"/>
                    <a:gd name="T8" fmla="*/ 2 w 72"/>
                    <a:gd name="T9" fmla="*/ 2 h 55"/>
                    <a:gd name="T10" fmla="*/ 0 w 72"/>
                    <a:gd name="T11" fmla="*/ 2 h 55"/>
                    <a:gd name="T12" fmla="*/ 2 w 72"/>
                    <a:gd name="T13" fmla="*/ 3 h 55"/>
                    <a:gd name="T14" fmla="*/ 0 w 72"/>
                    <a:gd name="T15" fmla="*/ 4 h 55"/>
                    <a:gd name="T16" fmla="*/ 3 w 72"/>
                    <a:gd name="T17" fmla="*/ 4 h 55"/>
                    <a:gd name="T18" fmla="*/ 2 w 72"/>
                    <a:gd name="T19" fmla="*/ 5 h 55"/>
                    <a:gd name="T20" fmla="*/ 4 w 72"/>
                    <a:gd name="T21" fmla="*/ 4 h 55"/>
                    <a:gd name="T22" fmla="*/ 4 w 72"/>
                    <a:gd name="T23" fmla="*/ 6 h 55"/>
                    <a:gd name="T24" fmla="*/ 5 w 72"/>
                    <a:gd name="T25" fmla="*/ 4 h 55"/>
                    <a:gd name="T26" fmla="*/ 6 w 72"/>
                    <a:gd name="T27" fmla="*/ 6 h 55"/>
                    <a:gd name="T28" fmla="*/ 6 w 72"/>
                    <a:gd name="T29" fmla="*/ 4 h 55"/>
                    <a:gd name="T30" fmla="*/ 8 w 72"/>
                    <a:gd name="T31" fmla="*/ 5 h 55"/>
                    <a:gd name="T32" fmla="*/ 8 w 72"/>
                    <a:gd name="T33" fmla="*/ 4 h 55"/>
                    <a:gd name="T34" fmla="*/ 10 w 72"/>
                    <a:gd name="T35" fmla="*/ 4 h 55"/>
                    <a:gd name="T36" fmla="*/ 8 w 72"/>
                    <a:gd name="T37" fmla="*/ 3 h 55"/>
                    <a:gd name="T38" fmla="*/ 10 w 72"/>
                    <a:gd name="T39" fmla="*/ 2 h 55"/>
                    <a:gd name="T40" fmla="*/ 7 w 72"/>
                    <a:gd name="T41" fmla="*/ 2 h 55"/>
                    <a:gd name="T42" fmla="*/ 8 w 72"/>
                    <a:gd name="T43" fmla="*/ 1 h 55"/>
                    <a:gd name="T44" fmla="*/ 6 w 72"/>
                    <a:gd name="T45" fmla="*/ 1 h 55"/>
                    <a:gd name="T46" fmla="*/ 7 w 72"/>
                    <a:gd name="T47" fmla="*/ 0 h 55"/>
                    <a:gd name="T48" fmla="*/ 5 w 72"/>
                    <a:gd name="T49" fmla="*/ 1 h 5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72" h="55">
                      <a:moveTo>
                        <a:pt x="36" y="13"/>
                      </a:moveTo>
                      <a:lnTo>
                        <a:pt x="27" y="5"/>
                      </a:lnTo>
                      <a:lnTo>
                        <a:pt x="24" y="15"/>
                      </a:lnTo>
                      <a:lnTo>
                        <a:pt x="2" y="5"/>
                      </a:lnTo>
                      <a:lnTo>
                        <a:pt x="15" y="19"/>
                      </a:lnTo>
                      <a:lnTo>
                        <a:pt x="0" y="22"/>
                      </a:lnTo>
                      <a:lnTo>
                        <a:pt x="12" y="29"/>
                      </a:lnTo>
                      <a:lnTo>
                        <a:pt x="0" y="36"/>
                      </a:lnTo>
                      <a:lnTo>
                        <a:pt x="19" y="34"/>
                      </a:lnTo>
                      <a:lnTo>
                        <a:pt x="15" y="44"/>
                      </a:lnTo>
                      <a:lnTo>
                        <a:pt x="26" y="39"/>
                      </a:lnTo>
                      <a:lnTo>
                        <a:pt x="27" y="55"/>
                      </a:lnTo>
                      <a:lnTo>
                        <a:pt x="34" y="38"/>
                      </a:lnTo>
                      <a:lnTo>
                        <a:pt x="45" y="50"/>
                      </a:lnTo>
                      <a:lnTo>
                        <a:pt x="46" y="36"/>
                      </a:lnTo>
                      <a:lnTo>
                        <a:pt x="60" y="46"/>
                      </a:lnTo>
                      <a:lnTo>
                        <a:pt x="57" y="32"/>
                      </a:lnTo>
                      <a:lnTo>
                        <a:pt x="72" y="34"/>
                      </a:lnTo>
                      <a:lnTo>
                        <a:pt x="59" y="25"/>
                      </a:lnTo>
                      <a:lnTo>
                        <a:pt x="71" y="20"/>
                      </a:lnTo>
                      <a:lnTo>
                        <a:pt x="55" y="19"/>
                      </a:lnTo>
                      <a:lnTo>
                        <a:pt x="60" y="12"/>
                      </a:lnTo>
                      <a:lnTo>
                        <a:pt x="46" y="13"/>
                      </a:lnTo>
                      <a:lnTo>
                        <a:pt x="48" y="0"/>
                      </a:lnTo>
                      <a:lnTo>
                        <a:pt x="36" y="13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17" name="Freeform 216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520"/>
                  <a:ext cx="0" cy="26"/>
                </a:xfrm>
                <a:custGeom xmlns:a="http://schemas.openxmlformats.org/drawingml/2006/main">
                  <a:avLst/>
                  <a:gdLst>
                    <a:gd name="T0" fmla="*/ 5 w 66"/>
                    <a:gd name="T1" fmla="*/ 2 h 52"/>
                    <a:gd name="T2" fmla="*/ 4 w 66"/>
                    <a:gd name="T3" fmla="*/ 1 h 52"/>
                    <a:gd name="T4" fmla="*/ 3 w 66"/>
                    <a:gd name="T5" fmla="*/ 2 h 52"/>
                    <a:gd name="T6" fmla="*/ 1 w 66"/>
                    <a:gd name="T7" fmla="*/ 1 h 52"/>
                    <a:gd name="T8" fmla="*/ 2 w 66"/>
                    <a:gd name="T9" fmla="*/ 3 h 52"/>
                    <a:gd name="T10" fmla="*/ 0 w 66"/>
                    <a:gd name="T11" fmla="*/ 3 h 52"/>
                    <a:gd name="T12" fmla="*/ 2 w 66"/>
                    <a:gd name="T13" fmla="*/ 4 h 52"/>
                    <a:gd name="T14" fmla="*/ 0 w 66"/>
                    <a:gd name="T15" fmla="*/ 5 h 52"/>
                    <a:gd name="T16" fmla="*/ 3 w 66"/>
                    <a:gd name="T17" fmla="*/ 5 h 52"/>
                    <a:gd name="T18" fmla="*/ 2 w 66"/>
                    <a:gd name="T19" fmla="*/ 6 h 52"/>
                    <a:gd name="T20" fmla="*/ 3 w 66"/>
                    <a:gd name="T21" fmla="*/ 5 h 52"/>
                    <a:gd name="T22" fmla="*/ 4 w 66"/>
                    <a:gd name="T23" fmla="*/ 7 h 52"/>
                    <a:gd name="T24" fmla="*/ 4 w 66"/>
                    <a:gd name="T25" fmla="*/ 5 h 52"/>
                    <a:gd name="T26" fmla="*/ 5 w 66"/>
                    <a:gd name="T27" fmla="*/ 6 h 52"/>
                    <a:gd name="T28" fmla="*/ 6 w 66"/>
                    <a:gd name="T29" fmla="*/ 5 h 52"/>
                    <a:gd name="T30" fmla="*/ 7 w 66"/>
                    <a:gd name="T31" fmla="*/ 6 h 52"/>
                    <a:gd name="T32" fmla="*/ 7 w 66"/>
                    <a:gd name="T33" fmla="*/ 4 h 52"/>
                    <a:gd name="T34" fmla="*/ 9 w 66"/>
                    <a:gd name="T35" fmla="*/ 4 h 52"/>
                    <a:gd name="T36" fmla="*/ 7 w 66"/>
                    <a:gd name="T37" fmla="*/ 3 h 52"/>
                    <a:gd name="T38" fmla="*/ 8 w 66"/>
                    <a:gd name="T39" fmla="*/ 3 h 52"/>
                    <a:gd name="T40" fmla="*/ 7 w 66"/>
                    <a:gd name="T41" fmla="*/ 3 h 52"/>
                    <a:gd name="T42" fmla="*/ 7 w 66"/>
                    <a:gd name="T43" fmla="*/ 2 h 52"/>
                    <a:gd name="T44" fmla="*/ 6 w 66"/>
                    <a:gd name="T45" fmla="*/ 2 h 52"/>
                    <a:gd name="T46" fmla="*/ 6 w 66"/>
                    <a:gd name="T47" fmla="*/ 0 h 52"/>
                    <a:gd name="T48" fmla="*/ 5 w 66"/>
                    <a:gd name="T49" fmla="*/ 2 h 5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66" h="52">
                      <a:moveTo>
                        <a:pt x="33" y="14"/>
                      </a:moveTo>
                      <a:lnTo>
                        <a:pt x="26" y="5"/>
                      </a:lnTo>
                      <a:lnTo>
                        <a:pt x="23" y="16"/>
                      </a:lnTo>
                      <a:lnTo>
                        <a:pt x="2" y="5"/>
                      </a:lnTo>
                      <a:lnTo>
                        <a:pt x="14" y="18"/>
                      </a:lnTo>
                      <a:lnTo>
                        <a:pt x="0" y="21"/>
                      </a:lnTo>
                      <a:lnTo>
                        <a:pt x="12" y="28"/>
                      </a:lnTo>
                      <a:lnTo>
                        <a:pt x="0" y="35"/>
                      </a:lnTo>
                      <a:lnTo>
                        <a:pt x="18" y="33"/>
                      </a:lnTo>
                      <a:lnTo>
                        <a:pt x="14" y="42"/>
                      </a:lnTo>
                      <a:lnTo>
                        <a:pt x="23" y="38"/>
                      </a:lnTo>
                      <a:lnTo>
                        <a:pt x="26" y="52"/>
                      </a:lnTo>
                      <a:lnTo>
                        <a:pt x="31" y="37"/>
                      </a:lnTo>
                      <a:lnTo>
                        <a:pt x="40" y="47"/>
                      </a:lnTo>
                      <a:lnTo>
                        <a:pt x="43" y="35"/>
                      </a:lnTo>
                      <a:lnTo>
                        <a:pt x="56" y="43"/>
                      </a:lnTo>
                      <a:lnTo>
                        <a:pt x="52" y="31"/>
                      </a:lnTo>
                      <a:lnTo>
                        <a:pt x="66" y="31"/>
                      </a:lnTo>
                      <a:lnTo>
                        <a:pt x="54" y="24"/>
                      </a:lnTo>
                      <a:lnTo>
                        <a:pt x="64" y="19"/>
                      </a:lnTo>
                      <a:lnTo>
                        <a:pt x="50" y="18"/>
                      </a:lnTo>
                      <a:lnTo>
                        <a:pt x="56" y="11"/>
                      </a:lnTo>
                      <a:lnTo>
                        <a:pt x="43" y="12"/>
                      </a:lnTo>
                      <a:lnTo>
                        <a:pt x="43" y="0"/>
                      </a:lnTo>
                      <a:lnTo>
                        <a:pt x="33" y="14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18" name="Freeform 217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521"/>
                  <a:ext cx="0" cy="23"/>
                </a:xfrm>
                <a:custGeom xmlns:a="http://schemas.openxmlformats.org/drawingml/2006/main">
                  <a:avLst/>
                  <a:gdLst>
                    <a:gd name="T0" fmla="*/ 4 w 58"/>
                    <a:gd name="T1" fmla="*/ 2 h 45"/>
                    <a:gd name="T2" fmla="*/ 3 w 58"/>
                    <a:gd name="T3" fmla="*/ 1 h 45"/>
                    <a:gd name="T4" fmla="*/ 3 w 58"/>
                    <a:gd name="T5" fmla="*/ 2 h 45"/>
                    <a:gd name="T6" fmla="*/ 1 w 58"/>
                    <a:gd name="T7" fmla="*/ 1 h 45"/>
                    <a:gd name="T8" fmla="*/ 2 w 58"/>
                    <a:gd name="T9" fmla="*/ 2 h 45"/>
                    <a:gd name="T10" fmla="*/ 0 w 58"/>
                    <a:gd name="T11" fmla="*/ 3 h 45"/>
                    <a:gd name="T12" fmla="*/ 2 w 58"/>
                    <a:gd name="T13" fmla="*/ 3 h 45"/>
                    <a:gd name="T14" fmla="*/ 0 w 58"/>
                    <a:gd name="T15" fmla="*/ 4 h 45"/>
                    <a:gd name="T16" fmla="*/ 2 w 58"/>
                    <a:gd name="T17" fmla="*/ 4 h 45"/>
                    <a:gd name="T18" fmla="*/ 2 w 58"/>
                    <a:gd name="T19" fmla="*/ 5 h 45"/>
                    <a:gd name="T20" fmla="*/ 3 w 58"/>
                    <a:gd name="T21" fmla="*/ 5 h 45"/>
                    <a:gd name="T22" fmla="*/ 3 w 58"/>
                    <a:gd name="T23" fmla="*/ 6 h 45"/>
                    <a:gd name="T24" fmla="*/ 4 w 58"/>
                    <a:gd name="T25" fmla="*/ 4 h 45"/>
                    <a:gd name="T26" fmla="*/ 5 w 58"/>
                    <a:gd name="T27" fmla="*/ 6 h 45"/>
                    <a:gd name="T28" fmla="*/ 5 w 58"/>
                    <a:gd name="T29" fmla="*/ 4 h 45"/>
                    <a:gd name="T30" fmla="*/ 6 w 58"/>
                    <a:gd name="T31" fmla="*/ 5 h 45"/>
                    <a:gd name="T32" fmla="*/ 6 w 58"/>
                    <a:gd name="T33" fmla="*/ 4 h 45"/>
                    <a:gd name="T34" fmla="*/ 8 w 58"/>
                    <a:gd name="T35" fmla="*/ 4 h 45"/>
                    <a:gd name="T36" fmla="*/ 6 w 58"/>
                    <a:gd name="T37" fmla="*/ 3 h 45"/>
                    <a:gd name="T38" fmla="*/ 8 w 58"/>
                    <a:gd name="T39" fmla="*/ 3 h 45"/>
                    <a:gd name="T40" fmla="*/ 6 w 58"/>
                    <a:gd name="T41" fmla="*/ 2 h 45"/>
                    <a:gd name="T42" fmla="*/ 7 w 58"/>
                    <a:gd name="T43" fmla="*/ 1 h 45"/>
                    <a:gd name="T44" fmla="*/ 5 w 58"/>
                    <a:gd name="T45" fmla="*/ 2 h 45"/>
                    <a:gd name="T46" fmla="*/ 5 w 58"/>
                    <a:gd name="T47" fmla="*/ 0 h 45"/>
                    <a:gd name="T48" fmla="*/ 4 w 58"/>
                    <a:gd name="T49" fmla="*/ 2 h 4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58" h="45">
                      <a:moveTo>
                        <a:pt x="29" y="12"/>
                      </a:moveTo>
                      <a:lnTo>
                        <a:pt x="22" y="5"/>
                      </a:lnTo>
                      <a:lnTo>
                        <a:pt x="19" y="14"/>
                      </a:lnTo>
                      <a:lnTo>
                        <a:pt x="1" y="5"/>
                      </a:lnTo>
                      <a:lnTo>
                        <a:pt x="12" y="15"/>
                      </a:lnTo>
                      <a:lnTo>
                        <a:pt x="0" y="17"/>
                      </a:lnTo>
                      <a:lnTo>
                        <a:pt x="10" y="24"/>
                      </a:lnTo>
                      <a:lnTo>
                        <a:pt x="0" y="29"/>
                      </a:lnTo>
                      <a:lnTo>
                        <a:pt x="15" y="29"/>
                      </a:lnTo>
                      <a:lnTo>
                        <a:pt x="12" y="36"/>
                      </a:lnTo>
                      <a:lnTo>
                        <a:pt x="20" y="33"/>
                      </a:lnTo>
                      <a:lnTo>
                        <a:pt x="22" y="45"/>
                      </a:lnTo>
                      <a:lnTo>
                        <a:pt x="27" y="31"/>
                      </a:lnTo>
                      <a:lnTo>
                        <a:pt x="36" y="41"/>
                      </a:lnTo>
                      <a:lnTo>
                        <a:pt x="38" y="29"/>
                      </a:lnTo>
                      <a:lnTo>
                        <a:pt x="48" y="38"/>
                      </a:lnTo>
                      <a:lnTo>
                        <a:pt x="45" y="26"/>
                      </a:lnTo>
                      <a:lnTo>
                        <a:pt x="58" y="27"/>
                      </a:lnTo>
                      <a:lnTo>
                        <a:pt x="46" y="20"/>
                      </a:lnTo>
                      <a:lnTo>
                        <a:pt x="57" y="17"/>
                      </a:lnTo>
                      <a:lnTo>
                        <a:pt x="45" y="15"/>
                      </a:lnTo>
                      <a:lnTo>
                        <a:pt x="50" y="8"/>
                      </a:lnTo>
                      <a:lnTo>
                        <a:pt x="38" y="10"/>
                      </a:lnTo>
                      <a:lnTo>
                        <a:pt x="39" y="0"/>
                      </a:lnTo>
                      <a:lnTo>
                        <a:pt x="29" y="12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19" name="Freeform 218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522"/>
                  <a:ext cx="0" cy="21"/>
                </a:xfrm>
                <a:custGeom xmlns:a="http://schemas.openxmlformats.org/drawingml/2006/main">
                  <a:avLst/>
                  <a:gdLst>
                    <a:gd name="T0" fmla="*/ 4 w 52"/>
                    <a:gd name="T1" fmla="*/ 2 h 42"/>
                    <a:gd name="T2" fmla="*/ 3 w 52"/>
                    <a:gd name="T3" fmla="*/ 1 h 42"/>
                    <a:gd name="T4" fmla="*/ 3 w 52"/>
                    <a:gd name="T5" fmla="*/ 2 h 42"/>
                    <a:gd name="T6" fmla="*/ 1 w 52"/>
                    <a:gd name="T7" fmla="*/ 1 h 42"/>
                    <a:gd name="T8" fmla="*/ 2 w 52"/>
                    <a:gd name="T9" fmla="*/ 2 h 42"/>
                    <a:gd name="T10" fmla="*/ 0 w 52"/>
                    <a:gd name="T11" fmla="*/ 3 h 42"/>
                    <a:gd name="T12" fmla="*/ 2 w 52"/>
                    <a:gd name="T13" fmla="*/ 3 h 42"/>
                    <a:gd name="T14" fmla="*/ 0 w 52"/>
                    <a:gd name="T15" fmla="*/ 4 h 42"/>
                    <a:gd name="T16" fmla="*/ 2 w 52"/>
                    <a:gd name="T17" fmla="*/ 4 h 42"/>
                    <a:gd name="T18" fmla="*/ 2 w 52"/>
                    <a:gd name="T19" fmla="*/ 5 h 42"/>
                    <a:gd name="T20" fmla="*/ 3 w 52"/>
                    <a:gd name="T21" fmla="*/ 4 h 42"/>
                    <a:gd name="T22" fmla="*/ 3 w 52"/>
                    <a:gd name="T23" fmla="*/ 6 h 42"/>
                    <a:gd name="T24" fmla="*/ 4 w 52"/>
                    <a:gd name="T25" fmla="*/ 4 h 42"/>
                    <a:gd name="T26" fmla="*/ 4 w 52"/>
                    <a:gd name="T27" fmla="*/ 5 h 42"/>
                    <a:gd name="T28" fmla="*/ 5 w 52"/>
                    <a:gd name="T29" fmla="*/ 4 h 42"/>
                    <a:gd name="T30" fmla="*/ 6 w 52"/>
                    <a:gd name="T31" fmla="*/ 5 h 42"/>
                    <a:gd name="T32" fmla="*/ 5 w 52"/>
                    <a:gd name="T33" fmla="*/ 4 h 42"/>
                    <a:gd name="T34" fmla="*/ 7 w 52"/>
                    <a:gd name="T35" fmla="*/ 4 h 42"/>
                    <a:gd name="T36" fmla="*/ 6 w 52"/>
                    <a:gd name="T37" fmla="*/ 3 h 42"/>
                    <a:gd name="T38" fmla="*/ 7 w 52"/>
                    <a:gd name="T39" fmla="*/ 2 h 42"/>
                    <a:gd name="T40" fmla="*/ 5 w 52"/>
                    <a:gd name="T41" fmla="*/ 2 h 42"/>
                    <a:gd name="T42" fmla="*/ 6 w 52"/>
                    <a:gd name="T43" fmla="*/ 2 h 42"/>
                    <a:gd name="T44" fmla="*/ 5 w 52"/>
                    <a:gd name="T45" fmla="*/ 2 h 42"/>
                    <a:gd name="T46" fmla="*/ 5 w 52"/>
                    <a:gd name="T47" fmla="*/ 0 h 42"/>
                    <a:gd name="T48" fmla="*/ 4 w 52"/>
                    <a:gd name="T49" fmla="*/ 2 h 4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52" h="42">
                      <a:moveTo>
                        <a:pt x="26" y="11"/>
                      </a:moveTo>
                      <a:lnTo>
                        <a:pt x="21" y="6"/>
                      </a:lnTo>
                      <a:lnTo>
                        <a:pt x="17" y="13"/>
                      </a:lnTo>
                      <a:lnTo>
                        <a:pt x="2" y="6"/>
                      </a:lnTo>
                      <a:lnTo>
                        <a:pt x="11" y="14"/>
                      </a:lnTo>
                      <a:lnTo>
                        <a:pt x="0" y="18"/>
                      </a:lnTo>
                      <a:lnTo>
                        <a:pt x="9" y="23"/>
                      </a:lnTo>
                      <a:lnTo>
                        <a:pt x="0" y="28"/>
                      </a:lnTo>
                      <a:lnTo>
                        <a:pt x="14" y="26"/>
                      </a:lnTo>
                      <a:lnTo>
                        <a:pt x="12" y="33"/>
                      </a:lnTo>
                      <a:lnTo>
                        <a:pt x="19" y="30"/>
                      </a:lnTo>
                      <a:lnTo>
                        <a:pt x="21" y="42"/>
                      </a:lnTo>
                      <a:lnTo>
                        <a:pt x="26" y="28"/>
                      </a:lnTo>
                      <a:lnTo>
                        <a:pt x="31" y="38"/>
                      </a:lnTo>
                      <a:lnTo>
                        <a:pt x="33" y="28"/>
                      </a:lnTo>
                      <a:lnTo>
                        <a:pt x="43" y="35"/>
                      </a:lnTo>
                      <a:lnTo>
                        <a:pt x="40" y="25"/>
                      </a:lnTo>
                      <a:lnTo>
                        <a:pt x="52" y="26"/>
                      </a:lnTo>
                      <a:lnTo>
                        <a:pt x="42" y="21"/>
                      </a:lnTo>
                      <a:lnTo>
                        <a:pt x="50" y="16"/>
                      </a:lnTo>
                      <a:lnTo>
                        <a:pt x="40" y="14"/>
                      </a:lnTo>
                      <a:lnTo>
                        <a:pt x="43" y="9"/>
                      </a:lnTo>
                      <a:lnTo>
                        <a:pt x="35" y="11"/>
                      </a:lnTo>
                      <a:lnTo>
                        <a:pt x="35" y="0"/>
                      </a:lnTo>
                      <a:lnTo>
                        <a:pt x="26" y="11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20" name="Freeform 219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524"/>
                  <a:ext cx="0" cy="17"/>
                </a:xfrm>
                <a:custGeom xmlns:a="http://schemas.openxmlformats.org/drawingml/2006/main">
                  <a:avLst/>
                  <a:gdLst>
                    <a:gd name="T0" fmla="*/ 3 w 45"/>
                    <a:gd name="T1" fmla="*/ 2 h 34"/>
                    <a:gd name="T2" fmla="*/ 3 w 45"/>
                    <a:gd name="T3" fmla="*/ 1 h 34"/>
                    <a:gd name="T4" fmla="*/ 2 w 45"/>
                    <a:gd name="T5" fmla="*/ 2 h 34"/>
                    <a:gd name="T6" fmla="*/ 0 w 45"/>
                    <a:gd name="T7" fmla="*/ 1 h 34"/>
                    <a:gd name="T8" fmla="*/ 1 w 45"/>
                    <a:gd name="T9" fmla="*/ 2 h 34"/>
                    <a:gd name="T10" fmla="*/ 0 w 45"/>
                    <a:gd name="T11" fmla="*/ 2 h 34"/>
                    <a:gd name="T12" fmla="*/ 1 w 45"/>
                    <a:gd name="T13" fmla="*/ 3 h 34"/>
                    <a:gd name="T14" fmla="*/ 0 w 45"/>
                    <a:gd name="T15" fmla="*/ 3 h 34"/>
                    <a:gd name="T16" fmla="*/ 2 w 45"/>
                    <a:gd name="T17" fmla="*/ 3 h 34"/>
                    <a:gd name="T18" fmla="*/ 2 w 45"/>
                    <a:gd name="T19" fmla="*/ 4 h 34"/>
                    <a:gd name="T20" fmla="*/ 2 w 45"/>
                    <a:gd name="T21" fmla="*/ 3 h 34"/>
                    <a:gd name="T22" fmla="*/ 3 w 45"/>
                    <a:gd name="T23" fmla="*/ 5 h 34"/>
                    <a:gd name="T24" fmla="*/ 3 w 45"/>
                    <a:gd name="T25" fmla="*/ 3 h 34"/>
                    <a:gd name="T26" fmla="*/ 4 w 45"/>
                    <a:gd name="T27" fmla="*/ 4 h 34"/>
                    <a:gd name="T28" fmla="*/ 4 w 45"/>
                    <a:gd name="T29" fmla="*/ 3 h 34"/>
                    <a:gd name="T30" fmla="*/ 5 w 45"/>
                    <a:gd name="T31" fmla="*/ 4 h 34"/>
                    <a:gd name="T32" fmla="*/ 5 w 45"/>
                    <a:gd name="T33" fmla="*/ 3 h 34"/>
                    <a:gd name="T34" fmla="*/ 6 w 45"/>
                    <a:gd name="T35" fmla="*/ 3 h 34"/>
                    <a:gd name="T36" fmla="*/ 5 w 45"/>
                    <a:gd name="T37" fmla="*/ 3 h 34"/>
                    <a:gd name="T38" fmla="*/ 6 w 45"/>
                    <a:gd name="T39" fmla="*/ 2 h 34"/>
                    <a:gd name="T40" fmla="*/ 5 w 45"/>
                    <a:gd name="T41" fmla="*/ 2 h 34"/>
                    <a:gd name="T42" fmla="*/ 5 w 45"/>
                    <a:gd name="T43" fmla="*/ 1 h 34"/>
                    <a:gd name="T44" fmla="*/ 4 w 45"/>
                    <a:gd name="T45" fmla="*/ 2 h 34"/>
                    <a:gd name="T46" fmla="*/ 4 w 45"/>
                    <a:gd name="T47" fmla="*/ 0 h 34"/>
                    <a:gd name="T48" fmla="*/ 3 w 45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5" h="34">
                      <a:moveTo>
                        <a:pt x="22" y="9"/>
                      </a:moveTo>
                      <a:lnTo>
                        <a:pt x="17" y="3"/>
                      </a:lnTo>
                      <a:lnTo>
                        <a:pt x="15" y="10"/>
                      </a:lnTo>
                      <a:lnTo>
                        <a:pt x="0" y="3"/>
                      </a:lnTo>
                      <a:lnTo>
                        <a:pt x="8" y="12"/>
                      </a:lnTo>
                      <a:lnTo>
                        <a:pt x="0" y="14"/>
                      </a:lnTo>
                      <a:lnTo>
                        <a:pt x="8" y="19"/>
                      </a:lnTo>
                      <a:lnTo>
                        <a:pt x="0" y="22"/>
                      </a:lnTo>
                      <a:lnTo>
                        <a:pt x="12" y="22"/>
                      </a:lnTo>
                      <a:lnTo>
                        <a:pt x="10" y="28"/>
                      </a:lnTo>
                      <a:lnTo>
                        <a:pt x="15" y="24"/>
                      </a:lnTo>
                      <a:lnTo>
                        <a:pt x="17" y="34"/>
                      </a:lnTo>
                      <a:lnTo>
                        <a:pt x="22" y="24"/>
                      </a:lnTo>
                      <a:lnTo>
                        <a:pt x="27" y="31"/>
                      </a:lnTo>
                      <a:lnTo>
                        <a:pt x="29" y="22"/>
                      </a:lnTo>
                      <a:lnTo>
                        <a:pt x="38" y="29"/>
                      </a:lnTo>
                      <a:lnTo>
                        <a:pt x="34" y="21"/>
                      </a:lnTo>
                      <a:lnTo>
                        <a:pt x="45" y="21"/>
                      </a:lnTo>
                      <a:lnTo>
                        <a:pt x="36" y="17"/>
                      </a:lnTo>
                      <a:lnTo>
                        <a:pt x="43" y="12"/>
                      </a:lnTo>
                      <a:lnTo>
                        <a:pt x="34" y="12"/>
                      </a:lnTo>
                      <a:lnTo>
                        <a:pt x="38" y="7"/>
                      </a:lnTo>
                      <a:lnTo>
                        <a:pt x="29" y="9"/>
                      </a:lnTo>
                      <a:lnTo>
                        <a:pt x="29" y="0"/>
                      </a:lnTo>
                      <a:lnTo>
                        <a:pt x="22" y="9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21" name="Freeform 220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525"/>
                  <a:ext cx="0" cy="15"/>
                </a:xfrm>
                <a:custGeom xmlns:a="http://schemas.openxmlformats.org/drawingml/2006/main">
                  <a:avLst/>
                  <a:gdLst>
                    <a:gd name="T0" fmla="*/ 3 w 38"/>
                    <a:gd name="T1" fmla="*/ 1 h 31"/>
                    <a:gd name="T2" fmla="*/ 2 w 38"/>
                    <a:gd name="T3" fmla="*/ 0 h 31"/>
                    <a:gd name="T4" fmla="*/ 2 w 38"/>
                    <a:gd name="T5" fmla="*/ 1 h 31"/>
                    <a:gd name="T6" fmla="*/ 0 w 38"/>
                    <a:gd name="T7" fmla="*/ 0 h 31"/>
                    <a:gd name="T8" fmla="*/ 2 w 38"/>
                    <a:gd name="T9" fmla="*/ 1 h 31"/>
                    <a:gd name="T10" fmla="*/ 0 w 38"/>
                    <a:gd name="T11" fmla="*/ 1 h 31"/>
                    <a:gd name="T12" fmla="*/ 1 w 38"/>
                    <a:gd name="T13" fmla="*/ 2 h 31"/>
                    <a:gd name="T14" fmla="*/ 0 w 38"/>
                    <a:gd name="T15" fmla="*/ 2 h 31"/>
                    <a:gd name="T16" fmla="*/ 2 w 38"/>
                    <a:gd name="T17" fmla="*/ 2 h 31"/>
                    <a:gd name="T18" fmla="*/ 2 w 38"/>
                    <a:gd name="T19" fmla="*/ 3 h 31"/>
                    <a:gd name="T20" fmla="*/ 2 w 38"/>
                    <a:gd name="T21" fmla="*/ 2 h 31"/>
                    <a:gd name="T22" fmla="*/ 2 w 38"/>
                    <a:gd name="T23" fmla="*/ 3 h 31"/>
                    <a:gd name="T24" fmla="*/ 3 w 38"/>
                    <a:gd name="T25" fmla="*/ 2 h 31"/>
                    <a:gd name="T26" fmla="*/ 3 w 38"/>
                    <a:gd name="T27" fmla="*/ 3 h 31"/>
                    <a:gd name="T28" fmla="*/ 3 w 38"/>
                    <a:gd name="T29" fmla="*/ 2 h 31"/>
                    <a:gd name="T30" fmla="*/ 4 w 38"/>
                    <a:gd name="T31" fmla="*/ 3 h 31"/>
                    <a:gd name="T32" fmla="*/ 4 w 38"/>
                    <a:gd name="T33" fmla="*/ 2 h 31"/>
                    <a:gd name="T34" fmla="*/ 5 w 38"/>
                    <a:gd name="T35" fmla="*/ 2 h 31"/>
                    <a:gd name="T36" fmla="*/ 4 w 38"/>
                    <a:gd name="T37" fmla="*/ 1 h 31"/>
                    <a:gd name="T38" fmla="*/ 5 w 38"/>
                    <a:gd name="T39" fmla="*/ 1 h 31"/>
                    <a:gd name="T40" fmla="*/ 4 w 38"/>
                    <a:gd name="T41" fmla="*/ 1 h 31"/>
                    <a:gd name="T42" fmla="*/ 5 w 38"/>
                    <a:gd name="T43" fmla="*/ 0 h 31"/>
                    <a:gd name="T44" fmla="*/ 3 w 38"/>
                    <a:gd name="T45" fmla="*/ 0 h 31"/>
                    <a:gd name="T46" fmla="*/ 4 w 38"/>
                    <a:gd name="T47" fmla="*/ 0 h 31"/>
                    <a:gd name="T48" fmla="*/ 3 w 38"/>
                    <a:gd name="T49" fmla="*/ 1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8" h="31">
                      <a:moveTo>
                        <a:pt x="19" y="8"/>
                      </a:moveTo>
                      <a:lnTo>
                        <a:pt x="14" y="3"/>
                      </a:lnTo>
                      <a:lnTo>
                        <a:pt x="12" y="8"/>
                      </a:lnTo>
                      <a:lnTo>
                        <a:pt x="0" y="3"/>
                      </a:lnTo>
                      <a:lnTo>
                        <a:pt x="9" y="10"/>
                      </a:lnTo>
                      <a:lnTo>
                        <a:pt x="0" y="12"/>
                      </a:lnTo>
                      <a:lnTo>
                        <a:pt x="7" y="17"/>
                      </a:lnTo>
                      <a:lnTo>
                        <a:pt x="0" y="20"/>
                      </a:lnTo>
                      <a:lnTo>
                        <a:pt x="10" y="19"/>
                      </a:lnTo>
                      <a:lnTo>
                        <a:pt x="9" y="26"/>
                      </a:lnTo>
                      <a:lnTo>
                        <a:pt x="14" y="22"/>
                      </a:lnTo>
                      <a:lnTo>
                        <a:pt x="16" y="31"/>
                      </a:lnTo>
                      <a:lnTo>
                        <a:pt x="19" y="20"/>
                      </a:lnTo>
                      <a:lnTo>
                        <a:pt x="23" y="27"/>
                      </a:lnTo>
                      <a:lnTo>
                        <a:pt x="24" y="20"/>
                      </a:lnTo>
                      <a:lnTo>
                        <a:pt x="31" y="26"/>
                      </a:lnTo>
                      <a:lnTo>
                        <a:pt x="29" y="19"/>
                      </a:lnTo>
                      <a:lnTo>
                        <a:pt x="38" y="19"/>
                      </a:lnTo>
                      <a:lnTo>
                        <a:pt x="31" y="15"/>
                      </a:lnTo>
                      <a:lnTo>
                        <a:pt x="36" y="12"/>
                      </a:lnTo>
                      <a:lnTo>
                        <a:pt x="29" y="10"/>
                      </a:lnTo>
                      <a:lnTo>
                        <a:pt x="33" y="7"/>
                      </a:lnTo>
                      <a:lnTo>
                        <a:pt x="24" y="7"/>
                      </a:lnTo>
                      <a:lnTo>
                        <a:pt x="26" y="0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22" name="Freeform 221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527"/>
                  <a:ext cx="0" cy="12"/>
                </a:xfrm>
                <a:custGeom xmlns:a="http://schemas.openxmlformats.org/drawingml/2006/main">
                  <a:avLst/>
                  <a:gdLst>
                    <a:gd name="T0" fmla="*/ 1 w 31"/>
                    <a:gd name="T1" fmla="*/ 1 h 24"/>
                    <a:gd name="T2" fmla="*/ 1 w 31"/>
                    <a:gd name="T3" fmla="*/ 1 h 24"/>
                    <a:gd name="T4" fmla="*/ 1 w 31"/>
                    <a:gd name="T5" fmla="*/ 1 h 24"/>
                    <a:gd name="T6" fmla="*/ 0 w 31"/>
                    <a:gd name="T7" fmla="*/ 1 h 24"/>
                    <a:gd name="T8" fmla="*/ 0 w 31"/>
                    <a:gd name="T9" fmla="*/ 2 h 24"/>
                    <a:gd name="T10" fmla="*/ 0 w 31"/>
                    <a:gd name="T11" fmla="*/ 2 h 24"/>
                    <a:gd name="T12" fmla="*/ 0 w 31"/>
                    <a:gd name="T13" fmla="*/ 2 h 24"/>
                    <a:gd name="T14" fmla="*/ 0 w 31"/>
                    <a:gd name="T15" fmla="*/ 2 h 24"/>
                    <a:gd name="T16" fmla="*/ 1 w 31"/>
                    <a:gd name="T17" fmla="*/ 2 h 24"/>
                    <a:gd name="T18" fmla="*/ 0 w 31"/>
                    <a:gd name="T19" fmla="*/ 3 h 24"/>
                    <a:gd name="T20" fmla="*/ 1 w 31"/>
                    <a:gd name="T21" fmla="*/ 3 h 24"/>
                    <a:gd name="T22" fmla="*/ 1 w 31"/>
                    <a:gd name="T23" fmla="*/ 3 h 24"/>
                    <a:gd name="T24" fmla="*/ 1 w 31"/>
                    <a:gd name="T25" fmla="*/ 3 h 24"/>
                    <a:gd name="T26" fmla="*/ 2 w 31"/>
                    <a:gd name="T27" fmla="*/ 3 h 24"/>
                    <a:gd name="T28" fmla="*/ 2 w 31"/>
                    <a:gd name="T29" fmla="*/ 2 h 24"/>
                    <a:gd name="T30" fmla="*/ 3 w 31"/>
                    <a:gd name="T31" fmla="*/ 3 h 24"/>
                    <a:gd name="T32" fmla="*/ 3 w 31"/>
                    <a:gd name="T33" fmla="*/ 2 h 24"/>
                    <a:gd name="T34" fmla="*/ 3 w 31"/>
                    <a:gd name="T35" fmla="*/ 2 h 24"/>
                    <a:gd name="T36" fmla="*/ 3 w 31"/>
                    <a:gd name="T37" fmla="*/ 2 h 24"/>
                    <a:gd name="T38" fmla="*/ 3 w 31"/>
                    <a:gd name="T39" fmla="*/ 2 h 24"/>
                    <a:gd name="T40" fmla="*/ 3 w 31"/>
                    <a:gd name="T41" fmla="*/ 2 h 24"/>
                    <a:gd name="T42" fmla="*/ 3 w 31"/>
                    <a:gd name="T43" fmla="*/ 1 h 24"/>
                    <a:gd name="T44" fmla="*/ 2 w 31"/>
                    <a:gd name="T45" fmla="*/ 1 h 24"/>
                    <a:gd name="T46" fmla="*/ 2 w 31"/>
                    <a:gd name="T47" fmla="*/ 0 h 24"/>
                    <a:gd name="T48" fmla="*/ 1 w 31"/>
                    <a:gd name="T49" fmla="*/ 1 h 2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1" h="24">
                      <a:moveTo>
                        <a:pt x="15" y="7"/>
                      </a:moveTo>
                      <a:lnTo>
                        <a:pt x="12" y="4"/>
                      </a:lnTo>
                      <a:lnTo>
                        <a:pt x="10" y="7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0" y="10"/>
                      </a:lnTo>
                      <a:lnTo>
                        <a:pt x="5" y="14"/>
                      </a:lnTo>
                      <a:lnTo>
                        <a:pt x="0" y="16"/>
                      </a:lnTo>
                      <a:lnTo>
                        <a:pt x="8" y="16"/>
                      </a:lnTo>
                      <a:lnTo>
                        <a:pt x="6" y="19"/>
                      </a:lnTo>
                      <a:lnTo>
                        <a:pt x="10" y="17"/>
                      </a:lnTo>
                      <a:lnTo>
                        <a:pt x="12" y="24"/>
                      </a:lnTo>
                      <a:lnTo>
                        <a:pt x="15" y="17"/>
                      </a:lnTo>
                      <a:lnTo>
                        <a:pt x="19" y="23"/>
                      </a:lnTo>
                      <a:lnTo>
                        <a:pt x="20" y="16"/>
                      </a:lnTo>
                      <a:lnTo>
                        <a:pt x="25" y="21"/>
                      </a:lnTo>
                      <a:lnTo>
                        <a:pt x="24" y="14"/>
                      </a:lnTo>
                      <a:lnTo>
                        <a:pt x="31" y="16"/>
                      </a:lnTo>
                      <a:lnTo>
                        <a:pt x="25" y="12"/>
                      </a:lnTo>
                      <a:lnTo>
                        <a:pt x="29" y="9"/>
                      </a:lnTo>
                      <a:lnTo>
                        <a:pt x="24" y="9"/>
                      </a:lnTo>
                      <a:lnTo>
                        <a:pt x="25" y="5"/>
                      </a:lnTo>
                      <a:lnTo>
                        <a:pt x="20" y="5"/>
                      </a:lnTo>
                      <a:lnTo>
                        <a:pt x="20" y="0"/>
                      </a:lnTo>
                      <a:lnTo>
                        <a:pt x="15" y="7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23" name="Freeform 222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527"/>
                  <a:ext cx="0" cy="11"/>
                </a:xfrm>
                <a:custGeom xmlns:a="http://schemas.openxmlformats.org/drawingml/2006/main">
                  <a:avLst/>
                  <a:gdLst>
                    <a:gd name="T0" fmla="*/ 2 w 24"/>
                    <a:gd name="T1" fmla="*/ 1 h 21"/>
                    <a:gd name="T2" fmla="*/ 2 w 24"/>
                    <a:gd name="T3" fmla="*/ 1 h 21"/>
                    <a:gd name="T4" fmla="*/ 2 w 24"/>
                    <a:gd name="T5" fmla="*/ 1 h 21"/>
                    <a:gd name="T6" fmla="*/ 0 w 24"/>
                    <a:gd name="T7" fmla="*/ 1 h 21"/>
                    <a:gd name="T8" fmla="*/ 1 w 24"/>
                    <a:gd name="T9" fmla="*/ 1 h 21"/>
                    <a:gd name="T10" fmla="*/ 0 w 24"/>
                    <a:gd name="T11" fmla="*/ 1 h 21"/>
                    <a:gd name="T12" fmla="*/ 1 w 24"/>
                    <a:gd name="T13" fmla="*/ 2 h 21"/>
                    <a:gd name="T14" fmla="*/ 0 w 24"/>
                    <a:gd name="T15" fmla="*/ 2 h 21"/>
                    <a:gd name="T16" fmla="*/ 1 w 24"/>
                    <a:gd name="T17" fmla="*/ 2 h 21"/>
                    <a:gd name="T18" fmla="*/ 1 w 24"/>
                    <a:gd name="T19" fmla="*/ 3 h 21"/>
                    <a:gd name="T20" fmla="*/ 2 w 24"/>
                    <a:gd name="T21" fmla="*/ 2 h 21"/>
                    <a:gd name="T22" fmla="*/ 2 w 24"/>
                    <a:gd name="T23" fmla="*/ 3 h 21"/>
                    <a:gd name="T24" fmla="*/ 2 w 24"/>
                    <a:gd name="T25" fmla="*/ 2 h 21"/>
                    <a:gd name="T26" fmla="*/ 2 w 24"/>
                    <a:gd name="T27" fmla="*/ 3 h 21"/>
                    <a:gd name="T28" fmla="*/ 2 w 24"/>
                    <a:gd name="T29" fmla="*/ 2 h 21"/>
                    <a:gd name="T30" fmla="*/ 3 w 24"/>
                    <a:gd name="T31" fmla="*/ 3 h 21"/>
                    <a:gd name="T32" fmla="*/ 3 w 24"/>
                    <a:gd name="T33" fmla="*/ 2 h 21"/>
                    <a:gd name="T34" fmla="*/ 3 w 24"/>
                    <a:gd name="T35" fmla="*/ 2 h 21"/>
                    <a:gd name="T36" fmla="*/ 3 w 24"/>
                    <a:gd name="T37" fmla="*/ 2 h 21"/>
                    <a:gd name="T38" fmla="*/ 3 w 24"/>
                    <a:gd name="T39" fmla="*/ 1 h 21"/>
                    <a:gd name="T40" fmla="*/ 3 w 24"/>
                    <a:gd name="T41" fmla="*/ 1 h 21"/>
                    <a:gd name="T42" fmla="*/ 3 w 24"/>
                    <a:gd name="T43" fmla="*/ 1 h 21"/>
                    <a:gd name="T44" fmla="*/ 2 w 24"/>
                    <a:gd name="T45" fmla="*/ 1 h 21"/>
                    <a:gd name="T46" fmla="*/ 2 w 24"/>
                    <a:gd name="T47" fmla="*/ 0 h 21"/>
                    <a:gd name="T48" fmla="*/ 2 w 24"/>
                    <a:gd name="T49" fmla="*/ 1 h 2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4" h="21">
                      <a:moveTo>
                        <a:pt x="12" y="5"/>
                      </a:moveTo>
                      <a:lnTo>
                        <a:pt x="9" y="2"/>
                      </a:lnTo>
                      <a:lnTo>
                        <a:pt x="9" y="5"/>
                      </a:lnTo>
                      <a:lnTo>
                        <a:pt x="0" y="2"/>
                      </a:lnTo>
                      <a:lnTo>
                        <a:pt x="5" y="7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0" y="14"/>
                      </a:lnTo>
                      <a:lnTo>
                        <a:pt x="7" y="14"/>
                      </a:lnTo>
                      <a:lnTo>
                        <a:pt x="5" y="17"/>
                      </a:lnTo>
                      <a:lnTo>
                        <a:pt x="9" y="15"/>
                      </a:lnTo>
                      <a:lnTo>
                        <a:pt x="9" y="21"/>
                      </a:lnTo>
                      <a:lnTo>
                        <a:pt x="12" y="14"/>
                      </a:lnTo>
                      <a:lnTo>
                        <a:pt x="16" y="19"/>
                      </a:lnTo>
                      <a:lnTo>
                        <a:pt x="16" y="14"/>
                      </a:lnTo>
                      <a:lnTo>
                        <a:pt x="21" y="17"/>
                      </a:lnTo>
                      <a:lnTo>
                        <a:pt x="19" y="12"/>
                      </a:lnTo>
                      <a:lnTo>
                        <a:pt x="24" y="12"/>
                      </a:lnTo>
                      <a:lnTo>
                        <a:pt x="19" y="10"/>
                      </a:lnTo>
                      <a:lnTo>
                        <a:pt x="24" y="7"/>
                      </a:lnTo>
                      <a:lnTo>
                        <a:pt x="19" y="7"/>
                      </a:lnTo>
                      <a:lnTo>
                        <a:pt x="21" y="3"/>
                      </a:lnTo>
                      <a:lnTo>
                        <a:pt x="16" y="5"/>
                      </a:lnTo>
                      <a:lnTo>
                        <a:pt x="16" y="0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24" name="Freeform 223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529"/>
                  <a:ext cx="0" cy="7"/>
                </a:xfrm>
                <a:custGeom xmlns:a="http://schemas.openxmlformats.org/drawingml/2006/main">
                  <a:avLst/>
                  <a:gdLst>
                    <a:gd name="T0" fmla="*/ 2 w 18"/>
                    <a:gd name="T1" fmla="*/ 1 h 14"/>
                    <a:gd name="T2" fmla="*/ 1 w 18"/>
                    <a:gd name="T3" fmla="*/ 1 h 14"/>
                    <a:gd name="T4" fmla="*/ 1 w 18"/>
                    <a:gd name="T5" fmla="*/ 1 h 14"/>
                    <a:gd name="T6" fmla="*/ 0 w 18"/>
                    <a:gd name="T7" fmla="*/ 1 h 14"/>
                    <a:gd name="T8" fmla="*/ 1 w 18"/>
                    <a:gd name="T9" fmla="*/ 1 h 14"/>
                    <a:gd name="T10" fmla="*/ 0 w 18"/>
                    <a:gd name="T11" fmla="*/ 1 h 14"/>
                    <a:gd name="T12" fmla="*/ 1 w 18"/>
                    <a:gd name="T13" fmla="*/ 1 h 14"/>
                    <a:gd name="T14" fmla="*/ 0 w 18"/>
                    <a:gd name="T15" fmla="*/ 2 h 14"/>
                    <a:gd name="T16" fmla="*/ 1 w 18"/>
                    <a:gd name="T17" fmla="*/ 2 h 14"/>
                    <a:gd name="T18" fmla="*/ 1 w 18"/>
                    <a:gd name="T19" fmla="*/ 2 h 14"/>
                    <a:gd name="T20" fmla="*/ 1 w 18"/>
                    <a:gd name="T21" fmla="*/ 2 h 14"/>
                    <a:gd name="T22" fmla="*/ 1 w 18"/>
                    <a:gd name="T23" fmla="*/ 2 h 14"/>
                    <a:gd name="T24" fmla="*/ 2 w 18"/>
                    <a:gd name="T25" fmla="*/ 2 h 14"/>
                    <a:gd name="T26" fmla="*/ 2 w 18"/>
                    <a:gd name="T27" fmla="*/ 2 h 14"/>
                    <a:gd name="T28" fmla="*/ 2 w 18"/>
                    <a:gd name="T29" fmla="*/ 2 h 14"/>
                    <a:gd name="T30" fmla="*/ 2 w 18"/>
                    <a:gd name="T31" fmla="*/ 2 h 14"/>
                    <a:gd name="T32" fmla="*/ 2 w 18"/>
                    <a:gd name="T33" fmla="*/ 2 h 14"/>
                    <a:gd name="T34" fmla="*/ 3 w 18"/>
                    <a:gd name="T35" fmla="*/ 2 h 14"/>
                    <a:gd name="T36" fmla="*/ 2 w 18"/>
                    <a:gd name="T37" fmla="*/ 1 h 14"/>
                    <a:gd name="T38" fmla="*/ 3 w 18"/>
                    <a:gd name="T39" fmla="*/ 1 h 14"/>
                    <a:gd name="T40" fmla="*/ 2 w 18"/>
                    <a:gd name="T41" fmla="*/ 1 h 14"/>
                    <a:gd name="T42" fmla="*/ 2 w 18"/>
                    <a:gd name="T43" fmla="*/ 1 h 14"/>
                    <a:gd name="T44" fmla="*/ 2 w 18"/>
                    <a:gd name="T45" fmla="*/ 1 h 14"/>
                    <a:gd name="T46" fmla="*/ 2 w 18"/>
                    <a:gd name="T47" fmla="*/ 0 h 14"/>
                    <a:gd name="T48" fmla="*/ 2 w 18"/>
                    <a:gd name="T49" fmla="*/ 1 h 1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8" h="14">
                      <a:moveTo>
                        <a:pt x="9" y="4"/>
                      </a:moveTo>
                      <a:lnTo>
                        <a:pt x="7" y="2"/>
                      </a:lnTo>
                      <a:lnTo>
                        <a:pt x="6" y="4"/>
                      </a:lnTo>
                      <a:lnTo>
                        <a:pt x="0" y="2"/>
                      </a:lnTo>
                      <a:lnTo>
                        <a:pt x="4" y="5"/>
                      </a:lnTo>
                      <a:lnTo>
                        <a:pt x="0" y="5"/>
                      </a:lnTo>
                      <a:lnTo>
                        <a:pt x="4" y="7"/>
                      </a:lnTo>
                      <a:lnTo>
                        <a:pt x="0" y="9"/>
                      </a:lnTo>
                      <a:lnTo>
                        <a:pt x="6" y="9"/>
                      </a:lnTo>
                      <a:lnTo>
                        <a:pt x="4" y="11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9" y="9"/>
                      </a:lnTo>
                      <a:lnTo>
                        <a:pt x="11" y="12"/>
                      </a:lnTo>
                      <a:lnTo>
                        <a:pt x="11" y="9"/>
                      </a:lnTo>
                      <a:lnTo>
                        <a:pt x="14" y="12"/>
                      </a:lnTo>
                      <a:lnTo>
                        <a:pt x="14" y="9"/>
                      </a:lnTo>
                      <a:lnTo>
                        <a:pt x="18" y="9"/>
                      </a:lnTo>
                      <a:lnTo>
                        <a:pt x="14" y="7"/>
                      </a:lnTo>
                      <a:lnTo>
                        <a:pt x="18" y="5"/>
                      </a:lnTo>
                      <a:lnTo>
                        <a:pt x="14" y="5"/>
                      </a:lnTo>
                      <a:lnTo>
                        <a:pt x="14" y="4"/>
                      </a:lnTo>
                      <a:lnTo>
                        <a:pt x="13" y="4"/>
                      </a:lnTo>
                      <a:lnTo>
                        <a:pt x="13" y="0"/>
                      </a:lnTo>
                      <a:lnTo>
                        <a:pt x="9" y="4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25" name="Freeform 224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530"/>
                  <a:ext cx="0" cy="5"/>
                </a:xfrm>
                <a:custGeom xmlns:a="http://schemas.openxmlformats.org/drawingml/2006/main">
                  <a:avLst/>
                  <a:gdLst>
                    <a:gd name="T0" fmla="*/ 1 w 10"/>
                    <a:gd name="T1" fmla="*/ 1 h 10"/>
                    <a:gd name="T2" fmla="*/ 1 w 10"/>
                    <a:gd name="T3" fmla="*/ 1 h 10"/>
                    <a:gd name="T4" fmla="*/ 1 w 10"/>
                    <a:gd name="T5" fmla="*/ 1 h 10"/>
                    <a:gd name="T6" fmla="*/ 0 w 10"/>
                    <a:gd name="T7" fmla="*/ 1 h 10"/>
                    <a:gd name="T8" fmla="*/ 1 w 10"/>
                    <a:gd name="T9" fmla="*/ 1 h 10"/>
                    <a:gd name="T10" fmla="*/ 0 w 10"/>
                    <a:gd name="T11" fmla="*/ 1 h 10"/>
                    <a:gd name="T12" fmla="*/ 1 w 10"/>
                    <a:gd name="T13" fmla="*/ 1 h 10"/>
                    <a:gd name="T14" fmla="*/ 0 w 10"/>
                    <a:gd name="T15" fmla="*/ 1 h 10"/>
                    <a:gd name="T16" fmla="*/ 1 w 10"/>
                    <a:gd name="T17" fmla="*/ 1 h 10"/>
                    <a:gd name="T18" fmla="*/ 1 w 10"/>
                    <a:gd name="T19" fmla="*/ 2 h 10"/>
                    <a:gd name="T20" fmla="*/ 1 w 10"/>
                    <a:gd name="T21" fmla="*/ 1 h 10"/>
                    <a:gd name="T22" fmla="*/ 1 w 10"/>
                    <a:gd name="T23" fmla="*/ 2 h 10"/>
                    <a:gd name="T24" fmla="*/ 1 w 10"/>
                    <a:gd name="T25" fmla="*/ 1 h 10"/>
                    <a:gd name="T26" fmla="*/ 1 w 10"/>
                    <a:gd name="T27" fmla="*/ 2 h 10"/>
                    <a:gd name="T28" fmla="*/ 1 w 10"/>
                    <a:gd name="T29" fmla="*/ 1 h 10"/>
                    <a:gd name="T30" fmla="*/ 2 w 10"/>
                    <a:gd name="T31" fmla="*/ 2 h 10"/>
                    <a:gd name="T32" fmla="*/ 2 w 10"/>
                    <a:gd name="T33" fmla="*/ 1 h 10"/>
                    <a:gd name="T34" fmla="*/ 2 w 10"/>
                    <a:gd name="T35" fmla="*/ 1 h 10"/>
                    <a:gd name="T36" fmla="*/ 2 w 10"/>
                    <a:gd name="T37" fmla="*/ 1 h 10"/>
                    <a:gd name="T38" fmla="*/ 2 w 10"/>
                    <a:gd name="T39" fmla="*/ 1 h 10"/>
                    <a:gd name="T40" fmla="*/ 2 w 10"/>
                    <a:gd name="T41" fmla="*/ 1 h 10"/>
                    <a:gd name="T42" fmla="*/ 2 w 10"/>
                    <a:gd name="T43" fmla="*/ 1 h 10"/>
                    <a:gd name="T44" fmla="*/ 1 w 10"/>
                    <a:gd name="T45" fmla="*/ 1 h 10"/>
                    <a:gd name="T46" fmla="*/ 1 w 10"/>
                    <a:gd name="T47" fmla="*/ 0 h 10"/>
                    <a:gd name="T48" fmla="*/ 1 w 10"/>
                    <a:gd name="T49" fmla="*/ 1 h 1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0" h="10">
                      <a:moveTo>
                        <a:pt x="5" y="3"/>
                      </a:move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9" y="9"/>
                      </a:lnTo>
                      <a:lnTo>
                        <a:pt x="9" y="7"/>
                      </a:lnTo>
                      <a:lnTo>
                        <a:pt x="10" y="7"/>
                      </a:lnTo>
                      <a:lnTo>
                        <a:pt x="9" y="5"/>
                      </a:ln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226" name="Freeform 225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2087" y="53532"/>
                  <a:ext cx="0" cy="1"/>
                </a:xfrm>
                <a:custGeom xmlns:a="http://schemas.openxmlformats.org/drawingml/2006/main">
                  <a:avLst/>
                  <a:gdLst>
                    <a:gd name="T0" fmla="*/ 0 w 4"/>
                    <a:gd name="T1" fmla="*/ 0 h 4"/>
                    <a:gd name="T2" fmla="*/ 0 w 4"/>
                    <a:gd name="T3" fmla="*/ 0 h 4"/>
                    <a:gd name="T4" fmla="*/ 0 w 4"/>
                    <a:gd name="T5" fmla="*/ 0 h 4"/>
                    <a:gd name="T6" fmla="*/ 0 w 4"/>
                    <a:gd name="T7" fmla="*/ 0 h 4"/>
                    <a:gd name="T8" fmla="*/ 0 w 4"/>
                    <a:gd name="T9" fmla="*/ 0 h 4"/>
                    <a:gd name="T10" fmla="*/ 0 w 4"/>
                    <a:gd name="T11" fmla="*/ 0 h 4"/>
                    <a:gd name="T12" fmla="*/ 0 w 4"/>
                    <a:gd name="T13" fmla="*/ 0 h 4"/>
                    <a:gd name="T14" fmla="*/ 0 w 4"/>
                    <a:gd name="T15" fmla="*/ 0 h 4"/>
                    <a:gd name="T16" fmla="*/ 0 w 4"/>
                    <a:gd name="T17" fmla="*/ 0 h 4"/>
                    <a:gd name="T18" fmla="*/ 0 w 4"/>
                    <a:gd name="T19" fmla="*/ 0 h 4"/>
                    <a:gd name="T20" fmla="*/ 0 w 4"/>
                    <a:gd name="T21" fmla="*/ 0 h 4"/>
                    <a:gd name="T22" fmla="*/ 0 w 4"/>
                    <a:gd name="T23" fmla="*/ 0 h 4"/>
                    <a:gd name="T24" fmla="*/ 0 w 4"/>
                    <a:gd name="T25" fmla="*/ 0 h 4"/>
                    <a:gd name="T26" fmla="*/ 0 w 4"/>
                    <a:gd name="T27" fmla="*/ 0 h 4"/>
                    <a:gd name="T28" fmla="*/ 0 w 4"/>
                    <a:gd name="T29" fmla="*/ 0 h 4"/>
                    <a:gd name="T30" fmla="*/ 0 w 4"/>
                    <a:gd name="T31" fmla="*/ 0 h 4"/>
                    <a:gd name="T32" fmla="*/ 0 w 4"/>
                    <a:gd name="T33" fmla="*/ 0 h 4"/>
                    <a:gd name="T34" fmla="*/ 0 w 4"/>
                    <a:gd name="T35" fmla="*/ 0 h 4"/>
                    <a:gd name="T36" fmla="*/ 0 w 4"/>
                    <a:gd name="T37" fmla="*/ 0 h 4"/>
                    <a:gd name="T38" fmla="*/ 0 w 4"/>
                    <a:gd name="T39" fmla="*/ 0 h 4"/>
                    <a:gd name="T40" fmla="*/ 0 w 4"/>
                    <a:gd name="T41" fmla="*/ 0 h 4"/>
                    <a:gd name="T42" fmla="*/ 0 w 4"/>
                    <a:gd name="T43" fmla="*/ 0 h 4"/>
                    <a:gd name="T44" fmla="*/ 0 w 4"/>
                    <a:gd name="T45" fmla="*/ 0 h 4"/>
                    <a:gd name="T46" fmla="*/ 0 w 4"/>
                    <a:gd name="T47" fmla="*/ 0 h 4"/>
                    <a:gd name="T48" fmla="*/ 0 w 4"/>
                    <a:gd name="T49" fmla="*/ 0 h 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" h="4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</cdr:grpSp>
          <cdr:sp macro="" textlink="">
            <cdr:nvSpPr>
              <cdr:cNvPr id="186" name="Freeform 185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494"/>
                <a:ext cx="0" cy="76"/>
              </a:xfrm>
              <a:custGeom xmlns:a="http://schemas.openxmlformats.org/drawingml/2006/main">
                <a:avLst/>
                <a:gdLst>
                  <a:gd name="T0" fmla="*/ 18 w 276"/>
                  <a:gd name="T1" fmla="*/ 6 h 207"/>
                  <a:gd name="T2" fmla="*/ 14 w 276"/>
                  <a:gd name="T3" fmla="*/ 2 h 207"/>
                  <a:gd name="T4" fmla="*/ 12 w 276"/>
                  <a:gd name="T5" fmla="*/ 7 h 207"/>
                  <a:gd name="T6" fmla="*/ 1 w 276"/>
                  <a:gd name="T7" fmla="*/ 2 h 207"/>
                  <a:gd name="T8" fmla="*/ 8 w 276"/>
                  <a:gd name="T9" fmla="*/ 9 h 207"/>
                  <a:gd name="T10" fmla="*/ 0 w 276"/>
                  <a:gd name="T11" fmla="*/ 10 h 207"/>
                  <a:gd name="T12" fmla="*/ 6 w 276"/>
                  <a:gd name="T13" fmla="*/ 14 h 207"/>
                  <a:gd name="T14" fmla="*/ 1 w 276"/>
                  <a:gd name="T15" fmla="*/ 17 h 207"/>
                  <a:gd name="T16" fmla="*/ 10 w 276"/>
                  <a:gd name="T17" fmla="*/ 16 h 207"/>
                  <a:gd name="T18" fmla="*/ 8 w 276"/>
                  <a:gd name="T19" fmla="*/ 21 h 207"/>
                  <a:gd name="T20" fmla="*/ 13 w 276"/>
                  <a:gd name="T21" fmla="*/ 18 h 207"/>
                  <a:gd name="T22" fmla="*/ 14 w 276"/>
                  <a:gd name="T23" fmla="*/ 25 h 207"/>
                  <a:gd name="T24" fmla="*/ 17 w 276"/>
                  <a:gd name="T25" fmla="*/ 17 h 207"/>
                  <a:gd name="T26" fmla="*/ 22 w 276"/>
                  <a:gd name="T27" fmla="*/ 23 h 207"/>
                  <a:gd name="T28" fmla="*/ 23 w 276"/>
                  <a:gd name="T29" fmla="*/ 17 h 207"/>
                  <a:gd name="T30" fmla="*/ 29 w 276"/>
                  <a:gd name="T31" fmla="*/ 21 h 207"/>
                  <a:gd name="T32" fmla="*/ 28 w 276"/>
                  <a:gd name="T33" fmla="*/ 15 h 207"/>
                  <a:gd name="T34" fmla="*/ 35 w 276"/>
                  <a:gd name="T35" fmla="*/ 15 h 207"/>
                  <a:gd name="T36" fmla="*/ 29 w 276"/>
                  <a:gd name="T37" fmla="*/ 12 h 207"/>
                  <a:gd name="T38" fmla="*/ 34 w 276"/>
                  <a:gd name="T39" fmla="*/ 9 h 207"/>
                  <a:gd name="T40" fmla="*/ 27 w 276"/>
                  <a:gd name="T41" fmla="*/ 8 h 207"/>
                  <a:gd name="T42" fmla="*/ 30 w 276"/>
                  <a:gd name="T43" fmla="*/ 5 h 207"/>
                  <a:gd name="T44" fmla="*/ 23 w 276"/>
                  <a:gd name="T45" fmla="*/ 6 h 207"/>
                  <a:gd name="T46" fmla="*/ 24 w 276"/>
                  <a:gd name="T47" fmla="*/ 0 h 207"/>
                  <a:gd name="T48" fmla="*/ 18 w 276"/>
                  <a:gd name="T49" fmla="*/ 6 h 2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76" h="207">
                    <a:moveTo>
                      <a:pt x="138" y="55"/>
                    </a:moveTo>
                    <a:lnTo>
                      <a:pt x="107" y="22"/>
                    </a:lnTo>
                    <a:lnTo>
                      <a:pt x="93" y="60"/>
                    </a:lnTo>
                    <a:lnTo>
                      <a:pt x="5" y="22"/>
                    </a:lnTo>
                    <a:lnTo>
                      <a:pt x="59" y="72"/>
                    </a:lnTo>
                    <a:lnTo>
                      <a:pt x="0" y="82"/>
                    </a:lnTo>
                    <a:lnTo>
                      <a:pt x="48" y="112"/>
                    </a:lnTo>
                    <a:lnTo>
                      <a:pt x="2" y="139"/>
                    </a:lnTo>
                    <a:lnTo>
                      <a:pt x="73" y="133"/>
                    </a:lnTo>
                    <a:lnTo>
                      <a:pt x="60" y="169"/>
                    </a:lnTo>
                    <a:lnTo>
                      <a:pt x="98" y="150"/>
                    </a:lnTo>
                    <a:lnTo>
                      <a:pt x="109" y="207"/>
                    </a:lnTo>
                    <a:lnTo>
                      <a:pt x="135" y="143"/>
                    </a:lnTo>
                    <a:lnTo>
                      <a:pt x="169" y="190"/>
                    </a:lnTo>
                    <a:lnTo>
                      <a:pt x="180" y="138"/>
                    </a:lnTo>
                    <a:lnTo>
                      <a:pt x="231" y="174"/>
                    </a:lnTo>
                    <a:lnTo>
                      <a:pt x="216" y="124"/>
                    </a:lnTo>
                    <a:lnTo>
                      <a:pt x="276" y="127"/>
                    </a:lnTo>
                    <a:lnTo>
                      <a:pt x="224" y="100"/>
                    </a:lnTo>
                    <a:lnTo>
                      <a:pt x="269" y="77"/>
                    </a:lnTo>
                    <a:lnTo>
                      <a:pt x="214" y="70"/>
                    </a:lnTo>
                    <a:lnTo>
                      <a:pt x="235" y="43"/>
                    </a:lnTo>
                    <a:lnTo>
                      <a:pt x="181" y="51"/>
                    </a:lnTo>
                    <a:lnTo>
                      <a:pt x="186" y="0"/>
                    </a:lnTo>
                    <a:lnTo>
                      <a:pt x="138" y="55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 w="7938">
                <a:solidFill>
                  <a:srgbClr val="000000"/>
                </a:solidFill>
                <a:prstDash val="solid"/>
                <a:round/>
                <a:headEnd/>
                <a:tailEnd/>
              </a:ln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</cdr:grpSp>
        <cdr:grpSp>
          <cdr:nvGrpSpPr>
            <cdr:cNvPr id="99" name="Group 98"/>
            <cdr:cNvGrpSpPr>
              <a:grpSpLocks xmlns:a="http://schemas.openxmlformats.org/drawingml/2006/main"/>
            </cdr:cNvGrpSpPr>
          </cdr:nvGrpSpPr>
          <cdr:grpSpPr bwMode="auto">
            <a:xfrm xmlns:a="http://schemas.openxmlformats.org/drawingml/2006/main">
              <a:off x="50869" y="621331"/>
              <a:ext cx="0" cy="50620"/>
              <a:chOff x="51802" y="53490"/>
              <a:chExt cx="0" cy="37850"/>
            </a:xfrm>
          </cdr:grpSpPr>
          <cdr:grpSp>
            <cdr:nvGrpSpPr>
              <cdr:cNvPr id="143" name="Group 142"/>
              <cdr:cNvGrpSpPr>
                <a:grpSpLocks xmlns:a="http://schemas.openxmlformats.org/drawingml/2006/main"/>
              </cdr:cNvGrpSpPr>
            </cdr:nvGrpSpPr>
            <cdr:grpSpPr bwMode="auto">
              <a:xfrm xmlns:a="http://schemas.openxmlformats.org/drawingml/2006/main">
                <a:off x="51802" y="91259"/>
                <a:ext cx="0" cy="81"/>
                <a:chOff x="51801" y="53475"/>
                <a:chExt cx="1" cy="109"/>
              </a:xfrm>
            </cdr:grpSpPr>
            <cdr:sp macro="" textlink="">
              <cdr:nvSpPr>
                <cdr:cNvPr id="145" name="Freeform 144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475"/>
                  <a:ext cx="0" cy="109"/>
                </a:xfrm>
                <a:custGeom xmlns:a="http://schemas.openxmlformats.org/drawingml/2006/main">
                  <a:avLst/>
                  <a:gdLst>
                    <a:gd name="T0" fmla="*/ 18 w 276"/>
                    <a:gd name="T1" fmla="*/ 8 h 216"/>
                    <a:gd name="T2" fmla="*/ 14 w 276"/>
                    <a:gd name="T3" fmla="*/ 3 h 216"/>
                    <a:gd name="T4" fmla="*/ 12 w 276"/>
                    <a:gd name="T5" fmla="*/ 8 h 216"/>
                    <a:gd name="T6" fmla="*/ 1 w 276"/>
                    <a:gd name="T7" fmla="*/ 3 h 216"/>
                    <a:gd name="T8" fmla="*/ 8 w 276"/>
                    <a:gd name="T9" fmla="*/ 10 h 216"/>
                    <a:gd name="T10" fmla="*/ 0 w 276"/>
                    <a:gd name="T11" fmla="*/ 11 h 216"/>
                    <a:gd name="T12" fmla="*/ 7 w 276"/>
                    <a:gd name="T13" fmla="*/ 15 h 216"/>
                    <a:gd name="T14" fmla="*/ 1 w 276"/>
                    <a:gd name="T15" fmla="*/ 19 h 216"/>
                    <a:gd name="T16" fmla="*/ 10 w 276"/>
                    <a:gd name="T17" fmla="*/ 18 h 216"/>
                    <a:gd name="T18" fmla="*/ 8 w 276"/>
                    <a:gd name="T19" fmla="*/ 22 h 216"/>
                    <a:gd name="T20" fmla="*/ 13 w 276"/>
                    <a:gd name="T21" fmla="*/ 20 h 216"/>
                    <a:gd name="T22" fmla="*/ 14 w 276"/>
                    <a:gd name="T23" fmla="*/ 27 h 216"/>
                    <a:gd name="T24" fmla="*/ 17 w 276"/>
                    <a:gd name="T25" fmla="*/ 19 h 216"/>
                    <a:gd name="T26" fmla="*/ 22 w 276"/>
                    <a:gd name="T27" fmla="*/ 25 h 216"/>
                    <a:gd name="T28" fmla="*/ 23 w 276"/>
                    <a:gd name="T29" fmla="*/ 19 h 216"/>
                    <a:gd name="T30" fmla="*/ 29 w 276"/>
                    <a:gd name="T31" fmla="*/ 23 h 216"/>
                    <a:gd name="T32" fmla="*/ 27 w 276"/>
                    <a:gd name="T33" fmla="*/ 17 h 216"/>
                    <a:gd name="T34" fmla="*/ 35 w 276"/>
                    <a:gd name="T35" fmla="*/ 17 h 216"/>
                    <a:gd name="T36" fmla="*/ 29 w 276"/>
                    <a:gd name="T37" fmla="*/ 14 h 216"/>
                    <a:gd name="T38" fmla="*/ 34 w 276"/>
                    <a:gd name="T39" fmla="*/ 11 h 216"/>
                    <a:gd name="T40" fmla="*/ 27 w 276"/>
                    <a:gd name="T41" fmla="*/ 10 h 216"/>
                    <a:gd name="T42" fmla="*/ 30 w 276"/>
                    <a:gd name="T43" fmla="*/ 6 h 216"/>
                    <a:gd name="T44" fmla="*/ 23 w 276"/>
                    <a:gd name="T45" fmla="*/ 7 h 216"/>
                    <a:gd name="T46" fmla="*/ 24 w 276"/>
                    <a:gd name="T47" fmla="*/ 0 h 216"/>
                    <a:gd name="T48" fmla="*/ 18 w 276"/>
                    <a:gd name="T49" fmla="*/ 8 h 21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76" h="216">
                      <a:moveTo>
                        <a:pt x="138" y="59"/>
                      </a:moveTo>
                      <a:lnTo>
                        <a:pt x="107" y="22"/>
                      </a:lnTo>
                      <a:lnTo>
                        <a:pt x="93" y="64"/>
                      </a:lnTo>
                      <a:lnTo>
                        <a:pt x="5" y="22"/>
                      </a:lnTo>
                      <a:lnTo>
                        <a:pt x="59" y="76"/>
                      </a:lnTo>
                      <a:lnTo>
                        <a:pt x="0" y="86"/>
                      </a:lnTo>
                      <a:lnTo>
                        <a:pt x="49" y="117"/>
                      </a:lnTo>
                      <a:lnTo>
                        <a:pt x="2" y="145"/>
                      </a:lnTo>
                      <a:lnTo>
                        <a:pt x="73" y="140"/>
                      </a:lnTo>
                      <a:lnTo>
                        <a:pt x="61" y="176"/>
                      </a:lnTo>
                      <a:lnTo>
                        <a:pt x="99" y="155"/>
                      </a:lnTo>
                      <a:lnTo>
                        <a:pt x="109" y="216"/>
                      </a:lnTo>
                      <a:lnTo>
                        <a:pt x="135" y="148"/>
                      </a:lnTo>
                      <a:lnTo>
                        <a:pt x="169" y="197"/>
                      </a:lnTo>
                      <a:lnTo>
                        <a:pt x="180" y="145"/>
                      </a:lnTo>
                      <a:lnTo>
                        <a:pt x="232" y="181"/>
                      </a:lnTo>
                      <a:lnTo>
                        <a:pt x="216" y="129"/>
                      </a:lnTo>
                      <a:lnTo>
                        <a:pt x="276" y="133"/>
                      </a:lnTo>
                      <a:lnTo>
                        <a:pt x="225" y="105"/>
                      </a:lnTo>
                      <a:lnTo>
                        <a:pt x="270" y="81"/>
                      </a:lnTo>
                      <a:lnTo>
                        <a:pt x="214" y="73"/>
                      </a:lnTo>
                      <a:lnTo>
                        <a:pt x="235" y="45"/>
                      </a:lnTo>
                      <a:lnTo>
                        <a:pt x="182" y="54"/>
                      </a:lnTo>
                      <a:lnTo>
                        <a:pt x="187" y="0"/>
                      </a:lnTo>
                      <a:lnTo>
                        <a:pt x="138" y="59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46" name="Freeform 145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1" y="53479"/>
                  <a:ext cx="0" cy="104"/>
                </a:xfrm>
                <a:custGeom xmlns:a="http://schemas.openxmlformats.org/drawingml/2006/main">
                  <a:avLst/>
                  <a:gdLst>
                    <a:gd name="T0" fmla="*/ 16 w 265"/>
                    <a:gd name="T1" fmla="*/ 7 h 206"/>
                    <a:gd name="T2" fmla="*/ 12 w 265"/>
                    <a:gd name="T3" fmla="*/ 3 h 206"/>
                    <a:gd name="T4" fmla="*/ 11 w 265"/>
                    <a:gd name="T5" fmla="*/ 8 h 206"/>
                    <a:gd name="T6" fmla="*/ 0 w 265"/>
                    <a:gd name="T7" fmla="*/ 3 h 206"/>
                    <a:gd name="T8" fmla="*/ 7 w 265"/>
                    <a:gd name="T9" fmla="*/ 10 h 206"/>
                    <a:gd name="T10" fmla="*/ 0 w 265"/>
                    <a:gd name="T11" fmla="*/ 11 h 206"/>
                    <a:gd name="T12" fmla="*/ 5 w 265"/>
                    <a:gd name="T13" fmla="*/ 14 h 206"/>
                    <a:gd name="T14" fmla="*/ 0 w 265"/>
                    <a:gd name="T15" fmla="*/ 18 h 206"/>
                    <a:gd name="T16" fmla="*/ 8 w 265"/>
                    <a:gd name="T17" fmla="*/ 17 h 206"/>
                    <a:gd name="T18" fmla="*/ 7 w 265"/>
                    <a:gd name="T19" fmla="*/ 21 h 206"/>
                    <a:gd name="T20" fmla="*/ 11 w 265"/>
                    <a:gd name="T21" fmla="*/ 19 h 206"/>
                    <a:gd name="T22" fmla="*/ 13 w 265"/>
                    <a:gd name="T23" fmla="*/ 26 h 206"/>
                    <a:gd name="T24" fmla="*/ 16 w 265"/>
                    <a:gd name="T25" fmla="*/ 18 h 206"/>
                    <a:gd name="T26" fmla="*/ 20 w 265"/>
                    <a:gd name="T27" fmla="*/ 24 h 206"/>
                    <a:gd name="T28" fmla="*/ 21 w 265"/>
                    <a:gd name="T29" fmla="*/ 18 h 206"/>
                    <a:gd name="T30" fmla="*/ 27 w 265"/>
                    <a:gd name="T31" fmla="*/ 22 h 206"/>
                    <a:gd name="T32" fmla="*/ 26 w 265"/>
                    <a:gd name="T33" fmla="*/ 16 h 206"/>
                    <a:gd name="T34" fmla="*/ 33 w 265"/>
                    <a:gd name="T35" fmla="*/ 16 h 206"/>
                    <a:gd name="T36" fmla="*/ 26 w 265"/>
                    <a:gd name="T37" fmla="*/ 13 h 206"/>
                    <a:gd name="T38" fmla="*/ 32 w 265"/>
                    <a:gd name="T39" fmla="*/ 10 h 206"/>
                    <a:gd name="T40" fmla="*/ 25 w 265"/>
                    <a:gd name="T41" fmla="*/ 9 h 206"/>
                    <a:gd name="T42" fmla="*/ 28 w 265"/>
                    <a:gd name="T43" fmla="*/ 6 h 206"/>
                    <a:gd name="T44" fmla="*/ 21 w 265"/>
                    <a:gd name="T45" fmla="*/ 7 h 206"/>
                    <a:gd name="T46" fmla="*/ 22 w 265"/>
                    <a:gd name="T47" fmla="*/ 0 h 206"/>
                    <a:gd name="T48" fmla="*/ 16 w 265"/>
                    <a:gd name="T49" fmla="*/ 7 h 20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65" h="206">
                      <a:moveTo>
                        <a:pt x="133" y="55"/>
                      </a:moveTo>
                      <a:lnTo>
                        <a:pt x="102" y="21"/>
                      </a:lnTo>
                      <a:lnTo>
                        <a:pt x="90" y="61"/>
                      </a:lnTo>
                      <a:lnTo>
                        <a:pt x="6" y="21"/>
                      </a:lnTo>
                      <a:lnTo>
                        <a:pt x="57" y="73"/>
                      </a:lnTo>
                      <a:lnTo>
                        <a:pt x="0" y="83"/>
                      </a:lnTo>
                      <a:lnTo>
                        <a:pt x="47" y="112"/>
                      </a:lnTo>
                      <a:lnTo>
                        <a:pt x="2" y="138"/>
                      </a:lnTo>
                      <a:lnTo>
                        <a:pt x="69" y="133"/>
                      </a:lnTo>
                      <a:lnTo>
                        <a:pt x="57" y="168"/>
                      </a:lnTo>
                      <a:lnTo>
                        <a:pt x="95" y="149"/>
                      </a:lnTo>
                      <a:lnTo>
                        <a:pt x="104" y="206"/>
                      </a:lnTo>
                      <a:lnTo>
                        <a:pt x="130" y="142"/>
                      </a:lnTo>
                      <a:lnTo>
                        <a:pt x="163" y="188"/>
                      </a:lnTo>
                      <a:lnTo>
                        <a:pt x="171" y="138"/>
                      </a:lnTo>
                      <a:lnTo>
                        <a:pt x="221" y="173"/>
                      </a:lnTo>
                      <a:lnTo>
                        <a:pt x="208" y="123"/>
                      </a:lnTo>
                      <a:lnTo>
                        <a:pt x="265" y="126"/>
                      </a:lnTo>
                      <a:lnTo>
                        <a:pt x="215" y="100"/>
                      </a:lnTo>
                      <a:lnTo>
                        <a:pt x="258" y="78"/>
                      </a:lnTo>
                      <a:lnTo>
                        <a:pt x="206" y="69"/>
                      </a:lnTo>
                      <a:lnTo>
                        <a:pt x="225" y="43"/>
                      </a:lnTo>
                      <a:lnTo>
                        <a:pt x="173" y="52"/>
                      </a:lnTo>
                      <a:lnTo>
                        <a:pt x="178" y="0"/>
                      </a:lnTo>
                      <a:lnTo>
                        <a:pt x="133" y="55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47" name="Freeform 146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480"/>
                  <a:ext cx="0" cy="102"/>
                </a:xfrm>
                <a:custGeom xmlns:a="http://schemas.openxmlformats.org/drawingml/2006/main">
                  <a:avLst/>
                  <a:gdLst>
                    <a:gd name="T0" fmla="*/ 17 w 257"/>
                    <a:gd name="T1" fmla="*/ 7 h 202"/>
                    <a:gd name="T2" fmla="*/ 13 w 257"/>
                    <a:gd name="T3" fmla="*/ 3 h 202"/>
                    <a:gd name="T4" fmla="*/ 11 w 257"/>
                    <a:gd name="T5" fmla="*/ 8 h 202"/>
                    <a:gd name="T6" fmla="*/ 1 w 257"/>
                    <a:gd name="T7" fmla="*/ 3 h 202"/>
                    <a:gd name="T8" fmla="*/ 7 w 257"/>
                    <a:gd name="T9" fmla="*/ 9 h 202"/>
                    <a:gd name="T10" fmla="*/ 0 w 257"/>
                    <a:gd name="T11" fmla="*/ 11 h 202"/>
                    <a:gd name="T12" fmla="*/ 6 w 257"/>
                    <a:gd name="T13" fmla="*/ 14 h 202"/>
                    <a:gd name="T14" fmla="*/ 1 w 257"/>
                    <a:gd name="T15" fmla="*/ 17 h 202"/>
                    <a:gd name="T16" fmla="*/ 9 w 257"/>
                    <a:gd name="T17" fmla="*/ 17 h 202"/>
                    <a:gd name="T18" fmla="*/ 8 w 257"/>
                    <a:gd name="T19" fmla="*/ 21 h 202"/>
                    <a:gd name="T20" fmla="*/ 12 w 257"/>
                    <a:gd name="T21" fmla="*/ 19 h 202"/>
                    <a:gd name="T22" fmla="*/ 13 w 257"/>
                    <a:gd name="T23" fmla="*/ 26 h 202"/>
                    <a:gd name="T24" fmla="*/ 16 w 257"/>
                    <a:gd name="T25" fmla="*/ 18 h 202"/>
                    <a:gd name="T26" fmla="*/ 20 w 257"/>
                    <a:gd name="T27" fmla="*/ 24 h 202"/>
                    <a:gd name="T28" fmla="*/ 21 w 257"/>
                    <a:gd name="T29" fmla="*/ 17 h 202"/>
                    <a:gd name="T30" fmla="*/ 27 w 257"/>
                    <a:gd name="T31" fmla="*/ 22 h 202"/>
                    <a:gd name="T32" fmla="*/ 25 w 257"/>
                    <a:gd name="T33" fmla="*/ 16 h 202"/>
                    <a:gd name="T34" fmla="*/ 33 w 257"/>
                    <a:gd name="T35" fmla="*/ 16 h 202"/>
                    <a:gd name="T36" fmla="*/ 27 w 257"/>
                    <a:gd name="T37" fmla="*/ 13 h 202"/>
                    <a:gd name="T38" fmla="*/ 32 w 257"/>
                    <a:gd name="T39" fmla="*/ 10 h 202"/>
                    <a:gd name="T40" fmla="*/ 25 w 257"/>
                    <a:gd name="T41" fmla="*/ 9 h 202"/>
                    <a:gd name="T42" fmla="*/ 28 w 257"/>
                    <a:gd name="T43" fmla="*/ 6 h 202"/>
                    <a:gd name="T44" fmla="*/ 22 w 257"/>
                    <a:gd name="T45" fmla="*/ 7 h 202"/>
                    <a:gd name="T46" fmla="*/ 22 w 257"/>
                    <a:gd name="T47" fmla="*/ 0 h 202"/>
                    <a:gd name="T48" fmla="*/ 17 w 257"/>
                    <a:gd name="T49" fmla="*/ 7 h 20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57" h="202">
                      <a:moveTo>
                        <a:pt x="129" y="55"/>
                      </a:moveTo>
                      <a:lnTo>
                        <a:pt x="100" y="21"/>
                      </a:lnTo>
                      <a:lnTo>
                        <a:pt x="86" y="60"/>
                      </a:lnTo>
                      <a:lnTo>
                        <a:pt x="5" y="21"/>
                      </a:lnTo>
                      <a:lnTo>
                        <a:pt x="55" y="71"/>
                      </a:lnTo>
                      <a:lnTo>
                        <a:pt x="0" y="81"/>
                      </a:lnTo>
                      <a:lnTo>
                        <a:pt x="45" y="110"/>
                      </a:lnTo>
                      <a:lnTo>
                        <a:pt x="2" y="136"/>
                      </a:lnTo>
                      <a:lnTo>
                        <a:pt x="67" y="131"/>
                      </a:lnTo>
                      <a:lnTo>
                        <a:pt x="57" y="166"/>
                      </a:lnTo>
                      <a:lnTo>
                        <a:pt x="91" y="145"/>
                      </a:lnTo>
                      <a:lnTo>
                        <a:pt x="102" y="202"/>
                      </a:lnTo>
                      <a:lnTo>
                        <a:pt x="126" y="140"/>
                      </a:lnTo>
                      <a:lnTo>
                        <a:pt x="157" y="185"/>
                      </a:lnTo>
                      <a:lnTo>
                        <a:pt x="167" y="136"/>
                      </a:lnTo>
                      <a:lnTo>
                        <a:pt x="216" y="169"/>
                      </a:lnTo>
                      <a:lnTo>
                        <a:pt x="200" y="121"/>
                      </a:lnTo>
                      <a:lnTo>
                        <a:pt x="257" y="124"/>
                      </a:lnTo>
                      <a:lnTo>
                        <a:pt x="209" y="98"/>
                      </a:lnTo>
                      <a:lnTo>
                        <a:pt x="250" y="76"/>
                      </a:lnTo>
                      <a:lnTo>
                        <a:pt x="200" y="67"/>
                      </a:lnTo>
                      <a:lnTo>
                        <a:pt x="219" y="41"/>
                      </a:lnTo>
                      <a:lnTo>
                        <a:pt x="169" y="50"/>
                      </a:lnTo>
                      <a:lnTo>
                        <a:pt x="174" y="0"/>
                      </a:lnTo>
                      <a:lnTo>
                        <a:pt x="129" y="55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48" name="Freeform 147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482"/>
                  <a:ext cx="0" cy="98"/>
                </a:xfrm>
                <a:custGeom xmlns:a="http://schemas.openxmlformats.org/drawingml/2006/main">
                  <a:avLst/>
                  <a:gdLst>
                    <a:gd name="T0" fmla="*/ 15 w 251"/>
                    <a:gd name="T1" fmla="*/ 6 h 195"/>
                    <a:gd name="T2" fmla="*/ 12 w 251"/>
                    <a:gd name="T3" fmla="*/ 2 h 195"/>
                    <a:gd name="T4" fmla="*/ 10 w 251"/>
                    <a:gd name="T5" fmla="*/ 7 h 195"/>
                    <a:gd name="T6" fmla="*/ 0 w 251"/>
                    <a:gd name="T7" fmla="*/ 2 h 195"/>
                    <a:gd name="T8" fmla="*/ 6 w 251"/>
                    <a:gd name="T9" fmla="*/ 8 h 195"/>
                    <a:gd name="T10" fmla="*/ 0 w 251"/>
                    <a:gd name="T11" fmla="*/ 9 h 195"/>
                    <a:gd name="T12" fmla="*/ 5 w 251"/>
                    <a:gd name="T13" fmla="*/ 13 h 195"/>
                    <a:gd name="T14" fmla="*/ 0 w 251"/>
                    <a:gd name="T15" fmla="*/ 16 h 195"/>
                    <a:gd name="T16" fmla="*/ 8 w 251"/>
                    <a:gd name="T17" fmla="*/ 15 h 195"/>
                    <a:gd name="T18" fmla="*/ 7 w 251"/>
                    <a:gd name="T19" fmla="*/ 19 h 195"/>
                    <a:gd name="T20" fmla="*/ 11 w 251"/>
                    <a:gd name="T21" fmla="*/ 17 h 195"/>
                    <a:gd name="T22" fmla="*/ 12 w 251"/>
                    <a:gd name="T23" fmla="*/ 24 h 195"/>
                    <a:gd name="T24" fmla="*/ 15 w 251"/>
                    <a:gd name="T25" fmla="*/ 16 h 195"/>
                    <a:gd name="T26" fmla="*/ 19 w 251"/>
                    <a:gd name="T27" fmla="*/ 22 h 195"/>
                    <a:gd name="T28" fmla="*/ 20 w 251"/>
                    <a:gd name="T29" fmla="*/ 16 h 195"/>
                    <a:gd name="T30" fmla="*/ 26 w 251"/>
                    <a:gd name="T31" fmla="*/ 20 h 195"/>
                    <a:gd name="T32" fmla="*/ 24 w 251"/>
                    <a:gd name="T33" fmla="*/ 14 h 195"/>
                    <a:gd name="T34" fmla="*/ 31 w 251"/>
                    <a:gd name="T35" fmla="*/ 15 h 195"/>
                    <a:gd name="T36" fmla="*/ 25 w 251"/>
                    <a:gd name="T37" fmla="*/ 11 h 195"/>
                    <a:gd name="T38" fmla="*/ 30 w 251"/>
                    <a:gd name="T39" fmla="*/ 9 h 195"/>
                    <a:gd name="T40" fmla="*/ 24 w 251"/>
                    <a:gd name="T41" fmla="*/ 8 h 195"/>
                    <a:gd name="T42" fmla="*/ 26 w 251"/>
                    <a:gd name="T43" fmla="*/ 5 h 195"/>
                    <a:gd name="T44" fmla="*/ 20 w 251"/>
                    <a:gd name="T45" fmla="*/ 6 h 195"/>
                    <a:gd name="T46" fmla="*/ 21 w 251"/>
                    <a:gd name="T47" fmla="*/ 0 h 195"/>
                    <a:gd name="T48" fmla="*/ 15 w 251"/>
                    <a:gd name="T49" fmla="*/ 6 h 19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51" h="195">
                      <a:moveTo>
                        <a:pt x="126" y="54"/>
                      </a:moveTo>
                      <a:lnTo>
                        <a:pt x="97" y="21"/>
                      </a:lnTo>
                      <a:lnTo>
                        <a:pt x="85" y="57"/>
                      </a:lnTo>
                      <a:lnTo>
                        <a:pt x="5" y="21"/>
                      </a:lnTo>
                      <a:lnTo>
                        <a:pt x="54" y="69"/>
                      </a:lnTo>
                      <a:lnTo>
                        <a:pt x="0" y="78"/>
                      </a:lnTo>
                      <a:lnTo>
                        <a:pt x="43" y="107"/>
                      </a:lnTo>
                      <a:lnTo>
                        <a:pt x="2" y="132"/>
                      </a:lnTo>
                      <a:lnTo>
                        <a:pt x="66" y="126"/>
                      </a:lnTo>
                      <a:lnTo>
                        <a:pt x="56" y="159"/>
                      </a:lnTo>
                      <a:lnTo>
                        <a:pt x="90" y="140"/>
                      </a:lnTo>
                      <a:lnTo>
                        <a:pt x="99" y="195"/>
                      </a:lnTo>
                      <a:lnTo>
                        <a:pt x="123" y="135"/>
                      </a:lnTo>
                      <a:lnTo>
                        <a:pt x="154" y="178"/>
                      </a:lnTo>
                      <a:lnTo>
                        <a:pt x="163" y="132"/>
                      </a:lnTo>
                      <a:lnTo>
                        <a:pt x="211" y="164"/>
                      </a:lnTo>
                      <a:lnTo>
                        <a:pt x="195" y="118"/>
                      </a:lnTo>
                      <a:lnTo>
                        <a:pt x="251" y="121"/>
                      </a:lnTo>
                      <a:lnTo>
                        <a:pt x="204" y="95"/>
                      </a:lnTo>
                      <a:lnTo>
                        <a:pt x="244" y="75"/>
                      </a:lnTo>
                      <a:lnTo>
                        <a:pt x="194" y="66"/>
                      </a:lnTo>
                      <a:lnTo>
                        <a:pt x="213" y="42"/>
                      </a:lnTo>
                      <a:lnTo>
                        <a:pt x="164" y="49"/>
                      </a:lnTo>
                      <a:lnTo>
                        <a:pt x="170" y="0"/>
                      </a:lnTo>
                      <a:lnTo>
                        <a:pt x="126" y="54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49" name="Freeform 148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1" y="53483"/>
                  <a:ext cx="0" cy="96"/>
                </a:xfrm>
                <a:custGeom xmlns:a="http://schemas.openxmlformats.org/drawingml/2006/main">
                  <a:avLst/>
                  <a:gdLst>
                    <a:gd name="T0" fmla="*/ 16 w 243"/>
                    <a:gd name="T1" fmla="*/ 6 h 192"/>
                    <a:gd name="T2" fmla="*/ 12 w 243"/>
                    <a:gd name="T3" fmla="*/ 2 h 192"/>
                    <a:gd name="T4" fmla="*/ 11 w 243"/>
                    <a:gd name="T5" fmla="*/ 7 h 192"/>
                    <a:gd name="T6" fmla="*/ 1 w 243"/>
                    <a:gd name="T7" fmla="*/ 2 h 192"/>
                    <a:gd name="T8" fmla="*/ 7 w 243"/>
                    <a:gd name="T9" fmla="*/ 8 h 192"/>
                    <a:gd name="T10" fmla="*/ 0 w 243"/>
                    <a:gd name="T11" fmla="*/ 9 h 192"/>
                    <a:gd name="T12" fmla="*/ 6 w 243"/>
                    <a:gd name="T13" fmla="*/ 12 h 192"/>
                    <a:gd name="T14" fmla="*/ 1 w 243"/>
                    <a:gd name="T15" fmla="*/ 16 h 192"/>
                    <a:gd name="T16" fmla="*/ 8 w 243"/>
                    <a:gd name="T17" fmla="*/ 15 h 192"/>
                    <a:gd name="T18" fmla="*/ 7 w 243"/>
                    <a:gd name="T19" fmla="*/ 19 h 192"/>
                    <a:gd name="T20" fmla="*/ 11 w 243"/>
                    <a:gd name="T21" fmla="*/ 17 h 192"/>
                    <a:gd name="T22" fmla="*/ 12 w 243"/>
                    <a:gd name="T23" fmla="*/ 23 h 192"/>
                    <a:gd name="T24" fmla="*/ 15 w 243"/>
                    <a:gd name="T25" fmla="*/ 16 h 192"/>
                    <a:gd name="T26" fmla="*/ 19 w 243"/>
                    <a:gd name="T27" fmla="*/ 21 h 192"/>
                    <a:gd name="T28" fmla="*/ 20 w 243"/>
                    <a:gd name="T29" fmla="*/ 16 h 192"/>
                    <a:gd name="T30" fmla="*/ 26 w 243"/>
                    <a:gd name="T31" fmla="*/ 20 h 192"/>
                    <a:gd name="T32" fmla="*/ 24 w 243"/>
                    <a:gd name="T33" fmla="*/ 14 h 192"/>
                    <a:gd name="T34" fmla="*/ 31 w 243"/>
                    <a:gd name="T35" fmla="*/ 14 h 192"/>
                    <a:gd name="T36" fmla="*/ 25 w 243"/>
                    <a:gd name="T37" fmla="*/ 11 h 192"/>
                    <a:gd name="T38" fmla="*/ 30 w 243"/>
                    <a:gd name="T39" fmla="*/ 9 h 192"/>
                    <a:gd name="T40" fmla="*/ 24 w 243"/>
                    <a:gd name="T41" fmla="*/ 8 h 192"/>
                    <a:gd name="T42" fmla="*/ 26 w 243"/>
                    <a:gd name="T43" fmla="*/ 5 h 192"/>
                    <a:gd name="T44" fmla="*/ 20 w 243"/>
                    <a:gd name="T45" fmla="*/ 6 h 192"/>
                    <a:gd name="T46" fmla="*/ 21 w 243"/>
                    <a:gd name="T47" fmla="*/ 0 h 192"/>
                    <a:gd name="T48" fmla="*/ 16 w 243"/>
                    <a:gd name="T49" fmla="*/ 6 h 19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43" h="192">
                      <a:moveTo>
                        <a:pt x="122" y="52"/>
                      </a:moveTo>
                      <a:lnTo>
                        <a:pt x="95" y="21"/>
                      </a:lnTo>
                      <a:lnTo>
                        <a:pt x="83" y="57"/>
                      </a:lnTo>
                      <a:lnTo>
                        <a:pt x="5" y="21"/>
                      </a:lnTo>
                      <a:lnTo>
                        <a:pt x="52" y="67"/>
                      </a:lnTo>
                      <a:lnTo>
                        <a:pt x="0" y="76"/>
                      </a:lnTo>
                      <a:lnTo>
                        <a:pt x="43" y="104"/>
                      </a:lnTo>
                      <a:lnTo>
                        <a:pt x="1" y="130"/>
                      </a:lnTo>
                      <a:lnTo>
                        <a:pt x="64" y="124"/>
                      </a:lnTo>
                      <a:lnTo>
                        <a:pt x="53" y="157"/>
                      </a:lnTo>
                      <a:lnTo>
                        <a:pt x="86" y="138"/>
                      </a:lnTo>
                      <a:lnTo>
                        <a:pt x="96" y="192"/>
                      </a:lnTo>
                      <a:lnTo>
                        <a:pt x="119" y="131"/>
                      </a:lnTo>
                      <a:lnTo>
                        <a:pt x="148" y="174"/>
                      </a:lnTo>
                      <a:lnTo>
                        <a:pt x="159" y="130"/>
                      </a:lnTo>
                      <a:lnTo>
                        <a:pt x="204" y="161"/>
                      </a:lnTo>
                      <a:lnTo>
                        <a:pt x="190" y="116"/>
                      </a:lnTo>
                      <a:lnTo>
                        <a:pt x="243" y="117"/>
                      </a:lnTo>
                      <a:lnTo>
                        <a:pt x="198" y="93"/>
                      </a:lnTo>
                      <a:lnTo>
                        <a:pt x="238" y="73"/>
                      </a:lnTo>
                      <a:lnTo>
                        <a:pt x="188" y="64"/>
                      </a:lnTo>
                      <a:lnTo>
                        <a:pt x="207" y="40"/>
                      </a:lnTo>
                      <a:lnTo>
                        <a:pt x="160" y="48"/>
                      </a:lnTo>
                      <a:lnTo>
                        <a:pt x="164" y="0"/>
                      </a:lnTo>
                      <a:lnTo>
                        <a:pt x="122" y="52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50" name="Freeform 149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1" y="53484"/>
                  <a:ext cx="0" cy="94"/>
                </a:xfrm>
                <a:custGeom xmlns:a="http://schemas.openxmlformats.org/drawingml/2006/main">
                  <a:avLst/>
                  <a:gdLst>
                    <a:gd name="T0" fmla="*/ 14 w 237"/>
                    <a:gd name="T1" fmla="*/ 7 h 184"/>
                    <a:gd name="T2" fmla="*/ 11 w 237"/>
                    <a:gd name="T3" fmla="*/ 3 h 184"/>
                    <a:gd name="T4" fmla="*/ 10 w 237"/>
                    <a:gd name="T5" fmla="*/ 7 h 184"/>
                    <a:gd name="T6" fmla="*/ 0 w 237"/>
                    <a:gd name="T7" fmla="*/ 3 h 184"/>
                    <a:gd name="T8" fmla="*/ 6 w 237"/>
                    <a:gd name="T9" fmla="*/ 9 h 184"/>
                    <a:gd name="T10" fmla="*/ 0 w 237"/>
                    <a:gd name="T11" fmla="*/ 10 h 184"/>
                    <a:gd name="T12" fmla="*/ 5 w 237"/>
                    <a:gd name="T13" fmla="*/ 13 h 184"/>
                    <a:gd name="T14" fmla="*/ 0 w 237"/>
                    <a:gd name="T15" fmla="*/ 16 h 184"/>
                    <a:gd name="T16" fmla="*/ 7 w 237"/>
                    <a:gd name="T17" fmla="*/ 15 h 184"/>
                    <a:gd name="T18" fmla="*/ 6 w 237"/>
                    <a:gd name="T19" fmla="*/ 19 h 184"/>
                    <a:gd name="T20" fmla="*/ 10 w 237"/>
                    <a:gd name="T21" fmla="*/ 17 h 184"/>
                    <a:gd name="T22" fmla="*/ 11 w 237"/>
                    <a:gd name="T23" fmla="*/ 24 h 184"/>
                    <a:gd name="T24" fmla="*/ 14 w 237"/>
                    <a:gd name="T25" fmla="*/ 16 h 184"/>
                    <a:gd name="T26" fmla="*/ 18 w 237"/>
                    <a:gd name="T27" fmla="*/ 22 h 184"/>
                    <a:gd name="T28" fmla="*/ 19 w 237"/>
                    <a:gd name="T29" fmla="*/ 16 h 184"/>
                    <a:gd name="T30" fmla="*/ 24 w 237"/>
                    <a:gd name="T31" fmla="*/ 20 h 184"/>
                    <a:gd name="T32" fmla="*/ 23 w 237"/>
                    <a:gd name="T33" fmla="*/ 14 h 184"/>
                    <a:gd name="T34" fmla="*/ 29 w 237"/>
                    <a:gd name="T35" fmla="*/ 15 h 184"/>
                    <a:gd name="T36" fmla="*/ 24 w 237"/>
                    <a:gd name="T37" fmla="*/ 12 h 184"/>
                    <a:gd name="T38" fmla="*/ 29 w 237"/>
                    <a:gd name="T39" fmla="*/ 9 h 184"/>
                    <a:gd name="T40" fmla="*/ 22 w 237"/>
                    <a:gd name="T41" fmla="*/ 8 h 184"/>
                    <a:gd name="T42" fmla="*/ 25 w 237"/>
                    <a:gd name="T43" fmla="*/ 5 h 184"/>
                    <a:gd name="T44" fmla="*/ 19 w 237"/>
                    <a:gd name="T45" fmla="*/ 6 h 184"/>
                    <a:gd name="T46" fmla="*/ 20 w 237"/>
                    <a:gd name="T47" fmla="*/ 0 h 184"/>
                    <a:gd name="T48" fmla="*/ 14 w 237"/>
                    <a:gd name="T49" fmla="*/ 7 h 18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37" h="184">
                      <a:moveTo>
                        <a:pt x="119" y="50"/>
                      </a:moveTo>
                      <a:lnTo>
                        <a:pt x="92" y="19"/>
                      </a:lnTo>
                      <a:lnTo>
                        <a:pt x="80" y="55"/>
                      </a:lnTo>
                      <a:lnTo>
                        <a:pt x="5" y="19"/>
                      </a:lnTo>
                      <a:lnTo>
                        <a:pt x="50" y="65"/>
                      </a:lnTo>
                      <a:lnTo>
                        <a:pt x="0" y="74"/>
                      </a:lnTo>
                      <a:lnTo>
                        <a:pt x="42" y="100"/>
                      </a:lnTo>
                      <a:lnTo>
                        <a:pt x="2" y="124"/>
                      </a:lnTo>
                      <a:lnTo>
                        <a:pt x="62" y="119"/>
                      </a:lnTo>
                      <a:lnTo>
                        <a:pt x="52" y="150"/>
                      </a:lnTo>
                      <a:lnTo>
                        <a:pt x="85" y="132"/>
                      </a:lnTo>
                      <a:lnTo>
                        <a:pt x="93" y="184"/>
                      </a:lnTo>
                      <a:lnTo>
                        <a:pt x="116" y="127"/>
                      </a:lnTo>
                      <a:lnTo>
                        <a:pt x="145" y="169"/>
                      </a:lnTo>
                      <a:lnTo>
                        <a:pt x="154" y="124"/>
                      </a:lnTo>
                      <a:lnTo>
                        <a:pt x="199" y="155"/>
                      </a:lnTo>
                      <a:lnTo>
                        <a:pt x="185" y="110"/>
                      </a:lnTo>
                      <a:lnTo>
                        <a:pt x="237" y="113"/>
                      </a:lnTo>
                      <a:lnTo>
                        <a:pt x="192" y="89"/>
                      </a:lnTo>
                      <a:lnTo>
                        <a:pt x="232" y="69"/>
                      </a:lnTo>
                      <a:lnTo>
                        <a:pt x="183" y="62"/>
                      </a:lnTo>
                      <a:lnTo>
                        <a:pt x="202" y="38"/>
                      </a:lnTo>
                      <a:lnTo>
                        <a:pt x="156" y="46"/>
                      </a:lnTo>
                      <a:lnTo>
                        <a:pt x="161" y="0"/>
                      </a:lnTo>
                      <a:lnTo>
                        <a:pt x="119" y="50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51" name="Freeform 150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485"/>
                  <a:ext cx="0" cy="92"/>
                </a:xfrm>
                <a:custGeom xmlns:a="http://schemas.openxmlformats.org/drawingml/2006/main">
                  <a:avLst/>
                  <a:gdLst>
                    <a:gd name="T0" fmla="*/ 15 w 229"/>
                    <a:gd name="T1" fmla="*/ 7 h 182"/>
                    <a:gd name="T2" fmla="*/ 12 w 229"/>
                    <a:gd name="T3" fmla="*/ 3 h 182"/>
                    <a:gd name="T4" fmla="*/ 10 w 229"/>
                    <a:gd name="T5" fmla="*/ 7 h 182"/>
                    <a:gd name="T6" fmla="*/ 1 w 229"/>
                    <a:gd name="T7" fmla="*/ 3 h 182"/>
                    <a:gd name="T8" fmla="*/ 6 w 229"/>
                    <a:gd name="T9" fmla="*/ 8 h 182"/>
                    <a:gd name="T10" fmla="*/ 0 w 229"/>
                    <a:gd name="T11" fmla="*/ 10 h 182"/>
                    <a:gd name="T12" fmla="*/ 5 w 229"/>
                    <a:gd name="T13" fmla="*/ 13 h 182"/>
                    <a:gd name="T14" fmla="*/ 1 w 229"/>
                    <a:gd name="T15" fmla="*/ 16 h 182"/>
                    <a:gd name="T16" fmla="*/ 8 w 229"/>
                    <a:gd name="T17" fmla="*/ 15 h 182"/>
                    <a:gd name="T18" fmla="*/ 7 w 229"/>
                    <a:gd name="T19" fmla="*/ 19 h 182"/>
                    <a:gd name="T20" fmla="*/ 11 w 229"/>
                    <a:gd name="T21" fmla="*/ 17 h 182"/>
                    <a:gd name="T22" fmla="*/ 12 w 229"/>
                    <a:gd name="T23" fmla="*/ 23 h 182"/>
                    <a:gd name="T24" fmla="*/ 14 w 229"/>
                    <a:gd name="T25" fmla="*/ 16 h 182"/>
                    <a:gd name="T26" fmla="*/ 18 w 229"/>
                    <a:gd name="T27" fmla="*/ 21 h 182"/>
                    <a:gd name="T28" fmla="*/ 19 w 229"/>
                    <a:gd name="T29" fmla="*/ 16 h 182"/>
                    <a:gd name="T30" fmla="*/ 25 w 229"/>
                    <a:gd name="T31" fmla="*/ 19 h 182"/>
                    <a:gd name="T32" fmla="*/ 23 w 229"/>
                    <a:gd name="T33" fmla="*/ 14 h 182"/>
                    <a:gd name="T34" fmla="*/ 29 w 229"/>
                    <a:gd name="T35" fmla="*/ 14 h 182"/>
                    <a:gd name="T36" fmla="*/ 24 w 229"/>
                    <a:gd name="T37" fmla="*/ 11 h 182"/>
                    <a:gd name="T38" fmla="*/ 28 w 229"/>
                    <a:gd name="T39" fmla="*/ 9 h 182"/>
                    <a:gd name="T40" fmla="*/ 23 w 229"/>
                    <a:gd name="T41" fmla="*/ 8 h 182"/>
                    <a:gd name="T42" fmla="*/ 25 w 229"/>
                    <a:gd name="T43" fmla="*/ 5 h 182"/>
                    <a:gd name="T44" fmla="*/ 19 w 229"/>
                    <a:gd name="T45" fmla="*/ 6 h 182"/>
                    <a:gd name="T46" fmla="*/ 20 w 229"/>
                    <a:gd name="T47" fmla="*/ 0 h 182"/>
                    <a:gd name="T48" fmla="*/ 15 w 229"/>
                    <a:gd name="T49" fmla="*/ 7 h 18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29" h="182">
                      <a:moveTo>
                        <a:pt x="115" y="50"/>
                      </a:moveTo>
                      <a:lnTo>
                        <a:pt x="89" y="19"/>
                      </a:lnTo>
                      <a:lnTo>
                        <a:pt x="77" y="54"/>
                      </a:lnTo>
                      <a:lnTo>
                        <a:pt x="3" y="19"/>
                      </a:lnTo>
                      <a:lnTo>
                        <a:pt x="48" y="64"/>
                      </a:lnTo>
                      <a:lnTo>
                        <a:pt x="0" y="73"/>
                      </a:lnTo>
                      <a:lnTo>
                        <a:pt x="39" y="99"/>
                      </a:lnTo>
                      <a:lnTo>
                        <a:pt x="1" y="123"/>
                      </a:lnTo>
                      <a:lnTo>
                        <a:pt x="60" y="118"/>
                      </a:lnTo>
                      <a:lnTo>
                        <a:pt x="50" y="149"/>
                      </a:lnTo>
                      <a:lnTo>
                        <a:pt x="81" y="131"/>
                      </a:lnTo>
                      <a:lnTo>
                        <a:pt x="89" y="182"/>
                      </a:lnTo>
                      <a:lnTo>
                        <a:pt x="112" y="125"/>
                      </a:lnTo>
                      <a:lnTo>
                        <a:pt x="141" y="166"/>
                      </a:lnTo>
                      <a:lnTo>
                        <a:pt x="150" y="123"/>
                      </a:lnTo>
                      <a:lnTo>
                        <a:pt x="193" y="152"/>
                      </a:lnTo>
                      <a:lnTo>
                        <a:pt x="179" y="109"/>
                      </a:lnTo>
                      <a:lnTo>
                        <a:pt x="229" y="112"/>
                      </a:lnTo>
                      <a:lnTo>
                        <a:pt x="186" y="88"/>
                      </a:lnTo>
                      <a:lnTo>
                        <a:pt x="224" y="69"/>
                      </a:lnTo>
                      <a:lnTo>
                        <a:pt x="178" y="61"/>
                      </a:lnTo>
                      <a:lnTo>
                        <a:pt x="195" y="38"/>
                      </a:lnTo>
                      <a:lnTo>
                        <a:pt x="150" y="45"/>
                      </a:lnTo>
                      <a:lnTo>
                        <a:pt x="155" y="0"/>
                      </a:lnTo>
                      <a:lnTo>
                        <a:pt x="115" y="50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52" name="Freeform 151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487"/>
                  <a:ext cx="0" cy="88"/>
                </a:xfrm>
                <a:custGeom xmlns:a="http://schemas.openxmlformats.org/drawingml/2006/main">
                  <a:avLst/>
                  <a:gdLst>
                    <a:gd name="T0" fmla="*/ 14 w 223"/>
                    <a:gd name="T1" fmla="*/ 6 h 174"/>
                    <a:gd name="T2" fmla="*/ 10 w 223"/>
                    <a:gd name="T3" fmla="*/ 3 h 174"/>
                    <a:gd name="T4" fmla="*/ 9 w 223"/>
                    <a:gd name="T5" fmla="*/ 7 h 174"/>
                    <a:gd name="T6" fmla="*/ 0 w 223"/>
                    <a:gd name="T7" fmla="*/ 3 h 174"/>
                    <a:gd name="T8" fmla="*/ 5 w 223"/>
                    <a:gd name="T9" fmla="*/ 8 h 174"/>
                    <a:gd name="T10" fmla="*/ 0 w 223"/>
                    <a:gd name="T11" fmla="*/ 9 h 174"/>
                    <a:gd name="T12" fmla="*/ 5 w 223"/>
                    <a:gd name="T13" fmla="*/ 12 h 174"/>
                    <a:gd name="T14" fmla="*/ 0 w 223"/>
                    <a:gd name="T15" fmla="*/ 15 h 174"/>
                    <a:gd name="T16" fmla="*/ 7 w 223"/>
                    <a:gd name="T17" fmla="*/ 15 h 174"/>
                    <a:gd name="T18" fmla="*/ 6 w 223"/>
                    <a:gd name="T19" fmla="*/ 18 h 174"/>
                    <a:gd name="T20" fmla="*/ 10 w 223"/>
                    <a:gd name="T21" fmla="*/ 16 h 174"/>
                    <a:gd name="T22" fmla="*/ 11 w 223"/>
                    <a:gd name="T23" fmla="*/ 22 h 174"/>
                    <a:gd name="T24" fmla="*/ 13 w 223"/>
                    <a:gd name="T25" fmla="*/ 16 h 174"/>
                    <a:gd name="T26" fmla="*/ 17 w 223"/>
                    <a:gd name="T27" fmla="*/ 20 h 174"/>
                    <a:gd name="T28" fmla="*/ 18 w 223"/>
                    <a:gd name="T29" fmla="*/ 15 h 174"/>
                    <a:gd name="T30" fmla="*/ 23 w 223"/>
                    <a:gd name="T31" fmla="*/ 19 h 174"/>
                    <a:gd name="T32" fmla="*/ 21 w 223"/>
                    <a:gd name="T33" fmla="*/ 14 h 174"/>
                    <a:gd name="T34" fmla="*/ 27 w 223"/>
                    <a:gd name="T35" fmla="*/ 14 h 174"/>
                    <a:gd name="T36" fmla="*/ 22 w 223"/>
                    <a:gd name="T37" fmla="*/ 11 h 174"/>
                    <a:gd name="T38" fmla="*/ 27 w 223"/>
                    <a:gd name="T39" fmla="*/ 9 h 174"/>
                    <a:gd name="T40" fmla="*/ 21 w 223"/>
                    <a:gd name="T41" fmla="*/ 8 h 174"/>
                    <a:gd name="T42" fmla="*/ 23 w 223"/>
                    <a:gd name="T43" fmla="*/ 5 h 174"/>
                    <a:gd name="T44" fmla="*/ 18 w 223"/>
                    <a:gd name="T45" fmla="*/ 6 h 174"/>
                    <a:gd name="T46" fmla="*/ 18 w 223"/>
                    <a:gd name="T47" fmla="*/ 0 h 174"/>
                    <a:gd name="T48" fmla="*/ 14 w 223"/>
                    <a:gd name="T49" fmla="*/ 6 h 17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23" h="174">
                      <a:moveTo>
                        <a:pt x="112" y="48"/>
                      </a:moveTo>
                      <a:lnTo>
                        <a:pt x="86" y="19"/>
                      </a:lnTo>
                      <a:lnTo>
                        <a:pt x="76" y="52"/>
                      </a:lnTo>
                      <a:lnTo>
                        <a:pt x="4" y="19"/>
                      </a:lnTo>
                      <a:lnTo>
                        <a:pt x="47" y="62"/>
                      </a:lnTo>
                      <a:lnTo>
                        <a:pt x="0" y="69"/>
                      </a:lnTo>
                      <a:lnTo>
                        <a:pt x="40" y="95"/>
                      </a:lnTo>
                      <a:lnTo>
                        <a:pt x="2" y="117"/>
                      </a:lnTo>
                      <a:lnTo>
                        <a:pt x="59" y="114"/>
                      </a:lnTo>
                      <a:lnTo>
                        <a:pt x="48" y="143"/>
                      </a:lnTo>
                      <a:lnTo>
                        <a:pt x="80" y="126"/>
                      </a:lnTo>
                      <a:lnTo>
                        <a:pt x="88" y="174"/>
                      </a:lnTo>
                      <a:lnTo>
                        <a:pt x="109" y="121"/>
                      </a:lnTo>
                      <a:lnTo>
                        <a:pt x="137" y="159"/>
                      </a:lnTo>
                      <a:lnTo>
                        <a:pt x="145" y="117"/>
                      </a:lnTo>
                      <a:lnTo>
                        <a:pt x="187" y="146"/>
                      </a:lnTo>
                      <a:lnTo>
                        <a:pt x="175" y="105"/>
                      </a:lnTo>
                      <a:lnTo>
                        <a:pt x="223" y="107"/>
                      </a:lnTo>
                      <a:lnTo>
                        <a:pt x="181" y="84"/>
                      </a:lnTo>
                      <a:lnTo>
                        <a:pt x="218" y="65"/>
                      </a:lnTo>
                      <a:lnTo>
                        <a:pt x="173" y="58"/>
                      </a:lnTo>
                      <a:lnTo>
                        <a:pt x="190" y="36"/>
                      </a:lnTo>
                      <a:lnTo>
                        <a:pt x="147" y="43"/>
                      </a:lnTo>
                      <a:lnTo>
                        <a:pt x="150" y="0"/>
                      </a:lnTo>
                      <a:lnTo>
                        <a:pt x="112" y="48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53" name="Freeform 152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1" y="53489"/>
                  <a:ext cx="0" cy="84"/>
                </a:xfrm>
                <a:custGeom xmlns:a="http://schemas.openxmlformats.org/drawingml/2006/main">
                  <a:avLst/>
                  <a:gdLst>
                    <a:gd name="T0" fmla="*/ 14 w 215"/>
                    <a:gd name="T1" fmla="*/ 5 h 168"/>
                    <a:gd name="T2" fmla="*/ 11 w 215"/>
                    <a:gd name="T3" fmla="*/ 2 h 168"/>
                    <a:gd name="T4" fmla="*/ 9 w 215"/>
                    <a:gd name="T5" fmla="*/ 6 h 168"/>
                    <a:gd name="T6" fmla="*/ 1 w 215"/>
                    <a:gd name="T7" fmla="*/ 2 h 168"/>
                    <a:gd name="T8" fmla="*/ 6 w 215"/>
                    <a:gd name="T9" fmla="*/ 7 h 168"/>
                    <a:gd name="T10" fmla="*/ 0 w 215"/>
                    <a:gd name="T11" fmla="*/ 8 h 168"/>
                    <a:gd name="T12" fmla="*/ 5 w 215"/>
                    <a:gd name="T13" fmla="*/ 11 h 168"/>
                    <a:gd name="T14" fmla="*/ 1 w 215"/>
                    <a:gd name="T15" fmla="*/ 13 h 168"/>
                    <a:gd name="T16" fmla="*/ 8 w 215"/>
                    <a:gd name="T17" fmla="*/ 13 h 168"/>
                    <a:gd name="T18" fmla="*/ 6 w 215"/>
                    <a:gd name="T19" fmla="*/ 17 h 168"/>
                    <a:gd name="T20" fmla="*/ 10 w 215"/>
                    <a:gd name="T21" fmla="*/ 15 h 168"/>
                    <a:gd name="T22" fmla="*/ 11 w 215"/>
                    <a:gd name="T23" fmla="*/ 20 h 168"/>
                    <a:gd name="T24" fmla="*/ 14 w 215"/>
                    <a:gd name="T25" fmla="*/ 14 h 168"/>
                    <a:gd name="T26" fmla="*/ 17 w 215"/>
                    <a:gd name="T27" fmla="*/ 19 h 168"/>
                    <a:gd name="T28" fmla="*/ 18 w 215"/>
                    <a:gd name="T29" fmla="*/ 13 h 168"/>
                    <a:gd name="T30" fmla="*/ 23 w 215"/>
                    <a:gd name="T31" fmla="*/ 17 h 168"/>
                    <a:gd name="T32" fmla="*/ 22 w 215"/>
                    <a:gd name="T33" fmla="*/ 12 h 168"/>
                    <a:gd name="T34" fmla="*/ 27 w 215"/>
                    <a:gd name="T35" fmla="*/ 12 h 168"/>
                    <a:gd name="T36" fmla="*/ 22 w 215"/>
                    <a:gd name="T37" fmla="*/ 10 h 168"/>
                    <a:gd name="T38" fmla="*/ 27 w 215"/>
                    <a:gd name="T39" fmla="*/ 8 h 168"/>
                    <a:gd name="T40" fmla="*/ 21 w 215"/>
                    <a:gd name="T41" fmla="*/ 7 h 168"/>
                    <a:gd name="T42" fmla="*/ 23 w 215"/>
                    <a:gd name="T43" fmla="*/ 4 h 168"/>
                    <a:gd name="T44" fmla="*/ 18 w 215"/>
                    <a:gd name="T45" fmla="*/ 5 h 168"/>
                    <a:gd name="T46" fmla="*/ 19 w 215"/>
                    <a:gd name="T47" fmla="*/ 0 h 168"/>
                    <a:gd name="T48" fmla="*/ 14 w 215"/>
                    <a:gd name="T49" fmla="*/ 5 h 16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15" h="168">
                      <a:moveTo>
                        <a:pt x="108" y="45"/>
                      </a:moveTo>
                      <a:lnTo>
                        <a:pt x="84" y="17"/>
                      </a:lnTo>
                      <a:lnTo>
                        <a:pt x="72" y="50"/>
                      </a:lnTo>
                      <a:lnTo>
                        <a:pt x="3" y="17"/>
                      </a:lnTo>
                      <a:lnTo>
                        <a:pt x="46" y="59"/>
                      </a:lnTo>
                      <a:lnTo>
                        <a:pt x="0" y="67"/>
                      </a:lnTo>
                      <a:lnTo>
                        <a:pt x="38" y="92"/>
                      </a:lnTo>
                      <a:lnTo>
                        <a:pt x="1" y="112"/>
                      </a:lnTo>
                      <a:lnTo>
                        <a:pt x="57" y="109"/>
                      </a:lnTo>
                      <a:lnTo>
                        <a:pt x="46" y="137"/>
                      </a:lnTo>
                      <a:lnTo>
                        <a:pt x="77" y="121"/>
                      </a:lnTo>
                      <a:lnTo>
                        <a:pt x="84" y="168"/>
                      </a:lnTo>
                      <a:lnTo>
                        <a:pt x="105" y="116"/>
                      </a:lnTo>
                      <a:lnTo>
                        <a:pt x="133" y="154"/>
                      </a:lnTo>
                      <a:lnTo>
                        <a:pt x="139" y="112"/>
                      </a:lnTo>
                      <a:lnTo>
                        <a:pt x="181" y="142"/>
                      </a:lnTo>
                      <a:lnTo>
                        <a:pt x="169" y="100"/>
                      </a:lnTo>
                      <a:lnTo>
                        <a:pt x="215" y="104"/>
                      </a:lnTo>
                      <a:lnTo>
                        <a:pt x="176" y="81"/>
                      </a:lnTo>
                      <a:lnTo>
                        <a:pt x="210" y="64"/>
                      </a:lnTo>
                      <a:lnTo>
                        <a:pt x="167" y="57"/>
                      </a:lnTo>
                      <a:lnTo>
                        <a:pt x="183" y="35"/>
                      </a:lnTo>
                      <a:lnTo>
                        <a:pt x="141" y="42"/>
                      </a:lnTo>
                      <a:lnTo>
                        <a:pt x="146" y="0"/>
                      </a:lnTo>
                      <a:lnTo>
                        <a:pt x="108" y="45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54" name="Freeform 153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1" y="53489"/>
                  <a:ext cx="0" cy="83"/>
                </a:xfrm>
                <a:custGeom xmlns:a="http://schemas.openxmlformats.org/drawingml/2006/main">
                  <a:avLst/>
                  <a:gdLst>
                    <a:gd name="T0" fmla="*/ 13 w 209"/>
                    <a:gd name="T1" fmla="*/ 6 h 164"/>
                    <a:gd name="T2" fmla="*/ 10 w 209"/>
                    <a:gd name="T3" fmla="*/ 3 h 164"/>
                    <a:gd name="T4" fmla="*/ 8 w 209"/>
                    <a:gd name="T5" fmla="*/ 6 h 164"/>
                    <a:gd name="T6" fmla="*/ 0 w 209"/>
                    <a:gd name="T7" fmla="*/ 3 h 164"/>
                    <a:gd name="T8" fmla="*/ 5 w 209"/>
                    <a:gd name="T9" fmla="*/ 8 h 164"/>
                    <a:gd name="T10" fmla="*/ 0 w 209"/>
                    <a:gd name="T11" fmla="*/ 9 h 164"/>
                    <a:gd name="T12" fmla="*/ 4 w 209"/>
                    <a:gd name="T13" fmla="*/ 12 h 164"/>
                    <a:gd name="T14" fmla="*/ 0 w 209"/>
                    <a:gd name="T15" fmla="*/ 14 h 164"/>
                    <a:gd name="T16" fmla="*/ 6 w 209"/>
                    <a:gd name="T17" fmla="*/ 14 h 164"/>
                    <a:gd name="T18" fmla="*/ 5 w 209"/>
                    <a:gd name="T19" fmla="*/ 17 h 164"/>
                    <a:gd name="T20" fmla="*/ 9 w 209"/>
                    <a:gd name="T21" fmla="*/ 15 h 164"/>
                    <a:gd name="T22" fmla="*/ 10 w 209"/>
                    <a:gd name="T23" fmla="*/ 21 h 164"/>
                    <a:gd name="T24" fmla="*/ 12 w 209"/>
                    <a:gd name="T25" fmla="*/ 15 h 164"/>
                    <a:gd name="T26" fmla="*/ 16 w 209"/>
                    <a:gd name="T27" fmla="*/ 19 h 164"/>
                    <a:gd name="T28" fmla="*/ 17 w 209"/>
                    <a:gd name="T29" fmla="*/ 14 h 164"/>
                    <a:gd name="T30" fmla="*/ 22 w 209"/>
                    <a:gd name="T31" fmla="*/ 18 h 164"/>
                    <a:gd name="T32" fmla="*/ 20 w 209"/>
                    <a:gd name="T33" fmla="*/ 13 h 164"/>
                    <a:gd name="T34" fmla="*/ 26 w 209"/>
                    <a:gd name="T35" fmla="*/ 13 h 164"/>
                    <a:gd name="T36" fmla="*/ 21 w 209"/>
                    <a:gd name="T37" fmla="*/ 10 h 164"/>
                    <a:gd name="T38" fmla="*/ 25 w 209"/>
                    <a:gd name="T39" fmla="*/ 8 h 164"/>
                    <a:gd name="T40" fmla="*/ 20 w 209"/>
                    <a:gd name="T41" fmla="*/ 7 h 164"/>
                    <a:gd name="T42" fmla="*/ 22 w 209"/>
                    <a:gd name="T43" fmla="*/ 5 h 164"/>
                    <a:gd name="T44" fmla="*/ 17 w 209"/>
                    <a:gd name="T45" fmla="*/ 6 h 164"/>
                    <a:gd name="T46" fmla="*/ 17 w 209"/>
                    <a:gd name="T47" fmla="*/ 0 h 164"/>
                    <a:gd name="T48" fmla="*/ 13 w 209"/>
                    <a:gd name="T49" fmla="*/ 6 h 16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09" h="164">
                      <a:moveTo>
                        <a:pt x="105" y="45"/>
                      </a:moveTo>
                      <a:lnTo>
                        <a:pt x="81" y="17"/>
                      </a:lnTo>
                      <a:lnTo>
                        <a:pt x="71" y="48"/>
                      </a:lnTo>
                      <a:lnTo>
                        <a:pt x="3" y="17"/>
                      </a:lnTo>
                      <a:lnTo>
                        <a:pt x="45" y="59"/>
                      </a:lnTo>
                      <a:lnTo>
                        <a:pt x="0" y="65"/>
                      </a:lnTo>
                      <a:lnTo>
                        <a:pt x="36" y="90"/>
                      </a:lnTo>
                      <a:lnTo>
                        <a:pt x="2" y="110"/>
                      </a:lnTo>
                      <a:lnTo>
                        <a:pt x="55" y="107"/>
                      </a:lnTo>
                      <a:lnTo>
                        <a:pt x="47" y="135"/>
                      </a:lnTo>
                      <a:lnTo>
                        <a:pt x="74" y="119"/>
                      </a:lnTo>
                      <a:lnTo>
                        <a:pt x="83" y="164"/>
                      </a:lnTo>
                      <a:lnTo>
                        <a:pt x="102" y="114"/>
                      </a:lnTo>
                      <a:lnTo>
                        <a:pt x="128" y="150"/>
                      </a:lnTo>
                      <a:lnTo>
                        <a:pt x="136" y="110"/>
                      </a:lnTo>
                      <a:lnTo>
                        <a:pt x="176" y="138"/>
                      </a:lnTo>
                      <a:lnTo>
                        <a:pt x="164" y="98"/>
                      </a:lnTo>
                      <a:lnTo>
                        <a:pt x="209" y="102"/>
                      </a:lnTo>
                      <a:lnTo>
                        <a:pt x="171" y="79"/>
                      </a:lnTo>
                      <a:lnTo>
                        <a:pt x="204" y="62"/>
                      </a:lnTo>
                      <a:lnTo>
                        <a:pt x="162" y="55"/>
                      </a:lnTo>
                      <a:lnTo>
                        <a:pt x="178" y="34"/>
                      </a:lnTo>
                      <a:lnTo>
                        <a:pt x="138" y="41"/>
                      </a:lnTo>
                      <a:lnTo>
                        <a:pt x="142" y="0"/>
                      </a:lnTo>
                      <a:lnTo>
                        <a:pt x="105" y="45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55" name="Freeform 154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491"/>
                  <a:ext cx="0" cy="80"/>
                </a:xfrm>
                <a:custGeom xmlns:a="http://schemas.openxmlformats.org/drawingml/2006/main">
                  <a:avLst/>
                  <a:gdLst>
                    <a:gd name="T0" fmla="*/ 13 w 202"/>
                    <a:gd name="T1" fmla="*/ 6 h 157"/>
                    <a:gd name="T2" fmla="*/ 10 w 202"/>
                    <a:gd name="T3" fmla="*/ 2 h 157"/>
                    <a:gd name="T4" fmla="*/ 9 w 202"/>
                    <a:gd name="T5" fmla="*/ 6 h 157"/>
                    <a:gd name="T6" fmla="*/ 1 w 202"/>
                    <a:gd name="T7" fmla="*/ 2 h 157"/>
                    <a:gd name="T8" fmla="*/ 6 w 202"/>
                    <a:gd name="T9" fmla="*/ 7 h 157"/>
                    <a:gd name="T10" fmla="*/ 0 w 202"/>
                    <a:gd name="T11" fmla="*/ 8 h 157"/>
                    <a:gd name="T12" fmla="*/ 5 w 202"/>
                    <a:gd name="T13" fmla="*/ 11 h 157"/>
                    <a:gd name="T14" fmla="*/ 1 w 202"/>
                    <a:gd name="T15" fmla="*/ 14 h 157"/>
                    <a:gd name="T16" fmla="*/ 7 w 202"/>
                    <a:gd name="T17" fmla="*/ 13 h 157"/>
                    <a:gd name="T18" fmla="*/ 6 w 202"/>
                    <a:gd name="T19" fmla="*/ 16 h 157"/>
                    <a:gd name="T20" fmla="*/ 10 w 202"/>
                    <a:gd name="T21" fmla="*/ 15 h 157"/>
                    <a:gd name="T22" fmla="*/ 10 w 202"/>
                    <a:gd name="T23" fmla="*/ 20 h 157"/>
                    <a:gd name="T24" fmla="*/ 13 w 202"/>
                    <a:gd name="T25" fmla="*/ 14 h 157"/>
                    <a:gd name="T26" fmla="*/ 16 w 202"/>
                    <a:gd name="T27" fmla="*/ 18 h 157"/>
                    <a:gd name="T28" fmla="*/ 17 w 202"/>
                    <a:gd name="T29" fmla="*/ 14 h 157"/>
                    <a:gd name="T30" fmla="*/ 22 w 202"/>
                    <a:gd name="T31" fmla="*/ 17 h 157"/>
                    <a:gd name="T32" fmla="*/ 20 w 202"/>
                    <a:gd name="T33" fmla="*/ 12 h 157"/>
                    <a:gd name="T34" fmla="*/ 26 w 202"/>
                    <a:gd name="T35" fmla="*/ 13 h 157"/>
                    <a:gd name="T36" fmla="*/ 21 w 202"/>
                    <a:gd name="T37" fmla="*/ 10 h 157"/>
                    <a:gd name="T38" fmla="*/ 25 w 202"/>
                    <a:gd name="T39" fmla="*/ 8 h 157"/>
                    <a:gd name="T40" fmla="*/ 20 w 202"/>
                    <a:gd name="T41" fmla="*/ 7 h 157"/>
                    <a:gd name="T42" fmla="*/ 22 w 202"/>
                    <a:gd name="T43" fmla="*/ 5 h 157"/>
                    <a:gd name="T44" fmla="*/ 17 w 202"/>
                    <a:gd name="T45" fmla="*/ 5 h 157"/>
                    <a:gd name="T46" fmla="*/ 18 w 202"/>
                    <a:gd name="T47" fmla="*/ 0 h 157"/>
                    <a:gd name="T48" fmla="*/ 13 w 202"/>
                    <a:gd name="T49" fmla="*/ 6 h 15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02" h="157">
                      <a:moveTo>
                        <a:pt x="102" y="44"/>
                      </a:moveTo>
                      <a:lnTo>
                        <a:pt x="78" y="16"/>
                      </a:lnTo>
                      <a:lnTo>
                        <a:pt x="70" y="47"/>
                      </a:lnTo>
                      <a:lnTo>
                        <a:pt x="4" y="16"/>
                      </a:lnTo>
                      <a:lnTo>
                        <a:pt x="44" y="56"/>
                      </a:lnTo>
                      <a:lnTo>
                        <a:pt x="0" y="64"/>
                      </a:lnTo>
                      <a:lnTo>
                        <a:pt x="37" y="87"/>
                      </a:lnTo>
                      <a:lnTo>
                        <a:pt x="2" y="106"/>
                      </a:lnTo>
                      <a:lnTo>
                        <a:pt x="54" y="102"/>
                      </a:lnTo>
                      <a:lnTo>
                        <a:pt x="45" y="128"/>
                      </a:lnTo>
                      <a:lnTo>
                        <a:pt x="73" y="114"/>
                      </a:lnTo>
                      <a:lnTo>
                        <a:pt x="80" y="157"/>
                      </a:lnTo>
                      <a:lnTo>
                        <a:pt x="99" y="109"/>
                      </a:lnTo>
                      <a:lnTo>
                        <a:pt x="125" y="144"/>
                      </a:lnTo>
                      <a:lnTo>
                        <a:pt x="132" y="106"/>
                      </a:lnTo>
                      <a:lnTo>
                        <a:pt x="170" y="133"/>
                      </a:lnTo>
                      <a:lnTo>
                        <a:pt x="159" y="95"/>
                      </a:lnTo>
                      <a:lnTo>
                        <a:pt x="202" y="97"/>
                      </a:lnTo>
                      <a:lnTo>
                        <a:pt x="165" y="78"/>
                      </a:lnTo>
                      <a:lnTo>
                        <a:pt x="197" y="59"/>
                      </a:lnTo>
                      <a:lnTo>
                        <a:pt x="158" y="54"/>
                      </a:lnTo>
                      <a:lnTo>
                        <a:pt x="173" y="33"/>
                      </a:lnTo>
                      <a:lnTo>
                        <a:pt x="133" y="40"/>
                      </a:lnTo>
                      <a:lnTo>
                        <a:pt x="137" y="0"/>
                      </a:lnTo>
                      <a:lnTo>
                        <a:pt x="102" y="44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56" name="Freeform 155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1" y="53492"/>
                  <a:ext cx="0" cy="78"/>
                </a:xfrm>
                <a:custGeom xmlns:a="http://schemas.openxmlformats.org/drawingml/2006/main">
                  <a:avLst/>
                  <a:gdLst>
                    <a:gd name="T0" fmla="*/ 13 w 195"/>
                    <a:gd name="T1" fmla="*/ 6 h 154"/>
                    <a:gd name="T2" fmla="*/ 10 w 195"/>
                    <a:gd name="T3" fmla="*/ 2 h 154"/>
                    <a:gd name="T4" fmla="*/ 9 w 195"/>
                    <a:gd name="T5" fmla="*/ 6 h 154"/>
                    <a:gd name="T6" fmla="*/ 1 w 195"/>
                    <a:gd name="T7" fmla="*/ 2 h 154"/>
                    <a:gd name="T8" fmla="*/ 6 w 195"/>
                    <a:gd name="T9" fmla="*/ 7 h 154"/>
                    <a:gd name="T10" fmla="*/ 0 w 195"/>
                    <a:gd name="T11" fmla="*/ 8 h 154"/>
                    <a:gd name="T12" fmla="*/ 5 w 195"/>
                    <a:gd name="T13" fmla="*/ 11 h 154"/>
                    <a:gd name="T14" fmla="*/ 1 w 195"/>
                    <a:gd name="T15" fmla="*/ 13 h 154"/>
                    <a:gd name="T16" fmla="*/ 7 w 195"/>
                    <a:gd name="T17" fmla="*/ 13 h 154"/>
                    <a:gd name="T18" fmla="*/ 6 w 195"/>
                    <a:gd name="T19" fmla="*/ 16 h 154"/>
                    <a:gd name="T20" fmla="*/ 9 w 195"/>
                    <a:gd name="T21" fmla="*/ 14 h 154"/>
                    <a:gd name="T22" fmla="*/ 10 w 195"/>
                    <a:gd name="T23" fmla="*/ 20 h 154"/>
                    <a:gd name="T24" fmla="*/ 12 w 195"/>
                    <a:gd name="T25" fmla="*/ 14 h 154"/>
                    <a:gd name="T26" fmla="*/ 15 w 195"/>
                    <a:gd name="T27" fmla="*/ 18 h 154"/>
                    <a:gd name="T28" fmla="*/ 16 w 195"/>
                    <a:gd name="T29" fmla="*/ 13 h 154"/>
                    <a:gd name="T30" fmla="*/ 21 w 195"/>
                    <a:gd name="T31" fmla="*/ 17 h 154"/>
                    <a:gd name="T32" fmla="*/ 20 w 195"/>
                    <a:gd name="T33" fmla="*/ 12 h 154"/>
                    <a:gd name="T34" fmla="*/ 25 w 195"/>
                    <a:gd name="T35" fmla="*/ 12 h 154"/>
                    <a:gd name="T36" fmla="*/ 20 w 195"/>
                    <a:gd name="T37" fmla="*/ 10 h 154"/>
                    <a:gd name="T38" fmla="*/ 24 w 195"/>
                    <a:gd name="T39" fmla="*/ 8 h 154"/>
                    <a:gd name="T40" fmla="*/ 19 w 195"/>
                    <a:gd name="T41" fmla="*/ 7 h 154"/>
                    <a:gd name="T42" fmla="*/ 21 w 195"/>
                    <a:gd name="T43" fmla="*/ 5 h 154"/>
                    <a:gd name="T44" fmla="*/ 16 w 195"/>
                    <a:gd name="T45" fmla="*/ 5 h 154"/>
                    <a:gd name="T46" fmla="*/ 17 w 195"/>
                    <a:gd name="T47" fmla="*/ 0 h 154"/>
                    <a:gd name="T48" fmla="*/ 13 w 195"/>
                    <a:gd name="T49" fmla="*/ 6 h 15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95" h="154">
                      <a:moveTo>
                        <a:pt x="98" y="42"/>
                      </a:moveTo>
                      <a:lnTo>
                        <a:pt x="76" y="16"/>
                      </a:lnTo>
                      <a:lnTo>
                        <a:pt x="66" y="45"/>
                      </a:lnTo>
                      <a:lnTo>
                        <a:pt x="3" y="16"/>
                      </a:lnTo>
                      <a:lnTo>
                        <a:pt x="41" y="54"/>
                      </a:lnTo>
                      <a:lnTo>
                        <a:pt x="0" y="62"/>
                      </a:lnTo>
                      <a:lnTo>
                        <a:pt x="34" y="85"/>
                      </a:lnTo>
                      <a:lnTo>
                        <a:pt x="2" y="104"/>
                      </a:lnTo>
                      <a:lnTo>
                        <a:pt x="52" y="100"/>
                      </a:lnTo>
                      <a:lnTo>
                        <a:pt x="43" y="126"/>
                      </a:lnTo>
                      <a:lnTo>
                        <a:pt x="69" y="111"/>
                      </a:lnTo>
                      <a:lnTo>
                        <a:pt x="78" y="154"/>
                      </a:lnTo>
                      <a:lnTo>
                        <a:pt x="95" y="105"/>
                      </a:lnTo>
                      <a:lnTo>
                        <a:pt x="119" y="140"/>
                      </a:lnTo>
                      <a:lnTo>
                        <a:pt x="128" y="104"/>
                      </a:lnTo>
                      <a:lnTo>
                        <a:pt x="164" y="130"/>
                      </a:lnTo>
                      <a:lnTo>
                        <a:pt x="154" y="93"/>
                      </a:lnTo>
                      <a:lnTo>
                        <a:pt x="195" y="95"/>
                      </a:lnTo>
                      <a:lnTo>
                        <a:pt x="159" y="76"/>
                      </a:lnTo>
                      <a:lnTo>
                        <a:pt x="190" y="59"/>
                      </a:lnTo>
                      <a:lnTo>
                        <a:pt x="152" y="52"/>
                      </a:lnTo>
                      <a:lnTo>
                        <a:pt x="166" y="33"/>
                      </a:lnTo>
                      <a:lnTo>
                        <a:pt x="128" y="38"/>
                      </a:lnTo>
                      <a:lnTo>
                        <a:pt x="131" y="0"/>
                      </a:lnTo>
                      <a:lnTo>
                        <a:pt x="98" y="42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57" name="Freeform 156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1" y="53494"/>
                  <a:ext cx="0" cy="74"/>
                </a:xfrm>
                <a:custGeom xmlns:a="http://schemas.openxmlformats.org/drawingml/2006/main">
                  <a:avLst/>
                  <a:gdLst>
                    <a:gd name="T0" fmla="*/ 11 w 189"/>
                    <a:gd name="T1" fmla="*/ 5 h 146"/>
                    <a:gd name="T2" fmla="*/ 9 w 189"/>
                    <a:gd name="T3" fmla="*/ 2 h 146"/>
                    <a:gd name="T4" fmla="*/ 8 w 189"/>
                    <a:gd name="T5" fmla="*/ 6 h 146"/>
                    <a:gd name="T6" fmla="*/ 0 w 189"/>
                    <a:gd name="T7" fmla="*/ 2 h 146"/>
                    <a:gd name="T8" fmla="*/ 5 w 189"/>
                    <a:gd name="T9" fmla="*/ 7 h 146"/>
                    <a:gd name="T10" fmla="*/ 0 w 189"/>
                    <a:gd name="T11" fmla="*/ 8 h 146"/>
                    <a:gd name="T12" fmla="*/ 4 w 189"/>
                    <a:gd name="T13" fmla="*/ 10 h 146"/>
                    <a:gd name="T14" fmla="*/ 0 w 189"/>
                    <a:gd name="T15" fmla="*/ 13 h 146"/>
                    <a:gd name="T16" fmla="*/ 6 w 189"/>
                    <a:gd name="T17" fmla="*/ 12 h 146"/>
                    <a:gd name="T18" fmla="*/ 5 w 189"/>
                    <a:gd name="T19" fmla="*/ 15 h 146"/>
                    <a:gd name="T20" fmla="*/ 8 w 189"/>
                    <a:gd name="T21" fmla="*/ 14 h 146"/>
                    <a:gd name="T22" fmla="*/ 9 w 189"/>
                    <a:gd name="T23" fmla="*/ 19 h 146"/>
                    <a:gd name="T24" fmla="*/ 11 w 189"/>
                    <a:gd name="T25" fmla="*/ 13 h 146"/>
                    <a:gd name="T26" fmla="*/ 14 w 189"/>
                    <a:gd name="T27" fmla="*/ 17 h 146"/>
                    <a:gd name="T28" fmla="*/ 15 w 189"/>
                    <a:gd name="T29" fmla="*/ 13 h 146"/>
                    <a:gd name="T30" fmla="*/ 19 w 189"/>
                    <a:gd name="T31" fmla="*/ 16 h 146"/>
                    <a:gd name="T32" fmla="*/ 18 w 189"/>
                    <a:gd name="T33" fmla="*/ 11 h 146"/>
                    <a:gd name="T34" fmla="*/ 23 w 189"/>
                    <a:gd name="T35" fmla="*/ 12 h 146"/>
                    <a:gd name="T36" fmla="*/ 19 w 189"/>
                    <a:gd name="T37" fmla="*/ 9 h 146"/>
                    <a:gd name="T38" fmla="*/ 23 w 189"/>
                    <a:gd name="T39" fmla="*/ 7 h 146"/>
                    <a:gd name="T40" fmla="*/ 18 w 189"/>
                    <a:gd name="T41" fmla="*/ 7 h 146"/>
                    <a:gd name="T42" fmla="*/ 20 w 189"/>
                    <a:gd name="T43" fmla="*/ 4 h 146"/>
                    <a:gd name="T44" fmla="*/ 15 w 189"/>
                    <a:gd name="T45" fmla="*/ 5 h 146"/>
                    <a:gd name="T46" fmla="*/ 16 w 189"/>
                    <a:gd name="T47" fmla="*/ 0 h 146"/>
                    <a:gd name="T48" fmla="*/ 11 w 189"/>
                    <a:gd name="T49" fmla="*/ 5 h 14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89" h="146">
                      <a:moveTo>
                        <a:pt x="95" y="39"/>
                      </a:moveTo>
                      <a:lnTo>
                        <a:pt x="73" y="15"/>
                      </a:lnTo>
                      <a:lnTo>
                        <a:pt x="64" y="43"/>
                      </a:lnTo>
                      <a:lnTo>
                        <a:pt x="4" y="15"/>
                      </a:lnTo>
                      <a:lnTo>
                        <a:pt x="40" y="51"/>
                      </a:lnTo>
                      <a:lnTo>
                        <a:pt x="0" y="58"/>
                      </a:lnTo>
                      <a:lnTo>
                        <a:pt x="33" y="79"/>
                      </a:lnTo>
                      <a:lnTo>
                        <a:pt x="2" y="98"/>
                      </a:lnTo>
                      <a:lnTo>
                        <a:pt x="50" y="94"/>
                      </a:lnTo>
                      <a:lnTo>
                        <a:pt x="42" y="120"/>
                      </a:lnTo>
                      <a:lnTo>
                        <a:pt x="68" y="105"/>
                      </a:lnTo>
                      <a:lnTo>
                        <a:pt x="75" y="146"/>
                      </a:lnTo>
                      <a:lnTo>
                        <a:pt x="92" y="101"/>
                      </a:lnTo>
                      <a:lnTo>
                        <a:pt x="116" y="134"/>
                      </a:lnTo>
                      <a:lnTo>
                        <a:pt x="123" y="98"/>
                      </a:lnTo>
                      <a:lnTo>
                        <a:pt x="159" y="124"/>
                      </a:lnTo>
                      <a:lnTo>
                        <a:pt x="147" y="88"/>
                      </a:lnTo>
                      <a:lnTo>
                        <a:pt x="189" y="91"/>
                      </a:lnTo>
                      <a:lnTo>
                        <a:pt x="154" y="72"/>
                      </a:lnTo>
                      <a:lnTo>
                        <a:pt x="185" y="55"/>
                      </a:lnTo>
                      <a:lnTo>
                        <a:pt x="147" y="50"/>
                      </a:lnTo>
                      <a:lnTo>
                        <a:pt x="161" y="31"/>
                      </a:lnTo>
                      <a:lnTo>
                        <a:pt x="125" y="36"/>
                      </a:lnTo>
                      <a:lnTo>
                        <a:pt x="128" y="0"/>
                      </a:lnTo>
                      <a:lnTo>
                        <a:pt x="95" y="39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58" name="Freeform 157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495"/>
                  <a:ext cx="0" cy="72"/>
                </a:xfrm>
                <a:custGeom xmlns:a="http://schemas.openxmlformats.org/drawingml/2006/main">
                  <a:avLst/>
                  <a:gdLst>
                    <a:gd name="T0" fmla="*/ 12 w 181"/>
                    <a:gd name="T1" fmla="*/ 5 h 144"/>
                    <a:gd name="T2" fmla="*/ 9 w 181"/>
                    <a:gd name="T3" fmla="*/ 2 h 144"/>
                    <a:gd name="T4" fmla="*/ 8 w 181"/>
                    <a:gd name="T5" fmla="*/ 5 h 144"/>
                    <a:gd name="T6" fmla="*/ 1 w 181"/>
                    <a:gd name="T7" fmla="*/ 2 h 144"/>
                    <a:gd name="T8" fmla="*/ 5 w 181"/>
                    <a:gd name="T9" fmla="*/ 6 h 144"/>
                    <a:gd name="T10" fmla="*/ 0 w 181"/>
                    <a:gd name="T11" fmla="*/ 7 h 144"/>
                    <a:gd name="T12" fmla="*/ 4 w 181"/>
                    <a:gd name="T13" fmla="*/ 9 h 144"/>
                    <a:gd name="T14" fmla="*/ 1 w 181"/>
                    <a:gd name="T15" fmla="*/ 12 h 144"/>
                    <a:gd name="T16" fmla="*/ 6 w 181"/>
                    <a:gd name="T17" fmla="*/ 11 h 144"/>
                    <a:gd name="T18" fmla="*/ 5 w 181"/>
                    <a:gd name="T19" fmla="*/ 14 h 144"/>
                    <a:gd name="T20" fmla="*/ 9 w 181"/>
                    <a:gd name="T21" fmla="*/ 12 h 144"/>
                    <a:gd name="T22" fmla="*/ 9 w 181"/>
                    <a:gd name="T23" fmla="*/ 17 h 144"/>
                    <a:gd name="T24" fmla="*/ 11 w 181"/>
                    <a:gd name="T25" fmla="*/ 12 h 144"/>
                    <a:gd name="T26" fmla="*/ 14 w 181"/>
                    <a:gd name="T27" fmla="*/ 16 h 144"/>
                    <a:gd name="T28" fmla="*/ 15 w 181"/>
                    <a:gd name="T29" fmla="*/ 12 h 144"/>
                    <a:gd name="T30" fmla="*/ 19 w 181"/>
                    <a:gd name="T31" fmla="*/ 15 h 144"/>
                    <a:gd name="T32" fmla="*/ 18 w 181"/>
                    <a:gd name="T33" fmla="*/ 10 h 144"/>
                    <a:gd name="T34" fmla="*/ 23 w 181"/>
                    <a:gd name="T35" fmla="*/ 10 h 144"/>
                    <a:gd name="T36" fmla="*/ 19 w 181"/>
                    <a:gd name="T37" fmla="*/ 8 h 144"/>
                    <a:gd name="T38" fmla="*/ 23 w 181"/>
                    <a:gd name="T39" fmla="*/ 6 h 144"/>
                    <a:gd name="T40" fmla="*/ 18 w 181"/>
                    <a:gd name="T41" fmla="*/ 6 h 144"/>
                    <a:gd name="T42" fmla="*/ 20 w 181"/>
                    <a:gd name="T43" fmla="*/ 3 h 144"/>
                    <a:gd name="T44" fmla="*/ 15 w 181"/>
                    <a:gd name="T45" fmla="*/ 4 h 144"/>
                    <a:gd name="T46" fmla="*/ 16 w 181"/>
                    <a:gd name="T47" fmla="*/ 0 h 144"/>
                    <a:gd name="T48" fmla="*/ 12 w 181"/>
                    <a:gd name="T49" fmla="*/ 5 h 14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81" h="144">
                      <a:moveTo>
                        <a:pt x="91" y="40"/>
                      </a:moveTo>
                      <a:lnTo>
                        <a:pt x="71" y="16"/>
                      </a:lnTo>
                      <a:lnTo>
                        <a:pt x="62" y="43"/>
                      </a:lnTo>
                      <a:lnTo>
                        <a:pt x="3" y="16"/>
                      </a:lnTo>
                      <a:lnTo>
                        <a:pt x="38" y="50"/>
                      </a:lnTo>
                      <a:lnTo>
                        <a:pt x="0" y="57"/>
                      </a:lnTo>
                      <a:lnTo>
                        <a:pt x="31" y="78"/>
                      </a:lnTo>
                      <a:lnTo>
                        <a:pt x="2" y="97"/>
                      </a:lnTo>
                      <a:lnTo>
                        <a:pt x="48" y="93"/>
                      </a:lnTo>
                      <a:lnTo>
                        <a:pt x="40" y="118"/>
                      </a:lnTo>
                      <a:lnTo>
                        <a:pt x="65" y="104"/>
                      </a:lnTo>
                      <a:lnTo>
                        <a:pt x="71" y="144"/>
                      </a:lnTo>
                      <a:lnTo>
                        <a:pt x="88" y="99"/>
                      </a:lnTo>
                      <a:lnTo>
                        <a:pt x="112" y="131"/>
                      </a:lnTo>
                      <a:lnTo>
                        <a:pt x="117" y="97"/>
                      </a:lnTo>
                      <a:lnTo>
                        <a:pt x="152" y="121"/>
                      </a:lnTo>
                      <a:lnTo>
                        <a:pt x="141" y="87"/>
                      </a:lnTo>
                      <a:lnTo>
                        <a:pt x="181" y="88"/>
                      </a:lnTo>
                      <a:lnTo>
                        <a:pt x="148" y="71"/>
                      </a:lnTo>
                      <a:lnTo>
                        <a:pt x="178" y="54"/>
                      </a:lnTo>
                      <a:lnTo>
                        <a:pt x="141" y="49"/>
                      </a:lnTo>
                      <a:lnTo>
                        <a:pt x="155" y="30"/>
                      </a:lnTo>
                      <a:lnTo>
                        <a:pt x="119" y="37"/>
                      </a:lnTo>
                      <a:lnTo>
                        <a:pt x="122" y="0"/>
                      </a:lnTo>
                      <a:lnTo>
                        <a:pt x="91" y="40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59" name="Freeform 158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496"/>
                  <a:ext cx="0" cy="70"/>
                </a:xfrm>
                <a:custGeom xmlns:a="http://schemas.openxmlformats.org/drawingml/2006/main">
                  <a:avLst/>
                  <a:gdLst>
                    <a:gd name="T0" fmla="*/ 11 w 175"/>
                    <a:gd name="T1" fmla="*/ 5 h 136"/>
                    <a:gd name="T2" fmla="*/ 8 w 175"/>
                    <a:gd name="T3" fmla="*/ 2 h 136"/>
                    <a:gd name="T4" fmla="*/ 7 w 175"/>
                    <a:gd name="T5" fmla="*/ 5 h 136"/>
                    <a:gd name="T6" fmla="*/ 0 w 175"/>
                    <a:gd name="T7" fmla="*/ 2 h 136"/>
                    <a:gd name="T8" fmla="*/ 4 w 175"/>
                    <a:gd name="T9" fmla="*/ 6 h 136"/>
                    <a:gd name="T10" fmla="*/ 0 w 175"/>
                    <a:gd name="T11" fmla="*/ 7 h 136"/>
                    <a:gd name="T12" fmla="*/ 3 w 175"/>
                    <a:gd name="T13" fmla="*/ 10 h 136"/>
                    <a:gd name="T14" fmla="*/ 0 w 175"/>
                    <a:gd name="T15" fmla="*/ 12 h 136"/>
                    <a:gd name="T16" fmla="*/ 5 w 175"/>
                    <a:gd name="T17" fmla="*/ 12 h 136"/>
                    <a:gd name="T18" fmla="*/ 4 w 175"/>
                    <a:gd name="T19" fmla="*/ 15 h 136"/>
                    <a:gd name="T20" fmla="*/ 7 w 175"/>
                    <a:gd name="T21" fmla="*/ 13 h 136"/>
                    <a:gd name="T22" fmla="*/ 8 w 175"/>
                    <a:gd name="T23" fmla="*/ 18 h 136"/>
                    <a:gd name="T24" fmla="*/ 10 w 175"/>
                    <a:gd name="T25" fmla="*/ 12 h 136"/>
                    <a:gd name="T26" fmla="*/ 13 w 175"/>
                    <a:gd name="T27" fmla="*/ 16 h 136"/>
                    <a:gd name="T28" fmla="*/ 14 w 175"/>
                    <a:gd name="T29" fmla="*/ 12 h 136"/>
                    <a:gd name="T30" fmla="*/ 18 w 175"/>
                    <a:gd name="T31" fmla="*/ 15 h 136"/>
                    <a:gd name="T32" fmla="*/ 17 w 175"/>
                    <a:gd name="T33" fmla="*/ 11 h 136"/>
                    <a:gd name="T34" fmla="*/ 21 w 175"/>
                    <a:gd name="T35" fmla="*/ 11 h 136"/>
                    <a:gd name="T36" fmla="*/ 17 w 175"/>
                    <a:gd name="T37" fmla="*/ 9 h 136"/>
                    <a:gd name="T38" fmla="*/ 21 w 175"/>
                    <a:gd name="T39" fmla="*/ 7 h 136"/>
                    <a:gd name="T40" fmla="*/ 17 w 175"/>
                    <a:gd name="T41" fmla="*/ 6 h 136"/>
                    <a:gd name="T42" fmla="*/ 18 w 175"/>
                    <a:gd name="T43" fmla="*/ 4 h 136"/>
                    <a:gd name="T44" fmla="*/ 14 w 175"/>
                    <a:gd name="T45" fmla="*/ 5 h 136"/>
                    <a:gd name="T46" fmla="*/ 14 w 175"/>
                    <a:gd name="T47" fmla="*/ 0 h 136"/>
                    <a:gd name="T48" fmla="*/ 11 w 175"/>
                    <a:gd name="T49" fmla="*/ 5 h 1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75" h="136">
                      <a:moveTo>
                        <a:pt x="88" y="38"/>
                      </a:moveTo>
                      <a:lnTo>
                        <a:pt x="68" y="14"/>
                      </a:lnTo>
                      <a:lnTo>
                        <a:pt x="59" y="39"/>
                      </a:lnTo>
                      <a:lnTo>
                        <a:pt x="4" y="14"/>
                      </a:lnTo>
                      <a:lnTo>
                        <a:pt x="38" y="48"/>
                      </a:lnTo>
                      <a:lnTo>
                        <a:pt x="0" y="55"/>
                      </a:lnTo>
                      <a:lnTo>
                        <a:pt x="31" y="74"/>
                      </a:lnTo>
                      <a:lnTo>
                        <a:pt x="2" y="91"/>
                      </a:lnTo>
                      <a:lnTo>
                        <a:pt x="47" y="88"/>
                      </a:lnTo>
                      <a:lnTo>
                        <a:pt x="38" y="112"/>
                      </a:lnTo>
                      <a:lnTo>
                        <a:pt x="62" y="98"/>
                      </a:lnTo>
                      <a:lnTo>
                        <a:pt x="69" y="136"/>
                      </a:lnTo>
                      <a:lnTo>
                        <a:pt x="85" y="95"/>
                      </a:lnTo>
                      <a:lnTo>
                        <a:pt x="107" y="124"/>
                      </a:lnTo>
                      <a:lnTo>
                        <a:pt x="114" y="91"/>
                      </a:lnTo>
                      <a:lnTo>
                        <a:pt x="147" y="115"/>
                      </a:lnTo>
                      <a:lnTo>
                        <a:pt x="137" y="83"/>
                      </a:lnTo>
                      <a:lnTo>
                        <a:pt x="175" y="84"/>
                      </a:lnTo>
                      <a:lnTo>
                        <a:pt x="142" y="67"/>
                      </a:lnTo>
                      <a:lnTo>
                        <a:pt x="171" y="51"/>
                      </a:lnTo>
                      <a:lnTo>
                        <a:pt x="137" y="46"/>
                      </a:lnTo>
                      <a:lnTo>
                        <a:pt x="149" y="29"/>
                      </a:lnTo>
                      <a:lnTo>
                        <a:pt x="116" y="34"/>
                      </a:lnTo>
                      <a:lnTo>
                        <a:pt x="118" y="0"/>
                      </a:lnTo>
                      <a:lnTo>
                        <a:pt x="88" y="38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60" name="Freeform 159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1" y="53497"/>
                  <a:ext cx="0" cy="68"/>
                </a:xfrm>
                <a:custGeom xmlns:a="http://schemas.openxmlformats.org/drawingml/2006/main">
                  <a:avLst/>
                  <a:gdLst>
                    <a:gd name="T0" fmla="*/ 11 w 167"/>
                    <a:gd name="T1" fmla="*/ 5 h 133"/>
                    <a:gd name="T2" fmla="*/ 9 w 167"/>
                    <a:gd name="T3" fmla="*/ 2 h 133"/>
                    <a:gd name="T4" fmla="*/ 8 w 167"/>
                    <a:gd name="T5" fmla="*/ 5 h 133"/>
                    <a:gd name="T6" fmla="*/ 1 w 167"/>
                    <a:gd name="T7" fmla="*/ 2 h 133"/>
                    <a:gd name="T8" fmla="*/ 5 w 167"/>
                    <a:gd name="T9" fmla="*/ 6 h 133"/>
                    <a:gd name="T10" fmla="*/ 0 w 167"/>
                    <a:gd name="T11" fmla="*/ 7 h 133"/>
                    <a:gd name="T12" fmla="*/ 4 w 167"/>
                    <a:gd name="T13" fmla="*/ 10 h 133"/>
                    <a:gd name="T14" fmla="*/ 1 w 167"/>
                    <a:gd name="T15" fmla="*/ 12 h 133"/>
                    <a:gd name="T16" fmla="*/ 6 w 167"/>
                    <a:gd name="T17" fmla="*/ 11 h 133"/>
                    <a:gd name="T18" fmla="*/ 5 w 167"/>
                    <a:gd name="T19" fmla="*/ 14 h 133"/>
                    <a:gd name="T20" fmla="*/ 8 w 167"/>
                    <a:gd name="T21" fmla="*/ 13 h 133"/>
                    <a:gd name="T22" fmla="*/ 9 w 167"/>
                    <a:gd name="T23" fmla="*/ 17 h 133"/>
                    <a:gd name="T24" fmla="*/ 11 w 167"/>
                    <a:gd name="T25" fmla="*/ 12 h 133"/>
                    <a:gd name="T26" fmla="*/ 13 w 167"/>
                    <a:gd name="T27" fmla="*/ 16 h 133"/>
                    <a:gd name="T28" fmla="*/ 14 w 167"/>
                    <a:gd name="T29" fmla="*/ 12 h 133"/>
                    <a:gd name="T30" fmla="*/ 18 w 167"/>
                    <a:gd name="T31" fmla="*/ 15 h 133"/>
                    <a:gd name="T32" fmla="*/ 17 w 167"/>
                    <a:gd name="T33" fmla="*/ 10 h 133"/>
                    <a:gd name="T34" fmla="*/ 21 w 167"/>
                    <a:gd name="T35" fmla="*/ 11 h 133"/>
                    <a:gd name="T36" fmla="*/ 17 w 167"/>
                    <a:gd name="T37" fmla="*/ 9 h 133"/>
                    <a:gd name="T38" fmla="*/ 21 w 167"/>
                    <a:gd name="T39" fmla="*/ 7 h 133"/>
                    <a:gd name="T40" fmla="*/ 17 w 167"/>
                    <a:gd name="T41" fmla="*/ 6 h 133"/>
                    <a:gd name="T42" fmla="*/ 18 w 167"/>
                    <a:gd name="T43" fmla="*/ 4 h 133"/>
                    <a:gd name="T44" fmla="*/ 14 w 167"/>
                    <a:gd name="T45" fmla="*/ 5 h 133"/>
                    <a:gd name="T46" fmla="*/ 15 w 167"/>
                    <a:gd name="T47" fmla="*/ 0 h 133"/>
                    <a:gd name="T48" fmla="*/ 11 w 167"/>
                    <a:gd name="T49" fmla="*/ 5 h 1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67" h="133">
                      <a:moveTo>
                        <a:pt x="84" y="37"/>
                      </a:moveTo>
                      <a:lnTo>
                        <a:pt x="65" y="14"/>
                      </a:lnTo>
                      <a:lnTo>
                        <a:pt x="57" y="40"/>
                      </a:lnTo>
                      <a:lnTo>
                        <a:pt x="3" y="14"/>
                      </a:lnTo>
                      <a:lnTo>
                        <a:pt x="36" y="47"/>
                      </a:lnTo>
                      <a:lnTo>
                        <a:pt x="0" y="54"/>
                      </a:lnTo>
                      <a:lnTo>
                        <a:pt x="29" y="73"/>
                      </a:lnTo>
                      <a:lnTo>
                        <a:pt x="1" y="90"/>
                      </a:lnTo>
                      <a:lnTo>
                        <a:pt x="45" y="87"/>
                      </a:lnTo>
                      <a:lnTo>
                        <a:pt x="36" y="109"/>
                      </a:lnTo>
                      <a:lnTo>
                        <a:pt x="60" y="97"/>
                      </a:lnTo>
                      <a:lnTo>
                        <a:pt x="65" y="133"/>
                      </a:lnTo>
                      <a:lnTo>
                        <a:pt x="81" y="92"/>
                      </a:lnTo>
                      <a:lnTo>
                        <a:pt x="103" y="123"/>
                      </a:lnTo>
                      <a:lnTo>
                        <a:pt x="109" y="90"/>
                      </a:lnTo>
                      <a:lnTo>
                        <a:pt x="141" y="113"/>
                      </a:lnTo>
                      <a:lnTo>
                        <a:pt x="131" y="80"/>
                      </a:lnTo>
                      <a:lnTo>
                        <a:pt x="167" y="83"/>
                      </a:lnTo>
                      <a:lnTo>
                        <a:pt x="136" y="66"/>
                      </a:lnTo>
                      <a:lnTo>
                        <a:pt x="164" y="50"/>
                      </a:lnTo>
                      <a:lnTo>
                        <a:pt x="129" y="45"/>
                      </a:lnTo>
                      <a:lnTo>
                        <a:pt x="143" y="28"/>
                      </a:lnTo>
                      <a:lnTo>
                        <a:pt x="110" y="33"/>
                      </a:lnTo>
                      <a:lnTo>
                        <a:pt x="114" y="0"/>
                      </a:lnTo>
                      <a:lnTo>
                        <a:pt x="84" y="37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61" name="Freeform 160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1" y="53499"/>
                  <a:ext cx="0" cy="64"/>
                </a:xfrm>
                <a:custGeom xmlns:a="http://schemas.openxmlformats.org/drawingml/2006/main">
                  <a:avLst/>
                  <a:gdLst>
                    <a:gd name="T0" fmla="*/ 10 w 161"/>
                    <a:gd name="T1" fmla="*/ 5 h 126"/>
                    <a:gd name="T2" fmla="*/ 7 w 161"/>
                    <a:gd name="T3" fmla="*/ 2 h 126"/>
                    <a:gd name="T4" fmla="*/ 6 w 161"/>
                    <a:gd name="T5" fmla="*/ 5 h 126"/>
                    <a:gd name="T6" fmla="*/ 0 w 161"/>
                    <a:gd name="T7" fmla="*/ 2 h 126"/>
                    <a:gd name="T8" fmla="*/ 4 w 161"/>
                    <a:gd name="T9" fmla="*/ 6 h 126"/>
                    <a:gd name="T10" fmla="*/ 0 w 161"/>
                    <a:gd name="T11" fmla="*/ 7 h 126"/>
                    <a:gd name="T12" fmla="*/ 3 w 161"/>
                    <a:gd name="T13" fmla="*/ 9 h 126"/>
                    <a:gd name="T14" fmla="*/ 0 w 161"/>
                    <a:gd name="T15" fmla="*/ 11 h 126"/>
                    <a:gd name="T16" fmla="*/ 5 w 161"/>
                    <a:gd name="T17" fmla="*/ 11 h 126"/>
                    <a:gd name="T18" fmla="*/ 4 w 161"/>
                    <a:gd name="T19" fmla="*/ 13 h 126"/>
                    <a:gd name="T20" fmla="*/ 7 w 161"/>
                    <a:gd name="T21" fmla="*/ 12 h 126"/>
                    <a:gd name="T22" fmla="*/ 8 w 161"/>
                    <a:gd name="T23" fmla="*/ 16 h 126"/>
                    <a:gd name="T24" fmla="*/ 10 w 161"/>
                    <a:gd name="T25" fmla="*/ 11 h 126"/>
                    <a:gd name="T26" fmla="*/ 12 w 161"/>
                    <a:gd name="T27" fmla="*/ 15 h 126"/>
                    <a:gd name="T28" fmla="*/ 13 w 161"/>
                    <a:gd name="T29" fmla="*/ 11 h 126"/>
                    <a:gd name="T30" fmla="*/ 16 w 161"/>
                    <a:gd name="T31" fmla="*/ 14 h 126"/>
                    <a:gd name="T32" fmla="*/ 15 w 161"/>
                    <a:gd name="T33" fmla="*/ 10 h 126"/>
                    <a:gd name="T34" fmla="*/ 20 w 161"/>
                    <a:gd name="T35" fmla="*/ 10 h 126"/>
                    <a:gd name="T36" fmla="*/ 16 w 161"/>
                    <a:gd name="T37" fmla="*/ 8 h 126"/>
                    <a:gd name="T38" fmla="*/ 19 w 161"/>
                    <a:gd name="T39" fmla="*/ 6 h 126"/>
                    <a:gd name="T40" fmla="*/ 15 w 161"/>
                    <a:gd name="T41" fmla="*/ 6 h 126"/>
                    <a:gd name="T42" fmla="*/ 17 w 161"/>
                    <a:gd name="T43" fmla="*/ 4 h 126"/>
                    <a:gd name="T44" fmla="*/ 13 w 161"/>
                    <a:gd name="T45" fmla="*/ 4 h 126"/>
                    <a:gd name="T46" fmla="*/ 13 w 161"/>
                    <a:gd name="T47" fmla="*/ 0 h 126"/>
                    <a:gd name="T48" fmla="*/ 10 w 161"/>
                    <a:gd name="T49" fmla="*/ 5 h 1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61" h="126">
                      <a:moveTo>
                        <a:pt x="81" y="34"/>
                      </a:moveTo>
                      <a:lnTo>
                        <a:pt x="62" y="14"/>
                      </a:lnTo>
                      <a:lnTo>
                        <a:pt x="55" y="38"/>
                      </a:lnTo>
                      <a:lnTo>
                        <a:pt x="4" y="14"/>
                      </a:lnTo>
                      <a:lnTo>
                        <a:pt x="35" y="45"/>
                      </a:lnTo>
                      <a:lnTo>
                        <a:pt x="0" y="50"/>
                      </a:lnTo>
                      <a:lnTo>
                        <a:pt x="28" y="69"/>
                      </a:lnTo>
                      <a:lnTo>
                        <a:pt x="2" y="84"/>
                      </a:lnTo>
                      <a:lnTo>
                        <a:pt x="43" y="83"/>
                      </a:lnTo>
                      <a:lnTo>
                        <a:pt x="35" y="103"/>
                      </a:lnTo>
                      <a:lnTo>
                        <a:pt x="57" y="91"/>
                      </a:lnTo>
                      <a:lnTo>
                        <a:pt x="64" y="126"/>
                      </a:lnTo>
                      <a:lnTo>
                        <a:pt x="80" y="88"/>
                      </a:lnTo>
                      <a:lnTo>
                        <a:pt x="99" y="116"/>
                      </a:lnTo>
                      <a:lnTo>
                        <a:pt x="106" y="84"/>
                      </a:lnTo>
                      <a:lnTo>
                        <a:pt x="135" y="107"/>
                      </a:lnTo>
                      <a:lnTo>
                        <a:pt x="126" y="76"/>
                      </a:lnTo>
                      <a:lnTo>
                        <a:pt x="161" y="78"/>
                      </a:lnTo>
                      <a:lnTo>
                        <a:pt x="131" y="62"/>
                      </a:lnTo>
                      <a:lnTo>
                        <a:pt x="157" y="48"/>
                      </a:lnTo>
                      <a:lnTo>
                        <a:pt x="125" y="43"/>
                      </a:lnTo>
                      <a:lnTo>
                        <a:pt x="137" y="26"/>
                      </a:lnTo>
                      <a:lnTo>
                        <a:pt x="106" y="31"/>
                      </a:lnTo>
                      <a:lnTo>
                        <a:pt x="109" y="0"/>
                      </a:lnTo>
                      <a:lnTo>
                        <a:pt x="81" y="34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62" name="Freeform 161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501"/>
                  <a:ext cx="0" cy="60"/>
                </a:xfrm>
                <a:custGeom xmlns:a="http://schemas.openxmlformats.org/drawingml/2006/main">
                  <a:avLst/>
                  <a:gdLst>
                    <a:gd name="T0" fmla="*/ 10 w 153"/>
                    <a:gd name="T1" fmla="*/ 4 h 119"/>
                    <a:gd name="T2" fmla="*/ 8 w 153"/>
                    <a:gd name="T3" fmla="*/ 1 h 119"/>
                    <a:gd name="T4" fmla="*/ 7 w 153"/>
                    <a:gd name="T5" fmla="*/ 4 h 119"/>
                    <a:gd name="T6" fmla="*/ 1 w 153"/>
                    <a:gd name="T7" fmla="*/ 1 h 119"/>
                    <a:gd name="T8" fmla="*/ 4 w 153"/>
                    <a:gd name="T9" fmla="*/ 5 h 119"/>
                    <a:gd name="T10" fmla="*/ 0 w 153"/>
                    <a:gd name="T11" fmla="*/ 6 h 119"/>
                    <a:gd name="T12" fmla="*/ 4 w 153"/>
                    <a:gd name="T13" fmla="*/ 8 h 119"/>
                    <a:gd name="T14" fmla="*/ 1 w 153"/>
                    <a:gd name="T15" fmla="*/ 10 h 119"/>
                    <a:gd name="T16" fmla="*/ 5 w 153"/>
                    <a:gd name="T17" fmla="*/ 9 h 119"/>
                    <a:gd name="T18" fmla="*/ 5 w 153"/>
                    <a:gd name="T19" fmla="*/ 12 h 119"/>
                    <a:gd name="T20" fmla="*/ 7 w 153"/>
                    <a:gd name="T21" fmla="*/ 10 h 119"/>
                    <a:gd name="T22" fmla="*/ 8 w 153"/>
                    <a:gd name="T23" fmla="*/ 14 h 119"/>
                    <a:gd name="T24" fmla="*/ 10 w 153"/>
                    <a:gd name="T25" fmla="*/ 10 h 119"/>
                    <a:gd name="T26" fmla="*/ 12 w 153"/>
                    <a:gd name="T27" fmla="*/ 13 h 119"/>
                    <a:gd name="T28" fmla="*/ 13 w 153"/>
                    <a:gd name="T29" fmla="*/ 10 h 119"/>
                    <a:gd name="T30" fmla="*/ 17 w 153"/>
                    <a:gd name="T31" fmla="*/ 12 h 119"/>
                    <a:gd name="T32" fmla="*/ 16 w 153"/>
                    <a:gd name="T33" fmla="*/ 9 h 119"/>
                    <a:gd name="T34" fmla="*/ 20 w 153"/>
                    <a:gd name="T35" fmla="*/ 9 h 119"/>
                    <a:gd name="T36" fmla="*/ 16 w 153"/>
                    <a:gd name="T37" fmla="*/ 7 h 119"/>
                    <a:gd name="T38" fmla="*/ 19 w 153"/>
                    <a:gd name="T39" fmla="*/ 5 h 119"/>
                    <a:gd name="T40" fmla="*/ 15 w 153"/>
                    <a:gd name="T41" fmla="*/ 5 h 119"/>
                    <a:gd name="T42" fmla="*/ 17 w 153"/>
                    <a:gd name="T43" fmla="*/ 3 h 119"/>
                    <a:gd name="T44" fmla="*/ 13 w 153"/>
                    <a:gd name="T45" fmla="*/ 3 h 119"/>
                    <a:gd name="T46" fmla="*/ 13 w 153"/>
                    <a:gd name="T47" fmla="*/ 0 h 119"/>
                    <a:gd name="T48" fmla="*/ 10 w 153"/>
                    <a:gd name="T49" fmla="*/ 4 h 11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53" h="119">
                      <a:moveTo>
                        <a:pt x="77" y="33"/>
                      </a:moveTo>
                      <a:lnTo>
                        <a:pt x="60" y="12"/>
                      </a:lnTo>
                      <a:lnTo>
                        <a:pt x="51" y="37"/>
                      </a:lnTo>
                      <a:lnTo>
                        <a:pt x="3" y="12"/>
                      </a:lnTo>
                      <a:lnTo>
                        <a:pt x="32" y="42"/>
                      </a:lnTo>
                      <a:lnTo>
                        <a:pt x="0" y="49"/>
                      </a:lnTo>
                      <a:lnTo>
                        <a:pt x="27" y="66"/>
                      </a:lnTo>
                      <a:lnTo>
                        <a:pt x="1" y="81"/>
                      </a:lnTo>
                      <a:lnTo>
                        <a:pt x="39" y="78"/>
                      </a:lnTo>
                      <a:lnTo>
                        <a:pt x="34" y="99"/>
                      </a:lnTo>
                      <a:lnTo>
                        <a:pt x="55" y="87"/>
                      </a:lnTo>
                      <a:lnTo>
                        <a:pt x="60" y="119"/>
                      </a:lnTo>
                      <a:lnTo>
                        <a:pt x="76" y="83"/>
                      </a:lnTo>
                      <a:lnTo>
                        <a:pt x="95" y="109"/>
                      </a:lnTo>
                      <a:lnTo>
                        <a:pt x="100" y="81"/>
                      </a:lnTo>
                      <a:lnTo>
                        <a:pt x="129" y="100"/>
                      </a:lnTo>
                      <a:lnTo>
                        <a:pt x="121" y="73"/>
                      </a:lnTo>
                      <a:lnTo>
                        <a:pt x="153" y="75"/>
                      </a:lnTo>
                      <a:lnTo>
                        <a:pt x="126" y="59"/>
                      </a:lnTo>
                      <a:lnTo>
                        <a:pt x="150" y="45"/>
                      </a:lnTo>
                      <a:lnTo>
                        <a:pt x="119" y="40"/>
                      </a:lnTo>
                      <a:lnTo>
                        <a:pt x="131" y="25"/>
                      </a:lnTo>
                      <a:lnTo>
                        <a:pt x="102" y="30"/>
                      </a:lnTo>
                      <a:lnTo>
                        <a:pt x="103" y="0"/>
                      </a:lnTo>
                      <a:lnTo>
                        <a:pt x="77" y="33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63" name="Freeform 162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502"/>
                  <a:ext cx="0" cy="58"/>
                </a:xfrm>
                <a:custGeom xmlns:a="http://schemas.openxmlformats.org/drawingml/2006/main">
                  <a:avLst/>
                  <a:gdLst>
                    <a:gd name="T0" fmla="*/ 9 w 147"/>
                    <a:gd name="T1" fmla="*/ 3 h 116"/>
                    <a:gd name="T2" fmla="*/ 7 w 147"/>
                    <a:gd name="T3" fmla="*/ 1 h 116"/>
                    <a:gd name="T4" fmla="*/ 6 w 147"/>
                    <a:gd name="T5" fmla="*/ 4 h 116"/>
                    <a:gd name="T6" fmla="*/ 0 w 147"/>
                    <a:gd name="T7" fmla="*/ 1 h 116"/>
                    <a:gd name="T8" fmla="*/ 3 w 147"/>
                    <a:gd name="T9" fmla="*/ 5 h 116"/>
                    <a:gd name="T10" fmla="*/ 0 w 147"/>
                    <a:gd name="T11" fmla="*/ 5 h 116"/>
                    <a:gd name="T12" fmla="*/ 3 w 147"/>
                    <a:gd name="T13" fmla="*/ 7 h 116"/>
                    <a:gd name="T14" fmla="*/ 0 w 147"/>
                    <a:gd name="T15" fmla="*/ 9 h 116"/>
                    <a:gd name="T16" fmla="*/ 4 w 147"/>
                    <a:gd name="T17" fmla="*/ 9 h 116"/>
                    <a:gd name="T18" fmla="*/ 4 w 147"/>
                    <a:gd name="T19" fmla="*/ 11 h 116"/>
                    <a:gd name="T20" fmla="*/ 6 w 147"/>
                    <a:gd name="T21" fmla="*/ 10 h 116"/>
                    <a:gd name="T22" fmla="*/ 7 w 147"/>
                    <a:gd name="T23" fmla="*/ 14 h 116"/>
                    <a:gd name="T24" fmla="*/ 9 w 147"/>
                    <a:gd name="T25" fmla="*/ 9 h 116"/>
                    <a:gd name="T26" fmla="*/ 11 w 147"/>
                    <a:gd name="T27" fmla="*/ 13 h 116"/>
                    <a:gd name="T28" fmla="*/ 12 w 147"/>
                    <a:gd name="T29" fmla="*/ 9 h 116"/>
                    <a:gd name="T30" fmla="*/ 15 w 147"/>
                    <a:gd name="T31" fmla="*/ 12 h 116"/>
                    <a:gd name="T32" fmla="*/ 14 w 147"/>
                    <a:gd name="T33" fmla="*/ 8 h 116"/>
                    <a:gd name="T34" fmla="*/ 18 w 147"/>
                    <a:gd name="T35" fmla="*/ 9 h 116"/>
                    <a:gd name="T36" fmla="*/ 14 w 147"/>
                    <a:gd name="T37" fmla="*/ 7 h 116"/>
                    <a:gd name="T38" fmla="*/ 17 w 147"/>
                    <a:gd name="T39" fmla="*/ 5 h 116"/>
                    <a:gd name="T40" fmla="*/ 14 w 147"/>
                    <a:gd name="T41" fmla="*/ 5 h 116"/>
                    <a:gd name="T42" fmla="*/ 15 w 147"/>
                    <a:gd name="T43" fmla="*/ 3 h 116"/>
                    <a:gd name="T44" fmla="*/ 12 w 147"/>
                    <a:gd name="T45" fmla="*/ 3 h 116"/>
                    <a:gd name="T46" fmla="*/ 12 w 147"/>
                    <a:gd name="T47" fmla="*/ 0 h 116"/>
                    <a:gd name="T48" fmla="*/ 9 w 147"/>
                    <a:gd name="T49" fmla="*/ 3 h 11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47" h="116">
                      <a:moveTo>
                        <a:pt x="74" y="31"/>
                      </a:moveTo>
                      <a:lnTo>
                        <a:pt x="57" y="12"/>
                      </a:lnTo>
                      <a:lnTo>
                        <a:pt x="50" y="35"/>
                      </a:lnTo>
                      <a:lnTo>
                        <a:pt x="4" y="12"/>
                      </a:lnTo>
                      <a:lnTo>
                        <a:pt x="31" y="41"/>
                      </a:lnTo>
                      <a:lnTo>
                        <a:pt x="0" y="47"/>
                      </a:lnTo>
                      <a:lnTo>
                        <a:pt x="26" y="64"/>
                      </a:lnTo>
                      <a:lnTo>
                        <a:pt x="2" y="78"/>
                      </a:lnTo>
                      <a:lnTo>
                        <a:pt x="38" y="76"/>
                      </a:lnTo>
                      <a:lnTo>
                        <a:pt x="33" y="95"/>
                      </a:lnTo>
                      <a:lnTo>
                        <a:pt x="52" y="85"/>
                      </a:lnTo>
                      <a:lnTo>
                        <a:pt x="59" y="116"/>
                      </a:lnTo>
                      <a:lnTo>
                        <a:pt x="73" y="79"/>
                      </a:lnTo>
                      <a:lnTo>
                        <a:pt x="90" y="107"/>
                      </a:lnTo>
                      <a:lnTo>
                        <a:pt x="97" y="78"/>
                      </a:lnTo>
                      <a:lnTo>
                        <a:pt x="124" y="98"/>
                      </a:lnTo>
                      <a:lnTo>
                        <a:pt x="116" y="69"/>
                      </a:lnTo>
                      <a:lnTo>
                        <a:pt x="147" y="73"/>
                      </a:lnTo>
                      <a:lnTo>
                        <a:pt x="119" y="57"/>
                      </a:lnTo>
                      <a:lnTo>
                        <a:pt x="143" y="43"/>
                      </a:lnTo>
                      <a:lnTo>
                        <a:pt x="114" y="40"/>
                      </a:lnTo>
                      <a:lnTo>
                        <a:pt x="126" y="24"/>
                      </a:lnTo>
                      <a:lnTo>
                        <a:pt x="97" y="29"/>
                      </a:lnTo>
                      <a:lnTo>
                        <a:pt x="100" y="0"/>
                      </a:lnTo>
                      <a:lnTo>
                        <a:pt x="74" y="31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64" name="Freeform 163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1" y="53503"/>
                  <a:ext cx="0" cy="56"/>
                </a:xfrm>
                <a:custGeom xmlns:a="http://schemas.openxmlformats.org/drawingml/2006/main">
                  <a:avLst/>
                  <a:gdLst>
                    <a:gd name="T0" fmla="*/ 9 w 139"/>
                    <a:gd name="T1" fmla="*/ 4 h 108"/>
                    <a:gd name="T2" fmla="*/ 7 w 139"/>
                    <a:gd name="T3" fmla="*/ 2 h 108"/>
                    <a:gd name="T4" fmla="*/ 6 w 139"/>
                    <a:gd name="T5" fmla="*/ 4 h 108"/>
                    <a:gd name="T6" fmla="*/ 1 w 139"/>
                    <a:gd name="T7" fmla="*/ 2 h 108"/>
                    <a:gd name="T8" fmla="*/ 4 w 139"/>
                    <a:gd name="T9" fmla="*/ 5 h 108"/>
                    <a:gd name="T10" fmla="*/ 0 w 139"/>
                    <a:gd name="T11" fmla="*/ 6 h 108"/>
                    <a:gd name="T12" fmla="*/ 3 w 139"/>
                    <a:gd name="T13" fmla="*/ 8 h 108"/>
                    <a:gd name="T14" fmla="*/ 1 w 139"/>
                    <a:gd name="T15" fmla="*/ 10 h 108"/>
                    <a:gd name="T16" fmla="*/ 5 w 139"/>
                    <a:gd name="T17" fmla="*/ 9 h 108"/>
                    <a:gd name="T18" fmla="*/ 4 w 139"/>
                    <a:gd name="T19" fmla="*/ 12 h 108"/>
                    <a:gd name="T20" fmla="*/ 7 w 139"/>
                    <a:gd name="T21" fmla="*/ 10 h 108"/>
                    <a:gd name="T22" fmla="*/ 7 w 139"/>
                    <a:gd name="T23" fmla="*/ 14 h 108"/>
                    <a:gd name="T24" fmla="*/ 9 w 139"/>
                    <a:gd name="T25" fmla="*/ 10 h 108"/>
                    <a:gd name="T26" fmla="*/ 11 w 139"/>
                    <a:gd name="T27" fmla="*/ 13 h 108"/>
                    <a:gd name="T28" fmla="*/ 12 w 139"/>
                    <a:gd name="T29" fmla="*/ 10 h 108"/>
                    <a:gd name="T30" fmla="*/ 15 w 139"/>
                    <a:gd name="T31" fmla="*/ 12 h 108"/>
                    <a:gd name="T32" fmla="*/ 14 w 139"/>
                    <a:gd name="T33" fmla="*/ 9 h 108"/>
                    <a:gd name="T34" fmla="*/ 18 w 139"/>
                    <a:gd name="T35" fmla="*/ 9 h 108"/>
                    <a:gd name="T36" fmla="*/ 15 w 139"/>
                    <a:gd name="T37" fmla="*/ 7 h 108"/>
                    <a:gd name="T38" fmla="*/ 17 w 139"/>
                    <a:gd name="T39" fmla="*/ 6 h 108"/>
                    <a:gd name="T40" fmla="*/ 14 w 139"/>
                    <a:gd name="T41" fmla="*/ 5 h 108"/>
                    <a:gd name="T42" fmla="*/ 15 w 139"/>
                    <a:gd name="T43" fmla="*/ 3 h 108"/>
                    <a:gd name="T44" fmla="*/ 12 w 139"/>
                    <a:gd name="T45" fmla="*/ 4 h 108"/>
                    <a:gd name="T46" fmla="*/ 12 w 139"/>
                    <a:gd name="T47" fmla="*/ 0 h 108"/>
                    <a:gd name="T48" fmla="*/ 9 w 139"/>
                    <a:gd name="T49" fmla="*/ 4 h 10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39" h="108">
                      <a:moveTo>
                        <a:pt x="70" y="29"/>
                      </a:moveTo>
                      <a:lnTo>
                        <a:pt x="55" y="12"/>
                      </a:lnTo>
                      <a:lnTo>
                        <a:pt x="48" y="32"/>
                      </a:lnTo>
                      <a:lnTo>
                        <a:pt x="3" y="12"/>
                      </a:lnTo>
                      <a:lnTo>
                        <a:pt x="29" y="37"/>
                      </a:lnTo>
                      <a:lnTo>
                        <a:pt x="0" y="43"/>
                      </a:lnTo>
                      <a:lnTo>
                        <a:pt x="24" y="60"/>
                      </a:lnTo>
                      <a:lnTo>
                        <a:pt x="1" y="74"/>
                      </a:lnTo>
                      <a:lnTo>
                        <a:pt x="36" y="70"/>
                      </a:lnTo>
                      <a:lnTo>
                        <a:pt x="31" y="89"/>
                      </a:lnTo>
                      <a:lnTo>
                        <a:pt x="50" y="79"/>
                      </a:lnTo>
                      <a:lnTo>
                        <a:pt x="55" y="108"/>
                      </a:lnTo>
                      <a:lnTo>
                        <a:pt x="69" y="75"/>
                      </a:lnTo>
                      <a:lnTo>
                        <a:pt x="86" y="100"/>
                      </a:lnTo>
                      <a:lnTo>
                        <a:pt x="91" y="74"/>
                      </a:lnTo>
                      <a:lnTo>
                        <a:pt x="117" y="91"/>
                      </a:lnTo>
                      <a:lnTo>
                        <a:pt x="110" y="65"/>
                      </a:lnTo>
                      <a:lnTo>
                        <a:pt x="139" y="67"/>
                      </a:lnTo>
                      <a:lnTo>
                        <a:pt x="114" y="53"/>
                      </a:lnTo>
                      <a:lnTo>
                        <a:pt x="136" y="41"/>
                      </a:lnTo>
                      <a:lnTo>
                        <a:pt x="108" y="36"/>
                      </a:lnTo>
                      <a:lnTo>
                        <a:pt x="119" y="22"/>
                      </a:lnTo>
                      <a:lnTo>
                        <a:pt x="91" y="27"/>
                      </a:lnTo>
                      <a:lnTo>
                        <a:pt x="95" y="0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65" name="Freeform 164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504"/>
                  <a:ext cx="0" cy="55"/>
                </a:xfrm>
                <a:custGeom xmlns:a="http://schemas.openxmlformats.org/drawingml/2006/main">
                  <a:avLst/>
                  <a:gdLst>
                    <a:gd name="T0" fmla="*/ 8 w 135"/>
                    <a:gd name="T1" fmla="*/ 4 h 107"/>
                    <a:gd name="T2" fmla="*/ 6 w 135"/>
                    <a:gd name="T3" fmla="*/ 2 h 107"/>
                    <a:gd name="T4" fmla="*/ 5 w 135"/>
                    <a:gd name="T5" fmla="*/ 4 h 107"/>
                    <a:gd name="T6" fmla="*/ 0 w 135"/>
                    <a:gd name="T7" fmla="*/ 2 h 107"/>
                    <a:gd name="T8" fmla="*/ 3 w 135"/>
                    <a:gd name="T9" fmla="*/ 5 h 107"/>
                    <a:gd name="T10" fmla="*/ 0 w 135"/>
                    <a:gd name="T11" fmla="*/ 6 h 107"/>
                    <a:gd name="T12" fmla="*/ 3 w 135"/>
                    <a:gd name="T13" fmla="*/ 8 h 107"/>
                    <a:gd name="T14" fmla="*/ 0 w 135"/>
                    <a:gd name="T15" fmla="*/ 9 h 107"/>
                    <a:gd name="T16" fmla="*/ 4 w 135"/>
                    <a:gd name="T17" fmla="*/ 9 h 107"/>
                    <a:gd name="T18" fmla="*/ 3 w 135"/>
                    <a:gd name="T19" fmla="*/ 11 h 107"/>
                    <a:gd name="T20" fmla="*/ 6 w 135"/>
                    <a:gd name="T21" fmla="*/ 10 h 107"/>
                    <a:gd name="T22" fmla="*/ 6 w 135"/>
                    <a:gd name="T23" fmla="*/ 14 h 107"/>
                    <a:gd name="T24" fmla="*/ 8 w 135"/>
                    <a:gd name="T25" fmla="*/ 10 h 107"/>
                    <a:gd name="T26" fmla="*/ 10 w 135"/>
                    <a:gd name="T27" fmla="*/ 13 h 107"/>
                    <a:gd name="T28" fmla="*/ 10 w 135"/>
                    <a:gd name="T29" fmla="*/ 9 h 107"/>
                    <a:gd name="T30" fmla="*/ 14 w 135"/>
                    <a:gd name="T31" fmla="*/ 12 h 107"/>
                    <a:gd name="T32" fmla="*/ 13 w 135"/>
                    <a:gd name="T33" fmla="*/ 8 h 107"/>
                    <a:gd name="T34" fmla="*/ 16 w 135"/>
                    <a:gd name="T35" fmla="*/ 9 h 107"/>
                    <a:gd name="T36" fmla="*/ 13 w 135"/>
                    <a:gd name="T37" fmla="*/ 7 h 107"/>
                    <a:gd name="T38" fmla="*/ 16 w 135"/>
                    <a:gd name="T39" fmla="*/ 5 h 107"/>
                    <a:gd name="T40" fmla="*/ 13 w 135"/>
                    <a:gd name="T41" fmla="*/ 5 h 107"/>
                    <a:gd name="T42" fmla="*/ 14 w 135"/>
                    <a:gd name="T43" fmla="*/ 3 h 107"/>
                    <a:gd name="T44" fmla="*/ 11 w 135"/>
                    <a:gd name="T45" fmla="*/ 4 h 107"/>
                    <a:gd name="T46" fmla="*/ 11 w 135"/>
                    <a:gd name="T47" fmla="*/ 0 h 107"/>
                    <a:gd name="T48" fmla="*/ 8 w 135"/>
                    <a:gd name="T49" fmla="*/ 4 h 10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35" h="107">
                      <a:moveTo>
                        <a:pt x="67" y="30"/>
                      </a:moveTo>
                      <a:lnTo>
                        <a:pt x="52" y="11"/>
                      </a:lnTo>
                      <a:lnTo>
                        <a:pt x="45" y="31"/>
                      </a:lnTo>
                      <a:lnTo>
                        <a:pt x="2" y="11"/>
                      </a:lnTo>
                      <a:lnTo>
                        <a:pt x="28" y="38"/>
                      </a:lnTo>
                      <a:lnTo>
                        <a:pt x="0" y="43"/>
                      </a:lnTo>
                      <a:lnTo>
                        <a:pt x="24" y="57"/>
                      </a:lnTo>
                      <a:lnTo>
                        <a:pt x="0" y="71"/>
                      </a:lnTo>
                      <a:lnTo>
                        <a:pt x="35" y="69"/>
                      </a:lnTo>
                      <a:lnTo>
                        <a:pt x="29" y="87"/>
                      </a:lnTo>
                      <a:lnTo>
                        <a:pt x="48" y="76"/>
                      </a:lnTo>
                      <a:lnTo>
                        <a:pt x="54" y="107"/>
                      </a:lnTo>
                      <a:lnTo>
                        <a:pt x="66" y="73"/>
                      </a:lnTo>
                      <a:lnTo>
                        <a:pt x="81" y="97"/>
                      </a:lnTo>
                      <a:lnTo>
                        <a:pt x="86" y="71"/>
                      </a:lnTo>
                      <a:lnTo>
                        <a:pt x="112" y="90"/>
                      </a:lnTo>
                      <a:lnTo>
                        <a:pt x="105" y="64"/>
                      </a:lnTo>
                      <a:lnTo>
                        <a:pt x="135" y="66"/>
                      </a:lnTo>
                      <a:lnTo>
                        <a:pt x="109" y="52"/>
                      </a:lnTo>
                      <a:lnTo>
                        <a:pt x="131" y="40"/>
                      </a:lnTo>
                      <a:lnTo>
                        <a:pt x="104" y="36"/>
                      </a:lnTo>
                      <a:lnTo>
                        <a:pt x="114" y="23"/>
                      </a:lnTo>
                      <a:lnTo>
                        <a:pt x="88" y="26"/>
                      </a:lnTo>
                      <a:lnTo>
                        <a:pt x="90" y="0"/>
                      </a:lnTo>
                      <a:lnTo>
                        <a:pt x="67" y="30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66" name="Freeform 165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506"/>
                  <a:ext cx="0" cy="50"/>
                </a:xfrm>
                <a:custGeom xmlns:a="http://schemas.openxmlformats.org/drawingml/2006/main">
                  <a:avLst/>
                  <a:gdLst>
                    <a:gd name="T0" fmla="*/ 8 w 128"/>
                    <a:gd name="T1" fmla="*/ 4 h 100"/>
                    <a:gd name="T2" fmla="*/ 7 w 128"/>
                    <a:gd name="T3" fmla="*/ 2 h 100"/>
                    <a:gd name="T4" fmla="*/ 6 w 128"/>
                    <a:gd name="T5" fmla="*/ 4 h 100"/>
                    <a:gd name="T6" fmla="*/ 1 w 128"/>
                    <a:gd name="T7" fmla="*/ 2 h 100"/>
                    <a:gd name="T8" fmla="*/ 4 w 128"/>
                    <a:gd name="T9" fmla="*/ 5 h 100"/>
                    <a:gd name="T10" fmla="*/ 0 w 128"/>
                    <a:gd name="T11" fmla="*/ 5 h 100"/>
                    <a:gd name="T12" fmla="*/ 3 w 128"/>
                    <a:gd name="T13" fmla="*/ 7 h 100"/>
                    <a:gd name="T14" fmla="*/ 0 w 128"/>
                    <a:gd name="T15" fmla="*/ 9 h 100"/>
                    <a:gd name="T16" fmla="*/ 5 w 128"/>
                    <a:gd name="T17" fmla="*/ 8 h 100"/>
                    <a:gd name="T18" fmla="*/ 4 w 128"/>
                    <a:gd name="T19" fmla="*/ 11 h 100"/>
                    <a:gd name="T20" fmla="*/ 6 w 128"/>
                    <a:gd name="T21" fmla="*/ 9 h 100"/>
                    <a:gd name="T22" fmla="*/ 7 w 128"/>
                    <a:gd name="T23" fmla="*/ 13 h 100"/>
                    <a:gd name="T24" fmla="*/ 8 w 128"/>
                    <a:gd name="T25" fmla="*/ 9 h 100"/>
                    <a:gd name="T26" fmla="*/ 10 w 128"/>
                    <a:gd name="T27" fmla="*/ 12 h 100"/>
                    <a:gd name="T28" fmla="*/ 11 w 128"/>
                    <a:gd name="T29" fmla="*/ 9 h 100"/>
                    <a:gd name="T30" fmla="*/ 14 w 128"/>
                    <a:gd name="T31" fmla="*/ 11 h 100"/>
                    <a:gd name="T32" fmla="*/ 13 w 128"/>
                    <a:gd name="T33" fmla="*/ 8 h 100"/>
                    <a:gd name="T34" fmla="*/ 16 w 128"/>
                    <a:gd name="T35" fmla="*/ 8 h 100"/>
                    <a:gd name="T36" fmla="*/ 13 w 128"/>
                    <a:gd name="T37" fmla="*/ 6 h 100"/>
                    <a:gd name="T38" fmla="*/ 16 w 128"/>
                    <a:gd name="T39" fmla="*/ 5 h 100"/>
                    <a:gd name="T40" fmla="*/ 13 w 128"/>
                    <a:gd name="T41" fmla="*/ 4 h 100"/>
                    <a:gd name="T42" fmla="*/ 14 w 128"/>
                    <a:gd name="T43" fmla="*/ 3 h 100"/>
                    <a:gd name="T44" fmla="*/ 11 w 128"/>
                    <a:gd name="T45" fmla="*/ 3 h 100"/>
                    <a:gd name="T46" fmla="*/ 11 w 128"/>
                    <a:gd name="T47" fmla="*/ 0 h 100"/>
                    <a:gd name="T48" fmla="*/ 8 w 128"/>
                    <a:gd name="T49" fmla="*/ 4 h 10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28" h="100">
                      <a:moveTo>
                        <a:pt x="64" y="27"/>
                      </a:moveTo>
                      <a:lnTo>
                        <a:pt x="49" y="10"/>
                      </a:lnTo>
                      <a:lnTo>
                        <a:pt x="44" y="29"/>
                      </a:lnTo>
                      <a:lnTo>
                        <a:pt x="2" y="10"/>
                      </a:lnTo>
                      <a:lnTo>
                        <a:pt x="28" y="34"/>
                      </a:lnTo>
                      <a:lnTo>
                        <a:pt x="0" y="39"/>
                      </a:lnTo>
                      <a:lnTo>
                        <a:pt x="23" y="53"/>
                      </a:lnTo>
                      <a:lnTo>
                        <a:pt x="0" y="67"/>
                      </a:lnTo>
                      <a:lnTo>
                        <a:pt x="33" y="64"/>
                      </a:lnTo>
                      <a:lnTo>
                        <a:pt x="28" y="81"/>
                      </a:lnTo>
                      <a:lnTo>
                        <a:pt x="45" y="70"/>
                      </a:lnTo>
                      <a:lnTo>
                        <a:pt x="51" y="100"/>
                      </a:lnTo>
                      <a:lnTo>
                        <a:pt x="63" y="69"/>
                      </a:lnTo>
                      <a:lnTo>
                        <a:pt x="78" y="89"/>
                      </a:lnTo>
                      <a:lnTo>
                        <a:pt x="83" y="67"/>
                      </a:lnTo>
                      <a:lnTo>
                        <a:pt x="108" y="83"/>
                      </a:lnTo>
                      <a:lnTo>
                        <a:pt x="99" y="60"/>
                      </a:lnTo>
                      <a:lnTo>
                        <a:pt x="128" y="60"/>
                      </a:lnTo>
                      <a:lnTo>
                        <a:pt x="104" y="48"/>
                      </a:lnTo>
                      <a:lnTo>
                        <a:pt x="125" y="38"/>
                      </a:lnTo>
                      <a:lnTo>
                        <a:pt x="99" y="32"/>
                      </a:lnTo>
                      <a:lnTo>
                        <a:pt x="109" y="20"/>
                      </a:lnTo>
                      <a:lnTo>
                        <a:pt x="83" y="24"/>
                      </a:lnTo>
                      <a:lnTo>
                        <a:pt x="87" y="0"/>
                      </a:lnTo>
                      <a:lnTo>
                        <a:pt x="64" y="27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67" name="Freeform 166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507"/>
                  <a:ext cx="0" cy="48"/>
                </a:xfrm>
                <a:custGeom xmlns:a="http://schemas.openxmlformats.org/drawingml/2006/main">
                  <a:avLst/>
                  <a:gdLst>
                    <a:gd name="T0" fmla="*/ 8 w 121"/>
                    <a:gd name="T1" fmla="*/ 3 h 97"/>
                    <a:gd name="T2" fmla="*/ 6 w 121"/>
                    <a:gd name="T3" fmla="*/ 1 h 97"/>
                    <a:gd name="T4" fmla="*/ 5 w 121"/>
                    <a:gd name="T5" fmla="*/ 3 h 97"/>
                    <a:gd name="T6" fmla="*/ 1 w 121"/>
                    <a:gd name="T7" fmla="*/ 1 h 97"/>
                    <a:gd name="T8" fmla="*/ 4 w 121"/>
                    <a:gd name="T9" fmla="*/ 4 h 97"/>
                    <a:gd name="T10" fmla="*/ 0 w 121"/>
                    <a:gd name="T11" fmla="*/ 4 h 97"/>
                    <a:gd name="T12" fmla="*/ 3 w 121"/>
                    <a:gd name="T13" fmla="*/ 6 h 97"/>
                    <a:gd name="T14" fmla="*/ 0 w 121"/>
                    <a:gd name="T15" fmla="*/ 8 h 97"/>
                    <a:gd name="T16" fmla="*/ 4 w 121"/>
                    <a:gd name="T17" fmla="*/ 7 h 97"/>
                    <a:gd name="T18" fmla="*/ 4 w 121"/>
                    <a:gd name="T19" fmla="*/ 9 h 97"/>
                    <a:gd name="T20" fmla="*/ 6 w 121"/>
                    <a:gd name="T21" fmla="*/ 8 h 97"/>
                    <a:gd name="T22" fmla="*/ 6 w 121"/>
                    <a:gd name="T23" fmla="*/ 12 h 97"/>
                    <a:gd name="T24" fmla="*/ 8 w 121"/>
                    <a:gd name="T25" fmla="*/ 8 h 97"/>
                    <a:gd name="T26" fmla="*/ 10 w 121"/>
                    <a:gd name="T27" fmla="*/ 11 h 97"/>
                    <a:gd name="T28" fmla="*/ 10 w 121"/>
                    <a:gd name="T29" fmla="*/ 8 h 97"/>
                    <a:gd name="T30" fmla="*/ 13 w 121"/>
                    <a:gd name="T31" fmla="*/ 10 h 97"/>
                    <a:gd name="T32" fmla="*/ 12 w 121"/>
                    <a:gd name="T33" fmla="*/ 7 h 97"/>
                    <a:gd name="T34" fmla="*/ 16 w 121"/>
                    <a:gd name="T35" fmla="*/ 7 h 97"/>
                    <a:gd name="T36" fmla="*/ 13 w 121"/>
                    <a:gd name="T37" fmla="*/ 5 h 97"/>
                    <a:gd name="T38" fmla="*/ 15 w 121"/>
                    <a:gd name="T39" fmla="*/ 4 h 97"/>
                    <a:gd name="T40" fmla="*/ 12 w 121"/>
                    <a:gd name="T41" fmla="*/ 4 h 97"/>
                    <a:gd name="T42" fmla="*/ 13 w 121"/>
                    <a:gd name="T43" fmla="*/ 2 h 97"/>
                    <a:gd name="T44" fmla="*/ 10 w 121"/>
                    <a:gd name="T45" fmla="*/ 3 h 97"/>
                    <a:gd name="T46" fmla="*/ 11 w 121"/>
                    <a:gd name="T47" fmla="*/ 0 h 97"/>
                    <a:gd name="T48" fmla="*/ 8 w 121"/>
                    <a:gd name="T49" fmla="*/ 3 h 9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21" h="97">
                      <a:moveTo>
                        <a:pt x="60" y="26"/>
                      </a:moveTo>
                      <a:lnTo>
                        <a:pt x="47" y="11"/>
                      </a:lnTo>
                      <a:lnTo>
                        <a:pt x="40" y="28"/>
                      </a:lnTo>
                      <a:lnTo>
                        <a:pt x="2" y="11"/>
                      </a:lnTo>
                      <a:lnTo>
                        <a:pt x="26" y="35"/>
                      </a:lnTo>
                      <a:lnTo>
                        <a:pt x="0" y="38"/>
                      </a:lnTo>
                      <a:lnTo>
                        <a:pt x="21" y="52"/>
                      </a:lnTo>
                      <a:lnTo>
                        <a:pt x="0" y="64"/>
                      </a:lnTo>
                      <a:lnTo>
                        <a:pt x="31" y="63"/>
                      </a:lnTo>
                      <a:lnTo>
                        <a:pt x="26" y="78"/>
                      </a:lnTo>
                      <a:lnTo>
                        <a:pt x="43" y="69"/>
                      </a:lnTo>
                      <a:lnTo>
                        <a:pt x="47" y="97"/>
                      </a:lnTo>
                      <a:lnTo>
                        <a:pt x="59" y="66"/>
                      </a:lnTo>
                      <a:lnTo>
                        <a:pt x="74" y="88"/>
                      </a:lnTo>
                      <a:lnTo>
                        <a:pt x="78" y="64"/>
                      </a:lnTo>
                      <a:lnTo>
                        <a:pt x="100" y="82"/>
                      </a:lnTo>
                      <a:lnTo>
                        <a:pt x="93" y="57"/>
                      </a:lnTo>
                      <a:lnTo>
                        <a:pt x="121" y="59"/>
                      </a:lnTo>
                      <a:lnTo>
                        <a:pt x="98" y="47"/>
                      </a:lnTo>
                      <a:lnTo>
                        <a:pt x="117" y="37"/>
                      </a:lnTo>
                      <a:lnTo>
                        <a:pt x="93" y="33"/>
                      </a:lnTo>
                      <a:lnTo>
                        <a:pt x="102" y="21"/>
                      </a:lnTo>
                      <a:lnTo>
                        <a:pt x="79" y="25"/>
                      </a:lnTo>
                      <a:lnTo>
                        <a:pt x="81" y="0"/>
                      </a:lnTo>
                      <a:lnTo>
                        <a:pt x="60" y="26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68" name="Freeform 167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508"/>
                  <a:ext cx="0" cy="45"/>
                </a:xfrm>
                <a:custGeom xmlns:a="http://schemas.openxmlformats.org/drawingml/2006/main">
                  <a:avLst/>
                  <a:gdLst>
                    <a:gd name="T0" fmla="*/ 8 w 114"/>
                    <a:gd name="T1" fmla="*/ 3 h 90"/>
                    <a:gd name="T2" fmla="*/ 6 w 114"/>
                    <a:gd name="T3" fmla="*/ 2 h 90"/>
                    <a:gd name="T4" fmla="*/ 5 w 114"/>
                    <a:gd name="T5" fmla="*/ 4 h 90"/>
                    <a:gd name="T6" fmla="*/ 1 w 114"/>
                    <a:gd name="T7" fmla="*/ 2 h 90"/>
                    <a:gd name="T8" fmla="*/ 4 w 114"/>
                    <a:gd name="T9" fmla="*/ 4 h 90"/>
                    <a:gd name="T10" fmla="*/ 0 w 114"/>
                    <a:gd name="T11" fmla="*/ 5 h 90"/>
                    <a:gd name="T12" fmla="*/ 3 w 114"/>
                    <a:gd name="T13" fmla="*/ 6 h 90"/>
                    <a:gd name="T14" fmla="*/ 0 w 114"/>
                    <a:gd name="T15" fmla="*/ 8 h 90"/>
                    <a:gd name="T16" fmla="*/ 4 w 114"/>
                    <a:gd name="T17" fmla="*/ 8 h 90"/>
                    <a:gd name="T18" fmla="*/ 4 w 114"/>
                    <a:gd name="T19" fmla="*/ 9 h 90"/>
                    <a:gd name="T20" fmla="*/ 5 w 114"/>
                    <a:gd name="T21" fmla="*/ 8 h 90"/>
                    <a:gd name="T22" fmla="*/ 6 w 114"/>
                    <a:gd name="T23" fmla="*/ 12 h 90"/>
                    <a:gd name="T24" fmla="*/ 7 w 114"/>
                    <a:gd name="T25" fmla="*/ 8 h 90"/>
                    <a:gd name="T26" fmla="*/ 9 w 114"/>
                    <a:gd name="T27" fmla="*/ 11 h 90"/>
                    <a:gd name="T28" fmla="*/ 10 w 114"/>
                    <a:gd name="T29" fmla="*/ 8 h 90"/>
                    <a:gd name="T30" fmla="*/ 12 w 114"/>
                    <a:gd name="T31" fmla="*/ 10 h 90"/>
                    <a:gd name="T32" fmla="*/ 11 w 114"/>
                    <a:gd name="T33" fmla="*/ 7 h 90"/>
                    <a:gd name="T34" fmla="*/ 15 w 114"/>
                    <a:gd name="T35" fmla="*/ 7 h 90"/>
                    <a:gd name="T36" fmla="*/ 12 w 114"/>
                    <a:gd name="T37" fmla="*/ 6 h 90"/>
                    <a:gd name="T38" fmla="*/ 14 w 114"/>
                    <a:gd name="T39" fmla="*/ 5 h 90"/>
                    <a:gd name="T40" fmla="*/ 11 w 114"/>
                    <a:gd name="T41" fmla="*/ 4 h 90"/>
                    <a:gd name="T42" fmla="*/ 13 w 114"/>
                    <a:gd name="T43" fmla="*/ 3 h 90"/>
                    <a:gd name="T44" fmla="*/ 10 w 114"/>
                    <a:gd name="T45" fmla="*/ 3 h 90"/>
                    <a:gd name="T46" fmla="*/ 10 w 114"/>
                    <a:gd name="T47" fmla="*/ 0 h 90"/>
                    <a:gd name="T48" fmla="*/ 8 w 114"/>
                    <a:gd name="T49" fmla="*/ 3 h 9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14" h="90">
                      <a:moveTo>
                        <a:pt x="57" y="24"/>
                      </a:moveTo>
                      <a:lnTo>
                        <a:pt x="44" y="9"/>
                      </a:lnTo>
                      <a:lnTo>
                        <a:pt x="38" y="26"/>
                      </a:lnTo>
                      <a:lnTo>
                        <a:pt x="2" y="9"/>
                      </a:lnTo>
                      <a:lnTo>
                        <a:pt x="25" y="31"/>
                      </a:lnTo>
                      <a:lnTo>
                        <a:pt x="0" y="36"/>
                      </a:lnTo>
                      <a:lnTo>
                        <a:pt x="19" y="48"/>
                      </a:lnTo>
                      <a:lnTo>
                        <a:pt x="0" y="60"/>
                      </a:lnTo>
                      <a:lnTo>
                        <a:pt x="30" y="57"/>
                      </a:lnTo>
                      <a:lnTo>
                        <a:pt x="25" y="72"/>
                      </a:lnTo>
                      <a:lnTo>
                        <a:pt x="40" y="64"/>
                      </a:lnTo>
                      <a:lnTo>
                        <a:pt x="45" y="90"/>
                      </a:lnTo>
                      <a:lnTo>
                        <a:pt x="56" y="60"/>
                      </a:lnTo>
                      <a:lnTo>
                        <a:pt x="69" y="81"/>
                      </a:lnTo>
                      <a:lnTo>
                        <a:pt x="75" y="60"/>
                      </a:lnTo>
                      <a:lnTo>
                        <a:pt x="95" y="74"/>
                      </a:lnTo>
                      <a:lnTo>
                        <a:pt x="88" y="53"/>
                      </a:lnTo>
                      <a:lnTo>
                        <a:pt x="114" y="55"/>
                      </a:lnTo>
                      <a:lnTo>
                        <a:pt x="92" y="43"/>
                      </a:lnTo>
                      <a:lnTo>
                        <a:pt x="111" y="33"/>
                      </a:lnTo>
                      <a:lnTo>
                        <a:pt x="88" y="29"/>
                      </a:lnTo>
                      <a:lnTo>
                        <a:pt x="97" y="19"/>
                      </a:lnTo>
                      <a:lnTo>
                        <a:pt x="75" y="22"/>
                      </a:lnTo>
                      <a:lnTo>
                        <a:pt x="76" y="0"/>
                      </a:lnTo>
                      <a:lnTo>
                        <a:pt x="57" y="24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69" name="Freeform 168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509"/>
                  <a:ext cx="0" cy="43"/>
                </a:xfrm>
                <a:custGeom xmlns:a="http://schemas.openxmlformats.org/drawingml/2006/main">
                  <a:avLst/>
                  <a:gdLst>
                    <a:gd name="T0" fmla="*/ 6 w 107"/>
                    <a:gd name="T1" fmla="*/ 3 h 86"/>
                    <a:gd name="T2" fmla="*/ 5 w 107"/>
                    <a:gd name="T3" fmla="*/ 1 h 86"/>
                    <a:gd name="T4" fmla="*/ 4 w 107"/>
                    <a:gd name="T5" fmla="*/ 4 h 86"/>
                    <a:gd name="T6" fmla="*/ 0 w 107"/>
                    <a:gd name="T7" fmla="*/ 1 h 86"/>
                    <a:gd name="T8" fmla="*/ 2 w 107"/>
                    <a:gd name="T9" fmla="*/ 4 h 86"/>
                    <a:gd name="T10" fmla="*/ 0 w 107"/>
                    <a:gd name="T11" fmla="*/ 5 h 86"/>
                    <a:gd name="T12" fmla="*/ 2 w 107"/>
                    <a:gd name="T13" fmla="*/ 6 h 86"/>
                    <a:gd name="T14" fmla="*/ 0 w 107"/>
                    <a:gd name="T15" fmla="*/ 8 h 86"/>
                    <a:gd name="T16" fmla="*/ 3 w 107"/>
                    <a:gd name="T17" fmla="*/ 7 h 86"/>
                    <a:gd name="T18" fmla="*/ 2 w 107"/>
                    <a:gd name="T19" fmla="*/ 9 h 86"/>
                    <a:gd name="T20" fmla="*/ 4 w 107"/>
                    <a:gd name="T21" fmla="*/ 8 h 86"/>
                    <a:gd name="T22" fmla="*/ 5 w 107"/>
                    <a:gd name="T23" fmla="*/ 11 h 86"/>
                    <a:gd name="T24" fmla="*/ 6 w 107"/>
                    <a:gd name="T25" fmla="*/ 8 h 86"/>
                    <a:gd name="T26" fmla="*/ 8 w 107"/>
                    <a:gd name="T27" fmla="*/ 10 h 86"/>
                    <a:gd name="T28" fmla="*/ 8 w 107"/>
                    <a:gd name="T29" fmla="*/ 8 h 86"/>
                    <a:gd name="T30" fmla="*/ 11 w 107"/>
                    <a:gd name="T31" fmla="*/ 9 h 86"/>
                    <a:gd name="T32" fmla="*/ 10 w 107"/>
                    <a:gd name="T33" fmla="*/ 7 h 86"/>
                    <a:gd name="T34" fmla="*/ 13 w 107"/>
                    <a:gd name="T35" fmla="*/ 7 h 86"/>
                    <a:gd name="T36" fmla="*/ 10 w 107"/>
                    <a:gd name="T37" fmla="*/ 6 h 86"/>
                    <a:gd name="T38" fmla="*/ 12 w 107"/>
                    <a:gd name="T39" fmla="*/ 4 h 86"/>
                    <a:gd name="T40" fmla="*/ 10 w 107"/>
                    <a:gd name="T41" fmla="*/ 4 h 86"/>
                    <a:gd name="T42" fmla="*/ 11 w 107"/>
                    <a:gd name="T43" fmla="*/ 3 h 86"/>
                    <a:gd name="T44" fmla="*/ 8 w 107"/>
                    <a:gd name="T45" fmla="*/ 3 h 86"/>
                    <a:gd name="T46" fmla="*/ 9 w 107"/>
                    <a:gd name="T47" fmla="*/ 0 h 86"/>
                    <a:gd name="T48" fmla="*/ 6 w 107"/>
                    <a:gd name="T49" fmla="*/ 3 h 8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07" h="86">
                      <a:moveTo>
                        <a:pt x="53" y="22"/>
                      </a:moveTo>
                      <a:lnTo>
                        <a:pt x="41" y="8"/>
                      </a:lnTo>
                      <a:lnTo>
                        <a:pt x="36" y="25"/>
                      </a:lnTo>
                      <a:lnTo>
                        <a:pt x="2" y="8"/>
                      </a:lnTo>
                      <a:lnTo>
                        <a:pt x="22" y="29"/>
                      </a:lnTo>
                      <a:lnTo>
                        <a:pt x="0" y="34"/>
                      </a:lnTo>
                      <a:lnTo>
                        <a:pt x="19" y="46"/>
                      </a:lnTo>
                      <a:lnTo>
                        <a:pt x="0" y="57"/>
                      </a:lnTo>
                      <a:lnTo>
                        <a:pt x="27" y="55"/>
                      </a:lnTo>
                      <a:lnTo>
                        <a:pt x="22" y="69"/>
                      </a:lnTo>
                      <a:lnTo>
                        <a:pt x="38" y="62"/>
                      </a:lnTo>
                      <a:lnTo>
                        <a:pt x="41" y="86"/>
                      </a:lnTo>
                      <a:lnTo>
                        <a:pt x="52" y="58"/>
                      </a:lnTo>
                      <a:lnTo>
                        <a:pt x="65" y="77"/>
                      </a:lnTo>
                      <a:lnTo>
                        <a:pt x="69" y="57"/>
                      </a:lnTo>
                      <a:lnTo>
                        <a:pt x="90" y="72"/>
                      </a:lnTo>
                      <a:lnTo>
                        <a:pt x="83" y="51"/>
                      </a:lnTo>
                      <a:lnTo>
                        <a:pt x="107" y="53"/>
                      </a:lnTo>
                      <a:lnTo>
                        <a:pt x="86" y="41"/>
                      </a:lnTo>
                      <a:lnTo>
                        <a:pt x="103" y="32"/>
                      </a:lnTo>
                      <a:lnTo>
                        <a:pt x="83" y="29"/>
                      </a:lnTo>
                      <a:lnTo>
                        <a:pt x="90" y="17"/>
                      </a:lnTo>
                      <a:lnTo>
                        <a:pt x="69" y="20"/>
                      </a:lnTo>
                      <a:lnTo>
                        <a:pt x="72" y="0"/>
                      </a:lnTo>
                      <a:lnTo>
                        <a:pt x="53" y="22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70" name="Freeform 169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511"/>
                  <a:ext cx="0" cy="40"/>
                </a:xfrm>
                <a:custGeom xmlns:a="http://schemas.openxmlformats.org/drawingml/2006/main">
                  <a:avLst/>
                  <a:gdLst>
                    <a:gd name="T0" fmla="*/ 7 w 100"/>
                    <a:gd name="T1" fmla="*/ 3 h 79"/>
                    <a:gd name="T2" fmla="*/ 5 w 100"/>
                    <a:gd name="T3" fmla="*/ 2 h 79"/>
                    <a:gd name="T4" fmla="*/ 5 w 100"/>
                    <a:gd name="T5" fmla="*/ 3 h 79"/>
                    <a:gd name="T6" fmla="*/ 1 w 100"/>
                    <a:gd name="T7" fmla="*/ 2 h 79"/>
                    <a:gd name="T8" fmla="*/ 3 w 100"/>
                    <a:gd name="T9" fmla="*/ 4 h 79"/>
                    <a:gd name="T10" fmla="*/ 0 w 100"/>
                    <a:gd name="T11" fmla="*/ 4 h 79"/>
                    <a:gd name="T12" fmla="*/ 3 w 100"/>
                    <a:gd name="T13" fmla="*/ 6 h 79"/>
                    <a:gd name="T14" fmla="*/ 0 w 100"/>
                    <a:gd name="T15" fmla="*/ 7 h 79"/>
                    <a:gd name="T16" fmla="*/ 4 w 100"/>
                    <a:gd name="T17" fmla="*/ 7 h 79"/>
                    <a:gd name="T18" fmla="*/ 3 w 100"/>
                    <a:gd name="T19" fmla="*/ 8 h 79"/>
                    <a:gd name="T20" fmla="*/ 5 w 100"/>
                    <a:gd name="T21" fmla="*/ 8 h 79"/>
                    <a:gd name="T22" fmla="*/ 5 w 100"/>
                    <a:gd name="T23" fmla="*/ 10 h 79"/>
                    <a:gd name="T24" fmla="*/ 7 w 100"/>
                    <a:gd name="T25" fmla="*/ 7 h 79"/>
                    <a:gd name="T26" fmla="*/ 8 w 100"/>
                    <a:gd name="T27" fmla="*/ 10 h 79"/>
                    <a:gd name="T28" fmla="*/ 8 w 100"/>
                    <a:gd name="T29" fmla="*/ 7 h 79"/>
                    <a:gd name="T30" fmla="*/ 11 w 100"/>
                    <a:gd name="T31" fmla="*/ 9 h 79"/>
                    <a:gd name="T32" fmla="*/ 10 w 100"/>
                    <a:gd name="T33" fmla="*/ 6 h 79"/>
                    <a:gd name="T34" fmla="*/ 13 w 100"/>
                    <a:gd name="T35" fmla="*/ 6 h 79"/>
                    <a:gd name="T36" fmla="*/ 11 w 100"/>
                    <a:gd name="T37" fmla="*/ 5 h 79"/>
                    <a:gd name="T38" fmla="*/ 13 w 100"/>
                    <a:gd name="T39" fmla="*/ 4 h 79"/>
                    <a:gd name="T40" fmla="*/ 10 w 100"/>
                    <a:gd name="T41" fmla="*/ 4 h 79"/>
                    <a:gd name="T42" fmla="*/ 11 w 100"/>
                    <a:gd name="T43" fmla="*/ 2 h 79"/>
                    <a:gd name="T44" fmla="*/ 9 w 100"/>
                    <a:gd name="T45" fmla="*/ 3 h 79"/>
                    <a:gd name="T46" fmla="*/ 9 w 100"/>
                    <a:gd name="T47" fmla="*/ 0 h 79"/>
                    <a:gd name="T48" fmla="*/ 7 w 100"/>
                    <a:gd name="T49" fmla="*/ 3 h 7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00" h="79">
                      <a:moveTo>
                        <a:pt x="50" y="21"/>
                      </a:moveTo>
                      <a:lnTo>
                        <a:pt x="38" y="9"/>
                      </a:lnTo>
                      <a:lnTo>
                        <a:pt x="33" y="24"/>
                      </a:lnTo>
                      <a:lnTo>
                        <a:pt x="2" y="9"/>
                      </a:lnTo>
                      <a:lnTo>
                        <a:pt x="21" y="28"/>
                      </a:lnTo>
                      <a:lnTo>
                        <a:pt x="0" y="31"/>
                      </a:lnTo>
                      <a:lnTo>
                        <a:pt x="18" y="43"/>
                      </a:lnTo>
                      <a:lnTo>
                        <a:pt x="0" y="54"/>
                      </a:lnTo>
                      <a:lnTo>
                        <a:pt x="26" y="52"/>
                      </a:lnTo>
                      <a:lnTo>
                        <a:pt x="23" y="64"/>
                      </a:lnTo>
                      <a:lnTo>
                        <a:pt x="37" y="57"/>
                      </a:lnTo>
                      <a:lnTo>
                        <a:pt x="40" y="79"/>
                      </a:lnTo>
                      <a:lnTo>
                        <a:pt x="49" y="54"/>
                      </a:lnTo>
                      <a:lnTo>
                        <a:pt x="61" y="73"/>
                      </a:lnTo>
                      <a:lnTo>
                        <a:pt x="64" y="54"/>
                      </a:lnTo>
                      <a:lnTo>
                        <a:pt x="83" y="66"/>
                      </a:lnTo>
                      <a:lnTo>
                        <a:pt x="78" y="47"/>
                      </a:lnTo>
                      <a:lnTo>
                        <a:pt x="100" y="48"/>
                      </a:lnTo>
                      <a:lnTo>
                        <a:pt x="81" y="38"/>
                      </a:lnTo>
                      <a:lnTo>
                        <a:pt x="97" y="29"/>
                      </a:lnTo>
                      <a:lnTo>
                        <a:pt x="78" y="26"/>
                      </a:lnTo>
                      <a:lnTo>
                        <a:pt x="85" y="16"/>
                      </a:lnTo>
                      <a:lnTo>
                        <a:pt x="66" y="19"/>
                      </a:lnTo>
                      <a:lnTo>
                        <a:pt x="68" y="0"/>
                      </a:lnTo>
                      <a:lnTo>
                        <a:pt x="50" y="21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71" name="Freeform 170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513"/>
                  <a:ext cx="0" cy="36"/>
                </a:xfrm>
                <a:custGeom xmlns:a="http://schemas.openxmlformats.org/drawingml/2006/main">
                  <a:avLst/>
                  <a:gdLst>
                    <a:gd name="T0" fmla="*/ 6 w 93"/>
                    <a:gd name="T1" fmla="*/ 3 h 72"/>
                    <a:gd name="T2" fmla="*/ 5 w 93"/>
                    <a:gd name="T3" fmla="*/ 1 h 72"/>
                    <a:gd name="T4" fmla="*/ 4 w 93"/>
                    <a:gd name="T5" fmla="*/ 3 h 72"/>
                    <a:gd name="T6" fmla="*/ 1 w 93"/>
                    <a:gd name="T7" fmla="*/ 1 h 72"/>
                    <a:gd name="T8" fmla="*/ 3 w 93"/>
                    <a:gd name="T9" fmla="*/ 4 h 72"/>
                    <a:gd name="T10" fmla="*/ 0 w 93"/>
                    <a:gd name="T11" fmla="*/ 4 h 72"/>
                    <a:gd name="T12" fmla="*/ 2 w 93"/>
                    <a:gd name="T13" fmla="*/ 5 h 72"/>
                    <a:gd name="T14" fmla="*/ 0 w 93"/>
                    <a:gd name="T15" fmla="*/ 6 h 72"/>
                    <a:gd name="T16" fmla="*/ 3 w 93"/>
                    <a:gd name="T17" fmla="*/ 6 h 72"/>
                    <a:gd name="T18" fmla="*/ 3 w 93"/>
                    <a:gd name="T19" fmla="*/ 8 h 72"/>
                    <a:gd name="T20" fmla="*/ 5 w 93"/>
                    <a:gd name="T21" fmla="*/ 7 h 72"/>
                    <a:gd name="T22" fmla="*/ 5 w 93"/>
                    <a:gd name="T23" fmla="*/ 9 h 72"/>
                    <a:gd name="T24" fmla="*/ 6 w 93"/>
                    <a:gd name="T25" fmla="*/ 7 h 72"/>
                    <a:gd name="T26" fmla="*/ 8 w 93"/>
                    <a:gd name="T27" fmla="*/ 9 h 72"/>
                    <a:gd name="T28" fmla="*/ 8 w 93"/>
                    <a:gd name="T29" fmla="*/ 6 h 72"/>
                    <a:gd name="T30" fmla="*/ 10 w 93"/>
                    <a:gd name="T31" fmla="*/ 8 h 72"/>
                    <a:gd name="T32" fmla="*/ 9 w 93"/>
                    <a:gd name="T33" fmla="*/ 6 h 72"/>
                    <a:gd name="T34" fmla="*/ 12 w 93"/>
                    <a:gd name="T35" fmla="*/ 6 h 72"/>
                    <a:gd name="T36" fmla="*/ 10 w 93"/>
                    <a:gd name="T37" fmla="*/ 5 h 72"/>
                    <a:gd name="T38" fmla="*/ 12 w 93"/>
                    <a:gd name="T39" fmla="*/ 4 h 72"/>
                    <a:gd name="T40" fmla="*/ 9 w 93"/>
                    <a:gd name="T41" fmla="*/ 3 h 72"/>
                    <a:gd name="T42" fmla="*/ 10 w 93"/>
                    <a:gd name="T43" fmla="*/ 2 h 72"/>
                    <a:gd name="T44" fmla="*/ 8 w 93"/>
                    <a:gd name="T45" fmla="*/ 3 h 72"/>
                    <a:gd name="T46" fmla="*/ 8 w 93"/>
                    <a:gd name="T47" fmla="*/ 0 h 72"/>
                    <a:gd name="T48" fmla="*/ 6 w 93"/>
                    <a:gd name="T49" fmla="*/ 3 h 7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93" h="72">
                      <a:moveTo>
                        <a:pt x="46" y="18"/>
                      </a:moveTo>
                      <a:lnTo>
                        <a:pt x="36" y="6"/>
                      </a:lnTo>
                      <a:lnTo>
                        <a:pt x="31" y="20"/>
                      </a:lnTo>
                      <a:lnTo>
                        <a:pt x="1" y="6"/>
                      </a:lnTo>
                      <a:lnTo>
                        <a:pt x="19" y="25"/>
                      </a:lnTo>
                      <a:lnTo>
                        <a:pt x="0" y="29"/>
                      </a:lnTo>
                      <a:lnTo>
                        <a:pt x="15" y="39"/>
                      </a:lnTo>
                      <a:lnTo>
                        <a:pt x="0" y="48"/>
                      </a:lnTo>
                      <a:lnTo>
                        <a:pt x="24" y="46"/>
                      </a:lnTo>
                      <a:lnTo>
                        <a:pt x="20" y="58"/>
                      </a:lnTo>
                      <a:lnTo>
                        <a:pt x="33" y="51"/>
                      </a:lnTo>
                      <a:lnTo>
                        <a:pt x="36" y="72"/>
                      </a:lnTo>
                      <a:lnTo>
                        <a:pt x="45" y="50"/>
                      </a:lnTo>
                      <a:lnTo>
                        <a:pt x="57" y="65"/>
                      </a:lnTo>
                      <a:lnTo>
                        <a:pt x="60" y="48"/>
                      </a:lnTo>
                      <a:lnTo>
                        <a:pt x="77" y="60"/>
                      </a:lnTo>
                      <a:lnTo>
                        <a:pt x="72" y="43"/>
                      </a:lnTo>
                      <a:lnTo>
                        <a:pt x="93" y="44"/>
                      </a:lnTo>
                      <a:lnTo>
                        <a:pt x="76" y="34"/>
                      </a:lnTo>
                      <a:lnTo>
                        <a:pt x="90" y="27"/>
                      </a:lnTo>
                      <a:lnTo>
                        <a:pt x="72" y="24"/>
                      </a:lnTo>
                      <a:lnTo>
                        <a:pt x="79" y="15"/>
                      </a:lnTo>
                      <a:lnTo>
                        <a:pt x="60" y="17"/>
                      </a:lnTo>
                      <a:lnTo>
                        <a:pt x="62" y="0"/>
                      </a:lnTo>
                      <a:lnTo>
                        <a:pt x="46" y="18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72" name="Freeform 171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514"/>
                  <a:ext cx="0" cy="34"/>
                </a:xfrm>
                <a:custGeom xmlns:a="http://schemas.openxmlformats.org/drawingml/2006/main">
                  <a:avLst/>
                  <a:gdLst>
                    <a:gd name="T0" fmla="*/ 5 w 87"/>
                    <a:gd name="T1" fmla="*/ 2 h 69"/>
                    <a:gd name="T2" fmla="*/ 4 w 87"/>
                    <a:gd name="T3" fmla="*/ 0 h 69"/>
                    <a:gd name="T4" fmla="*/ 3 w 87"/>
                    <a:gd name="T5" fmla="*/ 2 h 69"/>
                    <a:gd name="T6" fmla="*/ 0 w 87"/>
                    <a:gd name="T7" fmla="*/ 0 h 69"/>
                    <a:gd name="T8" fmla="*/ 2 w 87"/>
                    <a:gd name="T9" fmla="*/ 3 h 69"/>
                    <a:gd name="T10" fmla="*/ 0 w 87"/>
                    <a:gd name="T11" fmla="*/ 3 h 69"/>
                    <a:gd name="T12" fmla="*/ 2 w 87"/>
                    <a:gd name="T13" fmla="*/ 4 h 69"/>
                    <a:gd name="T14" fmla="*/ 0 w 87"/>
                    <a:gd name="T15" fmla="*/ 5 h 69"/>
                    <a:gd name="T16" fmla="*/ 2 w 87"/>
                    <a:gd name="T17" fmla="*/ 5 h 69"/>
                    <a:gd name="T18" fmla="*/ 2 w 87"/>
                    <a:gd name="T19" fmla="*/ 6 h 69"/>
                    <a:gd name="T20" fmla="*/ 3 w 87"/>
                    <a:gd name="T21" fmla="*/ 6 h 69"/>
                    <a:gd name="T22" fmla="*/ 4 w 87"/>
                    <a:gd name="T23" fmla="*/ 8 h 69"/>
                    <a:gd name="T24" fmla="*/ 5 w 87"/>
                    <a:gd name="T25" fmla="*/ 5 h 69"/>
                    <a:gd name="T26" fmla="*/ 6 w 87"/>
                    <a:gd name="T27" fmla="*/ 7 h 69"/>
                    <a:gd name="T28" fmla="*/ 6 w 87"/>
                    <a:gd name="T29" fmla="*/ 5 h 69"/>
                    <a:gd name="T30" fmla="*/ 9 w 87"/>
                    <a:gd name="T31" fmla="*/ 7 h 69"/>
                    <a:gd name="T32" fmla="*/ 8 w 87"/>
                    <a:gd name="T33" fmla="*/ 5 h 69"/>
                    <a:gd name="T34" fmla="*/ 10 w 87"/>
                    <a:gd name="T35" fmla="*/ 5 h 69"/>
                    <a:gd name="T36" fmla="*/ 8 w 87"/>
                    <a:gd name="T37" fmla="*/ 4 h 69"/>
                    <a:gd name="T38" fmla="*/ 10 w 87"/>
                    <a:gd name="T39" fmla="*/ 3 h 69"/>
                    <a:gd name="T40" fmla="*/ 8 w 87"/>
                    <a:gd name="T41" fmla="*/ 2 h 69"/>
                    <a:gd name="T42" fmla="*/ 9 w 87"/>
                    <a:gd name="T43" fmla="*/ 1 h 69"/>
                    <a:gd name="T44" fmla="*/ 7 w 87"/>
                    <a:gd name="T45" fmla="*/ 2 h 69"/>
                    <a:gd name="T46" fmla="*/ 7 w 87"/>
                    <a:gd name="T47" fmla="*/ 0 h 69"/>
                    <a:gd name="T48" fmla="*/ 5 w 87"/>
                    <a:gd name="T49" fmla="*/ 2 h 6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87" h="69">
                      <a:moveTo>
                        <a:pt x="43" y="19"/>
                      </a:moveTo>
                      <a:lnTo>
                        <a:pt x="33" y="7"/>
                      </a:lnTo>
                      <a:lnTo>
                        <a:pt x="30" y="21"/>
                      </a:lnTo>
                      <a:lnTo>
                        <a:pt x="2" y="7"/>
                      </a:lnTo>
                      <a:lnTo>
                        <a:pt x="19" y="24"/>
                      </a:lnTo>
                      <a:lnTo>
                        <a:pt x="0" y="28"/>
                      </a:lnTo>
                      <a:lnTo>
                        <a:pt x="16" y="38"/>
                      </a:lnTo>
                      <a:lnTo>
                        <a:pt x="0" y="47"/>
                      </a:lnTo>
                      <a:lnTo>
                        <a:pt x="23" y="45"/>
                      </a:lnTo>
                      <a:lnTo>
                        <a:pt x="19" y="55"/>
                      </a:lnTo>
                      <a:lnTo>
                        <a:pt x="31" y="50"/>
                      </a:lnTo>
                      <a:lnTo>
                        <a:pt x="35" y="69"/>
                      </a:lnTo>
                      <a:lnTo>
                        <a:pt x="42" y="47"/>
                      </a:lnTo>
                      <a:lnTo>
                        <a:pt x="52" y="62"/>
                      </a:lnTo>
                      <a:lnTo>
                        <a:pt x="55" y="47"/>
                      </a:lnTo>
                      <a:lnTo>
                        <a:pt x="73" y="57"/>
                      </a:lnTo>
                      <a:lnTo>
                        <a:pt x="68" y="42"/>
                      </a:lnTo>
                      <a:lnTo>
                        <a:pt x="87" y="42"/>
                      </a:lnTo>
                      <a:lnTo>
                        <a:pt x="69" y="33"/>
                      </a:lnTo>
                      <a:lnTo>
                        <a:pt x="83" y="26"/>
                      </a:lnTo>
                      <a:lnTo>
                        <a:pt x="68" y="23"/>
                      </a:lnTo>
                      <a:lnTo>
                        <a:pt x="73" y="14"/>
                      </a:lnTo>
                      <a:lnTo>
                        <a:pt x="57" y="17"/>
                      </a:lnTo>
                      <a:lnTo>
                        <a:pt x="59" y="0"/>
                      </a:lnTo>
                      <a:lnTo>
                        <a:pt x="43" y="19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73" name="Freeform 172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515"/>
                  <a:ext cx="0" cy="31"/>
                </a:xfrm>
                <a:custGeom xmlns:a="http://schemas.openxmlformats.org/drawingml/2006/main">
                  <a:avLst/>
                  <a:gdLst>
                    <a:gd name="T0" fmla="*/ 5 w 79"/>
                    <a:gd name="T1" fmla="*/ 3 h 62"/>
                    <a:gd name="T2" fmla="*/ 4 w 79"/>
                    <a:gd name="T3" fmla="*/ 1 h 62"/>
                    <a:gd name="T4" fmla="*/ 4 w 79"/>
                    <a:gd name="T5" fmla="*/ 3 h 62"/>
                    <a:gd name="T6" fmla="*/ 1 w 79"/>
                    <a:gd name="T7" fmla="*/ 1 h 62"/>
                    <a:gd name="T8" fmla="*/ 3 w 79"/>
                    <a:gd name="T9" fmla="*/ 3 h 62"/>
                    <a:gd name="T10" fmla="*/ 0 w 79"/>
                    <a:gd name="T11" fmla="*/ 3 h 62"/>
                    <a:gd name="T12" fmla="*/ 2 w 79"/>
                    <a:gd name="T13" fmla="*/ 4 h 62"/>
                    <a:gd name="T14" fmla="*/ 0 w 79"/>
                    <a:gd name="T15" fmla="*/ 6 h 62"/>
                    <a:gd name="T16" fmla="*/ 3 w 79"/>
                    <a:gd name="T17" fmla="*/ 5 h 62"/>
                    <a:gd name="T18" fmla="*/ 3 w 79"/>
                    <a:gd name="T19" fmla="*/ 7 h 62"/>
                    <a:gd name="T20" fmla="*/ 4 w 79"/>
                    <a:gd name="T21" fmla="*/ 6 h 62"/>
                    <a:gd name="T22" fmla="*/ 4 w 79"/>
                    <a:gd name="T23" fmla="*/ 8 h 62"/>
                    <a:gd name="T24" fmla="*/ 5 w 79"/>
                    <a:gd name="T25" fmla="*/ 6 h 62"/>
                    <a:gd name="T26" fmla="*/ 6 w 79"/>
                    <a:gd name="T27" fmla="*/ 8 h 62"/>
                    <a:gd name="T28" fmla="*/ 7 w 79"/>
                    <a:gd name="T29" fmla="*/ 6 h 62"/>
                    <a:gd name="T30" fmla="*/ 9 w 79"/>
                    <a:gd name="T31" fmla="*/ 7 h 62"/>
                    <a:gd name="T32" fmla="*/ 8 w 79"/>
                    <a:gd name="T33" fmla="*/ 5 h 62"/>
                    <a:gd name="T34" fmla="*/ 10 w 79"/>
                    <a:gd name="T35" fmla="*/ 5 h 62"/>
                    <a:gd name="T36" fmla="*/ 8 w 79"/>
                    <a:gd name="T37" fmla="*/ 4 h 62"/>
                    <a:gd name="T38" fmla="*/ 10 w 79"/>
                    <a:gd name="T39" fmla="*/ 3 h 62"/>
                    <a:gd name="T40" fmla="*/ 8 w 79"/>
                    <a:gd name="T41" fmla="*/ 3 h 62"/>
                    <a:gd name="T42" fmla="*/ 9 w 79"/>
                    <a:gd name="T43" fmla="*/ 2 h 62"/>
                    <a:gd name="T44" fmla="*/ 7 w 79"/>
                    <a:gd name="T45" fmla="*/ 2 h 62"/>
                    <a:gd name="T46" fmla="*/ 7 w 79"/>
                    <a:gd name="T47" fmla="*/ 0 h 62"/>
                    <a:gd name="T48" fmla="*/ 5 w 79"/>
                    <a:gd name="T49" fmla="*/ 3 h 6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79" h="62">
                      <a:moveTo>
                        <a:pt x="39" y="17"/>
                      </a:moveTo>
                      <a:lnTo>
                        <a:pt x="31" y="7"/>
                      </a:lnTo>
                      <a:lnTo>
                        <a:pt x="26" y="19"/>
                      </a:lnTo>
                      <a:lnTo>
                        <a:pt x="1" y="7"/>
                      </a:lnTo>
                      <a:lnTo>
                        <a:pt x="17" y="22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0" y="41"/>
                      </a:lnTo>
                      <a:lnTo>
                        <a:pt x="20" y="39"/>
                      </a:lnTo>
                      <a:lnTo>
                        <a:pt x="17" y="50"/>
                      </a:lnTo>
                      <a:lnTo>
                        <a:pt x="27" y="45"/>
                      </a:lnTo>
                      <a:lnTo>
                        <a:pt x="31" y="62"/>
                      </a:lnTo>
                      <a:lnTo>
                        <a:pt x="38" y="43"/>
                      </a:lnTo>
                      <a:lnTo>
                        <a:pt x="48" y="57"/>
                      </a:lnTo>
                      <a:lnTo>
                        <a:pt x="51" y="41"/>
                      </a:lnTo>
                      <a:lnTo>
                        <a:pt x="65" y="51"/>
                      </a:lnTo>
                      <a:lnTo>
                        <a:pt x="62" y="36"/>
                      </a:lnTo>
                      <a:lnTo>
                        <a:pt x="79" y="38"/>
                      </a:lnTo>
                      <a:lnTo>
                        <a:pt x="64" y="29"/>
                      </a:lnTo>
                      <a:lnTo>
                        <a:pt x="77" y="22"/>
                      </a:lnTo>
                      <a:lnTo>
                        <a:pt x="60" y="20"/>
                      </a:lnTo>
                      <a:lnTo>
                        <a:pt x="67" y="12"/>
                      </a:lnTo>
                      <a:lnTo>
                        <a:pt x="51" y="15"/>
                      </a:lnTo>
                      <a:lnTo>
                        <a:pt x="53" y="0"/>
                      </a:lnTo>
                      <a:lnTo>
                        <a:pt x="39" y="17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74" name="Freeform 173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516"/>
                  <a:ext cx="0" cy="30"/>
                </a:xfrm>
                <a:custGeom xmlns:a="http://schemas.openxmlformats.org/drawingml/2006/main">
                  <a:avLst/>
                  <a:gdLst>
                    <a:gd name="T0" fmla="*/ 4 w 73"/>
                    <a:gd name="T1" fmla="*/ 2 h 59"/>
                    <a:gd name="T2" fmla="*/ 3 w 73"/>
                    <a:gd name="T3" fmla="*/ 1 h 59"/>
                    <a:gd name="T4" fmla="*/ 3 w 73"/>
                    <a:gd name="T5" fmla="*/ 3 h 59"/>
                    <a:gd name="T6" fmla="*/ 0 w 73"/>
                    <a:gd name="T7" fmla="*/ 1 h 59"/>
                    <a:gd name="T8" fmla="*/ 2 w 73"/>
                    <a:gd name="T9" fmla="*/ 3 h 59"/>
                    <a:gd name="T10" fmla="*/ 0 w 73"/>
                    <a:gd name="T11" fmla="*/ 3 h 59"/>
                    <a:gd name="T12" fmla="*/ 1 w 73"/>
                    <a:gd name="T13" fmla="*/ 4 h 59"/>
                    <a:gd name="T14" fmla="*/ 0 w 73"/>
                    <a:gd name="T15" fmla="*/ 5 h 59"/>
                    <a:gd name="T16" fmla="*/ 2 w 73"/>
                    <a:gd name="T17" fmla="*/ 5 h 59"/>
                    <a:gd name="T18" fmla="*/ 2 w 73"/>
                    <a:gd name="T19" fmla="*/ 7 h 59"/>
                    <a:gd name="T20" fmla="*/ 3 w 73"/>
                    <a:gd name="T21" fmla="*/ 6 h 59"/>
                    <a:gd name="T22" fmla="*/ 3 w 73"/>
                    <a:gd name="T23" fmla="*/ 8 h 59"/>
                    <a:gd name="T24" fmla="*/ 4 w 73"/>
                    <a:gd name="T25" fmla="*/ 5 h 59"/>
                    <a:gd name="T26" fmla="*/ 5 w 73"/>
                    <a:gd name="T27" fmla="*/ 7 h 59"/>
                    <a:gd name="T28" fmla="*/ 5 w 73"/>
                    <a:gd name="T29" fmla="*/ 5 h 59"/>
                    <a:gd name="T30" fmla="*/ 7 w 73"/>
                    <a:gd name="T31" fmla="*/ 7 h 59"/>
                    <a:gd name="T32" fmla="*/ 7 w 73"/>
                    <a:gd name="T33" fmla="*/ 5 h 59"/>
                    <a:gd name="T34" fmla="*/ 9 w 73"/>
                    <a:gd name="T35" fmla="*/ 5 h 59"/>
                    <a:gd name="T36" fmla="*/ 7 w 73"/>
                    <a:gd name="T37" fmla="*/ 4 h 59"/>
                    <a:gd name="T38" fmla="*/ 8 w 73"/>
                    <a:gd name="T39" fmla="*/ 3 h 59"/>
                    <a:gd name="T40" fmla="*/ 6 w 73"/>
                    <a:gd name="T41" fmla="*/ 3 h 59"/>
                    <a:gd name="T42" fmla="*/ 7 w 73"/>
                    <a:gd name="T43" fmla="*/ 2 h 59"/>
                    <a:gd name="T44" fmla="*/ 5 w 73"/>
                    <a:gd name="T45" fmla="*/ 2 h 59"/>
                    <a:gd name="T46" fmla="*/ 6 w 73"/>
                    <a:gd name="T47" fmla="*/ 0 h 59"/>
                    <a:gd name="T48" fmla="*/ 4 w 73"/>
                    <a:gd name="T49" fmla="*/ 2 h 5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73" h="59">
                      <a:moveTo>
                        <a:pt x="36" y="16"/>
                      </a:moveTo>
                      <a:lnTo>
                        <a:pt x="28" y="7"/>
                      </a:lnTo>
                      <a:lnTo>
                        <a:pt x="24" y="18"/>
                      </a:lnTo>
                      <a:lnTo>
                        <a:pt x="2" y="7"/>
                      </a:lnTo>
                      <a:lnTo>
                        <a:pt x="16" y="21"/>
                      </a:lnTo>
                      <a:lnTo>
                        <a:pt x="0" y="23"/>
                      </a:lnTo>
                      <a:lnTo>
                        <a:pt x="12" y="31"/>
                      </a:lnTo>
                      <a:lnTo>
                        <a:pt x="0" y="40"/>
                      </a:lnTo>
                      <a:lnTo>
                        <a:pt x="19" y="38"/>
                      </a:lnTo>
                      <a:lnTo>
                        <a:pt x="16" y="49"/>
                      </a:lnTo>
                      <a:lnTo>
                        <a:pt x="26" y="42"/>
                      </a:lnTo>
                      <a:lnTo>
                        <a:pt x="28" y="59"/>
                      </a:lnTo>
                      <a:lnTo>
                        <a:pt x="35" y="40"/>
                      </a:lnTo>
                      <a:lnTo>
                        <a:pt x="45" y="54"/>
                      </a:lnTo>
                      <a:lnTo>
                        <a:pt x="47" y="40"/>
                      </a:lnTo>
                      <a:lnTo>
                        <a:pt x="61" y="49"/>
                      </a:lnTo>
                      <a:lnTo>
                        <a:pt x="57" y="35"/>
                      </a:lnTo>
                      <a:lnTo>
                        <a:pt x="73" y="37"/>
                      </a:lnTo>
                      <a:lnTo>
                        <a:pt x="59" y="28"/>
                      </a:lnTo>
                      <a:lnTo>
                        <a:pt x="71" y="23"/>
                      </a:lnTo>
                      <a:lnTo>
                        <a:pt x="55" y="19"/>
                      </a:lnTo>
                      <a:lnTo>
                        <a:pt x="61" y="12"/>
                      </a:lnTo>
                      <a:lnTo>
                        <a:pt x="47" y="14"/>
                      </a:lnTo>
                      <a:lnTo>
                        <a:pt x="48" y="0"/>
                      </a:lnTo>
                      <a:lnTo>
                        <a:pt x="36" y="16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75" name="Freeform 174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518"/>
                  <a:ext cx="0" cy="26"/>
                </a:xfrm>
                <a:custGeom xmlns:a="http://schemas.openxmlformats.org/drawingml/2006/main">
                  <a:avLst/>
                  <a:gdLst>
                    <a:gd name="T0" fmla="*/ 4 w 65"/>
                    <a:gd name="T1" fmla="*/ 2 h 52"/>
                    <a:gd name="T2" fmla="*/ 4 w 65"/>
                    <a:gd name="T3" fmla="*/ 1 h 52"/>
                    <a:gd name="T4" fmla="*/ 3 w 65"/>
                    <a:gd name="T5" fmla="*/ 2 h 52"/>
                    <a:gd name="T6" fmla="*/ 1 w 65"/>
                    <a:gd name="T7" fmla="*/ 1 h 52"/>
                    <a:gd name="T8" fmla="*/ 2 w 65"/>
                    <a:gd name="T9" fmla="*/ 3 h 52"/>
                    <a:gd name="T10" fmla="*/ 0 w 65"/>
                    <a:gd name="T11" fmla="*/ 3 h 52"/>
                    <a:gd name="T12" fmla="*/ 2 w 65"/>
                    <a:gd name="T13" fmla="*/ 4 h 52"/>
                    <a:gd name="T14" fmla="*/ 0 w 65"/>
                    <a:gd name="T15" fmla="*/ 5 h 52"/>
                    <a:gd name="T16" fmla="*/ 3 w 65"/>
                    <a:gd name="T17" fmla="*/ 5 h 52"/>
                    <a:gd name="T18" fmla="*/ 2 w 65"/>
                    <a:gd name="T19" fmla="*/ 6 h 52"/>
                    <a:gd name="T20" fmla="*/ 3 w 65"/>
                    <a:gd name="T21" fmla="*/ 5 h 52"/>
                    <a:gd name="T22" fmla="*/ 4 w 65"/>
                    <a:gd name="T23" fmla="*/ 7 h 52"/>
                    <a:gd name="T24" fmla="*/ 4 w 65"/>
                    <a:gd name="T25" fmla="*/ 5 h 52"/>
                    <a:gd name="T26" fmla="*/ 5 w 65"/>
                    <a:gd name="T27" fmla="*/ 6 h 52"/>
                    <a:gd name="T28" fmla="*/ 6 w 65"/>
                    <a:gd name="T29" fmla="*/ 5 h 52"/>
                    <a:gd name="T30" fmla="*/ 7 w 65"/>
                    <a:gd name="T31" fmla="*/ 6 h 52"/>
                    <a:gd name="T32" fmla="*/ 7 w 65"/>
                    <a:gd name="T33" fmla="*/ 4 h 52"/>
                    <a:gd name="T34" fmla="*/ 9 w 65"/>
                    <a:gd name="T35" fmla="*/ 4 h 52"/>
                    <a:gd name="T36" fmla="*/ 7 w 65"/>
                    <a:gd name="T37" fmla="*/ 4 h 52"/>
                    <a:gd name="T38" fmla="*/ 8 w 65"/>
                    <a:gd name="T39" fmla="*/ 3 h 52"/>
                    <a:gd name="T40" fmla="*/ 7 w 65"/>
                    <a:gd name="T41" fmla="*/ 3 h 52"/>
                    <a:gd name="T42" fmla="*/ 7 w 65"/>
                    <a:gd name="T43" fmla="*/ 2 h 52"/>
                    <a:gd name="T44" fmla="*/ 6 w 65"/>
                    <a:gd name="T45" fmla="*/ 2 h 52"/>
                    <a:gd name="T46" fmla="*/ 6 w 65"/>
                    <a:gd name="T47" fmla="*/ 0 h 52"/>
                    <a:gd name="T48" fmla="*/ 4 w 65"/>
                    <a:gd name="T49" fmla="*/ 2 h 5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65" h="52">
                      <a:moveTo>
                        <a:pt x="32" y="14"/>
                      </a:moveTo>
                      <a:lnTo>
                        <a:pt x="25" y="5"/>
                      </a:lnTo>
                      <a:lnTo>
                        <a:pt x="22" y="15"/>
                      </a:lnTo>
                      <a:lnTo>
                        <a:pt x="1" y="5"/>
                      </a:lnTo>
                      <a:lnTo>
                        <a:pt x="13" y="17"/>
                      </a:lnTo>
                      <a:lnTo>
                        <a:pt x="0" y="21"/>
                      </a:lnTo>
                      <a:lnTo>
                        <a:pt x="12" y="27"/>
                      </a:lnTo>
                      <a:lnTo>
                        <a:pt x="0" y="34"/>
                      </a:lnTo>
                      <a:lnTo>
                        <a:pt x="17" y="33"/>
                      </a:lnTo>
                      <a:lnTo>
                        <a:pt x="13" y="41"/>
                      </a:lnTo>
                      <a:lnTo>
                        <a:pt x="22" y="36"/>
                      </a:lnTo>
                      <a:lnTo>
                        <a:pt x="25" y="52"/>
                      </a:lnTo>
                      <a:lnTo>
                        <a:pt x="31" y="34"/>
                      </a:lnTo>
                      <a:lnTo>
                        <a:pt x="39" y="46"/>
                      </a:lnTo>
                      <a:lnTo>
                        <a:pt x="43" y="34"/>
                      </a:lnTo>
                      <a:lnTo>
                        <a:pt x="55" y="43"/>
                      </a:lnTo>
                      <a:lnTo>
                        <a:pt x="51" y="31"/>
                      </a:lnTo>
                      <a:lnTo>
                        <a:pt x="65" y="31"/>
                      </a:lnTo>
                      <a:lnTo>
                        <a:pt x="53" y="26"/>
                      </a:lnTo>
                      <a:lnTo>
                        <a:pt x="63" y="19"/>
                      </a:lnTo>
                      <a:lnTo>
                        <a:pt x="50" y="17"/>
                      </a:lnTo>
                      <a:lnTo>
                        <a:pt x="55" y="10"/>
                      </a:lnTo>
                      <a:lnTo>
                        <a:pt x="43" y="12"/>
                      </a:lnTo>
                      <a:lnTo>
                        <a:pt x="43" y="0"/>
                      </a:lnTo>
                      <a:lnTo>
                        <a:pt x="32" y="14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76" name="Freeform 175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519"/>
                  <a:ext cx="0" cy="24"/>
                </a:xfrm>
                <a:custGeom xmlns:a="http://schemas.openxmlformats.org/drawingml/2006/main">
                  <a:avLst/>
                  <a:gdLst>
                    <a:gd name="T0" fmla="*/ 3 w 59"/>
                    <a:gd name="T1" fmla="*/ 2 h 48"/>
                    <a:gd name="T2" fmla="*/ 2 w 59"/>
                    <a:gd name="T3" fmla="*/ 1 h 48"/>
                    <a:gd name="T4" fmla="*/ 2 w 59"/>
                    <a:gd name="T5" fmla="*/ 2 h 48"/>
                    <a:gd name="T6" fmla="*/ 0 w 59"/>
                    <a:gd name="T7" fmla="*/ 1 h 48"/>
                    <a:gd name="T8" fmla="*/ 1 w 59"/>
                    <a:gd name="T9" fmla="*/ 3 h 48"/>
                    <a:gd name="T10" fmla="*/ 0 w 59"/>
                    <a:gd name="T11" fmla="*/ 3 h 48"/>
                    <a:gd name="T12" fmla="*/ 1 w 59"/>
                    <a:gd name="T13" fmla="*/ 4 h 48"/>
                    <a:gd name="T14" fmla="*/ 0 w 59"/>
                    <a:gd name="T15" fmla="*/ 4 h 48"/>
                    <a:gd name="T16" fmla="*/ 2 w 59"/>
                    <a:gd name="T17" fmla="*/ 4 h 48"/>
                    <a:gd name="T18" fmla="*/ 1 w 59"/>
                    <a:gd name="T19" fmla="*/ 5 h 48"/>
                    <a:gd name="T20" fmla="*/ 2 w 59"/>
                    <a:gd name="T21" fmla="*/ 5 h 48"/>
                    <a:gd name="T22" fmla="*/ 2 w 59"/>
                    <a:gd name="T23" fmla="*/ 6 h 48"/>
                    <a:gd name="T24" fmla="*/ 3 w 59"/>
                    <a:gd name="T25" fmla="*/ 4 h 48"/>
                    <a:gd name="T26" fmla="*/ 4 w 59"/>
                    <a:gd name="T27" fmla="*/ 6 h 48"/>
                    <a:gd name="T28" fmla="*/ 4 w 59"/>
                    <a:gd name="T29" fmla="*/ 4 h 48"/>
                    <a:gd name="T30" fmla="*/ 6 w 59"/>
                    <a:gd name="T31" fmla="*/ 5 h 48"/>
                    <a:gd name="T32" fmla="*/ 5 w 59"/>
                    <a:gd name="T33" fmla="*/ 4 h 48"/>
                    <a:gd name="T34" fmla="*/ 7 w 59"/>
                    <a:gd name="T35" fmla="*/ 4 h 48"/>
                    <a:gd name="T36" fmla="*/ 5 w 59"/>
                    <a:gd name="T37" fmla="*/ 3 h 48"/>
                    <a:gd name="T38" fmla="*/ 7 w 59"/>
                    <a:gd name="T39" fmla="*/ 3 h 48"/>
                    <a:gd name="T40" fmla="*/ 5 w 59"/>
                    <a:gd name="T41" fmla="*/ 2 h 48"/>
                    <a:gd name="T42" fmla="*/ 6 w 59"/>
                    <a:gd name="T43" fmla="*/ 2 h 48"/>
                    <a:gd name="T44" fmla="*/ 4 w 59"/>
                    <a:gd name="T45" fmla="*/ 2 h 48"/>
                    <a:gd name="T46" fmla="*/ 5 w 59"/>
                    <a:gd name="T47" fmla="*/ 0 h 48"/>
                    <a:gd name="T48" fmla="*/ 3 w 59"/>
                    <a:gd name="T49" fmla="*/ 2 h 4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59" h="48">
                      <a:moveTo>
                        <a:pt x="29" y="13"/>
                      </a:moveTo>
                      <a:lnTo>
                        <a:pt x="22" y="5"/>
                      </a:lnTo>
                      <a:lnTo>
                        <a:pt x="19" y="13"/>
                      </a:lnTo>
                      <a:lnTo>
                        <a:pt x="2" y="5"/>
                      </a:lnTo>
                      <a:lnTo>
                        <a:pt x="12" y="17"/>
                      </a:lnTo>
                      <a:lnTo>
                        <a:pt x="0" y="19"/>
                      </a:lnTo>
                      <a:lnTo>
                        <a:pt x="10" y="25"/>
                      </a:lnTo>
                      <a:lnTo>
                        <a:pt x="0" y="32"/>
                      </a:lnTo>
                      <a:lnTo>
                        <a:pt x="16" y="31"/>
                      </a:lnTo>
                      <a:lnTo>
                        <a:pt x="12" y="39"/>
                      </a:lnTo>
                      <a:lnTo>
                        <a:pt x="21" y="34"/>
                      </a:lnTo>
                      <a:lnTo>
                        <a:pt x="22" y="48"/>
                      </a:lnTo>
                      <a:lnTo>
                        <a:pt x="28" y="32"/>
                      </a:lnTo>
                      <a:lnTo>
                        <a:pt x="36" y="43"/>
                      </a:lnTo>
                      <a:lnTo>
                        <a:pt x="38" y="32"/>
                      </a:lnTo>
                      <a:lnTo>
                        <a:pt x="48" y="39"/>
                      </a:lnTo>
                      <a:lnTo>
                        <a:pt x="45" y="29"/>
                      </a:lnTo>
                      <a:lnTo>
                        <a:pt x="59" y="29"/>
                      </a:lnTo>
                      <a:lnTo>
                        <a:pt x="47" y="24"/>
                      </a:lnTo>
                      <a:lnTo>
                        <a:pt x="57" y="17"/>
                      </a:lnTo>
                      <a:lnTo>
                        <a:pt x="45" y="15"/>
                      </a:lnTo>
                      <a:lnTo>
                        <a:pt x="50" y="10"/>
                      </a:lnTo>
                      <a:lnTo>
                        <a:pt x="38" y="12"/>
                      </a:lnTo>
                      <a:lnTo>
                        <a:pt x="40" y="0"/>
                      </a:lnTo>
                      <a:lnTo>
                        <a:pt x="29" y="13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77" name="Freeform 176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521"/>
                  <a:ext cx="0" cy="20"/>
                </a:xfrm>
                <a:custGeom xmlns:a="http://schemas.openxmlformats.org/drawingml/2006/main">
                  <a:avLst/>
                  <a:gdLst>
                    <a:gd name="T0" fmla="*/ 4 w 52"/>
                    <a:gd name="T1" fmla="*/ 1 h 41"/>
                    <a:gd name="T2" fmla="*/ 3 w 52"/>
                    <a:gd name="T3" fmla="*/ 0 h 41"/>
                    <a:gd name="T4" fmla="*/ 3 w 52"/>
                    <a:gd name="T5" fmla="*/ 1 h 41"/>
                    <a:gd name="T6" fmla="*/ 1 w 52"/>
                    <a:gd name="T7" fmla="*/ 0 h 41"/>
                    <a:gd name="T8" fmla="*/ 2 w 52"/>
                    <a:gd name="T9" fmla="*/ 1 h 41"/>
                    <a:gd name="T10" fmla="*/ 0 w 52"/>
                    <a:gd name="T11" fmla="*/ 2 h 41"/>
                    <a:gd name="T12" fmla="*/ 2 w 52"/>
                    <a:gd name="T13" fmla="*/ 2 h 41"/>
                    <a:gd name="T14" fmla="*/ 0 w 52"/>
                    <a:gd name="T15" fmla="*/ 3 h 41"/>
                    <a:gd name="T16" fmla="*/ 2 w 52"/>
                    <a:gd name="T17" fmla="*/ 3 h 41"/>
                    <a:gd name="T18" fmla="*/ 2 w 52"/>
                    <a:gd name="T19" fmla="*/ 4 h 41"/>
                    <a:gd name="T20" fmla="*/ 3 w 52"/>
                    <a:gd name="T21" fmla="*/ 3 h 41"/>
                    <a:gd name="T22" fmla="*/ 3 w 52"/>
                    <a:gd name="T23" fmla="*/ 5 h 41"/>
                    <a:gd name="T24" fmla="*/ 4 w 52"/>
                    <a:gd name="T25" fmla="*/ 3 h 41"/>
                    <a:gd name="T26" fmla="*/ 4 w 52"/>
                    <a:gd name="T27" fmla="*/ 4 h 41"/>
                    <a:gd name="T28" fmla="*/ 5 w 52"/>
                    <a:gd name="T29" fmla="*/ 3 h 41"/>
                    <a:gd name="T30" fmla="*/ 6 w 52"/>
                    <a:gd name="T31" fmla="*/ 4 h 41"/>
                    <a:gd name="T32" fmla="*/ 5 w 52"/>
                    <a:gd name="T33" fmla="*/ 3 h 41"/>
                    <a:gd name="T34" fmla="*/ 7 w 52"/>
                    <a:gd name="T35" fmla="*/ 3 h 41"/>
                    <a:gd name="T36" fmla="*/ 6 w 52"/>
                    <a:gd name="T37" fmla="*/ 2 h 41"/>
                    <a:gd name="T38" fmla="*/ 7 w 52"/>
                    <a:gd name="T39" fmla="*/ 2 h 41"/>
                    <a:gd name="T40" fmla="*/ 5 w 52"/>
                    <a:gd name="T41" fmla="*/ 1 h 41"/>
                    <a:gd name="T42" fmla="*/ 6 w 52"/>
                    <a:gd name="T43" fmla="*/ 1 h 41"/>
                    <a:gd name="T44" fmla="*/ 5 w 52"/>
                    <a:gd name="T45" fmla="*/ 1 h 41"/>
                    <a:gd name="T46" fmla="*/ 5 w 52"/>
                    <a:gd name="T47" fmla="*/ 0 h 41"/>
                    <a:gd name="T48" fmla="*/ 4 w 52"/>
                    <a:gd name="T49" fmla="*/ 1 h 4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52" h="41">
                      <a:moveTo>
                        <a:pt x="26" y="10"/>
                      </a:moveTo>
                      <a:lnTo>
                        <a:pt x="21" y="3"/>
                      </a:lnTo>
                      <a:lnTo>
                        <a:pt x="18" y="12"/>
                      </a:lnTo>
                      <a:lnTo>
                        <a:pt x="2" y="3"/>
                      </a:lnTo>
                      <a:lnTo>
                        <a:pt x="11" y="14"/>
                      </a:lnTo>
                      <a:lnTo>
                        <a:pt x="0" y="17"/>
                      </a:lnTo>
                      <a:lnTo>
                        <a:pt x="9" y="22"/>
                      </a:lnTo>
                      <a:lnTo>
                        <a:pt x="0" y="28"/>
                      </a:lnTo>
                      <a:lnTo>
                        <a:pt x="14" y="26"/>
                      </a:lnTo>
                      <a:lnTo>
                        <a:pt x="13" y="33"/>
                      </a:lnTo>
                      <a:lnTo>
                        <a:pt x="19" y="29"/>
                      </a:lnTo>
                      <a:lnTo>
                        <a:pt x="21" y="41"/>
                      </a:lnTo>
                      <a:lnTo>
                        <a:pt x="26" y="28"/>
                      </a:lnTo>
                      <a:lnTo>
                        <a:pt x="32" y="38"/>
                      </a:lnTo>
                      <a:lnTo>
                        <a:pt x="33" y="28"/>
                      </a:lnTo>
                      <a:lnTo>
                        <a:pt x="44" y="35"/>
                      </a:lnTo>
                      <a:lnTo>
                        <a:pt x="40" y="24"/>
                      </a:lnTo>
                      <a:lnTo>
                        <a:pt x="52" y="26"/>
                      </a:lnTo>
                      <a:lnTo>
                        <a:pt x="42" y="21"/>
                      </a:lnTo>
                      <a:lnTo>
                        <a:pt x="51" y="16"/>
                      </a:lnTo>
                      <a:lnTo>
                        <a:pt x="40" y="14"/>
                      </a:lnTo>
                      <a:lnTo>
                        <a:pt x="44" y="9"/>
                      </a:lnTo>
                      <a:lnTo>
                        <a:pt x="35" y="10"/>
                      </a:lnTo>
                      <a:lnTo>
                        <a:pt x="35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78" name="Freeform 177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521"/>
                  <a:ext cx="0" cy="19"/>
                </a:xfrm>
                <a:custGeom xmlns:a="http://schemas.openxmlformats.org/drawingml/2006/main">
                  <a:avLst/>
                  <a:gdLst>
                    <a:gd name="T0" fmla="*/ 3 w 45"/>
                    <a:gd name="T1" fmla="*/ 2 h 38"/>
                    <a:gd name="T2" fmla="*/ 3 w 45"/>
                    <a:gd name="T3" fmla="*/ 1 h 38"/>
                    <a:gd name="T4" fmla="*/ 2 w 45"/>
                    <a:gd name="T5" fmla="*/ 2 h 38"/>
                    <a:gd name="T6" fmla="*/ 0 w 45"/>
                    <a:gd name="T7" fmla="*/ 1 h 38"/>
                    <a:gd name="T8" fmla="*/ 2 w 45"/>
                    <a:gd name="T9" fmla="*/ 2 h 38"/>
                    <a:gd name="T10" fmla="*/ 0 w 45"/>
                    <a:gd name="T11" fmla="*/ 2 h 38"/>
                    <a:gd name="T12" fmla="*/ 2 w 45"/>
                    <a:gd name="T13" fmla="*/ 3 h 38"/>
                    <a:gd name="T14" fmla="*/ 0 w 45"/>
                    <a:gd name="T15" fmla="*/ 4 h 38"/>
                    <a:gd name="T16" fmla="*/ 2 w 45"/>
                    <a:gd name="T17" fmla="*/ 3 h 38"/>
                    <a:gd name="T18" fmla="*/ 2 w 45"/>
                    <a:gd name="T19" fmla="*/ 4 h 38"/>
                    <a:gd name="T20" fmla="*/ 2 w 45"/>
                    <a:gd name="T21" fmla="*/ 4 h 38"/>
                    <a:gd name="T22" fmla="*/ 3 w 45"/>
                    <a:gd name="T23" fmla="*/ 5 h 38"/>
                    <a:gd name="T24" fmla="*/ 3 w 45"/>
                    <a:gd name="T25" fmla="*/ 4 h 38"/>
                    <a:gd name="T26" fmla="*/ 4 w 45"/>
                    <a:gd name="T27" fmla="*/ 5 h 38"/>
                    <a:gd name="T28" fmla="*/ 4 w 45"/>
                    <a:gd name="T29" fmla="*/ 4 h 38"/>
                    <a:gd name="T30" fmla="*/ 5 w 45"/>
                    <a:gd name="T31" fmla="*/ 4 h 38"/>
                    <a:gd name="T32" fmla="*/ 5 w 45"/>
                    <a:gd name="T33" fmla="*/ 3 h 38"/>
                    <a:gd name="T34" fmla="*/ 6 w 45"/>
                    <a:gd name="T35" fmla="*/ 3 h 38"/>
                    <a:gd name="T36" fmla="*/ 5 w 45"/>
                    <a:gd name="T37" fmla="*/ 3 h 38"/>
                    <a:gd name="T38" fmla="*/ 6 w 45"/>
                    <a:gd name="T39" fmla="*/ 2 h 38"/>
                    <a:gd name="T40" fmla="*/ 5 w 45"/>
                    <a:gd name="T41" fmla="*/ 2 h 38"/>
                    <a:gd name="T42" fmla="*/ 5 w 45"/>
                    <a:gd name="T43" fmla="*/ 1 h 38"/>
                    <a:gd name="T44" fmla="*/ 4 w 45"/>
                    <a:gd name="T45" fmla="*/ 1 h 38"/>
                    <a:gd name="T46" fmla="*/ 4 w 45"/>
                    <a:gd name="T47" fmla="*/ 0 h 38"/>
                    <a:gd name="T48" fmla="*/ 3 w 45"/>
                    <a:gd name="T49" fmla="*/ 2 h 3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5" h="38">
                      <a:moveTo>
                        <a:pt x="22" y="10"/>
                      </a:moveTo>
                      <a:lnTo>
                        <a:pt x="17" y="3"/>
                      </a:lnTo>
                      <a:lnTo>
                        <a:pt x="15" y="10"/>
                      </a:lnTo>
                      <a:lnTo>
                        <a:pt x="0" y="3"/>
                      </a:lnTo>
                      <a:lnTo>
                        <a:pt x="9" y="14"/>
                      </a:lnTo>
                      <a:lnTo>
                        <a:pt x="0" y="15"/>
                      </a:lnTo>
                      <a:lnTo>
                        <a:pt x="9" y="20"/>
                      </a:lnTo>
                      <a:lnTo>
                        <a:pt x="0" y="26"/>
                      </a:lnTo>
                      <a:lnTo>
                        <a:pt x="12" y="24"/>
                      </a:lnTo>
                      <a:lnTo>
                        <a:pt x="10" y="31"/>
                      </a:lnTo>
                      <a:lnTo>
                        <a:pt x="15" y="27"/>
                      </a:lnTo>
                      <a:lnTo>
                        <a:pt x="17" y="38"/>
                      </a:lnTo>
                      <a:lnTo>
                        <a:pt x="22" y="26"/>
                      </a:lnTo>
                      <a:lnTo>
                        <a:pt x="28" y="34"/>
                      </a:lnTo>
                      <a:lnTo>
                        <a:pt x="29" y="26"/>
                      </a:lnTo>
                      <a:lnTo>
                        <a:pt x="38" y="31"/>
                      </a:lnTo>
                      <a:lnTo>
                        <a:pt x="34" y="22"/>
                      </a:lnTo>
                      <a:lnTo>
                        <a:pt x="45" y="22"/>
                      </a:lnTo>
                      <a:lnTo>
                        <a:pt x="36" y="19"/>
                      </a:lnTo>
                      <a:lnTo>
                        <a:pt x="43" y="14"/>
                      </a:lnTo>
                      <a:lnTo>
                        <a:pt x="34" y="12"/>
                      </a:lnTo>
                      <a:lnTo>
                        <a:pt x="38" y="8"/>
                      </a:lnTo>
                      <a:lnTo>
                        <a:pt x="29" y="8"/>
                      </a:lnTo>
                      <a:lnTo>
                        <a:pt x="29" y="0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79" name="Freeform 178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523"/>
                  <a:ext cx="0" cy="16"/>
                </a:xfrm>
                <a:custGeom xmlns:a="http://schemas.openxmlformats.org/drawingml/2006/main">
                  <a:avLst/>
                  <a:gdLst>
                    <a:gd name="T0" fmla="*/ 3 w 38"/>
                    <a:gd name="T1" fmla="*/ 2 h 31"/>
                    <a:gd name="T2" fmla="*/ 2 w 38"/>
                    <a:gd name="T3" fmla="*/ 1 h 31"/>
                    <a:gd name="T4" fmla="*/ 2 w 38"/>
                    <a:gd name="T5" fmla="*/ 2 h 31"/>
                    <a:gd name="T6" fmla="*/ 0 w 38"/>
                    <a:gd name="T7" fmla="*/ 1 h 31"/>
                    <a:gd name="T8" fmla="*/ 2 w 38"/>
                    <a:gd name="T9" fmla="*/ 2 h 31"/>
                    <a:gd name="T10" fmla="*/ 0 w 38"/>
                    <a:gd name="T11" fmla="*/ 2 h 31"/>
                    <a:gd name="T12" fmla="*/ 1 w 38"/>
                    <a:gd name="T13" fmla="*/ 3 h 31"/>
                    <a:gd name="T14" fmla="*/ 0 w 38"/>
                    <a:gd name="T15" fmla="*/ 3 h 31"/>
                    <a:gd name="T16" fmla="*/ 2 w 38"/>
                    <a:gd name="T17" fmla="*/ 3 h 31"/>
                    <a:gd name="T18" fmla="*/ 2 w 38"/>
                    <a:gd name="T19" fmla="*/ 4 h 31"/>
                    <a:gd name="T20" fmla="*/ 2 w 38"/>
                    <a:gd name="T21" fmla="*/ 3 h 31"/>
                    <a:gd name="T22" fmla="*/ 2 w 38"/>
                    <a:gd name="T23" fmla="*/ 4 h 31"/>
                    <a:gd name="T24" fmla="*/ 3 w 38"/>
                    <a:gd name="T25" fmla="*/ 3 h 31"/>
                    <a:gd name="T26" fmla="*/ 3 w 38"/>
                    <a:gd name="T27" fmla="*/ 4 h 31"/>
                    <a:gd name="T28" fmla="*/ 4 w 38"/>
                    <a:gd name="T29" fmla="*/ 3 h 31"/>
                    <a:gd name="T30" fmla="*/ 4 w 38"/>
                    <a:gd name="T31" fmla="*/ 4 h 31"/>
                    <a:gd name="T32" fmla="*/ 4 w 38"/>
                    <a:gd name="T33" fmla="*/ 3 h 31"/>
                    <a:gd name="T34" fmla="*/ 5 w 38"/>
                    <a:gd name="T35" fmla="*/ 3 h 31"/>
                    <a:gd name="T36" fmla="*/ 4 w 38"/>
                    <a:gd name="T37" fmla="*/ 2 h 31"/>
                    <a:gd name="T38" fmla="*/ 5 w 38"/>
                    <a:gd name="T39" fmla="*/ 2 h 31"/>
                    <a:gd name="T40" fmla="*/ 4 w 38"/>
                    <a:gd name="T41" fmla="*/ 2 h 31"/>
                    <a:gd name="T42" fmla="*/ 5 w 38"/>
                    <a:gd name="T43" fmla="*/ 1 h 31"/>
                    <a:gd name="T44" fmla="*/ 4 w 38"/>
                    <a:gd name="T45" fmla="*/ 1 h 31"/>
                    <a:gd name="T46" fmla="*/ 4 w 38"/>
                    <a:gd name="T47" fmla="*/ 0 h 31"/>
                    <a:gd name="T48" fmla="*/ 3 w 38"/>
                    <a:gd name="T49" fmla="*/ 2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8" h="31">
                      <a:moveTo>
                        <a:pt x="19" y="9"/>
                      </a:moveTo>
                      <a:lnTo>
                        <a:pt x="14" y="4"/>
                      </a:lnTo>
                      <a:lnTo>
                        <a:pt x="12" y="9"/>
                      </a:lnTo>
                      <a:lnTo>
                        <a:pt x="0" y="4"/>
                      </a:lnTo>
                      <a:lnTo>
                        <a:pt x="9" y="11"/>
                      </a:lnTo>
                      <a:lnTo>
                        <a:pt x="0" y="12"/>
                      </a:lnTo>
                      <a:lnTo>
                        <a:pt x="7" y="17"/>
                      </a:lnTo>
                      <a:lnTo>
                        <a:pt x="0" y="21"/>
                      </a:lnTo>
                      <a:lnTo>
                        <a:pt x="11" y="21"/>
                      </a:lnTo>
                      <a:lnTo>
                        <a:pt x="9" y="26"/>
                      </a:lnTo>
                      <a:lnTo>
                        <a:pt x="14" y="23"/>
                      </a:lnTo>
                      <a:lnTo>
                        <a:pt x="16" y="31"/>
                      </a:lnTo>
                      <a:lnTo>
                        <a:pt x="19" y="21"/>
                      </a:lnTo>
                      <a:lnTo>
                        <a:pt x="23" y="28"/>
                      </a:lnTo>
                      <a:lnTo>
                        <a:pt x="25" y="21"/>
                      </a:lnTo>
                      <a:lnTo>
                        <a:pt x="31" y="26"/>
                      </a:lnTo>
                      <a:lnTo>
                        <a:pt x="30" y="19"/>
                      </a:lnTo>
                      <a:lnTo>
                        <a:pt x="38" y="19"/>
                      </a:lnTo>
                      <a:lnTo>
                        <a:pt x="31" y="16"/>
                      </a:lnTo>
                      <a:lnTo>
                        <a:pt x="37" y="12"/>
                      </a:lnTo>
                      <a:lnTo>
                        <a:pt x="30" y="11"/>
                      </a:lnTo>
                      <a:lnTo>
                        <a:pt x="33" y="7"/>
                      </a:lnTo>
                      <a:lnTo>
                        <a:pt x="25" y="7"/>
                      </a:lnTo>
                      <a:lnTo>
                        <a:pt x="26" y="0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80" name="Freeform 179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525"/>
                  <a:ext cx="0" cy="12"/>
                </a:xfrm>
                <a:custGeom xmlns:a="http://schemas.openxmlformats.org/drawingml/2006/main">
                  <a:avLst/>
                  <a:gdLst>
                    <a:gd name="T0" fmla="*/ 1 w 31"/>
                    <a:gd name="T1" fmla="*/ 1 h 24"/>
                    <a:gd name="T2" fmla="*/ 1 w 31"/>
                    <a:gd name="T3" fmla="*/ 1 h 24"/>
                    <a:gd name="T4" fmla="*/ 1 w 31"/>
                    <a:gd name="T5" fmla="*/ 1 h 24"/>
                    <a:gd name="T6" fmla="*/ 0 w 31"/>
                    <a:gd name="T7" fmla="*/ 1 h 24"/>
                    <a:gd name="T8" fmla="*/ 0 w 31"/>
                    <a:gd name="T9" fmla="*/ 1 h 24"/>
                    <a:gd name="T10" fmla="*/ 0 w 31"/>
                    <a:gd name="T11" fmla="*/ 2 h 24"/>
                    <a:gd name="T12" fmla="*/ 0 w 31"/>
                    <a:gd name="T13" fmla="*/ 2 h 24"/>
                    <a:gd name="T14" fmla="*/ 0 w 31"/>
                    <a:gd name="T15" fmla="*/ 2 h 24"/>
                    <a:gd name="T16" fmla="*/ 1 w 31"/>
                    <a:gd name="T17" fmla="*/ 2 h 24"/>
                    <a:gd name="T18" fmla="*/ 0 w 31"/>
                    <a:gd name="T19" fmla="*/ 3 h 24"/>
                    <a:gd name="T20" fmla="*/ 1 w 31"/>
                    <a:gd name="T21" fmla="*/ 3 h 24"/>
                    <a:gd name="T22" fmla="*/ 1 w 31"/>
                    <a:gd name="T23" fmla="*/ 3 h 24"/>
                    <a:gd name="T24" fmla="*/ 1 w 31"/>
                    <a:gd name="T25" fmla="*/ 3 h 24"/>
                    <a:gd name="T26" fmla="*/ 2 w 31"/>
                    <a:gd name="T27" fmla="*/ 3 h 24"/>
                    <a:gd name="T28" fmla="*/ 2 w 31"/>
                    <a:gd name="T29" fmla="*/ 2 h 24"/>
                    <a:gd name="T30" fmla="*/ 3 w 31"/>
                    <a:gd name="T31" fmla="*/ 3 h 24"/>
                    <a:gd name="T32" fmla="*/ 3 w 31"/>
                    <a:gd name="T33" fmla="*/ 2 h 24"/>
                    <a:gd name="T34" fmla="*/ 3 w 31"/>
                    <a:gd name="T35" fmla="*/ 2 h 24"/>
                    <a:gd name="T36" fmla="*/ 3 w 31"/>
                    <a:gd name="T37" fmla="*/ 2 h 24"/>
                    <a:gd name="T38" fmla="*/ 3 w 31"/>
                    <a:gd name="T39" fmla="*/ 1 h 24"/>
                    <a:gd name="T40" fmla="*/ 3 w 31"/>
                    <a:gd name="T41" fmla="*/ 1 h 24"/>
                    <a:gd name="T42" fmla="*/ 3 w 31"/>
                    <a:gd name="T43" fmla="*/ 1 h 24"/>
                    <a:gd name="T44" fmla="*/ 2 w 31"/>
                    <a:gd name="T45" fmla="*/ 1 h 24"/>
                    <a:gd name="T46" fmla="*/ 2 w 31"/>
                    <a:gd name="T47" fmla="*/ 0 h 24"/>
                    <a:gd name="T48" fmla="*/ 1 w 31"/>
                    <a:gd name="T49" fmla="*/ 1 h 2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1" h="24">
                      <a:moveTo>
                        <a:pt x="15" y="7"/>
                      </a:moveTo>
                      <a:lnTo>
                        <a:pt x="12" y="1"/>
                      </a:lnTo>
                      <a:lnTo>
                        <a:pt x="10" y="7"/>
                      </a:lnTo>
                      <a:lnTo>
                        <a:pt x="0" y="1"/>
                      </a:lnTo>
                      <a:lnTo>
                        <a:pt x="7" y="8"/>
                      </a:lnTo>
                      <a:lnTo>
                        <a:pt x="0" y="10"/>
                      </a:lnTo>
                      <a:lnTo>
                        <a:pt x="5" y="13"/>
                      </a:lnTo>
                      <a:lnTo>
                        <a:pt x="0" y="15"/>
                      </a:lnTo>
                      <a:lnTo>
                        <a:pt x="8" y="15"/>
                      </a:lnTo>
                      <a:lnTo>
                        <a:pt x="7" y="19"/>
                      </a:lnTo>
                      <a:lnTo>
                        <a:pt x="10" y="17"/>
                      </a:lnTo>
                      <a:lnTo>
                        <a:pt x="12" y="24"/>
                      </a:lnTo>
                      <a:lnTo>
                        <a:pt x="15" y="17"/>
                      </a:lnTo>
                      <a:lnTo>
                        <a:pt x="19" y="22"/>
                      </a:lnTo>
                      <a:lnTo>
                        <a:pt x="21" y="15"/>
                      </a:lnTo>
                      <a:lnTo>
                        <a:pt x="26" y="20"/>
                      </a:lnTo>
                      <a:lnTo>
                        <a:pt x="24" y="13"/>
                      </a:lnTo>
                      <a:lnTo>
                        <a:pt x="31" y="15"/>
                      </a:lnTo>
                      <a:lnTo>
                        <a:pt x="26" y="12"/>
                      </a:lnTo>
                      <a:lnTo>
                        <a:pt x="29" y="8"/>
                      </a:lnTo>
                      <a:lnTo>
                        <a:pt x="24" y="8"/>
                      </a:lnTo>
                      <a:lnTo>
                        <a:pt x="26" y="5"/>
                      </a:lnTo>
                      <a:lnTo>
                        <a:pt x="21" y="5"/>
                      </a:lnTo>
                      <a:lnTo>
                        <a:pt x="21" y="0"/>
                      </a:lnTo>
                      <a:lnTo>
                        <a:pt x="15" y="7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81" name="Freeform 180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526"/>
                  <a:ext cx="0" cy="10"/>
                </a:xfrm>
                <a:custGeom xmlns:a="http://schemas.openxmlformats.org/drawingml/2006/main">
                  <a:avLst/>
                  <a:gdLst>
                    <a:gd name="T0" fmla="*/ 2 w 24"/>
                    <a:gd name="T1" fmla="*/ 0 h 21"/>
                    <a:gd name="T2" fmla="*/ 2 w 24"/>
                    <a:gd name="T3" fmla="*/ 0 h 21"/>
                    <a:gd name="T4" fmla="*/ 2 w 24"/>
                    <a:gd name="T5" fmla="*/ 0 h 21"/>
                    <a:gd name="T6" fmla="*/ 0 w 24"/>
                    <a:gd name="T7" fmla="*/ 0 h 21"/>
                    <a:gd name="T8" fmla="*/ 1 w 24"/>
                    <a:gd name="T9" fmla="*/ 0 h 21"/>
                    <a:gd name="T10" fmla="*/ 0 w 24"/>
                    <a:gd name="T11" fmla="*/ 1 h 21"/>
                    <a:gd name="T12" fmla="*/ 1 w 24"/>
                    <a:gd name="T13" fmla="*/ 1 h 21"/>
                    <a:gd name="T14" fmla="*/ 0 w 24"/>
                    <a:gd name="T15" fmla="*/ 1 h 21"/>
                    <a:gd name="T16" fmla="*/ 1 w 24"/>
                    <a:gd name="T17" fmla="*/ 1 h 21"/>
                    <a:gd name="T18" fmla="*/ 1 w 24"/>
                    <a:gd name="T19" fmla="*/ 2 h 21"/>
                    <a:gd name="T20" fmla="*/ 2 w 24"/>
                    <a:gd name="T21" fmla="*/ 2 h 21"/>
                    <a:gd name="T22" fmla="*/ 2 w 24"/>
                    <a:gd name="T23" fmla="*/ 2 h 21"/>
                    <a:gd name="T24" fmla="*/ 2 w 24"/>
                    <a:gd name="T25" fmla="*/ 1 h 21"/>
                    <a:gd name="T26" fmla="*/ 2 w 24"/>
                    <a:gd name="T27" fmla="*/ 2 h 21"/>
                    <a:gd name="T28" fmla="*/ 2 w 24"/>
                    <a:gd name="T29" fmla="*/ 1 h 21"/>
                    <a:gd name="T30" fmla="*/ 3 w 24"/>
                    <a:gd name="T31" fmla="*/ 2 h 21"/>
                    <a:gd name="T32" fmla="*/ 3 w 24"/>
                    <a:gd name="T33" fmla="*/ 1 h 21"/>
                    <a:gd name="T34" fmla="*/ 3 w 24"/>
                    <a:gd name="T35" fmla="*/ 1 h 21"/>
                    <a:gd name="T36" fmla="*/ 3 w 24"/>
                    <a:gd name="T37" fmla="*/ 1 h 21"/>
                    <a:gd name="T38" fmla="*/ 3 w 24"/>
                    <a:gd name="T39" fmla="*/ 0 h 21"/>
                    <a:gd name="T40" fmla="*/ 3 w 24"/>
                    <a:gd name="T41" fmla="*/ 0 h 21"/>
                    <a:gd name="T42" fmla="*/ 3 w 24"/>
                    <a:gd name="T43" fmla="*/ 0 h 21"/>
                    <a:gd name="T44" fmla="*/ 2 w 24"/>
                    <a:gd name="T45" fmla="*/ 0 h 21"/>
                    <a:gd name="T46" fmla="*/ 2 w 24"/>
                    <a:gd name="T47" fmla="*/ 0 h 21"/>
                    <a:gd name="T48" fmla="*/ 2 w 24"/>
                    <a:gd name="T49" fmla="*/ 0 h 2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4" h="21">
                      <a:moveTo>
                        <a:pt x="12" y="6"/>
                      </a:moveTo>
                      <a:lnTo>
                        <a:pt x="9" y="2"/>
                      </a:lnTo>
                      <a:lnTo>
                        <a:pt x="9" y="7"/>
                      </a:lnTo>
                      <a:lnTo>
                        <a:pt x="0" y="2"/>
                      </a:lnTo>
                      <a:lnTo>
                        <a:pt x="5" y="7"/>
                      </a:lnTo>
                      <a:lnTo>
                        <a:pt x="0" y="9"/>
                      </a:lnTo>
                      <a:lnTo>
                        <a:pt x="4" y="11"/>
                      </a:lnTo>
                      <a:lnTo>
                        <a:pt x="0" y="14"/>
                      </a:lnTo>
                      <a:lnTo>
                        <a:pt x="7" y="14"/>
                      </a:lnTo>
                      <a:lnTo>
                        <a:pt x="5" y="18"/>
                      </a:lnTo>
                      <a:lnTo>
                        <a:pt x="9" y="16"/>
                      </a:lnTo>
                      <a:lnTo>
                        <a:pt x="9" y="21"/>
                      </a:lnTo>
                      <a:lnTo>
                        <a:pt x="12" y="14"/>
                      </a:lnTo>
                      <a:lnTo>
                        <a:pt x="16" y="19"/>
                      </a:lnTo>
                      <a:lnTo>
                        <a:pt x="16" y="14"/>
                      </a:lnTo>
                      <a:lnTo>
                        <a:pt x="21" y="18"/>
                      </a:lnTo>
                      <a:lnTo>
                        <a:pt x="19" y="12"/>
                      </a:lnTo>
                      <a:lnTo>
                        <a:pt x="24" y="12"/>
                      </a:lnTo>
                      <a:lnTo>
                        <a:pt x="19" y="11"/>
                      </a:lnTo>
                      <a:lnTo>
                        <a:pt x="24" y="7"/>
                      </a:lnTo>
                      <a:lnTo>
                        <a:pt x="19" y="7"/>
                      </a:lnTo>
                      <a:lnTo>
                        <a:pt x="21" y="4"/>
                      </a:lnTo>
                      <a:lnTo>
                        <a:pt x="16" y="6"/>
                      </a:lnTo>
                      <a:lnTo>
                        <a:pt x="16" y="0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82" name="Freeform 181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527"/>
                  <a:ext cx="0" cy="7"/>
                </a:xfrm>
                <a:custGeom xmlns:a="http://schemas.openxmlformats.org/drawingml/2006/main">
                  <a:avLst/>
                  <a:gdLst>
                    <a:gd name="T0" fmla="*/ 1 w 17"/>
                    <a:gd name="T1" fmla="*/ 1 h 14"/>
                    <a:gd name="T2" fmla="*/ 1 w 17"/>
                    <a:gd name="T3" fmla="*/ 1 h 14"/>
                    <a:gd name="T4" fmla="*/ 1 w 17"/>
                    <a:gd name="T5" fmla="*/ 1 h 14"/>
                    <a:gd name="T6" fmla="*/ 0 w 17"/>
                    <a:gd name="T7" fmla="*/ 1 h 14"/>
                    <a:gd name="T8" fmla="*/ 1 w 17"/>
                    <a:gd name="T9" fmla="*/ 1 h 14"/>
                    <a:gd name="T10" fmla="*/ 0 w 17"/>
                    <a:gd name="T11" fmla="*/ 1 h 14"/>
                    <a:gd name="T12" fmla="*/ 1 w 17"/>
                    <a:gd name="T13" fmla="*/ 1 h 14"/>
                    <a:gd name="T14" fmla="*/ 0 w 17"/>
                    <a:gd name="T15" fmla="*/ 1 h 14"/>
                    <a:gd name="T16" fmla="*/ 1 w 17"/>
                    <a:gd name="T17" fmla="*/ 1 h 14"/>
                    <a:gd name="T18" fmla="*/ 1 w 17"/>
                    <a:gd name="T19" fmla="*/ 2 h 14"/>
                    <a:gd name="T20" fmla="*/ 1 w 17"/>
                    <a:gd name="T21" fmla="*/ 2 h 14"/>
                    <a:gd name="T22" fmla="*/ 1 w 17"/>
                    <a:gd name="T23" fmla="*/ 2 h 14"/>
                    <a:gd name="T24" fmla="*/ 1 w 17"/>
                    <a:gd name="T25" fmla="*/ 1 h 14"/>
                    <a:gd name="T26" fmla="*/ 2 w 17"/>
                    <a:gd name="T27" fmla="*/ 2 h 14"/>
                    <a:gd name="T28" fmla="*/ 2 w 17"/>
                    <a:gd name="T29" fmla="*/ 1 h 14"/>
                    <a:gd name="T30" fmla="*/ 2 w 17"/>
                    <a:gd name="T31" fmla="*/ 2 h 14"/>
                    <a:gd name="T32" fmla="*/ 2 w 17"/>
                    <a:gd name="T33" fmla="*/ 1 h 14"/>
                    <a:gd name="T34" fmla="*/ 3 w 17"/>
                    <a:gd name="T35" fmla="*/ 1 h 14"/>
                    <a:gd name="T36" fmla="*/ 2 w 17"/>
                    <a:gd name="T37" fmla="*/ 1 h 14"/>
                    <a:gd name="T38" fmla="*/ 3 w 17"/>
                    <a:gd name="T39" fmla="*/ 1 h 14"/>
                    <a:gd name="T40" fmla="*/ 2 w 17"/>
                    <a:gd name="T41" fmla="*/ 1 h 14"/>
                    <a:gd name="T42" fmla="*/ 2 w 17"/>
                    <a:gd name="T43" fmla="*/ 1 h 14"/>
                    <a:gd name="T44" fmla="*/ 2 w 17"/>
                    <a:gd name="T45" fmla="*/ 1 h 14"/>
                    <a:gd name="T46" fmla="*/ 2 w 17"/>
                    <a:gd name="T47" fmla="*/ 0 h 14"/>
                    <a:gd name="T48" fmla="*/ 1 w 17"/>
                    <a:gd name="T49" fmla="*/ 1 h 1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7" h="14">
                      <a:moveTo>
                        <a:pt x="8" y="3"/>
                      </a:moveTo>
                      <a:lnTo>
                        <a:pt x="7" y="2"/>
                      </a:lnTo>
                      <a:lnTo>
                        <a:pt x="5" y="3"/>
                      </a:lnTo>
                      <a:lnTo>
                        <a:pt x="0" y="2"/>
                      </a:lnTo>
                      <a:lnTo>
                        <a:pt x="3" y="5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0" y="8"/>
                      </a:lnTo>
                      <a:lnTo>
                        <a:pt x="5" y="8"/>
                      </a:lnTo>
                      <a:lnTo>
                        <a:pt x="3" y="10"/>
                      </a:lnTo>
                      <a:lnTo>
                        <a:pt x="7" y="10"/>
                      </a:lnTo>
                      <a:lnTo>
                        <a:pt x="7" y="14"/>
                      </a:lnTo>
                      <a:lnTo>
                        <a:pt x="8" y="8"/>
                      </a:lnTo>
                      <a:lnTo>
                        <a:pt x="10" y="12"/>
                      </a:lnTo>
                      <a:lnTo>
                        <a:pt x="10" y="8"/>
                      </a:lnTo>
                      <a:lnTo>
                        <a:pt x="14" y="12"/>
                      </a:lnTo>
                      <a:lnTo>
                        <a:pt x="14" y="8"/>
                      </a:lnTo>
                      <a:lnTo>
                        <a:pt x="17" y="8"/>
                      </a:lnTo>
                      <a:lnTo>
                        <a:pt x="14" y="7"/>
                      </a:lnTo>
                      <a:lnTo>
                        <a:pt x="17" y="5"/>
                      </a:lnTo>
                      <a:lnTo>
                        <a:pt x="14" y="5"/>
                      </a:lnTo>
                      <a:lnTo>
                        <a:pt x="14" y="3"/>
                      </a:lnTo>
                      <a:lnTo>
                        <a:pt x="12" y="3"/>
                      </a:lnTo>
                      <a:lnTo>
                        <a:pt x="12" y="0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83" name="Freeform 182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528"/>
                  <a:ext cx="0" cy="5"/>
                </a:xfrm>
                <a:custGeom xmlns:a="http://schemas.openxmlformats.org/drawingml/2006/main">
                  <a:avLst/>
                  <a:gdLst>
                    <a:gd name="T0" fmla="*/ 0 w 11"/>
                    <a:gd name="T1" fmla="*/ 1 h 10"/>
                    <a:gd name="T2" fmla="*/ 0 w 11"/>
                    <a:gd name="T3" fmla="*/ 1 h 10"/>
                    <a:gd name="T4" fmla="*/ 0 w 11"/>
                    <a:gd name="T5" fmla="*/ 1 h 10"/>
                    <a:gd name="T6" fmla="*/ 0 w 11"/>
                    <a:gd name="T7" fmla="*/ 1 h 10"/>
                    <a:gd name="T8" fmla="*/ 0 w 11"/>
                    <a:gd name="T9" fmla="*/ 1 h 10"/>
                    <a:gd name="T10" fmla="*/ 0 w 11"/>
                    <a:gd name="T11" fmla="*/ 1 h 10"/>
                    <a:gd name="T12" fmla="*/ 0 w 11"/>
                    <a:gd name="T13" fmla="*/ 1 h 10"/>
                    <a:gd name="T14" fmla="*/ 0 w 11"/>
                    <a:gd name="T15" fmla="*/ 1 h 10"/>
                    <a:gd name="T16" fmla="*/ 0 w 11"/>
                    <a:gd name="T17" fmla="*/ 1 h 10"/>
                    <a:gd name="T18" fmla="*/ 0 w 11"/>
                    <a:gd name="T19" fmla="*/ 1 h 10"/>
                    <a:gd name="T20" fmla="*/ 0 w 11"/>
                    <a:gd name="T21" fmla="*/ 1 h 10"/>
                    <a:gd name="T22" fmla="*/ 0 w 11"/>
                    <a:gd name="T23" fmla="*/ 2 h 10"/>
                    <a:gd name="T24" fmla="*/ 0 w 11"/>
                    <a:gd name="T25" fmla="*/ 1 h 10"/>
                    <a:gd name="T26" fmla="*/ 0 w 11"/>
                    <a:gd name="T27" fmla="*/ 1 h 10"/>
                    <a:gd name="T28" fmla="*/ 0 w 11"/>
                    <a:gd name="T29" fmla="*/ 1 h 10"/>
                    <a:gd name="T30" fmla="*/ 1 w 11"/>
                    <a:gd name="T31" fmla="*/ 1 h 10"/>
                    <a:gd name="T32" fmla="*/ 1 w 11"/>
                    <a:gd name="T33" fmla="*/ 1 h 10"/>
                    <a:gd name="T34" fmla="*/ 1 w 11"/>
                    <a:gd name="T35" fmla="*/ 1 h 10"/>
                    <a:gd name="T36" fmla="*/ 1 w 11"/>
                    <a:gd name="T37" fmla="*/ 1 h 10"/>
                    <a:gd name="T38" fmla="*/ 1 w 11"/>
                    <a:gd name="T39" fmla="*/ 1 h 10"/>
                    <a:gd name="T40" fmla="*/ 1 w 11"/>
                    <a:gd name="T41" fmla="*/ 1 h 10"/>
                    <a:gd name="T42" fmla="*/ 1 w 11"/>
                    <a:gd name="T43" fmla="*/ 1 h 10"/>
                    <a:gd name="T44" fmla="*/ 0 w 11"/>
                    <a:gd name="T45" fmla="*/ 1 h 10"/>
                    <a:gd name="T46" fmla="*/ 0 w 11"/>
                    <a:gd name="T47" fmla="*/ 0 h 10"/>
                    <a:gd name="T48" fmla="*/ 0 w 11"/>
                    <a:gd name="T49" fmla="*/ 1 h 1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1" h="10">
                      <a:moveTo>
                        <a:pt x="5" y="3"/>
                      </a:move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0" y="6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4" y="10"/>
                      </a:lnTo>
                      <a:lnTo>
                        <a:pt x="5" y="6"/>
                      </a:lnTo>
                      <a:lnTo>
                        <a:pt x="7" y="8"/>
                      </a:lnTo>
                      <a:lnTo>
                        <a:pt x="7" y="6"/>
                      </a:lnTo>
                      <a:lnTo>
                        <a:pt x="9" y="8"/>
                      </a:lnTo>
                      <a:lnTo>
                        <a:pt x="9" y="6"/>
                      </a:lnTo>
                      <a:lnTo>
                        <a:pt x="11" y="6"/>
                      </a:lnTo>
                      <a:lnTo>
                        <a:pt x="9" y="5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84" name="Freeform 183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802" y="53530"/>
                  <a:ext cx="0" cy="2"/>
                </a:xfrm>
                <a:custGeom xmlns:a="http://schemas.openxmlformats.org/drawingml/2006/main">
                  <a:avLst/>
                  <a:gdLst>
                    <a:gd name="T0" fmla="*/ 1 w 3"/>
                    <a:gd name="T1" fmla="*/ 1 h 3"/>
                    <a:gd name="T2" fmla="*/ 1 w 3"/>
                    <a:gd name="T3" fmla="*/ 0 h 3"/>
                    <a:gd name="T4" fmla="*/ 1 w 3"/>
                    <a:gd name="T5" fmla="*/ 1 h 3"/>
                    <a:gd name="T6" fmla="*/ 0 w 3"/>
                    <a:gd name="T7" fmla="*/ 0 h 3"/>
                    <a:gd name="T8" fmla="*/ 0 w 3"/>
                    <a:gd name="T9" fmla="*/ 1 h 3"/>
                    <a:gd name="T10" fmla="*/ 0 w 3"/>
                    <a:gd name="T11" fmla="*/ 1 h 3"/>
                    <a:gd name="T12" fmla="*/ 0 w 3"/>
                    <a:gd name="T13" fmla="*/ 1 h 3"/>
                    <a:gd name="T14" fmla="*/ 0 w 3"/>
                    <a:gd name="T15" fmla="*/ 1 h 3"/>
                    <a:gd name="T16" fmla="*/ 1 w 3"/>
                    <a:gd name="T17" fmla="*/ 1 h 3"/>
                    <a:gd name="T18" fmla="*/ 0 w 3"/>
                    <a:gd name="T19" fmla="*/ 1 h 3"/>
                    <a:gd name="T20" fmla="*/ 1 w 3"/>
                    <a:gd name="T21" fmla="*/ 1 h 3"/>
                    <a:gd name="T22" fmla="*/ 1 w 3"/>
                    <a:gd name="T23" fmla="*/ 1 h 3"/>
                    <a:gd name="T24" fmla="*/ 1 w 3"/>
                    <a:gd name="T25" fmla="*/ 1 h 3"/>
                    <a:gd name="T26" fmla="*/ 1 w 3"/>
                    <a:gd name="T27" fmla="*/ 1 h 3"/>
                    <a:gd name="T28" fmla="*/ 1 w 3"/>
                    <a:gd name="T29" fmla="*/ 1 h 3"/>
                    <a:gd name="T30" fmla="*/ 1 w 3"/>
                    <a:gd name="T31" fmla="*/ 1 h 3"/>
                    <a:gd name="T32" fmla="*/ 1 w 3"/>
                    <a:gd name="T33" fmla="*/ 1 h 3"/>
                    <a:gd name="T34" fmla="*/ 1 w 3"/>
                    <a:gd name="T35" fmla="*/ 1 h 3"/>
                    <a:gd name="T36" fmla="*/ 1 w 3"/>
                    <a:gd name="T37" fmla="*/ 1 h 3"/>
                    <a:gd name="T38" fmla="*/ 1 w 3"/>
                    <a:gd name="T39" fmla="*/ 1 h 3"/>
                    <a:gd name="T40" fmla="*/ 1 w 3"/>
                    <a:gd name="T41" fmla="*/ 1 h 3"/>
                    <a:gd name="T42" fmla="*/ 1 w 3"/>
                    <a:gd name="T43" fmla="*/ 0 h 3"/>
                    <a:gd name="T44" fmla="*/ 1 w 3"/>
                    <a:gd name="T45" fmla="*/ 0 h 3"/>
                    <a:gd name="T46" fmla="*/ 1 w 3"/>
                    <a:gd name="T47" fmla="*/ 0 h 3"/>
                    <a:gd name="T48" fmla="*/ 1 w 3"/>
                    <a:gd name="T49" fmla="*/ 1 h 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" h="3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</cdr:grpSp>
          <cdr:sp macro="" textlink="">
            <cdr:nvSpPr>
              <cdr:cNvPr id="144" name="Freeform 143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802" y="53490"/>
                <a:ext cx="0" cy="80"/>
              </a:xfrm>
              <a:custGeom xmlns:a="http://schemas.openxmlformats.org/drawingml/2006/main">
                <a:avLst/>
                <a:gdLst>
                  <a:gd name="T0" fmla="*/ 18 w 276"/>
                  <a:gd name="T1" fmla="*/ 8 h 216"/>
                  <a:gd name="T2" fmla="*/ 14 w 276"/>
                  <a:gd name="T3" fmla="*/ 3 h 216"/>
                  <a:gd name="T4" fmla="*/ 12 w 276"/>
                  <a:gd name="T5" fmla="*/ 8 h 216"/>
                  <a:gd name="T6" fmla="*/ 1 w 276"/>
                  <a:gd name="T7" fmla="*/ 3 h 216"/>
                  <a:gd name="T8" fmla="*/ 8 w 276"/>
                  <a:gd name="T9" fmla="*/ 10 h 216"/>
                  <a:gd name="T10" fmla="*/ 0 w 276"/>
                  <a:gd name="T11" fmla="*/ 11 h 216"/>
                  <a:gd name="T12" fmla="*/ 7 w 276"/>
                  <a:gd name="T13" fmla="*/ 15 h 216"/>
                  <a:gd name="T14" fmla="*/ 1 w 276"/>
                  <a:gd name="T15" fmla="*/ 19 h 216"/>
                  <a:gd name="T16" fmla="*/ 10 w 276"/>
                  <a:gd name="T17" fmla="*/ 18 h 216"/>
                  <a:gd name="T18" fmla="*/ 8 w 276"/>
                  <a:gd name="T19" fmla="*/ 22 h 216"/>
                  <a:gd name="T20" fmla="*/ 13 w 276"/>
                  <a:gd name="T21" fmla="*/ 20 h 216"/>
                  <a:gd name="T22" fmla="*/ 14 w 276"/>
                  <a:gd name="T23" fmla="*/ 27 h 216"/>
                  <a:gd name="T24" fmla="*/ 17 w 276"/>
                  <a:gd name="T25" fmla="*/ 19 h 216"/>
                  <a:gd name="T26" fmla="*/ 22 w 276"/>
                  <a:gd name="T27" fmla="*/ 25 h 216"/>
                  <a:gd name="T28" fmla="*/ 23 w 276"/>
                  <a:gd name="T29" fmla="*/ 19 h 216"/>
                  <a:gd name="T30" fmla="*/ 29 w 276"/>
                  <a:gd name="T31" fmla="*/ 23 h 216"/>
                  <a:gd name="T32" fmla="*/ 27 w 276"/>
                  <a:gd name="T33" fmla="*/ 17 h 216"/>
                  <a:gd name="T34" fmla="*/ 35 w 276"/>
                  <a:gd name="T35" fmla="*/ 17 h 216"/>
                  <a:gd name="T36" fmla="*/ 29 w 276"/>
                  <a:gd name="T37" fmla="*/ 14 h 216"/>
                  <a:gd name="T38" fmla="*/ 34 w 276"/>
                  <a:gd name="T39" fmla="*/ 11 h 216"/>
                  <a:gd name="T40" fmla="*/ 27 w 276"/>
                  <a:gd name="T41" fmla="*/ 10 h 216"/>
                  <a:gd name="T42" fmla="*/ 30 w 276"/>
                  <a:gd name="T43" fmla="*/ 6 h 216"/>
                  <a:gd name="T44" fmla="*/ 23 w 276"/>
                  <a:gd name="T45" fmla="*/ 7 h 216"/>
                  <a:gd name="T46" fmla="*/ 24 w 276"/>
                  <a:gd name="T47" fmla="*/ 0 h 216"/>
                  <a:gd name="T48" fmla="*/ 18 w 276"/>
                  <a:gd name="T49" fmla="*/ 8 h 21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76" h="216">
                    <a:moveTo>
                      <a:pt x="138" y="59"/>
                    </a:moveTo>
                    <a:lnTo>
                      <a:pt x="107" y="22"/>
                    </a:lnTo>
                    <a:lnTo>
                      <a:pt x="93" y="64"/>
                    </a:lnTo>
                    <a:lnTo>
                      <a:pt x="5" y="22"/>
                    </a:lnTo>
                    <a:lnTo>
                      <a:pt x="59" y="76"/>
                    </a:lnTo>
                    <a:lnTo>
                      <a:pt x="0" y="86"/>
                    </a:lnTo>
                    <a:lnTo>
                      <a:pt x="49" y="117"/>
                    </a:lnTo>
                    <a:lnTo>
                      <a:pt x="2" y="145"/>
                    </a:lnTo>
                    <a:lnTo>
                      <a:pt x="73" y="140"/>
                    </a:lnTo>
                    <a:lnTo>
                      <a:pt x="61" y="176"/>
                    </a:lnTo>
                    <a:lnTo>
                      <a:pt x="99" y="155"/>
                    </a:lnTo>
                    <a:lnTo>
                      <a:pt x="109" y="216"/>
                    </a:lnTo>
                    <a:lnTo>
                      <a:pt x="135" y="148"/>
                    </a:lnTo>
                    <a:lnTo>
                      <a:pt x="169" y="197"/>
                    </a:lnTo>
                    <a:lnTo>
                      <a:pt x="180" y="145"/>
                    </a:lnTo>
                    <a:lnTo>
                      <a:pt x="232" y="181"/>
                    </a:lnTo>
                    <a:lnTo>
                      <a:pt x="216" y="129"/>
                    </a:lnTo>
                    <a:lnTo>
                      <a:pt x="276" y="133"/>
                    </a:lnTo>
                    <a:lnTo>
                      <a:pt x="225" y="105"/>
                    </a:lnTo>
                    <a:lnTo>
                      <a:pt x="270" y="81"/>
                    </a:lnTo>
                    <a:lnTo>
                      <a:pt x="214" y="73"/>
                    </a:lnTo>
                    <a:lnTo>
                      <a:pt x="235" y="45"/>
                    </a:lnTo>
                    <a:lnTo>
                      <a:pt x="182" y="54"/>
                    </a:lnTo>
                    <a:lnTo>
                      <a:pt x="187" y="0"/>
                    </a:lnTo>
                    <a:lnTo>
                      <a:pt x="138" y="59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 w="7938">
                <a:solidFill>
                  <a:srgbClr val="000000"/>
                </a:solidFill>
                <a:prstDash val="solid"/>
                <a:round/>
                <a:headEnd/>
                <a:tailEnd/>
              </a:ln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</cdr:grpSp>
        <cdr:grpSp>
          <cdr:nvGrpSpPr>
            <cdr:cNvPr id="100" name="Group 99"/>
            <cdr:cNvGrpSpPr>
              <a:grpSpLocks xmlns:a="http://schemas.openxmlformats.org/drawingml/2006/main"/>
            </cdr:cNvGrpSpPr>
          </cdr:nvGrpSpPr>
          <cdr:grpSpPr bwMode="auto">
            <a:xfrm xmlns:a="http://schemas.openxmlformats.org/drawingml/2006/main">
              <a:off x="51017" y="622027"/>
              <a:ext cx="0" cy="51189"/>
              <a:chOff x="51950" y="53498"/>
              <a:chExt cx="0" cy="37910"/>
            </a:xfrm>
          </cdr:grpSpPr>
          <cdr:grpSp>
            <cdr:nvGrpSpPr>
              <cdr:cNvPr id="101" name="Group 100"/>
              <cdr:cNvGrpSpPr>
                <a:grpSpLocks xmlns:a="http://schemas.openxmlformats.org/drawingml/2006/main"/>
              </cdr:cNvGrpSpPr>
            </cdr:nvGrpSpPr>
            <cdr:grpSpPr bwMode="auto">
              <a:xfrm xmlns:a="http://schemas.openxmlformats.org/drawingml/2006/main">
                <a:off x="51950" y="91312"/>
                <a:ext cx="0" cy="96"/>
                <a:chOff x="51950" y="53481"/>
                <a:chExt cx="1" cy="129"/>
              </a:xfrm>
            </cdr:grpSpPr>
            <cdr:sp macro="" textlink="">
              <cdr:nvSpPr>
                <cdr:cNvPr id="103" name="Freeform 102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481"/>
                  <a:ext cx="0" cy="129"/>
                </a:xfrm>
                <a:custGeom xmlns:a="http://schemas.openxmlformats.org/drawingml/2006/main">
                  <a:avLst/>
                  <a:gdLst>
                    <a:gd name="T0" fmla="*/ 18 w 276"/>
                    <a:gd name="T1" fmla="*/ 9 h 260"/>
                    <a:gd name="T2" fmla="*/ 14 w 276"/>
                    <a:gd name="T3" fmla="*/ 4 h 260"/>
                    <a:gd name="T4" fmla="*/ 12 w 276"/>
                    <a:gd name="T5" fmla="*/ 10 h 260"/>
                    <a:gd name="T6" fmla="*/ 1 w 276"/>
                    <a:gd name="T7" fmla="*/ 4 h 260"/>
                    <a:gd name="T8" fmla="*/ 8 w 276"/>
                    <a:gd name="T9" fmla="*/ 12 h 260"/>
                    <a:gd name="T10" fmla="*/ 0 w 276"/>
                    <a:gd name="T11" fmla="*/ 13 h 260"/>
                    <a:gd name="T12" fmla="*/ 7 w 276"/>
                    <a:gd name="T13" fmla="*/ 18 h 260"/>
                    <a:gd name="T14" fmla="*/ 1 w 276"/>
                    <a:gd name="T15" fmla="*/ 22 h 260"/>
                    <a:gd name="T16" fmla="*/ 10 w 276"/>
                    <a:gd name="T17" fmla="*/ 21 h 260"/>
                    <a:gd name="T18" fmla="*/ 8 w 276"/>
                    <a:gd name="T19" fmla="*/ 27 h 260"/>
                    <a:gd name="T20" fmla="*/ 13 w 276"/>
                    <a:gd name="T21" fmla="*/ 24 h 260"/>
                    <a:gd name="T22" fmla="*/ 14 w 276"/>
                    <a:gd name="T23" fmla="*/ 33 h 260"/>
                    <a:gd name="T24" fmla="*/ 17 w 276"/>
                    <a:gd name="T25" fmla="*/ 23 h 260"/>
                    <a:gd name="T26" fmla="*/ 22 w 276"/>
                    <a:gd name="T27" fmla="*/ 30 h 260"/>
                    <a:gd name="T28" fmla="*/ 23 w 276"/>
                    <a:gd name="T29" fmla="*/ 22 h 260"/>
                    <a:gd name="T30" fmla="*/ 29 w 276"/>
                    <a:gd name="T31" fmla="*/ 28 h 260"/>
                    <a:gd name="T32" fmla="*/ 27 w 276"/>
                    <a:gd name="T33" fmla="*/ 20 h 260"/>
                    <a:gd name="T34" fmla="*/ 35 w 276"/>
                    <a:gd name="T35" fmla="*/ 20 h 260"/>
                    <a:gd name="T36" fmla="*/ 29 w 276"/>
                    <a:gd name="T37" fmla="*/ 16 h 260"/>
                    <a:gd name="T38" fmla="*/ 34 w 276"/>
                    <a:gd name="T39" fmla="*/ 13 h 260"/>
                    <a:gd name="T40" fmla="*/ 27 w 276"/>
                    <a:gd name="T41" fmla="*/ 11 h 260"/>
                    <a:gd name="T42" fmla="*/ 30 w 276"/>
                    <a:gd name="T43" fmla="*/ 7 h 260"/>
                    <a:gd name="T44" fmla="*/ 23 w 276"/>
                    <a:gd name="T45" fmla="*/ 8 h 260"/>
                    <a:gd name="T46" fmla="*/ 24 w 276"/>
                    <a:gd name="T47" fmla="*/ 0 h 260"/>
                    <a:gd name="T48" fmla="*/ 18 w 276"/>
                    <a:gd name="T49" fmla="*/ 9 h 26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76" h="260">
                      <a:moveTo>
                        <a:pt x="138" y="70"/>
                      </a:moveTo>
                      <a:lnTo>
                        <a:pt x="107" y="27"/>
                      </a:lnTo>
                      <a:lnTo>
                        <a:pt x="93" y="76"/>
                      </a:lnTo>
                      <a:lnTo>
                        <a:pt x="5" y="27"/>
                      </a:lnTo>
                      <a:lnTo>
                        <a:pt x="59" y="91"/>
                      </a:lnTo>
                      <a:lnTo>
                        <a:pt x="0" y="103"/>
                      </a:lnTo>
                      <a:lnTo>
                        <a:pt x="49" y="141"/>
                      </a:lnTo>
                      <a:lnTo>
                        <a:pt x="2" y="176"/>
                      </a:lnTo>
                      <a:lnTo>
                        <a:pt x="73" y="167"/>
                      </a:lnTo>
                      <a:lnTo>
                        <a:pt x="61" y="212"/>
                      </a:lnTo>
                      <a:lnTo>
                        <a:pt x="99" y="188"/>
                      </a:lnTo>
                      <a:lnTo>
                        <a:pt x="109" y="260"/>
                      </a:lnTo>
                      <a:lnTo>
                        <a:pt x="135" y="179"/>
                      </a:lnTo>
                      <a:lnTo>
                        <a:pt x="169" y="238"/>
                      </a:lnTo>
                      <a:lnTo>
                        <a:pt x="180" y="174"/>
                      </a:lnTo>
                      <a:lnTo>
                        <a:pt x="232" y="217"/>
                      </a:lnTo>
                      <a:lnTo>
                        <a:pt x="216" y="155"/>
                      </a:lnTo>
                      <a:lnTo>
                        <a:pt x="276" y="160"/>
                      </a:lnTo>
                      <a:lnTo>
                        <a:pt x="225" y="126"/>
                      </a:lnTo>
                      <a:lnTo>
                        <a:pt x="270" y="98"/>
                      </a:lnTo>
                      <a:lnTo>
                        <a:pt x="214" y="88"/>
                      </a:lnTo>
                      <a:lnTo>
                        <a:pt x="235" y="53"/>
                      </a:lnTo>
                      <a:lnTo>
                        <a:pt x="181" y="64"/>
                      </a:lnTo>
                      <a:lnTo>
                        <a:pt x="187" y="0"/>
                      </a:lnTo>
                      <a:lnTo>
                        <a:pt x="138" y="70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04" name="Freeform 103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483"/>
                  <a:ext cx="0" cy="125"/>
                </a:xfrm>
                <a:custGeom xmlns:a="http://schemas.openxmlformats.org/drawingml/2006/main">
                  <a:avLst/>
                  <a:gdLst>
                    <a:gd name="T0" fmla="*/ 16 w 265"/>
                    <a:gd name="T1" fmla="*/ 9 h 250"/>
                    <a:gd name="T2" fmla="*/ 12 w 265"/>
                    <a:gd name="T3" fmla="*/ 4 h 250"/>
                    <a:gd name="T4" fmla="*/ 11 w 265"/>
                    <a:gd name="T5" fmla="*/ 9 h 250"/>
                    <a:gd name="T6" fmla="*/ 0 w 265"/>
                    <a:gd name="T7" fmla="*/ 4 h 250"/>
                    <a:gd name="T8" fmla="*/ 7 w 265"/>
                    <a:gd name="T9" fmla="*/ 11 h 250"/>
                    <a:gd name="T10" fmla="*/ 0 w 265"/>
                    <a:gd name="T11" fmla="*/ 13 h 250"/>
                    <a:gd name="T12" fmla="*/ 5 w 265"/>
                    <a:gd name="T13" fmla="*/ 18 h 250"/>
                    <a:gd name="T14" fmla="*/ 0 w 265"/>
                    <a:gd name="T15" fmla="*/ 22 h 250"/>
                    <a:gd name="T16" fmla="*/ 8 w 265"/>
                    <a:gd name="T17" fmla="*/ 21 h 250"/>
                    <a:gd name="T18" fmla="*/ 7 w 265"/>
                    <a:gd name="T19" fmla="*/ 26 h 250"/>
                    <a:gd name="T20" fmla="*/ 11 w 265"/>
                    <a:gd name="T21" fmla="*/ 23 h 250"/>
                    <a:gd name="T22" fmla="*/ 13 w 265"/>
                    <a:gd name="T23" fmla="*/ 32 h 250"/>
                    <a:gd name="T24" fmla="*/ 16 w 265"/>
                    <a:gd name="T25" fmla="*/ 22 h 250"/>
                    <a:gd name="T26" fmla="*/ 20 w 265"/>
                    <a:gd name="T27" fmla="*/ 29 h 250"/>
                    <a:gd name="T28" fmla="*/ 21 w 265"/>
                    <a:gd name="T29" fmla="*/ 21 h 250"/>
                    <a:gd name="T30" fmla="*/ 27 w 265"/>
                    <a:gd name="T31" fmla="*/ 27 h 250"/>
                    <a:gd name="T32" fmla="*/ 26 w 265"/>
                    <a:gd name="T33" fmla="*/ 19 h 250"/>
                    <a:gd name="T34" fmla="*/ 33 w 265"/>
                    <a:gd name="T35" fmla="*/ 20 h 250"/>
                    <a:gd name="T36" fmla="*/ 26 w 265"/>
                    <a:gd name="T37" fmla="*/ 16 h 250"/>
                    <a:gd name="T38" fmla="*/ 32 w 265"/>
                    <a:gd name="T39" fmla="*/ 12 h 250"/>
                    <a:gd name="T40" fmla="*/ 25 w 265"/>
                    <a:gd name="T41" fmla="*/ 11 h 250"/>
                    <a:gd name="T42" fmla="*/ 28 w 265"/>
                    <a:gd name="T43" fmla="*/ 7 h 250"/>
                    <a:gd name="T44" fmla="*/ 21 w 265"/>
                    <a:gd name="T45" fmla="*/ 8 h 250"/>
                    <a:gd name="T46" fmla="*/ 22 w 265"/>
                    <a:gd name="T47" fmla="*/ 0 h 250"/>
                    <a:gd name="T48" fmla="*/ 16 w 265"/>
                    <a:gd name="T49" fmla="*/ 9 h 25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65" h="250">
                      <a:moveTo>
                        <a:pt x="133" y="67"/>
                      </a:moveTo>
                      <a:lnTo>
                        <a:pt x="102" y="26"/>
                      </a:lnTo>
                      <a:lnTo>
                        <a:pt x="90" y="72"/>
                      </a:lnTo>
                      <a:lnTo>
                        <a:pt x="6" y="26"/>
                      </a:lnTo>
                      <a:lnTo>
                        <a:pt x="57" y="88"/>
                      </a:lnTo>
                      <a:lnTo>
                        <a:pt x="0" y="100"/>
                      </a:lnTo>
                      <a:lnTo>
                        <a:pt x="47" y="136"/>
                      </a:lnTo>
                      <a:lnTo>
                        <a:pt x="2" y="169"/>
                      </a:lnTo>
                      <a:lnTo>
                        <a:pt x="69" y="160"/>
                      </a:lnTo>
                      <a:lnTo>
                        <a:pt x="57" y="204"/>
                      </a:lnTo>
                      <a:lnTo>
                        <a:pt x="95" y="181"/>
                      </a:lnTo>
                      <a:lnTo>
                        <a:pt x="104" y="250"/>
                      </a:lnTo>
                      <a:lnTo>
                        <a:pt x="130" y="172"/>
                      </a:lnTo>
                      <a:lnTo>
                        <a:pt x="163" y="229"/>
                      </a:lnTo>
                      <a:lnTo>
                        <a:pt x="171" y="167"/>
                      </a:lnTo>
                      <a:lnTo>
                        <a:pt x="221" y="209"/>
                      </a:lnTo>
                      <a:lnTo>
                        <a:pt x="208" y="148"/>
                      </a:lnTo>
                      <a:lnTo>
                        <a:pt x="265" y="153"/>
                      </a:lnTo>
                      <a:lnTo>
                        <a:pt x="214" y="121"/>
                      </a:lnTo>
                      <a:lnTo>
                        <a:pt x="258" y="95"/>
                      </a:lnTo>
                      <a:lnTo>
                        <a:pt x="206" y="84"/>
                      </a:lnTo>
                      <a:lnTo>
                        <a:pt x="225" y="52"/>
                      </a:lnTo>
                      <a:lnTo>
                        <a:pt x="173" y="62"/>
                      </a:lnTo>
                      <a:lnTo>
                        <a:pt x="178" y="0"/>
                      </a:lnTo>
                      <a:lnTo>
                        <a:pt x="133" y="67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05" name="Freeform 104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485"/>
                  <a:ext cx="0" cy="121"/>
                </a:xfrm>
                <a:custGeom xmlns:a="http://schemas.openxmlformats.org/drawingml/2006/main">
                  <a:avLst/>
                  <a:gdLst>
                    <a:gd name="T0" fmla="*/ 17 w 257"/>
                    <a:gd name="T1" fmla="*/ 9 h 244"/>
                    <a:gd name="T2" fmla="*/ 13 w 257"/>
                    <a:gd name="T3" fmla="*/ 4 h 244"/>
                    <a:gd name="T4" fmla="*/ 11 w 257"/>
                    <a:gd name="T5" fmla="*/ 9 h 244"/>
                    <a:gd name="T6" fmla="*/ 1 w 257"/>
                    <a:gd name="T7" fmla="*/ 4 h 244"/>
                    <a:gd name="T8" fmla="*/ 7 w 257"/>
                    <a:gd name="T9" fmla="*/ 11 h 244"/>
                    <a:gd name="T10" fmla="*/ 0 w 257"/>
                    <a:gd name="T11" fmla="*/ 13 h 244"/>
                    <a:gd name="T12" fmla="*/ 6 w 257"/>
                    <a:gd name="T13" fmla="*/ 17 h 244"/>
                    <a:gd name="T14" fmla="*/ 1 w 257"/>
                    <a:gd name="T15" fmla="*/ 21 h 244"/>
                    <a:gd name="T16" fmla="*/ 9 w 257"/>
                    <a:gd name="T17" fmla="*/ 20 h 244"/>
                    <a:gd name="T18" fmla="*/ 8 w 257"/>
                    <a:gd name="T19" fmla="*/ 25 h 244"/>
                    <a:gd name="T20" fmla="*/ 12 w 257"/>
                    <a:gd name="T21" fmla="*/ 22 h 244"/>
                    <a:gd name="T22" fmla="*/ 13 w 257"/>
                    <a:gd name="T23" fmla="*/ 31 h 244"/>
                    <a:gd name="T24" fmla="*/ 16 w 257"/>
                    <a:gd name="T25" fmla="*/ 21 h 244"/>
                    <a:gd name="T26" fmla="*/ 20 w 257"/>
                    <a:gd name="T27" fmla="*/ 28 h 244"/>
                    <a:gd name="T28" fmla="*/ 21 w 257"/>
                    <a:gd name="T29" fmla="*/ 21 h 244"/>
                    <a:gd name="T30" fmla="*/ 27 w 257"/>
                    <a:gd name="T31" fmla="*/ 26 h 244"/>
                    <a:gd name="T32" fmla="*/ 25 w 257"/>
                    <a:gd name="T33" fmla="*/ 19 h 244"/>
                    <a:gd name="T34" fmla="*/ 33 w 257"/>
                    <a:gd name="T35" fmla="*/ 19 h 244"/>
                    <a:gd name="T36" fmla="*/ 27 w 257"/>
                    <a:gd name="T37" fmla="*/ 15 h 244"/>
                    <a:gd name="T38" fmla="*/ 32 w 257"/>
                    <a:gd name="T39" fmla="*/ 12 h 244"/>
                    <a:gd name="T40" fmla="*/ 25 w 257"/>
                    <a:gd name="T41" fmla="*/ 11 h 244"/>
                    <a:gd name="T42" fmla="*/ 28 w 257"/>
                    <a:gd name="T43" fmla="*/ 7 h 244"/>
                    <a:gd name="T44" fmla="*/ 22 w 257"/>
                    <a:gd name="T45" fmla="*/ 8 h 244"/>
                    <a:gd name="T46" fmla="*/ 22 w 257"/>
                    <a:gd name="T47" fmla="*/ 0 h 244"/>
                    <a:gd name="T48" fmla="*/ 17 w 257"/>
                    <a:gd name="T49" fmla="*/ 9 h 24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57" h="244">
                      <a:moveTo>
                        <a:pt x="129" y="66"/>
                      </a:moveTo>
                      <a:lnTo>
                        <a:pt x="100" y="26"/>
                      </a:lnTo>
                      <a:lnTo>
                        <a:pt x="86" y="71"/>
                      </a:lnTo>
                      <a:lnTo>
                        <a:pt x="5" y="26"/>
                      </a:lnTo>
                      <a:lnTo>
                        <a:pt x="55" y="87"/>
                      </a:lnTo>
                      <a:lnTo>
                        <a:pt x="0" y="97"/>
                      </a:lnTo>
                      <a:lnTo>
                        <a:pt x="45" y="133"/>
                      </a:lnTo>
                      <a:lnTo>
                        <a:pt x="2" y="164"/>
                      </a:lnTo>
                      <a:lnTo>
                        <a:pt x="67" y="157"/>
                      </a:lnTo>
                      <a:lnTo>
                        <a:pt x="57" y="199"/>
                      </a:lnTo>
                      <a:lnTo>
                        <a:pt x="91" y="176"/>
                      </a:lnTo>
                      <a:lnTo>
                        <a:pt x="102" y="244"/>
                      </a:lnTo>
                      <a:lnTo>
                        <a:pt x="126" y="168"/>
                      </a:lnTo>
                      <a:lnTo>
                        <a:pt x="157" y="223"/>
                      </a:lnTo>
                      <a:lnTo>
                        <a:pt x="167" y="163"/>
                      </a:lnTo>
                      <a:lnTo>
                        <a:pt x="216" y="204"/>
                      </a:lnTo>
                      <a:lnTo>
                        <a:pt x="200" y="145"/>
                      </a:lnTo>
                      <a:lnTo>
                        <a:pt x="257" y="150"/>
                      </a:lnTo>
                      <a:lnTo>
                        <a:pt x="209" y="118"/>
                      </a:lnTo>
                      <a:lnTo>
                        <a:pt x="250" y="92"/>
                      </a:lnTo>
                      <a:lnTo>
                        <a:pt x="200" y="83"/>
                      </a:lnTo>
                      <a:lnTo>
                        <a:pt x="219" y="50"/>
                      </a:lnTo>
                      <a:lnTo>
                        <a:pt x="169" y="61"/>
                      </a:lnTo>
                      <a:lnTo>
                        <a:pt x="174" y="0"/>
                      </a:lnTo>
                      <a:lnTo>
                        <a:pt x="129" y="66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06" name="Freeform 105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487"/>
                  <a:ext cx="0" cy="117"/>
                </a:xfrm>
                <a:custGeom xmlns:a="http://schemas.openxmlformats.org/drawingml/2006/main">
                  <a:avLst/>
                  <a:gdLst>
                    <a:gd name="T0" fmla="*/ 15 w 251"/>
                    <a:gd name="T1" fmla="*/ 8 h 236"/>
                    <a:gd name="T2" fmla="*/ 12 w 251"/>
                    <a:gd name="T3" fmla="*/ 4 h 236"/>
                    <a:gd name="T4" fmla="*/ 10 w 251"/>
                    <a:gd name="T5" fmla="*/ 9 h 236"/>
                    <a:gd name="T6" fmla="*/ 0 w 251"/>
                    <a:gd name="T7" fmla="*/ 4 h 236"/>
                    <a:gd name="T8" fmla="*/ 6 w 251"/>
                    <a:gd name="T9" fmla="*/ 11 h 236"/>
                    <a:gd name="T10" fmla="*/ 0 w 251"/>
                    <a:gd name="T11" fmla="*/ 12 h 236"/>
                    <a:gd name="T12" fmla="*/ 5 w 251"/>
                    <a:gd name="T13" fmla="*/ 16 h 236"/>
                    <a:gd name="T14" fmla="*/ 0 w 251"/>
                    <a:gd name="T15" fmla="*/ 20 h 236"/>
                    <a:gd name="T16" fmla="*/ 8 w 251"/>
                    <a:gd name="T17" fmla="*/ 19 h 236"/>
                    <a:gd name="T18" fmla="*/ 7 w 251"/>
                    <a:gd name="T19" fmla="*/ 25 h 236"/>
                    <a:gd name="T20" fmla="*/ 11 w 251"/>
                    <a:gd name="T21" fmla="*/ 22 h 236"/>
                    <a:gd name="T22" fmla="*/ 12 w 251"/>
                    <a:gd name="T23" fmla="*/ 30 h 236"/>
                    <a:gd name="T24" fmla="*/ 15 w 251"/>
                    <a:gd name="T25" fmla="*/ 21 h 236"/>
                    <a:gd name="T26" fmla="*/ 19 w 251"/>
                    <a:gd name="T27" fmla="*/ 27 h 236"/>
                    <a:gd name="T28" fmla="*/ 20 w 251"/>
                    <a:gd name="T29" fmla="*/ 20 h 236"/>
                    <a:gd name="T30" fmla="*/ 26 w 251"/>
                    <a:gd name="T31" fmla="*/ 25 h 236"/>
                    <a:gd name="T32" fmla="*/ 24 w 251"/>
                    <a:gd name="T33" fmla="*/ 18 h 236"/>
                    <a:gd name="T34" fmla="*/ 31 w 251"/>
                    <a:gd name="T35" fmla="*/ 19 h 236"/>
                    <a:gd name="T36" fmla="*/ 25 w 251"/>
                    <a:gd name="T37" fmla="*/ 15 h 236"/>
                    <a:gd name="T38" fmla="*/ 30 w 251"/>
                    <a:gd name="T39" fmla="*/ 12 h 236"/>
                    <a:gd name="T40" fmla="*/ 24 w 251"/>
                    <a:gd name="T41" fmla="*/ 10 h 236"/>
                    <a:gd name="T42" fmla="*/ 26 w 251"/>
                    <a:gd name="T43" fmla="*/ 6 h 236"/>
                    <a:gd name="T44" fmla="*/ 20 w 251"/>
                    <a:gd name="T45" fmla="*/ 8 h 236"/>
                    <a:gd name="T46" fmla="*/ 21 w 251"/>
                    <a:gd name="T47" fmla="*/ 0 h 236"/>
                    <a:gd name="T48" fmla="*/ 15 w 251"/>
                    <a:gd name="T49" fmla="*/ 8 h 2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51" h="236">
                      <a:moveTo>
                        <a:pt x="126" y="64"/>
                      </a:moveTo>
                      <a:lnTo>
                        <a:pt x="97" y="26"/>
                      </a:lnTo>
                      <a:lnTo>
                        <a:pt x="85" y="69"/>
                      </a:lnTo>
                      <a:lnTo>
                        <a:pt x="5" y="26"/>
                      </a:lnTo>
                      <a:lnTo>
                        <a:pt x="54" y="83"/>
                      </a:lnTo>
                      <a:lnTo>
                        <a:pt x="0" y="93"/>
                      </a:lnTo>
                      <a:lnTo>
                        <a:pt x="43" y="127"/>
                      </a:lnTo>
                      <a:lnTo>
                        <a:pt x="2" y="160"/>
                      </a:lnTo>
                      <a:lnTo>
                        <a:pt x="66" y="152"/>
                      </a:lnTo>
                      <a:lnTo>
                        <a:pt x="56" y="193"/>
                      </a:lnTo>
                      <a:lnTo>
                        <a:pt x="90" y="171"/>
                      </a:lnTo>
                      <a:lnTo>
                        <a:pt x="99" y="236"/>
                      </a:lnTo>
                      <a:lnTo>
                        <a:pt x="123" y="162"/>
                      </a:lnTo>
                      <a:lnTo>
                        <a:pt x="154" y="216"/>
                      </a:lnTo>
                      <a:lnTo>
                        <a:pt x="163" y="159"/>
                      </a:lnTo>
                      <a:lnTo>
                        <a:pt x="211" y="197"/>
                      </a:lnTo>
                      <a:lnTo>
                        <a:pt x="195" y="141"/>
                      </a:lnTo>
                      <a:lnTo>
                        <a:pt x="251" y="145"/>
                      </a:lnTo>
                      <a:lnTo>
                        <a:pt x="204" y="114"/>
                      </a:lnTo>
                      <a:lnTo>
                        <a:pt x="244" y="89"/>
                      </a:lnTo>
                      <a:lnTo>
                        <a:pt x="194" y="79"/>
                      </a:lnTo>
                      <a:lnTo>
                        <a:pt x="213" y="48"/>
                      </a:lnTo>
                      <a:lnTo>
                        <a:pt x="164" y="58"/>
                      </a:lnTo>
                      <a:lnTo>
                        <a:pt x="169" y="0"/>
                      </a:lnTo>
                      <a:lnTo>
                        <a:pt x="126" y="64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07" name="Freeform 106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489"/>
                  <a:ext cx="0" cy="113"/>
                </a:xfrm>
                <a:custGeom xmlns:a="http://schemas.openxmlformats.org/drawingml/2006/main">
                  <a:avLst/>
                  <a:gdLst>
                    <a:gd name="T0" fmla="*/ 16 w 243"/>
                    <a:gd name="T1" fmla="*/ 7 h 230"/>
                    <a:gd name="T2" fmla="*/ 12 w 243"/>
                    <a:gd name="T3" fmla="*/ 3 h 230"/>
                    <a:gd name="T4" fmla="*/ 11 w 243"/>
                    <a:gd name="T5" fmla="*/ 8 h 230"/>
                    <a:gd name="T6" fmla="*/ 1 w 243"/>
                    <a:gd name="T7" fmla="*/ 3 h 230"/>
                    <a:gd name="T8" fmla="*/ 7 w 243"/>
                    <a:gd name="T9" fmla="*/ 10 h 230"/>
                    <a:gd name="T10" fmla="*/ 0 w 243"/>
                    <a:gd name="T11" fmla="*/ 11 h 230"/>
                    <a:gd name="T12" fmla="*/ 6 w 243"/>
                    <a:gd name="T13" fmla="*/ 15 h 230"/>
                    <a:gd name="T14" fmla="*/ 1 w 243"/>
                    <a:gd name="T15" fmla="*/ 19 h 230"/>
                    <a:gd name="T16" fmla="*/ 8 w 243"/>
                    <a:gd name="T17" fmla="*/ 18 h 230"/>
                    <a:gd name="T18" fmla="*/ 7 w 243"/>
                    <a:gd name="T19" fmla="*/ 23 h 230"/>
                    <a:gd name="T20" fmla="*/ 11 w 243"/>
                    <a:gd name="T21" fmla="*/ 20 h 230"/>
                    <a:gd name="T22" fmla="*/ 12 w 243"/>
                    <a:gd name="T23" fmla="*/ 28 h 230"/>
                    <a:gd name="T24" fmla="*/ 15 w 243"/>
                    <a:gd name="T25" fmla="*/ 19 h 230"/>
                    <a:gd name="T26" fmla="*/ 19 w 243"/>
                    <a:gd name="T27" fmla="*/ 26 h 230"/>
                    <a:gd name="T28" fmla="*/ 20 w 243"/>
                    <a:gd name="T29" fmla="*/ 19 h 230"/>
                    <a:gd name="T30" fmla="*/ 26 w 243"/>
                    <a:gd name="T31" fmla="*/ 23 h 230"/>
                    <a:gd name="T32" fmla="*/ 24 w 243"/>
                    <a:gd name="T33" fmla="*/ 17 h 230"/>
                    <a:gd name="T34" fmla="*/ 31 w 243"/>
                    <a:gd name="T35" fmla="*/ 17 h 230"/>
                    <a:gd name="T36" fmla="*/ 25 w 243"/>
                    <a:gd name="T37" fmla="*/ 13 h 230"/>
                    <a:gd name="T38" fmla="*/ 30 w 243"/>
                    <a:gd name="T39" fmla="*/ 10 h 230"/>
                    <a:gd name="T40" fmla="*/ 24 w 243"/>
                    <a:gd name="T41" fmla="*/ 9 h 230"/>
                    <a:gd name="T42" fmla="*/ 26 w 243"/>
                    <a:gd name="T43" fmla="*/ 5 h 230"/>
                    <a:gd name="T44" fmla="*/ 20 w 243"/>
                    <a:gd name="T45" fmla="*/ 7 h 230"/>
                    <a:gd name="T46" fmla="*/ 21 w 243"/>
                    <a:gd name="T47" fmla="*/ 0 h 230"/>
                    <a:gd name="T48" fmla="*/ 16 w 243"/>
                    <a:gd name="T49" fmla="*/ 7 h 23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43" h="230">
                      <a:moveTo>
                        <a:pt x="122" y="62"/>
                      </a:moveTo>
                      <a:lnTo>
                        <a:pt x="95" y="24"/>
                      </a:lnTo>
                      <a:lnTo>
                        <a:pt x="83" y="67"/>
                      </a:lnTo>
                      <a:lnTo>
                        <a:pt x="5" y="24"/>
                      </a:lnTo>
                      <a:lnTo>
                        <a:pt x="52" y="81"/>
                      </a:lnTo>
                      <a:lnTo>
                        <a:pt x="0" y="92"/>
                      </a:lnTo>
                      <a:lnTo>
                        <a:pt x="43" y="124"/>
                      </a:lnTo>
                      <a:lnTo>
                        <a:pt x="1" y="156"/>
                      </a:lnTo>
                      <a:lnTo>
                        <a:pt x="64" y="149"/>
                      </a:lnTo>
                      <a:lnTo>
                        <a:pt x="53" y="187"/>
                      </a:lnTo>
                      <a:lnTo>
                        <a:pt x="86" y="166"/>
                      </a:lnTo>
                      <a:lnTo>
                        <a:pt x="96" y="230"/>
                      </a:lnTo>
                      <a:lnTo>
                        <a:pt x="119" y="159"/>
                      </a:lnTo>
                      <a:lnTo>
                        <a:pt x="148" y="211"/>
                      </a:lnTo>
                      <a:lnTo>
                        <a:pt x="159" y="154"/>
                      </a:lnTo>
                      <a:lnTo>
                        <a:pt x="203" y="192"/>
                      </a:lnTo>
                      <a:lnTo>
                        <a:pt x="190" y="137"/>
                      </a:lnTo>
                      <a:lnTo>
                        <a:pt x="243" y="142"/>
                      </a:lnTo>
                      <a:lnTo>
                        <a:pt x="198" y="111"/>
                      </a:lnTo>
                      <a:lnTo>
                        <a:pt x="238" y="86"/>
                      </a:lnTo>
                      <a:lnTo>
                        <a:pt x="188" y="78"/>
                      </a:lnTo>
                      <a:lnTo>
                        <a:pt x="207" y="47"/>
                      </a:lnTo>
                      <a:lnTo>
                        <a:pt x="160" y="57"/>
                      </a:lnTo>
                      <a:lnTo>
                        <a:pt x="164" y="0"/>
                      </a:lnTo>
                      <a:lnTo>
                        <a:pt x="122" y="62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08" name="Freeform 107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490"/>
                  <a:ext cx="0" cy="111"/>
                </a:xfrm>
                <a:custGeom xmlns:a="http://schemas.openxmlformats.org/drawingml/2006/main">
                  <a:avLst/>
                  <a:gdLst>
                    <a:gd name="T0" fmla="*/ 14 w 237"/>
                    <a:gd name="T1" fmla="*/ 8 h 222"/>
                    <a:gd name="T2" fmla="*/ 11 w 237"/>
                    <a:gd name="T3" fmla="*/ 3 h 222"/>
                    <a:gd name="T4" fmla="*/ 10 w 237"/>
                    <a:gd name="T5" fmla="*/ 9 h 222"/>
                    <a:gd name="T6" fmla="*/ 0 w 237"/>
                    <a:gd name="T7" fmla="*/ 3 h 222"/>
                    <a:gd name="T8" fmla="*/ 6 w 237"/>
                    <a:gd name="T9" fmla="*/ 10 h 222"/>
                    <a:gd name="T10" fmla="*/ 0 w 237"/>
                    <a:gd name="T11" fmla="*/ 11 h 222"/>
                    <a:gd name="T12" fmla="*/ 5 w 237"/>
                    <a:gd name="T13" fmla="*/ 16 h 222"/>
                    <a:gd name="T14" fmla="*/ 0 w 237"/>
                    <a:gd name="T15" fmla="*/ 19 h 222"/>
                    <a:gd name="T16" fmla="*/ 7 w 237"/>
                    <a:gd name="T17" fmla="*/ 18 h 222"/>
                    <a:gd name="T18" fmla="*/ 6 w 237"/>
                    <a:gd name="T19" fmla="*/ 23 h 222"/>
                    <a:gd name="T20" fmla="*/ 10 w 237"/>
                    <a:gd name="T21" fmla="*/ 21 h 222"/>
                    <a:gd name="T22" fmla="*/ 11 w 237"/>
                    <a:gd name="T23" fmla="*/ 29 h 222"/>
                    <a:gd name="T24" fmla="*/ 14 w 237"/>
                    <a:gd name="T25" fmla="*/ 20 h 222"/>
                    <a:gd name="T26" fmla="*/ 18 w 237"/>
                    <a:gd name="T27" fmla="*/ 26 h 222"/>
                    <a:gd name="T28" fmla="*/ 19 w 237"/>
                    <a:gd name="T29" fmla="*/ 19 h 222"/>
                    <a:gd name="T30" fmla="*/ 24 w 237"/>
                    <a:gd name="T31" fmla="*/ 24 h 222"/>
                    <a:gd name="T32" fmla="*/ 23 w 237"/>
                    <a:gd name="T33" fmla="*/ 17 h 222"/>
                    <a:gd name="T34" fmla="*/ 29 w 237"/>
                    <a:gd name="T35" fmla="*/ 18 h 222"/>
                    <a:gd name="T36" fmla="*/ 24 w 237"/>
                    <a:gd name="T37" fmla="*/ 14 h 222"/>
                    <a:gd name="T38" fmla="*/ 29 w 237"/>
                    <a:gd name="T39" fmla="*/ 11 h 222"/>
                    <a:gd name="T40" fmla="*/ 22 w 237"/>
                    <a:gd name="T41" fmla="*/ 10 h 222"/>
                    <a:gd name="T42" fmla="*/ 25 w 237"/>
                    <a:gd name="T43" fmla="*/ 6 h 222"/>
                    <a:gd name="T44" fmla="*/ 19 w 237"/>
                    <a:gd name="T45" fmla="*/ 7 h 222"/>
                    <a:gd name="T46" fmla="*/ 20 w 237"/>
                    <a:gd name="T47" fmla="*/ 0 h 222"/>
                    <a:gd name="T48" fmla="*/ 14 w 237"/>
                    <a:gd name="T49" fmla="*/ 8 h 22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37" h="222">
                      <a:moveTo>
                        <a:pt x="119" y="60"/>
                      </a:moveTo>
                      <a:lnTo>
                        <a:pt x="92" y="24"/>
                      </a:lnTo>
                      <a:lnTo>
                        <a:pt x="80" y="65"/>
                      </a:lnTo>
                      <a:lnTo>
                        <a:pt x="5" y="24"/>
                      </a:lnTo>
                      <a:lnTo>
                        <a:pt x="50" y="77"/>
                      </a:lnTo>
                      <a:lnTo>
                        <a:pt x="0" y="88"/>
                      </a:lnTo>
                      <a:lnTo>
                        <a:pt x="42" y="120"/>
                      </a:lnTo>
                      <a:lnTo>
                        <a:pt x="2" y="150"/>
                      </a:lnTo>
                      <a:lnTo>
                        <a:pt x="62" y="143"/>
                      </a:lnTo>
                      <a:lnTo>
                        <a:pt x="52" y="181"/>
                      </a:lnTo>
                      <a:lnTo>
                        <a:pt x="85" y="160"/>
                      </a:lnTo>
                      <a:lnTo>
                        <a:pt x="93" y="222"/>
                      </a:lnTo>
                      <a:lnTo>
                        <a:pt x="116" y="153"/>
                      </a:lnTo>
                      <a:lnTo>
                        <a:pt x="145" y="203"/>
                      </a:lnTo>
                      <a:lnTo>
                        <a:pt x="154" y="148"/>
                      </a:lnTo>
                      <a:lnTo>
                        <a:pt x="199" y="186"/>
                      </a:lnTo>
                      <a:lnTo>
                        <a:pt x="185" y="133"/>
                      </a:lnTo>
                      <a:lnTo>
                        <a:pt x="237" y="138"/>
                      </a:lnTo>
                      <a:lnTo>
                        <a:pt x="192" y="107"/>
                      </a:lnTo>
                      <a:lnTo>
                        <a:pt x="232" y="84"/>
                      </a:lnTo>
                      <a:lnTo>
                        <a:pt x="183" y="76"/>
                      </a:lnTo>
                      <a:lnTo>
                        <a:pt x="202" y="46"/>
                      </a:lnTo>
                      <a:lnTo>
                        <a:pt x="156" y="55"/>
                      </a:lnTo>
                      <a:lnTo>
                        <a:pt x="161" y="0"/>
                      </a:lnTo>
                      <a:lnTo>
                        <a:pt x="119" y="60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09" name="Freeform 108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492"/>
                  <a:ext cx="0" cy="107"/>
                </a:xfrm>
                <a:custGeom xmlns:a="http://schemas.openxmlformats.org/drawingml/2006/main">
                  <a:avLst/>
                  <a:gdLst>
                    <a:gd name="T0" fmla="*/ 15 w 229"/>
                    <a:gd name="T1" fmla="*/ 8 h 216"/>
                    <a:gd name="T2" fmla="*/ 12 w 229"/>
                    <a:gd name="T3" fmla="*/ 3 h 216"/>
                    <a:gd name="T4" fmla="*/ 10 w 229"/>
                    <a:gd name="T5" fmla="*/ 8 h 216"/>
                    <a:gd name="T6" fmla="*/ 1 w 229"/>
                    <a:gd name="T7" fmla="*/ 3 h 216"/>
                    <a:gd name="T8" fmla="*/ 6 w 229"/>
                    <a:gd name="T9" fmla="*/ 10 h 216"/>
                    <a:gd name="T10" fmla="*/ 0 w 229"/>
                    <a:gd name="T11" fmla="*/ 11 h 216"/>
                    <a:gd name="T12" fmla="*/ 5 w 229"/>
                    <a:gd name="T13" fmla="*/ 15 h 216"/>
                    <a:gd name="T14" fmla="*/ 1 w 229"/>
                    <a:gd name="T15" fmla="*/ 19 h 216"/>
                    <a:gd name="T16" fmla="*/ 8 w 229"/>
                    <a:gd name="T17" fmla="*/ 18 h 216"/>
                    <a:gd name="T18" fmla="*/ 7 w 229"/>
                    <a:gd name="T19" fmla="*/ 22 h 216"/>
                    <a:gd name="T20" fmla="*/ 11 w 229"/>
                    <a:gd name="T21" fmla="*/ 20 h 216"/>
                    <a:gd name="T22" fmla="*/ 12 w 229"/>
                    <a:gd name="T23" fmla="*/ 27 h 216"/>
                    <a:gd name="T24" fmla="*/ 14 w 229"/>
                    <a:gd name="T25" fmla="*/ 19 h 216"/>
                    <a:gd name="T26" fmla="*/ 18 w 229"/>
                    <a:gd name="T27" fmla="*/ 25 h 216"/>
                    <a:gd name="T28" fmla="*/ 19 w 229"/>
                    <a:gd name="T29" fmla="*/ 19 h 216"/>
                    <a:gd name="T30" fmla="*/ 25 w 229"/>
                    <a:gd name="T31" fmla="*/ 23 h 216"/>
                    <a:gd name="T32" fmla="*/ 23 w 229"/>
                    <a:gd name="T33" fmla="*/ 17 h 216"/>
                    <a:gd name="T34" fmla="*/ 29 w 229"/>
                    <a:gd name="T35" fmla="*/ 17 h 216"/>
                    <a:gd name="T36" fmla="*/ 24 w 229"/>
                    <a:gd name="T37" fmla="*/ 14 h 216"/>
                    <a:gd name="T38" fmla="*/ 28 w 229"/>
                    <a:gd name="T39" fmla="*/ 11 h 216"/>
                    <a:gd name="T40" fmla="*/ 23 w 229"/>
                    <a:gd name="T41" fmla="*/ 10 h 216"/>
                    <a:gd name="T42" fmla="*/ 25 w 229"/>
                    <a:gd name="T43" fmla="*/ 6 h 216"/>
                    <a:gd name="T44" fmla="*/ 19 w 229"/>
                    <a:gd name="T45" fmla="*/ 7 h 216"/>
                    <a:gd name="T46" fmla="*/ 20 w 229"/>
                    <a:gd name="T47" fmla="*/ 0 h 216"/>
                    <a:gd name="T48" fmla="*/ 15 w 229"/>
                    <a:gd name="T49" fmla="*/ 8 h 21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29" h="216">
                      <a:moveTo>
                        <a:pt x="115" y="59"/>
                      </a:moveTo>
                      <a:lnTo>
                        <a:pt x="89" y="23"/>
                      </a:lnTo>
                      <a:lnTo>
                        <a:pt x="77" y="62"/>
                      </a:lnTo>
                      <a:lnTo>
                        <a:pt x="3" y="23"/>
                      </a:lnTo>
                      <a:lnTo>
                        <a:pt x="48" y="76"/>
                      </a:lnTo>
                      <a:lnTo>
                        <a:pt x="0" y="86"/>
                      </a:lnTo>
                      <a:lnTo>
                        <a:pt x="39" y="117"/>
                      </a:lnTo>
                      <a:lnTo>
                        <a:pt x="1" y="147"/>
                      </a:lnTo>
                      <a:lnTo>
                        <a:pt x="60" y="138"/>
                      </a:lnTo>
                      <a:lnTo>
                        <a:pt x="50" y="176"/>
                      </a:lnTo>
                      <a:lnTo>
                        <a:pt x="81" y="155"/>
                      </a:lnTo>
                      <a:lnTo>
                        <a:pt x="89" y="216"/>
                      </a:lnTo>
                      <a:lnTo>
                        <a:pt x="112" y="149"/>
                      </a:lnTo>
                      <a:lnTo>
                        <a:pt x="141" y="197"/>
                      </a:lnTo>
                      <a:lnTo>
                        <a:pt x="150" y="145"/>
                      </a:lnTo>
                      <a:lnTo>
                        <a:pt x="193" y="180"/>
                      </a:lnTo>
                      <a:lnTo>
                        <a:pt x="179" y="130"/>
                      </a:lnTo>
                      <a:lnTo>
                        <a:pt x="229" y="133"/>
                      </a:lnTo>
                      <a:lnTo>
                        <a:pt x="186" y="105"/>
                      </a:lnTo>
                      <a:lnTo>
                        <a:pt x="224" y="81"/>
                      </a:lnTo>
                      <a:lnTo>
                        <a:pt x="177" y="73"/>
                      </a:lnTo>
                      <a:lnTo>
                        <a:pt x="195" y="45"/>
                      </a:lnTo>
                      <a:lnTo>
                        <a:pt x="150" y="54"/>
                      </a:lnTo>
                      <a:lnTo>
                        <a:pt x="155" y="0"/>
                      </a:lnTo>
                      <a:lnTo>
                        <a:pt x="115" y="59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10" name="Freeform 109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494"/>
                  <a:ext cx="0" cy="103"/>
                </a:xfrm>
                <a:custGeom xmlns:a="http://schemas.openxmlformats.org/drawingml/2006/main">
                  <a:avLst/>
                  <a:gdLst>
                    <a:gd name="T0" fmla="*/ 14 w 223"/>
                    <a:gd name="T1" fmla="*/ 7 h 208"/>
                    <a:gd name="T2" fmla="*/ 10 w 223"/>
                    <a:gd name="T3" fmla="*/ 3 h 208"/>
                    <a:gd name="T4" fmla="*/ 9 w 223"/>
                    <a:gd name="T5" fmla="*/ 8 h 208"/>
                    <a:gd name="T6" fmla="*/ 0 w 223"/>
                    <a:gd name="T7" fmla="*/ 3 h 208"/>
                    <a:gd name="T8" fmla="*/ 5 w 223"/>
                    <a:gd name="T9" fmla="*/ 10 h 208"/>
                    <a:gd name="T10" fmla="*/ 0 w 223"/>
                    <a:gd name="T11" fmla="*/ 11 h 208"/>
                    <a:gd name="T12" fmla="*/ 5 w 223"/>
                    <a:gd name="T13" fmla="*/ 15 h 208"/>
                    <a:gd name="T14" fmla="*/ 0 w 223"/>
                    <a:gd name="T15" fmla="*/ 18 h 208"/>
                    <a:gd name="T16" fmla="*/ 7 w 223"/>
                    <a:gd name="T17" fmla="*/ 17 h 208"/>
                    <a:gd name="T18" fmla="*/ 6 w 223"/>
                    <a:gd name="T19" fmla="*/ 22 h 208"/>
                    <a:gd name="T20" fmla="*/ 10 w 223"/>
                    <a:gd name="T21" fmla="*/ 19 h 208"/>
                    <a:gd name="T22" fmla="*/ 11 w 223"/>
                    <a:gd name="T23" fmla="*/ 26 h 208"/>
                    <a:gd name="T24" fmla="*/ 13 w 223"/>
                    <a:gd name="T25" fmla="*/ 18 h 208"/>
                    <a:gd name="T26" fmla="*/ 17 w 223"/>
                    <a:gd name="T27" fmla="*/ 24 h 208"/>
                    <a:gd name="T28" fmla="*/ 18 w 223"/>
                    <a:gd name="T29" fmla="*/ 18 h 208"/>
                    <a:gd name="T30" fmla="*/ 23 w 223"/>
                    <a:gd name="T31" fmla="*/ 22 h 208"/>
                    <a:gd name="T32" fmla="*/ 21 w 223"/>
                    <a:gd name="T33" fmla="*/ 16 h 208"/>
                    <a:gd name="T34" fmla="*/ 27 w 223"/>
                    <a:gd name="T35" fmla="*/ 17 h 208"/>
                    <a:gd name="T36" fmla="*/ 22 w 223"/>
                    <a:gd name="T37" fmla="*/ 13 h 208"/>
                    <a:gd name="T38" fmla="*/ 27 w 223"/>
                    <a:gd name="T39" fmla="*/ 10 h 208"/>
                    <a:gd name="T40" fmla="*/ 21 w 223"/>
                    <a:gd name="T41" fmla="*/ 9 h 208"/>
                    <a:gd name="T42" fmla="*/ 23 w 223"/>
                    <a:gd name="T43" fmla="*/ 6 h 208"/>
                    <a:gd name="T44" fmla="*/ 18 w 223"/>
                    <a:gd name="T45" fmla="*/ 7 h 208"/>
                    <a:gd name="T46" fmla="*/ 18 w 223"/>
                    <a:gd name="T47" fmla="*/ 0 h 208"/>
                    <a:gd name="T48" fmla="*/ 14 w 223"/>
                    <a:gd name="T49" fmla="*/ 7 h 20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23" h="208">
                      <a:moveTo>
                        <a:pt x="112" y="56"/>
                      </a:moveTo>
                      <a:lnTo>
                        <a:pt x="86" y="22"/>
                      </a:lnTo>
                      <a:lnTo>
                        <a:pt x="76" y="60"/>
                      </a:lnTo>
                      <a:lnTo>
                        <a:pt x="4" y="22"/>
                      </a:lnTo>
                      <a:lnTo>
                        <a:pt x="47" y="74"/>
                      </a:lnTo>
                      <a:lnTo>
                        <a:pt x="0" y="82"/>
                      </a:lnTo>
                      <a:lnTo>
                        <a:pt x="40" y="113"/>
                      </a:lnTo>
                      <a:lnTo>
                        <a:pt x="2" y="141"/>
                      </a:lnTo>
                      <a:lnTo>
                        <a:pt x="59" y="134"/>
                      </a:lnTo>
                      <a:lnTo>
                        <a:pt x="48" y="170"/>
                      </a:lnTo>
                      <a:lnTo>
                        <a:pt x="80" y="150"/>
                      </a:lnTo>
                      <a:lnTo>
                        <a:pt x="88" y="208"/>
                      </a:lnTo>
                      <a:lnTo>
                        <a:pt x="109" y="143"/>
                      </a:lnTo>
                      <a:lnTo>
                        <a:pt x="136" y="191"/>
                      </a:lnTo>
                      <a:lnTo>
                        <a:pt x="145" y="139"/>
                      </a:lnTo>
                      <a:lnTo>
                        <a:pt x="187" y="174"/>
                      </a:lnTo>
                      <a:lnTo>
                        <a:pt x="174" y="124"/>
                      </a:lnTo>
                      <a:lnTo>
                        <a:pt x="223" y="129"/>
                      </a:lnTo>
                      <a:lnTo>
                        <a:pt x="181" y="101"/>
                      </a:lnTo>
                      <a:lnTo>
                        <a:pt x="218" y="79"/>
                      </a:lnTo>
                      <a:lnTo>
                        <a:pt x="173" y="70"/>
                      </a:lnTo>
                      <a:lnTo>
                        <a:pt x="190" y="43"/>
                      </a:lnTo>
                      <a:lnTo>
                        <a:pt x="147" y="51"/>
                      </a:lnTo>
                      <a:lnTo>
                        <a:pt x="150" y="0"/>
                      </a:lnTo>
                      <a:lnTo>
                        <a:pt x="112" y="56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11" name="Freeform 110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495"/>
                  <a:ext cx="0" cy="101"/>
                </a:xfrm>
                <a:custGeom xmlns:a="http://schemas.openxmlformats.org/drawingml/2006/main">
                  <a:avLst/>
                  <a:gdLst>
                    <a:gd name="T0" fmla="*/ 14 w 215"/>
                    <a:gd name="T1" fmla="*/ 6 h 206"/>
                    <a:gd name="T2" fmla="*/ 11 w 215"/>
                    <a:gd name="T3" fmla="*/ 2 h 206"/>
                    <a:gd name="T4" fmla="*/ 9 w 215"/>
                    <a:gd name="T5" fmla="*/ 7 h 206"/>
                    <a:gd name="T6" fmla="*/ 1 w 215"/>
                    <a:gd name="T7" fmla="*/ 2 h 206"/>
                    <a:gd name="T8" fmla="*/ 6 w 215"/>
                    <a:gd name="T9" fmla="*/ 9 h 206"/>
                    <a:gd name="T10" fmla="*/ 0 w 215"/>
                    <a:gd name="T11" fmla="*/ 10 h 206"/>
                    <a:gd name="T12" fmla="*/ 5 w 215"/>
                    <a:gd name="T13" fmla="*/ 13 h 206"/>
                    <a:gd name="T14" fmla="*/ 1 w 215"/>
                    <a:gd name="T15" fmla="*/ 17 h 206"/>
                    <a:gd name="T16" fmla="*/ 8 w 215"/>
                    <a:gd name="T17" fmla="*/ 16 h 206"/>
                    <a:gd name="T18" fmla="*/ 6 w 215"/>
                    <a:gd name="T19" fmla="*/ 20 h 206"/>
                    <a:gd name="T20" fmla="*/ 10 w 215"/>
                    <a:gd name="T21" fmla="*/ 18 h 206"/>
                    <a:gd name="T22" fmla="*/ 11 w 215"/>
                    <a:gd name="T23" fmla="*/ 25 h 206"/>
                    <a:gd name="T24" fmla="*/ 14 w 215"/>
                    <a:gd name="T25" fmla="*/ 17 h 206"/>
                    <a:gd name="T26" fmla="*/ 17 w 215"/>
                    <a:gd name="T27" fmla="*/ 23 h 206"/>
                    <a:gd name="T28" fmla="*/ 18 w 215"/>
                    <a:gd name="T29" fmla="*/ 17 h 206"/>
                    <a:gd name="T30" fmla="*/ 23 w 215"/>
                    <a:gd name="T31" fmla="*/ 21 h 206"/>
                    <a:gd name="T32" fmla="*/ 22 w 215"/>
                    <a:gd name="T33" fmla="*/ 15 h 206"/>
                    <a:gd name="T34" fmla="*/ 27 w 215"/>
                    <a:gd name="T35" fmla="*/ 15 h 206"/>
                    <a:gd name="T36" fmla="*/ 22 w 215"/>
                    <a:gd name="T37" fmla="*/ 12 h 206"/>
                    <a:gd name="T38" fmla="*/ 27 w 215"/>
                    <a:gd name="T39" fmla="*/ 9 h 206"/>
                    <a:gd name="T40" fmla="*/ 21 w 215"/>
                    <a:gd name="T41" fmla="*/ 8 h 206"/>
                    <a:gd name="T42" fmla="*/ 23 w 215"/>
                    <a:gd name="T43" fmla="*/ 5 h 206"/>
                    <a:gd name="T44" fmla="*/ 18 w 215"/>
                    <a:gd name="T45" fmla="*/ 6 h 206"/>
                    <a:gd name="T46" fmla="*/ 19 w 215"/>
                    <a:gd name="T47" fmla="*/ 0 h 206"/>
                    <a:gd name="T48" fmla="*/ 14 w 215"/>
                    <a:gd name="T49" fmla="*/ 6 h 20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15" h="206">
                      <a:moveTo>
                        <a:pt x="108" y="55"/>
                      </a:moveTo>
                      <a:lnTo>
                        <a:pt x="84" y="23"/>
                      </a:lnTo>
                      <a:lnTo>
                        <a:pt x="72" y="61"/>
                      </a:lnTo>
                      <a:lnTo>
                        <a:pt x="3" y="23"/>
                      </a:lnTo>
                      <a:lnTo>
                        <a:pt x="46" y="73"/>
                      </a:lnTo>
                      <a:lnTo>
                        <a:pt x="0" y="81"/>
                      </a:lnTo>
                      <a:lnTo>
                        <a:pt x="38" y="112"/>
                      </a:lnTo>
                      <a:lnTo>
                        <a:pt x="1" y="140"/>
                      </a:lnTo>
                      <a:lnTo>
                        <a:pt x="57" y="133"/>
                      </a:lnTo>
                      <a:lnTo>
                        <a:pt x="46" y="168"/>
                      </a:lnTo>
                      <a:lnTo>
                        <a:pt x="77" y="149"/>
                      </a:lnTo>
                      <a:lnTo>
                        <a:pt x="84" y="206"/>
                      </a:lnTo>
                      <a:lnTo>
                        <a:pt x="105" y="142"/>
                      </a:lnTo>
                      <a:lnTo>
                        <a:pt x="132" y="188"/>
                      </a:lnTo>
                      <a:lnTo>
                        <a:pt x="139" y="138"/>
                      </a:lnTo>
                      <a:lnTo>
                        <a:pt x="181" y="171"/>
                      </a:lnTo>
                      <a:lnTo>
                        <a:pt x="169" y="123"/>
                      </a:lnTo>
                      <a:lnTo>
                        <a:pt x="215" y="126"/>
                      </a:lnTo>
                      <a:lnTo>
                        <a:pt x="176" y="100"/>
                      </a:lnTo>
                      <a:lnTo>
                        <a:pt x="210" y="78"/>
                      </a:lnTo>
                      <a:lnTo>
                        <a:pt x="167" y="69"/>
                      </a:lnTo>
                      <a:lnTo>
                        <a:pt x="183" y="42"/>
                      </a:lnTo>
                      <a:lnTo>
                        <a:pt x="141" y="50"/>
                      </a:lnTo>
                      <a:lnTo>
                        <a:pt x="146" y="0"/>
                      </a:lnTo>
                      <a:lnTo>
                        <a:pt x="108" y="55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12" name="Freeform 111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496"/>
                  <a:ext cx="0" cy="99"/>
                </a:xfrm>
                <a:custGeom xmlns:a="http://schemas.openxmlformats.org/drawingml/2006/main">
                  <a:avLst/>
                  <a:gdLst>
                    <a:gd name="T0" fmla="*/ 13 w 209"/>
                    <a:gd name="T1" fmla="*/ 7 h 198"/>
                    <a:gd name="T2" fmla="*/ 10 w 209"/>
                    <a:gd name="T3" fmla="*/ 3 h 198"/>
                    <a:gd name="T4" fmla="*/ 8 w 209"/>
                    <a:gd name="T5" fmla="*/ 8 h 198"/>
                    <a:gd name="T6" fmla="*/ 0 w 209"/>
                    <a:gd name="T7" fmla="*/ 3 h 198"/>
                    <a:gd name="T8" fmla="*/ 5 w 209"/>
                    <a:gd name="T9" fmla="*/ 9 h 198"/>
                    <a:gd name="T10" fmla="*/ 0 w 209"/>
                    <a:gd name="T11" fmla="*/ 10 h 198"/>
                    <a:gd name="T12" fmla="*/ 4 w 209"/>
                    <a:gd name="T13" fmla="*/ 14 h 198"/>
                    <a:gd name="T14" fmla="*/ 0 w 209"/>
                    <a:gd name="T15" fmla="*/ 17 h 198"/>
                    <a:gd name="T16" fmla="*/ 6 w 209"/>
                    <a:gd name="T17" fmla="*/ 16 h 198"/>
                    <a:gd name="T18" fmla="*/ 5 w 209"/>
                    <a:gd name="T19" fmla="*/ 21 h 198"/>
                    <a:gd name="T20" fmla="*/ 9 w 209"/>
                    <a:gd name="T21" fmla="*/ 18 h 198"/>
                    <a:gd name="T22" fmla="*/ 10 w 209"/>
                    <a:gd name="T23" fmla="*/ 26 h 198"/>
                    <a:gd name="T24" fmla="*/ 12 w 209"/>
                    <a:gd name="T25" fmla="*/ 18 h 198"/>
                    <a:gd name="T26" fmla="*/ 16 w 209"/>
                    <a:gd name="T27" fmla="*/ 23 h 198"/>
                    <a:gd name="T28" fmla="*/ 17 w 209"/>
                    <a:gd name="T29" fmla="*/ 17 h 198"/>
                    <a:gd name="T30" fmla="*/ 22 w 209"/>
                    <a:gd name="T31" fmla="*/ 21 h 198"/>
                    <a:gd name="T32" fmla="*/ 20 w 209"/>
                    <a:gd name="T33" fmla="*/ 15 h 198"/>
                    <a:gd name="T34" fmla="*/ 26 w 209"/>
                    <a:gd name="T35" fmla="*/ 16 h 198"/>
                    <a:gd name="T36" fmla="*/ 21 w 209"/>
                    <a:gd name="T37" fmla="*/ 12 h 198"/>
                    <a:gd name="T38" fmla="*/ 25 w 209"/>
                    <a:gd name="T39" fmla="*/ 10 h 198"/>
                    <a:gd name="T40" fmla="*/ 20 w 209"/>
                    <a:gd name="T41" fmla="*/ 9 h 198"/>
                    <a:gd name="T42" fmla="*/ 22 w 209"/>
                    <a:gd name="T43" fmla="*/ 6 h 198"/>
                    <a:gd name="T44" fmla="*/ 17 w 209"/>
                    <a:gd name="T45" fmla="*/ 6 h 198"/>
                    <a:gd name="T46" fmla="*/ 17 w 209"/>
                    <a:gd name="T47" fmla="*/ 0 h 198"/>
                    <a:gd name="T48" fmla="*/ 13 w 209"/>
                    <a:gd name="T49" fmla="*/ 7 h 19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09" h="198">
                      <a:moveTo>
                        <a:pt x="105" y="53"/>
                      </a:moveTo>
                      <a:lnTo>
                        <a:pt x="81" y="20"/>
                      </a:lnTo>
                      <a:lnTo>
                        <a:pt x="71" y="58"/>
                      </a:lnTo>
                      <a:lnTo>
                        <a:pt x="3" y="20"/>
                      </a:lnTo>
                      <a:lnTo>
                        <a:pt x="45" y="69"/>
                      </a:lnTo>
                      <a:lnTo>
                        <a:pt x="0" y="79"/>
                      </a:lnTo>
                      <a:lnTo>
                        <a:pt x="36" y="108"/>
                      </a:lnTo>
                      <a:lnTo>
                        <a:pt x="2" y="134"/>
                      </a:lnTo>
                      <a:lnTo>
                        <a:pt x="55" y="127"/>
                      </a:lnTo>
                      <a:lnTo>
                        <a:pt x="47" y="162"/>
                      </a:lnTo>
                      <a:lnTo>
                        <a:pt x="74" y="143"/>
                      </a:lnTo>
                      <a:lnTo>
                        <a:pt x="83" y="198"/>
                      </a:lnTo>
                      <a:lnTo>
                        <a:pt x="102" y="136"/>
                      </a:lnTo>
                      <a:lnTo>
                        <a:pt x="128" y="181"/>
                      </a:lnTo>
                      <a:lnTo>
                        <a:pt x="136" y="133"/>
                      </a:lnTo>
                      <a:lnTo>
                        <a:pt x="176" y="165"/>
                      </a:lnTo>
                      <a:lnTo>
                        <a:pt x="164" y="119"/>
                      </a:lnTo>
                      <a:lnTo>
                        <a:pt x="209" y="122"/>
                      </a:lnTo>
                      <a:lnTo>
                        <a:pt x="171" y="96"/>
                      </a:lnTo>
                      <a:lnTo>
                        <a:pt x="204" y="76"/>
                      </a:lnTo>
                      <a:lnTo>
                        <a:pt x="162" y="67"/>
                      </a:lnTo>
                      <a:lnTo>
                        <a:pt x="178" y="41"/>
                      </a:lnTo>
                      <a:lnTo>
                        <a:pt x="138" y="48"/>
                      </a:lnTo>
                      <a:lnTo>
                        <a:pt x="142" y="0"/>
                      </a:lnTo>
                      <a:lnTo>
                        <a:pt x="105" y="53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13" name="Freeform 112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498"/>
                  <a:ext cx="0" cy="95"/>
                </a:xfrm>
                <a:custGeom xmlns:a="http://schemas.openxmlformats.org/drawingml/2006/main">
                  <a:avLst/>
                  <a:gdLst>
                    <a:gd name="T0" fmla="*/ 13 w 202"/>
                    <a:gd name="T1" fmla="*/ 7 h 192"/>
                    <a:gd name="T2" fmla="*/ 10 w 202"/>
                    <a:gd name="T3" fmla="*/ 3 h 192"/>
                    <a:gd name="T4" fmla="*/ 9 w 202"/>
                    <a:gd name="T5" fmla="*/ 7 h 192"/>
                    <a:gd name="T6" fmla="*/ 1 w 202"/>
                    <a:gd name="T7" fmla="*/ 3 h 192"/>
                    <a:gd name="T8" fmla="*/ 6 w 202"/>
                    <a:gd name="T9" fmla="*/ 9 h 192"/>
                    <a:gd name="T10" fmla="*/ 0 w 202"/>
                    <a:gd name="T11" fmla="*/ 10 h 192"/>
                    <a:gd name="T12" fmla="*/ 5 w 202"/>
                    <a:gd name="T13" fmla="*/ 13 h 192"/>
                    <a:gd name="T14" fmla="*/ 1 w 202"/>
                    <a:gd name="T15" fmla="*/ 17 h 192"/>
                    <a:gd name="T16" fmla="*/ 7 w 202"/>
                    <a:gd name="T17" fmla="*/ 16 h 192"/>
                    <a:gd name="T18" fmla="*/ 6 w 202"/>
                    <a:gd name="T19" fmla="*/ 20 h 192"/>
                    <a:gd name="T20" fmla="*/ 10 w 202"/>
                    <a:gd name="T21" fmla="*/ 18 h 192"/>
                    <a:gd name="T22" fmla="*/ 10 w 202"/>
                    <a:gd name="T23" fmla="*/ 24 h 192"/>
                    <a:gd name="T24" fmla="*/ 13 w 202"/>
                    <a:gd name="T25" fmla="*/ 17 h 192"/>
                    <a:gd name="T26" fmla="*/ 16 w 202"/>
                    <a:gd name="T27" fmla="*/ 22 h 192"/>
                    <a:gd name="T28" fmla="*/ 17 w 202"/>
                    <a:gd name="T29" fmla="*/ 16 h 192"/>
                    <a:gd name="T30" fmla="*/ 22 w 202"/>
                    <a:gd name="T31" fmla="*/ 21 h 192"/>
                    <a:gd name="T32" fmla="*/ 20 w 202"/>
                    <a:gd name="T33" fmla="*/ 15 h 192"/>
                    <a:gd name="T34" fmla="*/ 26 w 202"/>
                    <a:gd name="T35" fmla="*/ 15 h 192"/>
                    <a:gd name="T36" fmla="*/ 21 w 202"/>
                    <a:gd name="T37" fmla="*/ 12 h 192"/>
                    <a:gd name="T38" fmla="*/ 25 w 202"/>
                    <a:gd name="T39" fmla="*/ 10 h 192"/>
                    <a:gd name="T40" fmla="*/ 20 w 202"/>
                    <a:gd name="T41" fmla="*/ 9 h 192"/>
                    <a:gd name="T42" fmla="*/ 22 w 202"/>
                    <a:gd name="T43" fmla="*/ 5 h 192"/>
                    <a:gd name="T44" fmla="*/ 17 w 202"/>
                    <a:gd name="T45" fmla="*/ 6 h 192"/>
                    <a:gd name="T46" fmla="*/ 18 w 202"/>
                    <a:gd name="T47" fmla="*/ 0 h 192"/>
                    <a:gd name="T48" fmla="*/ 13 w 202"/>
                    <a:gd name="T49" fmla="*/ 7 h 19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02" h="192">
                      <a:moveTo>
                        <a:pt x="102" y="52"/>
                      </a:moveTo>
                      <a:lnTo>
                        <a:pt x="78" y="21"/>
                      </a:lnTo>
                      <a:lnTo>
                        <a:pt x="70" y="55"/>
                      </a:lnTo>
                      <a:lnTo>
                        <a:pt x="4" y="21"/>
                      </a:lnTo>
                      <a:lnTo>
                        <a:pt x="44" y="67"/>
                      </a:lnTo>
                      <a:lnTo>
                        <a:pt x="0" y="76"/>
                      </a:lnTo>
                      <a:lnTo>
                        <a:pt x="37" y="104"/>
                      </a:lnTo>
                      <a:lnTo>
                        <a:pt x="2" y="130"/>
                      </a:lnTo>
                      <a:lnTo>
                        <a:pt x="54" y="123"/>
                      </a:lnTo>
                      <a:lnTo>
                        <a:pt x="45" y="157"/>
                      </a:lnTo>
                      <a:lnTo>
                        <a:pt x="73" y="138"/>
                      </a:lnTo>
                      <a:lnTo>
                        <a:pt x="80" y="192"/>
                      </a:lnTo>
                      <a:lnTo>
                        <a:pt x="99" y="133"/>
                      </a:lnTo>
                      <a:lnTo>
                        <a:pt x="125" y="176"/>
                      </a:lnTo>
                      <a:lnTo>
                        <a:pt x="132" y="128"/>
                      </a:lnTo>
                      <a:lnTo>
                        <a:pt x="170" y="161"/>
                      </a:lnTo>
                      <a:lnTo>
                        <a:pt x="159" y="114"/>
                      </a:lnTo>
                      <a:lnTo>
                        <a:pt x="202" y="119"/>
                      </a:lnTo>
                      <a:lnTo>
                        <a:pt x="164" y="93"/>
                      </a:lnTo>
                      <a:lnTo>
                        <a:pt x="197" y="73"/>
                      </a:lnTo>
                      <a:lnTo>
                        <a:pt x="158" y="66"/>
                      </a:lnTo>
                      <a:lnTo>
                        <a:pt x="173" y="40"/>
                      </a:lnTo>
                      <a:lnTo>
                        <a:pt x="133" y="47"/>
                      </a:lnTo>
                      <a:lnTo>
                        <a:pt x="137" y="0"/>
                      </a:lnTo>
                      <a:lnTo>
                        <a:pt x="102" y="52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14" name="Freeform 113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00"/>
                  <a:ext cx="0" cy="91"/>
                </a:xfrm>
                <a:custGeom xmlns:a="http://schemas.openxmlformats.org/drawingml/2006/main">
                  <a:avLst/>
                  <a:gdLst>
                    <a:gd name="T0" fmla="*/ 13 w 195"/>
                    <a:gd name="T1" fmla="*/ 7 h 184"/>
                    <a:gd name="T2" fmla="*/ 10 w 195"/>
                    <a:gd name="T3" fmla="*/ 3 h 184"/>
                    <a:gd name="T4" fmla="*/ 9 w 195"/>
                    <a:gd name="T5" fmla="*/ 7 h 184"/>
                    <a:gd name="T6" fmla="*/ 1 w 195"/>
                    <a:gd name="T7" fmla="*/ 3 h 184"/>
                    <a:gd name="T8" fmla="*/ 6 w 195"/>
                    <a:gd name="T9" fmla="*/ 9 h 184"/>
                    <a:gd name="T10" fmla="*/ 0 w 195"/>
                    <a:gd name="T11" fmla="*/ 10 h 184"/>
                    <a:gd name="T12" fmla="*/ 5 w 195"/>
                    <a:gd name="T13" fmla="*/ 13 h 184"/>
                    <a:gd name="T14" fmla="*/ 1 w 195"/>
                    <a:gd name="T15" fmla="*/ 16 h 184"/>
                    <a:gd name="T16" fmla="*/ 7 w 195"/>
                    <a:gd name="T17" fmla="*/ 15 h 184"/>
                    <a:gd name="T18" fmla="*/ 6 w 195"/>
                    <a:gd name="T19" fmla="*/ 19 h 184"/>
                    <a:gd name="T20" fmla="*/ 9 w 195"/>
                    <a:gd name="T21" fmla="*/ 17 h 184"/>
                    <a:gd name="T22" fmla="*/ 10 w 195"/>
                    <a:gd name="T23" fmla="*/ 23 h 184"/>
                    <a:gd name="T24" fmla="*/ 12 w 195"/>
                    <a:gd name="T25" fmla="*/ 16 h 184"/>
                    <a:gd name="T26" fmla="*/ 15 w 195"/>
                    <a:gd name="T27" fmla="*/ 22 h 184"/>
                    <a:gd name="T28" fmla="*/ 16 w 195"/>
                    <a:gd name="T29" fmla="*/ 16 h 184"/>
                    <a:gd name="T30" fmla="*/ 21 w 195"/>
                    <a:gd name="T31" fmla="*/ 20 h 184"/>
                    <a:gd name="T32" fmla="*/ 20 w 195"/>
                    <a:gd name="T33" fmla="*/ 14 h 184"/>
                    <a:gd name="T34" fmla="*/ 25 w 195"/>
                    <a:gd name="T35" fmla="*/ 15 h 184"/>
                    <a:gd name="T36" fmla="*/ 20 w 195"/>
                    <a:gd name="T37" fmla="*/ 12 h 184"/>
                    <a:gd name="T38" fmla="*/ 24 w 195"/>
                    <a:gd name="T39" fmla="*/ 9 h 184"/>
                    <a:gd name="T40" fmla="*/ 19 w 195"/>
                    <a:gd name="T41" fmla="*/ 8 h 184"/>
                    <a:gd name="T42" fmla="*/ 21 w 195"/>
                    <a:gd name="T43" fmla="*/ 5 h 184"/>
                    <a:gd name="T44" fmla="*/ 16 w 195"/>
                    <a:gd name="T45" fmla="*/ 6 h 184"/>
                    <a:gd name="T46" fmla="*/ 17 w 195"/>
                    <a:gd name="T47" fmla="*/ 0 h 184"/>
                    <a:gd name="T48" fmla="*/ 13 w 195"/>
                    <a:gd name="T49" fmla="*/ 7 h 18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95" h="184">
                      <a:moveTo>
                        <a:pt x="98" y="50"/>
                      </a:moveTo>
                      <a:lnTo>
                        <a:pt x="76" y="19"/>
                      </a:lnTo>
                      <a:lnTo>
                        <a:pt x="66" y="53"/>
                      </a:lnTo>
                      <a:lnTo>
                        <a:pt x="3" y="19"/>
                      </a:lnTo>
                      <a:lnTo>
                        <a:pt x="41" y="65"/>
                      </a:lnTo>
                      <a:lnTo>
                        <a:pt x="0" y="74"/>
                      </a:lnTo>
                      <a:lnTo>
                        <a:pt x="34" y="100"/>
                      </a:lnTo>
                      <a:lnTo>
                        <a:pt x="2" y="124"/>
                      </a:lnTo>
                      <a:lnTo>
                        <a:pt x="52" y="119"/>
                      </a:lnTo>
                      <a:lnTo>
                        <a:pt x="43" y="150"/>
                      </a:lnTo>
                      <a:lnTo>
                        <a:pt x="69" y="133"/>
                      </a:lnTo>
                      <a:lnTo>
                        <a:pt x="78" y="184"/>
                      </a:lnTo>
                      <a:lnTo>
                        <a:pt x="95" y="127"/>
                      </a:lnTo>
                      <a:lnTo>
                        <a:pt x="119" y="169"/>
                      </a:lnTo>
                      <a:lnTo>
                        <a:pt x="128" y="124"/>
                      </a:lnTo>
                      <a:lnTo>
                        <a:pt x="164" y="155"/>
                      </a:lnTo>
                      <a:lnTo>
                        <a:pt x="154" y="110"/>
                      </a:lnTo>
                      <a:lnTo>
                        <a:pt x="195" y="114"/>
                      </a:lnTo>
                      <a:lnTo>
                        <a:pt x="159" y="89"/>
                      </a:lnTo>
                      <a:lnTo>
                        <a:pt x="190" y="70"/>
                      </a:lnTo>
                      <a:lnTo>
                        <a:pt x="152" y="62"/>
                      </a:lnTo>
                      <a:lnTo>
                        <a:pt x="166" y="38"/>
                      </a:lnTo>
                      <a:lnTo>
                        <a:pt x="128" y="44"/>
                      </a:lnTo>
                      <a:lnTo>
                        <a:pt x="131" y="0"/>
                      </a:lnTo>
                      <a:lnTo>
                        <a:pt x="98" y="50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15" name="Freeform 114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02"/>
                  <a:ext cx="0" cy="87"/>
                </a:xfrm>
                <a:custGeom xmlns:a="http://schemas.openxmlformats.org/drawingml/2006/main">
                  <a:avLst/>
                  <a:gdLst>
                    <a:gd name="T0" fmla="*/ 11 w 189"/>
                    <a:gd name="T1" fmla="*/ 6 h 178"/>
                    <a:gd name="T2" fmla="*/ 9 w 189"/>
                    <a:gd name="T3" fmla="*/ 2 h 178"/>
                    <a:gd name="T4" fmla="*/ 8 w 189"/>
                    <a:gd name="T5" fmla="*/ 6 h 178"/>
                    <a:gd name="T6" fmla="*/ 0 w 189"/>
                    <a:gd name="T7" fmla="*/ 2 h 178"/>
                    <a:gd name="T8" fmla="*/ 5 w 189"/>
                    <a:gd name="T9" fmla="*/ 7 h 178"/>
                    <a:gd name="T10" fmla="*/ 0 w 189"/>
                    <a:gd name="T11" fmla="*/ 8 h 178"/>
                    <a:gd name="T12" fmla="*/ 4 w 189"/>
                    <a:gd name="T13" fmla="*/ 12 h 178"/>
                    <a:gd name="T14" fmla="*/ 0 w 189"/>
                    <a:gd name="T15" fmla="*/ 15 h 178"/>
                    <a:gd name="T16" fmla="*/ 6 w 189"/>
                    <a:gd name="T17" fmla="*/ 14 h 178"/>
                    <a:gd name="T18" fmla="*/ 5 w 189"/>
                    <a:gd name="T19" fmla="*/ 18 h 178"/>
                    <a:gd name="T20" fmla="*/ 8 w 189"/>
                    <a:gd name="T21" fmla="*/ 16 h 178"/>
                    <a:gd name="T22" fmla="*/ 9 w 189"/>
                    <a:gd name="T23" fmla="*/ 22 h 178"/>
                    <a:gd name="T24" fmla="*/ 11 w 189"/>
                    <a:gd name="T25" fmla="*/ 15 h 178"/>
                    <a:gd name="T26" fmla="*/ 14 w 189"/>
                    <a:gd name="T27" fmla="*/ 20 h 178"/>
                    <a:gd name="T28" fmla="*/ 15 w 189"/>
                    <a:gd name="T29" fmla="*/ 14 h 178"/>
                    <a:gd name="T30" fmla="*/ 19 w 189"/>
                    <a:gd name="T31" fmla="*/ 18 h 178"/>
                    <a:gd name="T32" fmla="*/ 18 w 189"/>
                    <a:gd name="T33" fmla="*/ 13 h 178"/>
                    <a:gd name="T34" fmla="*/ 23 w 189"/>
                    <a:gd name="T35" fmla="*/ 13 h 178"/>
                    <a:gd name="T36" fmla="*/ 19 w 189"/>
                    <a:gd name="T37" fmla="*/ 10 h 178"/>
                    <a:gd name="T38" fmla="*/ 23 w 189"/>
                    <a:gd name="T39" fmla="*/ 8 h 178"/>
                    <a:gd name="T40" fmla="*/ 18 w 189"/>
                    <a:gd name="T41" fmla="*/ 7 h 178"/>
                    <a:gd name="T42" fmla="*/ 20 w 189"/>
                    <a:gd name="T43" fmla="*/ 4 h 178"/>
                    <a:gd name="T44" fmla="*/ 15 w 189"/>
                    <a:gd name="T45" fmla="*/ 5 h 178"/>
                    <a:gd name="T46" fmla="*/ 16 w 189"/>
                    <a:gd name="T47" fmla="*/ 0 h 178"/>
                    <a:gd name="T48" fmla="*/ 11 w 189"/>
                    <a:gd name="T49" fmla="*/ 6 h 17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89" h="178">
                      <a:moveTo>
                        <a:pt x="95" y="48"/>
                      </a:moveTo>
                      <a:lnTo>
                        <a:pt x="73" y="19"/>
                      </a:lnTo>
                      <a:lnTo>
                        <a:pt x="64" y="52"/>
                      </a:lnTo>
                      <a:lnTo>
                        <a:pt x="4" y="19"/>
                      </a:lnTo>
                      <a:lnTo>
                        <a:pt x="40" y="62"/>
                      </a:lnTo>
                      <a:lnTo>
                        <a:pt x="0" y="71"/>
                      </a:lnTo>
                      <a:lnTo>
                        <a:pt x="33" y="97"/>
                      </a:lnTo>
                      <a:lnTo>
                        <a:pt x="2" y="121"/>
                      </a:lnTo>
                      <a:lnTo>
                        <a:pt x="50" y="114"/>
                      </a:lnTo>
                      <a:lnTo>
                        <a:pt x="42" y="145"/>
                      </a:lnTo>
                      <a:lnTo>
                        <a:pt x="68" y="130"/>
                      </a:lnTo>
                      <a:lnTo>
                        <a:pt x="75" y="178"/>
                      </a:lnTo>
                      <a:lnTo>
                        <a:pt x="92" y="123"/>
                      </a:lnTo>
                      <a:lnTo>
                        <a:pt x="116" y="162"/>
                      </a:lnTo>
                      <a:lnTo>
                        <a:pt x="123" y="119"/>
                      </a:lnTo>
                      <a:lnTo>
                        <a:pt x="159" y="149"/>
                      </a:lnTo>
                      <a:lnTo>
                        <a:pt x="147" y="107"/>
                      </a:lnTo>
                      <a:lnTo>
                        <a:pt x="189" y="111"/>
                      </a:lnTo>
                      <a:lnTo>
                        <a:pt x="154" y="86"/>
                      </a:lnTo>
                      <a:lnTo>
                        <a:pt x="185" y="67"/>
                      </a:lnTo>
                      <a:lnTo>
                        <a:pt x="147" y="60"/>
                      </a:lnTo>
                      <a:lnTo>
                        <a:pt x="161" y="36"/>
                      </a:lnTo>
                      <a:lnTo>
                        <a:pt x="125" y="43"/>
                      </a:lnTo>
                      <a:lnTo>
                        <a:pt x="128" y="0"/>
                      </a:lnTo>
                      <a:lnTo>
                        <a:pt x="95" y="48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16" name="Freeform 115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03"/>
                  <a:ext cx="0" cy="85"/>
                </a:xfrm>
                <a:custGeom xmlns:a="http://schemas.openxmlformats.org/drawingml/2006/main">
                  <a:avLst/>
                  <a:gdLst>
                    <a:gd name="T0" fmla="*/ 12 w 181"/>
                    <a:gd name="T1" fmla="*/ 6 h 170"/>
                    <a:gd name="T2" fmla="*/ 9 w 181"/>
                    <a:gd name="T3" fmla="*/ 3 h 170"/>
                    <a:gd name="T4" fmla="*/ 8 w 181"/>
                    <a:gd name="T5" fmla="*/ 7 h 170"/>
                    <a:gd name="T6" fmla="*/ 1 w 181"/>
                    <a:gd name="T7" fmla="*/ 3 h 170"/>
                    <a:gd name="T8" fmla="*/ 5 w 181"/>
                    <a:gd name="T9" fmla="*/ 8 h 170"/>
                    <a:gd name="T10" fmla="*/ 0 w 181"/>
                    <a:gd name="T11" fmla="*/ 9 h 170"/>
                    <a:gd name="T12" fmla="*/ 4 w 181"/>
                    <a:gd name="T13" fmla="*/ 12 h 170"/>
                    <a:gd name="T14" fmla="*/ 1 w 181"/>
                    <a:gd name="T15" fmla="*/ 15 h 170"/>
                    <a:gd name="T16" fmla="*/ 6 w 181"/>
                    <a:gd name="T17" fmla="*/ 14 h 170"/>
                    <a:gd name="T18" fmla="*/ 5 w 181"/>
                    <a:gd name="T19" fmla="*/ 18 h 170"/>
                    <a:gd name="T20" fmla="*/ 9 w 181"/>
                    <a:gd name="T21" fmla="*/ 16 h 170"/>
                    <a:gd name="T22" fmla="*/ 9 w 181"/>
                    <a:gd name="T23" fmla="*/ 22 h 170"/>
                    <a:gd name="T24" fmla="*/ 11 w 181"/>
                    <a:gd name="T25" fmla="*/ 15 h 170"/>
                    <a:gd name="T26" fmla="*/ 14 w 181"/>
                    <a:gd name="T27" fmla="*/ 20 h 170"/>
                    <a:gd name="T28" fmla="*/ 15 w 181"/>
                    <a:gd name="T29" fmla="*/ 15 h 170"/>
                    <a:gd name="T30" fmla="*/ 19 w 181"/>
                    <a:gd name="T31" fmla="*/ 18 h 170"/>
                    <a:gd name="T32" fmla="*/ 18 w 181"/>
                    <a:gd name="T33" fmla="*/ 13 h 170"/>
                    <a:gd name="T34" fmla="*/ 23 w 181"/>
                    <a:gd name="T35" fmla="*/ 14 h 170"/>
                    <a:gd name="T36" fmla="*/ 19 w 181"/>
                    <a:gd name="T37" fmla="*/ 11 h 170"/>
                    <a:gd name="T38" fmla="*/ 23 w 181"/>
                    <a:gd name="T39" fmla="*/ 9 h 170"/>
                    <a:gd name="T40" fmla="*/ 18 w 181"/>
                    <a:gd name="T41" fmla="*/ 8 h 170"/>
                    <a:gd name="T42" fmla="*/ 20 w 181"/>
                    <a:gd name="T43" fmla="*/ 5 h 170"/>
                    <a:gd name="T44" fmla="*/ 15 w 181"/>
                    <a:gd name="T45" fmla="*/ 6 h 170"/>
                    <a:gd name="T46" fmla="*/ 16 w 181"/>
                    <a:gd name="T47" fmla="*/ 0 h 170"/>
                    <a:gd name="T48" fmla="*/ 12 w 181"/>
                    <a:gd name="T49" fmla="*/ 6 h 17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81" h="170">
                      <a:moveTo>
                        <a:pt x="91" y="46"/>
                      </a:moveTo>
                      <a:lnTo>
                        <a:pt x="71" y="19"/>
                      </a:lnTo>
                      <a:lnTo>
                        <a:pt x="62" y="50"/>
                      </a:lnTo>
                      <a:lnTo>
                        <a:pt x="3" y="19"/>
                      </a:lnTo>
                      <a:lnTo>
                        <a:pt x="38" y="60"/>
                      </a:lnTo>
                      <a:lnTo>
                        <a:pt x="0" y="67"/>
                      </a:lnTo>
                      <a:lnTo>
                        <a:pt x="31" y="93"/>
                      </a:lnTo>
                      <a:lnTo>
                        <a:pt x="2" y="115"/>
                      </a:lnTo>
                      <a:lnTo>
                        <a:pt x="48" y="110"/>
                      </a:lnTo>
                      <a:lnTo>
                        <a:pt x="40" y="139"/>
                      </a:lnTo>
                      <a:lnTo>
                        <a:pt x="65" y="124"/>
                      </a:lnTo>
                      <a:lnTo>
                        <a:pt x="71" y="170"/>
                      </a:lnTo>
                      <a:lnTo>
                        <a:pt x="88" y="117"/>
                      </a:lnTo>
                      <a:lnTo>
                        <a:pt x="112" y="157"/>
                      </a:lnTo>
                      <a:lnTo>
                        <a:pt x="117" y="113"/>
                      </a:lnTo>
                      <a:lnTo>
                        <a:pt x="152" y="143"/>
                      </a:lnTo>
                      <a:lnTo>
                        <a:pt x="141" y="101"/>
                      </a:lnTo>
                      <a:lnTo>
                        <a:pt x="181" y="105"/>
                      </a:lnTo>
                      <a:lnTo>
                        <a:pt x="148" y="82"/>
                      </a:lnTo>
                      <a:lnTo>
                        <a:pt x="178" y="65"/>
                      </a:lnTo>
                      <a:lnTo>
                        <a:pt x="141" y="58"/>
                      </a:lnTo>
                      <a:lnTo>
                        <a:pt x="155" y="34"/>
                      </a:lnTo>
                      <a:lnTo>
                        <a:pt x="119" y="41"/>
                      </a:lnTo>
                      <a:lnTo>
                        <a:pt x="122" y="0"/>
                      </a:lnTo>
                      <a:lnTo>
                        <a:pt x="91" y="46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17" name="Freeform 116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05"/>
                  <a:ext cx="0" cy="81"/>
                </a:xfrm>
                <a:custGeom xmlns:a="http://schemas.openxmlformats.org/drawingml/2006/main">
                  <a:avLst/>
                  <a:gdLst>
                    <a:gd name="T0" fmla="*/ 11 w 175"/>
                    <a:gd name="T1" fmla="*/ 6 h 164"/>
                    <a:gd name="T2" fmla="*/ 8 w 175"/>
                    <a:gd name="T3" fmla="*/ 3 h 164"/>
                    <a:gd name="T4" fmla="*/ 7 w 175"/>
                    <a:gd name="T5" fmla="*/ 6 h 164"/>
                    <a:gd name="T6" fmla="*/ 0 w 175"/>
                    <a:gd name="T7" fmla="*/ 3 h 164"/>
                    <a:gd name="T8" fmla="*/ 4 w 175"/>
                    <a:gd name="T9" fmla="*/ 8 h 164"/>
                    <a:gd name="T10" fmla="*/ 0 w 175"/>
                    <a:gd name="T11" fmla="*/ 9 h 164"/>
                    <a:gd name="T12" fmla="*/ 3 w 175"/>
                    <a:gd name="T13" fmla="*/ 12 h 164"/>
                    <a:gd name="T14" fmla="*/ 0 w 175"/>
                    <a:gd name="T15" fmla="*/ 14 h 164"/>
                    <a:gd name="T16" fmla="*/ 5 w 175"/>
                    <a:gd name="T17" fmla="*/ 14 h 164"/>
                    <a:gd name="T18" fmla="*/ 4 w 175"/>
                    <a:gd name="T19" fmla="*/ 17 h 164"/>
                    <a:gd name="T20" fmla="*/ 7 w 175"/>
                    <a:gd name="T21" fmla="*/ 15 h 164"/>
                    <a:gd name="T22" fmla="*/ 8 w 175"/>
                    <a:gd name="T23" fmla="*/ 21 h 164"/>
                    <a:gd name="T24" fmla="*/ 10 w 175"/>
                    <a:gd name="T25" fmla="*/ 15 h 164"/>
                    <a:gd name="T26" fmla="*/ 13 w 175"/>
                    <a:gd name="T27" fmla="*/ 19 h 164"/>
                    <a:gd name="T28" fmla="*/ 14 w 175"/>
                    <a:gd name="T29" fmla="*/ 14 h 164"/>
                    <a:gd name="T30" fmla="*/ 18 w 175"/>
                    <a:gd name="T31" fmla="*/ 18 h 164"/>
                    <a:gd name="T32" fmla="*/ 17 w 175"/>
                    <a:gd name="T33" fmla="*/ 13 h 164"/>
                    <a:gd name="T34" fmla="*/ 21 w 175"/>
                    <a:gd name="T35" fmla="*/ 13 h 164"/>
                    <a:gd name="T36" fmla="*/ 17 w 175"/>
                    <a:gd name="T37" fmla="*/ 10 h 164"/>
                    <a:gd name="T38" fmla="*/ 21 w 175"/>
                    <a:gd name="T39" fmla="*/ 8 h 164"/>
                    <a:gd name="T40" fmla="*/ 17 w 175"/>
                    <a:gd name="T41" fmla="*/ 7 h 164"/>
                    <a:gd name="T42" fmla="*/ 18 w 175"/>
                    <a:gd name="T43" fmla="*/ 5 h 164"/>
                    <a:gd name="T44" fmla="*/ 14 w 175"/>
                    <a:gd name="T45" fmla="*/ 5 h 164"/>
                    <a:gd name="T46" fmla="*/ 14 w 175"/>
                    <a:gd name="T47" fmla="*/ 0 h 164"/>
                    <a:gd name="T48" fmla="*/ 11 w 175"/>
                    <a:gd name="T49" fmla="*/ 6 h 16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75" h="164">
                      <a:moveTo>
                        <a:pt x="88" y="45"/>
                      </a:moveTo>
                      <a:lnTo>
                        <a:pt x="68" y="17"/>
                      </a:lnTo>
                      <a:lnTo>
                        <a:pt x="59" y="48"/>
                      </a:lnTo>
                      <a:lnTo>
                        <a:pt x="4" y="17"/>
                      </a:lnTo>
                      <a:lnTo>
                        <a:pt x="38" y="57"/>
                      </a:lnTo>
                      <a:lnTo>
                        <a:pt x="0" y="66"/>
                      </a:lnTo>
                      <a:lnTo>
                        <a:pt x="31" y="90"/>
                      </a:lnTo>
                      <a:lnTo>
                        <a:pt x="2" y="110"/>
                      </a:lnTo>
                      <a:lnTo>
                        <a:pt x="47" y="105"/>
                      </a:lnTo>
                      <a:lnTo>
                        <a:pt x="38" y="135"/>
                      </a:lnTo>
                      <a:lnTo>
                        <a:pt x="62" y="119"/>
                      </a:lnTo>
                      <a:lnTo>
                        <a:pt x="69" y="164"/>
                      </a:lnTo>
                      <a:lnTo>
                        <a:pt x="85" y="114"/>
                      </a:lnTo>
                      <a:lnTo>
                        <a:pt x="107" y="150"/>
                      </a:lnTo>
                      <a:lnTo>
                        <a:pt x="114" y="110"/>
                      </a:lnTo>
                      <a:lnTo>
                        <a:pt x="147" y="138"/>
                      </a:lnTo>
                      <a:lnTo>
                        <a:pt x="137" y="98"/>
                      </a:lnTo>
                      <a:lnTo>
                        <a:pt x="175" y="102"/>
                      </a:lnTo>
                      <a:lnTo>
                        <a:pt x="142" y="79"/>
                      </a:lnTo>
                      <a:lnTo>
                        <a:pt x="171" y="62"/>
                      </a:lnTo>
                      <a:lnTo>
                        <a:pt x="137" y="55"/>
                      </a:lnTo>
                      <a:lnTo>
                        <a:pt x="149" y="34"/>
                      </a:lnTo>
                      <a:lnTo>
                        <a:pt x="116" y="40"/>
                      </a:lnTo>
                      <a:lnTo>
                        <a:pt x="118" y="0"/>
                      </a:lnTo>
                      <a:lnTo>
                        <a:pt x="88" y="45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18" name="Freeform 117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07"/>
                  <a:ext cx="0" cy="77"/>
                </a:xfrm>
                <a:custGeom xmlns:a="http://schemas.openxmlformats.org/drawingml/2006/main">
                  <a:avLst/>
                  <a:gdLst>
                    <a:gd name="T0" fmla="*/ 11 w 167"/>
                    <a:gd name="T1" fmla="*/ 5 h 158"/>
                    <a:gd name="T2" fmla="*/ 9 w 167"/>
                    <a:gd name="T3" fmla="*/ 2 h 158"/>
                    <a:gd name="T4" fmla="*/ 8 w 167"/>
                    <a:gd name="T5" fmla="*/ 5 h 158"/>
                    <a:gd name="T6" fmla="*/ 1 w 167"/>
                    <a:gd name="T7" fmla="*/ 2 h 158"/>
                    <a:gd name="T8" fmla="*/ 5 w 167"/>
                    <a:gd name="T9" fmla="*/ 7 h 158"/>
                    <a:gd name="T10" fmla="*/ 0 w 167"/>
                    <a:gd name="T11" fmla="*/ 7 h 158"/>
                    <a:gd name="T12" fmla="*/ 4 w 167"/>
                    <a:gd name="T13" fmla="*/ 10 h 158"/>
                    <a:gd name="T14" fmla="*/ 1 w 167"/>
                    <a:gd name="T15" fmla="*/ 13 h 158"/>
                    <a:gd name="T16" fmla="*/ 6 w 167"/>
                    <a:gd name="T17" fmla="*/ 12 h 158"/>
                    <a:gd name="T18" fmla="*/ 5 w 167"/>
                    <a:gd name="T19" fmla="*/ 15 h 158"/>
                    <a:gd name="T20" fmla="*/ 8 w 167"/>
                    <a:gd name="T21" fmla="*/ 14 h 158"/>
                    <a:gd name="T22" fmla="*/ 9 w 167"/>
                    <a:gd name="T23" fmla="*/ 19 h 158"/>
                    <a:gd name="T24" fmla="*/ 11 w 167"/>
                    <a:gd name="T25" fmla="*/ 13 h 158"/>
                    <a:gd name="T26" fmla="*/ 13 w 167"/>
                    <a:gd name="T27" fmla="*/ 18 h 158"/>
                    <a:gd name="T28" fmla="*/ 14 w 167"/>
                    <a:gd name="T29" fmla="*/ 13 h 158"/>
                    <a:gd name="T30" fmla="*/ 18 w 167"/>
                    <a:gd name="T31" fmla="*/ 16 h 158"/>
                    <a:gd name="T32" fmla="*/ 17 w 167"/>
                    <a:gd name="T33" fmla="*/ 11 h 158"/>
                    <a:gd name="T34" fmla="*/ 21 w 167"/>
                    <a:gd name="T35" fmla="*/ 12 h 158"/>
                    <a:gd name="T36" fmla="*/ 17 w 167"/>
                    <a:gd name="T37" fmla="*/ 9 h 158"/>
                    <a:gd name="T38" fmla="*/ 21 w 167"/>
                    <a:gd name="T39" fmla="*/ 7 h 158"/>
                    <a:gd name="T40" fmla="*/ 17 w 167"/>
                    <a:gd name="T41" fmla="*/ 6 h 158"/>
                    <a:gd name="T42" fmla="*/ 18 w 167"/>
                    <a:gd name="T43" fmla="*/ 4 h 158"/>
                    <a:gd name="T44" fmla="*/ 14 w 167"/>
                    <a:gd name="T45" fmla="*/ 4 h 158"/>
                    <a:gd name="T46" fmla="*/ 15 w 167"/>
                    <a:gd name="T47" fmla="*/ 0 h 158"/>
                    <a:gd name="T48" fmla="*/ 11 w 167"/>
                    <a:gd name="T49" fmla="*/ 5 h 15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67" h="158">
                      <a:moveTo>
                        <a:pt x="84" y="44"/>
                      </a:moveTo>
                      <a:lnTo>
                        <a:pt x="65" y="18"/>
                      </a:lnTo>
                      <a:lnTo>
                        <a:pt x="57" y="47"/>
                      </a:lnTo>
                      <a:lnTo>
                        <a:pt x="3" y="18"/>
                      </a:lnTo>
                      <a:lnTo>
                        <a:pt x="36" y="56"/>
                      </a:lnTo>
                      <a:lnTo>
                        <a:pt x="0" y="63"/>
                      </a:lnTo>
                      <a:lnTo>
                        <a:pt x="29" y="87"/>
                      </a:lnTo>
                      <a:lnTo>
                        <a:pt x="1" y="107"/>
                      </a:lnTo>
                      <a:lnTo>
                        <a:pt x="45" y="102"/>
                      </a:lnTo>
                      <a:lnTo>
                        <a:pt x="36" y="128"/>
                      </a:lnTo>
                      <a:lnTo>
                        <a:pt x="60" y="114"/>
                      </a:lnTo>
                      <a:lnTo>
                        <a:pt x="65" y="158"/>
                      </a:lnTo>
                      <a:lnTo>
                        <a:pt x="81" y="109"/>
                      </a:lnTo>
                      <a:lnTo>
                        <a:pt x="103" y="145"/>
                      </a:lnTo>
                      <a:lnTo>
                        <a:pt x="108" y="106"/>
                      </a:lnTo>
                      <a:lnTo>
                        <a:pt x="141" y="132"/>
                      </a:lnTo>
                      <a:lnTo>
                        <a:pt x="131" y="94"/>
                      </a:lnTo>
                      <a:lnTo>
                        <a:pt x="167" y="97"/>
                      </a:lnTo>
                      <a:lnTo>
                        <a:pt x="136" y="76"/>
                      </a:lnTo>
                      <a:lnTo>
                        <a:pt x="164" y="61"/>
                      </a:lnTo>
                      <a:lnTo>
                        <a:pt x="129" y="54"/>
                      </a:lnTo>
                      <a:lnTo>
                        <a:pt x="143" y="33"/>
                      </a:lnTo>
                      <a:lnTo>
                        <a:pt x="110" y="38"/>
                      </a:lnTo>
                      <a:lnTo>
                        <a:pt x="114" y="0"/>
                      </a:lnTo>
                      <a:lnTo>
                        <a:pt x="84" y="44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19" name="Freeform 118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08"/>
                  <a:ext cx="0" cy="75"/>
                </a:xfrm>
                <a:custGeom xmlns:a="http://schemas.openxmlformats.org/drawingml/2006/main">
                  <a:avLst/>
                  <a:gdLst>
                    <a:gd name="T0" fmla="*/ 10 w 161"/>
                    <a:gd name="T1" fmla="*/ 5 h 154"/>
                    <a:gd name="T2" fmla="*/ 7 w 161"/>
                    <a:gd name="T3" fmla="*/ 2 h 154"/>
                    <a:gd name="T4" fmla="*/ 6 w 161"/>
                    <a:gd name="T5" fmla="*/ 5 h 154"/>
                    <a:gd name="T6" fmla="*/ 0 w 161"/>
                    <a:gd name="T7" fmla="*/ 2 h 154"/>
                    <a:gd name="T8" fmla="*/ 4 w 161"/>
                    <a:gd name="T9" fmla="*/ 6 h 154"/>
                    <a:gd name="T10" fmla="*/ 0 w 161"/>
                    <a:gd name="T11" fmla="*/ 7 h 154"/>
                    <a:gd name="T12" fmla="*/ 3 w 161"/>
                    <a:gd name="T13" fmla="*/ 10 h 154"/>
                    <a:gd name="T14" fmla="*/ 0 w 161"/>
                    <a:gd name="T15" fmla="*/ 12 h 154"/>
                    <a:gd name="T16" fmla="*/ 5 w 161"/>
                    <a:gd name="T17" fmla="*/ 12 h 154"/>
                    <a:gd name="T18" fmla="*/ 4 w 161"/>
                    <a:gd name="T19" fmla="*/ 15 h 154"/>
                    <a:gd name="T20" fmla="*/ 7 w 161"/>
                    <a:gd name="T21" fmla="*/ 13 h 154"/>
                    <a:gd name="T22" fmla="*/ 8 w 161"/>
                    <a:gd name="T23" fmla="*/ 19 h 154"/>
                    <a:gd name="T24" fmla="*/ 10 w 161"/>
                    <a:gd name="T25" fmla="*/ 13 h 154"/>
                    <a:gd name="T26" fmla="*/ 12 w 161"/>
                    <a:gd name="T27" fmla="*/ 17 h 154"/>
                    <a:gd name="T28" fmla="*/ 13 w 161"/>
                    <a:gd name="T29" fmla="*/ 12 h 154"/>
                    <a:gd name="T30" fmla="*/ 16 w 161"/>
                    <a:gd name="T31" fmla="*/ 16 h 154"/>
                    <a:gd name="T32" fmla="*/ 15 w 161"/>
                    <a:gd name="T33" fmla="*/ 11 h 154"/>
                    <a:gd name="T34" fmla="*/ 20 w 161"/>
                    <a:gd name="T35" fmla="*/ 11 h 154"/>
                    <a:gd name="T36" fmla="*/ 16 w 161"/>
                    <a:gd name="T37" fmla="*/ 9 h 154"/>
                    <a:gd name="T38" fmla="*/ 19 w 161"/>
                    <a:gd name="T39" fmla="*/ 7 h 154"/>
                    <a:gd name="T40" fmla="*/ 15 w 161"/>
                    <a:gd name="T41" fmla="*/ 6 h 154"/>
                    <a:gd name="T42" fmla="*/ 17 w 161"/>
                    <a:gd name="T43" fmla="*/ 3 h 154"/>
                    <a:gd name="T44" fmla="*/ 13 w 161"/>
                    <a:gd name="T45" fmla="*/ 4 h 154"/>
                    <a:gd name="T46" fmla="*/ 13 w 161"/>
                    <a:gd name="T47" fmla="*/ 0 h 154"/>
                    <a:gd name="T48" fmla="*/ 10 w 161"/>
                    <a:gd name="T49" fmla="*/ 5 h 15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61" h="154">
                      <a:moveTo>
                        <a:pt x="81" y="42"/>
                      </a:moveTo>
                      <a:lnTo>
                        <a:pt x="62" y="16"/>
                      </a:lnTo>
                      <a:lnTo>
                        <a:pt x="55" y="45"/>
                      </a:lnTo>
                      <a:lnTo>
                        <a:pt x="4" y="16"/>
                      </a:lnTo>
                      <a:lnTo>
                        <a:pt x="35" y="54"/>
                      </a:lnTo>
                      <a:lnTo>
                        <a:pt x="0" y="62"/>
                      </a:lnTo>
                      <a:lnTo>
                        <a:pt x="28" y="85"/>
                      </a:lnTo>
                      <a:lnTo>
                        <a:pt x="2" y="104"/>
                      </a:lnTo>
                      <a:lnTo>
                        <a:pt x="43" y="99"/>
                      </a:lnTo>
                      <a:lnTo>
                        <a:pt x="35" y="126"/>
                      </a:lnTo>
                      <a:lnTo>
                        <a:pt x="57" y="112"/>
                      </a:lnTo>
                      <a:lnTo>
                        <a:pt x="64" y="154"/>
                      </a:lnTo>
                      <a:lnTo>
                        <a:pt x="80" y="107"/>
                      </a:lnTo>
                      <a:lnTo>
                        <a:pt x="99" y="142"/>
                      </a:lnTo>
                      <a:lnTo>
                        <a:pt x="105" y="104"/>
                      </a:lnTo>
                      <a:lnTo>
                        <a:pt x="135" y="130"/>
                      </a:lnTo>
                      <a:lnTo>
                        <a:pt x="126" y="92"/>
                      </a:lnTo>
                      <a:lnTo>
                        <a:pt x="161" y="95"/>
                      </a:lnTo>
                      <a:lnTo>
                        <a:pt x="131" y="74"/>
                      </a:lnTo>
                      <a:lnTo>
                        <a:pt x="157" y="59"/>
                      </a:lnTo>
                      <a:lnTo>
                        <a:pt x="124" y="52"/>
                      </a:lnTo>
                      <a:lnTo>
                        <a:pt x="137" y="31"/>
                      </a:lnTo>
                      <a:lnTo>
                        <a:pt x="105" y="38"/>
                      </a:lnTo>
                      <a:lnTo>
                        <a:pt x="109" y="0"/>
                      </a:lnTo>
                      <a:lnTo>
                        <a:pt x="81" y="42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20" name="Freeform 119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09"/>
                  <a:ext cx="0" cy="73"/>
                </a:xfrm>
                <a:custGeom xmlns:a="http://schemas.openxmlformats.org/drawingml/2006/main">
                  <a:avLst/>
                  <a:gdLst>
                    <a:gd name="T0" fmla="*/ 10 w 153"/>
                    <a:gd name="T1" fmla="*/ 5 h 146"/>
                    <a:gd name="T2" fmla="*/ 8 w 153"/>
                    <a:gd name="T3" fmla="*/ 2 h 146"/>
                    <a:gd name="T4" fmla="*/ 7 w 153"/>
                    <a:gd name="T5" fmla="*/ 6 h 146"/>
                    <a:gd name="T6" fmla="*/ 1 w 153"/>
                    <a:gd name="T7" fmla="*/ 2 h 146"/>
                    <a:gd name="T8" fmla="*/ 4 w 153"/>
                    <a:gd name="T9" fmla="*/ 7 h 146"/>
                    <a:gd name="T10" fmla="*/ 0 w 153"/>
                    <a:gd name="T11" fmla="*/ 8 h 146"/>
                    <a:gd name="T12" fmla="*/ 4 w 153"/>
                    <a:gd name="T13" fmla="*/ 10 h 146"/>
                    <a:gd name="T14" fmla="*/ 1 w 153"/>
                    <a:gd name="T15" fmla="*/ 13 h 146"/>
                    <a:gd name="T16" fmla="*/ 5 w 153"/>
                    <a:gd name="T17" fmla="*/ 12 h 146"/>
                    <a:gd name="T18" fmla="*/ 5 w 153"/>
                    <a:gd name="T19" fmla="*/ 16 h 146"/>
                    <a:gd name="T20" fmla="*/ 7 w 153"/>
                    <a:gd name="T21" fmla="*/ 14 h 146"/>
                    <a:gd name="T22" fmla="*/ 8 w 153"/>
                    <a:gd name="T23" fmla="*/ 19 h 146"/>
                    <a:gd name="T24" fmla="*/ 10 w 153"/>
                    <a:gd name="T25" fmla="*/ 13 h 146"/>
                    <a:gd name="T26" fmla="*/ 12 w 153"/>
                    <a:gd name="T27" fmla="*/ 17 h 146"/>
                    <a:gd name="T28" fmla="*/ 13 w 153"/>
                    <a:gd name="T29" fmla="*/ 13 h 146"/>
                    <a:gd name="T30" fmla="*/ 17 w 153"/>
                    <a:gd name="T31" fmla="*/ 16 h 146"/>
                    <a:gd name="T32" fmla="*/ 15 w 153"/>
                    <a:gd name="T33" fmla="*/ 12 h 146"/>
                    <a:gd name="T34" fmla="*/ 20 w 153"/>
                    <a:gd name="T35" fmla="*/ 12 h 146"/>
                    <a:gd name="T36" fmla="*/ 16 w 153"/>
                    <a:gd name="T37" fmla="*/ 9 h 146"/>
                    <a:gd name="T38" fmla="*/ 19 w 153"/>
                    <a:gd name="T39" fmla="*/ 7 h 146"/>
                    <a:gd name="T40" fmla="*/ 15 w 153"/>
                    <a:gd name="T41" fmla="*/ 7 h 146"/>
                    <a:gd name="T42" fmla="*/ 17 w 153"/>
                    <a:gd name="T43" fmla="*/ 4 h 146"/>
                    <a:gd name="T44" fmla="*/ 13 w 153"/>
                    <a:gd name="T45" fmla="*/ 5 h 146"/>
                    <a:gd name="T46" fmla="*/ 13 w 153"/>
                    <a:gd name="T47" fmla="*/ 0 h 146"/>
                    <a:gd name="T48" fmla="*/ 10 w 153"/>
                    <a:gd name="T49" fmla="*/ 5 h 14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53" h="146">
                      <a:moveTo>
                        <a:pt x="77" y="39"/>
                      </a:moveTo>
                      <a:lnTo>
                        <a:pt x="60" y="15"/>
                      </a:lnTo>
                      <a:lnTo>
                        <a:pt x="51" y="43"/>
                      </a:lnTo>
                      <a:lnTo>
                        <a:pt x="3" y="15"/>
                      </a:lnTo>
                      <a:lnTo>
                        <a:pt x="32" y="51"/>
                      </a:lnTo>
                      <a:lnTo>
                        <a:pt x="0" y="58"/>
                      </a:lnTo>
                      <a:lnTo>
                        <a:pt x="27" y="79"/>
                      </a:lnTo>
                      <a:lnTo>
                        <a:pt x="1" y="100"/>
                      </a:lnTo>
                      <a:lnTo>
                        <a:pt x="39" y="95"/>
                      </a:lnTo>
                      <a:lnTo>
                        <a:pt x="34" y="120"/>
                      </a:lnTo>
                      <a:lnTo>
                        <a:pt x="55" y="107"/>
                      </a:lnTo>
                      <a:lnTo>
                        <a:pt x="60" y="146"/>
                      </a:lnTo>
                      <a:lnTo>
                        <a:pt x="76" y="101"/>
                      </a:lnTo>
                      <a:lnTo>
                        <a:pt x="95" y="134"/>
                      </a:lnTo>
                      <a:lnTo>
                        <a:pt x="100" y="98"/>
                      </a:lnTo>
                      <a:lnTo>
                        <a:pt x="129" y="122"/>
                      </a:lnTo>
                      <a:lnTo>
                        <a:pt x="120" y="88"/>
                      </a:lnTo>
                      <a:lnTo>
                        <a:pt x="153" y="91"/>
                      </a:lnTo>
                      <a:lnTo>
                        <a:pt x="126" y="70"/>
                      </a:lnTo>
                      <a:lnTo>
                        <a:pt x="150" y="55"/>
                      </a:lnTo>
                      <a:lnTo>
                        <a:pt x="119" y="50"/>
                      </a:lnTo>
                      <a:lnTo>
                        <a:pt x="131" y="31"/>
                      </a:lnTo>
                      <a:lnTo>
                        <a:pt x="101" y="36"/>
                      </a:lnTo>
                      <a:lnTo>
                        <a:pt x="103" y="0"/>
                      </a:lnTo>
                      <a:lnTo>
                        <a:pt x="77" y="39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21" name="Freeform 120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11"/>
                  <a:ext cx="0" cy="69"/>
                </a:xfrm>
                <a:custGeom xmlns:a="http://schemas.openxmlformats.org/drawingml/2006/main">
                  <a:avLst/>
                  <a:gdLst>
                    <a:gd name="T0" fmla="*/ 9 w 147"/>
                    <a:gd name="T1" fmla="*/ 5 h 140"/>
                    <a:gd name="T2" fmla="*/ 7 w 147"/>
                    <a:gd name="T3" fmla="*/ 2 h 140"/>
                    <a:gd name="T4" fmla="*/ 6 w 147"/>
                    <a:gd name="T5" fmla="*/ 6 h 140"/>
                    <a:gd name="T6" fmla="*/ 0 w 147"/>
                    <a:gd name="T7" fmla="*/ 2 h 140"/>
                    <a:gd name="T8" fmla="*/ 3 w 147"/>
                    <a:gd name="T9" fmla="*/ 7 h 140"/>
                    <a:gd name="T10" fmla="*/ 0 w 147"/>
                    <a:gd name="T11" fmla="*/ 7 h 140"/>
                    <a:gd name="T12" fmla="*/ 3 w 147"/>
                    <a:gd name="T13" fmla="*/ 10 h 140"/>
                    <a:gd name="T14" fmla="*/ 0 w 147"/>
                    <a:gd name="T15" fmla="*/ 12 h 140"/>
                    <a:gd name="T16" fmla="*/ 4 w 147"/>
                    <a:gd name="T17" fmla="*/ 12 h 140"/>
                    <a:gd name="T18" fmla="*/ 4 w 147"/>
                    <a:gd name="T19" fmla="*/ 15 h 140"/>
                    <a:gd name="T20" fmla="*/ 6 w 147"/>
                    <a:gd name="T21" fmla="*/ 13 h 140"/>
                    <a:gd name="T22" fmla="*/ 7 w 147"/>
                    <a:gd name="T23" fmla="*/ 18 h 140"/>
                    <a:gd name="T24" fmla="*/ 9 w 147"/>
                    <a:gd name="T25" fmla="*/ 13 h 140"/>
                    <a:gd name="T26" fmla="*/ 11 w 147"/>
                    <a:gd name="T27" fmla="*/ 16 h 140"/>
                    <a:gd name="T28" fmla="*/ 12 w 147"/>
                    <a:gd name="T29" fmla="*/ 12 h 140"/>
                    <a:gd name="T30" fmla="*/ 15 w 147"/>
                    <a:gd name="T31" fmla="*/ 15 h 140"/>
                    <a:gd name="T32" fmla="*/ 14 w 147"/>
                    <a:gd name="T33" fmla="*/ 11 h 140"/>
                    <a:gd name="T34" fmla="*/ 18 w 147"/>
                    <a:gd name="T35" fmla="*/ 11 h 140"/>
                    <a:gd name="T36" fmla="*/ 14 w 147"/>
                    <a:gd name="T37" fmla="*/ 9 h 140"/>
                    <a:gd name="T38" fmla="*/ 17 w 147"/>
                    <a:gd name="T39" fmla="*/ 7 h 140"/>
                    <a:gd name="T40" fmla="*/ 14 w 147"/>
                    <a:gd name="T41" fmla="*/ 6 h 140"/>
                    <a:gd name="T42" fmla="*/ 15 w 147"/>
                    <a:gd name="T43" fmla="*/ 4 h 140"/>
                    <a:gd name="T44" fmla="*/ 12 w 147"/>
                    <a:gd name="T45" fmla="*/ 5 h 140"/>
                    <a:gd name="T46" fmla="*/ 12 w 147"/>
                    <a:gd name="T47" fmla="*/ 0 h 140"/>
                    <a:gd name="T48" fmla="*/ 9 w 147"/>
                    <a:gd name="T49" fmla="*/ 5 h 14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47" h="140">
                      <a:moveTo>
                        <a:pt x="74" y="38"/>
                      </a:moveTo>
                      <a:lnTo>
                        <a:pt x="57" y="16"/>
                      </a:lnTo>
                      <a:lnTo>
                        <a:pt x="50" y="41"/>
                      </a:lnTo>
                      <a:lnTo>
                        <a:pt x="4" y="16"/>
                      </a:lnTo>
                      <a:lnTo>
                        <a:pt x="31" y="50"/>
                      </a:lnTo>
                      <a:lnTo>
                        <a:pt x="0" y="55"/>
                      </a:lnTo>
                      <a:lnTo>
                        <a:pt x="26" y="76"/>
                      </a:lnTo>
                      <a:lnTo>
                        <a:pt x="2" y="95"/>
                      </a:lnTo>
                      <a:lnTo>
                        <a:pt x="38" y="90"/>
                      </a:lnTo>
                      <a:lnTo>
                        <a:pt x="33" y="114"/>
                      </a:lnTo>
                      <a:lnTo>
                        <a:pt x="52" y="102"/>
                      </a:lnTo>
                      <a:lnTo>
                        <a:pt x="59" y="140"/>
                      </a:lnTo>
                      <a:lnTo>
                        <a:pt x="73" y="97"/>
                      </a:lnTo>
                      <a:lnTo>
                        <a:pt x="90" y="128"/>
                      </a:lnTo>
                      <a:lnTo>
                        <a:pt x="97" y="93"/>
                      </a:lnTo>
                      <a:lnTo>
                        <a:pt x="124" y="117"/>
                      </a:lnTo>
                      <a:lnTo>
                        <a:pt x="116" y="85"/>
                      </a:lnTo>
                      <a:lnTo>
                        <a:pt x="147" y="86"/>
                      </a:lnTo>
                      <a:lnTo>
                        <a:pt x="119" y="67"/>
                      </a:lnTo>
                      <a:lnTo>
                        <a:pt x="143" y="54"/>
                      </a:lnTo>
                      <a:lnTo>
                        <a:pt x="114" y="48"/>
                      </a:lnTo>
                      <a:lnTo>
                        <a:pt x="126" y="29"/>
                      </a:lnTo>
                      <a:lnTo>
                        <a:pt x="97" y="35"/>
                      </a:lnTo>
                      <a:lnTo>
                        <a:pt x="100" y="0"/>
                      </a:lnTo>
                      <a:lnTo>
                        <a:pt x="74" y="38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22" name="Freeform 121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13"/>
                  <a:ext cx="0" cy="65"/>
                </a:xfrm>
                <a:custGeom xmlns:a="http://schemas.openxmlformats.org/drawingml/2006/main">
                  <a:avLst/>
                  <a:gdLst>
                    <a:gd name="T0" fmla="*/ 9 w 139"/>
                    <a:gd name="T1" fmla="*/ 5 h 132"/>
                    <a:gd name="T2" fmla="*/ 7 w 139"/>
                    <a:gd name="T3" fmla="*/ 2 h 132"/>
                    <a:gd name="T4" fmla="*/ 6 w 139"/>
                    <a:gd name="T5" fmla="*/ 5 h 132"/>
                    <a:gd name="T6" fmla="*/ 1 w 139"/>
                    <a:gd name="T7" fmla="*/ 2 h 132"/>
                    <a:gd name="T8" fmla="*/ 4 w 139"/>
                    <a:gd name="T9" fmla="*/ 6 h 132"/>
                    <a:gd name="T10" fmla="*/ 0 w 139"/>
                    <a:gd name="T11" fmla="*/ 7 h 132"/>
                    <a:gd name="T12" fmla="*/ 3 w 139"/>
                    <a:gd name="T13" fmla="*/ 9 h 132"/>
                    <a:gd name="T14" fmla="*/ 1 w 139"/>
                    <a:gd name="T15" fmla="*/ 12 h 132"/>
                    <a:gd name="T16" fmla="*/ 5 w 139"/>
                    <a:gd name="T17" fmla="*/ 11 h 132"/>
                    <a:gd name="T18" fmla="*/ 4 w 139"/>
                    <a:gd name="T19" fmla="*/ 14 h 132"/>
                    <a:gd name="T20" fmla="*/ 7 w 139"/>
                    <a:gd name="T21" fmla="*/ 12 h 132"/>
                    <a:gd name="T22" fmla="*/ 7 w 139"/>
                    <a:gd name="T23" fmla="*/ 17 h 132"/>
                    <a:gd name="T24" fmla="*/ 9 w 139"/>
                    <a:gd name="T25" fmla="*/ 12 h 132"/>
                    <a:gd name="T26" fmla="*/ 11 w 139"/>
                    <a:gd name="T27" fmla="*/ 16 h 132"/>
                    <a:gd name="T28" fmla="*/ 12 w 139"/>
                    <a:gd name="T29" fmla="*/ 12 h 132"/>
                    <a:gd name="T30" fmla="*/ 15 w 139"/>
                    <a:gd name="T31" fmla="*/ 14 h 132"/>
                    <a:gd name="T32" fmla="*/ 14 w 139"/>
                    <a:gd name="T33" fmla="*/ 10 h 132"/>
                    <a:gd name="T34" fmla="*/ 18 w 139"/>
                    <a:gd name="T35" fmla="*/ 11 h 132"/>
                    <a:gd name="T36" fmla="*/ 15 w 139"/>
                    <a:gd name="T37" fmla="*/ 8 h 132"/>
                    <a:gd name="T38" fmla="*/ 17 w 139"/>
                    <a:gd name="T39" fmla="*/ 7 h 132"/>
                    <a:gd name="T40" fmla="*/ 14 w 139"/>
                    <a:gd name="T41" fmla="*/ 6 h 132"/>
                    <a:gd name="T42" fmla="*/ 15 w 139"/>
                    <a:gd name="T43" fmla="*/ 4 h 132"/>
                    <a:gd name="T44" fmla="*/ 12 w 139"/>
                    <a:gd name="T45" fmla="*/ 4 h 132"/>
                    <a:gd name="T46" fmla="*/ 12 w 139"/>
                    <a:gd name="T47" fmla="*/ 0 h 132"/>
                    <a:gd name="T48" fmla="*/ 9 w 139"/>
                    <a:gd name="T49" fmla="*/ 5 h 1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39" h="132">
                      <a:moveTo>
                        <a:pt x="70" y="36"/>
                      </a:moveTo>
                      <a:lnTo>
                        <a:pt x="55" y="13"/>
                      </a:lnTo>
                      <a:lnTo>
                        <a:pt x="48" y="39"/>
                      </a:lnTo>
                      <a:lnTo>
                        <a:pt x="3" y="13"/>
                      </a:lnTo>
                      <a:lnTo>
                        <a:pt x="29" y="46"/>
                      </a:lnTo>
                      <a:lnTo>
                        <a:pt x="0" y="53"/>
                      </a:lnTo>
                      <a:lnTo>
                        <a:pt x="24" y="72"/>
                      </a:lnTo>
                      <a:lnTo>
                        <a:pt x="1" y="89"/>
                      </a:lnTo>
                      <a:lnTo>
                        <a:pt x="36" y="86"/>
                      </a:lnTo>
                      <a:lnTo>
                        <a:pt x="31" y="108"/>
                      </a:lnTo>
                      <a:lnTo>
                        <a:pt x="50" y="96"/>
                      </a:lnTo>
                      <a:lnTo>
                        <a:pt x="55" y="132"/>
                      </a:lnTo>
                      <a:lnTo>
                        <a:pt x="69" y="91"/>
                      </a:lnTo>
                      <a:lnTo>
                        <a:pt x="86" y="122"/>
                      </a:lnTo>
                      <a:lnTo>
                        <a:pt x="91" y="89"/>
                      </a:lnTo>
                      <a:lnTo>
                        <a:pt x="117" y="112"/>
                      </a:lnTo>
                      <a:lnTo>
                        <a:pt x="110" y="79"/>
                      </a:lnTo>
                      <a:lnTo>
                        <a:pt x="139" y="82"/>
                      </a:lnTo>
                      <a:lnTo>
                        <a:pt x="113" y="63"/>
                      </a:lnTo>
                      <a:lnTo>
                        <a:pt x="136" y="50"/>
                      </a:lnTo>
                      <a:lnTo>
                        <a:pt x="108" y="44"/>
                      </a:lnTo>
                      <a:lnTo>
                        <a:pt x="119" y="27"/>
                      </a:lnTo>
                      <a:lnTo>
                        <a:pt x="91" y="32"/>
                      </a:lnTo>
                      <a:lnTo>
                        <a:pt x="94" y="0"/>
                      </a:lnTo>
                      <a:lnTo>
                        <a:pt x="70" y="36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23" name="Freeform 122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14"/>
                  <a:ext cx="0" cy="64"/>
                </a:xfrm>
                <a:custGeom xmlns:a="http://schemas.openxmlformats.org/drawingml/2006/main">
                  <a:avLst/>
                  <a:gdLst>
                    <a:gd name="T0" fmla="*/ 9 w 135"/>
                    <a:gd name="T1" fmla="*/ 5 h 128"/>
                    <a:gd name="T2" fmla="*/ 7 w 135"/>
                    <a:gd name="T3" fmla="*/ 2 h 128"/>
                    <a:gd name="T4" fmla="*/ 6 w 135"/>
                    <a:gd name="T5" fmla="*/ 5 h 128"/>
                    <a:gd name="T6" fmla="*/ 1 w 135"/>
                    <a:gd name="T7" fmla="*/ 2 h 128"/>
                    <a:gd name="T8" fmla="*/ 4 w 135"/>
                    <a:gd name="T9" fmla="*/ 6 h 128"/>
                    <a:gd name="T10" fmla="*/ 0 w 135"/>
                    <a:gd name="T11" fmla="*/ 7 h 128"/>
                    <a:gd name="T12" fmla="*/ 3 w 135"/>
                    <a:gd name="T13" fmla="*/ 9 h 128"/>
                    <a:gd name="T14" fmla="*/ 0 w 135"/>
                    <a:gd name="T15" fmla="*/ 11 h 128"/>
                    <a:gd name="T16" fmla="*/ 5 w 135"/>
                    <a:gd name="T17" fmla="*/ 11 h 128"/>
                    <a:gd name="T18" fmla="*/ 4 w 135"/>
                    <a:gd name="T19" fmla="*/ 13 h 128"/>
                    <a:gd name="T20" fmla="*/ 6 w 135"/>
                    <a:gd name="T21" fmla="*/ 12 h 128"/>
                    <a:gd name="T22" fmla="*/ 7 w 135"/>
                    <a:gd name="T23" fmla="*/ 16 h 128"/>
                    <a:gd name="T24" fmla="*/ 9 w 135"/>
                    <a:gd name="T25" fmla="*/ 11 h 128"/>
                    <a:gd name="T26" fmla="*/ 11 w 135"/>
                    <a:gd name="T27" fmla="*/ 15 h 128"/>
                    <a:gd name="T28" fmla="*/ 11 w 135"/>
                    <a:gd name="T29" fmla="*/ 11 h 128"/>
                    <a:gd name="T30" fmla="*/ 14 w 135"/>
                    <a:gd name="T31" fmla="*/ 14 h 128"/>
                    <a:gd name="T32" fmla="*/ 14 w 135"/>
                    <a:gd name="T33" fmla="*/ 10 h 128"/>
                    <a:gd name="T34" fmla="*/ 17 w 135"/>
                    <a:gd name="T35" fmla="*/ 10 h 128"/>
                    <a:gd name="T36" fmla="*/ 14 w 135"/>
                    <a:gd name="T37" fmla="*/ 8 h 128"/>
                    <a:gd name="T38" fmla="*/ 17 w 135"/>
                    <a:gd name="T39" fmla="*/ 6 h 128"/>
                    <a:gd name="T40" fmla="*/ 13 w 135"/>
                    <a:gd name="T41" fmla="*/ 6 h 128"/>
                    <a:gd name="T42" fmla="*/ 15 w 135"/>
                    <a:gd name="T43" fmla="*/ 4 h 128"/>
                    <a:gd name="T44" fmla="*/ 11 w 135"/>
                    <a:gd name="T45" fmla="*/ 4 h 128"/>
                    <a:gd name="T46" fmla="*/ 12 w 135"/>
                    <a:gd name="T47" fmla="*/ 0 h 128"/>
                    <a:gd name="T48" fmla="*/ 9 w 135"/>
                    <a:gd name="T49" fmla="*/ 5 h 12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35" h="128">
                      <a:moveTo>
                        <a:pt x="67" y="34"/>
                      </a:moveTo>
                      <a:lnTo>
                        <a:pt x="52" y="14"/>
                      </a:lnTo>
                      <a:lnTo>
                        <a:pt x="45" y="36"/>
                      </a:lnTo>
                      <a:lnTo>
                        <a:pt x="2" y="14"/>
                      </a:lnTo>
                      <a:lnTo>
                        <a:pt x="28" y="45"/>
                      </a:lnTo>
                      <a:lnTo>
                        <a:pt x="0" y="50"/>
                      </a:lnTo>
                      <a:lnTo>
                        <a:pt x="24" y="69"/>
                      </a:lnTo>
                      <a:lnTo>
                        <a:pt x="0" y="86"/>
                      </a:lnTo>
                      <a:lnTo>
                        <a:pt x="35" y="81"/>
                      </a:lnTo>
                      <a:lnTo>
                        <a:pt x="29" y="104"/>
                      </a:lnTo>
                      <a:lnTo>
                        <a:pt x="48" y="91"/>
                      </a:lnTo>
                      <a:lnTo>
                        <a:pt x="54" y="128"/>
                      </a:lnTo>
                      <a:lnTo>
                        <a:pt x="66" y="88"/>
                      </a:lnTo>
                      <a:lnTo>
                        <a:pt x="81" y="116"/>
                      </a:lnTo>
                      <a:lnTo>
                        <a:pt x="86" y="85"/>
                      </a:lnTo>
                      <a:lnTo>
                        <a:pt x="112" y="105"/>
                      </a:lnTo>
                      <a:lnTo>
                        <a:pt x="105" y="76"/>
                      </a:lnTo>
                      <a:lnTo>
                        <a:pt x="135" y="78"/>
                      </a:lnTo>
                      <a:lnTo>
                        <a:pt x="109" y="62"/>
                      </a:lnTo>
                      <a:lnTo>
                        <a:pt x="131" y="48"/>
                      </a:lnTo>
                      <a:lnTo>
                        <a:pt x="104" y="43"/>
                      </a:lnTo>
                      <a:lnTo>
                        <a:pt x="114" y="26"/>
                      </a:lnTo>
                      <a:lnTo>
                        <a:pt x="88" y="31"/>
                      </a:lnTo>
                      <a:lnTo>
                        <a:pt x="90" y="0"/>
                      </a:lnTo>
                      <a:lnTo>
                        <a:pt x="67" y="34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24" name="Freeform 123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16"/>
                  <a:ext cx="0" cy="61"/>
                </a:xfrm>
                <a:custGeom xmlns:a="http://schemas.openxmlformats.org/drawingml/2006/main">
                  <a:avLst/>
                  <a:gdLst>
                    <a:gd name="T0" fmla="*/ 8 w 128"/>
                    <a:gd name="T1" fmla="*/ 5 h 121"/>
                    <a:gd name="T2" fmla="*/ 7 w 128"/>
                    <a:gd name="T3" fmla="*/ 2 h 121"/>
                    <a:gd name="T4" fmla="*/ 6 w 128"/>
                    <a:gd name="T5" fmla="*/ 5 h 121"/>
                    <a:gd name="T6" fmla="*/ 1 w 128"/>
                    <a:gd name="T7" fmla="*/ 2 h 121"/>
                    <a:gd name="T8" fmla="*/ 4 w 128"/>
                    <a:gd name="T9" fmla="*/ 6 h 121"/>
                    <a:gd name="T10" fmla="*/ 0 w 128"/>
                    <a:gd name="T11" fmla="*/ 7 h 121"/>
                    <a:gd name="T12" fmla="*/ 3 w 128"/>
                    <a:gd name="T13" fmla="*/ 9 h 121"/>
                    <a:gd name="T14" fmla="*/ 0 w 128"/>
                    <a:gd name="T15" fmla="*/ 11 h 121"/>
                    <a:gd name="T16" fmla="*/ 5 w 128"/>
                    <a:gd name="T17" fmla="*/ 10 h 121"/>
                    <a:gd name="T18" fmla="*/ 4 w 128"/>
                    <a:gd name="T19" fmla="*/ 13 h 121"/>
                    <a:gd name="T20" fmla="*/ 6 w 128"/>
                    <a:gd name="T21" fmla="*/ 11 h 121"/>
                    <a:gd name="T22" fmla="*/ 7 w 128"/>
                    <a:gd name="T23" fmla="*/ 16 h 121"/>
                    <a:gd name="T24" fmla="*/ 8 w 128"/>
                    <a:gd name="T25" fmla="*/ 11 h 121"/>
                    <a:gd name="T26" fmla="*/ 10 w 128"/>
                    <a:gd name="T27" fmla="*/ 14 h 121"/>
                    <a:gd name="T28" fmla="*/ 11 w 128"/>
                    <a:gd name="T29" fmla="*/ 11 h 121"/>
                    <a:gd name="T30" fmla="*/ 14 w 128"/>
                    <a:gd name="T31" fmla="*/ 13 h 121"/>
                    <a:gd name="T32" fmla="*/ 13 w 128"/>
                    <a:gd name="T33" fmla="*/ 9 h 121"/>
                    <a:gd name="T34" fmla="*/ 16 w 128"/>
                    <a:gd name="T35" fmla="*/ 10 h 121"/>
                    <a:gd name="T36" fmla="*/ 13 w 128"/>
                    <a:gd name="T37" fmla="*/ 8 h 121"/>
                    <a:gd name="T38" fmla="*/ 16 w 128"/>
                    <a:gd name="T39" fmla="*/ 6 h 121"/>
                    <a:gd name="T40" fmla="*/ 13 w 128"/>
                    <a:gd name="T41" fmla="*/ 5 h 121"/>
                    <a:gd name="T42" fmla="*/ 14 w 128"/>
                    <a:gd name="T43" fmla="*/ 4 h 121"/>
                    <a:gd name="T44" fmla="*/ 11 w 128"/>
                    <a:gd name="T45" fmla="*/ 4 h 121"/>
                    <a:gd name="T46" fmla="*/ 11 w 128"/>
                    <a:gd name="T47" fmla="*/ 0 h 121"/>
                    <a:gd name="T48" fmla="*/ 8 w 128"/>
                    <a:gd name="T49" fmla="*/ 5 h 12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28" h="121">
                      <a:moveTo>
                        <a:pt x="64" y="33"/>
                      </a:moveTo>
                      <a:lnTo>
                        <a:pt x="49" y="12"/>
                      </a:lnTo>
                      <a:lnTo>
                        <a:pt x="44" y="35"/>
                      </a:lnTo>
                      <a:lnTo>
                        <a:pt x="2" y="12"/>
                      </a:lnTo>
                      <a:lnTo>
                        <a:pt x="28" y="42"/>
                      </a:lnTo>
                      <a:lnTo>
                        <a:pt x="0" y="49"/>
                      </a:lnTo>
                      <a:lnTo>
                        <a:pt x="23" y="66"/>
                      </a:lnTo>
                      <a:lnTo>
                        <a:pt x="0" y="82"/>
                      </a:lnTo>
                      <a:lnTo>
                        <a:pt x="33" y="78"/>
                      </a:lnTo>
                      <a:lnTo>
                        <a:pt x="28" y="99"/>
                      </a:lnTo>
                      <a:lnTo>
                        <a:pt x="45" y="87"/>
                      </a:lnTo>
                      <a:lnTo>
                        <a:pt x="51" y="121"/>
                      </a:lnTo>
                      <a:lnTo>
                        <a:pt x="63" y="83"/>
                      </a:lnTo>
                      <a:lnTo>
                        <a:pt x="78" y="111"/>
                      </a:lnTo>
                      <a:lnTo>
                        <a:pt x="83" y="82"/>
                      </a:lnTo>
                      <a:lnTo>
                        <a:pt x="107" y="101"/>
                      </a:lnTo>
                      <a:lnTo>
                        <a:pt x="99" y="71"/>
                      </a:lnTo>
                      <a:lnTo>
                        <a:pt x="128" y="75"/>
                      </a:lnTo>
                      <a:lnTo>
                        <a:pt x="104" y="59"/>
                      </a:lnTo>
                      <a:lnTo>
                        <a:pt x="125" y="45"/>
                      </a:lnTo>
                      <a:lnTo>
                        <a:pt x="99" y="40"/>
                      </a:lnTo>
                      <a:lnTo>
                        <a:pt x="109" y="25"/>
                      </a:lnTo>
                      <a:lnTo>
                        <a:pt x="83" y="30"/>
                      </a:lnTo>
                      <a:lnTo>
                        <a:pt x="87" y="0"/>
                      </a:lnTo>
                      <a:lnTo>
                        <a:pt x="64" y="33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25" name="Freeform 124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18"/>
                  <a:ext cx="0" cy="57"/>
                </a:xfrm>
                <a:custGeom xmlns:a="http://schemas.openxmlformats.org/drawingml/2006/main">
                  <a:avLst/>
                  <a:gdLst>
                    <a:gd name="T0" fmla="*/ 7 w 121"/>
                    <a:gd name="T1" fmla="*/ 4 h 114"/>
                    <a:gd name="T2" fmla="*/ 5 w 121"/>
                    <a:gd name="T3" fmla="*/ 2 h 114"/>
                    <a:gd name="T4" fmla="*/ 5 w 121"/>
                    <a:gd name="T5" fmla="*/ 5 h 114"/>
                    <a:gd name="T6" fmla="*/ 0 w 121"/>
                    <a:gd name="T7" fmla="*/ 2 h 114"/>
                    <a:gd name="T8" fmla="*/ 3 w 121"/>
                    <a:gd name="T9" fmla="*/ 5 h 114"/>
                    <a:gd name="T10" fmla="*/ 0 w 121"/>
                    <a:gd name="T11" fmla="*/ 6 h 114"/>
                    <a:gd name="T12" fmla="*/ 2 w 121"/>
                    <a:gd name="T13" fmla="*/ 8 h 114"/>
                    <a:gd name="T14" fmla="*/ 0 w 121"/>
                    <a:gd name="T15" fmla="*/ 10 h 114"/>
                    <a:gd name="T16" fmla="*/ 3 w 121"/>
                    <a:gd name="T17" fmla="*/ 9 h 114"/>
                    <a:gd name="T18" fmla="*/ 3 w 121"/>
                    <a:gd name="T19" fmla="*/ 12 h 114"/>
                    <a:gd name="T20" fmla="*/ 5 w 121"/>
                    <a:gd name="T21" fmla="*/ 11 h 114"/>
                    <a:gd name="T22" fmla="*/ 5 w 121"/>
                    <a:gd name="T23" fmla="*/ 15 h 114"/>
                    <a:gd name="T24" fmla="*/ 7 w 121"/>
                    <a:gd name="T25" fmla="*/ 10 h 114"/>
                    <a:gd name="T26" fmla="*/ 9 w 121"/>
                    <a:gd name="T27" fmla="*/ 13 h 114"/>
                    <a:gd name="T28" fmla="*/ 9 w 121"/>
                    <a:gd name="T29" fmla="*/ 10 h 114"/>
                    <a:gd name="T30" fmla="*/ 12 w 121"/>
                    <a:gd name="T31" fmla="*/ 12 h 114"/>
                    <a:gd name="T32" fmla="*/ 11 w 121"/>
                    <a:gd name="T33" fmla="*/ 9 h 114"/>
                    <a:gd name="T34" fmla="*/ 15 w 121"/>
                    <a:gd name="T35" fmla="*/ 9 h 114"/>
                    <a:gd name="T36" fmla="*/ 12 w 121"/>
                    <a:gd name="T37" fmla="*/ 7 h 114"/>
                    <a:gd name="T38" fmla="*/ 14 w 121"/>
                    <a:gd name="T39" fmla="*/ 6 h 114"/>
                    <a:gd name="T40" fmla="*/ 11 w 121"/>
                    <a:gd name="T41" fmla="*/ 5 h 114"/>
                    <a:gd name="T42" fmla="*/ 12 w 121"/>
                    <a:gd name="T43" fmla="*/ 3 h 114"/>
                    <a:gd name="T44" fmla="*/ 9 w 121"/>
                    <a:gd name="T45" fmla="*/ 4 h 114"/>
                    <a:gd name="T46" fmla="*/ 10 w 121"/>
                    <a:gd name="T47" fmla="*/ 0 h 114"/>
                    <a:gd name="T48" fmla="*/ 7 w 121"/>
                    <a:gd name="T49" fmla="*/ 4 h 11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21" h="114">
                      <a:moveTo>
                        <a:pt x="60" y="31"/>
                      </a:moveTo>
                      <a:lnTo>
                        <a:pt x="47" y="12"/>
                      </a:lnTo>
                      <a:lnTo>
                        <a:pt x="40" y="33"/>
                      </a:lnTo>
                      <a:lnTo>
                        <a:pt x="2" y="12"/>
                      </a:lnTo>
                      <a:lnTo>
                        <a:pt x="26" y="40"/>
                      </a:lnTo>
                      <a:lnTo>
                        <a:pt x="0" y="45"/>
                      </a:lnTo>
                      <a:lnTo>
                        <a:pt x="21" y="62"/>
                      </a:lnTo>
                      <a:lnTo>
                        <a:pt x="0" y="76"/>
                      </a:lnTo>
                      <a:lnTo>
                        <a:pt x="31" y="72"/>
                      </a:lnTo>
                      <a:lnTo>
                        <a:pt x="26" y="91"/>
                      </a:lnTo>
                      <a:lnTo>
                        <a:pt x="43" y="81"/>
                      </a:lnTo>
                      <a:lnTo>
                        <a:pt x="47" y="114"/>
                      </a:lnTo>
                      <a:lnTo>
                        <a:pt x="59" y="78"/>
                      </a:lnTo>
                      <a:lnTo>
                        <a:pt x="74" y="103"/>
                      </a:lnTo>
                      <a:lnTo>
                        <a:pt x="78" y="76"/>
                      </a:lnTo>
                      <a:lnTo>
                        <a:pt x="100" y="95"/>
                      </a:lnTo>
                      <a:lnTo>
                        <a:pt x="93" y="67"/>
                      </a:lnTo>
                      <a:lnTo>
                        <a:pt x="121" y="69"/>
                      </a:lnTo>
                      <a:lnTo>
                        <a:pt x="98" y="55"/>
                      </a:lnTo>
                      <a:lnTo>
                        <a:pt x="117" y="43"/>
                      </a:lnTo>
                      <a:lnTo>
                        <a:pt x="93" y="38"/>
                      </a:lnTo>
                      <a:lnTo>
                        <a:pt x="102" y="22"/>
                      </a:lnTo>
                      <a:lnTo>
                        <a:pt x="79" y="27"/>
                      </a:lnTo>
                      <a:lnTo>
                        <a:pt x="81" y="0"/>
                      </a:lnTo>
                      <a:lnTo>
                        <a:pt x="60" y="31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26" name="Freeform 125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1" y="53520"/>
                  <a:ext cx="0" cy="53"/>
                </a:xfrm>
                <a:custGeom xmlns:a="http://schemas.openxmlformats.org/drawingml/2006/main">
                  <a:avLst/>
                  <a:gdLst>
                    <a:gd name="T0" fmla="*/ 8 w 114"/>
                    <a:gd name="T1" fmla="*/ 3 h 107"/>
                    <a:gd name="T2" fmla="*/ 6 w 114"/>
                    <a:gd name="T3" fmla="*/ 1 h 107"/>
                    <a:gd name="T4" fmla="*/ 5 w 114"/>
                    <a:gd name="T5" fmla="*/ 3 h 107"/>
                    <a:gd name="T6" fmla="*/ 1 w 114"/>
                    <a:gd name="T7" fmla="*/ 1 h 107"/>
                    <a:gd name="T8" fmla="*/ 4 w 114"/>
                    <a:gd name="T9" fmla="*/ 4 h 107"/>
                    <a:gd name="T10" fmla="*/ 0 w 114"/>
                    <a:gd name="T11" fmla="*/ 5 h 107"/>
                    <a:gd name="T12" fmla="*/ 3 w 114"/>
                    <a:gd name="T13" fmla="*/ 7 h 107"/>
                    <a:gd name="T14" fmla="*/ 0 w 114"/>
                    <a:gd name="T15" fmla="*/ 9 h 107"/>
                    <a:gd name="T16" fmla="*/ 4 w 114"/>
                    <a:gd name="T17" fmla="*/ 8 h 107"/>
                    <a:gd name="T18" fmla="*/ 4 w 114"/>
                    <a:gd name="T19" fmla="*/ 10 h 107"/>
                    <a:gd name="T20" fmla="*/ 5 w 114"/>
                    <a:gd name="T21" fmla="*/ 9 h 107"/>
                    <a:gd name="T22" fmla="*/ 6 w 114"/>
                    <a:gd name="T23" fmla="*/ 13 h 107"/>
                    <a:gd name="T24" fmla="*/ 7 w 114"/>
                    <a:gd name="T25" fmla="*/ 9 h 107"/>
                    <a:gd name="T26" fmla="*/ 9 w 114"/>
                    <a:gd name="T27" fmla="*/ 12 h 107"/>
                    <a:gd name="T28" fmla="*/ 10 w 114"/>
                    <a:gd name="T29" fmla="*/ 8 h 107"/>
                    <a:gd name="T30" fmla="*/ 12 w 114"/>
                    <a:gd name="T31" fmla="*/ 11 h 107"/>
                    <a:gd name="T32" fmla="*/ 11 w 114"/>
                    <a:gd name="T33" fmla="*/ 8 h 107"/>
                    <a:gd name="T34" fmla="*/ 15 w 114"/>
                    <a:gd name="T35" fmla="*/ 8 h 107"/>
                    <a:gd name="T36" fmla="*/ 12 w 114"/>
                    <a:gd name="T37" fmla="*/ 6 h 107"/>
                    <a:gd name="T38" fmla="*/ 14 w 114"/>
                    <a:gd name="T39" fmla="*/ 5 h 107"/>
                    <a:gd name="T40" fmla="*/ 11 w 114"/>
                    <a:gd name="T41" fmla="*/ 4 h 107"/>
                    <a:gd name="T42" fmla="*/ 13 w 114"/>
                    <a:gd name="T43" fmla="*/ 2 h 107"/>
                    <a:gd name="T44" fmla="*/ 10 w 114"/>
                    <a:gd name="T45" fmla="*/ 3 h 107"/>
                    <a:gd name="T46" fmla="*/ 10 w 114"/>
                    <a:gd name="T47" fmla="*/ 0 h 107"/>
                    <a:gd name="T48" fmla="*/ 8 w 114"/>
                    <a:gd name="T49" fmla="*/ 3 h 10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14" h="107">
                      <a:moveTo>
                        <a:pt x="57" y="30"/>
                      </a:moveTo>
                      <a:lnTo>
                        <a:pt x="44" y="12"/>
                      </a:lnTo>
                      <a:lnTo>
                        <a:pt x="38" y="31"/>
                      </a:lnTo>
                      <a:lnTo>
                        <a:pt x="2" y="12"/>
                      </a:lnTo>
                      <a:lnTo>
                        <a:pt x="25" y="38"/>
                      </a:lnTo>
                      <a:lnTo>
                        <a:pt x="0" y="42"/>
                      </a:lnTo>
                      <a:lnTo>
                        <a:pt x="19" y="57"/>
                      </a:lnTo>
                      <a:lnTo>
                        <a:pt x="0" y="73"/>
                      </a:lnTo>
                      <a:lnTo>
                        <a:pt x="30" y="69"/>
                      </a:lnTo>
                      <a:lnTo>
                        <a:pt x="25" y="87"/>
                      </a:lnTo>
                      <a:lnTo>
                        <a:pt x="40" y="76"/>
                      </a:lnTo>
                      <a:lnTo>
                        <a:pt x="45" y="107"/>
                      </a:lnTo>
                      <a:lnTo>
                        <a:pt x="56" y="73"/>
                      </a:lnTo>
                      <a:lnTo>
                        <a:pt x="69" y="97"/>
                      </a:lnTo>
                      <a:lnTo>
                        <a:pt x="75" y="71"/>
                      </a:lnTo>
                      <a:lnTo>
                        <a:pt x="95" y="88"/>
                      </a:lnTo>
                      <a:lnTo>
                        <a:pt x="88" y="64"/>
                      </a:lnTo>
                      <a:lnTo>
                        <a:pt x="114" y="66"/>
                      </a:lnTo>
                      <a:lnTo>
                        <a:pt x="92" y="52"/>
                      </a:lnTo>
                      <a:lnTo>
                        <a:pt x="111" y="40"/>
                      </a:lnTo>
                      <a:lnTo>
                        <a:pt x="88" y="37"/>
                      </a:lnTo>
                      <a:lnTo>
                        <a:pt x="97" y="23"/>
                      </a:lnTo>
                      <a:lnTo>
                        <a:pt x="75" y="26"/>
                      </a:lnTo>
                      <a:lnTo>
                        <a:pt x="76" y="0"/>
                      </a:lnTo>
                      <a:lnTo>
                        <a:pt x="57" y="30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27" name="Freeform 126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21"/>
                  <a:ext cx="0" cy="51"/>
                </a:xfrm>
                <a:custGeom xmlns:a="http://schemas.openxmlformats.org/drawingml/2006/main">
                  <a:avLst/>
                  <a:gdLst>
                    <a:gd name="T0" fmla="*/ 7 w 107"/>
                    <a:gd name="T1" fmla="*/ 3 h 104"/>
                    <a:gd name="T2" fmla="*/ 6 w 107"/>
                    <a:gd name="T3" fmla="*/ 1 h 104"/>
                    <a:gd name="T4" fmla="*/ 5 w 107"/>
                    <a:gd name="T5" fmla="*/ 3 h 104"/>
                    <a:gd name="T6" fmla="*/ 1 w 107"/>
                    <a:gd name="T7" fmla="*/ 1 h 104"/>
                    <a:gd name="T8" fmla="*/ 3 w 107"/>
                    <a:gd name="T9" fmla="*/ 4 h 104"/>
                    <a:gd name="T10" fmla="*/ 0 w 107"/>
                    <a:gd name="T11" fmla="*/ 5 h 104"/>
                    <a:gd name="T12" fmla="*/ 3 w 107"/>
                    <a:gd name="T13" fmla="*/ 6 h 104"/>
                    <a:gd name="T14" fmla="*/ 0 w 107"/>
                    <a:gd name="T15" fmla="*/ 8 h 104"/>
                    <a:gd name="T16" fmla="*/ 4 w 107"/>
                    <a:gd name="T17" fmla="*/ 8 h 104"/>
                    <a:gd name="T18" fmla="*/ 3 w 107"/>
                    <a:gd name="T19" fmla="*/ 10 h 104"/>
                    <a:gd name="T20" fmla="*/ 5 w 107"/>
                    <a:gd name="T21" fmla="*/ 9 h 104"/>
                    <a:gd name="T22" fmla="*/ 6 w 107"/>
                    <a:gd name="T23" fmla="*/ 12 h 104"/>
                    <a:gd name="T24" fmla="*/ 7 w 107"/>
                    <a:gd name="T25" fmla="*/ 8 h 104"/>
                    <a:gd name="T26" fmla="*/ 9 w 107"/>
                    <a:gd name="T27" fmla="*/ 11 h 104"/>
                    <a:gd name="T28" fmla="*/ 9 w 107"/>
                    <a:gd name="T29" fmla="*/ 8 h 104"/>
                    <a:gd name="T30" fmla="*/ 12 w 107"/>
                    <a:gd name="T31" fmla="*/ 10 h 104"/>
                    <a:gd name="T32" fmla="*/ 11 w 107"/>
                    <a:gd name="T33" fmla="*/ 7 h 104"/>
                    <a:gd name="T34" fmla="*/ 14 w 107"/>
                    <a:gd name="T35" fmla="*/ 7 h 104"/>
                    <a:gd name="T36" fmla="*/ 11 w 107"/>
                    <a:gd name="T37" fmla="*/ 6 h 104"/>
                    <a:gd name="T38" fmla="*/ 13 w 107"/>
                    <a:gd name="T39" fmla="*/ 5 h 104"/>
                    <a:gd name="T40" fmla="*/ 11 w 107"/>
                    <a:gd name="T41" fmla="*/ 4 h 104"/>
                    <a:gd name="T42" fmla="*/ 12 w 107"/>
                    <a:gd name="T43" fmla="*/ 2 h 104"/>
                    <a:gd name="T44" fmla="*/ 9 w 107"/>
                    <a:gd name="T45" fmla="*/ 3 h 104"/>
                    <a:gd name="T46" fmla="*/ 9 w 107"/>
                    <a:gd name="T47" fmla="*/ 0 h 104"/>
                    <a:gd name="T48" fmla="*/ 7 w 107"/>
                    <a:gd name="T49" fmla="*/ 3 h 10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07" h="104">
                      <a:moveTo>
                        <a:pt x="53" y="28"/>
                      </a:moveTo>
                      <a:lnTo>
                        <a:pt x="41" y="10"/>
                      </a:lnTo>
                      <a:lnTo>
                        <a:pt x="36" y="29"/>
                      </a:lnTo>
                      <a:lnTo>
                        <a:pt x="2" y="10"/>
                      </a:lnTo>
                      <a:lnTo>
                        <a:pt x="22" y="36"/>
                      </a:lnTo>
                      <a:lnTo>
                        <a:pt x="0" y="41"/>
                      </a:lnTo>
                      <a:lnTo>
                        <a:pt x="19" y="55"/>
                      </a:lnTo>
                      <a:lnTo>
                        <a:pt x="0" y="69"/>
                      </a:lnTo>
                      <a:lnTo>
                        <a:pt x="27" y="66"/>
                      </a:lnTo>
                      <a:lnTo>
                        <a:pt x="22" y="85"/>
                      </a:lnTo>
                      <a:lnTo>
                        <a:pt x="38" y="74"/>
                      </a:lnTo>
                      <a:lnTo>
                        <a:pt x="41" y="104"/>
                      </a:lnTo>
                      <a:lnTo>
                        <a:pt x="52" y="71"/>
                      </a:lnTo>
                      <a:lnTo>
                        <a:pt x="65" y="93"/>
                      </a:lnTo>
                      <a:lnTo>
                        <a:pt x="69" y="69"/>
                      </a:lnTo>
                      <a:lnTo>
                        <a:pt x="90" y="86"/>
                      </a:lnTo>
                      <a:lnTo>
                        <a:pt x="83" y="62"/>
                      </a:lnTo>
                      <a:lnTo>
                        <a:pt x="107" y="64"/>
                      </a:lnTo>
                      <a:lnTo>
                        <a:pt x="86" y="50"/>
                      </a:lnTo>
                      <a:lnTo>
                        <a:pt x="103" y="40"/>
                      </a:lnTo>
                      <a:lnTo>
                        <a:pt x="83" y="35"/>
                      </a:lnTo>
                      <a:lnTo>
                        <a:pt x="90" y="21"/>
                      </a:lnTo>
                      <a:lnTo>
                        <a:pt x="69" y="26"/>
                      </a:lnTo>
                      <a:lnTo>
                        <a:pt x="72" y="0"/>
                      </a:lnTo>
                      <a:lnTo>
                        <a:pt x="53" y="28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28" name="Freeform 127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22"/>
                  <a:ext cx="0" cy="49"/>
                </a:xfrm>
                <a:custGeom xmlns:a="http://schemas.openxmlformats.org/drawingml/2006/main">
                  <a:avLst/>
                  <a:gdLst>
                    <a:gd name="T0" fmla="*/ 7 w 100"/>
                    <a:gd name="T1" fmla="*/ 4 h 97"/>
                    <a:gd name="T2" fmla="*/ 5 w 100"/>
                    <a:gd name="T3" fmla="*/ 2 h 97"/>
                    <a:gd name="T4" fmla="*/ 5 w 100"/>
                    <a:gd name="T5" fmla="*/ 4 h 97"/>
                    <a:gd name="T6" fmla="*/ 1 w 100"/>
                    <a:gd name="T7" fmla="*/ 2 h 97"/>
                    <a:gd name="T8" fmla="*/ 3 w 100"/>
                    <a:gd name="T9" fmla="*/ 5 h 97"/>
                    <a:gd name="T10" fmla="*/ 0 w 100"/>
                    <a:gd name="T11" fmla="*/ 5 h 97"/>
                    <a:gd name="T12" fmla="*/ 3 w 100"/>
                    <a:gd name="T13" fmla="*/ 7 h 97"/>
                    <a:gd name="T14" fmla="*/ 0 w 100"/>
                    <a:gd name="T15" fmla="*/ 9 h 97"/>
                    <a:gd name="T16" fmla="*/ 4 w 100"/>
                    <a:gd name="T17" fmla="*/ 8 h 97"/>
                    <a:gd name="T18" fmla="*/ 3 w 100"/>
                    <a:gd name="T19" fmla="*/ 10 h 97"/>
                    <a:gd name="T20" fmla="*/ 5 w 100"/>
                    <a:gd name="T21" fmla="*/ 9 h 97"/>
                    <a:gd name="T22" fmla="*/ 5 w 100"/>
                    <a:gd name="T23" fmla="*/ 13 h 97"/>
                    <a:gd name="T24" fmla="*/ 7 w 100"/>
                    <a:gd name="T25" fmla="*/ 9 h 97"/>
                    <a:gd name="T26" fmla="*/ 8 w 100"/>
                    <a:gd name="T27" fmla="*/ 12 h 97"/>
                    <a:gd name="T28" fmla="*/ 8 w 100"/>
                    <a:gd name="T29" fmla="*/ 8 h 97"/>
                    <a:gd name="T30" fmla="*/ 11 w 100"/>
                    <a:gd name="T31" fmla="*/ 10 h 97"/>
                    <a:gd name="T32" fmla="*/ 10 w 100"/>
                    <a:gd name="T33" fmla="*/ 8 h 97"/>
                    <a:gd name="T34" fmla="*/ 13 w 100"/>
                    <a:gd name="T35" fmla="*/ 8 h 97"/>
                    <a:gd name="T36" fmla="*/ 11 w 100"/>
                    <a:gd name="T37" fmla="*/ 6 h 97"/>
                    <a:gd name="T38" fmla="*/ 13 w 100"/>
                    <a:gd name="T39" fmla="*/ 5 h 97"/>
                    <a:gd name="T40" fmla="*/ 10 w 100"/>
                    <a:gd name="T41" fmla="*/ 5 h 97"/>
                    <a:gd name="T42" fmla="*/ 11 w 100"/>
                    <a:gd name="T43" fmla="*/ 3 h 97"/>
                    <a:gd name="T44" fmla="*/ 9 w 100"/>
                    <a:gd name="T45" fmla="*/ 4 h 97"/>
                    <a:gd name="T46" fmla="*/ 9 w 100"/>
                    <a:gd name="T47" fmla="*/ 0 h 97"/>
                    <a:gd name="T48" fmla="*/ 7 w 100"/>
                    <a:gd name="T49" fmla="*/ 4 h 9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00" h="97">
                      <a:moveTo>
                        <a:pt x="50" y="26"/>
                      </a:moveTo>
                      <a:lnTo>
                        <a:pt x="38" y="11"/>
                      </a:lnTo>
                      <a:lnTo>
                        <a:pt x="33" y="28"/>
                      </a:lnTo>
                      <a:lnTo>
                        <a:pt x="2" y="11"/>
                      </a:lnTo>
                      <a:lnTo>
                        <a:pt x="21" y="35"/>
                      </a:lnTo>
                      <a:lnTo>
                        <a:pt x="0" y="38"/>
                      </a:lnTo>
                      <a:lnTo>
                        <a:pt x="18" y="52"/>
                      </a:lnTo>
                      <a:lnTo>
                        <a:pt x="0" y="66"/>
                      </a:lnTo>
                      <a:lnTo>
                        <a:pt x="26" y="63"/>
                      </a:lnTo>
                      <a:lnTo>
                        <a:pt x="23" y="78"/>
                      </a:lnTo>
                      <a:lnTo>
                        <a:pt x="37" y="70"/>
                      </a:lnTo>
                      <a:lnTo>
                        <a:pt x="40" y="97"/>
                      </a:lnTo>
                      <a:lnTo>
                        <a:pt x="49" y="66"/>
                      </a:lnTo>
                      <a:lnTo>
                        <a:pt x="61" y="89"/>
                      </a:lnTo>
                      <a:lnTo>
                        <a:pt x="64" y="64"/>
                      </a:lnTo>
                      <a:lnTo>
                        <a:pt x="83" y="80"/>
                      </a:lnTo>
                      <a:lnTo>
                        <a:pt x="78" y="57"/>
                      </a:lnTo>
                      <a:lnTo>
                        <a:pt x="100" y="59"/>
                      </a:lnTo>
                      <a:lnTo>
                        <a:pt x="81" y="47"/>
                      </a:lnTo>
                      <a:lnTo>
                        <a:pt x="97" y="37"/>
                      </a:lnTo>
                      <a:lnTo>
                        <a:pt x="78" y="33"/>
                      </a:lnTo>
                      <a:lnTo>
                        <a:pt x="85" y="19"/>
                      </a:lnTo>
                      <a:lnTo>
                        <a:pt x="66" y="25"/>
                      </a:lnTo>
                      <a:lnTo>
                        <a:pt x="68" y="0"/>
                      </a:lnTo>
                      <a:lnTo>
                        <a:pt x="50" y="26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29" name="Freeform 128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24"/>
                  <a:ext cx="0" cy="45"/>
                </a:xfrm>
                <a:custGeom xmlns:a="http://schemas.openxmlformats.org/drawingml/2006/main">
                  <a:avLst/>
                  <a:gdLst>
                    <a:gd name="T0" fmla="*/ 5 w 93"/>
                    <a:gd name="T1" fmla="*/ 3 h 90"/>
                    <a:gd name="T2" fmla="*/ 4 w 93"/>
                    <a:gd name="T3" fmla="*/ 2 h 90"/>
                    <a:gd name="T4" fmla="*/ 3 w 93"/>
                    <a:gd name="T5" fmla="*/ 4 h 90"/>
                    <a:gd name="T6" fmla="*/ 0 w 93"/>
                    <a:gd name="T7" fmla="*/ 2 h 90"/>
                    <a:gd name="T8" fmla="*/ 2 w 93"/>
                    <a:gd name="T9" fmla="*/ 4 h 90"/>
                    <a:gd name="T10" fmla="*/ 0 w 93"/>
                    <a:gd name="T11" fmla="*/ 5 h 90"/>
                    <a:gd name="T12" fmla="*/ 1 w 93"/>
                    <a:gd name="T13" fmla="*/ 6 h 90"/>
                    <a:gd name="T14" fmla="*/ 0 w 93"/>
                    <a:gd name="T15" fmla="*/ 8 h 90"/>
                    <a:gd name="T16" fmla="*/ 3 w 93"/>
                    <a:gd name="T17" fmla="*/ 8 h 90"/>
                    <a:gd name="T18" fmla="*/ 2 w 93"/>
                    <a:gd name="T19" fmla="*/ 9 h 90"/>
                    <a:gd name="T20" fmla="*/ 4 w 93"/>
                    <a:gd name="T21" fmla="*/ 8 h 90"/>
                    <a:gd name="T22" fmla="*/ 4 w 93"/>
                    <a:gd name="T23" fmla="*/ 12 h 90"/>
                    <a:gd name="T24" fmla="*/ 5 w 93"/>
                    <a:gd name="T25" fmla="*/ 8 h 90"/>
                    <a:gd name="T26" fmla="*/ 7 w 93"/>
                    <a:gd name="T27" fmla="*/ 11 h 90"/>
                    <a:gd name="T28" fmla="*/ 7 w 93"/>
                    <a:gd name="T29" fmla="*/ 8 h 90"/>
                    <a:gd name="T30" fmla="*/ 9 w 93"/>
                    <a:gd name="T31" fmla="*/ 10 h 90"/>
                    <a:gd name="T32" fmla="*/ 9 w 93"/>
                    <a:gd name="T33" fmla="*/ 7 h 90"/>
                    <a:gd name="T34" fmla="*/ 11 w 93"/>
                    <a:gd name="T35" fmla="*/ 7 h 90"/>
                    <a:gd name="T36" fmla="*/ 9 w 93"/>
                    <a:gd name="T37" fmla="*/ 6 h 90"/>
                    <a:gd name="T38" fmla="*/ 11 w 93"/>
                    <a:gd name="T39" fmla="*/ 5 h 90"/>
                    <a:gd name="T40" fmla="*/ 9 w 93"/>
                    <a:gd name="T41" fmla="*/ 4 h 90"/>
                    <a:gd name="T42" fmla="*/ 9 w 93"/>
                    <a:gd name="T43" fmla="*/ 3 h 90"/>
                    <a:gd name="T44" fmla="*/ 7 w 93"/>
                    <a:gd name="T45" fmla="*/ 3 h 90"/>
                    <a:gd name="T46" fmla="*/ 7 w 93"/>
                    <a:gd name="T47" fmla="*/ 0 h 90"/>
                    <a:gd name="T48" fmla="*/ 5 w 93"/>
                    <a:gd name="T49" fmla="*/ 3 h 9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93" h="90">
                      <a:moveTo>
                        <a:pt x="46" y="24"/>
                      </a:moveTo>
                      <a:lnTo>
                        <a:pt x="36" y="9"/>
                      </a:lnTo>
                      <a:lnTo>
                        <a:pt x="31" y="26"/>
                      </a:lnTo>
                      <a:lnTo>
                        <a:pt x="1" y="9"/>
                      </a:lnTo>
                      <a:lnTo>
                        <a:pt x="19" y="31"/>
                      </a:lnTo>
                      <a:lnTo>
                        <a:pt x="0" y="36"/>
                      </a:lnTo>
                      <a:lnTo>
                        <a:pt x="15" y="48"/>
                      </a:lnTo>
                      <a:lnTo>
                        <a:pt x="0" y="60"/>
                      </a:lnTo>
                      <a:lnTo>
                        <a:pt x="24" y="57"/>
                      </a:lnTo>
                      <a:lnTo>
                        <a:pt x="20" y="72"/>
                      </a:lnTo>
                      <a:lnTo>
                        <a:pt x="33" y="64"/>
                      </a:lnTo>
                      <a:lnTo>
                        <a:pt x="36" y="90"/>
                      </a:lnTo>
                      <a:lnTo>
                        <a:pt x="45" y="62"/>
                      </a:lnTo>
                      <a:lnTo>
                        <a:pt x="57" y="81"/>
                      </a:lnTo>
                      <a:lnTo>
                        <a:pt x="60" y="60"/>
                      </a:lnTo>
                      <a:lnTo>
                        <a:pt x="77" y="74"/>
                      </a:lnTo>
                      <a:lnTo>
                        <a:pt x="72" y="53"/>
                      </a:lnTo>
                      <a:lnTo>
                        <a:pt x="93" y="55"/>
                      </a:lnTo>
                      <a:lnTo>
                        <a:pt x="76" y="43"/>
                      </a:lnTo>
                      <a:lnTo>
                        <a:pt x="89" y="34"/>
                      </a:lnTo>
                      <a:lnTo>
                        <a:pt x="72" y="29"/>
                      </a:lnTo>
                      <a:lnTo>
                        <a:pt x="79" y="19"/>
                      </a:lnTo>
                      <a:lnTo>
                        <a:pt x="60" y="22"/>
                      </a:lnTo>
                      <a:lnTo>
                        <a:pt x="62" y="0"/>
                      </a:lnTo>
                      <a:lnTo>
                        <a:pt x="46" y="24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30" name="Freeform 129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1" y="53526"/>
                  <a:ext cx="0" cy="41"/>
                </a:xfrm>
                <a:custGeom xmlns:a="http://schemas.openxmlformats.org/drawingml/2006/main">
                  <a:avLst/>
                  <a:gdLst>
                    <a:gd name="T0" fmla="*/ 6 w 86"/>
                    <a:gd name="T1" fmla="*/ 2 h 83"/>
                    <a:gd name="T2" fmla="*/ 5 w 86"/>
                    <a:gd name="T3" fmla="*/ 1 h 83"/>
                    <a:gd name="T4" fmla="*/ 4 w 86"/>
                    <a:gd name="T5" fmla="*/ 3 h 83"/>
                    <a:gd name="T6" fmla="*/ 1 w 86"/>
                    <a:gd name="T7" fmla="*/ 1 h 83"/>
                    <a:gd name="T8" fmla="*/ 3 w 86"/>
                    <a:gd name="T9" fmla="*/ 3 h 83"/>
                    <a:gd name="T10" fmla="*/ 0 w 86"/>
                    <a:gd name="T11" fmla="*/ 4 h 83"/>
                    <a:gd name="T12" fmla="*/ 2 w 86"/>
                    <a:gd name="T13" fmla="*/ 5 h 83"/>
                    <a:gd name="T14" fmla="*/ 0 w 86"/>
                    <a:gd name="T15" fmla="*/ 7 h 83"/>
                    <a:gd name="T16" fmla="*/ 3 w 86"/>
                    <a:gd name="T17" fmla="*/ 6 h 83"/>
                    <a:gd name="T18" fmla="*/ 3 w 86"/>
                    <a:gd name="T19" fmla="*/ 8 h 83"/>
                    <a:gd name="T20" fmla="*/ 4 w 86"/>
                    <a:gd name="T21" fmla="*/ 7 h 83"/>
                    <a:gd name="T22" fmla="*/ 5 w 86"/>
                    <a:gd name="T23" fmla="*/ 10 h 83"/>
                    <a:gd name="T24" fmla="*/ 6 w 86"/>
                    <a:gd name="T25" fmla="*/ 7 h 83"/>
                    <a:gd name="T26" fmla="*/ 7 w 86"/>
                    <a:gd name="T27" fmla="*/ 9 h 83"/>
                    <a:gd name="T28" fmla="*/ 7 w 86"/>
                    <a:gd name="T29" fmla="*/ 7 h 83"/>
                    <a:gd name="T30" fmla="*/ 10 w 86"/>
                    <a:gd name="T31" fmla="*/ 8 h 83"/>
                    <a:gd name="T32" fmla="*/ 9 w 86"/>
                    <a:gd name="T33" fmla="*/ 6 h 83"/>
                    <a:gd name="T34" fmla="*/ 11 w 86"/>
                    <a:gd name="T35" fmla="*/ 6 h 83"/>
                    <a:gd name="T36" fmla="*/ 9 w 86"/>
                    <a:gd name="T37" fmla="*/ 5 h 83"/>
                    <a:gd name="T38" fmla="*/ 11 w 86"/>
                    <a:gd name="T39" fmla="*/ 3 h 83"/>
                    <a:gd name="T40" fmla="*/ 9 w 86"/>
                    <a:gd name="T41" fmla="*/ 3 h 83"/>
                    <a:gd name="T42" fmla="*/ 10 w 86"/>
                    <a:gd name="T43" fmla="*/ 2 h 83"/>
                    <a:gd name="T44" fmla="*/ 8 w 86"/>
                    <a:gd name="T45" fmla="*/ 2 h 83"/>
                    <a:gd name="T46" fmla="*/ 8 w 86"/>
                    <a:gd name="T47" fmla="*/ 0 h 83"/>
                    <a:gd name="T48" fmla="*/ 6 w 86"/>
                    <a:gd name="T49" fmla="*/ 2 h 8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86" h="83">
                      <a:moveTo>
                        <a:pt x="43" y="23"/>
                      </a:moveTo>
                      <a:lnTo>
                        <a:pt x="33" y="9"/>
                      </a:lnTo>
                      <a:lnTo>
                        <a:pt x="30" y="25"/>
                      </a:lnTo>
                      <a:lnTo>
                        <a:pt x="2" y="9"/>
                      </a:lnTo>
                      <a:lnTo>
                        <a:pt x="19" y="30"/>
                      </a:lnTo>
                      <a:lnTo>
                        <a:pt x="0" y="33"/>
                      </a:lnTo>
                      <a:lnTo>
                        <a:pt x="16" y="45"/>
                      </a:lnTo>
                      <a:lnTo>
                        <a:pt x="0" y="56"/>
                      </a:lnTo>
                      <a:lnTo>
                        <a:pt x="23" y="54"/>
                      </a:lnTo>
                      <a:lnTo>
                        <a:pt x="19" y="68"/>
                      </a:lnTo>
                      <a:lnTo>
                        <a:pt x="31" y="59"/>
                      </a:lnTo>
                      <a:lnTo>
                        <a:pt x="35" y="83"/>
                      </a:lnTo>
                      <a:lnTo>
                        <a:pt x="42" y="57"/>
                      </a:lnTo>
                      <a:lnTo>
                        <a:pt x="52" y="76"/>
                      </a:lnTo>
                      <a:lnTo>
                        <a:pt x="55" y="56"/>
                      </a:lnTo>
                      <a:lnTo>
                        <a:pt x="73" y="69"/>
                      </a:lnTo>
                      <a:lnTo>
                        <a:pt x="67" y="49"/>
                      </a:lnTo>
                      <a:lnTo>
                        <a:pt x="86" y="50"/>
                      </a:lnTo>
                      <a:lnTo>
                        <a:pt x="69" y="40"/>
                      </a:lnTo>
                      <a:lnTo>
                        <a:pt x="83" y="31"/>
                      </a:lnTo>
                      <a:lnTo>
                        <a:pt x="67" y="28"/>
                      </a:lnTo>
                      <a:lnTo>
                        <a:pt x="73" y="18"/>
                      </a:lnTo>
                      <a:lnTo>
                        <a:pt x="57" y="21"/>
                      </a:lnTo>
                      <a:lnTo>
                        <a:pt x="59" y="0"/>
                      </a:lnTo>
                      <a:lnTo>
                        <a:pt x="43" y="23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31" name="Freeform 130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27"/>
                  <a:ext cx="0" cy="38"/>
                </a:xfrm>
                <a:custGeom xmlns:a="http://schemas.openxmlformats.org/drawingml/2006/main">
                  <a:avLst/>
                  <a:gdLst>
                    <a:gd name="T0" fmla="*/ 5 w 79"/>
                    <a:gd name="T1" fmla="*/ 3 h 76"/>
                    <a:gd name="T2" fmla="*/ 4 w 79"/>
                    <a:gd name="T3" fmla="*/ 1 h 76"/>
                    <a:gd name="T4" fmla="*/ 4 w 79"/>
                    <a:gd name="T5" fmla="*/ 3 h 76"/>
                    <a:gd name="T6" fmla="*/ 1 w 79"/>
                    <a:gd name="T7" fmla="*/ 1 h 76"/>
                    <a:gd name="T8" fmla="*/ 3 w 79"/>
                    <a:gd name="T9" fmla="*/ 4 h 76"/>
                    <a:gd name="T10" fmla="*/ 0 w 79"/>
                    <a:gd name="T11" fmla="*/ 4 h 76"/>
                    <a:gd name="T12" fmla="*/ 2 w 79"/>
                    <a:gd name="T13" fmla="*/ 6 h 76"/>
                    <a:gd name="T14" fmla="*/ 0 w 79"/>
                    <a:gd name="T15" fmla="*/ 7 h 76"/>
                    <a:gd name="T16" fmla="*/ 3 w 79"/>
                    <a:gd name="T17" fmla="*/ 6 h 76"/>
                    <a:gd name="T18" fmla="*/ 3 w 79"/>
                    <a:gd name="T19" fmla="*/ 8 h 76"/>
                    <a:gd name="T20" fmla="*/ 4 w 79"/>
                    <a:gd name="T21" fmla="*/ 7 h 76"/>
                    <a:gd name="T22" fmla="*/ 4 w 79"/>
                    <a:gd name="T23" fmla="*/ 10 h 76"/>
                    <a:gd name="T24" fmla="*/ 5 w 79"/>
                    <a:gd name="T25" fmla="*/ 7 h 76"/>
                    <a:gd name="T26" fmla="*/ 6 w 79"/>
                    <a:gd name="T27" fmla="*/ 9 h 76"/>
                    <a:gd name="T28" fmla="*/ 7 w 79"/>
                    <a:gd name="T29" fmla="*/ 7 h 76"/>
                    <a:gd name="T30" fmla="*/ 9 w 79"/>
                    <a:gd name="T31" fmla="*/ 8 h 76"/>
                    <a:gd name="T32" fmla="*/ 8 w 79"/>
                    <a:gd name="T33" fmla="*/ 6 h 76"/>
                    <a:gd name="T34" fmla="*/ 10 w 79"/>
                    <a:gd name="T35" fmla="*/ 6 h 76"/>
                    <a:gd name="T36" fmla="*/ 8 w 79"/>
                    <a:gd name="T37" fmla="*/ 5 h 76"/>
                    <a:gd name="T38" fmla="*/ 10 w 79"/>
                    <a:gd name="T39" fmla="*/ 4 h 76"/>
                    <a:gd name="T40" fmla="*/ 8 w 79"/>
                    <a:gd name="T41" fmla="*/ 4 h 76"/>
                    <a:gd name="T42" fmla="*/ 9 w 79"/>
                    <a:gd name="T43" fmla="*/ 2 h 76"/>
                    <a:gd name="T44" fmla="*/ 7 w 79"/>
                    <a:gd name="T45" fmla="*/ 3 h 76"/>
                    <a:gd name="T46" fmla="*/ 7 w 79"/>
                    <a:gd name="T47" fmla="*/ 0 h 76"/>
                    <a:gd name="T48" fmla="*/ 5 w 79"/>
                    <a:gd name="T49" fmla="*/ 3 h 7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79" h="76">
                      <a:moveTo>
                        <a:pt x="39" y="21"/>
                      </a:moveTo>
                      <a:lnTo>
                        <a:pt x="31" y="8"/>
                      </a:lnTo>
                      <a:lnTo>
                        <a:pt x="26" y="22"/>
                      </a:lnTo>
                      <a:lnTo>
                        <a:pt x="1" y="8"/>
                      </a:lnTo>
                      <a:lnTo>
                        <a:pt x="17" y="26"/>
                      </a:lnTo>
                      <a:lnTo>
                        <a:pt x="0" y="29"/>
                      </a:lnTo>
                      <a:lnTo>
                        <a:pt x="13" y="41"/>
                      </a:lnTo>
                      <a:lnTo>
                        <a:pt x="0" y="52"/>
                      </a:lnTo>
                      <a:lnTo>
                        <a:pt x="20" y="48"/>
                      </a:lnTo>
                      <a:lnTo>
                        <a:pt x="17" y="62"/>
                      </a:lnTo>
                      <a:lnTo>
                        <a:pt x="27" y="55"/>
                      </a:lnTo>
                      <a:lnTo>
                        <a:pt x="31" y="76"/>
                      </a:lnTo>
                      <a:lnTo>
                        <a:pt x="38" y="52"/>
                      </a:lnTo>
                      <a:lnTo>
                        <a:pt x="48" y="69"/>
                      </a:lnTo>
                      <a:lnTo>
                        <a:pt x="51" y="50"/>
                      </a:lnTo>
                      <a:lnTo>
                        <a:pt x="65" y="62"/>
                      </a:lnTo>
                      <a:lnTo>
                        <a:pt x="62" y="45"/>
                      </a:lnTo>
                      <a:lnTo>
                        <a:pt x="79" y="46"/>
                      </a:lnTo>
                      <a:lnTo>
                        <a:pt x="63" y="36"/>
                      </a:lnTo>
                      <a:lnTo>
                        <a:pt x="77" y="29"/>
                      </a:lnTo>
                      <a:lnTo>
                        <a:pt x="60" y="26"/>
                      </a:lnTo>
                      <a:lnTo>
                        <a:pt x="67" y="15"/>
                      </a:lnTo>
                      <a:lnTo>
                        <a:pt x="51" y="19"/>
                      </a:lnTo>
                      <a:lnTo>
                        <a:pt x="53" y="0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32" name="Freeform 131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29"/>
                  <a:ext cx="0" cy="35"/>
                </a:xfrm>
                <a:custGeom xmlns:a="http://schemas.openxmlformats.org/drawingml/2006/main">
                  <a:avLst/>
                  <a:gdLst>
                    <a:gd name="T0" fmla="*/ 4 w 73"/>
                    <a:gd name="T1" fmla="*/ 3 h 69"/>
                    <a:gd name="T2" fmla="*/ 3 w 73"/>
                    <a:gd name="T3" fmla="*/ 1 h 69"/>
                    <a:gd name="T4" fmla="*/ 3 w 73"/>
                    <a:gd name="T5" fmla="*/ 3 h 69"/>
                    <a:gd name="T6" fmla="*/ 0 w 73"/>
                    <a:gd name="T7" fmla="*/ 1 h 69"/>
                    <a:gd name="T8" fmla="*/ 2 w 73"/>
                    <a:gd name="T9" fmla="*/ 3 h 69"/>
                    <a:gd name="T10" fmla="*/ 0 w 73"/>
                    <a:gd name="T11" fmla="*/ 4 h 69"/>
                    <a:gd name="T12" fmla="*/ 1 w 73"/>
                    <a:gd name="T13" fmla="*/ 5 h 69"/>
                    <a:gd name="T14" fmla="*/ 0 w 73"/>
                    <a:gd name="T15" fmla="*/ 6 h 69"/>
                    <a:gd name="T16" fmla="*/ 2 w 73"/>
                    <a:gd name="T17" fmla="*/ 6 h 69"/>
                    <a:gd name="T18" fmla="*/ 2 w 73"/>
                    <a:gd name="T19" fmla="*/ 7 h 69"/>
                    <a:gd name="T20" fmla="*/ 3 w 73"/>
                    <a:gd name="T21" fmla="*/ 7 h 69"/>
                    <a:gd name="T22" fmla="*/ 3 w 73"/>
                    <a:gd name="T23" fmla="*/ 9 h 69"/>
                    <a:gd name="T24" fmla="*/ 4 w 73"/>
                    <a:gd name="T25" fmla="*/ 6 h 69"/>
                    <a:gd name="T26" fmla="*/ 5 w 73"/>
                    <a:gd name="T27" fmla="*/ 8 h 69"/>
                    <a:gd name="T28" fmla="*/ 5 w 73"/>
                    <a:gd name="T29" fmla="*/ 6 h 69"/>
                    <a:gd name="T30" fmla="*/ 7 w 73"/>
                    <a:gd name="T31" fmla="*/ 8 h 69"/>
                    <a:gd name="T32" fmla="*/ 7 w 73"/>
                    <a:gd name="T33" fmla="*/ 6 h 69"/>
                    <a:gd name="T34" fmla="*/ 9 w 73"/>
                    <a:gd name="T35" fmla="*/ 6 h 69"/>
                    <a:gd name="T36" fmla="*/ 7 w 73"/>
                    <a:gd name="T37" fmla="*/ 5 h 69"/>
                    <a:gd name="T38" fmla="*/ 8 w 73"/>
                    <a:gd name="T39" fmla="*/ 4 h 69"/>
                    <a:gd name="T40" fmla="*/ 6 w 73"/>
                    <a:gd name="T41" fmla="*/ 3 h 69"/>
                    <a:gd name="T42" fmla="*/ 7 w 73"/>
                    <a:gd name="T43" fmla="*/ 2 h 69"/>
                    <a:gd name="T44" fmla="*/ 5 w 73"/>
                    <a:gd name="T45" fmla="*/ 3 h 69"/>
                    <a:gd name="T46" fmla="*/ 6 w 73"/>
                    <a:gd name="T47" fmla="*/ 0 h 69"/>
                    <a:gd name="T48" fmla="*/ 4 w 73"/>
                    <a:gd name="T49" fmla="*/ 3 h 6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73" h="69">
                      <a:moveTo>
                        <a:pt x="36" y="19"/>
                      </a:moveTo>
                      <a:lnTo>
                        <a:pt x="28" y="7"/>
                      </a:lnTo>
                      <a:lnTo>
                        <a:pt x="24" y="21"/>
                      </a:lnTo>
                      <a:lnTo>
                        <a:pt x="2" y="7"/>
                      </a:lnTo>
                      <a:lnTo>
                        <a:pt x="16" y="24"/>
                      </a:lnTo>
                      <a:lnTo>
                        <a:pt x="0" y="28"/>
                      </a:lnTo>
                      <a:lnTo>
                        <a:pt x="12" y="38"/>
                      </a:lnTo>
                      <a:lnTo>
                        <a:pt x="0" y="47"/>
                      </a:lnTo>
                      <a:lnTo>
                        <a:pt x="19" y="45"/>
                      </a:lnTo>
                      <a:lnTo>
                        <a:pt x="16" y="56"/>
                      </a:lnTo>
                      <a:lnTo>
                        <a:pt x="26" y="50"/>
                      </a:lnTo>
                      <a:lnTo>
                        <a:pt x="28" y="69"/>
                      </a:lnTo>
                      <a:lnTo>
                        <a:pt x="35" y="47"/>
                      </a:lnTo>
                      <a:lnTo>
                        <a:pt x="45" y="62"/>
                      </a:lnTo>
                      <a:lnTo>
                        <a:pt x="47" y="47"/>
                      </a:lnTo>
                      <a:lnTo>
                        <a:pt x="60" y="57"/>
                      </a:lnTo>
                      <a:lnTo>
                        <a:pt x="57" y="42"/>
                      </a:lnTo>
                      <a:lnTo>
                        <a:pt x="73" y="42"/>
                      </a:lnTo>
                      <a:lnTo>
                        <a:pt x="59" y="33"/>
                      </a:lnTo>
                      <a:lnTo>
                        <a:pt x="71" y="26"/>
                      </a:lnTo>
                      <a:lnTo>
                        <a:pt x="55" y="23"/>
                      </a:lnTo>
                      <a:lnTo>
                        <a:pt x="60" y="14"/>
                      </a:lnTo>
                      <a:lnTo>
                        <a:pt x="47" y="18"/>
                      </a:lnTo>
                      <a:lnTo>
                        <a:pt x="48" y="0"/>
                      </a:lnTo>
                      <a:lnTo>
                        <a:pt x="36" y="19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33" name="Freeform 132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1" y="53531"/>
                  <a:ext cx="0" cy="31"/>
                </a:xfrm>
                <a:custGeom xmlns:a="http://schemas.openxmlformats.org/drawingml/2006/main">
                  <a:avLst/>
                  <a:gdLst>
                    <a:gd name="T0" fmla="*/ 4 w 65"/>
                    <a:gd name="T1" fmla="*/ 3 h 62"/>
                    <a:gd name="T2" fmla="*/ 4 w 65"/>
                    <a:gd name="T3" fmla="*/ 1 h 62"/>
                    <a:gd name="T4" fmla="*/ 3 w 65"/>
                    <a:gd name="T5" fmla="*/ 3 h 62"/>
                    <a:gd name="T6" fmla="*/ 1 w 65"/>
                    <a:gd name="T7" fmla="*/ 1 h 62"/>
                    <a:gd name="T8" fmla="*/ 2 w 65"/>
                    <a:gd name="T9" fmla="*/ 3 h 62"/>
                    <a:gd name="T10" fmla="*/ 0 w 65"/>
                    <a:gd name="T11" fmla="*/ 3 h 62"/>
                    <a:gd name="T12" fmla="*/ 2 w 65"/>
                    <a:gd name="T13" fmla="*/ 5 h 62"/>
                    <a:gd name="T14" fmla="*/ 0 w 65"/>
                    <a:gd name="T15" fmla="*/ 6 h 62"/>
                    <a:gd name="T16" fmla="*/ 3 w 65"/>
                    <a:gd name="T17" fmla="*/ 5 h 62"/>
                    <a:gd name="T18" fmla="*/ 2 w 65"/>
                    <a:gd name="T19" fmla="*/ 7 h 62"/>
                    <a:gd name="T20" fmla="*/ 3 w 65"/>
                    <a:gd name="T21" fmla="*/ 6 h 62"/>
                    <a:gd name="T22" fmla="*/ 4 w 65"/>
                    <a:gd name="T23" fmla="*/ 8 h 62"/>
                    <a:gd name="T24" fmla="*/ 4 w 65"/>
                    <a:gd name="T25" fmla="*/ 6 h 62"/>
                    <a:gd name="T26" fmla="*/ 5 w 65"/>
                    <a:gd name="T27" fmla="*/ 8 h 62"/>
                    <a:gd name="T28" fmla="*/ 6 w 65"/>
                    <a:gd name="T29" fmla="*/ 6 h 62"/>
                    <a:gd name="T30" fmla="*/ 7 w 65"/>
                    <a:gd name="T31" fmla="*/ 7 h 62"/>
                    <a:gd name="T32" fmla="*/ 7 w 65"/>
                    <a:gd name="T33" fmla="*/ 5 h 62"/>
                    <a:gd name="T34" fmla="*/ 9 w 65"/>
                    <a:gd name="T35" fmla="*/ 5 h 62"/>
                    <a:gd name="T36" fmla="*/ 7 w 65"/>
                    <a:gd name="T37" fmla="*/ 4 h 62"/>
                    <a:gd name="T38" fmla="*/ 8 w 65"/>
                    <a:gd name="T39" fmla="*/ 3 h 62"/>
                    <a:gd name="T40" fmla="*/ 7 w 65"/>
                    <a:gd name="T41" fmla="*/ 3 h 62"/>
                    <a:gd name="T42" fmla="*/ 7 w 65"/>
                    <a:gd name="T43" fmla="*/ 2 h 62"/>
                    <a:gd name="T44" fmla="*/ 6 w 65"/>
                    <a:gd name="T45" fmla="*/ 2 h 62"/>
                    <a:gd name="T46" fmla="*/ 6 w 65"/>
                    <a:gd name="T47" fmla="*/ 0 h 62"/>
                    <a:gd name="T48" fmla="*/ 4 w 65"/>
                    <a:gd name="T49" fmla="*/ 3 h 6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65" h="62">
                      <a:moveTo>
                        <a:pt x="32" y="17"/>
                      </a:moveTo>
                      <a:lnTo>
                        <a:pt x="25" y="7"/>
                      </a:lnTo>
                      <a:lnTo>
                        <a:pt x="22" y="17"/>
                      </a:lnTo>
                      <a:lnTo>
                        <a:pt x="1" y="7"/>
                      </a:lnTo>
                      <a:lnTo>
                        <a:pt x="13" y="22"/>
                      </a:lnTo>
                      <a:lnTo>
                        <a:pt x="0" y="24"/>
                      </a:lnTo>
                      <a:lnTo>
                        <a:pt x="12" y="33"/>
                      </a:lnTo>
                      <a:lnTo>
                        <a:pt x="0" y="41"/>
                      </a:lnTo>
                      <a:lnTo>
                        <a:pt x="17" y="39"/>
                      </a:lnTo>
                      <a:lnTo>
                        <a:pt x="13" y="50"/>
                      </a:lnTo>
                      <a:lnTo>
                        <a:pt x="22" y="45"/>
                      </a:lnTo>
                      <a:lnTo>
                        <a:pt x="25" y="62"/>
                      </a:lnTo>
                      <a:lnTo>
                        <a:pt x="31" y="43"/>
                      </a:lnTo>
                      <a:lnTo>
                        <a:pt x="39" y="57"/>
                      </a:lnTo>
                      <a:lnTo>
                        <a:pt x="43" y="41"/>
                      </a:lnTo>
                      <a:lnTo>
                        <a:pt x="55" y="52"/>
                      </a:lnTo>
                      <a:lnTo>
                        <a:pt x="51" y="36"/>
                      </a:lnTo>
                      <a:lnTo>
                        <a:pt x="65" y="38"/>
                      </a:lnTo>
                      <a:lnTo>
                        <a:pt x="53" y="29"/>
                      </a:lnTo>
                      <a:lnTo>
                        <a:pt x="63" y="24"/>
                      </a:lnTo>
                      <a:lnTo>
                        <a:pt x="50" y="20"/>
                      </a:lnTo>
                      <a:lnTo>
                        <a:pt x="55" y="12"/>
                      </a:lnTo>
                      <a:lnTo>
                        <a:pt x="43" y="15"/>
                      </a:lnTo>
                      <a:lnTo>
                        <a:pt x="43" y="0"/>
                      </a:lnTo>
                      <a:lnTo>
                        <a:pt x="32" y="17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34" name="Freeform 133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33"/>
                  <a:ext cx="0" cy="27"/>
                </a:xfrm>
                <a:custGeom xmlns:a="http://schemas.openxmlformats.org/drawingml/2006/main">
                  <a:avLst/>
                  <a:gdLst>
                    <a:gd name="T0" fmla="*/ 4 w 59"/>
                    <a:gd name="T1" fmla="*/ 2 h 55"/>
                    <a:gd name="T2" fmla="*/ 3 w 59"/>
                    <a:gd name="T3" fmla="*/ 0 h 55"/>
                    <a:gd name="T4" fmla="*/ 3 w 59"/>
                    <a:gd name="T5" fmla="*/ 2 h 55"/>
                    <a:gd name="T6" fmla="*/ 1 w 59"/>
                    <a:gd name="T7" fmla="*/ 0 h 55"/>
                    <a:gd name="T8" fmla="*/ 2 w 59"/>
                    <a:gd name="T9" fmla="*/ 2 h 55"/>
                    <a:gd name="T10" fmla="*/ 0 w 59"/>
                    <a:gd name="T11" fmla="*/ 2 h 55"/>
                    <a:gd name="T12" fmla="*/ 2 w 59"/>
                    <a:gd name="T13" fmla="*/ 3 h 55"/>
                    <a:gd name="T14" fmla="*/ 0 w 59"/>
                    <a:gd name="T15" fmla="*/ 4 h 55"/>
                    <a:gd name="T16" fmla="*/ 2 w 59"/>
                    <a:gd name="T17" fmla="*/ 4 h 55"/>
                    <a:gd name="T18" fmla="*/ 2 w 59"/>
                    <a:gd name="T19" fmla="*/ 5 h 55"/>
                    <a:gd name="T20" fmla="*/ 3 w 59"/>
                    <a:gd name="T21" fmla="*/ 5 h 55"/>
                    <a:gd name="T22" fmla="*/ 3 w 59"/>
                    <a:gd name="T23" fmla="*/ 6 h 55"/>
                    <a:gd name="T24" fmla="*/ 4 w 59"/>
                    <a:gd name="T25" fmla="*/ 4 h 55"/>
                    <a:gd name="T26" fmla="*/ 5 w 59"/>
                    <a:gd name="T27" fmla="*/ 6 h 55"/>
                    <a:gd name="T28" fmla="*/ 5 w 59"/>
                    <a:gd name="T29" fmla="*/ 4 h 55"/>
                    <a:gd name="T30" fmla="*/ 6 w 59"/>
                    <a:gd name="T31" fmla="*/ 5 h 55"/>
                    <a:gd name="T32" fmla="*/ 6 w 59"/>
                    <a:gd name="T33" fmla="*/ 4 h 55"/>
                    <a:gd name="T34" fmla="*/ 8 w 59"/>
                    <a:gd name="T35" fmla="*/ 4 h 55"/>
                    <a:gd name="T36" fmla="*/ 6 w 59"/>
                    <a:gd name="T37" fmla="*/ 3 h 55"/>
                    <a:gd name="T38" fmla="*/ 8 w 59"/>
                    <a:gd name="T39" fmla="*/ 2 h 55"/>
                    <a:gd name="T40" fmla="*/ 6 w 59"/>
                    <a:gd name="T41" fmla="*/ 2 h 55"/>
                    <a:gd name="T42" fmla="*/ 7 w 59"/>
                    <a:gd name="T43" fmla="*/ 1 h 55"/>
                    <a:gd name="T44" fmla="*/ 5 w 59"/>
                    <a:gd name="T45" fmla="*/ 1 h 55"/>
                    <a:gd name="T46" fmla="*/ 5 w 59"/>
                    <a:gd name="T47" fmla="*/ 0 h 55"/>
                    <a:gd name="T48" fmla="*/ 4 w 59"/>
                    <a:gd name="T49" fmla="*/ 2 h 5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59" h="55">
                      <a:moveTo>
                        <a:pt x="29" y="16"/>
                      </a:moveTo>
                      <a:lnTo>
                        <a:pt x="22" y="5"/>
                      </a:lnTo>
                      <a:lnTo>
                        <a:pt x="19" y="16"/>
                      </a:lnTo>
                      <a:lnTo>
                        <a:pt x="2" y="5"/>
                      </a:lnTo>
                      <a:lnTo>
                        <a:pt x="12" y="19"/>
                      </a:lnTo>
                      <a:lnTo>
                        <a:pt x="0" y="23"/>
                      </a:lnTo>
                      <a:lnTo>
                        <a:pt x="10" y="30"/>
                      </a:lnTo>
                      <a:lnTo>
                        <a:pt x="0" y="36"/>
                      </a:lnTo>
                      <a:lnTo>
                        <a:pt x="16" y="35"/>
                      </a:lnTo>
                      <a:lnTo>
                        <a:pt x="12" y="45"/>
                      </a:lnTo>
                      <a:lnTo>
                        <a:pt x="21" y="40"/>
                      </a:lnTo>
                      <a:lnTo>
                        <a:pt x="22" y="55"/>
                      </a:lnTo>
                      <a:lnTo>
                        <a:pt x="28" y="38"/>
                      </a:lnTo>
                      <a:lnTo>
                        <a:pt x="36" y="50"/>
                      </a:lnTo>
                      <a:lnTo>
                        <a:pt x="38" y="36"/>
                      </a:lnTo>
                      <a:lnTo>
                        <a:pt x="48" y="47"/>
                      </a:lnTo>
                      <a:lnTo>
                        <a:pt x="45" y="33"/>
                      </a:lnTo>
                      <a:lnTo>
                        <a:pt x="59" y="35"/>
                      </a:lnTo>
                      <a:lnTo>
                        <a:pt x="47" y="26"/>
                      </a:lnTo>
                      <a:lnTo>
                        <a:pt x="57" y="21"/>
                      </a:lnTo>
                      <a:lnTo>
                        <a:pt x="45" y="19"/>
                      </a:lnTo>
                      <a:lnTo>
                        <a:pt x="50" y="12"/>
                      </a:lnTo>
                      <a:lnTo>
                        <a:pt x="38" y="14"/>
                      </a:lnTo>
                      <a:lnTo>
                        <a:pt x="40" y="0"/>
                      </a:lnTo>
                      <a:lnTo>
                        <a:pt x="29" y="16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35" name="Freeform 134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33"/>
                  <a:ext cx="0" cy="26"/>
                </a:xfrm>
                <a:custGeom xmlns:a="http://schemas.openxmlformats.org/drawingml/2006/main">
                  <a:avLst/>
                  <a:gdLst>
                    <a:gd name="T0" fmla="*/ 4 w 52"/>
                    <a:gd name="T1" fmla="*/ 2 h 52"/>
                    <a:gd name="T2" fmla="*/ 3 w 52"/>
                    <a:gd name="T3" fmla="*/ 1 h 52"/>
                    <a:gd name="T4" fmla="*/ 3 w 52"/>
                    <a:gd name="T5" fmla="*/ 2 h 52"/>
                    <a:gd name="T6" fmla="*/ 1 w 52"/>
                    <a:gd name="T7" fmla="*/ 1 h 52"/>
                    <a:gd name="T8" fmla="*/ 2 w 52"/>
                    <a:gd name="T9" fmla="*/ 3 h 52"/>
                    <a:gd name="T10" fmla="*/ 0 w 52"/>
                    <a:gd name="T11" fmla="*/ 3 h 52"/>
                    <a:gd name="T12" fmla="*/ 2 w 52"/>
                    <a:gd name="T13" fmla="*/ 4 h 52"/>
                    <a:gd name="T14" fmla="*/ 0 w 52"/>
                    <a:gd name="T15" fmla="*/ 5 h 52"/>
                    <a:gd name="T16" fmla="*/ 2 w 52"/>
                    <a:gd name="T17" fmla="*/ 5 h 52"/>
                    <a:gd name="T18" fmla="*/ 2 w 52"/>
                    <a:gd name="T19" fmla="*/ 6 h 52"/>
                    <a:gd name="T20" fmla="*/ 3 w 52"/>
                    <a:gd name="T21" fmla="*/ 5 h 52"/>
                    <a:gd name="T22" fmla="*/ 3 w 52"/>
                    <a:gd name="T23" fmla="*/ 7 h 52"/>
                    <a:gd name="T24" fmla="*/ 4 w 52"/>
                    <a:gd name="T25" fmla="*/ 5 h 52"/>
                    <a:gd name="T26" fmla="*/ 4 w 52"/>
                    <a:gd name="T27" fmla="*/ 6 h 52"/>
                    <a:gd name="T28" fmla="*/ 5 w 52"/>
                    <a:gd name="T29" fmla="*/ 5 h 52"/>
                    <a:gd name="T30" fmla="*/ 6 w 52"/>
                    <a:gd name="T31" fmla="*/ 6 h 52"/>
                    <a:gd name="T32" fmla="*/ 5 w 52"/>
                    <a:gd name="T33" fmla="*/ 4 h 52"/>
                    <a:gd name="T34" fmla="*/ 7 w 52"/>
                    <a:gd name="T35" fmla="*/ 4 h 52"/>
                    <a:gd name="T36" fmla="*/ 6 w 52"/>
                    <a:gd name="T37" fmla="*/ 3 h 52"/>
                    <a:gd name="T38" fmla="*/ 7 w 52"/>
                    <a:gd name="T39" fmla="*/ 3 h 52"/>
                    <a:gd name="T40" fmla="*/ 5 w 52"/>
                    <a:gd name="T41" fmla="*/ 3 h 52"/>
                    <a:gd name="T42" fmla="*/ 6 w 52"/>
                    <a:gd name="T43" fmla="*/ 2 h 52"/>
                    <a:gd name="T44" fmla="*/ 5 w 52"/>
                    <a:gd name="T45" fmla="*/ 2 h 52"/>
                    <a:gd name="T46" fmla="*/ 5 w 52"/>
                    <a:gd name="T47" fmla="*/ 0 h 52"/>
                    <a:gd name="T48" fmla="*/ 4 w 52"/>
                    <a:gd name="T49" fmla="*/ 2 h 5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52" h="52">
                      <a:moveTo>
                        <a:pt x="26" y="14"/>
                      </a:moveTo>
                      <a:lnTo>
                        <a:pt x="21" y="5"/>
                      </a:lnTo>
                      <a:lnTo>
                        <a:pt x="18" y="15"/>
                      </a:lnTo>
                      <a:lnTo>
                        <a:pt x="2" y="5"/>
                      </a:lnTo>
                      <a:lnTo>
                        <a:pt x="11" y="17"/>
                      </a:lnTo>
                      <a:lnTo>
                        <a:pt x="0" y="21"/>
                      </a:lnTo>
                      <a:lnTo>
                        <a:pt x="9" y="28"/>
                      </a:lnTo>
                      <a:lnTo>
                        <a:pt x="0" y="34"/>
                      </a:lnTo>
                      <a:lnTo>
                        <a:pt x="14" y="33"/>
                      </a:lnTo>
                      <a:lnTo>
                        <a:pt x="13" y="41"/>
                      </a:lnTo>
                      <a:lnTo>
                        <a:pt x="19" y="38"/>
                      </a:lnTo>
                      <a:lnTo>
                        <a:pt x="21" y="52"/>
                      </a:lnTo>
                      <a:lnTo>
                        <a:pt x="26" y="36"/>
                      </a:lnTo>
                      <a:lnTo>
                        <a:pt x="32" y="47"/>
                      </a:lnTo>
                      <a:lnTo>
                        <a:pt x="33" y="34"/>
                      </a:lnTo>
                      <a:lnTo>
                        <a:pt x="44" y="43"/>
                      </a:lnTo>
                      <a:lnTo>
                        <a:pt x="40" y="31"/>
                      </a:lnTo>
                      <a:lnTo>
                        <a:pt x="52" y="31"/>
                      </a:lnTo>
                      <a:lnTo>
                        <a:pt x="42" y="24"/>
                      </a:lnTo>
                      <a:lnTo>
                        <a:pt x="50" y="19"/>
                      </a:lnTo>
                      <a:lnTo>
                        <a:pt x="40" y="17"/>
                      </a:lnTo>
                      <a:lnTo>
                        <a:pt x="44" y="10"/>
                      </a:lnTo>
                      <a:lnTo>
                        <a:pt x="35" y="12"/>
                      </a:lnTo>
                      <a:lnTo>
                        <a:pt x="35" y="0"/>
                      </a:lnTo>
                      <a:lnTo>
                        <a:pt x="26" y="14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36" name="Freeform 135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35"/>
                  <a:ext cx="0" cy="23"/>
                </a:xfrm>
                <a:custGeom xmlns:a="http://schemas.openxmlformats.org/drawingml/2006/main">
                  <a:avLst/>
                  <a:gdLst>
                    <a:gd name="T0" fmla="*/ 2 w 45"/>
                    <a:gd name="T1" fmla="*/ 2 h 45"/>
                    <a:gd name="T2" fmla="*/ 2 w 45"/>
                    <a:gd name="T3" fmla="*/ 1 h 45"/>
                    <a:gd name="T4" fmla="*/ 1 w 45"/>
                    <a:gd name="T5" fmla="*/ 2 h 45"/>
                    <a:gd name="T6" fmla="*/ 0 w 45"/>
                    <a:gd name="T7" fmla="*/ 1 h 45"/>
                    <a:gd name="T8" fmla="*/ 1 w 45"/>
                    <a:gd name="T9" fmla="*/ 2 h 45"/>
                    <a:gd name="T10" fmla="*/ 0 w 45"/>
                    <a:gd name="T11" fmla="*/ 3 h 45"/>
                    <a:gd name="T12" fmla="*/ 1 w 45"/>
                    <a:gd name="T13" fmla="*/ 4 h 45"/>
                    <a:gd name="T14" fmla="*/ 0 w 45"/>
                    <a:gd name="T15" fmla="*/ 4 h 45"/>
                    <a:gd name="T16" fmla="*/ 1 w 45"/>
                    <a:gd name="T17" fmla="*/ 4 h 45"/>
                    <a:gd name="T18" fmla="*/ 1 w 45"/>
                    <a:gd name="T19" fmla="*/ 5 h 45"/>
                    <a:gd name="T20" fmla="*/ 1 w 45"/>
                    <a:gd name="T21" fmla="*/ 5 h 45"/>
                    <a:gd name="T22" fmla="*/ 2 w 45"/>
                    <a:gd name="T23" fmla="*/ 6 h 45"/>
                    <a:gd name="T24" fmla="*/ 2 w 45"/>
                    <a:gd name="T25" fmla="*/ 4 h 45"/>
                    <a:gd name="T26" fmla="*/ 3 w 45"/>
                    <a:gd name="T27" fmla="*/ 6 h 45"/>
                    <a:gd name="T28" fmla="*/ 3 w 45"/>
                    <a:gd name="T29" fmla="*/ 4 h 45"/>
                    <a:gd name="T30" fmla="*/ 4 w 45"/>
                    <a:gd name="T31" fmla="*/ 5 h 45"/>
                    <a:gd name="T32" fmla="*/ 4 w 45"/>
                    <a:gd name="T33" fmla="*/ 4 h 45"/>
                    <a:gd name="T34" fmla="*/ 5 w 45"/>
                    <a:gd name="T35" fmla="*/ 4 h 45"/>
                    <a:gd name="T36" fmla="*/ 4 w 45"/>
                    <a:gd name="T37" fmla="*/ 3 h 45"/>
                    <a:gd name="T38" fmla="*/ 5 w 45"/>
                    <a:gd name="T39" fmla="*/ 3 h 45"/>
                    <a:gd name="T40" fmla="*/ 4 w 45"/>
                    <a:gd name="T41" fmla="*/ 2 h 45"/>
                    <a:gd name="T42" fmla="*/ 4 w 45"/>
                    <a:gd name="T43" fmla="*/ 2 h 45"/>
                    <a:gd name="T44" fmla="*/ 3 w 45"/>
                    <a:gd name="T45" fmla="*/ 2 h 45"/>
                    <a:gd name="T46" fmla="*/ 3 w 45"/>
                    <a:gd name="T47" fmla="*/ 0 h 45"/>
                    <a:gd name="T48" fmla="*/ 2 w 45"/>
                    <a:gd name="T49" fmla="*/ 2 h 4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5" h="45">
                      <a:moveTo>
                        <a:pt x="22" y="12"/>
                      </a:moveTo>
                      <a:lnTo>
                        <a:pt x="17" y="6"/>
                      </a:lnTo>
                      <a:lnTo>
                        <a:pt x="15" y="14"/>
                      </a:lnTo>
                      <a:lnTo>
                        <a:pt x="0" y="6"/>
                      </a:lnTo>
                      <a:lnTo>
                        <a:pt x="9" y="16"/>
                      </a:lnTo>
                      <a:lnTo>
                        <a:pt x="0" y="18"/>
                      </a:lnTo>
                      <a:lnTo>
                        <a:pt x="9" y="25"/>
                      </a:lnTo>
                      <a:lnTo>
                        <a:pt x="0" y="30"/>
                      </a:lnTo>
                      <a:lnTo>
                        <a:pt x="12" y="30"/>
                      </a:lnTo>
                      <a:lnTo>
                        <a:pt x="10" y="37"/>
                      </a:lnTo>
                      <a:lnTo>
                        <a:pt x="15" y="33"/>
                      </a:lnTo>
                      <a:lnTo>
                        <a:pt x="17" y="45"/>
                      </a:lnTo>
                      <a:lnTo>
                        <a:pt x="22" y="31"/>
                      </a:lnTo>
                      <a:lnTo>
                        <a:pt x="28" y="42"/>
                      </a:lnTo>
                      <a:lnTo>
                        <a:pt x="29" y="30"/>
                      </a:lnTo>
                      <a:lnTo>
                        <a:pt x="38" y="38"/>
                      </a:lnTo>
                      <a:lnTo>
                        <a:pt x="34" y="26"/>
                      </a:lnTo>
                      <a:lnTo>
                        <a:pt x="45" y="28"/>
                      </a:lnTo>
                      <a:lnTo>
                        <a:pt x="36" y="21"/>
                      </a:lnTo>
                      <a:lnTo>
                        <a:pt x="43" y="18"/>
                      </a:lnTo>
                      <a:lnTo>
                        <a:pt x="34" y="16"/>
                      </a:lnTo>
                      <a:lnTo>
                        <a:pt x="38" y="9"/>
                      </a:lnTo>
                      <a:lnTo>
                        <a:pt x="29" y="11"/>
                      </a:lnTo>
                      <a:lnTo>
                        <a:pt x="29" y="0"/>
                      </a:lnTo>
                      <a:lnTo>
                        <a:pt x="22" y="12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37" name="Freeform 136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1" y="53537"/>
                  <a:ext cx="0" cy="19"/>
                </a:xfrm>
                <a:custGeom xmlns:a="http://schemas.openxmlformats.org/drawingml/2006/main">
                  <a:avLst/>
                  <a:gdLst>
                    <a:gd name="T0" fmla="*/ 3 w 38"/>
                    <a:gd name="T1" fmla="*/ 2 h 38"/>
                    <a:gd name="T2" fmla="*/ 2 w 38"/>
                    <a:gd name="T3" fmla="*/ 1 h 38"/>
                    <a:gd name="T4" fmla="*/ 2 w 38"/>
                    <a:gd name="T5" fmla="*/ 2 h 38"/>
                    <a:gd name="T6" fmla="*/ 0 w 38"/>
                    <a:gd name="T7" fmla="*/ 1 h 38"/>
                    <a:gd name="T8" fmla="*/ 2 w 38"/>
                    <a:gd name="T9" fmla="*/ 2 h 38"/>
                    <a:gd name="T10" fmla="*/ 0 w 38"/>
                    <a:gd name="T11" fmla="*/ 2 h 38"/>
                    <a:gd name="T12" fmla="*/ 1 w 38"/>
                    <a:gd name="T13" fmla="*/ 3 h 38"/>
                    <a:gd name="T14" fmla="*/ 0 w 38"/>
                    <a:gd name="T15" fmla="*/ 4 h 38"/>
                    <a:gd name="T16" fmla="*/ 2 w 38"/>
                    <a:gd name="T17" fmla="*/ 3 h 38"/>
                    <a:gd name="T18" fmla="*/ 2 w 38"/>
                    <a:gd name="T19" fmla="*/ 4 h 38"/>
                    <a:gd name="T20" fmla="*/ 2 w 38"/>
                    <a:gd name="T21" fmla="*/ 4 h 38"/>
                    <a:gd name="T22" fmla="*/ 2 w 38"/>
                    <a:gd name="T23" fmla="*/ 5 h 38"/>
                    <a:gd name="T24" fmla="*/ 3 w 38"/>
                    <a:gd name="T25" fmla="*/ 4 h 38"/>
                    <a:gd name="T26" fmla="*/ 3 w 38"/>
                    <a:gd name="T27" fmla="*/ 5 h 38"/>
                    <a:gd name="T28" fmla="*/ 4 w 38"/>
                    <a:gd name="T29" fmla="*/ 4 h 38"/>
                    <a:gd name="T30" fmla="*/ 4 w 38"/>
                    <a:gd name="T31" fmla="*/ 4 h 38"/>
                    <a:gd name="T32" fmla="*/ 4 w 38"/>
                    <a:gd name="T33" fmla="*/ 3 h 38"/>
                    <a:gd name="T34" fmla="*/ 5 w 38"/>
                    <a:gd name="T35" fmla="*/ 3 h 38"/>
                    <a:gd name="T36" fmla="*/ 4 w 38"/>
                    <a:gd name="T37" fmla="*/ 3 h 38"/>
                    <a:gd name="T38" fmla="*/ 5 w 38"/>
                    <a:gd name="T39" fmla="*/ 2 h 38"/>
                    <a:gd name="T40" fmla="*/ 4 w 38"/>
                    <a:gd name="T41" fmla="*/ 2 h 38"/>
                    <a:gd name="T42" fmla="*/ 5 w 38"/>
                    <a:gd name="T43" fmla="*/ 1 h 38"/>
                    <a:gd name="T44" fmla="*/ 4 w 38"/>
                    <a:gd name="T45" fmla="*/ 1 h 38"/>
                    <a:gd name="T46" fmla="*/ 4 w 38"/>
                    <a:gd name="T47" fmla="*/ 0 h 38"/>
                    <a:gd name="T48" fmla="*/ 3 w 38"/>
                    <a:gd name="T49" fmla="*/ 2 h 3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8" h="38">
                      <a:moveTo>
                        <a:pt x="19" y="10"/>
                      </a:moveTo>
                      <a:lnTo>
                        <a:pt x="14" y="3"/>
                      </a:lnTo>
                      <a:lnTo>
                        <a:pt x="12" y="10"/>
                      </a:lnTo>
                      <a:lnTo>
                        <a:pt x="0" y="3"/>
                      </a:lnTo>
                      <a:lnTo>
                        <a:pt x="9" y="14"/>
                      </a:lnTo>
                      <a:lnTo>
                        <a:pt x="0" y="15"/>
                      </a:lnTo>
                      <a:lnTo>
                        <a:pt x="7" y="21"/>
                      </a:lnTo>
                      <a:lnTo>
                        <a:pt x="0" y="26"/>
                      </a:lnTo>
                      <a:lnTo>
                        <a:pt x="11" y="24"/>
                      </a:lnTo>
                      <a:lnTo>
                        <a:pt x="9" y="31"/>
                      </a:lnTo>
                      <a:lnTo>
                        <a:pt x="14" y="27"/>
                      </a:lnTo>
                      <a:lnTo>
                        <a:pt x="16" y="38"/>
                      </a:lnTo>
                      <a:lnTo>
                        <a:pt x="19" y="26"/>
                      </a:lnTo>
                      <a:lnTo>
                        <a:pt x="23" y="34"/>
                      </a:lnTo>
                      <a:lnTo>
                        <a:pt x="25" y="26"/>
                      </a:lnTo>
                      <a:lnTo>
                        <a:pt x="31" y="31"/>
                      </a:lnTo>
                      <a:lnTo>
                        <a:pt x="30" y="22"/>
                      </a:lnTo>
                      <a:lnTo>
                        <a:pt x="38" y="22"/>
                      </a:lnTo>
                      <a:lnTo>
                        <a:pt x="31" y="19"/>
                      </a:lnTo>
                      <a:lnTo>
                        <a:pt x="37" y="14"/>
                      </a:lnTo>
                      <a:lnTo>
                        <a:pt x="30" y="12"/>
                      </a:lnTo>
                      <a:lnTo>
                        <a:pt x="33" y="7"/>
                      </a:lnTo>
                      <a:lnTo>
                        <a:pt x="25" y="8"/>
                      </a:lnTo>
                      <a:lnTo>
                        <a:pt x="26" y="0"/>
                      </a:lnTo>
                      <a:lnTo>
                        <a:pt x="19" y="10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38" name="Freeform 137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39"/>
                  <a:ext cx="0" cy="15"/>
                </a:xfrm>
                <a:custGeom xmlns:a="http://schemas.openxmlformats.org/drawingml/2006/main">
                  <a:avLst/>
                  <a:gdLst>
                    <a:gd name="T0" fmla="*/ 2 w 31"/>
                    <a:gd name="T1" fmla="*/ 1 h 31"/>
                    <a:gd name="T2" fmla="*/ 2 w 31"/>
                    <a:gd name="T3" fmla="*/ 0 h 31"/>
                    <a:gd name="T4" fmla="*/ 2 w 31"/>
                    <a:gd name="T5" fmla="*/ 1 h 31"/>
                    <a:gd name="T6" fmla="*/ 0 w 31"/>
                    <a:gd name="T7" fmla="*/ 0 h 31"/>
                    <a:gd name="T8" fmla="*/ 1 w 31"/>
                    <a:gd name="T9" fmla="*/ 1 h 31"/>
                    <a:gd name="T10" fmla="*/ 0 w 31"/>
                    <a:gd name="T11" fmla="*/ 1 h 31"/>
                    <a:gd name="T12" fmla="*/ 1 w 31"/>
                    <a:gd name="T13" fmla="*/ 2 h 31"/>
                    <a:gd name="T14" fmla="*/ 0 w 31"/>
                    <a:gd name="T15" fmla="*/ 2 h 31"/>
                    <a:gd name="T16" fmla="*/ 1 w 31"/>
                    <a:gd name="T17" fmla="*/ 2 h 31"/>
                    <a:gd name="T18" fmla="*/ 1 w 31"/>
                    <a:gd name="T19" fmla="*/ 3 h 31"/>
                    <a:gd name="T20" fmla="*/ 2 w 31"/>
                    <a:gd name="T21" fmla="*/ 2 h 31"/>
                    <a:gd name="T22" fmla="*/ 2 w 31"/>
                    <a:gd name="T23" fmla="*/ 3 h 31"/>
                    <a:gd name="T24" fmla="*/ 2 w 31"/>
                    <a:gd name="T25" fmla="*/ 2 h 31"/>
                    <a:gd name="T26" fmla="*/ 3 w 31"/>
                    <a:gd name="T27" fmla="*/ 3 h 31"/>
                    <a:gd name="T28" fmla="*/ 3 w 31"/>
                    <a:gd name="T29" fmla="*/ 2 h 31"/>
                    <a:gd name="T30" fmla="*/ 4 w 31"/>
                    <a:gd name="T31" fmla="*/ 3 h 31"/>
                    <a:gd name="T32" fmla="*/ 3 w 31"/>
                    <a:gd name="T33" fmla="*/ 2 h 31"/>
                    <a:gd name="T34" fmla="*/ 4 w 31"/>
                    <a:gd name="T35" fmla="*/ 2 h 31"/>
                    <a:gd name="T36" fmla="*/ 4 w 31"/>
                    <a:gd name="T37" fmla="*/ 2 h 31"/>
                    <a:gd name="T38" fmla="*/ 4 w 31"/>
                    <a:gd name="T39" fmla="*/ 1 h 31"/>
                    <a:gd name="T40" fmla="*/ 3 w 31"/>
                    <a:gd name="T41" fmla="*/ 1 h 31"/>
                    <a:gd name="T42" fmla="*/ 4 w 31"/>
                    <a:gd name="T43" fmla="*/ 0 h 31"/>
                    <a:gd name="T44" fmla="*/ 3 w 31"/>
                    <a:gd name="T45" fmla="*/ 0 h 31"/>
                    <a:gd name="T46" fmla="*/ 3 w 31"/>
                    <a:gd name="T47" fmla="*/ 0 h 31"/>
                    <a:gd name="T48" fmla="*/ 2 w 31"/>
                    <a:gd name="T49" fmla="*/ 1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1" h="31">
                      <a:moveTo>
                        <a:pt x="15" y="9"/>
                      </a:moveTo>
                      <a:lnTo>
                        <a:pt x="12" y="4"/>
                      </a:lnTo>
                      <a:lnTo>
                        <a:pt x="10" y="9"/>
                      </a:lnTo>
                      <a:lnTo>
                        <a:pt x="0" y="4"/>
                      </a:lnTo>
                      <a:lnTo>
                        <a:pt x="7" y="11"/>
                      </a:lnTo>
                      <a:lnTo>
                        <a:pt x="0" y="12"/>
                      </a:lnTo>
                      <a:lnTo>
                        <a:pt x="5" y="18"/>
                      </a:lnTo>
                      <a:lnTo>
                        <a:pt x="0" y="21"/>
                      </a:lnTo>
                      <a:lnTo>
                        <a:pt x="8" y="19"/>
                      </a:lnTo>
                      <a:lnTo>
                        <a:pt x="7" y="26"/>
                      </a:lnTo>
                      <a:lnTo>
                        <a:pt x="10" y="23"/>
                      </a:lnTo>
                      <a:lnTo>
                        <a:pt x="12" y="31"/>
                      </a:lnTo>
                      <a:lnTo>
                        <a:pt x="15" y="21"/>
                      </a:lnTo>
                      <a:lnTo>
                        <a:pt x="19" y="28"/>
                      </a:lnTo>
                      <a:lnTo>
                        <a:pt x="21" y="21"/>
                      </a:lnTo>
                      <a:lnTo>
                        <a:pt x="26" y="26"/>
                      </a:lnTo>
                      <a:lnTo>
                        <a:pt x="24" y="19"/>
                      </a:lnTo>
                      <a:lnTo>
                        <a:pt x="31" y="19"/>
                      </a:lnTo>
                      <a:lnTo>
                        <a:pt x="26" y="16"/>
                      </a:lnTo>
                      <a:lnTo>
                        <a:pt x="29" y="12"/>
                      </a:lnTo>
                      <a:lnTo>
                        <a:pt x="24" y="11"/>
                      </a:lnTo>
                      <a:lnTo>
                        <a:pt x="26" y="7"/>
                      </a:lnTo>
                      <a:lnTo>
                        <a:pt x="21" y="7"/>
                      </a:lnTo>
                      <a:lnTo>
                        <a:pt x="21" y="0"/>
                      </a:lnTo>
                      <a:lnTo>
                        <a:pt x="15" y="9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39" name="Freeform 138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40"/>
                  <a:ext cx="0" cy="12"/>
                </a:xfrm>
                <a:custGeom xmlns:a="http://schemas.openxmlformats.org/drawingml/2006/main">
                  <a:avLst/>
                  <a:gdLst>
                    <a:gd name="T0" fmla="*/ 2 w 24"/>
                    <a:gd name="T1" fmla="*/ 1 h 24"/>
                    <a:gd name="T2" fmla="*/ 2 w 24"/>
                    <a:gd name="T3" fmla="*/ 1 h 24"/>
                    <a:gd name="T4" fmla="*/ 2 w 24"/>
                    <a:gd name="T5" fmla="*/ 1 h 24"/>
                    <a:gd name="T6" fmla="*/ 0 w 24"/>
                    <a:gd name="T7" fmla="*/ 1 h 24"/>
                    <a:gd name="T8" fmla="*/ 1 w 24"/>
                    <a:gd name="T9" fmla="*/ 1 h 24"/>
                    <a:gd name="T10" fmla="*/ 0 w 24"/>
                    <a:gd name="T11" fmla="*/ 2 h 24"/>
                    <a:gd name="T12" fmla="*/ 1 w 24"/>
                    <a:gd name="T13" fmla="*/ 2 h 24"/>
                    <a:gd name="T14" fmla="*/ 0 w 24"/>
                    <a:gd name="T15" fmla="*/ 2 h 24"/>
                    <a:gd name="T16" fmla="*/ 1 w 24"/>
                    <a:gd name="T17" fmla="*/ 2 h 24"/>
                    <a:gd name="T18" fmla="*/ 1 w 24"/>
                    <a:gd name="T19" fmla="*/ 3 h 24"/>
                    <a:gd name="T20" fmla="*/ 2 w 24"/>
                    <a:gd name="T21" fmla="*/ 3 h 24"/>
                    <a:gd name="T22" fmla="*/ 2 w 24"/>
                    <a:gd name="T23" fmla="*/ 3 h 24"/>
                    <a:gd name="T24" fmla="*/ 2 w 24"/>
                    <a:gd name="T25" fmla="*/ 3 h 24"/>
                    <a:gd name="T26" fmla="*/ 2 w 24"/>
                    <a:gd name="T27" fmla="*/ 3 h 24"/>
                    <a:gd name="T28" fmla="*/ 2 w 24"/>
                    <a:gd name="T29" fmla="*/ 2 h 24"/>
                    <a:gd name="T30" fmla="*/ 3 w 24"/>
                    <a:gd name="T31" fmla="*/ 3 h 24"/>
                    <a:gd name="T32" fmla="*/ 3 w 24"/>
                    <a:gd name="T33" fmla="*/ 2 h 24"/>
                    <a:gd name="T34" fmla="*/ 3 w 24"/>
                    <a:gd name="T35" fmla="*/ 2 h 24"/>
                    <a:gd name="T36" fmla="*/ 3 w 24"/>
                    <a:gd name="T37" fmla="*/ 2 h 24"/>
                    <a:gd name="T38" fmla="*/ 3 w 24"/>
                    <a:gd name="T39" fmla="*/ 1 h 24"/>
                    <a:gd name="T40" fmla="*/ 3 w 24"/>
                    <a:gd name="T41" fmla="*/ 1 h 24"/>
                    <a:gd name="T42" fmla="*/ 3 w 24"/>
                    <a:gd name="T43" fmla="*/ 1 h 24"/>
                    <a:gd name="T44" fmla="*/ 2 w 24"/>
                    <a:gd name="T45" fmla="*/ 1 h 24"/>
                    <a:gd name="T46" fmla="*/ 2 w 24"/>
                    <a:gd name="T47" fmla="*/ 0 h 24"/>
                    <a:gd name="T48" fmla="*/ 2 w 24"/>
                    <a:gd name="T49" fmla="*/ 1 h 2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4" h="24">
                      <a:moveTo>
                        <a:pt x="12" y="7"/>
                      </a:moveTo>
                      <a:lnTo>
                        <a:pt x="9" y="1"/>
                      </a:lnTo>
                      <a:lnTo>
                        <a:pt x="9" y="7"/>
                      </a:lnTo>
                      <a:lnTo>
                        <a:pt x="0" y="1"/>
                      </a:lnTo>
                      <a:lnTo>
                        <a:pt x="5" y="8"/>
                      </a:lnTo>
                      <a:lnTo>
                        <a:pt x="0" y="10"/>
                      </a:lnTo>
                      <a:lnTo>
                        <a:pt x="4" y="14"/>
                      </a:lnTo>
                      <a:lnTo>
                        <a:pt x="0" y="15"/>
                      </a:lnTo>
                      <a:lnTo>
                        <a:pt x="7" y="15"/>
                      </a:lnTo>
                      <a:lnTo>
                        <a:pt x="5" y="19"/>
                      </a:lnTo>
                      <a:lnTo>
                        <a:pt x="9" y="17"/>
                      </a:lnTo>
                      <a:lnTo>
                        <a:pt x="9" y="24"/>
                      </a:lnTo>
                      <a:lnTo>
                        <a:pt x="12" y="17"/>
                      </a:lnTo>
                      <a:lnTo>
                        <a:pt x="16" y="22"/>
                      </a:lnTo>
                      <a:lnTo>
                        <a:pt x="16" y="15"/>
                      </a:lnTo>
                      <a:lnTo>
                        <a:pt x="21" y="20"/>
                      </a:lnTo>
                      <a:lnTo>
                        <a:pt x="19" y="14"/>
                      </a:lnTo>
                      <a:lnTo>
                        <a:pt x="24" y="15"/>
                      </a:lnTo>
                      <a:lnTo>
                        <a:pt x="19" y="12"/>
                      </a:lnTo>
                      <a:lnTo>
                        <a:pt x="24" y="8"/>
                      </a:lnTo>
                      <a:lnTo>
                        <a:pt x="19" y="8"/>
                      </a:lnTo>
                      <a:lnTo>
                        <a:pt x="21" y="5"/>
                      </a:lnTo>
                      <a:lnTo>
                        <a:pt x="16" y="5"/>
                      </a:lnTo>
                      <a:lnTo>
                        <a:pt x="16" y="0"/>
                      </a:lnTo>
                      <a:lnTo>
                        <a:pt x="12" y="7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40" name="Freeform 139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42"/>
                  <a:ext cx="0" cy="9"/>
                </a:xfrm>
                <a:custGeom xmlns:a="http://schemas.openxmlformats.org/drawingml/2006/main">
                  <a:avLst/>
                  <a:gdLst>
                    <a:gd name="T0" fmla="*/ 1 w 17"/>
                    <a:gd name="T1" fmla="*/ 1 h 17"/>
                    <a:gd name="T2" fmla="*/ 0 w 17"/>
                    <a:gd name="T3" fmla="*/ 1 h 17"/>
                    <a:gd name="T4" fmla="*/ 0 w 17"/>
                    <a:gd name="T5" fmla="*/ 1 h 17"/>
                    <a:gd name="T6" fmla="*/ 0 w 17"/>
                    <a:gd name="T7" fmla="*/ 1 h 17"/>
                    <a:gd name="T8" fmla="*/ 0 w 17"/>
                    <a:gd name="T9" fmla="*/ 1 h 17"/>
                    <a:gd name="T10" fmla="*/ 0 w 17"/>
                    <a:gd name="T11" fmla="*/ 1 h 17"/>
                    <a:gd name="T12" fmla="*/ 0 w 17"/>
                    <a:gd name="T13" fmla="*/ 2 h 17"/>
                    <a:gd name="T14" fmla="*/ 0 w 17"/>
                    <a:gd name="T15" fmla="*/ 2 h 17"/>
                    <a:gd name="T16" fmla="*/ 0 w 17"/>
                    <a:gd name="T17" fmla="*/ 2 h 17"/>
                    <a:gd name="T18" fmla="*/ 0 w 17"/>
                    <a:gd name="T19" fmla="*/ 2 h 17"/>
                    <a:gd name="T20" fmla="*/ 0 w 17"/>
                    <a:gd name="T21" fmla="*/ 2 h 17"/>
                    <a:gd name="T22" fmla="*/ 0 w 17"/>
                    <a:gd name="T23" fmla="*/ 3 h 17"/>
                    <a:gd name="T24" fmla="*/ 1 w 17"/>
                    <a:gd name="T25" fmla="*/ 2 h 17"/>
                    <a:gd name="T26" fmla="*/ 1 w 17"/>
                    <a:gd name="T27" fmla="*/ 2 h 17"/>
                    <a:gd name="T28" fmla="*/ 1 w 17"/>
                    <a:gd name="T29" fmla="*/ 2 h 17"/>
                    <a:gd name="T30" fmla="*/ 1 w 17"/>
                    <a:gd name="T31" fmla="*/ 2 h 17"/>
                    <a:gd name="T32" fmla="*/ 1 w 17"/>
                    <a:gd name="T33" fmla="*/ 2 h 17"/>
                    <a:gd name="T34" fmla="*/ 2 w 17"/>
                    <a:gd name="T35" fmla="*/ 2 h 17"/>
                    <a:gd name="T36" fmla="*/ 1 w 17"/>
                    <a:gd name="T37" fmla="*/ 2 h 17"/>
                    <a:gd name="T38" fmla="*/ 2 w 17"/>
                    <a:gd name="T39" fmla="*/ 1 h 17"/>
                    <a:gd name="T40" fmla="*/ 1 w 17"/>
                    <a:gd name="T41" fmla="*/ 1 h 17"/>
                    <a:gd name="T42" fmla="*/ 1 w 17"/>
                    <a:gd name="T43" fmla="*/ 1 h 17"/>
                    <a:gd name="T44" fmla="*/ 1 w 17"/>
                    <a:gd name="T45" fmla="*/ 1 h 17"/>
                    <a:gd name="T46" fmla="*/ 1 w 17"/>
                    <a:gd name="T47" fmla="*/ 0 h 17"/>
                    <a:gd name="T48" fmla="*/ 1 w 17"/>
                    <a:gd name="T49" fmla="*/ 1 h 1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7" h="17">
                      <a:moveTo>
                        <a:pt x="8" y="5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2"/>
                      </a:lnTo>
                      <a:lnTo>
                        <a:pt x="3" y="5"/>
                      </a:lnTo>
                      <a:lnTo>
                        <a:pt x="0" y="7"/>
                      </a:lnTo>
                      <a:lnTo>
                        <a:pt x="3" y="9"/>
                      </a:lnTo>
                      <a:lnTo>
                        <a:pt x="0" y="12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7" y="12"/>
                      </a:lnTo>
                      <a:lnTo>
                        <a:pt x="7" y="17"/>
                      </a:lnTo>
                      <a:lnTo>
                        <a:pt x="8" y="12"/>
                      </a:lnTo>
                      <a:lnTo>
                        <a:pt x="10" y="16"/>
                      </a:lnTo>
                      <a:lnTo>
                        <a:pt x="10" y="12"/>
                      </a:lnTo>
                      <a:lnTo>
                        <a:pt x="14" y="14"/>
                      </a:lnTo>
                      <a:lnTo>
                        <a:pt x="14" y="11"/>
                      </a:lnTo>
                      <a:lnTo>
                        <a:pt x="17" y="11"/>
                      </a:lnTo>
                      <a:lnTo>
                        <a:pt x="14" y="9"/>
                      </a:lnTo>
                      <a:lnTo>
                        <a:pt x="17" y="7"/>
                      </a:lnTo>
                      <a:lnTo>
                        <a:pt x="14" y="5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2" y="0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41" name="Freeform 140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1" y="53544"/>
                  <a:ext cx="0" cy="5"/>
                </a:xfrm>
                <a:custGeom xmlns:a="http://schemas.openxmlformats.org/drawingml/2006/main">
                  <a:avLst/>
                  <a:gdLst>
                    <a:gd name="T0" fmla="*/ 0 w 11"/>
                    <a:gd name="T1" fmla="*/ 1 h 10"/>
                    <a:gd name="T2" fmla="*/ 0 w 11"/>
                    <a:gd name="T3" fmla="*/ 1 h 10"/>
                    <a:gd name="T4" fmla="*/ 0 w 11"/>
                    <a:gd name="T5" fmla="*/ 1 h 10"/>
                    <a:gd name="T6" fmla="*/ 0 w 11"/>
                    <a:gd name="T7" fmla="*/ 1 h 10"/>
                    <a:gd name="T8" fmla="*/ 0 w 11"/>
                    <a:gd name="T9" fmla="*/ 1 h 10"/>
                    <a:gd name="T10" fmla="*/ 0 w 11"/>
                    <a:gd name="T11" fmla="*/ 1 h 10"/>
                    <a:gd name="T12" fmla="*/ 0 w 11"/>
                    <a:gd name="T13" fmla="*/ 1 h 10"/>
                    <a:gd name="T14" fmla="*/ 0 w 11"/>
                    <a:gd name="T15" fmla="*/ 1 h 10"/>
                    <a:gd name="T16" fmla="*/ 0 w 11"/>
                    <a:gd name="T17" fmla="*/ 1 h 10"/>
                    <a:gd name="T18" fmla="*/ 0 w 11"/>
                    <a:gd name="T19" fmla="*/ 1 h 10"/>
                    <a:gd name="T20" fmla="*/ 0 w 11"/>
                    <a:gd name="T21" fmla="*/ 1 h 10"/>
                    <a:gd name="T22" fmla="*/ 0 w 11"/>
                    <a:gd name="T23" fmla="*/ 2 h 10"/>
                    <a:gd name="T24" fmla="*/ 0 w 11"/>
                    <a:gd name="T25" fmla="*/ 1 h 10"/>
                    <a:gd name="T26" fmla="*/ 0 w 11"/>
                    <a:gd name="T27" fmla="*/ 1 h 10"/>
                    <a:gd name="T28" fmla="*/ 0 w 11"/>
                    <a:gd name="T29" fmla="*/ 1 h 10"/>
                    <a:gd name="T30" fmla="*/ 1 w 11"/>
                    <a:gd name="T31" fmla="*/ 1 h 10"/>
                    <a:gd name="T32" fmla="*/ 1 w 11"/>
                    <a:gd name="T33" fmla="*/ 1 h 10"/>
                    <a:gd name="T34" fmla="*/ 1 w 11"/>
                    <a:gd name="T35" fmla="*/ 1 h 10"/>
                    <a:gd name="T36" fmla="*/ 1 w 11"/>
                    <a:gd name="T37" fmla="*/ 1 h 10"/>
                    <a:gd name="T38" fmla="*/ 1 w 11"/>
                    <a:gd name="T39" fmla="*/ 1 h 10"/>
                    <a:gd name="T40" fmla="*/ 1 w 11"/>
                    <a:gd name="T41" fmla="*/ 1 h 10"/>
                    <a:gd name="T42" fmla="*/ 1 w 11"/>
                    <a:gd name="T43" fmla="*/ 1 h 10"/>
                    <a:gd name="T44" fmla="*/ 0 w 11"/>
                    <a:gd name="T45" fmla="*/ 1 h 10"/>
                    <a:gd name="T46" fmla="*/ 0 w 11"/>
                    <a:gd name="T47" fmla="*/ 0 h 10"/>
                    <a:gd name="T48" fmla="*/ 0 w 11"/>
                    <a:gd name="T49" fmla="*/ 1 h 1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1" h="10">
                      <a:moveTo>
                        <a:pt x="5" y="3"/>
                      </a:move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2" y="8"/>
                      </a:lnTo>
                      <a:lnTo>
                        <a:pt x="4" y="7"/>
                      </a:lnTo>
                      <a:lnTo>
                        <a:pt x="4" y="10"/>
                      </a:lnTo>
                      <a:lnTo>
                        <a:pt x="5" y="7"/>
                      </a:lnTo>
                      <a:lnTo>
                        <a:pt x="7" y="8"/>
                      </a:lnTo>
                      <a:lnTo>
                        <a:pt x="7" y="7"/>
                      </a:lnTo>
                      <a:lnTo>
                        <a:pt x="9" y="8"/>
                      </a:lnTo>
                      <a:lnTo>
                        <a:pt x="9" y="7"/>
                      </a:lnTo>
                      <a:lnTo>
                        <a:pt x="11" y="7"/>
                      </a:lnTo>
                      <a:lnTo>
                        <a:pt x="9" y="5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  <cdr:sp macro="" textlink="">
              <cdr:nvSpPr>
                <cdr:cNvPr id="142" name="Freeform 141"/>
                <cdr:cNvSpPr>
                  <a:spLocks xmlns:a="http://schemas.openxmlformats.org/drawingml/2006/main"/>
                </cdr:cNvSpPr>
              </cdr:nvSpPr>
              <cdr:spPr bwMode="auto">
                <a:xfrm xmlns:a="http://schemas.openxmlformats.org/drawingml/2006/main">
                  <a:off x="51950" y="53546"/>
                  <a:ext cx="0" cy="1"/>
                </a:xfrm>
                <a:custGeom xmlns:a="http://schemas.openxmlformats.org/drawingml/2006/main">
                  <a:avLst/>
                  <a:gdLst>
                    <a:gd name="T0" fmla="*/ 1 w 3"/>
                    <a:gd name="T1" fmla="*/ 0 h 4"/>
                    <a:gd name="T2" fmla="*/ 1 w 3"/>
                    <a:gd name="T3" fmla="*/ 0 h 4"/>
                    <a:gd name="T4" fmla="*/ 1 w 3"/>
                    <a:gd name="T5" fmla="*/ 0 h 4"/>
                    <a:gd name="T6" fmla="*/ 0 w 3"/>
                    <a:gd name="T7" fmla="*/ 0 h 4"/>
                    <a:gd name="T8" fmla="*/ 0 w 3"/>
                    <a:gd name="T9" fmla="*/ 0 h 4"/>
                    <a:gd name="T10" fmla="*/ 0 w 3"/>
                    <a:gd name="T11" fmla="*/ 0 h 4"/>
                    <a:gd name="T12" fmla="*/ 0 w 3"/>
                    <a:gd name="T13" fmla="*/ 0 h 4"/>
                    <a:gd name="T14" fmla="*/ 0 w 3"/>
                    <a:gd name="T15" fmla="*/ 0 h 4"/>
                    <a:gd name="T16" fmla="*/ 1 w 3"/>
                    <a:gd name="T17" fmla="*/ 0 h 4"/>
                    <a:gd name="T18" fmla="*/ 0 w 3"/>
                    <a:gd name="T19" fmla="*/ 0 h 4"/>
                    <a:gd name="T20" fmla="*/ 1 w 3"/>
                    <a:gd name="T21" fmla="*/ 0 h 4"/>
                    <a:gd name="T22" fmla="*/ 1 w 3"/>
                    <a:gd name="T23" fmla="*/ 0 h 4"/>
                    <a:gd name="T24" fmla="*/ 1 w 3"/>
                    <a:gd name="T25" fmla="*/ 0 h 4"/>
                    <a:gd name="T26" fmla="*/ 1 w 3"/>
                    <a:gd name="T27" fmla="*/ 0 h 4"/>
                    <a:gd name="T28" fmla="*/ 1 w 3"/>
                    <a:gd name="T29" fmla="*/ 0 h 4"/>
                    <a:gd name="T30" fmla="*/ 1 w 3"/>
                    <a:gd name="T31" fmla="*/ 0 h 4"/>
                    <a:gd name="T32" fmla="*/ 1 w 3"/>
                    <a:gd name="T33" fmla="*/ 0 h 4"/>
                    <a:gd name="T34" fmla="*/ 1 w 3"/>
                    <a:gd name="T35" fmla="*/ 0 h 4"/>
                    <a:gd name="T36" fmla="*/ 1 w 3"/>
                    <a:gd name="T37" fmla="*/ 0 h 4"/>
                    <a:gd name="T38" fmla="*/ 1 w 3"/>
                    <a:gd name="T39" fmla="*/ 0 h 4"/>
                    <a:gd name="T40" fmla="*/ 1 w 3"/>
                    <a:gd name="T41" fmla="*/ 0 h 4"/>
                    <a:gd name="T42" fmla="*/ 1 w 3"/>
                    <a:gd name="T43" fmla="*/ 0 h 4"/>
                    <a:gd name="T44" fmla="*/ 1 w 3"/>
                    <a:gd name="T45" fmla="*/ 0 h 4"/>
                    <a:gd name="T46" fmla="*/ 1 w 3"/>
                    <a:gd name="T47" fmla="*/ 0 h 4"/>
                    <a:gd name="T48" fmla="*/ 1 w 3"/>
                    <a:gd name="T49" fmla="*/ 0 h 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" h="4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adFill xmlns:a="http://schemas.openxmlformats.org/drawingml/2006/main"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xmlns:a="http://schemas.openxmlformats.org/drawingml/2006/main">
                  <a:noFill/>
                </a:ln>
                <a:extLst xmlns:a="http://schemas.openxmlformats.org/drawingml/2006/main"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cdr:spPr>
              <cdr:txBody>
                <a:bodyPr xmlns:a="http://schemas.openxmlformats.org/drawingml/2006/main"/>
                <a:lstStyle xmlns:a="http://schemas.openxmlformats.org/drawingml/2006/main"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 xmlns:a="http://schemas.openxmlformats.org/drawingml/2006/main">
                  <a:endParaRPr lang="en-GB"/>
                </a:p>
              </cdr:txBody>
            </cdr:sp>
          </cdr:grpSp>
          <cdr:sp macro="" textlink="">
            <cdr:nvSpPr>
              <cdr:cNvPr id="102" name="Freeform 101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498"/>
                <a:ext cx="0" cy="97"/>
              </a:xfrm>
              <a:custGeom xmlns:a="http://schemas.openxmlformats.org/drawingml/2006/main">
                <a:avLst/>
                <a:gdLst>
                  <a:gd name="T0" fmla="*/ 18 w 276"/>
                  <a:gd name="T1" fmla="*/ 9 h 260"/>
                  <a:gd name="T2" fmla="*/ 14 w 276"/>
                  <a:gd name="T3" fmla="*/ 4 h 260"/>
                  <a:gd name="T4" fmla="*/ 12 w 276"/>
                  <a:gd name="T5" fmla="*/ 10 h 260"/>
                  <a:gd name="T6" fmla="*/ 1 w 276"/>
                  <a:gd name="T7" fmla="*/ 4 h 260"/>
                  <a:gd name="T8" fmla="*/ 8 w 276"/>
                  <a:gd name="T9" fmla="*/ 12 h 260"/>
                  <a:gd name="T10" fmla="*/ 0 w 276"/>
                  <a:gd name="T11" fmla="*/ 13 h 260"/>
                  <a:gd name="T12" fmla="*/ 7 w 276"/>
                  <a:gd name="T13" fmla="*/ 18 h 260"/>
                  <a:gd name="T14" fmla="*/ 1 w 276"/>
                  <a:gd name="T15" fmla="*/ 22 h 260"/>
                  <a:gd name="T16" fmla="*/ 10 w 276"/>
                  <a:gd name="T17" fmla="*/ 21 h 260"/>
                  <a:gd name="T18" fmla="*/ 8 w 276"/>
                  <a:gd name="T19" fmla="*/ 27 h 260"/>
                  <a:gd name="T20" fmla="*/ 13 w 276"/>
                  <a:gd name="T21" fmla="*/ 24 h 260"/>
                  <a:gd name="T22" fmla="*/ 14 w 276"/>
                  <a:gd name="T23" fmla="*/ 33 h 260"/>
                  <a:gd name="T24" fmla="*/ 17 w 276"/>
                  <a:gd name="T25" fmla="*/ 23 h 260"/>
                  <a:gd name="T26" fmla="*/ 22 w 276"/>
                  <a:gd name="T27" fmla="*/ 30 h 260"/>
                  <a:gd name="T28" fmla="*/ 23 w 276"/>
                  <a:gd name="T29" fmla="*/ 22 h 260"/>
                  <a:gd name="T30" fmla="*/ 29 w 276"/>
                  <a:gd name="T31" fmla="*/ 28 h 260"/>
                  <a:gd name="T32" fmla="*/ 27 w 276"/>
                  <a:gd name="T33" fmla="*/ 20 h 260"/>
                  <a:gd name="T34" fmla="*/ 35 w 276"/>
                  <a:gd name="T35" fmla="*/ 20 h 260"/>
                  <a:gd name="T36" fmla="*/ 29 w 276"/>
                  <a:gd name="T37" fmla="*/ 16 h 260"/>
                  <a:gd name="T38" fmla="*/ 34 w 276"/>
                  <a:gd name="T39" fmla="*/ 13 h 260"/>
                  <a:gd name="T40" fmla="*/ 27 w 276"/>
                  <a:gd name="T41" fmla="*/ 11 h 260"/>
                  <a:gd name="T42" fmla="*/ 30 w 276"/>
                  <a:gd name="T43" fmla="*/ 7 h 260"/>
                  <a:gd name="T44" fmla="*/ 23 w 276"/>
                  <a:gd name="T45" fmla="*/ 8 h 260"/>
                  <a:gd name="T46" fmla="*/ 24 w 276"/>
                  <a:gd name="T47" fmla="*/ 0 h 260"/>
                  <a:gd name="T48" fmla="*/ 18 w 276"/>
                  <a:gd name="T49" fmla="*/ 9 h 26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76" h="260">
                    <a:moveTo>
                      <a:pt x="138" y="70"/>
                    </a:moveTo>
                    <a:lnTo>
                      <a:pt x="107" y="27"/>
                    </a:lnTo>
                    <a:lnTo>
                      <a:pt x="93" y="76"/>
                    </a:lnTo>
                    <a:lnTo>
                      <a:pt x="5" y="27"/>
                    </a:lnTo>
                    <a:lnTo>
                      <a:pt x="59" y="91"/>
                    </a:lnTo>
                    <a:lnTo>
                      <a:pt x="0" y="103"/>
                    </a:lnTo>
                    <a:lnTo>
                      <a:pt x="49" y="141"/>
                    </a:lnTo>
                    <a:lnTo>
                      <a:pt x="2" y="176"/>
                    </a:lnTo>
                    <a:lnTo>
                      <a:pt x="73" y="167"/>
                    </a:lnTo>
                    <a:lnTo>
                      <a:pt x="61" y="212"/>
                    </a:lnTo>
                    <a:lnTo>
                      <a:pt x="99" y="188"/>
                    </a:lnTo>
                    <a:lnTo>
                      <a:pt x="109" y="260"/>
                    </a:lnTo>
                    <a:lnTo>
                      <a:pt x="135" y="179"/>
                    </a:lnTo>
                    <a:lnTo>
                      <a:pt x="169" y="238"/>
                    </a:lnTo>
                    <a:lnTo>
                      <a:pt x="180" y="174"/>
                    </a:lnTo>
                    <a:lnTo>
                      <a:pt x="232" y="217"/>
                    </a:lnTo>
                    <a:lnTo>
                      <a:pt x="216" y="155"/>
                    </a:lnTo>
                    <a:lnTo>
                      <a:pt x="276" y="160"/>
                    </a:lnTo>
                    <a:lnTo>
                      <a:pt x="225" y="126"/>
                    </a:lnTo>
                    <a:lnTo>
                      <a:pt x="270" y="98"/>
                    </a:lnTo>
                    <a:lnTo>
                      <a:pt x="214" y="88"/>
                    </a:lnTo>
                    <a:lnTo>
                      <a:pt x="235" y="53"/>
                    </a:lnTo>
                    <a:lnTo>
                      <a:pt x="181" y="64"/>
                    </a:lnTo>
                    <a:lnTo>
                      <a:pt x="187" y="0"/>
                    </a:lnTo>
                    <a:lnTo>
                      <a:pt x="138" y="70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 w="7938">
                <a:solidFill>
                  <a:srgbClr val="000000"/>
                </a:solidFill>
                <a:prstDash val="solid"/>
                <a:round/>
                <a:headEnd/>
                <a:tailEnd/>
              </a:ln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</cdr:grpSp>
      </cdr:grpSp>
      <cdr:grpSp>
        <cdr:nvGrpSpPr>
          <cdr:cNvPr id="12" name="Group 11"/>
          <cdr:cNvGrpSpPr>
            <a:grpSpLocks xmlns:a="http://schemas.openxmlformats.org/drawingml/2006/main"/>
          </cdr:cNvGrpSpPr>
        </cdr:nvGrpSpPr>
        <cdr:grpSpPr bwMode="auto">
          <a:xfrm xmlns:a="http://schemas.openxmlformats.org/drawingml/2006/main">
            <a:off x="-933" y="552509"/>
            <a:ext cx="0" cy="50903"/>
            <a:chOff x="-933" y="552509"/>
            <a:chExt cx="0" cy="50903"/>
          </a:xfrm>
        </cdr:grpSpPr>
        <cdr:grpSp>
          <cdr:nvGrpSpPr>
            <cdr:cNvPr id="56" name="Group 55"/>
            <cdr:cNvGrpSpPr>
              <a:grpSpLocks xmlns:a="http://schemas.openxmlformats.org/drawingml/2006/main"/>
            </cdr:cNvGrpSpPr>
          </cdr:nvGrpSpPr>
          <cdr:grpSpPr bwMode="auto">
            <a:xfrm xmlns:a="http://schemas.openxmlformats.org/drawingml/2006/main">
              <a:off x="-933" y="603309"/>
              <a:ext cx="0" cy="103"/>
              <a:chOff x="52086" y="53481"/>
              <a:chExt cx="1" cy="103"/>
            </a:xfrm>
          </cdr:grpSpPr>
          <cdr:sp macro="" textlink="">
            <cdr:nvSpPr>
              <cdr:cNvPr id="58" name="Freeform 57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481"/>
                <a:ext cx="0" cy="103"/>
              </a:xfrm>
              <a:custGeom xmlns:a="http://schemas.openxmlformats.org/drawingml/2006/main">
                <a:avLst/>
                <a:gdLst>
                  <a:gd name="T0" fmla="*/ 18 w 276"/>
                  <a:gd name="T1" fmla="*/ 6 h 207"/>
                  <a:gd name="T2" fmla="*/ 14 w 276"/>
                  <a:gd name="T3" fmla="*/ 2 h 207"/>
                  <a:gd name="T4" fmla="*/ 12 w 276"/>
                  <a:gd name="T5" fmla="*/ 7 h 207"/>
                  <a:gd name="T6" fmla="*/ 1 w 276"/>
                  <a:gd name="T7" fmla="*/ 2 h 207"/>
                  <a:gd name="T8" fmla="*/ 8 w 276"/>
                  <a:gd name="T9" fmla="*/ 9 h 207"/>
                  <a:gd name="T10" fmla="*/ 0 w 276"/>
                  <a:gd name="T11" fmla="*/ 10 h 207"/>
                  <a:gd name="T12" fmla="*/ 6 w 276"/>
                  <a:gd name="T13" fmla="*/ 14 h 207"/>
                  <a:gd name="T14" fmla="*/ 1 w 276"/>
                  <a:gd name="T15" fmla="*/ 17 h 207"/>
                  <a:gd name="T16" fmla="*/ 10 w 276"/>
                  <a:gd name="T17" fmla="*/ 16 h 207"/>
                  <a:gd name="T18" fmla="*/ 8 w 276"/>
                  <a:gd name="T19" fmla="*/ 21 h 207"/>
                  <a:gd name="T20" fmla="*/ 13 w 276"/>
                  <a:gd name="T21" fmla="*/ 18 h 207"/>
                  <a:gd name="T22" fmla="*/ 14 w 276"/>
                  <a:gd name="T23" fmla="*/ 25 h 207"/>
                  <a:gd name="T24" fmla="*/ 17 w 276"/>
                  <a:gd name="T25" fmla="*/ 17 h 207"/>
                  <a:gd name="T26" fmla="*/ 22 w 276"/>
                  <a:gd name="T27" fmla="*/ 23 h 207"/>
                  <a:gd name="T28" fmla="*/ 23 w 276"/>
                  <a:gd name="T29" fmla="*/ 17 h 207"/>
                  <a:gd name="T30" fmla="*/ 29 w 276"/>
                  <a:gd name="T31" fmla="*/ 21 h 207"/>
                  <a:gd name="T32" fmla="*/ 28 w 276"/>
                  <a:gd name="T33" fmla="*/ 15 h 207"/>
                  <a:gd name="T34" fmla="*/ 35 w 276"/>
                  <a:gd name="T35" fmla="*/ 15 h 207"/>
                  <a:gd name="T36" fmla="*/ 29 w 276"/>
                  <a:gd name="T37" fmla="*/ 12 h 207"/>
                  <a:gd name="T38" fmla="*/ 34 w 276"/>
                  <a:gd name="T39" fmla="*/ 9 h 207"/>
                  <a:gd name="T40" fmla="*/ 27 w 276"/>
                  <a:gd name="T41" fmla="*/ 8 h 207"/>
                  <a:gd name="T42" fmla="*/ 30 w 276"/>
                  <a:gd name="T43" fmla="*/ 5 h 207"/>
                  <a:gd name="T44" fmla="*/ 23 w 276"/>
                  <a:gd name="T45" fmla="*/ 6 h 207"/>
                  <a:gd name="T46" fmla="*/ 24 w 276"/>
                  <a:gd name="T47" fmla="*/ 0 h 207"/>
                  <a:gd name="T48" fmla="*/ 18 w 276"/>
                  <a:gd name="T49" fmla="*/ 6 h 2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76" h="207">
                    <a:moveTo>
                      <a:pt x="138" y="55"/>
                    </a:moveTo>
                    <a:lnTo>
                      <a:pt x="107" y="22"/>
                    </a:lnTo>
                    <a:lnTo>
                      <a:pt x="93" y="60"/>
                    </a:lnTo>
                    <a:lnTo>
                      <a:pt x="5" y="22"/>
                    </a:lnTo>
                    <a:lnTo>
                      <a:pt x="59" y="72"/>
                    </a:lnTo>
                    <a:lnTo>
                      <a:pt x="0" y="82"/>
                    </a:lnTo>
                    <a:lnTo>
                      <a:pt x="48" y="112"/>
                    </a:lnTo>
                    <a:lnTo>
                      <a:pt x="2" y="139"/>
                    </a:lnTo>
                    <a:lnTo>
                      <a:pt x="73" y="133"/>
                    </a:lnTo>
                    <a:lnTo>
                      <a:pt x="60" y="169"/>
                    </a:lnTo>
                    <a:lnTo>
                      <a:pt x="98" y="150"/>
                    </a:lnTo>
                    <a:lnTo>
                      <a:pt x="109" y="207"/>
                    </a:lnTo>
                    <a:lnTo>
                      <a:pt x="135" y="143"/>
                    </a:lnTo>
                    <a:lnTo>
                      <a:pt x="169" y="190"/>
                    </a:lnTo>
                    <a:lnTo>
                      <a:pt x="180" y="138"/>
                    </a:lnTo>
                    <a:lnTo>
                      <a:pt x="231" y="174"/>
                    </a:lnTo>
                    <a:lnTo>
                      <a:pt x="216" y="124"/>
                    </a:lnTo>
                    <a:lnTo>
                      <a:pt x="276" y="127"/>
                    </a:lnTo>
                    <a:lnTo>
                      <a:pt x="224" y="100"/>
                    </a:lnTo>
                    <a:lnTo>
                      <a:pt x="269" y="77"/>
                    </a:lnTo>
                    <a:lnTo>
                      <a:pt x="214" y="70"/>
                    </a:lnTo>
                    <a:lnTo>
                      <a:pt x="235" y="43"/>
                    </a:lnTo>
                    <a:lnTo>
                      <a:pt x="181" y="51"/>
                    </a:lnTo>
                    <a:lnTo>
                      <a:pt x="186" y="0"/>
                    </a:lnTo>
                    <a:lnTo>
                      <a:pt x="138" y="55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59" name="Freeform 58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6" y="53483"/>
                <a:ext cx="0" cy="99"/>
              </a:xfrm>
              <a:custGeom xmlns:a="http://schemas.openxmlformats.org/drawingml/2006/main">
                <a:avLst/>
                <a:gdLst>
                  <a:gd name="T0" fmla="*/ 17 w 264"/>
                  <a:gd name="T1" fmla="*/ 6 h 199"/>
                  <a:gd name="T2" fmla="*/ 13 w 264"/>
                  <a:gd name="T3" fmla="*/ 2 h 199"/>
                  <a:gd name="T4" fmla="*/ 12 w 264"/>
                  <a:gd name="T5" fmla="*/ 7 h 199"/>
                  <a:gd name="T6" fmla="*/ 1 w 264"/>
                  <a:gd name="T7" fmla="*/ 2 h 199"/>
                  <a:gd name="T8" fmla="*/ 8 w 264"/>
                  <a:gd name="T9" fmla="*/ 8 h 199"/>
                  <a:gd name="T10" fmla="*/ 0 w 264"/>
                  <a:gd name="T11" fmla="*/ 9 h 199"/>
                  <a:gd name="T12" fmla="*/ 6 w 264"/>
                  <a:gd name="T13" fmla="*/ 13 h 199"/>
                  <a:gd name="T14" fmla="*/ 1 w 264"/>
                  <a:gd name="T15" fmla="*/ 16 h 199"/>
                  <a:gd name="T16" fmla="*/ 9 w 264"/>
                  <a:gd name="T17" fmla="*/ 16 h 199"/>
                  <a:gd name="T18" fmla="*/ 8 w 264"/>
                  <a:gd name="T19" fmla="*/ 20 h 199"/>
                  <a:gd name="T20" fmla="*/ 12 w 264"/>
                  <a:gd name="T21" fmla="*/ 17 h 199"/>
                  <a:gd name="T22" fmla="*/ 13 w 264"/>
                  <a:gd name="T23" fmla="*/ 24 h 199"/>
                  <a:gd name="T24" fmla="*/ 17 w 264"/>
                  <a:gd name="T25" fmla="*/ 17 h 199"/>
                  <a:gd name="T26" fmla="*/ 21 w 264"/>
                  <a:gd name="T27" fmla="*/ 22 h 199"/>
                  <a:gd name="T28" fmla="*/ 22 w 264"/>
                  <a:gd name="T29" fmla="*/ 16 h 199"/>
                  <a:gd name="T30" fmla="*/ 28 w 264"/>
                  <a:gd name="T31" fmla="*/ 21 h 199"/>
                  <a:gd name="T32" fmla="*/ 26 w 264"/>
                  <a:gd name="T33" fmla="*/ 14 h 199"/>
                  <a:gd name="T34" fmla="*/ 33 w 264"/>
                  <a:gd name="T35" fmla="*/ 15 h 199"/>
                  <a:gd name="T36" fmla="*/ 27 w 264"/>
                  <a:gd name="T37" fmla="*/ 12 h 199"/>
                  <a:gd name="T38" fmla="*/ 33 w 264"/>
                  <a:gd name="T39" fmla="*/ 9 h 199"/>
                  <a:gd name="T40" fmla="*/ 26 w 264"/>
                  <a:gd name="T41" fmla="*/ 8 h 199"/>
                  <a:gd name="T42" fmla="*/ 29 w 264"/>
                  <a:gd name="T43" fmla="*/ 5 h 199"/>
                  <a:gd name="T44" fmla="*/ 22 w 264"/>
                  <a:gd name="T45" fmla="*/ 6 h 199"/>
                  <a:gd name="T46" fmla="*/ 23 w 264"/>
                  <a:gd name="T47" fmla="*/ 0 h 199"/>
                  <a:gd name="T48" fmla="*/ 17 w 264"/>
                  <a:gd name="T49" fmla="*/ 6 h 19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64" h="199">
                    <a:moveTo>
                      <a:pt x="133" y="54"/>
                    </a:moveTo>
                    <a:lnTo>
                      <a:pt x="102" y="21"/>
                    </a:lnTo>
                    <a:lnTo>
                      <a:pt x="90" y="59"/>
                    </a:lnTo>
                    <a:lnTo>
                      <a:pt x="5" y="21"/>
                    </a:lnTo>
                    <a:lnTo>
                      <a:pt x="57" y="69"/>
                    </a:lnTo>
                    <a:lnTo>
                      <a:pt x="0" y="79"/>
                    </a:lnTo>
                    <a:lnTo>
                      <a:pt x="47" y="107"/>
                    </a:lnTo>
                    <a:lnTo>
                      <a:pt x="2" y="135"/>
                    </a:lnTo>
                    <a:lnTo>
                      <a:pt x="69" y="128"/>
                    </a:lnTo>
                    <a:lnTo>
                      <a:pt x="57" y="162"/>
                    </a:lnTo>
                    <a:lnTo>
                      <a:pt x="95" y="143"/>
                    </a:lnTo>
                    <a:lnTo>
                      <a:pt x="104" y="199"/>
                    </a:lnTo>
                    <a:lnTo>
                      <a:pt x="130" y="138"/>
                    </a:lnTo>
                    <a:lnTo>
                      <a:pt x="162" y="181"/>
                    </a:lnTo>
                    <a:lnTo>
                      <a:pt x="171" y="133"/>
                    </a:lnTo>
                    <a:lnTo>
                      <a:pt x="221" y="168"/>
                    </a:lnTo>
                    <a:lnTo>
                      <a:pt x="207" y="119"/>
                    </a:lnTo>
                    <a:lnTo>
                      <a:pt x="264" y="123"/>
                    </a:lnTo>
                    <a:lnTo>
                      <a:pt x="214" y="97"/>
                    </a:lnTo>
                    <a:lnTo>
                      <a:pt x="257" y="74"/>
                    </a:lnTo>
                    <a:lnTo>
                      <a:pt x="206" y="67"/>
                    </a:lnTo>
                    <a:lnTo>
                      <a:pt x="225" y="42"/>
                    </a:lnTo>
                    <a:lnTo>
                      <a:pt x="173" y="50"/>
                    </a:lnTo>
                    <a:lnTo>
                      <a:pt x="178" y="0"/>
                    </a:lnTo>
                    <a:lnTo>
                      <a:pt x="133" y="54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60" name="Freeform 59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6" y="53484"/>
                <a:ext cx="0" cy="97"/>
              </a:xfrm>
              <a:custGeom xmlns:a="http://schemas.openxmlformats.org/drawingml/2006/main">
                <a:avLst/>
                <a:gdLst>
                  <a:gd name="T0" fmla="*/ 16 w 257"/>
                  <a:gd name="T1" fmla="*/ 7 h 193"/>
                  <a:gd name="T2" fmla="*/ 12 w 257"/>
                  <a:gd name="T3" fmla="*/ 3 h 193"/>
                  <a:gd name="T4" fmla="*/ 10 w 257"/>
                  <a:gd name="T5" fmla="*/ 8 h 193"/>
                  <a:gd name="T6" fmla="*/ 0 w 257"/>
                  <a:gd name="T7" fmla="*/ 3 h 193"/>
                  <a:gd name="T8" fmla="*/ 6 w 257"/>
                  <a:gd name="T9" fmla="*/ 9 h 193"/>
                  <a:gd name="T10" fmla="*/ 0 w 257"/>
                  <a:gd name="T11" fmla="*/ 10 h 193"/>
                  <a:gd name="T12" fmla="*/ 5 w 257"/>
                  <a:gd name="T13" fmla="*/ 14 h 193"/>
                  <a:gd name="T14" fmla="*/ 0 w 257"/>
                  <a:gd name="T15" fmla="*/ 17 h 193"/>
                  <a:gd name="T16" fmla="*/ 8 w 257"/>
                  <a:gd name="T17" fmla="*/ 16 h 193"/>
                  <a:gd name="T18" fmla="*/ 7 w 257"/>
                  <a:gd name="T19" fmla="*/ 20 h 193"/>
                  <a:gd name="T20" fmla="*/ 11 w 257"/>
                  <a:gd name="T21" fmla="*/ 18 h 193"/>
                  <a:gd name="T22" fmla="*/ 12 w 257"/>
                  <a:gd name="T23" fmla="*/ 25 h 193"/>
                  <a:gd name="T24" fmla="*/ 15 w 257"/>
                  <a:gd name="T25" fmla="*/ 17 h 193"/>
                  <a:gd name="T26" fmla="*/ 19 w 257"/>
                  <a:gd name="T27" fmla="*/ 23 h 193"/>
                  <a:gd name="T28" fmla="*/ 20 w 257"/>
                  <a:gd name="T29" fmla="*/ 17 h 193"/>
                  <a:gd name="T30" fmla="*/ 26 w 257"/>
                  <a:gd name="T31" fmla="*/ 21 h 193"/>
                  <a:gd name="T32" fmla="*/ 25 w 257"/>
                  <a:gd name="T33" fmla="*/ 15 h 193"/>
                  <a:gd name="T34" fmla="*/ 32 w 257"/>
                  <a:gd name="T35" fmla="*/ 15 h 193"/>
                  <a:gd name="T36" fmla="*/ 26 w 257"/>
                  <a:gd name="T37" fmla="*/ 12 h 193"/>
                  <a:gd name="T38" fmla="*/ 31 w 257"/>
                  <a:gd name="T39" fmla="*/ 9 h 193"/>
                  <a:gd name="T40" fmla="*/ 25 w 257"/>
                  <a:gd name="T41" fmla="*/ 9 h 193"/>
                  <a:gd name="T42" fmla="*/ 27 w 257"/>
                  <a:gd name="T43" fmla="*/ 5 h 193"/>
                  <a:gd name="T44" fmla="*/ 21 w 257"/>
                  <a:gd name="T45" fmla="*/ 6 h 193"/>
                  <a:gd name="T46" fmla="*/ 21 w 257"/>
                  <a:gd name="T47" fmla="*/ 0 h 193"/>
                  <a:gd name="T48" fmla="*/ 16 w 257"/>
                  <a:gd name="T49" fmla="*/ 7 h 19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57" h="193">
                    <a:moveTo>
                      <a:pt x="129" y="51"/>
                    </a:moveTo>
                    <a:lnTo>
                      <a:pt x="100" y="20"/>
                    </a:lnTo>
                    <a:lnTo>
                      <a:pt x="86" y="57"/>
                    </a:lnTo>
                    <a:lnTo>
                      <a:pt x="5" y="20"/>
                    </a:lnTo>
                    <a:lnTo>
                      <a:pt x="55" y="67"/>
                    </a:lnTo>
                    <a:lnTo>
                      <a:pt x="0" y="77"/>
                    </a:lnTo>
                    <a:lnTo>
                      <a:pt x="45" y="105"/>
                    </a:lnTo>
                    <a:lnTo>
                      <a:pt x="1" y="131"/>
                    </a:lnTo>
                    <a:lnTo>
                      <a:pt x="67" y="124"/>
                    </a:lnTo>
                    <a:lnTo>
                      <a:pt x="57" y="158"/>
                    </a:lnTo>
                    <a:lnTo>
                      <a:pt x="91" y="139"/>
                    </a:lnTo>
                    <a:lnTo>
                      <a:pt x="101" y="193"/>
                    </a:lnTo>
                    <a:lnTo>
                      <a:pt x="126" y="134"/>
                    </a:lnTo>
                    <a:lnTo>
                      <a:pt x="157" y="177"/>
                    </a:lnTo>
                    <a:lnTo>
                      <a:pt x="167" y="129"/>
                    </a:lnTo>
                    <a:lnTo>
                      <a:pt x="215" y="162"/>
                    </a:lnTo>
                    <a:lnTo>
                      <a:pt x="200" y="115"/>
                    </a:lnTo>
                    <a:lnTo>
                      <a:pt x="257" y="119"/>
                    </a:lnTo>
                    <a:lnTo>
                      <a:pt x="209" y="93"/>
                    </a:lnTo>
                    <a:lnTo>
                      <a:pt x="250" y="72"/>
                    </a:lnTo>
                    <a:lnTo>
                      <a:pt x="200" y="65"/>
                    </a:lnTo>
                    <a:lnTo>
                      <a:pt x="219" y="39"/>
                    </a:lnTo>
                    <a:lnTo>
                      <a:pt x="169" y="48"/>
                    </a:lnTo>
                    <a:lnTo>
                      <a:pt x="174" y="0"/>
                    </a:lnTo>
                    <a:lnTo>
                      <a:pt x="129" y="51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61" name="Freeform 60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485"/>
                <a:ext cx="0" cy="94"/>
              </a:xfrm>
              <a:custGeom xmlns:a="http://schemas.openxmlformats.org/drawingml/2006/main">
                <a:avLst/>
                <a:gdLst>
                  <a:gd name="T0" fmla="*/ 16 w 250"/>
                  <a:gd name="T1" fmla="*/ 7 h 188"/>
                  <a:gd name="T2" fmla="*/ 13 w 250"/>
                  <a:gd name="T3" fmla="*/ 3 h 188"/>
                  <a:gd name="T4" fmla="*/ 11 w 250"/>
                  <a:gd name="T5" fmla="*/ 7 h 188"/>
                  <a:gd name="T6" fmla="*/ 1 w 250"/>
                  <a:gd name="T7" fmla="*/ 3 h 188"/>
                  <a:gd name="T8" fmla="*/ 7 w 250"/>
                  <a:gd name="T9" fmla="*/ 9 h 188"/>
                  <a:gd name="T10" fmla="*/ 0 w 250"/>
                  <a:gd name="T11" fmla="*/ 10 h 188"/>
                  <a:gd name="T12" fmla="*/ 6 w 250"/>
                  <a:gd name="T13" fmla="*/ 13 h 188"/>
                  <a:gd name="T14" fmla="*/ 1 w 250"/>
                  <a:gd name="T15" fmla="*/ 16 h 188"/>
                  <a:gd name="T16" fmla="*/ 9 w 250"/>
                  <a:gd name="T17" fmla="*/ 16 h 188"/>
                  <a:gd name="T18" fmla="*/ 7 w 250"/>
                  <a:gd name="T19" fmla="*/ 20 h 188"/>
                  <a:gd name="T20" fmla="*/ 12 w 250"/>
                  <a:gd name="T21" fmla="*/ 18 h 188"/>
                  <a:gd name="T22" fmla="*/ 13 w 250"/>
                  <a:gd name="T23" fmla="*/ 24 h 188"/>
                  <a:gd name="T24" fmla="*/ 16 w 250"/>
                  <a:gd name="T25" fmla="*/ 17 h 188"/>
                  <a:gd name="T26" fmla="*/ 20 w 250"/>
                  <a:gd name="T27" fmla="*/ 22 h 188"/>
                  <a:gd name="T28" fmla="*/ 21 w 250"/>
                  <a:gd name="T29" fmla="*/ 16 h 188"/>
                  <a:gd name="T30" fmla="*/ 27 w 250"/>
                  <a:gd name="T31" fmla="*/ 20 h 188"/>
                  <a:gd name="T32" fmla="*/ 25 w 250"/>
                  <a:gd name="T33" fmla="*/ 14 h 188"/>
                  <a:gd name="T34" fmla="*/ 32 w 250"/>
                  <a:gd name="T35" fmla="*/ 15 h 188"/>
                  <a:gd name="T36" fmla="*/ 26 w 250"/>
                  <a:gd name="T37" fmla="*/ 12 h 188"/>
                  <a:gd name="T38" fmla="*/ 31 w 250"/>
                  <a:gd name="T39" fmla="*/ 9 h 188"/>
                  <a:gd name="T40" fmla="*/ 25 w 250"/>
                  <a:gd name="T41" fmla="*/ 8 h 188"/>
                  <a:gd name="T42" fmla="*/ 27 w 250"/>
                  <a:gd name="T43" fmla="*/ 5 h 188"/>
                  <a:gd name="T44" fmla="*/ 21 w 250"/>
                  <a:gd name="T45" fmla="*/ 6 h 188"/>
                  <a:gd name="T46" fmla="*/ 22 w 250"/>
                  <a:gd name="T47" fmla="*/ 0 h 188"/>
                  <a:gd name="T48" fmla="*/ 16 w 250"/>
                  <a:gd name="T49" fmla="*/ 7 h 1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50" h="188">
                    <a:moveTo>
                      <a:pt x="126" y="50"/>
                    </a:moveTo>
                    <a:lnTo>
                      <a:pt x="97" y="21"/>
                    </a:lnTo>
                    <a:lnTo>
                      <a:pt x="85" y="56"/>
                    </a:lnTo>
                    <a:lnTo>
                      <a:pt x="5" y="21"/>
                    </a:lnTo>
                    <a:lnTo>
                      <a:pt x="54" y="66"/>
                    </a:lnTo>
                    <a:lnTo>
                      <a:pt x="0" y="76"/>
                    </a:lnTo>
                    <a:lnTo>
                      <a:pt x="43" y="102"/>
                    </a:lnTo>
                    <a:lnTo>
                      <a:pt x="2" y="128"/>
                    </a:lnTo>
                    <a:lnTo>
                      <a:pt x="66" y="121"/>
                    </a:lnTo>
                    <a:lnTo>
                      <a:pt x="55" y="154"/>
                    </a:lnTo>
                    <a:lnTo>
                      <a:pt x="90" y="137"/>
                    </a:lnTo>
                    <a:lnTo>
                      <a:pt x="98" y="188"/>
                    </a:lnTo>
                    <a:lnTo>
                      <a:pt x="123" y="130"/>
                    </a:lnTo>
                    <a:lnTo>
                      <a:pt x="154" y="173"/>
                    </a:lnTo>
                    <a:lnTo>
                      <a:pt x="162" y="126"/>
                    </a:lnTo>
                    <a:lnTo>
                      <a:pt x="211" y="159"/>
                    </a:lnTo>
                    <a:lnTo>
                      <a:pt x="195" y="112"/>
                    </a:lnTo>
                    <a:lnTo>
                      <a:pt x="250" y="116"/>
                    </a:lnTo>
                    <a:lnTo>
                      <a:pt x="204" y="92"/>
                    </a:lnTo>
                    <a:lnTo>
                      <a:pt x="244" y="71"/>
                    </a:lnTo>
                    <a:lnTo>
                      <a:pt x="193" y="64"/>
                    </a:lnTo>
                    <a:lnTo>
                      <a:pt x="212" y="40"/>
                    </a:lnTo>
                    <a:lnTo>
                      <a:pt x="164" y="47"/>
                    </a:lnTo>
                    <a:lnTo>
                      <a:pt x="169" y="0"/>
                    </a:lnTo>
                    <a:lnTo>
                      <a:pt x="126" y="50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62" name="Freeform 61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6" y="53487"/>
                <a:ext cx="0" cy="91"/>
              </a:xfrm>
              <a:custGeom xmlns:a="http://schemas.openxmlformats.org/drawingml/2006/main">
                <a:avLst/>
                <a:gdLst>
                  <a:gd name="T0" fmla="*/ 16 w 243"/>
                  <a:gd name="T1" fmla="*/ 6 h 183"/>
                  <a:gd name="T2" fmla="*/ 12 w 243"/>
                  <a:gd name="T3" fmla="*/ 2 h 183"/>
                  <a:gd name="T4" fmla="*/ 11 w 243"/>
                  <a:gd name="T5" fmla="*/ 6 h 183"/>
                  <a:gd name="T6" fmla="*/ 1 w 243"/>
                  <a:gd name="T7" fmla="*/ 2 h 183"/>
                  <a:gd name="T8" fmla="*/ 7 w 243"/>
                  <a:gd name="T9" fmla="*/ 8 h 183"/>
                  <a:gd name="T10" fmla="*/ 0 w 243"/>
                  <a:gd name="T11" fmla="*/ 9 h 183"/>
                  <a:gd name="T12" fmla="*/ 6 w 243"/>
                  <a:gd name="T13" fmla="*/ 12 h 183"/>
                  <a:gd name="T14" fmla="*/ 1 w 243"/>
                  <a:gd name="T15" fmla="*/ 15 h 183"/>
                  <a:gd name="T16" fmla="*/ 8 w 243"/>
                  <a:gd name="T17" fmla="*/ 14 h 183"/>
                  <a:gd name="T18" fmla="*/ 7 w 243"/>
                  <a:gd name="T19" fmla="*/ 18 h 183"/>
                  <a:gd name="T20" fmla="*/ 11 w 243"/>
                  <a:gd name="T21" fmla="*/ 16 h 183"/>
                  <a:gd name="T22" fmla="*/ 12 w 243"/>
                  <a:gd name="T23" fmla="*/ 22 h 183"/>
                  <a:gd name="T24" fmla="*/ 15 w 243"/>
                  <a:gd name="T25" fmla="*/ 15 h 183"/>
                  <a:gd name="T26" fmla="*/ 19 w 243"/>
                  <a:gd name="T27" fmla="*/ 20 h 183"/>
                  <a:gd name="T28" fmla="*/ 20 w 243"/>
                  <a:gd name="T29" fmla="*/ 15 h 183"/>
                  <a:gd name="T30" fmla="*/ 26 w 243"/>
                  <a:gd name="T31" fmla="*/ 19 h 183"/>
                  <a:gd name="T32" fmla="*/ 24 w 243"/>
                  <a:gd name="T33" fmla="*/ 13 h 183"/>
                  <a:gd name="T34" fmla="*/ 31 w 243"/>
                  <a:gd name="T35" fmla="*/ 14 h 183"/>
                  <a:gd name="T36" fmla="*/ 25 w 243"/>
                  <a:gd name="T37" fmla="*/ 11 h 183"/>
                  <a:gd name="T38" fmla="*/ 30 w 243"/>
                  <a:gd name="T39" fmla="*/ 8 h 183"/>
                  <a:gd name="T40" fmla="*/ 24 w 243"/>
                  <a:gd name="T41" fmla="*/ 7 h 183"/>
                  <a:gd name="T42" fmla="*/ 26 w 243"/>
                  <a:gd name="T43" fmla="*/ 4 h 183"/>
                  <a:gd name="T44" fmla="*/ 20 w 243"/>
                  <a:gd name="T45" fmla="*/ 5 h 183"/>
                  <a:gd name="T46" fmla="*/ 21 w 243"/>
                  <a:gd name="T47" fmla="*/ 0 h 183"/>
                  <a:gd name="T48" fmla="*/ 16 w 243"/>
                  <a:gd name="T49" fmla="*/ 6 h 18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43" h="183">
                    <a:moveTo>
                      <a:pt x="122" y="48"/>
                    </a:moveTo>
                    <a:lnTo>
                      <a:pt x="94" y="19"/>
                    </a:lnTo>
                    <a:lnTo>
                      <a:pt x="82" y="53"/>
                    </a:lnTo>
                    <a:lnTo>
                      <a:pt x="5" y="19"/>
                    </a:lnTo>
                    <a:lnTo>
                      <a:pt x="51" y="64"/>
                    </a:lnTo>
                    <a:lnTo>
                      <a:pt x="0" y="72"/>
                    </a:lnTo>
                    <a:lnTo>
                      <a:pt x="43" y="98"/>
                    </a:lnTo>
                    <a:lnTo>
                      <a:pt x="1" y="124"/>
                    </a:lnTo>
                    <a:lnTo>
                      <a:pt x="63" y="117"/>
                    </a:lnTo>
                    <a:lnTo>
                      <a:pt x="53" y="150"/>
                    </a:lnTo>
                    <a:lnTo>
                      <a:pt x="86" y="133"/>
                    </a:lnTo>
                    <a:lnTo>
                      <a:pt x="96" y="183"/>
                    </a:lnTo>
                    <a:lnTo>
                      <a:pt x="119" y="126"/>
                    </a:lnTo>
                    <a:lnTo>
                      <a:pt x="148" y="167"/>
                    </a:lnTo>
                    <a:lnTo>
                      <a:pt x="158" y="122"/>
                    </a:lnTo>
                    <a:lnTo>
                      <a:pt x="203" y="153"/>
                    </a:lnTo>
                    <a:lnTo>
                      <a:pt x="189" y="110"/>
                    </a:lnTo>
                    <a:lnTo>
                      <a:pt x="243" y="112"/>
                    </a:lnTo>
                    <a:lnTo>
                      <a:pt x="198" y="88"/>
                    </a:lnTo>
                    <a:lnTo>
                      <a:pt x="238" y="69"/>
                    </a:lnTo>
                    <a:lnTo>
                      <a:pt x="188" y="62"/>
                    </a:lnTo>
                    <a:lnTo>
                      <a:pt x="207" y="38"/>
                    </a:lnTo>
                    <a:lnTo>
                      <a:pt x="160" y="46"/>
                    </a:lnTo>
                    <a:lnTo>
                      <a:pt x="164" y="0"/>
                    </a:lnTo>
                    <a:lnTo>
                      <a:pt x="122" y="48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63" name="Freeform 62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6" y="53488"/>
                <a:ext cx="0" cy="89"/>
              </a:xfrm>
              <a:custGeom xmlns:a="http://schemas.openxmlformats.org/drawingml/2006/main">
                <a:avLst/>
                <a:gdLst>
                  <a:gd name="T0" fmla="*/ 14 w 237"/>
                  <a:gd name="T1" fmla="*/ 7 h 178"/>
                  <a:gd name="T2" fmla="*/ 11 w 237"/>
                  <a:gd name="T3" fmla="*/ 3 h 178"/>
                  <a:gd name="T4" fmla="*/ 9 w 237"/>
                  <a:gd name="T5" fmla="*/ 7 h 178"/>
                  <a:gd name="T6" fmla="*/ 0 w 237"/>
                  <a:gd name="T7" fmla="*/ 3 h 178"/>
                  <a:gd name="T8" fmla="*/ 6 w 237"/>
                  <a:gd name="T9" fmla="*/ 8 h 178"/>
                  <a:gd name="T10" fmla="*/ 0 w 237"/>
                  <a:gd name="T11" fmla="*/ 9 h 178"/>
                  <a:gd name="T12" fmla="*/ 5 w 237"/>
                  <a:gd name="T13" fmla="*/ 13 h 178"/>
                  <a:gd name="T14" fmla="*/ 0 w 237"/>
                  <a:gd name="T15" fmla="*/ 16 h 178"/>
                  <a:gd name="T16" fmla="*/ 7 w 237"/>
                  <a:gd name="T17" fmla="*/ 15 h 178"/>
                  <a:gd name="T18" fmla="*/ 6 w 237"/>
                  <a:gd name="T19" fmla="*/ 19 h 178"/>
                  <a:gd name="T20" fmla="*/ 10 w 237"/>
                  <a:gd name="T21" fmla="*/ 17 h 178"/>
                  <a:gd name="T22" fmla="*/ 11 w 237"/>
                  <a:gd name="T23" fmla="*/ 23 h 178"/>
                  <a:gd name="T24" fmla="*/ 14 w 237"/>
                  <a:gd name="T25" fmla="*/ 16 h 178"/>
                  <a:gd name="T26" fmla="*/ 18 w 237"/>
                  <a:gd name="T27" fmla="*/ 21 h 178"/>
                  <a:gd name="T28" fmla="*/ 19 w 237"/>
                  <a:gd name="T29" fmla="*/ 15 h 178"/>
                  <a:gd name="T30" fmla="*/ 24 w 237"/>
                  <a:gd name="T31" fmla="*/ 19 h 178"/>
                  <a:gd name="T32" fmla="*/ 23 w 237"/>
                  <a:gd name="T33" fmla="*/ 14 h 178"/>
                  <a:gd name="T34" fmla="*/ 29 w 237"/>
                  <a:gd name="T35" fmla="*/ 14 h 178"/>
                  <a:gd name="T36" fmla="*/ 24 w 237"/>
                  <a:gd name="T37" fmla="*/ 11 h 178"/>
                  <a:gd name="T38" fmla="*/ 28 w 237"/>
                  <a:gd name="T39" fmla="*/ 9 h 178"/>
                  <a:gd name="T40" fmla="*/ 22 w 237"/>
                  <a:gd name="T41" fmla="*/ 8 h 178"/>
                  <a:gd name="T42" fmla="*/ 25 w 237"/>
                  <a:gd name="T43" fmla="*/ 5 h 178"/>
                  <a:gd name="T44" fmla="*/ 19 w 237"/>
                  <a:gd name="T45" fmla="*/ 6 h 178"/>
                  <a:gd name="T46" fmla="*/ 20 w 237"/>
                  <a:gd name="T47" fmla="*/ 0 h 178"/>
                  <a:gd name="T48" fmla="*/ 14 w 237"/>
                  <a:gd name="T49" fmla="*/ 7 h 17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37" h="178">
                    <a:moveTo>
                      <a:pt x="119" y="49"/>
                    </a:moveTo>
                    <a:lnTo>
                      <a:pt x="91" y="19"/>
                    </a:lnTo>
                    <a:lnTo>
                      <a:pt x="79" y="52"/>
                    </a:lnTo>
                    <a:lnTo>
                      <a:pt x="5" y="19"/>
                    </a:lnTo>
                    <a:lnTo>
                      <a:pt x="50" y="63"/>
                    </a:lnTo>
                    <a:lnTo>
                      <a:pt x="0" y="71"/>
                    </a:lnTo>
                    <a:lnTo>
                      <a:pt x="41" y="97"/>
                    </a:lnTo>
                    <a:lnTo>
                      <a:pt x="2" y="121"/>
                    </a:lnTo>
                    <a:lnTo>
                      <a:pt x="62" y="114"/>
                    </a:lnTo>
                    <a:lnTo>
                      <a:pt x="52" y="145"/>
                    </a:lnTo>
                    <a:lnTo>
                      <a:pt x="85" y="130"/>
                    </a:lnTo>
                    <a:lnTo>
                      <a:pt x="93" y="178"/>
                    </a:lnTo>
                    <a:lnTo>
                      <a:pt x="116" y="123"/>
                    </a:lnTo>
                    <a:lnTo>
                      <a:pt x="145" y="164"/>
                    </a:lnTo>
                    <a:lnTo>
                      <a:pt x="154" y="120"/>
                    </a:lnTo>
                    <a:lnTo>
                      <a:pt x="199" y="151"/>
                    </a:lnTo>
                    <a:lnTo>
                      <a:pt x="185" y="107"/>
                    </a:lnTo>
                    <a:lnTo>
                      <a:pt x="237" y="111"/>
                    </a:lnTo>
                    <a:lnTo>
                      <a:pt x="192" y="87"/>
                    </a:lnTo>
                    <a:lnTo>
                      <a:pt x="231" y="68"/>
                    </a:lnTo>
                    <a:lnTo>
                      <a:pt x="183" y="61"/>
                    </a:lnTo>
                    <a:lnTo>
                      <a:pt x="202" y="37"/>
                    </a:lnTo>
                    <a:lnTo>
                      <a:pt x="155" y="45"/>
                    </a:lnTo>
                    <a:lnTo>
                      <a:pt x="161" y="0"/>
                    </a:lnTo>
                    <a:lnTo>
                      <a:pt x="119" y="49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64" name="Freeform 63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489"/>
                <a:ext cx="0" cy="87"/>
              </a:xfrm>
              <a:custGeom xmlns:a="http://schemas.openxmlformats.org/drawingml/2006/main">
                <a:avLst/>
                <a:gdLst>
                  <a:gd name="T0" fmla="*/ 15 w 230"/>
                  <a:gd name="T1" fmla="*/ 6 h 173"/>
                  <a:gd name="T2" fmla="*/ 12 w 230"/>
                  <a:gd name="T3" fmla="*/ 3 h 173"/>
                  <a:gd name="T4" fmla="*/ 10 w 230"/>
                  <a:gd name="T5" fmla="*/ 7 h 173"/>
                  <a:gd name="T6" fmla="*/ 1 w 230"/>
                  <a:gd name="T7" fmla="*/ 3 h 173"/>
                  <a:gd name="T8" fmla="*/ 7 w 230"/>
                  <a:gd name="T9" fmla="*/ 8 h 173"/>
                  <a:gd name="T10" fmla="*/ 0 w 230"/>
                  <a:gd name="T11" fmla="*/ 9 h 173"/>
                  <a:gd name="T12" fmla="*/ 5 w 230"/>
                  <a:gd name="T13" fmla="*/ 12 h 173"/>
                  <a:gd name="T14" fmla="*/ 1 w 230"/>
                  <a:gd name="T15" fmla="*/ 15 h 173"/>
                  <a:gd name="T16" fmla="*/ 8 w 230"/>
                  <a:gd name="T17" fmla="*/ 14 h 173"/>
                  <a:gd name="T18" fmla="*/ 7 w 230"/>
                  <a:gd name="T19" fmla="*/ 18 h 173"/>
                  <a:gd name="T20" fmla="*/ 11 w 230"/>
                  <a:gd name="T21" fmla="*/ 16 h 173"/>
                  <a:gd name="T22" fmla="*/ 12 w 230"/>
                  <a:gd name="T23" fmla="*/ 22 h 173"/>
                  <a:gd name="T24" fmla="*/ 15 w 230"/>
                  <a:gd name="T25" fmla="*/ 15 h 173"/>
                  <a:gd name="T26" fmla="*/ 18 w 230"/>
                  <a:gd name="T27" fmla="*/ 20 h 173"/>
                  <a:gd name="T28" fmla="*/ 19 w 230"/>
                  <a:gd name="T29" fmla="*/ 15 h 173"/>
                  <a:gd name="T30" fmla="*/ 25 w 230"/>
                  <a:gd name="T31" fmla="*/ 19 h 173"/>
                  <a:gd name="T32" fmla="*/ 23 w 230"/>
                  <a:gd name="T33" fmla="*/ 13 h 173"/>
                  <a:gd name="T34" fmla="*/ 29 w 230"/>
                  <a:gd name="T35" fmla="*/ 14 h 173"/>
                  <a:gd name="T36" fmla="*/ 24 w 230"/>
                  <a:gd name="T37" fmla="*/ 11 h 173"/>
                  <a:gd name="T38" fmla="*/ 29 w 230"/>
                  <a:gd name="T39" fmla="*/ 9 h 173"/>
                  <a:gd name="T40" fmla="*/ 23 w 230"/>
                  <a:gd name="T41" fmla="*/ 8 h 173"/>
                  <a:gd name="T42" fmla="*/ 25 w 230"/>
                  <a:gd name="T43" fmla="*/ 5 h 173"/>
                  <a:gd name="T44" fmla="*/ 19 w 230"/>
                  <a:gd name="T45" fmla="*/ 6 h 173"/>
                  <a:gd name="T46" fmla="*/ 20 w 230"/>
                  <a:gd name="T47" fmla="*/ 0 h 173"/>
                  <a:gd name="T48" fmla="*/ 15 w 230"/>
                  <a:gd name="T49" fmla="*/ 6 h 17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30" h="173">
                    <a:moveTo>
                      <a:pt x="116" y="47"/>
                    </a:moveTo>
                    <a:lnTo>
                      <a:pt x="90" y="19"/>
                    </a:lnTo>
                    <a:lnTo>
                      <a:pt x="78" y="50"/>
                    </a:lnTo>
                    <a:lnTo>
                      <a:pt x="4" y="19"/>
                    </a:lnTo>
                    <a:lnTo>
                      <a:pt x="49" y="60"/>
                    </a:lnTo>
                    <a:lnTo>
                      <a:pt x="0" y="69"/>
                    </a:lnTo>
                    <a:lnTo>
                      <a:pt x="40" y="93"/>
                    </a:lnTo>
                    <a:lnTo>
                      <a:pt x="2" y="117"/>
                    </a:lnTo>
                    <a:lnTo>
                      <a:pt x="61" y="110"/>
                    </a:lnTo>
                    <a:lnTo>
                      <a:pt x="51" y="141"/>
                    </a:lnTo>
                    <a:lnTo>
                      <a:pt x="82" y="126"/>
                    </a:lnTo>
                    <a:lnTo>
                      <a:pt x="90" y="173"/>
                    </a:lnTo>
                    <a:lnTo>
                      <a:pt x="113" y="119"/>
                    </a:lnTo>
                    <a:lnTo>
                      <a:pt x="142" y="159"/>
                    </a:lnTo>
                    <a:lnTo>
                      <a:pt x="151" y="116"/>
                    </a:lnTo>
                    <a:lnTo>
                      <a:pt x="194" y="145"/>
                    </a:lnTo>
                    <a:lnTo>
                      <a:pt x="180" y="103"/>
                    </a:lnTo>
                    <a:lnTo>
                      <a:pt x="230" y="107"/>
                    </a:lnTo>
                    <a:lnTo>
                      <a:pt x="187" y="83"/>
                    </a:lnTo>
                    <a:lnTo>
                      <a:pt x="225" y="65"/>
                    </a:lnTo>
                    <a:lnTo>
                      <a:pt x="178" y="59"/>
                    </a:lnTo>
                    <a:lnTo>
                      <a:pt x="196" y="36"/>
                    </a:lnTo>
                    <a:lnTo>
                      <a:pt x="151" y="43"/>
                    </a:lnTo>
                    <a:lnTo>
                      <a:pt x="156" y="0"/>
                    </a:lnTo>
                    <a:lnTo>
                      <a:pt x="116" y="47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65" name="Freeform 64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6" y="53490"/>
                <a:ext cx="0" cy="84"/>
              </a:xfrm>
              <a:custGeom xmlns:a="http://schemas.openxmlformats.org/drawingml/2006/main">
                <a:avLst/>
                <a:gdLst>
                  <a:gd name="T0" fmla="*/ 14 w 223"/>
                  <a:gd name="T1" fmla="*/ 6 h 167"/>
                  <a:gd name="T2" fmla="*/ 11 w 223"/>
                  <a:gd name="T3" fmla="*/ 3 h 167"/>
                  <a:gd name="T4" fmla="*/ 10 w 223"/>
                  <a:gd name="T5" fmla="*/ 6 h 167"/>
                  <a:gd name="T6" fmla="*/ 1 w 223"/>
                  <a:gd name="T7" fmla="*/ 3 h 167"/>
                  <a:gd name="T8" fmla="*/ 6 w 223"/>
                  <a:gd name="T9" fmla="*/ 8 h 167"/>
                  <a:gd name="T10" fmla="*/ 0 w 223"/>
                  <a:gd name="T11" fmla="*/ 9 h 167"/>
                  <a:gd name="T12" fmla="*/ 5 w 223"/>
                  <a:gd name="T13" fmla="*/ 12 h 167"/>
                  <a:gd name="T14" fmla="*/ 1 w 223"/>
                  <a:gd name="T15" fmla="*/ 15 h 167"/>
                  <a:gd name="T16" fmla="*/ 8 w 223"/>
                  <a:gd name="T17" fmla="*/ 14 h 167"/>
                  <a:gd name="T18" fmla="*/ 6 w 223"/>
                  <a:gd name="T19" fmla="*/ 17 h 167"/>
                  <a:gd name="T20" fmla="*/ 10 w 223"/>
                  <a:gd name="T21" fmla="*/ 15 h 167"/>
                  <a:gd name="T22" fmla="*/ 11 w 223"/>
                  <a:gd name="T23" fmla="*/ 21 h 167"/>
                  <a:gd name="T24" fmla="*/ 14 w 223"/>
                  <a:gd name="T25" fmla="*/ 15 h 167"/>
                  <a:gd name="T26" fmla="*/ 17 w 223"/>
                  <a:gd name="T27" fmla="*/ 20 h 167"/>
                  <a:gd name="T28" fmla="*/ 19 w 223"/>
                  <a:gd name="T29" fmla="*/ 14 h 167"/>
                  <a:gd name="T30" fmla="*/ 24 w 223"/>
                  <a:gd name="T31" fmla="*/ 18 h 167"/>
                  <a:gd name="T32" fmla="*/ 22 w 223"/>
                  <a:gd name="T33" fmla="*/ 13 h 167"/>
                  <a:gd name="T34" fmla="*/ 28 w 223"/>
                  <a:gd name="T35" fmla="*/ 13 h 167"/>
                  <a:gd name="T36" fmla="*/ 23 w 223"/>
                  <a:gd name="T37" fmla="*/ 11 h 167"/>
                  <a:gd name="T38" fmla="*/ 28 w 223"/>
                  <a:gd name="T39" fmla="*/ 8 h 167"/>
                  <a:gd name="T40" fmla="*/ 22 w 223"/>
                  <a:gd name="T41" fmla="*/ 8 h 167"/>
                  <a:gd name="T42" fmla="*/ 24 w 223"/>
                  <a:gd name="T43" fmla="*/ 5 h 167"/>
                  <a:gd name="T44" fmla="*/ 19 w 223"/>
                  <a:gd name="T45" fmla="*/ 6 h 167"/>
                  <a:gd name="T46" fmla="*/ 19 w 223"/>
                  <a:gd name="T47" fmla="*/ 0 h 167"/>
                  <a:gd name="T48" fmla="*/ 14 w 223"/>
                  <a:gd name="T49" fmla="*/ 6 h 16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23" h="167">
                    <a:moveTo>
                      <a:pt x="112" y="45"/>
                    </a:moveTo>
                    <a:lnTo>
                      <a:pt x="86" y="19"/>
                    </a:lnTo>
                    <a:lnTo>
                      <a:pt x="76" y="48"/>
                    </a:lnTo>
                    <a:lnTo>
                      <a:pt x="3" y="19"/>
                    </a:lnTo>
                    <a:lnTo>
                      <a:pt x="47" y="58"/>
                    </a:lnTo>
                    <a:lnTo>
                      <a:pt x="0" y="67"/>
                    </a:lnTo>
                    <a:lnTo>
                      <a:pt x="40" y="91"/>
                    </a:lnTo>
                    <a:lnTo>
                      <a:pt x="2" y="114"/>
                    </a:lnTo>
                    <a:lnTo>
                      <a:pt x="59" y="107"/>
                    </a:lnTo>
                    <a:lnTo>
                      <a:pt x="48" y="136"/>
                    </a:lnTo>
                    <a:lnTo>
                      <a:pt x="79" y="120"/>
                    </a:lnTo>
                    <a:lnTo>
                      <a:pt x="88" y="167"/>
                    </a:lnTo>
                    <a:lnTo>
                      <a:pt x="109" y="115"/>
                    </a:lnTo>
                    <a:lnTo>
                      <a:pt x="136" y="153"/>
                    </a:lnTo>
                    <a:lnTo>
                      <a:pt x="145" y="112"/>
                    </a:lnTo>
                    <a:lnTo>
                      <a:pt x="186" y="141"/>
                    </a:lnTo>
                    <a:lnTo>
                      <a:pt x="174" y="100"/>
                    </a:lnTo>
                    <a:lnTo>
                      <a:pt x="223" y="103"/>
                    </a:lnTo>
                    <a:lnTo>
                      <a:pt x="181" y="81"/>
                    </a:lnTo>
                    <a:lnTo>
                      <a:pt x="217" y="62"/>
                    </a:lnTo>
                    <a:lnTo>
                      <a:pt x="173" y="57"/>
                    </a:lnTo>
                    <a:lnTo>
                      <a:pt x="190" y="34"/>
                    </a:lnTo>
                    <a:lnTo>
                      <a:pt x="147" y="41"/>
                    </a:lnTo>
                    <a:lnTo>
                      <a:pt x="150" y="0"/>
                    </a:lnTo>
                    <a:lnTo>
                      <a:pt x="112" y="45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66" name="Freeform 65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6" y="53492"/>
                <a:ext cx="0" cy="81"/>
              </a:xfrm>
              <a:custGeom xmlns:a="http://schemas.openxmlformats.org/drawingml/2006/main">
                <a:avLst/>
                <a:gdLst>
                  <a:gd name="T0" fmla="*/ 14 w 216"/>
                  <a:gd name="T1" fmla="*/ 6 h 162"/>
                  <a:gd name="T2" fmla="*/ 11 w 216"/>
                  <a:gd name="T3" fmla="*/ 3 h 162"/>
                  <a:gd name="T4" fmla="*/ 10 w 216"/>
                  <a:gd name="T5" fmla="*/ 6 h 162"/>
                  <a:gd name="T6" fmla="*/ 1 w 216"/>
                  <a:gd name="T7" fmla="*/ 3 h 162"/>
                  <a:gd name="T8" fmla="*/ 6 w 216"/>
                  <a:gd name="T9" fmla="*/ 8 h 162"/>
                  <a:gd name="T10" fmla="*/ 0 w 216"/>
                  <a:gd name="T11" fmla="*/ 9 h 162"/>
                  <a:gd name="T12" fmla="*/ 5 w 216"/>
                  <a:gd name="T13" fmla="*/ 11 h 162"/>
                  <a:gd name="T14" fmla="*/ 1 w 216"/>
                  <a:gd name="T15" fmla="*/ 14 h 162"/>
                  <a:gd name="T16" fmla="*/ 8 w 216"/>
                  <a:gd name="T17" fmla="*/ 13 h 162"/>
                  <a:gd name="T18" fmla="*/ 6 w 216"/>
                  <a:gd name="T19" fmla="*/ 17 h 162"/>
                  <a:gd name="T20" fmla="*/ 10 w 216"/>
                  <a:gd name="T21" fmla="*/ 15 h 162"/>
                  <a:gd name="T22" fmla="*/ 11 w 216"/>
                  <a:gd name="T23" fmla="*/ 21 h 162"/>
                  <a:gd name="T24" fmla="*/ 14 w 216"/>
                  <a:gd name="T25" fmla="*/ 14 h 162"/>
                  <a:gd name="T26" fmla="*/ 17 w 216"/>
                  <a:gd name="T27" fmla="*/ 19 h 162"/>
                  <a:gd name="T28" fmla="*/ 18 w 216"/>
                  <a:gd name="T29" fmla="*/ 14 h 162"/>
                  <a:gd name="T30" fmla="*/ 23 w 216"/>
                  <a:gd name="T31" fmla="*/ 17 h 162"/>
                  <a:gd name="T32" fmla="*/ 22 w 216"/>
                  <a:gd name="T33" fmla="*/ 13 h 162"/>
                  <a:gd name="T34" fmla="*/ 27 w 216"/>
                  <a:gd name="T35" fmla="*/ 13 h 162"/>
                  <a:gd name="T36" fmla="*/ 22 w 216"/>
                  <a:gd name="T37" fmla="*/ 10 h 162"/>
                  <a:gd name="T38" fmla="*/ 27 w 216"/>
                  <a:gd name="T39" fmla="*/ 8 h 162"/>
                  <a:gd name="T40" fmla="*/ 21 w 216"/>
                  <a:gd name="T41" fmla="*/ 7 h 162"/>
                  <a:gd name="T42" fmla="*/ 23 w 216"/>
                  <a:gd name="T43" fmla="*/ 5 h 162"/>
                  <a:gd name="T44" fmla="*/ 18 w 216"/>
                  <a:gd name="T45" fmla="*/ 6 h 162"/>
                  <a:gd name="T46" fmla="*/ 19 w 216"/>
                  <a:gd name="T47" fmla="*/ 0 h 162"/>
                  <a:gd name="T48" fmla="*/ 14 w 216"/>
                  <a:gd name="T49" fmla="*/ 6 h 16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16" h="162">
                    <a:moveTo>
                      <a:pt x="109" y="43"/>
                    </a:moveTo>
                    <a:lnTo>
                      <a:pt x="85" y="17"/>
                    </a:lnTo>
                    <a:lnTo>
                      <a:pt x="73" y="47"/>
                    </a:lnTo>
                    <a:lnTo>
                      <a:pt x="4" y="17"/>
                    </a:lnTo>
                    <a:lnTo>
                      <a:pt x="47" y="57"/>
                    </a:lnTo>
                    <a:lnTo>
                      <a:pt x="0" y="66"/>
                    </a:lnTo>
                    <a:lnTo>
                      <a:pt x="38" y="88"/>
                    </a:lnTo>
                    <a:lnTo>
                      <a:pt x="2" y="111"/>
                    </a:lnTo>
                    <a:lnTo>
                      <a:pt x="57" y="104"/>
                    </a:lnTo>
                    <a:lnTo>
                      <a:pt x="47" y="133"/>
                    </a:lnTo>
                    <a:lnTo>
                      <a:pt x="78" y="117"/>
                    </a:lnTo>
                    <a:lnTo>
                      <a:pt x="85" y="162"/>
                    </a:lnTo>
                    <a:lnTo>
                      <a:pt x="106" y="112"/>
                    </a:lnTo>
                    <a:lnTo>
                      <a:pt x="133" y="149"/>
                    </a:lnTo>
                    <a:lnTo>
                      <a:pt x="140" y="109"/>
                    </a:lnTo>
                    <a:lnTo>
                      <a:pt x="182" y="136"/>
                    </a:lnTo>
                    <a:lnTo>
                      <a:pt x="170" y="98"/>
                    </a:lnTo>
                    <a:lnTo>
                      <a:pt x="216" y="100"/>
                    </a:lnTo>
                    <a:lnTo>
                      <a:pt x="176" y="79"/>
                    </a:lnTo>
                    <a:lnTo>
                      <a:pt x="211" y="60"/>
                    </a:lnTo>
                    <a:lnTo>
                      <a:pt x="168" y="55"/>
                    </a:lnTo>
                    <a:lnTo>
                      <a:pt x="183" y="35"/>
                    </a:lnTo>
                    <a:lnTo>
                      <a:pt x="142" y="42"/>
                    </a:lnTo>
                    <a:lnTo>
                      <a:pt x="147" y="0"/>
                    </a:lnTo>
                    <a:lnTo>
                      <a:pt x="109" y="43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67" name="Freeform 66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6" y="53493"/>
                <a:ext cx="0" cy="78"/>
              </a:xfrm>
              <a:custGeom xmlns:a="http://schemas.openxmlformats.org/drawingml/2006/main">
                <a:avLst/>
                <a:gdLst>
                  <a:gd name="T0" fmla="*/ 13 w 209"/>
                  <a:gd name="T1" fmla="*/ 5 h 157"/>
                  <a:gd name="T2" fmla="*/ 10 w 209"/>
                  <a:gd name="T3" fmla="*/ 2 h 157"/>
                  <a:gd name="T4" fmla="*/ 8 w 209"/>
                  <a:gd name="T5" fmla="*/ 5 h 157"/>
                  <a:gd name="T6" fmla="*/ 0 w 209"/>
                  <a:gd name="T7" fmla="*/ 2 h 157"/>
                  <a:gd name="T8" fmla="*/ 5 w 209"/>
                  <a:gd name="T9" fmla="*/ 6 h 157"/>
                  <a:gd name="T10" fmla="*/ 0 w 209"/>
                  <a:gd name="T11" fmla="*/ 7 h 157"/>
                  <a:gd name="T12" fmla="*/ 4 w 209"/>
                  <a:gd name="T13" fmla="*/ 10 h 157"/>
                  <a:gd name="T14" fmla="*/ 0 w 209"/>
                  <a:gd name="T15" fmla="*/ 13 h 157"/>
                  <a:gd name="T16" fmla="*/ 6 w 209"/>
                  <a:gd name="T17" fmla="*/ 12 h 157"/>
                  <a:gd name="T18" fmla="*/ 5 w 209"/>
                  <a:gd name="T19" fmla="*/ 16 h 157"/>
                  <a:gd name="T20" fmla="*/ 9 w 209"/>
                  <a:gd name="T21" fmla="*/ 14 h 157"/>
                  <a:gd name="T22" fmla="*/ 10 w 209"/>
                  <a:gd name="T23" fmla="*/ 19 h 157"/>
                  <a:gd name="T24" fmla="*/ 12 w 209"/>
                  <a:gd name="T25" fmla="*/ 13 h 157"/>
                  <a:gd name="T26" fmla="*/ 16 w 209"/>
                  <a:gd name="T27" fmla="*/ 18 h 157"/>
                  <a:gd name="T28" fmla="*/ 17 w 209"/>
                  <a:gd name="T29" fmla="*/ 13 h 157"/>
                  <a:gd name="T30" fmla="*/ 22 w 209"/>
                  <a:gd name="T31" fmla="*/ 16 h 157"/>
                  <a:gd name="T32" fmla="*/ 20 w 209"/>
                  <a:gd name="T33" fmla="*/ 11 h 157"/>
                  <a:gd name="T34" fmla="*/ 26 w 209"/>
                  <a:gd name="T35" fmla="*/ 12 h 157"/>
                  <a:gd name="T36" fmla="*/ 21 w 209"/>
                  <a:gd name="T37" fmla="*/ 9 h 157"/>
                  <a:gd name="T38" fmla="*/ 25 w 209"/>
                  <a:gd name="T39" fmla="*/ 7 h 157"/>
                  <a:gd name="T40" fmla="*/ 20 w 209"/>
                  <a:gd name="T41" fmla="*/ 6 h 157"/>
                  <a:gd name="T42" fmla="*/ 22 w 209"/>
                  <a:gd name="T43" fmla="*/ 4 h 157"/>
                  <a:gd name="T44" fmla="*/ 17 w 209"/>
                  <a:gd name="T45" fmla="*/ 5 h 157"/>
                  <a:gd name="T46" fmla="*/ 17 w 209"/>
                  <a:gd name="T47" fmla="*/ 0 h 157"/>
                  <a:gd name="T48" fmla="*/ 13 w 209"/>
                  <a:gd name="T49" fmla="*/ 5 h 15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09" h="157">
                    <a:moveTo>
                      <a:pt x="105" y="41"/>
                    </a:moveTo>
                    <a:lnTo>
                      <a:pt x="81" y="17"/>
                    </a:lnTo>
                    <a:lnTo>
                      <a:pt x="71" y="46"/>
                    </a:lnTo>
                    <a:lnTo>
                      <a:pt x="3" y="17"/>
                    </a:lnTo>
                    <a:lnTo>
                      <a:pt x="45" y="55"/>
                    </a:lnTo>
                    <a:lnTo>
                      <a:pt x="0" y="62"/>
                    </a:lnTo>
                    <a:lnTo>
                      <a:pt x="36" y="84"/>
                    </a:lnTo>
                    <a:lnTo>
                      <a:pt x="2" y="107"/>
                    </a:lnTo>
                    <a:lnTo>
                      <a:pt x="55" y="102"/>
                    </a:lnTo>
                    <a:lnTo>
                      <a:pt x="46" y="129"/>
                    </a:lnTo>
                    <a:lnTo>
                      <a:pt x="74" y="114"/>
                    </a:lnTo>
                    <a:lnTo>
                      <a:pt x="83" y="157"/>
                    </a:lnTo>
                    <a:lnTo>
                      <a:pt x="102" y="109"/>
                    </a:lnTo>
                    <a:lnTo>
                      <a:pt x="128" y="145"/>
                    </a:lnTo>
                    <a:lnTo>
                      <a:pt x="136" y="105"/>
                    </a:lnTo>
                    <a:lnTo>
                      <a:pt x="176" y="133"/>
                    </a:lnTo>
                    <a:lnTo>
                      <a:pt x="164" y="95"/>
                    </a:lnTo>
                    <a:lnTo>
                      <a:pt x="209" y="96"/>
                    </a:lnTo>
                    <a:lnTo>
                      <a:pt x="171" y="76"/>
                    </a:lnTo>
                    <a:lnTo>
                      <a:pt x="204" y="58"/>
                    </a:lnTo>
                    <a:lnTo>
                      <a:pt x="162" y="53"/>
                    </a:lnTo>
                    <a:lnTo>
                      <a:pt x="178" y="33"/>
                    </a:lnTo>
                    <a:lnTo>
                      <a:pt x="138" y="40"/>
                    </a:lnTo>
                    <a:lnTo>
                      <a:pt x="141" y="0"/>
                    </a:lnTo>
                    <a:lnTo>
                      <a:pt x="105" y="41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68" name="Freeform 67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495"/>
                <a:ext cx="0" cy="76"/>
              </a:xfrm>
              <a:custGeom xmlns:a="http://schemas.openxmlformats.org/drawingml/2006/main">
                <a:avLst/>
                <a:gdLst>
                  <a:gd name="T0" fmla="*/ 13 w 202"/>
                  <a:gd name="T1" fmla="*/ 6 h 152"/>
                  <a:gd name="T2" fmla="*/ 10 w 202"/>
                  <a:gd name="T3" fmla="*/ 3 h 152"/>
                  <a:gd name="T4" fmla="*/ 9 w 202"/>
                  <a:gd name="T5" fmla="*/ 6 h 152"/>
                  <a:gd name="T6" fmla="*/ 1 w 202"/>
                  <a:gd name="T7" fmla="*/ 3 h 152"/>
                  <a:gd name="T8" fmla="*/ 6 w 202"/>
                  <a:gd name="T9" fmla="*/ 7 h 152"/>
                  <a:gd name="T10" fmla="*/ 0 w 202"/>
                  <a:gd name="T11" fmla="*/ 8 h 152"/>
                  <a:gd name="T12" fmla="*/ 5 w 202"/>
                  <a:gd name="T13" fmla="*/ 11 h 152"/>
                  <a:gd name="T14" fmla="*/ 1 w 202"/>
                  <a:gd name="T15" fmla="*/ 13 h 152"/>
                  <a:gd name="T16" fmla="*/ 7 w 202"/>
                  <a:gd name="T17" fmla="*/ 13 h 152"/>
                  <a:gd name="T18" fmla="*/ 6 w 202"/>
                  <a:gd name="T19" fmla="*/ 16 h 152"/>
                  <a:gd name="T20" fmla="*/ 10 w 202"/>
                  <a:gd name="T21" fmla="*/ 14 h 152"/>
                  <a:gd name="T22" fmla="*/ 10 w 202"/>
                  <a:gd name="T23" fmla="*/ 19 h 152"/>
                  <a:gd name="T24" fmla="*/ 13 w 202"/>
                  <a:gd name="T25" fmla="*/ 14 h 152"/>
                  <a:gd name="T26" fmla="*/ 16 w 202"/>
                  <a:gd name="T27" fmla="*/ 18 h 152"/>
                  <a:gd name="T28" fmla="*/ 17 w 202"/>
                  <a:gd name="T29" fmla="*/ 13 h 152"/>
                  <a:gd name="T30" fmla="*/ 22 w 202"/>
                  <a:gd name="T31" fmla="*/ 16 h 152"/>
                  <a:gd name="T32" fmla="*/ 20 w 202"/>
                  <a:gd name="T33" fmla="*/ 12 h 152"/>
                  <a:gd name="T34" fmla="*/ 26 w 202"/>
                  <a:gd name="T35" fmla="*/ 12 h 152"/>
                  <a:gd name="T36" fmla="*/ 21 w 202"/>
                  <a:gd name="T37" fmla="*/ 10 h 152"/>
                  <a:gd name="T38" fmla="*/ 25 w 202"/>
                  <a:gd name="T39" fmla="*/ 8 h 152"/>
                  <a:gd name="T40" fmla="*/ 20 w 202"/>
                  <a:gd name="T41" fmla="*/ 7 h 152"/>
                  <a:gd name="T42" fmla="*/ 22 w 202"/>
                  <a:gd name="T43" fmla="*/ 4 h 152"/>
                  <a:gd name="T44" fmla="*/ 17 w 202"/>
                  <a:gd name="T45" fmla="*/ 5 h 152"/>
                  <a:gd name="T46" fmla="*/ 18 w 202"/>
                  <a:gd name="T47" fmla="*/ 0 h 152"/>
                  <a:gd name="T48" fmla="*/ 13 w 202"/>
                  <a:gd name="T49" fmla="*/ 6 h 15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02" h="152">
                    <a:moveTo>
                      <a:pt x="102" y="42"/>
                    </a:moveTo>
                    <a:lnTo>
                      <a:pt x="78" y="18"/>
                    </a:lnTo>
                    <a:lnTo>
                      <a:pt x="69" y="45"/>
                    </a:lnTo>
                    <a:lnTo>
                      <a:pt x="4" y="18"/>
                    </a:lnTo>
                    <a:lnTo>
                      <a:pt x="43" y="54"/>
                    </a:lnTo>
                    <a:lnTo>
                      <a:pt x="0" y="61"/>
                    </a:lnTo>
                    <a:lnTo>
                      <a:pt x="37" y="83"/>
                    </a:lnTo>
                    <a:lnTo>
                      <a:pt x="2" y="104"/>
                    </a:lnTo>
                    <a:lnTo>
                      <a:pt x="54" y="99"/>
                    </a:lnTo>
                    <a:lnTo>
                      <a:pt x="45" y="125"/>
                    </a:lnTo>
                    <a:lnTo>
                      <a:pt x="73" y="111"/>
                    </a:lnTo>
                    <a:lnTo>
                      <a:pt x="80" y="152"/>
                    </a:lnTo>
                    <a:lnTo>
                      <a:pt x="99" y="106"/>
                    </a:lnTo>
                    <a:lnTo>
                      <a:pt x="125" y="140"/>
                    </a:lnTo>
                    <a:lnTo>
                      <a:pt x="131" y="102"/>
                    </a:lnTo>
                    <a:lnTo>
                      <a:pt x="169" y="128"/>
                    </a:lnTo>
                    <a:lnTo>
                      <a:pt x="159" y="92"/>
                    </a:lnTo>
                    <a:lnTo>
                      <a:pt x="202" y="93"/>
                    </a:lnTo>
                    <a:lnTo>
                      <a:pt x="164" y="74"/>
                    </a:lnTo>
                    <a:lnTo>
                      <a:pt x="197" y="57"/>
                    </a:lnTo>
                    <a:lnTo>
                      <a:pt x="157" y="52"/>
                    </a:lnTo>
                    <a:lnTo>
                      <a:pt x="173" y="31"/>
                    </a:lnTo>
                    <a:lnTo>
                      <a:pt x="133" y="38"/>
                    </a:lnTo>
                    <a:lnTo>
                      <a:pt x="137" y="0"/>
                    </a:lnTo>
                    <a:lnTo>
                      <a:pt x="102" y="42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69" name="Freeform 68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6" y="53495"/>
                <a:ext cx="0" cy="74"/>
              </a:xfrm>
              <a:custGeom xmlns:a="http://schemas.openxmlformats.org/drawingml/2006/main">
                <a:avLst/>
                <a:gdLst>
                  <a:gd name="T0" fmla="*/ 13 w 195"/>
                  <a:gd name="T1" fmla="*/ 5 h 147"/>
                  <a:gd name="T2" fmla="*/ 10 w 195"/>
                  <a:gd name="T3" fmla="*/ 2 h 147"/>
                  <a:gd name="T4" fmla="*/ 9 w 195"/>
                  <a:gd name="T5" fmla="*/ 6 h 147"/>
                  <a:gd name="T6" fmla="*/ 1 w 195"/>
                  <a:gd name="T7" fmla="*/ 2 h 147"/>
                  <a:gd name="T8" fmla="*/ 6 w 195"/>
                  <a:gd name="T9" fmla="*/ 7 h 147"/>
                  <a:gd name="T10" fmla="*/ 0 w 195"/>
                  <a:gd name="T11" fmla="*/ 8 h 147"/>
                  <a:gd name="T12" fmla="*/ 5 w 195"/>
                  <a:gd name="T13" fmla="*/ 10 h 147"/>
                  <a:gd name="T14" fmla="*/ 1 w 195"/>
                  <a:gd name="T15" fmla="*/ 13 h 147"/>
                  <a:gd name="T16" fmla="*/ 7 w 195"/>
                  <a:gd name="T17" fmla="*/ 12 h 147"/>
                  <a:gd name="T18" fmla="*/ 6 w 195"/>
                  <a:gd name="T19" fmla="*/ 16 h 147"/>
                  <a:gd name="T20" fmla="*/ 9 w 195"/>
                  <a:gd name="T21" fmla="*/ 14 h 147"/>
                  <a:gd name="T22" fmla="*/ 10 w 195"/>
                  <a:gd name="T23" fmla="*/ 19 h 147"/>
                  <a:gd name="T24" fmla="*/ 12 w 195"/>
                  <a:gd name="T25" fmla="*/ 13 h 147"/>
                  <a:gd name="T26" fmla="*/ 15 w 195"/>
                  <a:gd name="T27" fmla="*/ 17 h 147"/>
                  <a:gd name="T28" fmla="*/ 16 w 195"/>
                  <a:gd name="T29" fmla="*/ 13 h 147"/>
                  <a:gd name="T30" fmla="*/ 21 w 195"/>
                  <a:gd name="T31" fmla="*/ 16 h 147"/>
                  <a:gd name="T32" fmla="*/ 20 w 195"/>
                  <a:gd name="T33" fmla="*/ 11 h 147"/>
                  <a:gd name="T34" fmla="*/ 25 w 195"/>
                  <a:gd name="T35" fmla="*/ 12 h 147"/>
                  <a:gd name="T36" fmla="*/ 20 w 195"/>
                  <a:gd name="T37" fmla="*/ 9 h 147"/>
                  <a:gd name="T38" fmla="*/ 24 w 195"/>
                  <a:gd name="T39" fmla="*/ 7 h 147"/>
                  <a:gd name="T40" fmla="*/ 19 w 195"/>
                  <a:gd name="T41" fmla="*/ 7 h 147"/>
                  <a:gd name="T42" fmla="*/ 21 w 195"/>
                  <a:gd name="T43" fmla="*/ 4 h 147"/>
                  <a:gd name="T44" fmla="*/ 16 w 195"/>
                  <a:gd name="T45" fmla="*/ 5 h 147"/>
                  <a:gd name="T46" fmla="*/ 17 w 195"/>
                  <a:gd name="T47" fmla="*/ 0 h 147"/>
                  <a:gd name="T48" fmla="*/ 13 w 195"/>
                  <a:gd name="T49" fmla="*/ 5 h 14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95" h="147">
                    <a:moveTo>
                      <a:pt x="98" y="40"/>
                    </a:moveTo>
                    <a:lnTo>
                      <a:pt x="76" y="16"/>
                    </a:lnTo>
                    <a:lnTo>
                      <a:pt x="65" y="43"/>
                    </a:lnTo>
                    <a:lnTo>
                      <a:pt x="3" y="16"/>
                    </a:lnTo>
                    <a:lnTo>
                      <a:pt x="41" y="52"/>
                    </a:lnTo>
                    <a:lnTo>
                      <a:pt x="0" y="59"/>
                    </a:lnTo>
                    <a:lnTo>
                      <a:pt x="34" y="79"/>
                    </a:lnTo>
                    <a:lnTo>
                      <a:pt x="1" y="100"/>
                    </a:lnTo>
                    <a:lnTo>
                      <a:pt x="51" y="95"/>
                    </a:lnTo>
                    <a:lnTo>
                      <a:pt x="43" y="121"/>
                    </a:lnTo>
                    <a:lnTo>
                      <a:pt x="69" y="107"/>
                    </a:lnTo>
                    <a:lnTo>
                      <a:pt x="77" y="147"/>
                    </a:lnTo>
                    <a:lnTo>
                      <a:pt x="95" y="102"/>
                    </a:lnTo>
                    <a:lnTo>
                      <a:pt x="119" y="135"/>
                    </a:lnTo>
                    <a:lnTo>
                      <a:pt x="127" y="98"/>
                    </a:lnTo>
                    <a:lnTo>
                      <a:pt x="164" y="124"/>
                    </a:lnTo>
                    <a:lnTo>
                      <a:pt x="153" y="88"/>
                    </a:lnTo>
                    <a:lnTo>
                      <a:pt x="195" y="91"/>
                    </a:lnTo>
                    <a:lnTo>
                      <a:pt x="159" y="71"/>
                    </a:lnTo>
                    <a:lnTo>
                      <a:pt x="190" y="55"/>
                    </a:lnTo>
                    <a:lnTo>
                      <a:pt x="152" y="50"/>
                    </a:lnTo>
                    <a:lnTo>
                      <a:pt x="165" y="31"/>
                    </a:lnTo>
                    <a:lnTo>
                      <a:pt x="127" y="36"/>
                    </a:lnTo>
                    <a:lnTo>
                      <a:pt x="131" y="0"/>
                    </a:lnTo>
                    <a:lnTo>
                      <a:pt x="98" y="40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70" name="Freeform 69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6" y="53497"/>
                <a:ext cx="0" cy="71"/>
              </a:xfrm>
              <a:custGeom xmlns:a="http://schemas.openxmlformats.org/drawingml/2006/main">
                <a:avLst/>
                <a:gdLst>
                  <a:gd name="T0" fmla="*/ 12 w 188"/>
                  <a:gd name="T1" fmla="*/ 5 h 142"/>
                  <a:gd name="T2" fmla="*/ 10 w 188"/>
                  <a:gd name="T3" fmla="*/ 2 h 142"/>
                  <a:gd name="T4" fmla="*/ 8 w 188"/>
                  <a:gd name="T5" fmla="*/ 6 h 142"/>
                  <a:gd name="T6" fmla="*/ 1 w 188"/>
                  <a:gd name="T7" fmla="*/ 2 h 142"/>
                  <a:gd name="T8" fmla="*/ 5 w 188"/>
                  <a:gd name="T9" fmla="*/ 7 h 142"/>
                  <a:gd name="T10" fmla="*/ 0 w 188"/>
                  <a:gd name="T11" fmla="*/ 8 h 142"/>
                  <a:gd name="T12" fmla="*/ 5 w 188"/>
                  <a:gd name="T13" fmla="*/ 10 h 142"/>
                  <a:gd name="T14" fmla="*/ 1 w 188"/>
                  <a:gd name="T15" fmla="*/ 13 h 142"/>
                  <a:gd name="T16" fmla="*/ 7 w 188"/>
                  <a:gd name="T17" fmla="*/ 12 h 142"/>
                  <a:gd name="T18" fmla="*/ 6 w 188"/>
                  <a:gd name="T19" fmla="*/ 15 h 142"/>
                  <a:gd name="T20" fmla="*/ 9 w 188"/>
                  <a:gd name="T21" fmla="*/ 13 h 142"/>
                  <a:gd name="T22" fmla="*/ 10 w 188"/>
                  <a:gd name="T23" fmla="*/ 18 h 142"/>
                  <a:gd name="T24" fmla="*/ 12 w 188"/>
                  <a:gd name="T25" fmla="*/ 13 h 142"/>
                  <a:gd name="T26" fmla="*/ 15 w 188"/>
                  <a:gd name="T27" fmla="*/ 17 h 142"/>
                  <a:gd name="T28" fmla="*/ 16 w 188"/>
                  <a:gd name="T29" fmla="*/ 12 h 142"/>
                  <a:gd name="T30" fmla="*/ 20 w 188"/>
                  <a:gd name="T31" fmla="*/ 15 h 142"/>
                  <a:gd name="T32" fmla="*/ 19 w 188"/>
                  <a:gd name="T33" fmla="*/ 11 h 142"/>
                  <a:gd name="T34" fmla="*/ 24 w 188"/>
                  <a:gd name="T35" fmla="*/ 11 h 142"/>
                  <a:gd name="T36" fmla="*/ 20 w 188"/>
                  <a:gd name="T37" fmla="*/ 9 h 142"/>
                  <a:gd name="T38" fmla="*/ 24 w 188"/>
                  <a:gd name="T39" fmla="*/ 7 h 142"/>
                  <a:gd name="T40" fmla="*/ 19 w 188"/>
                  <a:gd name="T41" fmla="*/ 7 h 142"/>
                  <a:gd name="T42" fmla="*/ 21 w 188"/>
                  <a:gd name="T43" fmla="*/ 4 h 142"/>
                  <a:gd name="T44" fmla="*/ 16 w 188"/>
                  <a:gd name="T45" fmla="*/ 5 h 142"/>
                  <a:gd name="T46" fmla="*/ 16 w 188"/>
                  <a:gd name="T47" fmla="*/ 0 h 142"/>
                  <a:gd name="T48" fmla="*/ 12 w 188"/>
                  <a:gd name="T49" fmla="*/ 5 h 14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88" h="142">
                    <a:moveTo>
                      <a:pt x="95" y="38"/>
                    </a:moveTo>
                    <a:lnTo>
                      <a:pt x="73" y="16"/>
                    </a:lnTo>
                    <a:lnTo>
                      <a:pt x="64" y="42"/>
                    </a:lnTo>
                    <a:lnTo>
                      <a:pt x="4" y="16"/>
                    </a:lnTo>
                    <a:lnTo>
                      <a:pt x="40" y="50"/>
                    </a:lnTo>
                    <a:lnTo>
                      <a:pt x="0" y="57"/>
                    </a:lnTo>
                    <a:lnTo>
                      <a:pt x="33" y="78"/>
                    </a:lnTo>
                    <a:lnTo>
                      <a:pt x="2" y="97"/>
                    </a:lnTo>
                    <a:lnTo>
                      <a:pt x="50" y="92"/>
                    </a:lnTo>
                    <a:lnTo>
                      <a:pt x="42" y="116"/>
                    </a:lnTo>
                    <a:lnTo>
                      <a:pt x="67" y="104"/>
                    </a:lnTo>
                    <a:lnTo>
                      <a:pt x="74" y="142"/>
                    </a:lnTo>
                    <a:lnTo>
                      <a:pt x="92" y="99"/>
                    </a:lnTo>
                    <a:lnTo>
                      <a:pt x="116" y="130"/>
                    </a:lnTo>
                    <a:lnTo>
                      <a:pt x="123" y="95"/>
                    </a:lnTo>
                    <a:lnTo>
                      <a:pt x="159" y="120"/>
                    </a:lnTo>
                    <a:lnTo>
                      <a:pt x="147" y="85"/>
                    </a:lnTo>
                    <a:lnTo>
                      <a:pt x="188" y="88"/>
                    </a:lnTo>
                    <a:lnTo>
                      <a:pt x="154" y="69"/>
                    </a:lnTo>
                    <a:lnTo>
                      <a:pt x="185" y="54"/>
                    </a:lnTo>
                    <a:lnTo>
                      <a:pt x="147" y="49"/>
                    </a:lnTo>
                    <a:lnTo>
                      <a:pt x="161" y="30"/>
                    </a:lnTo>
                    <a:lnTo>
                      <a:pt x="124" y="37"/>
                    </a:lnTo>
                    <a:lnTo>
                      <a:pt x="128" y="0"/>
                    </a:lnTo>
                    <a:lnTo>
                      <a:pt x="95" y="38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71" name="Freeform 70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6" y="53498"/>
                <a:ext cx="0" cy="68"/>
              </a:xfrm>
              <a:custGeom xmlns:a="http://schemas.openxmlformats.org/drawingml/2006/main">
                <a:avLst/>
                <a:gdLst>
                  <a:gd name="T0" fmla="*/ 11 w 181"/>
                  <a:gd name="T1" fmla="*/ 4 h 137"/>
                  <a:gd name="T2" fmla="*/ 8 w 181"/>
                  <a:gd name="T3" fmla="*/ 2 h 137"/>
                  <a:gd name="T4" fmla="*/ 7 w 181"/>
                  <a:gd name="T5" fmla="*/ 5 h 137"/>
                  <a:gd name="T6" fmla="*/ 0 w 181"/>
                  <a:gd name="T7" fmla="*/ 2 h 137"/>
                  <a:gd name="T8" fmla="*/ 4 w 181"/>
                  <a:gd name="T9" fmla="*/ 6 h 137"/>
                  <a:gd name="T10" fmla="*/ 0 w 181"/>
                  <a:gd name="T11" fmla="*/ 6 h 137"/>
                  <a:gd name="T12" fmla="*/ 3 w 181"/>
                  <a:gd name="T13" fmla="*/ 9 h 137"/>
                  <a:gd name="T14" fmla="*/ 0 w 181"/>
                  <a:gd name="T15" fmla="*/ 11 h 137"/>
                  <a:gd name="T16" fmla="*/ 6 w 181"/>
                  <a:gd name="T17" fmla="*/ 11 h 137"/>
                  <a:gd name="T18" fmla="*/ 4 w 181"/>
                  <a:gd name="T19" fmla="*/ 14 h 137"/>
                  <a:gd name="T20" fmla="*/ 8 w 181"/>
                  <a:gd name="T21" fmla="*/ 12 h 137"/>
                  <a:gd name="T22" fmla="*/ 8 w 181"/>
                  <a:gd name="T23" fmla="*/ 17 h 137"/>
                  <a:gd name="T24" fmla="*/ 11 w 181"/>
                  <a:gd name="T25" fmla="*/ 11 h 137"/>
                  <a:gd name="T26" fmla="*/ 14 w 181"/>
                  <a:gd name="T27" fmla="*/ 15 h 137"/>
                  <a:gd name="T28" fmla="*/ 14 w 181"/>
                  <a:gd name="T29" fmla="*/ 11 h 137"/>
                  <a:gd name="T30" fmla="*/ 19 w 181"/>
                  <a:gd name="T31" fmla="*/ 14 h 137"/>
                  <a:gd name="T32" fmla="*/ 17 w 181"/>
                  <a:gd name="T33" fmla="*/ 10 h 137"/>
                  <a:gd name="T34" fmla="*/ 22 w 181"/>
                  <a:gd name="T35" fmla="*/ 10 h 137"/>
                  <a:gd name="T36" fmla="*/ 18 w 181"/>
                  <a:gd name="T37" fmla="*/ 8 h 137"/>
                  <a:gd name="T38" fmla="*/ 22 w 181"/>
                  <a:gd name="T39" fmla="*/ 6 h 137"/>
                  <a:gd name="T40" fmla="*/ 17 w 181"/>
                  <a:gd name="T41" fmla="*/ 5 h 137"/>
                  <a:gd name="T42" fmla="*/ 19 w 181"/>
                  <a:gd name="T43" fmla="*/ 3 h 137"/>
                  <a:gd name="T44" fmla="*/ 14 w 181"/>
                  <a:gd name="T45" fmla="*/ 4 h 137"/>
                  <a:gd name="T46" fmla="*/ 15 w 181"/>
                  <a:gd name="T47" fmla="*/ 0 h 137"/>
                  <a:gd name="T48" fmla="*/ 11 w 181"/>
                  <a:gd name="T49" fmla="*/ 4 h 13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81" h="137">
                    <a:moveTo>
                      <a:pt x="91" y="36"/>
                    </a:moveTo>
                    <a:lnTo>
                      <a:pt x="70" y="16"/>
                    </a:lnTo>
                    <a:lnTo>
                      <a:pt x="62" y="40"/>
                    </a:lnTo>
                    <a:lnTo>
                      <a:pt x="3" y="16"/>
                    </a:lnTo>
                    <a:lnTo>
                      <a:pt x="38" y="48"/>
                    </a:lnTo>
                    <a:lnTo>
                      <a:pt x="0" y="55"/>
                    </a:lnTo>
                    <a:lnTo>
                      <a:pt x="31" y="74"/>
                    </a:lnTo>
                    <a:lnTo>
                      <a:pt x="1" y="93"/>
                    </a:lnTo>
                    <a:lnTo>
                      <a:pt x="48" y="88"/>
                    </a:lnTo>
                    <a:lnTo>
                      <a:pt x="39" y="112"/>
                    </a:lnTo>
                    <a:lnTo>
                      <a:pt x="65" y="100"/>
                    </a:lnTo>
                    <a:lnTo>
                      <a:pt x="70" y="137"/>
                    </a:lnTo>
                    <a:lnTo>
                      <a:pt x="88" y="95"/>
                    </a:lnTo>
                    <a:lnTo>
                      <a:pt x="112" y="126"/>
                    </a:lnTo>
                    <a:lnTo>
                      <a:pt x="117" y="92"/>
                    </a:lnTo>
                    <a:lnTo>
                      <a:pt x="152" y="116"/>
                    </a:lnTo>
                    <a:lnTo>
                      <a:pt x="141" y="83"/>
                    </a:lnTo>
                    <a:lnTo>
                      <a:pt x="181" y="85"/>
                    </a:lnTo>
                    <a:lnTo>
                      <a:pt x="148" y="66"/>
                    </a:lnTo>
                    <a:lnTo>
                      <a:pt x="177" y="52"/>
                    </a:lnTo>
                    <a:lnTo>
                      <a:pt x="141" y="47"/>
                    </a:lnTo>
                    <a:lnTo>
                      <a:pt x="155" y="30"/>
                    </a:lnTo>
                    <a:lnTo>
                      <a:pt x="119" y="35"/>
                    </a:lnTo>
                    <a:lnTo>
                      <a:pt x="122" y="0"/>
                    </a:lnTo>
                    <a:lnTo>
                      <a:pt x="91" y="36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72" name="Freeform 71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500"/>
                <a:ext cx="0" cy="65"/>
              </a:xfrm>
              <a:custGeom xmlns:a="http://schemas.openxmlformats.org/drawingml/2006/main">
                <a:avLst/>
                <a:gdLst>
                  <a:gd name="T0" fmla="*/ 11 w 174"/>
                  <a:gd name="T1" fmla="*/ 4 h 131"/>
                  <a:gd name="T2" fmla="*/ 9 w 174"/>
                  <a:gd name="T3" fmla="*/ 1 h 131"/>
                  <a:gd name="T4" fmla="*/ 8 w 174"/>
                  <a:gd name="T5" fmla="*/ 4 h 131"/>
                  <a:gd name="T6" fmla="*/ 1 w 174"/>
                  <a:gd name="T7" fmla="*/ 1 h 131"/>
                  <a:gd name="T8" fmla="*/ 5 w 174"/>
                  <a:gd name="T9" fmla="*/ 5 h 131"/>
                  <a:gd name="T10" fmla="*/ 0 w 174"/>
                  <a:gd name="T11" fmla="*/ 6 h 131"/>
                  <a:gd name="T12" fmla="*/ 4 w 174"/>
                  <a:gd name="T13" fmla="*/ 8 h 131"/>
                  <a:gd name="T14" fmla="*/ 1 w 174"/>
                  <a:gd name="T15" fmla="*/ 11 h 131"/>
                  <a:gd name="T16" fmla="*/ 6 w 174"/>
                  <a:gd name="T17" fmla="*/ 10 h 131"/>
                  <a:gd name="T18" fmla="*/ 5 w 174"/>
                  <a:gd name="T19" fmla="*/ 13 h 131"/>
                  <a:gd name="T20" fmla="*/ 8 w 174"/>
                  <a:gd name="T21" fmla="*/ 11 h 131"/>
                  <a:gd name="T22" fmla="*/ 9 w 174"/>
                  <a:gd name="T23" fmla="*/ 16 h 131"/>
                  <a:gd name="T24" fmla="*/ 11 w 174"/>
                  <a:gd name="T25" fmla="*/ 11 h 131"/>
                  <a:gd name="T26" fmla="*/ 14 w 174"/>
                  <a:gd name="T27" fmla="*/ 15 h 131"/>
                  <a:gd name="T28" fmla="*/ 15 w 174"/>
                  <a:gd name="T29" fmla="*/ 11 h 131"/>
                  <a:gd name="T30" fmla="*/ 19 w 174"/>
                  <a:gd name="T31" fmla="*/ 13 h 131"/>
                  <a:gd name="T32" fmla="*/ 17 w 174"/>
                  <a:gd name="T33" fmla="*/ 9 h 131"/>
                  <a:gd name="T34" fmla="*/ 22 w 174"/>
                  <a:gd name="T35" fmla="*/ 10 h 131"/>
                  <a:gd name="T36" fmla="*/ 18 w 174"/>
                  <a:gd name="T37" fmla="*/ 7 h 131"/>
                  <a:gd name="T38" fmla="*/ 22 w 174"/>
                  <a:gd name="T39" fmla="*/ 6 h 131"/>
                  <a:gd name="T40" fmla="*/ 17 w 174"/>
                  <a:gd name="T41" fmla="*/ 5 h 131"/>
                  <a:gd name="T42" fmla="*/ 19 w 174"/>
                  <a:gd name="T43" fmla="*/ 3 h 131"/>
                  <a:gd name="T44" fmla="*/ 15 w 174"/>
                  <a:gd name="T45" fmla="*/ 4 h 131"/>
                  <a:gd name="T46" fmla="*/ 15 w 174"/>
                  <a:gd name="T47" fmla="*/ 0 h 131"/>
                  <a:gd name="T48" fmla="*/ 11 w 174"/>
                  <a:gd name="T49" fmla="*/ 4 h 1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74" h="131">
                    <a:moveTo>
                      <a:pt x="88" y="34"/>
                    </a:moveTo>
                    <a:lnTo>
                      <a:pt x="67" y="13"/>
                    </a:lnTo>
                    <a:lnTo>
                      <a:pt x="59" y="38"/>
                    </a:lnTo>
                    <a:lnTo>
                      <a:pt x="4" y="13"/>
                    </a:lnTo>
                    <a:lnTo>
                      <a:pt x="38" y="46"/>
                    </a:lnTo>
                    <a:lnTo>
                      <a:pt x="0" y="53"/>
                    </a:lnTo>
                    <a:lnTo>
                      <a:pt x="31" y="70"/>
                    </a:lnTo>
                    <a:lnTo>
                      <a:pt x="2" y="89"/>
                    </a:lnTo>
                    <a:lnTo>
                      <a:pt x="47" y="84"/>
                    </a:lnTo>
                    <a:lnTo>
                      <a:pt x="38" y="107"/>
                    </a:lnTo>
                    <a:lnTo>
                      <a:pt x="62" y="95"/>
                    </a:lnTo>
                    <a:lnTo>
                      <a:pt x="69" y="131"/>
                    </a:lnTo>
                    <a:lnTo>
                      <a:pt x="85" y="91"/>
                    </a:lnTo>
                    <a:lnTo>
                      <a:pt x="107" y="120"/>
                    </a:lnTo>
                    <a:lnTo>
                      <a:pt x="114" y="88"/>
                    </a:lnTo>
                    <a:lnTo>
                      <a:pt x="147" y="110"/>
                    </a:lnTo>
                    <a:lnTo>
                      <a:pt x="136" y="79"/>
                    </a:lnTo>
                    <a:lnTo>
                      <a:pt x="174" y="81"/>
                    </a:lnTo>
                    <a:lnTo>
                      <a:pt x="142" y="63"/>
                    </a:lnTo>
                    <a:lnTo>
                      <a:pt x="171" y="50"/>
                    </a:lnTo>
                    <a:lnTo>
                      <a:pt x="136" y="44"/>
                    </a:lnTo>
                    <a:lnTo>
                      <a:pt x="149" y="27"/>
                    </a:lnTo>
                    <a:lnTo>
                      <a:pt x="116" y="32"/>
                    </a:lnTo>
                    <a:lnTo>
                      <a:pt x="117" y="0"/>
                    </a:lnTo>
                    <a:lnTo>
                      <a:pt x="88" y="34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73" name="Freeform 72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6" y="53501"/>
                <a:ext cx="0" cy="63"/>
              </a:xfrm>
              <a:custGeom xmlns:a="http://schemas.openxmlformats.org/drawingml/2006/main">
                <a:avLst/>
                <a:gdLst>
                  <a:gd name="T0" fmla="*/ 11 w 167"/>
                  <a:gd name="T1" fmla="*/ 5 h 126"/>
                  <a:gd name="T2" fmla="*/ 9 w 167"/>
                  <a:gd name="T3" fmla="*/ 2 h 126"/>
                  <a:gd name="T4" fmla="*/ 7 w 167"/>
                  <a:gd name="T5" fmla="*/ 5 h 126"/>
                  <a:gd name="T6" fmla="*/ 1 w 167"/>
                  <a:gd name="T7" fmla="*/ 2 h 126"/>
                  <a:gd name="T8" fmla="*/ 5 w 167"/>
                  <a:gd name="T9" fmla="*/ 6 h 126"/>
                  <a:gd name="T10" fmla="*/ 0 w 167"/>
                  <a:gd name="T11" fmla="*/ 7 h 126"/>
                  <a:gd name="T12" fmla="*/ 4 w 167"/>
                  <a:gd name="T13" fmla="*/ 9 h 126"/>
                  <a:gd name="T14" fmla="*/ 1 w 167"/>
                  <a:gd name="T15" fmla="*/ 11 h 126"/>
                  <a:gd name="T16" fmla="*/ 6 w 167"/>
                  <a:gd name="T17" fmla="*/ 11 h 126"/>
                  <a:gd name="T18" fmla="*/ 5 w 167"/>
                  <a:gd name="T19" fmla="*/ 13 h 126"/>
                  <a:gd name="T20" fmla="*/ 8 w 167"/>
                  <a:gd name="T21" fmla="*/ 12 h 126"/>
                  <a:gd name="T22" fmla="*/ 9 w 167"/>
                  <a:gd name="T23" fmla="*/ 16 h 126"/>
                  <a:gd name="T24" fmla="*/ 11 w 167"/>
                  <a:gd name="T25" fmla="*/ 11 h 126"/>
                  <a:gd name="T26" fmla="*/ 13 w 167"/>
                  <a:gd name="T27" fmla="*/ 15 h 126"/>
                  <a:gd name="T28" fmla="*/ 14 w 167"/>
                  <a:gd name="T29" fmla="*/ 11 h 126"/>
                  <a:gd name="T30" fmla="*/ 18 w 167"/>
                  <a:gd name="T31" fmla="*/ 14 h 126"/>
                  <a:gd name="T32" fmla="*/ 17 w 167"/>
                  <a:gd name="T33" fmla="*/ 10 h 126"/>
                  <a:gd name="T34" fmla="*/ 21 w 167"/>
                  <a:gd name="T35" fmla="*/ 10 h 126"/>
                  <a:gd name="T36" fmla="*/ 17 w 167"/>
                  <a:gd name="T37" fmla="*/ 8 h 126"/>
                  <a:gd name="T38" fmla="*/ 21 w 167"/>
                  <a:gd name="T39" fmla="*/ 7 h 126"/>
                  <a:gd name="T40" fmla="*/ 17 w 167"/>
                  <a:gd name="T41" fmla="*/ 6 h 126"/>
                  <a:gd name="T42" fmla="*/ 18 w 167"/>
                  <a:gd name="T43" fmla="*/ 4 h 126"/>
                  <a:gd name="T44" fmla="*/ 14 w 167"/>
                  <a:gd name="T45" fmla="*/ 4 h 126"/>
                  <a:gd name="T46" fmla="*/ 15 w 167"/>
                  <a:gd name="T47" fmla="*/ 0 h 126"/>
                  <a:gd name="T48" fmla="*/ 11 w 167"/>
                  <a:gd name="T49" fmla="*/ 5 h 12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67" h="126">
                    <a:moveTo>
                      <a:pt x="84" y="35"/>
                    </a:moveTo>
                    <a:lnTo>
                      <a:pt x="65" y="14"/>
                    </a:lnTo>
                    <a:lnTo>
                      <a:pt x="56" y="37"/>
                    </a:lnTo>
                    <a:lnTo>
                      <a:pt x="3" y="14"/>
                    </a:lnTo>
                    <a:lnTo>
                      <a:pt x="36" y="45"/>
                    </a:lnTo>
                    <a:lnTo>
                      <a:pt x="0" y="50"/>
                    </a:lnTo>
                    <a:lnTo>
                      <a:pt x="29" y="69"/>
                    </a:lnTo>
                    <a:lnTo>
                      <a:pt x="1" y="87"/>
                    </a:lnTo>
                    <a:lnTo>
                      <a:pt x="44" y="81"/>
                    </a:lnTo>
                    <a:lnTo>
                      <a:pt x="36" y="104"/>
                    </a:lnTo>
                    <a:lnTo>
                      <a:pt x="60" y="92"/>
                    </a:lnTo>
                    <a:lnTo>
                      <a:pt x="65" y="126"/>
                    </a:lnTo>
                    <a:lnTo>
                      <a:pt x="81" y="88"/>
                    </a:lnTo>
                    <a:lnTo>
                      <a:pt x="103" y="116"/>
                    </a:lnTo>
                    <a:lnTo>
                      <a:pt x="108" y="85"/>
                    </a:lnTo>
                    <a:lnTo>
                      <a:pt x="141" y="107"/>
                    </a:lnTo>
                    <a:lnTo>
                      <a:pt x="131" y="76"/>
                    </a:lnTo>
                    <a:lnTo>
                      <a:pt x="167" y="78"/>
                    </a:lnTo>
                    <a:lnTo>
                      <a:pt x="136" y="61"/>
                    </a:lnTo>
                    <a:lnTo>
                      <a:pt x="164" y="49"/>
                    </a:lnTo>
                    <a:lnTo>
                      <a:pt x="129" y="43"/>
                    </a:lnTo>
                    <a:lnTo>
                      <a:pt x="143" y="26"/>
                    </a:lnTo>
                    <a:lnTo>
                      <a:pt x="110" y="31"/>
                    </a:lnTo>
                    <a:lnTo>
                      <a:pt x="113" y="0"/>
                    </a:lnTo>
                    <a:lnTo>
                      <a:pt x="84" y="35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74" name="Freeform 73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6" y="53502"/>
                <a:ext cx="0" cy="61"/>
              </a:xfrm>
              <a:custGeom xmlns:a="http://schemas.openxmlformats.org/drawingml/2006/main">
                <a:avLst/>
                <a:gdLst>
                  <a:gd name="T0" fmla="*/ 10 w 161"/>
                  <a:gd name="T1" fmla="*/ 5 h 121"/>
                  <a:gd name="T2" fmla="*/ 7 w 161"/>
                  <a:gd name="T3" fmla="*/ 2 h 121"/>
                  <a:gd name="T4" fmla="*/ 6 w 161"/>
                  <a:gd name="T5" fmla="*/ 5 h 121"/>
                  <a:gd name="T6" fmla="*/ 0 w 161"/>
                  <a:gd name="T7" fmla="*/ 2 h 121"/>
                  <a:gd name="T8" fmla="*/ 4 w 161"/>
                  <a:gd name="T9" fmla="*/ 6 h 121"/>
                  <a:gd name="T10" fmla="*/ 0 w 161"/>
                  <a:gd name="T11" fmla="*/ 6 h 121"/>
                  <a:gd name="T12" fmla="*/ 3 w 161"/>
                  <a:gd name="T13" fmla="*/ 9 h 121"/>
                  <a:gd name="T14" fmla="*/ 0 w 161"/>
                  <a:gd name="T15" fmla="*/ 11 h 121"/>
                  <a:gd name="T16" fmla="*/ 5 w 161"/>
                  <a:gd name="T17" fmla="*/ 10 h 121"/>
                  <a:gd name="T18" fmla="*/ 4 w 161"/>
                  <a:gd name="T19" fmla="*/ 13 h 121"/>
                  <a:gd name="T20" fmla="*/ 7 w 161"/>
                  <a:gd name="T21" fmla="*/ 11 h 121"/>
                  <a:gd name="T22" fmla="*/ 8 w 161"/>
                  <a:gd name="T23" fmla="*/ 16 h 121"/>
                  <a:gd name="T24" fmla="*/ 9 w 161"/>
                  <a:gd name="T25" fmla="*/ 11 h 121"/>
                  <a:gd name="T26" fmla="*/ 12 w 161"/>
                  <a:gd name="T27" fmla="*/ 14 h 121"/>
                  <a:gd name="T28" fmla="*/ 13 w 161"/>
                  <a:gd name="T29" fmla="*/ 11 h 121"/>
                  <a:gd name="T30" fmla="*/ 16 w 161"/>
                  <a:gd name="T31" fmla="*/ 13 h 121"/>
                  <a:gd name="T32" fmla="*/ 15 w 161"/>
                  <a:gd name="T33" fmla="*/ 9 h 121"/>
                  <a:gd name="T34" fmla="*/ 20 w 161"/>
                  <a:gd name="T35" fmla="*/ 10 h 121"/>
                  <a:gd name="T36" fmla="*/ 16 w 161"/>
                  <a:gd name="T37" fmla="*/ 8 h 121"/>
                  <a:gd name="T38" fmla="*/ 19 w 161"/>
                  <a:gd name="T39" fmla="*/ 6 h 121"/>
                  <a:gd name="T40" fmla="*/ 15 w 161"/>
                  <a:gd name="T41" fmla="*/ 6 h 121"/>
                  <a:gd name="T42" fmla="*/ 17 w 161"/>
                  <a:gd name="T43" fmla="*/ 4 h 121"/>
                  <a:gd name="T44" fmla="*/ 13 w 161"/>
                  <a:gd name="T45" fmla="*/ 4 h 121"/>
                  <a:gd name="T46" fmla="*/ 13 w 161"/>
                  <a:gd name="T47" fmla="*/ 0 h 121"/>
                  <a:gd name="T48" fmla="*/ 10 w 161"/>
                  <a:gd name="T49" fmla="*/ 5 h 12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61" h="121">
                    <a:moveTo>
                      <a:pt x="81" y="33"/>
                    </a:moveTo>
                    <a:lnTo>
                      <a:pt x="62" y="14"/>
                    </a:lnTo>
                    <a:lnTo>
                      <a:pt x="55" y="36"/>
                    </a:lnTo>
                    <a:lnTo>
                      <a:pt x="3" y="14"/>
                    </a:lnTo>
                    <a:lnTo>
                      <a:pt x="34" y="43"/>
                    </a:lnTo>
                    <a:lnTo>
                      <a:pt x="0" y="48"/>
                    </a:lnTo>
                    <a:lnTo>
                      <a:pt x="28" y="65"/>
                    </a:lnTo>
                    <a:lnTo>
                      <a:pt x="2" y="83"/>
                    </a:lnTo>
                    <a:lnTo>
                      <a:pt x="43" y="77"/>
                    </a:lnTo>
                    <a:lnTo>
                      <a:pt x="34" y="100"/>
                    </a:lnTo>
                    <a:lnTo>
                      <a:pt x="57" y="88"/>
                    </a:lnTo>
                    <a:lnTo>
                      <a:pt x="64" y="121"/>
                    </a:lnTo>
                    <a:lnTo>
                      <a:pt x="79" y="84"/>
                    </a:lnTo>
                    <a:lnTo>
                      <a:pt x="98" y="112"/>
                    </a:lnTo>
                    <a:lnTo>
                      <a:pt x="105" y="81"/>
                    </a:lnTo>
                    <a:lnTo>
                      <a:pt x="135" y="102"/>
                    </a:lnTo>
                    <a:lnTo>
                      <a:pt x="126" y="72"/>
                    </a:lnTo>
                    <a:lnTo>
                      <a:pt x="161" y="74"/>
                    </a:lnTo>
                    <a:lnTo>
                      <a:pt x="131" y="58"/>
                    </a:lnTo>
                    <a:lnTo>
                      <a:pt x="157" y="45"/>
                    </a:lnTo>
                    <a:lnTo>
                      <a:pt x="124" y="41"/>
                    </a:lnTo>
                    <a:lnTo>
                      <a:pt x="136" y="26"/>
                    </a:lnTo>
                    <a:lnTo>
                      <a:pt x="105" y="31"/>
                    </a:lnTo>
                    <a:lnTo>
                      <a:pt x="109" y="0"/>
                    </a:lnTo>
                    <a:lnTo>
                      <a:pt x="81" y="33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75" name="Freeform 74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503"/>
                <a:ext cx="0" cy="58"/>
              </a:xfrm>
              <a:custGeom xmlns:a="http://schemas.openxmlformats.org/drawingml/2006/main">
                <a:avLst/>
                <a:gdLst>
                  <a:gd name="T0" fmla="*/ 10 w 154"/>
                  <a:gd name="T1" fmla="*/ 4 h 115"/>
                  <a:gd name="T2" fmla="*/ 8 w 154"/>
                  <a:gd name="T3" fmla="*/ 2 h 115"/>
                  <a:gd name="T4" fmla="*/ 7 w 154"/>
                  <a:gd name="T5" fmla="*/ 5 h 115"/>
                  <a:gd name="T6" fmla="*/ 1 w 154"/>
                  <a:gd name="T7" fmla="*/ 2 h 115"/>
                  <a:gd name="T8" fmla="*/ 5 w 154"/>
                  <a:gd name="T9" fmla="*/ 6 h 115"/>
                  <a:gd name="T10" fmla="*/ 0 w 154"/>
                  <a:gd name="T11" fmla="*/ 6 h 115"/>
                  <a:gd name="T12" fmla="*/ 4 w 154"/>
                  <a:gd name="T13" fmla="*/ 8 h 115"/>
                  <a:gd name="T14" fmla="*/ 1 w 154"/>
                  <a:gd name="T15" fmla="*/ 10 h 115"/>
                  <a:gd name="T16" fmla="*/ 5 w 154"/>
                  <a:gd name="T17" fmla="*/ 10 h 115"/>
                  <a:gd name="T18" fmla="*/ 5 w 154"/>
                  <a:gd name="T19" fmla="*/ 12 h 115"/>
                  <a:gd name="T20" fmla="*/ 7 w 154"/>
                  <a:gd name="T21" fmla="*/ 11 h 115"/>
                  <a:gd name="T22" fmla="*/ 8 w 154"/>
                  <a:gd name="T23" fmla="*/ 15 h 115"/>
                  <a:gd name="T24" fmla="*/ 10 w 154"/>
                  <a:gd name="T25" fmla="*/ 11 h 115"/>
                  <a:gd name="T26" fmla="*/ 12 w 154"/>
                  <a:gd name="T27" fmla="*/ 14 h 115"/>
                  <a:gd name="T28" fmla="*/ 13 w 154"/>
                  <a:gd name="T29" fmla="*/ 10 h 115"/>
                  <a:gd name="T30" fmla="*/ 17 w 154"/>
                  <a:gd name="T31" fmla="*/ 13 h 115"/>
                  <a:gd name="T32" fmla="*/ 16 w 154"/>
                  <a:gd name="T33" fmla="*/ 9 h 115"/>
                  <a:gd name="T34" fmla="*/ 20 w 154"/>
                  <a:gd name="T35" fmla="*/ 9 h 115"/>
                  <a:gd name="T36" fmla="*/ 16 w 154"/>
                  <a:gd name="T37" fmla="*/ 7 h 115"/>
                  <a:gd name="T38" fmla="*/ 19 w 154"/>
                  <a:gd name="T39" fmla="*/ 6 h 115"/>
                  <a:gd name="T40" fmla="*/ 15 w 154"/>
                  <a:gd name="T41" fmla="*/ 5 h 115"/>
                  <a:gd name="T42" fmla="*/ 17 w 154"/>
                  <a:gd name="T43" fmla="*/ 3 h 115"/>
                  <a:gd name="T44" fmla="*/ 13 w 154"/>
                  <a:gd name="T45" fmla="*/ 4 h 115"/>
                  <a:gd name="T46" fmla="*/ 13 w 154"/>
                  <a:gd name="T47" fmla="*/ 0 h 115"/>
                  <a:gd name="T48" fmla="*/ 10 w 154"/>
                  <a:gd name="T49" fmla="*/ 4 h 11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54" h="115">
                    <a:moveTo>
                      <a:pt x="78" y="31"/>
                    </a:moveTo>
                    <a:lnTo>
                      <a:pt x="61" y="12"/>
                    </a:lnTo>
                    <a:lnTo>
                      <a:pt x="52" y="34"/>
                    </a:lnTo>
                    <a:lnTo>
                      <a:pt x="4" y="12"/>
                    </a:lnTo>
                    <a:lnTo>
                      <a:pt x="33" y="41"/>
                    </a:lnTo>
                    <a:lnTo>
                      <a:pt x="0" y="46"/>
                    </a:lnTo>
                    <a:lnTo>
                      <a:pt x="28" y="63"/>
                    </a:lnTo>
                    <a:lnTo>
                      <a:pt x="2" y="79"/>
                    </a:lnTo>
                    <a:lnTo>
                      <a:pt x="40" y="74"/>
                    </a:lnTo>
                    <a:lnTo>
                      <a:pt x="35" y="94"/>
                    </a:lnTo>
                    <a:lnTo>
                      <a:pt x="56" y="84"/>
                    </a:lnTo>
                    <a:lnTo>
                      <a:pt x="61" y="115"/>
                    </a:lnTo>
                    <a:lnTo>
                      <a:pt x="76" y="81"/>
                    </a:lnTo>
                    <a:lnTo>
                      <a:pt x="95" y="107"/>
                    </a:lnTo>
                    <a:lnTo>
                      <a:pt x="101" y="77"/>
                    </a:lnTo>
                    <a:lnTo>
                      <a:pt x="130" y="98"/>
                    </a:lnTo>
                    <a:lnTo>
                      <a:pt x="121" y="69"/>
                    </a:lnTo>
                    <a:lnTo>
                      <a:pt x="154" y="72"/>
                    </a:lnTo>
                    <a:lnTo>
                      <a:pt x="126" y="56"/>
                    </a:lnTo>
                    <a:lnTo>
                      <a:pt x="151" y="43"/>
                    </a:lnTo>
                    <a:lnTo>
                      <a:pt x="120" y="39"/>
                    </a:lnTo>
                    <a:lnTo>
                      <a:pt x="132" y="24"/>
                    </a:lnTo>
                    <a:lnTo>
                      <a:pt x="102" y="29"/>
                    </a:lnTo>
                    <a:lnTo>
                      <a:pt x="104" y="0"/>
                    </a:lnTo>
                    <a:lnTo>
                      <a:pt x="78" y="31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76" name="Freeform 75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6" y="53505"/>
                <a:ext cx="0" cy="55"/>
              </a:xfrm>
              <a:custGeom xmlns:a="http://schemas.openxmlformats.org/drawingml/2006/main">
                <a:avLst/>
                <a:gdLst>
                  <a:gd name="T0" fmla="*/ 10 w 147"/>
                  <a:gd name="T1" fmla="*/ 4 h 110"/>
                  <a:gd name="T2" fmla="*/ 8 w 147"/>
                  <a:gd name="T3" fmla="*/ 2 h 110"/>
                  <a:gd name="T4" fmla="*/ 7 w 147"/>
                  <a:gd name="T5" fmla="*/ 5 h 110"/>
                  <a:gd name="T6" fmla="*/ 1 w 147"/>
                  <a:gd name="T7" fmla="*/ 2 h 110"/>
                  <a:gd name="T8" fmla="*/ 4 w 147"/>
                  <a:gd name="T9" fmla="*/ 5 h 110"/>
                  <a:gd name="T10" fmla="*/ 0 w 147"/>
                  <a:gd name="T11" fmla="*/ 6 h 110"/>
                  <a:gd name="T12" fmla="*/ 4 w 147"/>
                  <a:gd name="T13" fmla="*/ 8 h 110"/>
                  <a:gd name="T14" fmla="*/ 1 w 147"/>
                  <a:gd name="T15" fmla="*/ 10 h 110"/>
                  <a:gd name="T16" fmla="*/ 5 w 147"/>
                  <a:gd name="T17" fmla="*/ 9 h 110"/>
                  <a:gd name="T18" fmla="*/ 5 w 147"/>
                  <a:gd name="T19" fmla="*/ 12 h 110"/>
                  <a:gd name="T20" fmla="*/ 7 w 147"/>
                  <a:gd name="T21" fmla="*/ 11 h 110"/>
                  <a:gd name="T22" fmla="*/ 8 w 147"/>
                  <a:gd name="T23" fmla="*/ 14 h 110"/>
                  <a:gd name="T24" fmla="*/ 9 w 147"/>
                  <a:gd name="T25" fmla="*/ 10 h 110"/>
                  <a:gd name="T26" fmla="*/ 12 w 147"/>
                  <a:gd name="T27" fmla="*/ 13 h 110"/>
                  <a:gd name="T28" fmla="*/ 13 w 147"/>
                  <a:gd name="T29" fmla="*/ 10 h 110"/>
                  <a:gd name="T30" fmla="*/ 16 w 147"/>
                  <a:gd name="T31" fmla="*/ 12 h 110"/>
                  <a:gd name="T32" fmla="*/ 15 w 147"/>
                  <a:gd name="T33" fmla="*/ 9 h 110"/>
                  <a:gd name="T34" fmla="*/ 19 w 147"/>
                  <a:gd name="T35" fmla="*/ 9 h 110"/>
                  <a:gd name="T36" fmla="*/ 15 w 147"/>
                  <a:gd name="T37" fmla="*/ 7 h 110"/>
                  <a:gd name="T38" fmla="*/ 18 w 147"/>
                  <a:gd name="T39" fmla="*/ 6 h 110"/>
                  <a:gd name="T40" fmla="*/ 15 w 147"/>
                  <a:gd name="T41" fmla="*/ 5 h 110"/>
                  <a:gd name="T42" fmla="*/ 16 w 147"/>
                  <a:gd name="T43" fmla="*/ 3 h 110"/>
                  <a:gd name="T44" fmla="*/ 13 w 147"/>
                  <a:gd name="T45" fmla="*/ 4 h 110"/>
                  <a:gd name="T46" fmla="*/ 13 w 147"/>
                  <a:gd name="T47" fmla="*/ 0 h 110"/>
                  <a:gd name="T48" fmla="*/ 10 w 147"/>
                  <a:gd name="T49" fmla="*/ 4 h 11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110">
                    <a:moveTo>
                      <a:pt x="74" y="29"/>
                    </a:moveTo>
                    <a:lnTo>
                      <a:pt x="57" y="12"/>
                    </a:lnTo>
                    <a:lnTo>
                      <a:pt x="50" y="33"/>
                    </a:lnTo>
                    <a:lnTo>
                      <a:pt x="3" y="12"/>
                    </a:lnTo>
                    <a:lnTo>
                      <a:pt x="31" y="40"/>
                    </a:lnTo>
                    <a:lnTo>
                      <a:pt x="0" y="45"/>
                    </a:lnTo>
                    <a:lnTo>
                      <a:pt x="26" y="60"/>
                    </a:lnTo>
                    <a:lnTo>
                      <a:pt x="2" y="76"/>
                    </a:lnTo>
                    <a:lnTo>
                      <a:pt x="38" y="71"/>
                    </a:lnTo>
                    <a:lnTo>
                      <a:pt x="33" y="91"/>
                    </a:lnTo>
                    <a:lnTo>
                      <a:pt x="52" y="81"/>
                    </a:lnTo>
                    <a:lnTo>
                      <a:pt x="59" y="110"/>
                    </a:lnTo>
                    <a:lnTo>
                      <a:pt x="72" y="78"/>
                    </a:lnTo>
                    <a:lnTo>
                      <a:pt x="90" y="102"/>
                    </a:lnTo>
                    <a:lnTo>
                      <a:pt x="97" y="74"/>
                    </a:lnTo>
                    <a:lnTo>
                      <a:pt x="124" y="93"/>
                    </a:lnTo>
                    <a:lnTo>
                      <a:pt x="116" y="67"/>
                    </a:lnTo>
                    <a:lnTo>
                      <a:pt x="147" y="69"/>
                    </a:lnTo>
                    <a:lnTo>
                      <a:pt x="119" y="53"/>
                    </a:lnTo>
                    <a:lnTo>
                      <a:pt x="143" y="41"/>
                    </a:lnTo>
                    <a:lnTo>
                      <a:pt x="114" y="38"/>
                    </a:lnTo>
                    <a:lnTo>
                      <a:pt x="126" y="22"/>
                    </a:lnTo>
                    <a:lnTo>
                      <a:pt x="97" y="28"/>
                    </a:lnTo>
                    <a:lnTo>
                      <a:pt x="100" y="0"/>
                    </a:lnTo>
                    <a:lnTo>
                      <a:pt x="74" y="29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77" name="Freeform 76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6" y="53506"/>
                <a:ext cx="0" cy="53"/>
              </a:xfrm>
              <a:custGeom xmlns:a="http://schemas.openxmlformats.org/drawingml/2006/main">
                <a:avLst/>
                <a:gdLst>
                  <a:gd name="T0" fmla="*/ 9 w 140"/>
                  <a:gd name="T1" fmla="*/ 4 h 105"/>
                  <a:gd name="T2" fmla="*/ 7 w 140"/>
                  <a:gd name="T3" fmla="*/ 2 h 105"/>
                  <a:gd name="T4" fmla="*/ 7 w 140"/>
                  <a:gd name="T5" fmla="*/ 4 h 105"/>
                  <a:gd name="T6" fmla="*/ 1 w 140"/>
                  <a:gd name="T7" fmla="*/ 2 h 105"/>
                  <a:gd name="T8" fmla="*/ 4 w 140"/>
                  <a:gd name="T9" fmla="*/ 5 h 105"/>
                  <a:gd name="T10" fmla="*/ 0 w 140"/>
                  <a:gd name="T11" fmla="*/ 6 h 105"/>
                  <a:gd name="T12" fmla="*/ 3 w 140"/>
                  <a:gd name="T13" fmla="*/ 8 h 105"/>
                  <a:gd name="T14" fmla="*/ 1 w 140"/>
                  <a:gd name="T15" fmla="*/ 9 h 105"/>
                  <a:gd name="T16" fmla="*/ 5 w 140"/>
                  <a:gd name="T17" fmla="*/ 9 h 105"/>
                  <a:gd name="T18" fmla="*/ 4 w 140"/>
                  <a:gd name="T19" fmla="*/ 11 h 105"/>
                  <a:gd name="T20" fmla="*/ 7 w 140"/>
                  <a:gd name="T21" fmla="*/ 10 h 105"/>
                  <a:gd name="T22" fmla="*/ 7 w 140"/>
                  <a:gd name="T23" fmla="*/ 14 h 105"/>
                  <a:gd name="T24" fmla="*/ 9 w 140"/>
                  <a:gd name="T25" fmla="*/ 10 h 105"/>
                  <a:gd name="T26" fmla="*/ 11 w 140"/>
                  <a:gd name="T27" fmla="*/ 12 h 105"/>
                  <a:gd name="T28" fmla="*/ 12 w 140"/>
                  <a:gd name="T29" fmla="*/ 9 h 105"/>
                  <a:gd name="T30" fmla="*/ 15 w 140"/>
                  <a:gd name="T31" fmla="*/ 12 h 105"/>
                  <a:gd name="T32" fmla="*/ 14 w 140"/>
                  <a:gd name="T33" fmla="*/ 8 h 105"/>
                  <a:gd name="T34" fmla="*/ 18 w 140"/>
                  <a:gd name="T35" fmla="*/ 9 h 105"/>
                  <a:gd name="T36" fmla="*/ 15 w 140"/>
                  <a:gd name="T37" fmla="*/ 7 h 105"/>
                  <a:gd name="T38" fmla="*/ 18 w 140"/>
                  <a:gd name="T39" fmla="*/ 5 h 105"/>
                  <a:gd name="T40" fmla="*/ 14 w 140"/>
                  <a:gd name="T41" fmla="*/ 5 h 105"/>
                  <a:gd name="T42" fmla="*/ 15 w 140"/>
                  <a:gd name="T43" fmla="*/ 3 h 105"/>
                  <a:gd name="T44" fmla="*/ 12 w 140"/>
                  <a:gd name="T45" fmla="*/ 4 h 105"/>
                  <a:gd name="T46" fmla="*/ 12 w 140"/>
                  <a:gd name="T47" fmla="*/ 0 h 105"/>
                  <a:gd name="T48" fmla="*/ 9 w 140"/>
                  <a:gd name="T49" fmla="*/ 4 h 10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0" h="105">
                    <a:moveTo>
                      <a:pt x="71" y="27"/>
                    </a:moveTo>
                    <a:lnTo>
                      <a:pt x="56" y="12"/>
                    </a:lnTo>
                    <a:lnTo>
                      <a:pt x="49" y="31"/>
                    </a:lnTo>
                    <a:lnTo>
                      <a:pt x="4" y="12"/>
                    </a:lnTo>
                    <a:lnTo>
                      <a:pt x="30" y="38"/>
                    </a:lnTo>
                    <a:lnTo>
                      <a:pt x="0" y="43"/>
                    </a:lnTo>
                    <a:lnTo>
                      <a:pt x="24" y="57"/>
                    </a:lnTo>
                    <a:lnTo>
                      <a:pt x="2" y="72"/>
                    </a:lnTo>
                    <a:lnTo>
                      <a:pt x="37" y="67"/>
                    </a:lnTo>
                    <a:lnTo>
                      <a:pt x="31" y="86"/>
                    </a:lnTo>
                    <a:lnTo>
                      <a:pt x="50" y="77"/>
                    </a:lnTo>
                    <a:lnTo>
                      <a:pt x="56" y="105"/>
                    </a:lnTo>
                    <a:lnTo>
                      <a:pt x="69" y="74"/>
                    </a:lnTo>
                    <a:lnTo>
                      <a:pt x="87" y="96"/>
                    </a:lnTo>
                    <a:lnTo>
                      <a:pt x="92" y="70"/>
                    </a:lnTo>
                    <a:lnTo>
                      <a:pt x="118" y="89"/>
                    </a:lnTo>
                    <a:lnTo>
                      <a:pt x="111" y="64"/>
                    </a:lnTo>
                    <a:lnTo>
                      <a:pt x="140" y="65"/>
                    </a:lnTo>
                    <a:lnTo>
                      <a:pt x="114" y="51"/>
                    </a:lnTo>
                    <a:lnTo>
                      <a:pt x="137" y="39"/>
                    </a:lnTo>
                    <a:lnTo>
                      <a:pt x="109" y="36"/>
                    </a:lnTo>
                    <a:lnTo>
                      <a:pt x="119" y="22"/>
                    </a:lnTo>
                    <a:lnTo>
                      <a:pt x="92" y="26"/>
                    </a:lnTo>
                    <a:lnTo>
                      <a:pt x="95" y="0"/>
                    </a:lnTo>
                    <a:lnTo>
                      <a:pt x="71" y="27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78" name="Freeform 77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508"/>
                <a:ext cx="0" cy="51"/>
              </a:xfrm>
              <a:custGeom xmlns:a="http://schemas.openxmlformats.org/drawingml/2006/main">
                <a:avLst/>
                <a:gdLst>
                  <a:gd name="T0" fmla="*/ 9 w 134"/>
                  <a:gd name="T1" fmla="*/ 4 h 102"/>
                  <a:gd name="T2" fmla="*/ 7 w 134"/>
                  <a:gd name="T3" fmla="*/ 2 h 102"/>
                  <a:gd name="T4" fmla="*/ 6 w 134"/>
                  <a:gd name="T5" fmla="*/ 4 h 102"/>
                  <a:gd name="T6" fmla="*/ 1 w 134"/>
                  <a:gd name="T7" fmla="*/ 2 h 102"/>
                  <a:gd name="T8" fmla="*/ 4 w 134"/>
                  <a:gd name="T9" fmla="*/ 5 h 102"/>
                  <a:gd name="T10" fmla="*/ 0 w 134"/>
                  <a:gd name="T11" fmla="*/ 5 h 102"/>
                  <a:gd name="T12" fmla="*/ 3 w 134"/>
                  <a:gd name="T13" fmla="*/ 7 h 102"/>
                  <a:gd name="T14" fmla="*/ 0 w 134"/>
                  <a:gd name="T15" fmla="*/ 9 h 102"/>
                  <a:gd name="T16" fmla="*/ 5 w 134"/>
                  <a:gd name="T17" fmla="*/ 9 h 102"/>
                  <a:gd name="T18" fmla="*/ 4 w 134"/>
                  <a:gd name="T19" fmla="*/ 11 h 102"/>
                  <a:gd name="T20" fmla="*/ 6 w 134"/>
                  <a:gd name="T21" fmla="*/ 10 h 102"/>
                  <a:gd name="T22" fmla="*/ 7 w 134"/>
                  <a:gd name="T23" fmla="*/ 13 h 102"/>
                  <a:gd name="T24" fmla="*/ 9 w 134"/>
                  <a:gd name="T25" fmla="*/ 9 h 102"/>
                  <a:gd name="T26" fmla="*/ 11 w 134"/>
                  <a:gd name="T27" fmla="*/ 12 h 102"/>
                  <a:gd name="T28" fmla="*/ 11 w 134"/>
                  <a:gd name="T29" fmla="*/ 9 h 102"/>
                  <a:gd name="T30" fmla="*/ 14 w 134"/>
                  <a:gd name="T31" fmla="*/ 11 h 102"/>
                  <a:gd name="T32" fmla="*/ 14 w 134"/>
                  <a:gd name="T33" fmla="*/ 8 h 102"/>
                  <a:gd name="T34" fmla="*/ 17 w 134"/>
                  <a:gd name="T35" fmla="*/ 8 h 102"/>
                  <a:gd name="T36" fmla="*/ 14 w 134"/>
                  <a:gd name="T37" fmla="*/ 6 h 102"/>
                  <a:gd name="T38" fmla="*/ 17 w 134"/>
                  <a:gd name="T39" fmla="*/ 5 h 102"/>
                  <a:gd name="T40" fmla="*/ 13 w 134"/>
                  <a:gd name="T41" fmla="*/ 5 h 102"/>
                  <a:gd name="T42" fmla="*/ 15 w 134"/>
                  <a:gd name="T43" fmla="*/ 3 h 102"/>
                  <a:gd name="T44" fmla="*/ 11 w 134"/>
                  <a:gd name="T45" fmla="*/ 4 h 102"/>
                  <a:gd name="T46" fmla="*/ 12 w 134"/>
                  <a:gd name="T47" fmla="*/ 0 h 102"/>
                  <a:gd name="T48" fmla="*/ 9 w 134"/>
                  <a:gd name="T49" fmla="*/ 4 h 10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34" h="102">
                    <a:moveTo>
                      <a:pt x="67" y="28"/>
                    </a:moveTo>
                    <a:lnTo>
                      <a:pt x="52" y="11"/>
                    </a:lnTo>
                    <a:lnTo>
                      <a:pt x="45" y="29"/>
                    </a:lnTo>
                    <a:lnTo>
                      <a:pt x="2" y="11"/>
                    </a:lnTo>
                    <a:lnTo>
                      <a:pt x="27" y="35"/>
                    </a:lnTo>
                    <a:lnTo>
                      <a:pt x="0" y="40"/>
                    </a:lnTo>
                    <a:lnTo>
                      <a:pt x="24" y="55"/>
                    </a:lnTo>
                    <a:lnTo>
                      <a:pt x="0" y="67"/>
                    </a:lnTo>
                    <a:lnTo>
                      <a:pt x="34" y="66"/>
                    </a:lnTo>
                    <a:lnTo>
                      <a:pt x="29" y="83"/>
                    </a:lnTo>
                    <a:lnTo>
                      <a:pt x="48" y="73"/>
                    </a:lnTo>
                    <a:lnTo>
                      <a:pt x="53" y="102"/>
                    </a:lnTo>
                    <a:lnTo>
                      <a:pt x="65" y="69"/>
                    </a:lnTo>
                    <a:lnTo>
                      <a:pt x="81" y="93"/>
                    </a:lnTo>
                    <a:lnTo>
                      <a:pt x="86" y="67"/>
                    </a:lnTo>
                    <a:lnTo>
                      <a:pt x="112" y="85"/>
                    </a:lnTo>
                    <a:lnTo>
                      <a:pt x="105" y="61"/>
                    </a:lnTo>
                    <a:lnTo>
                      <a:pt x="134" y="62"/>
                    </a:lnTo>
                    <a:lnTo>
                      <a:pt x="109" y="48"/>
                    </a:lnTo>
                    <a:lnTo>
                      <a:pt x="131" y="38"/>
                    </a:lnTo>
                    <a:lnTo>
                      <a:pt x="103" y="35"/>
                    </a:lnTo>
                    <a:lnTo>
                      <a:pt x="114" y="21"/>
                    </a:lnTo>
                    <a:lnTo>
                      <a:pt x="88" y="26"/>
                    </a:lnTo>
                    <a:lnTo>
                      <a:pt x="90" y="0"/>
                    </a:lnTo>
                    <a:lnTo>
                      <a:pt x="67" y="28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79" name="Freeform 78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508"/>
                <a:ext cx="0" cy="49"/>
              </a:xfrm>
              <a:custGeom xmlns:a="http://schemas.openxmlformats.org/drawingml/2006/main">
                <a:avLst/>
                <a:gdLst>
                  <a:gd name="T0" fmla="*/ 8 w 128"/>
                  <a:gd name="T1" fmla="*/ 4 h 97"/>
                  <a:gd name="T2" fmla="*/ 6 w 128"/>
                  <a:gd name="T3" fmla="*/ 2 h 97"/>
                  <a:gd name="T4" fmla="*/ 5 w 128"/>
                  <a:gd name="T5" fmla="*/ 4 h 97"/>
                  <a:gd name="T6" fmla="*/ 0 w 128"/>
                  <a:gd name="T7" fmla="*/ 2 h 97"/>
                  <a:gd name="T8" fmla="*/ 3 w 128"/>
                  <a:gd name="T9" fmla="*/ 5 h 97"/>
                  <a:gd name="T10" fmla="*/ 0 w 128"/>
                  <a:gd name="T11" fmla="*/ 5 h 97"/>
                  <a:gd name="T12" fmla="*/ 2 w 128"/>
                  <a:gd name="T13" fmla="*/ 7 h 97"/>
                  <a:gd name="T14" fmla="*/ 0 w 128"/>
                  <a:gd name="T15" fmla="*/ 8 h 97"/>
                  <a:gd name="T16" fmla="*/ 4 w 128"/>
                  <a:gd name="T17" fmla="*/ 8 h 97"/>
                  <a:gd name="T18" fmla="*/ 3 w 128"/>
                  <a:gd name="T19" fmla="*/ 10 h 97"/>
                  <a:gd name="T20" fmla="*/ 5 w 128"/>
                  <a:gd name="T21" fmla="*/ 9 h 97"/>
                  <a:gd name="T22" fmla="*/ 6 w 128"/>
                  <a:gd name="T23" fmla="*/ 13 h 97"/>
                  <a:gd name="T24" fmla="*/ 7 w 128"/>
                  <a:gd name="T25" fmla="*/ 9 h 97"/>
                  <a:gd name="T26" fmla="*/ 9 w 128"/>
                  <a:gd name="T27" fmla="*/ 11 h 97"/>
                  <a:gd name="T28" fmla="*/ 10 w 128"/>
                  <a:gd name="T29" fmla="*/ 8 h 97"/>
                  <a:gd name="T30" fmla="*/ 13 w 128"/>
                  <a:gd name="T31" fmla="*/ 11 h 97"/>
                  <a:gd name="T32" fmla="*/ 12 w 128"/>
                  <a:gd name="T33" fmla="*/ 8 h 97"/>
                  <a:gd name="T34" fmla="*/ 15 w 128"/>
                  <a:gd name="T35" fmla="*/ 8 h 97"/>
                  <a:gd name="T36" fmla="*/ 12 w 128"/>
                  <a:gd name="T37" fmla="*/ 6 h 97"/>
                  <a:gd name="T38" fmla="*/ 15 w 128"/>
                  <a:gd name="T39" fmla="*/ 5 h 97"/>
                  <a:gd name="T40" fmla="*/ 12 w 128"/>
                  <a:gd name="T41" fmla="*/ 5 h 97"/>
                  <a:gd name="T42" fmla="*/ 13 w 128"/>
                  <a:gd name="T43" fmla="*/ 3 h 97"/>
                  <a:gd name="T44" fmla="*/ 10 w 128"/>
                  <a:gd name="T45" fmla="*/ 3 h 97"/>
                  <a:gd name="T46" fmla="*/ 10 w 128"/>
                  <a:gd name="T47" fmla="*/ 0 h 97"/>
                  <a:gd name="T48" fmla="*/ 8 w 128"/>
                  <a:gd name="T49" fmla="*/ 4 h 9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28" h="97">
                    <a:moveTo>
                      <a:pt x="64" y="26"/>
                    </a:moveTo>
                    <a:lnTo>
                      <a:pt x="49" y="10"/>
                    </a:lnTo>
                    <a:lnTo>
                      <a:pt x="43" y="27"/>
                    </a:lnTo>
                    <a:lnTo>
                      <a:pt x="2" y="10"/>
                    </a:lnTo>
                    <a:lnTo>
                      <a:pt x="28" y="33"/>
                    </a:lnTo>
                    <a:lnTo>
                      <a:pt x="0" y="38"/>
                    </a:lnTo>
                    <a:lnTo>
                      <a:pt x="23" y="52"/>
                    </a:lnTo>
                    <a:lnTo>
                      <a:pt x="0" y="64"/>
                    </a:lnTo>
                    <a:lnTo>
                      <a:pt x="33" y="62"/>
                    </a:lnTo>
                    <a:lnTo>
                      <a:pt x="28" y="78"/>
                    </a:lnTo>
                    <a:lnTo>
                      <a:pt x="45" y="69"/>
                    </a:lnTo>
                    <a:lnTo>
                      <a:pt x="50" y="97"/>
                    </a:lnTo>
                    <a:lnTo>
                      <a:pt x="62" y="65"/>
                    </a:lnTo>
                    <a:lnTo>
                      <a:pt x="78" y="88"/>
                    </a:lnTo>
                    <a:lnTo>
                      <a:pt x="83" y="64"/>
                    </a:lnTo>
                    <a:lnTo>
                      <a:pt x="107" y="81"/>
                    </a:lnTo>
                    <a:lnTo>
                      <a:pt x="99" y="57"/>
                    </a:lnTo>
                    <a:lnTo>
                      <a:pt x="128" y="59"/>
                    </a:lnTo>
                    <a:lnTo>
                      <a:pt x="104" y="46"/>
                    </a:lnTo>
                    <a:lnTo>
                      <a:pt x="125" y="36"/>
                    </a:lnTo>
                    <a:lnTo>
                      <a:pt x="99" y="33"/>
                    </a:lnTo>
                    <a:lnTo>
                      <a:pt x="109" y="21"/>
                    </a:lnTo>
                    <a:lnTo>
                      <a:pt x="83" y="24"/>
                    </a:lnTo>
                    <a:lnTo>
                      <a:pt x="87" y="0"/>
                    </a:lnTo>
                    <a:lnTo>
                      <a:pt x="64" y="26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80" name="Freeform 79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510"/>
                <a:ext cx="0" cy="46"/>
              </a:xfrm>
              <a:custGeom xmlns:a="http://schemas.openxmlformats.org/drawingml/2006/main">
                <a:avLst/>
                <a:gdLst>
                  <a:gd name="T0" fmla="*/ 8 w 121"/>
                  <a:gd name="T1" fmla="*/ 3 h 92"/>
                  <a:gd name="T2" fmla="*/ 6 w 121"/>
                  <a:gd name="T3" fmla="*/ 2 h 92"/>
                  <a:gd name="T4" fmla="*/ 5 w 121"/>
                  <a:gd name="T5" fmla="*/ 4 h 92"/>
                  <a:gd name="T6" fmla="*/ 1 w 121"/>
                  <a:gd name="T7" fmla="*/ 2 h 92"/>
                  <a:gd name="T8" fmla="*/ 4 w 121"/>
                  <a:gd name="T9" fmla="*/ 4 h 92"/>
                  <a:gd name="T10" fmla="*/ 0 w 121"/>
                  <a:gd name="T11" fmla="*/ 5 h 92"/>
                  <a:gd name="T12" fmla="*/ 3 w 121"/>
                  <a:gd name="T13" fmla="*/ 7 h 92"/>
                  <a:gd name="T14" fmla="*/ 0 w 121"/>
                  <a:gd name="T15" fmla="*/ 8 h 92"/>
                  <a:gd name="T16" fmla="*/ 4 w 121"/>
                  <a:gd name="T17" fmla="*/ 8 h 92"/>
                  <a:gd name="T18" fmla="*/ 4 w 121"/>
                  <a:gd name="T19" fmla="*/ 10 h 92"/>
                  <a:gd name="T20" fmla="*/ 6 w 121"/>
                  <a:gd name="T21" fmla="*/ 9 h 92"/>
                  <a:gd name="T22" fmla="*/ 6 w 121"/>
                  <a:gd name="T23" fmla="*/ 12 h 92"/>
                  <a:gd name="T24" fmla="*/ 8 w 121"/>
                  <a:gd name="T25" fmla="*/ 8 h 92"/>
                  <a:gd name="T26" fmla="*/ 10 w 121"/>
                  <a:gd name="T27" fmla="*/ 11 h 92"/>
                  <a:gd name="T28" fmla="*/ 10 w 121"/>
                  <a:gd name="T29" fmla="*/ 8 h 92"/>
                  <a:gd name="T30" fmla="*/ 13 w 121"/>
                  <a:gd name="T31" fmla="*/ 10 h 92"/>
                  <a:gd name="T32" fmla="*/ 12 w 121"/>
                  <a:gd name="T33" fmla="*/ 7 h 92"/>
                  <a:gd name="T34" fmla="*/ 16 w 121"/>
                  <a:gd name="T35" fmla="*/ 7 h 92"/>
                  <a:gd name="T36" fmla="*/ 13 w 121"/>
                  <a:gd name="T37" fmla="*/ 6 h 92"/>
                  <a:gd name="T38" fmla="*/ 15 w 121"/>
                  <a:gd name="T39" fmla="*/ 5 h 92"/>
                  <a:gd name="T40" fmla="*/ 12 w 121"/>
                  <a:gd name="T41" fmla="*/ 4 h 92"/>
                  <a:gd name="T42" fmla="*/ 13 w 121"/>
                  <a:gd name="T43" fmla="*/ 3 h 92"/>
                  <a:gd name="T44" fmla="*/ 10 w 121"/>
                  <a:gd name="T45" fmla="*/ 3 h 92"/>
                  <a:gd name="T46" fmla="*/ 11 w 121"/>
                  <a:gd name="T47" fmla="*/ 0 h 92"/>
                  <a:gd name="T48" fmla="*/ 8 w 121"/>
                  <a:gd name="T49" fmla="*/ 3 h 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21" h="92">
                    <a:moveTo>
                      <a:pt x="60" y="24"/>
                    </a:moveTo>
                    <a:lnTo>
                      <a:pt x="46" y="11"/>
                    </a:lnTo>
                    <a:lnTo>
                      <a:pt x="39" y="26"/>
                    </a:lnTo>
                    <a:lnTo>
                      <a:pt x="1" y="11"/>
                    </a:lnTo>
                    <a:lnTo>
                      <a:pt x="26" y="31"/>
                    </a:lnTo>
                    <a:lnTo>
                      <a:pt x="0" y="37"/>
                    </a:lnTo>
                    <a:lnTo>
                      <a:pt x="20" y="49"/>
                    </a:lnTo>
                    <a:lnTo>
                      <a:pt x="0" y="61"/>
                    </a:lnTo>
                    <a:lnTo>
                      <a:pt x="31" y="59"/>
                    </a:lnTo>
                    <a:lnTo>
                      <a:pt x="26" y="75"/>
                    </a:lnTo>
                    <a:lnTo>
                      <a:pt x="43" y="66"/>
                    </a:lnTo>
                    <a:lnTo>
                      <a:pt x="46" y="92"/>
                    </a:lnTo>
                    <a:lnTo>
                      <a:pt x="58" y="62"/>
                    </a:lnTo>
                    <a:lnTo>
                      <a:pt x="74" y="83"/>
                    </a:lnTo>
                    <a:lnTo>
                      <a:pt x="77" y="61"/>
                    </a:lnTo>
                    <a:lnTo>
                      <a:pt x="100" y="76"/>
                    </a:lnTo>
                    <a:lnTo>
                      <a:pt x="93" y="56"/>
                    </a:lnTo>
                    <a:lnTo>
                      <a:pt x="121" y="56"/>
                    </a:lnTo>
                    <a:lnTo>
                      <a:pt x="98" y="43"/>
                    </a:lnTo>
                    <a:lnTo>
                      <a:pt x="117" y="35"/>
                    </a:lnTo>
                    <a:lnTo>
                      <a:pt x="93" y="31"/>
                    </a:lnTo>
                    <a:lnTo>
                      <a:pt x="102" y="19"/>
                    </a:lnTo>
                    <a:lnTo>
                      <a:pt x="79" y="23"/>
                    </a:lnTo>
                    <a:lnTo>
                      <a:pt x="81" y="0"/>
                    </a:lnTo>
                    <a:lnTo>
                      <a:pt x="60" y="24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81" name="Freeform 80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511"/>
                <a:ext cx="0" cy="43"/>
              </a:xfrm>
              <a:custGeom xmlns:a="http://schemas.openxmlformats.org/drawingml/2006/main">
                <a:avLst/>
                <a:gdLst>
                  <a:gd name="T0" fmla="*/ 8 w 114"/>
                  <a:gd name="T1" fmla="*/ 3 h 86"/>
                  <a:gd name="T2" fmla="*/ 6 w 114"/>
                  <a:gd name="T3" fmla="*/ 2 h 86"/>
                  <a:gd name="T4" fmla="*/ 5 w 114"/>
                  <a:gd name="T5" fmla="*/ 3 h 86"/>
                  <a:gd name="T6" fmla="*/ 1 w 114"/>
                  <a:gd name="T7" fmla="*/ 2 h 86"/>
                  <a:gd name="T8" fmla="*/ 3 w 114"/>
                  <a:gd name="T9" fmla="*/ 4 h 86"/>
                  <a:gd name="T10" fmla="*/ 0 w 114"/>
                  <a:gd name="T11" fmla="*/ 5 h 86"/>
                  <a:gd name="T12" fmla="*/ 3 w 114"/>
                  <a:gd name="T13" fmla="*/ 6 h 86"/>
                  <a:gd name="T14" fmla="*/ 0 w 114"/>
                  <a:gd name="T15" fmla="*/ 8 h 86"/>
                  <a:gd name="T16" fmla="*/ 4 w 114"/>
                  <a:gd name="T17" fmla="*/ 7 h 86"/>
                  <a:gd name="T18" fmla="*/ 3 w 114"/>
                  <a:gd name="T19" fmla="*/ 9 h 86"/>
                  <a:gd name="T20" fmla="*/ 5 w 114"/>
                  <a:gd name="T21" fmla="*/ 8 h 86"/>
                  <a:gd name="T22" fmla="*/ 6 w 114"/>
                  <a:gd name="T23" fmla="*/ 11 h 86"/>
                  <a:gd name="T24" fmla="*/ 7 w 114"/>
                  <a:gd name="T25" fmla="*/ 8 h 86"/>
                  <a:gd name="T26" fmla="*/ 9 w 114"/>
                  <a:gd name="T27" fmla="*/ 10 h 86"/>
                  <a:gd name="T28" fmla="*/ 10 w 114"/>
                  <a:gd name="T29" fmla="*/ 8 h 86"/>
                  <a:gd name="T30" fmla="*/ 12 w 114"/>
                  <a:gd name="T31" fmla="*/ 10 h 86"/>
                  <a:gd name="T32" fmla="*/ 11 w 114"/>
                  <a:gd name="T33" fmla="*/ 7 h 86"/>
                  <a:gd name="T34" fmla="*/ 15 w 114"/>
                  <a:gd name="T35" fmla="*/ 7 h 86"/>
                  <a:gd name="T36" fmla="*/ 12 w 114"/>
                  <a:gd name="T37" fmla="*/ 6 h 86"/>
                  <a:gd name="T38" fmla="*/ 14 w 114"/>
                  <a:gd name="T39" fmla="*/ 5 h 86"/>
                  <a:gd name="T40" fmla="*/ 11 w 114"/>
                  <a:gd name="T41" fmla="*/ 4 h 86"/>
                  <a:gd name="T42" fmla="*/ 13 w 114"/>
                  <a:gd name="T43" fmla="*/ 3 h 86"/>
                  <a:gd name="T44" fmla="*/ 10 w 114"/>
                  <a:gd name="T45" fmla="*/ 3 h 86"/>
                  <a:gd name="T46" fmla="*/ 10 w 114"/>
                  <a:gd name="T47" fmla="*/ 0 h 86"/>
                  <a:gd name="T48" fmla="*/ 8 w 114"/>
                  <a:gd name="T49" fmla="*/ 3 h 8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14" h="86">
                    <a:moveTo>
                      <a:pt x="57" y="22"/>
                    </a:moveTo>
                    <a:lnTo>
                      <a:pt x="43" y="9"/>
                    </a:lnTo>
                    <a:lnTo>
                      <a:pt x="38" y="24"/>
                    </a:lnTo>
                    <a:lnTo>
                      <a:pt x="2" y="9"/>
                    </a:lnTo>
                    <a:lnTo>
                      <a:pt x="24" y="29"/>
                    </a:lnTo>
                    <a:lnTo>
                      <a:pt x="0" y="35"/>
                    </a:lnTo>
                    <a:lnTo>
                      <a:pt x="19" y="47"/>
                    </a:lnTo>
                    <a:lnTo>
                      <a:pt x="0" y="57"/>
                    </a:lnTo>
                    <a:lnTo>
                      <a:pt x="29" y="55"/>
                    </a:lnTo>
                    <a:lnTo>
                      <a:pt x="24" y="69"/>
                    </a:lnTo>
                    <a:lnTo>
                      <a:pt x="40" y="62"/>
                    </a:lnTo>
                    <a:lnTo>
                      <a:pt x="45" y="86"/>
                    </a:lnTo>
                    <a:lnTo>
                      <a:pt x="55" y="59"/>
                    </a:lnTo>
                    <a:lnTo>
                      <a:pt x="69" y="78"/>
                    </a:lnTo>
                    <a:lnTo>
                      <a:pt x="74" y="57"/>
                    </a:lnTo>
                    <a:lnTo>
                      <a:pt x="95" y="73"/>
                    </a:lnTo>
                    <a:lnTo>
                      <a:pt x="88" y="52"/>
                    </a:lnTo>
                    <a:lnTo>
                      <a:pt x="114" y="54"/>
                    </a:lnTo>
                    <a:lnTo>
                      <a:pt x="92" y="41"/>
                    </a:lnTo>
                    <a:lnTo>
                      <a:pt x="111" y="33"/>
                    </a:lnTo>
                    <a:lnTo>
                      <a:pt x="88" y="29"/>
                    </a:lnTo>
                    <a:lnTo>
                      <a:pt x="97" y="17"/>
                    </a:lnTo>
                    <a:lnTo>
                      <a:pt x="74" y="21"/>
                    </a:lnTo>
                    <a:lnTo>
                      <a:pt x="76" y="0"/>
                    </a:lnTo>
                    <a:lnTo>
                      <a:pt x="57" y="22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82" name="Freeform 81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513"/>
                <a:ext cx="0" cy="40"/>
              </a:xfrm>
              <a:custGeom xmlns:a="http://schemas.openxmlformats.org/drawingml/2006/main">
                <a:avLst/>
                <a:gdLst>
                  <a:gd name="T0" fmla="*/ 6 w 107"/>
                  <a:gd name="T1" fmla="*/ 2 h 81"/>
                  <a:gd name="T2" fmla="*/ 5 w 107"/>
                  <a:gd name="T3" fmla="*/ 1 h 81"/>
                  <a:gd name="T4" fmla="*/ 4 w 107"/>
                  <a:gd name="T5" fmla="*/ 3 h 81"/>
                  <a:gd name="T6" fmla="*/ 0 w 107"/>
                  <a:gd name="T7" fmla="*/ 1 h 81"/>
                  <a:gd name="T8" fmla="*/ 2 w 107"/>
                  <a:gd name="T9" fmla="*/ 3 h 81"/>
                  <a:gd name="T10" fmla="*/ 0 w 107"/>
                  <a:gd name="T11" fmla="*/ 4 h 81"/>
                  <a:gd name="T12" fmla="*/ 2 w 107"/>
                  <a:gd name="T13" fmla="*/ 5 h 81"/>
                  <a:gd name="T14" fmla="*/ 0 w 107"/>
                  <a:gd name="T15" fmla="*/ 6 h 81"/>
                  <a:gd name="T16" fmla="*/ 3 w 107"/>
                  <a:gd name="T17" fmla="*/ 6 h 81"/>
                  <a:gd name="T18" fmla="*/ 2 w 107"/>
                  <a:gd name="T19" fmla="*/ 8 h 81"/>
                  <a:gd name="T20" fmla="*/ 4 w 107"/>
                  <a:gd name="T21" fmla="*/ 7 h 81"/>
                  <a:gd name="T22" fmla="*/ 5 w 107"/>
                  <a:gd name="T23" fmla="*/ 10 h 81"/>
                  <a:gd name="T24" fmla="*/ 6 w 107"/>
                  <a:gd name="T25" fmla="*/ 6 h 81"/>
                  <a:gd name="T26" fmla="*/ 8 w 107"/>
                  <a:gd name="T27" fmla="*/ 9 h 81"/>
                  <a:gd name="T28" fmla="*/ 8 w 107"/>
                  <a:gd name="T29" fmla="*/ 6 h 81"/>
                  <a:gd name="T30" fmla="*/ 11 w 107"/>
                  <a:gd name="T31" fmla="*/ 8 h 81"/>
                  <a:gd name="T32" fmla="*/ 10 w 107"/>
                  <a:gd name="T33" fmla="*/ 6 h 81"/>
                  <a:gd name="T34" fmla="*/ 13 w 107"/>
                  <a:gd name="T35" fmla="*/ 6 h 81"/>
                  <a:gd name="T36" fmla="*/ 10 w 107"/>
                  <a:gd name="T37" fmla="*/ 4 h 81"/>
                  <a:gd name="T38" fmla="*/ 12 w 107"/>
                  <a:gd name="T39" fmla="*/ 3 h 81"/>
                  <a:gd name="T40" fmla="*/ 10 w 107"/>
                  <a:gd name="T41" fmla="*/ 3 h 81"/>
                  <a:gd name="T42" fmla="*/ 11 w 107"/>
                  <a:gd name="T43" fmla="*/ 2 h 81"/>
                  <a:gd name="T44" fmla="*/ 8 w 107"/>
                  <a:gd name="T45" fmla="*/ 2 h 81"/>
                  <a:gd name="T46" fmla="*/ 9 w 107"/>
                  <a:gd name="T47" fmla="*/ 0 h 81"/>
                  <a:gd name="T48" fmla="*/ 6 w 107"/>
                  <a:gd name="T49" fmla="*/ 2 h 8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07" h="81">
                    <a:moveTo>
                      <a:pt x="53" y="20"/>
                    </a:moveTo>
                    <a:lnTo>
                      <a:pt x="41" y="8"/>
                    </a:lnTo>
                    <a:lnTo>
                      <a:pt x="36" y="24"/>
                    </a:lnTo>
                    <a:lnTo>
                      <a:pt x="1" y="8"/>
                    </a:lnTo>
                    <a:lnTo>
                      <a:pt x="22" y="27"/>
                    </a:lnTo>
                    <a:lnTo>
                      <a:pt x="0" y="32"/>
                    </a:lnTo>
                    <a:lnTo>
                      <a:pt x="19" y="43"/>
                    </a:lnTo>
                    <a:lnTo>
                      <a:pt x="0" y="53"/>
                    </a:lnTo>
                    <a:lnTo>
                      <a:pt x="27" y="51"/>
                    </a:lnTo>
                    <a:lnTo>
                      <a:pt x="22" y="65"/>
                    </a:lnTo>
                    <a:lnTo>
                      <a:pt x="38" y="58"/>
                    </a:lnTo>
                    <a:lnTo>
                      <a:pt x="41" y="81"/>
                    </a:lnTo>
                    <a:lnTo>
                      <a:pt x="51" y="55"/>
                    </a:lnTo>
                    <a:lnTo>
                      <a:pt x="65" y="74"/>
                    </a:lnTo>
                    <a:lnTo>
                      <a:pt x="69" y="53"/>
                    </a:lnTo>
                    <a:lnTo>
                      <a:pt x="89" y="67"/>
                    </a:lnTo>
                    <a:lnTo>
                      <a:pt x="82" y="48"/>
                    </a:lnTo>
                    <a:lnTo>
                      <a:pt x="107" y="50"/>
                    </a:lnTo>
                    <a:lnTo>
                      <a:pt x="86" y="39"/>
                    </a:lnTo>
                    <a:lnTo>
                      <a:pt x="103" y="29"/>
                    </a:lnTo>
                    <a:lnTo>
                      <a:pt x="82" y="27"/>
                    </a:lnTo>
                    <a:lnTo>
                      <a:pt x="89" y="17"/>
                    </a:lnTo>
                    <a:lnTo>
                      <a:pt x="69" y="20"/>
                    </a:lnTo>
                    <a:lnTo>
                      <a:pt x="72" y="0"/>
                    </a:lnTo>
                    <a:lnTo>
                      <a:pt x="53" y="20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83" name="Freeform 82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514"/>
                <a:ext cx="0" cy="38"/>
              </a:xfrm>
              <a:custGeom xmlns:a="http://schemas.openxmlformats.org/drawingml/2006/main">
                <a:avLst/>
                <a:gdLst>
                  <a:gd name="T0" fmla="*/ 7 w 100"/>
                  <a:gd name="T1" fmla="*/ 3 h 76"/>
                  <a:gd name="T2" fmla="*/ 5 w 100"/>
                  <a:gd name="T3" fmla="*/ 2 h 76"/>
                  <a:gd name="T4" fmla="*/ 5 w 100"/>
                  <a:gd name="T5" fmla="*/ 3 h 76"/>
                  <a:gd name="T6" fmla="*/ 1 w 100"/>
                  <a:gd name="T7" fmla="*/ 2 h 76"/>
                  <a:gd name="T8" fmla="*/ 3 w 100"/>
                  <a:gd name="T9" fmla="*/ 4 h 76"/>
                  <a:gd name="T10" fmla="*/ 0 w 100"/>
                  <a:gd name="T11" fmla="*/ 4 h 76"/>
                  <a:gd name="T12" fmla="*/ 3 w 100"/>
                  <a:gd name="T13" fmla="*/ 6 h 76"/>
                  <a:gd name="T14" fmla="*/ 0 w 100"/>
                  <a:gd name="T15" fmla="*/ 7 h 76"/>
                  <a:gd name="T16" fmla="*/ 4 w 100"/>
                  <a:gd name="T17" fmla="*/ 7 h 76"/>
                  <a:gd name="T18" fmla="*/ 3 w 100"/>
                  <a:gd name="T19" fmla="*/ 8 h 76"/>
                  <a:gd name="T20" fmla="*/ 5 w 100"/>
                  <a:gd name="T21" fmla="*/ 7 h 76"/>
                  <a:gd name="T22" fmla="*/ 5 w 100"/>
                  <a:gd name="T23" fmla="*/ 10 h 76"/>
                  <a:gd name="T24" fmla="*/ 6 w 100"/>
                  <a:gd name="T25" fmla="*/ 7 h 76"/>
                  <a:gd name="T26" fmla="*/ 8 w 100"/>
                  <a:gd name="T27" fmla="*/ 9 h 76"/>
                  <a:gd name="T28" fmla="*/ 8 w 100"/>
                  <a:gd name="T29" fmla="*/ 7 h 76"/>
                  <a:gd name="T30" fmla="*/ 11 w 100"/>
                  <a:gd name="T31" fmla="*/ 8 h 76"/>
                  <a:gd name="T32" fmla="*/ 10 w 100"/>
                  <a:gd name="T33" fmla="*/ 6 h 76"/>
                  <a:gd name="T34" fmla="*/ 13 w 100"/>
                  <a:gd name="T35" fmla="*/ 6 h 76"/>
                  <a:gd name="T36" fmla="*/ 11 w 100"/>
                  <a:gd name="T37" fmla="*/ 5 h 76"/>
                  <a:gd name="T38" fmla="*/ 13 w 100"/>
                  <a:gd name="T39" fmla="*/ 4 h 76"/>
                  <a:gd name="T40" fmla="*/ 10 w 100"/>
                  <a:gd name="T41" fmla="*/ 4 h 76"/>
                  <a:gd name="T42" fmla="*/ 11 w 100"/>
                  <a:gd name="T43" fmla="*/ 2 h 76"/>
                  <a:gd name="T44" fmla="*/ 9 w 100"/>
                  <a:gd name="T45" fmla="*/ 3 h 76"/>
                  <a:gd name="T46" fmla="*/ 9 w 100"/>
                  <a:gd name="T47" fmla="*/ 0 h 76"/>
                  <a:gd name="T48" fmla="*/ 7 w 100"/>
                  <a:gd name="T49" fmla="*/ 3 h 7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00" h="76">
                    <a:moveTo>
                      <a:pt x="50" y="21"/>
                    </a:moveTo>
                    <a:lnTo>
                      <a:pt x="38" y="9"/>
                    </a:lnTo>
                    <a:lnTo>
                      <a:pt x="33" y="23"/>
                    </a:lnTo>
                    <a:lnTo>
                      <a:pt x="2" y="9"/>
                    </a:lnTo>
                    <a:lnTo>
                      <a:pt x="21" y="26"/>
                    </a:lnTo>
                    <a:lnTo>
                      <a:pt x="0" y="30"/>
                    </a:lnTo>
                    <a:lnTo>
                      <a:pt x="17" y="42"/>
                    </a:lnTo>
                    <a:lnTo>
                      <a:pt x="0" y="50"/>
                    </a:lnTo>
                    <a:lnTo>
                      <a:pt x="26" y="49"/>
                    </a:lnTo>
                    <a:lnTo>
                      <a:pt x="22" y="62"/>
                    </a:lnTo>
                    <a:lnTo>
                      <a:pt x="36" y="55"/>
                    </a:lnTo>
                    <a:lnTo>
                      <a:pt x="40" y="76"/>
                    </a:lnTo>
                    <a:lnTo>
                      <a:pt x="48" y="52"/>
                    </a:lnTo>
                    <a:lnTo>
                      <a:pt x="60" y="69"/>
                    </a:lnTo>
                    <a:lnTo>
                      <a:pt x="64" y="50"/>
                    </a:lnTo>
                    <a:lnTo>
                      <a:pt x="83" y="64"/>
                    </a:lnTo>
                    <a:lnTo>
                      <a:pt x="78" y="45"/>
                    </a:lnTo>
                    <a:lnTo>
                      <a:pt x="100" y="47"/>
                    </a:lnTo>
                    <a:lnTo>
                      <a:pt x="81" y="36"/>
                    </a:lnTo>
                    <a:lnTo>
                      <a:pt x="97" y="28"/>
                    </a:lnTo>
                    <a:lnTo>
                      <a:pt x="78" y="26"/>
                    </a:lnTo>
                    <a:lnTo>
                      <a:pt x="85" y="16"/>
                    </a:lnTo>
                    <a:lnTo>
                      <a:pt x="66" y="19"/>
                    </a:lnTo>
                    <a:lnTo>
                      <a:pt x="67" y="0"/>
                    </a:lnTo>
                    <a:lnTo>
                      <a:pt x="50" y="21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84" name="Freeform 83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515"/>
                <a:ext cx="0" cy="36"/>
              </a:xfrm>
              <a:custGeom xmlns:a="http://schemas.openxmlformats.org/drawingml/2006/main">
                <a:avLst/>
                <a:gdLst>
                  <a:gd name="T0" fmla="*/ 6 w 94"/>
                  <a:gd name="T1" fmla="*/ 3 h 70"/>
                  <a:gd name="T2" fmla="*/ 5 w 94"/>
                  <a:gd name="T3" fmla="*/ 1 h 70"/>
                  <a:gd name="T4" fmla="*/ 4 w 94"/>
                  <a:gd name="T5" fmla="*/ 3 h 70"/>
                  <a:gd name="T6" fmla="*/ 1 w 94"/>
                  <a:gd name="T7" fmla="*/ 1 h 70"/>
                  <a:gd name="T8" fmla="*/ 3 w 94"/>
                  <a:gd name="T9" fmla="*/ 3 h 70"/>
                  <a:gd name="T10" fmla="*/ 0 w 94"/>
                  <a:gd name="T11" fmla="*/ 4 h 70"/>
                  <a:gd name="T12" fmla="*/ 2 w 94"/>
                  <a:gd name="T13" fmla="*/ 5 h 70"/>
                  <a:gd name="T14" fmla="*/ 0 w 94"/>
                  <a:gd name="T15" fmla="*/ 6 h 70"/>
                  <a:gd name="T16" fmla="*/ 4 w 94"/>
                  <a:gd name="T17" fmla="*/ 6 h 70"/>
                  <a:gd name="T18" fmla="*/ 3 w 94"/>
                  <a:gd name="T19" fmla="*/ 8 h 70"/>
                  <a:gd name="T20" fmla="*/ 5 w 94"/>
                  <a:gd name="T21" fmla="*/ 7 h 70"/>
                  <a:gd name="T22" fmla="*/ 5 w 94"/>
                  <a:gd name="T23" fmla="*/ 10 h 70"/>
                  <a:gd name="T24" fmla="*/ 6 w 94"/>
                  <a:gd name="T25" fmla="*/ 7 h 70"/>
                  <a:gd name="T26" fmla="*/ 8 w 94"/>
                  <a:gd name="T27" fmla="*/ 9 h 70"/>
                  <a:gd name="T28" fmla="*/ 8 w 94"/>
                  <a:gd name="T29" fmla="*/ 6 h 70"/>
                  <a:gd name="T30" fmla="*/ 10 w 94"/>
                  <a:gd name="T31" fmla="*/ 8 h 70"/>
                  <a:gd name="T32" fmla="*/ 10 w 94"/>
                  <a:gd name="T33" fmla="*/ 6 h 70"/>
                  <a:gd name="T34" fmla="*/ 12 w 94"/>
                  <a:gd name="T35" fmla="*/ 6 h 70"/>
                  <a:gd name="T36" fmla="*/ 10 w 94"/>
                  <a:gd name="T37" fmla="*/ 5 h 70"/>
                  <a:gd name="T38" fmla="*/ 12 w 94"/>
                  <a:gd name="T39" fmla="*/ 4 h 70"/>
                  <a:gd name="T40" fmla="*/ 10 w 94"/>
                  <a:gd name="T41" fmla="*/ 3 h 70"/>
                  <a:gd name="T42" fmla="*/ 10 w 94"/>
                  <a:gd name="T43" fmla="*/ 2 h 70"/>
                  <a:gd name="T44" fmla="*/ 8 w 94"/>
                  <a:gd name="T45" fmla="*/ 3 h 70"/>
                  <a:gd name="T46" fmla="*/ 8 w 94"/>
                  <a:gd name="T47" fmla="*/ 0 h 70"/>
                  <a:gd name="T48" fmla="*/ 6 w 94"/>
                  <a:gd name="T49" fmla="*/ 3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4" h="70">
                    <a:moveTo>
                      <a:pt x="47" y="19"/>
                    </a:moveTo>
                    <a:lnTo>
                      <a:pt x="37" y="7"/>
                    </a:lnTo>
                    <a:lnTo>
                      <a:pt x="32" y="20"/>
                    </a:lnTo>
                    <a:lnTo>
                      <a:pt x="2" y="7"/>
                    </a:lnTo>
                    <a:lnTo>
                      <a:pt x="19" y="24"/>
                    </a:lnTo>
                    <a:lnTo>
                      <a:pt x="0" y="27"/>
                    </a:lnTo>
                    <a:lnTo>
                      <a:pt x="16" y="38"/>
                    </a:lnTo>
                    <a:lnTo>
                      <a:pt x="0" y="46"/>
                    </a:lnTo>
                    <a:lnTo>
                      <a:pt x="25" y="45"/>
                    </a:lnTo>
                    <a:lnTo>
                      <a:pt x="21" y="57"/>
                    </a:lnTo>
                    <a:lnTo>
                      <a:pt x="33" y="50"/>
                    </a:lnTo>
                    <a:lnTo>
                      <a:pt x="37" y="70"/>
                    </a:lnTo>
                    <a:lnTo>
                      <a:pt x="45" y="48"/>
                    </a:lnTo>
                    <a:lnTo>
                      <a:pt x="57" y="64"/>
                    </a:lnTo>
                    <a:lnTo>
                      <a:pt x="61" y="46"/>
                    </a:lnTo>
                    <a:lnTo>
                      <a:pt x="78" y="58"/>
                    </a:lnTo>
                    <a:lnTo>
                      <a:pt x="73" y="41"/>
                    </a:lnTo>
                    <a:lnTo>
                      <a:pt x="94" y="43"/>
                    </a:lnTo>
                    <a:lnTo>
                      <a:pt x="76" y="34"/>
                    </a:lnTo>
                    <a:lnTo>
                      <a:pt x="90" y="26"/>
                    </a:lnTo>
                    <a:lnTo>
                      <a:pt x="73" y="24"/>
                    </a:lnTo>
                    <a:lnTo>
                      <a:pt x="80" y="13"/>
                    </a:lnTo>
                    <a:lnTo>
                      <a:pt x="61" y="17"/>
                    </a:lnTo>
                    <a:lnTo>
                      <a:pt x="63" y="0"/>
                    </a:lnTo>
                    <a:lnTo>
                      <a:pt x="47" y="19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85" name="Freeform 84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516"/>
                <a:ext cx="0" cy="33"/>
              </a:xfrm>
              <a:custGeom xmlns:a="http://schemas.openxmlformats.org/drawingml/2006/main">
                <a:avLst/>
                <a:gdLst>
                  <a:gd name="T0" fmla="*/ 6 w 86"/>
                  <a:gd name="T1" fmla="*/ 3 h 66"/>
                  <a:gd name="T2" fmla="*/ 5 w 86"/>
                  <a:gd name="T3" fmla="*/ 1 h 66"/>
                  <a:gd name="T4" fmla="*/ 4 w 86"/>
                  <a:gd name="T5" fmla="*/ 3 h 66"/>
                  <a:gd name="T6" fmla="*/ 1 w 86"/>
                  <a:gd name="T7" fmla="*/ 1 h 66"/>
                  <a:gd name="T8" fmla="*/ 3 w 86"/>
                  <a:gd name="T9" fmla="*/ 3 h 66"/>
                  <a:gd name="T10" fmla="*/ 0 w 86"/>
                  <a:gd name="T11" fmla="*/ 4 h 66"/>
                  <a:gd name="T12" fmla="*/ 2 w 86"/>
                  <a:gd name="T13" fmla="*/ 5 h 66"/>
                  <a:gd name="T14" fmla="*/ 0 w 86"/>
                  <a:gd name="T15" fmla="*/ 6 h 66"/>
                  <a:gd name="T16" fmla="*/ 3 w 86"/>
                  <a:gd name="T17" fmla="*/ 6 h 66"/>
                  <a:gd name="T18" fmla="*/ 3 w 86"/>
                  <a:gd name="T19" fmla="*/ 7 h 66"/>
                  <a:gd name="T20" fmla="*/ 4 w 86"/>
                  <a:gd name="T21" fmla="*/ 6 h 66"/>
                  <a:gd name="T22" fmla="*/ 5 w 86"/>
                  <a:gd name="T23" fmla="*/ 9 h 66"/>
                  <a:gd name="T24" fmla="*/ 6 w 86"/>
                  <a:gd name="T25" fmla="*/ 6 h 66"/>
                  <a:gd name="T26" fmla="*/ 7 w 86"/>
                  <a:gd name="T27" fmla="*/ 8 h 66"/>
                  <a:gd name="T28" fmla="*/ 7 w 86"/>
                  <a:gd name="T29" fmla="*/ 6 h 66"/>
                  <a:gd name="T30" fmla="*/ 9 w 86"/>
                  <a:gd name="T31" fmla="*/ 7 h 66"/>
                  <a:gd name="T32" fmla="*/ 9 w 86"/>
                  <a:gd name="T33" fmla="*/ 5 h 66"/>
                  <a:gd name="T34" fmla="*/ 11 w 86"/>
                  <a:gd name="T35" fmla="*/ 5 h 66"/>
                  <a:gd name="T36" fmla="*/ 9 w 86"/>
                  <a:gd name="T37" fmla="*/ 4 h 66"/>
                  <a:gd name="T38" fmla="*/ 11 w 86"/>
                  <a:gd name="T39" fmla="*/ 4 h 66"/>
                  <a:gd name="T40" fmla="*/ 9 w 86"/>
                  <a:gd name="T41" fmla="*/ 3 h 66"/>
                  <a:gd name="T42" fmla="*/ 9 w 86"/>
                  <a:gd name="T43" fmla="*/ 2 h 66"/>
                  <a:gd name="T44" fmla="*/ 8 w 86"/>
                  <a:gd name="T45" fmla="*/ 2 h 66"/>
                  <a:gd name="T46" fmla="*/ 8 w 86"/>
                  <a:gd name="T47" fmla="*/ 0 h 66"/>
                  <a:gd name="T48" fmla="*/ 6 w 86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66">
                    <a:moveTo>
                      <a:pt x="43" y="18"/>
                    </a:moveTo>
                    <a:lnTo>
                      <a:pt x="33" y="7"/>
                    </a:lnTo>
                    <a:lnTo>
                      <a:pt x="29" y="19"/>
                    </a:lnTo>
                    <a:lnTo>
                      <a:pt x="2" y="7"/>
                    </a:lnTo>
                    <a:lnTo>
                      <a:pt x="19" y="23"/>
                    </a:lnTo>
                    <a:lnTo>
                      <a:pt x="0" y="26"/>
                    </a:lnTo>
                    <a:lnTo>
                      <a:pt x="15" y="35"/>
                    </a:lnTo>
                    <a:lnTo>
                      <a:pt x="0" y="44"/>
                    </a:lnTo>
                    <a:lnTo>
                      <a:pt x="22" y="42"/>
                    </a:lnTo>
                    <a:lnTo>
                      <a:pt x="19" y="54"/>
                    </a:lnTo>
                    <a:lnTo>
                      <a:pt x="31" y="47"/>
                    </a:lnTo>
                    <a:lnTo>
                      <a:pt x="34" y="66"/>
                    </a:lnTo>
                    <a:lnTo>
                      <a:pt x="41" y="45"/>
                    </a:lnTo>
                    <a:lnTo>
                      <a:pt x="52" y="61"/>
                    </a:lnTo>
                    <a:lnTo>
                      <a:pt x="55" y="44"/>
                    </a:lnTo>
                    <a:lnTo>
                      <a:pt x="72" y="56"/>
                    </a:lnTo>
                    <a:lnTo>
                      <a:pt x="67" y="40"/>
                    </a:lnTo>
                    <a:lnTo>
                      <a:pt x="86" y="40"/>
                    </a:lnTo>
                    <a:lnTo>
                      <a:pt x="69" y="31"/>
                    </a:lnTo>
                    <a:lnTo>
                      <a:pt x="83" y="25"/>
                    </a:lnTo>
                    <a:lnTo>
                      <a:pt x="67" y="23"/>
                    </a:lnTo>
                    <a:lnTo>
                      <a:pt x="72" y="14"/>
                    </a:lnTo>
                    <a:lnTo>
                      <a:pt x="57" y="16"/>
                    </a:lnTo>
                    <a:lnTo>
                      <a:pt x="59" y="0"/>
                    </a:lnTo>
                    <a:lnTo>
                      <a:pt x="43" y="18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86" name="Freeform 85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517"/>
                <a:ext cx="0" cy="31"/>
              </a:xfrm>
              <a:custGeom xmlns:a="http://schemas.openxmlformats.org/drawingml/2006/main">
                <a:avLst/>
                <a:gdLst>
                  <a:gd name="T0" fmla="*/ 5 w 80"/>
                  <a:gd name="T1" fmla="*/ 3 h 62"/>
                  <a:gd name="T2" fmla="*/ 3 w 80"/>
                  <a:gd name="T3" fmla="*/ 1 h 62"/>
                  <a:gd name="T4" fmla="*/ 3 w 80"/>
                  <a:gd name="T5" fmla="*/ 3 h 62"/>
                  <a:gd name="T6" fmla="*/ 0 w 80"/>
                  <a:gd name="T7" fmla="*/ 1 h 62"/>
                  <a:gd name="T8" fmla="*/ 2 w 80"/>
                  <a:gd name="T9" fmla="*/ 3 h 62"/>
                  <a:gd name="T10" fmla="*/ 0 w 80"/>
                  <a:gd name="T11" fmla="*/ 3 h 62"/>
                  <a:gd name="T12" fmla="*/ 1 w 80"/>
                  <a:gd name="T13" fmla="*/ 5 h 62"/>
                  <a:gd name="T14" fmla="*/ 0 w 80"/>
                  <a:gd name="T15" fmla="*/ 6 h 62"/>
                  <a:gd name="T16" fmla="*/ 2 w 80"/>
                  <a:gd name="T17" fmla="*/ 5 h 62"/>
                  <a:gd name="T18" fmla="*/ 2 w 80"/>
                  <a:gd name="T19" fmla="*/ 7 h 62"/>
                  <a:gd name="T20" fmla="*/ 3 w 80"/>
                  <a:gd name="T21" fmla="*/ 6 h 62"/>
                  <a:gd name="T22" fmla="*/ 3 w 80"/>
                  <a:gd name="T23" fmla="*/ 8 h 62"/>
                  <a:gd name="T24" fmla="*/ 4 w 80"/>
                  <a:gd name="T25" fmla="*/ 6 h 62"/>
                  <a:gd name="T26" fmla="*/ 6 w 80"/>
                  <a:gd name="T27" fmla="*/ 8 h 62"/>
                  <a:gd name="T28" fmla="*/ 6 w 80"/>
                  <a:gd name="T29" fmla="*/ 6 h 62"/>
                  <a:gd name="T30" fmla="*/ 8 w 80"/>
                  <a:gd name="T31" fmla="*/ 7 h 62"/>
                  <a:gd name="T32" fmla="*/ 7 w 80"/>
                  <a:gd name="T33" fmla="*/ 5 h 62"/>
                  <a:gd name="T34" fmla="*/ 9 w 80"/>
                  <a:gd name="T35" fmla="*/ 5 h 62"/>
                  <a:gd name="T36" fmla="*/ 7 w 80"/>
                  <a:gd name="T37" fmla="*/ 4 h 62"/>
                  <a:gd name="T38" fmla="*/ 9 w 80"/>
                  <a:gd name="T39" fmla="*/ 3 h 62"/>
                  <a:gd name="T40" fmla="*/ 7 w 80"/>
                  <a:gd name="T41" fmla="*/ 3 h 62"/>
                  <a:gd name="T42" fmla="*/ 8 w 80"/>
                  <a:gd name="T43" fmla="*/ 2 h 62"/>
                  <a:gd name="T44" fmla="*/ 6 w 80"/>
                  <a:gd name="T45" fmla="*/ 2 h 62"/>
                  <a:gd name="T46" fmla="*/ 6 w 80"/>
                  <a:gd name="T47" fmla="*/ 0 h 62"/>
                  <a:gd name="T48" fmla="*/ 5 w 80"/>
                  <a:gd name="T49" fmla="*/ 3 h 6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0" h="62">
                    <a:moveTo>
                      <a:pt x="40" y="17"/>
                    </a:moveTo>
                    <a:lnTo>
                      <a:pt x="31" y="7"/>
                    </a:lnTo>
                    <a:lnTo>
                      <a:pt x="26" y="17"/>
                    </a:lnTo>
                    <a:lnTo>
                      <a:pt x="2" y="7"/>
                    </a:lnTo>
                    <a:lnTo>
                      <a:pt x="18" y="21"/>
                    </a:lnTo>
                    <a:lnTo>
                      <a:pt x="0" y="24"/>
                    </a:lnTo>
                    <a:lnTo>
                      <a:pt x="14" y="33"/>
                    </a:lnTo>
                    <a:lnTo>
                      <a:pt x="0" y="42"/>
                    </a:lnTo>
                    <a:lnTo>
                      <a:pt x="21" y="40"/>
                    </a:lnTo>
                    <a:lnTo>
                      <a:pt x="18" y="50"/>
                    </a:lnTo>
                    <a:lnTo>
                      <a:pt x="28" y="45"/>
                    </a:lnTo>
                    <a:lnTo>
                      <a:pt x="31" y="62"/>
                    </a:lnTo>
                    <a:lnTo>
                      <a:pt x="38" y="43"/>
                    </a:lnTo>
                    <a:lnTo>
                      <a:pt x="49" y="57"/>
                    </a:lnTo>
                    <a:lnTo>
                      <a:pt x="52" y="42"/>
                    </a:lnTo>
                    <a:lnTo>
                      <a:pt x="66" y="52"/>
                    </a:lnTo>
                    <a:lnTo>
                      <a:pt x="63" y="36"/>
                    </a:lnTo>
                    <a:lnTo>
                      <a:pt x="80" y="38"/>
                    </a:lnTo>
                    <a:lnTo>
                      <a:pt x="64" y="29"/>
                    </a:lnTo>
                    <a:lnTo>
                      <a:pt x="78" y="23"/>
                    </a:lnTo>
                    <a:lnTo>
                      <a:pt x="61" y="21"/>
                    </a:lnTo>
                    <a:lnTo>
                      <a:pt x="68" y="12"/>
                    </a:lnTo>
                    <a:lnTo>
                      <a:pt x="52" y="16"/>
                    </a:lnTo>
                    <a:lnTo>
                      <a:pt x="54" y="0"/>
                    </a:lnTo>
                    <a:lnTo>
                      <a:pt x="40" y="17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87" name="Freeform 86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519"/>
                <a:ext cx="0" cy="27"/>
              </a:xfrm>
              <a:custGeom xmlns:a="http://schemas.openxmlformats.org/drawingml/2006/main">
                <a:avLst/>
                <a:gdLst>
                  <a:gd name="T0" fmla="*/ 5 w 72"/>
                  <a:gd name="T1" fmla="*/ 1 h 55"/>
                  <a:gd name="T2" fmla="*/ 4 w 72"/>
                  <a:gd name="T3" fmla="*/ 0 h 55"/>
                  <a:gd name="T4" fmla="*/ 3 w 72"/>
                  <a:gd name="T5" fmla="*/ 1 h 55"/>
                  <a:gd name="T6" fmla="*/ 1 w 72"/>
                  <a:gd name="T7" fmla="*/ 0 h 55"/>
                  <a:gd name="T8" fmla="*/ 2 w 72"/>
                  <a:gd name="T9" fmla="*/ 2 h 55"/>
                  <a:gd name="T10" fmla="*/ 0 w 72"/>
                  <a:gd name="T11" fmla="*/ 2 h 55"/>
                  <a:gd name="T12" fmla="*/ 2 w 72"/>
                  <a:gd name="T13" fmla="*/ 3 h 55"/>
                  <a:gd name="T14" fmla="*/ 0 w 72"/>
                  <a:gd name="T15" fmla="*/ 4 h 55"/>
                  <a:gd name="T16" fmla="*/ 3 w 72"/>
                  <a:gd name="T17" fmla="*/ 4 h 55"/>
                  <a:gd name="T18" fmla="*/ 2 w 72"/>
                  <a:gd name="T19" fmla="*/ 5 h 55"/>
                  <a:gd name="T20" fmla="*/ 4 w 72"/>
                  <a:gd name="T21" fmla="*/ 4 h 55"/>
                  <a:gd name="T22" fmla="*/ 4 w 72"/>
                  <a:gd name="T23" fmla="*/ 6 h 55"/>
                  <a:gd name="T24" fmla="*/ 5 w 72"/>
                  <a:gd name="T25" fmla="*/ 4 h 55"/>
                  <a:gd name="T26" fmla="*/ 6 w 72"/>
                  <a:gd name="T27" fmla="*/ 6 h 55"/>
                  <a:gd name="T28" fmla="*/ 6 w 72"/>
                  <a:gd name="T29" fmla="*/ 4 h 55"/>
                  <a:gd name="T30" fmla="*/ 8 w 72"/>
                  <a:gd name="T31" fmla="*/ 5 h 55"/>
                  <a:gd name="T32" fmla="*/ 8 w 72"/>
                  <a:gd name="T33" fmla="*/ 4 h 55"/>
                  <a:gd name="T34" fmla="*/ 10 w 72"/>
                  <a:gd name="T35" fmla="*/ 4 h 55"/>
                  <a:gd name="T36" fmla="*/ 8 w 72"/>
                  <a:gd name="T37" fmla="*/ 3 h 55"/>
                  <a:gd name="T38" fmla="*/ 10 w 72"/>
                  <a:gd name="T39" fmla="*/ 2 h 55"/>
                  <a:gd name="T40" fmla="*/ 7 w 72"/>
                  <a:gd name="T41" fmla="*/ 2 h 55"/>
                  <a:gd name="T42" fmla="*/ 8 w 72"/>
                  <a:gd name="T43" fmla="*/ 1 h 55"/>
                  <a:gd name="T44" fmla="*/ 6 w 72"/>
                  <a:gd name="T45" fmla="*/ 1 h 55"/>
                  <a:gd name="T46" fmla="*/ 7 w 72"/>
                  <a:gd name="T47" fmla="*/ 0 h 55"/>
                  <a:gd name="T48" fmla="*/ 5 w 72"/>
                  <a:gd name="T49" fmla="*/ 1 h 5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55">
                    <a:moveTo>
                      <a:pt x="36" y="13"/>
                    </a:moveTo>
                    <a:lnTo>
                      <a:pt x="27" y="5"/>
                    </a:lnTo>
                    <a:lnTo>
                      <a:pt x="24" y="15"/>
                    </a:lnTo>
                    <a:lnTo>
                      <a:pt x="2" y="5"/>
                    </a:lnTo>
                    <a:lnTo>
                      <a:pt x="15" y="19"/>
                    </a:lnTo>
                    <a:lnTo>
                      <a:pt x="0" y="22"/>
                    </a:lnTo>
                    <a:lnTo>
                      <a:pt x="12" y="29"/>
                    </a:lnTo>
                    <a:lnTo>
                      <a:pt x="0" y="36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26" y="39"/>
                    </a:lnTo>
                    <a:lnTo>
                      <a:pt x="27" y="55"/>
                    </a:lnTo>
                    <a:lnTo>
                      <a:pt x="34" y="38"/>
                    </a:lnTo>
                    <a:lnTo>
                      <a:pt x="45" y="50"/>
                    </a:lnTo>
                    <a:lnTo>
                      <a:pt x="46" y="36"/>
                    </a:lnTo>
                    <a:lnTo>
                      <a:pt x="60" y="46"/>
                    </a:lnTo>
                    <a:lnTo>
                      <a:pt x="57" y="32"/>
                    </a:lnTo>
                    <a:lnTo>
                      <a:pt x="72" y="34"/>
                    </a:lnTo>
                    <a:lnTo>
                      <a:pt x="59" y="25"/>
                    </a:lnTo>
                    <a:lnTo>
                      <a:pt x="71" y="20"/>
                    </a:lnTo>
                    <a:lnTo>
                      <a:pt x="55" y="19"/>
                    </a:lnTo>
                    <a:lnTo>
                      <a:pt x="60" y="12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36" y="13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88" name="Freeform 87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520"/>
                <a:ext cx="0" cy="26"/>
              </a:xfrm>
              <a:custGeom xmlns:a="http://schemas.openxmlformats.org/drawingml/2006/main">
                <a:avLst/>
                <a:gdLst>
                  <a:gd name="T0" fmla="*/ 5 w 66"/>
                  <a:gd name="T1" fmla="*/ 2 h 52"/>
                  <a:gd name="T2" fmla="*/ 4 w 66"/>
                  <a:gd name="T3" fmla="*/ 1 h 52"/>
                  <a:gd name="T4" fmla="*/ 3 w 66"/>
                  <a:gd name="T5" fmla="*/ 2 h 52"/>
                  <a:gd name="T6" fmla="*/ 1 w 66"/>
                  <a:gd name="T7" fmla="*/ 1 h 52"/>
                  <a:gd name="T8" fmla="*/ 2 w 66"/>
                  <a:gd name="T9" fmla="*/ 3 h 52"/>
                  <a:gd name="T10" fmla="*/ 0 w 66"/>
                  <a:gd name="T11" fmla="*/ 3 h 52"/>
                  <a:gd name="T12" fmla="*/ 2 w 66"/>
                  <a:gd name="T13" fmla="*/ 4 h 52"/>
                  <a:gd name="T14" fmla="*/ 0 w 66"/>
                  <a:gd name="T15" fmla="*/ 5 h 52"/>
                  <a:gd name="T16" fmla="*/ 3 w 66"/>
                  <a:gd name="T17" fmla="*/ 5 h 52"/>
                  <a:gd name="T18" fmla="*/ 2 w 66"/>
                  <a:gd name="T19" fmla="*/ 6 h 52"/>
                  <a:gd name="T20" fmla="*/ 3 w 66"/>
                  <a:gd name="T21" fmla="*/ 5 h 52"/>
                  <a:gd name="T22" fmla="*/ 4 w 66"/>
                  <a:gd name="T23" fmla="*/ 7 h 52"/>
                  <a:gd name="T24" fmla="*/ 4 w 66"/>
                  <a:gd name="T25" fmla="*/ 5 h 52"/>
                  <a:gd name="T26" fmla="*/ 5 w 66"/>
                  <a:gd name="T27" fmla="*/ 6 h 52"/>
                  <a:gd name="T28" fmla="*/ 6 w 66"/>
                  <a:gd name="T29" fmla="*/ 5 h 52"/>
                  <a:gd name="T30" fmla="*/ 7 w 66"/>
                  <a:gd name="T31" fmla="*/ 6 h 52"/>
                  <a:gd name="T32" fmla="*/ 7 w 66"/>
                  <a:gd name="T33" fmla="*/ 4 h 52"/>
                  <a:gd name="T34" fmla="*/ 9 w 66"/>
                  <a:gd name="T35" fmla="*/ 4 h 52"/>
                  <a:gd name="T36" fmla="*/ 7 w 66"/>
                  <a:gd name="T37" fmla="*/ 3 h 52"/>
                  <a:gd name="T38" fmla="*/ 8 w 66"/>
                  <a:gd name="T39" fmla="*/ 3 h 52"/>
                  <a:gd name="T40" fmla="*/ 7 w 66"/>
                  <a:gd name="T41" fmla="*/ 3 h 52"/>
                  <a:gd name="T42" fmla="*/ 7 w 66"/>
                  <a:gd name="T43" fmla="*/ 2 h 52"/>
                  <a:gd name="T44" fmla="*/ 6 w 66"/>
                  <a:gd name="T45" fmla="*/ 2 h 52"/>
                  <a:gd name="T46" fmla="*/ 6 w 66"/>
                  <a:gd name="T47" fmla="*/ 0 h 52"/>
                  <a:gd name="T48" fmla="*/ 5 w 66"/>
                  <a:gd name="T49" fmla="*/ 2 h 5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6" h="52">
                    <a:moveTo>
                      <a:pt x="33" y="14"/>
                    </a:moveTo>
                    <a:lnTo>
                      <a:pt x="26" y="5"/>
                    </a:lnTo>
                    <a:lnTo>
                      <a:pt x="23" y="16"/>
                    </a:lnTo>
                    <a:lnTo>
                      <a:pt x="2" y="5"/>
                    </a:lnTo>
                    <a:lnTo>
                      <a:pt x="14" y="18"/>
                    </a:lnTo>
                    <a:lnTo>
                      <a:pt x="0" y="21"/>
                    </a:lnTo>
                    <a:lnTo>
                      <a:pt x="12" y="28"/>
                    </a:lnTo>
                    <a:lnTo>
                      <a:pt x="0" y="35"/>
                    </a:lnTo>
                    <a:lnTo>
                      <a:pt x="18" y="33"/>
                    </a:lnTo>
                    <a:lnTo>
                      <a:pt x="14" y="42"/>
                    </a:lnTo>
                    <a:lnTo>
                      <a:pt x="23" y="38"/>
                    </a:lnTo>
                    <a:lnTo>
                      <a:pt x="26" y="52"/>
                    </a:lnTo>
                    <a:lnTo>
                      <a:pt x="31" y="37"/>
                    </a:lnTo>
                    <a:lnTo>
                      <a:pt x="40" y="47"/>
                    </a:lnTo>
                    <a:lnTo>
                      <a:pt x="43" y="35"/>
                    </a:lnTo>
                    <a:lnTo>
                      <a:pt x="56" y="43"/>
                    </a:lnTo>
                    <a:lnTo>
                      <a:pt x="52" y="31"/>
                    </a:lnTo>
                    <a:lnTo>
                      <a:pt x="66" y="31"/>
                    </a:lnTo>
                    <a:lnTo>
                      <a:pt x="54" y="24"/>
                    </a:lnTo>
                    <a:lnTo>
                      <a:pt x="64" y="19"/>
                    </a:lnTo>
                    <a:lnTo>
                      <a:pt x="50" y="18"/>
                    </a:lnTo>
                    <a:lnTo>
                      <a:pt x="56" y="11"/>
                    </a:lnTo>
                    <a:lnTo>
                      <a:pt x="43" y="12"/>
                    </a:lnTo>
                    <a:lnTo>
                      <a:pt x="43" y="0"/>
                    </a:lnTo>
                    <a:lnTo>
                      <a:pt x="33" y="14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89" name="Freeform 88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521"/>
                <a:ext cx="0" cy="23"/>
              </a:xfrm>
              <a:custGeom xmlns:a="http://schemas.openxmlformats.org/drawingml/2006/main">
                <a:avLst/>
                <a:gdLst>
                  <a:gd name="T0" fmla="*/ 4 w 58"/>
                  <a:gd name="T1" fmla="*/ 2 h 45"/>
                  <a:gd name="T2" fmla="*/ 3 w 58"/>
                  <a:gd name="T3" fmla="*/ 1 h 45"/>
                  <a:gd name="T4" fmla="*/ 3 w 58"/>
                  <a:gd name="T5" fmla="*/ 2 h 45"/>
                  <a:gd name="T6" fmla="*/ 1 w 58"/>
                  <a:gd name="T7" fmla="*/ 1 h 45"/>
                  <a:gd name="T8" fmla="*/ 2 w 58"/>
                  <a:gd name="T9" fmla="*/ 2 h 45"/>
                  <a:gd name="T10" fmla="*/ 0 w 58"/>
                  <a:gd name="T11" fmla="*/ 3 h 45"/>
                  <a:gd name="T12" fmla="*/ 2 w 58"/>
                  <a:gd name="T13" fmla="*/ 3 h 45"/>
                  <a:gd name="T14" fmla="*/ 0 w 58"/>
                  <a:gd name="T15" fmla="*/ 4 h 45"/>
                  <a:gd name="T16" fmla="*/ 2 w 58"/>
                  <a:gd name="T17" fmla="*/ 4 h 45"/>
                  <a:gd name="T18" fmla="*/ 2 w 58"/>
                  <a:gd name="T19" fmla="*/ 5 h 45"/>
                  <a:gd name="T20" fmla="*/ 3 w 58"/>
                  <a:gd name="T21" fmla="*/ 5 h 45"/>
                  <a:gd name="T22" fmla="*/ 3 w 58"/>
                  <a:gd name="T23" fmla="*/ 6 h 45"/>
                  <a:gd name="T24" fmla="*/ 4 w 58"/>
                  <a:gd name="T25" fmla="*/ 4 h 45"/>
                  <a:gd name="T26" fmla="*/ 5 w 58"/>
                  <a:gd name="T27" fmla="*/ 6 h 45"/>
                  <a:gd name="T28" fmla="*/ 5 w 58"/>
                  <a:gd name="T29" fmla="*/ 4 h 45"/>
                  <a:gd name="T30" fmla="*/ 6 w 58"/>
                  <a:gd name="T31" fmla="*/ 5 h 45"/>
                  <a:gd name="T32" fmla="*/ 6 w 58"/>
                  <a:gd name="T33" fmla="*/ 4 h 45"/>
                  <a:gd name="T34" fmla="*/ 8 w 58"/>
                  <a:gd name="T35" fmla="*/ 4 h 45"/>
                  <a:gd name="T36" fmla="*/ 6 w 58"/>
                  <a:gd name="T37" fmla="*/ 3 h 45"/>
                  <a:gd name="T38" fmla="*/ 8 w 58"/>
                  <a:gd name="T39" fmla="*/ 3 h 45"/>
                  <a:gd name="T40" fmla="*/ 6 w 58"/>
                  <a:gd name="T41" fmla="*/ 2 h 45"/>
                  <a:gd name="T42" fmla="*/ 7 w 58"/>
                  <a:gd name="T43" fmla="*/ 1 h 45"/>
                  <a:gd name="T44" fmla="*/ 5 w 58"/>
                  <a:gd name="T45" fmla="*/ 2 h 45"/>
                  <a:gd name="T46" fmla="*/ 5 w 58"/>
                  <a:gd name="T47" fmla="*/ 0 h 45"/>
                  <a:gd name="T48" fmla="*/ 4 w 58"/>
                  <a:gd name="T49" fmla="*/ 2 h 4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8" h="45">
                    <a:moveTo>
                      <a:pt x="29" y="12"/>
                    </a:moveTo>
                    <a:lnTo>
                      <a:pt x="22" y="5"/>
                    </a:lnTo>
                    <a:lnTo>
                      <a:pt x="19" y="14"/>
                    </a:lnTo>
                    <a:lnTo>
                      <a:pt x="1" y="5"/>
                    </a:lnTo>
                    <a:lnTo>
                      <a:pt x="12" y="15"/>
                    </a:lnTo>
                    <a:lnTo>
                      <a:pt x="0" y="17"/>
                    </a:lnTo>
                    <a:lnTo>
                      <a:pt x="10" y="24"/>
                    </a:lnTo>
                    <a:lnTo>
                      <a:pt x="0" y="29"/>
                    </a:lnTo>
                    <a:lnTo>
                      <a:pt x="15" y="29"/>
                    </a:lnTo>
                    <a:lnTo>
                      <a:pt x="12" y="36"/>
                    </a:lnTo>
                    <a:lnTo>
                      <a:pt x="20" y="33"/>
                    </a:lnTo>
                    <a:lnTo>
                      <a:pt x="22" y="45"/>
                    </a:lnTo>
                    <a:lnTo>
                      <a:pt x="27" y="31"/>
                    </a:lnTo>
                    <a:lnTo>
                      <a:pt x="36" y="41"/>
                    </a:lnTo>
                    <a:lnTo>
                      <a:pt x="38" y="29"/>
                    </a:lnTo>
                    <a:lnTo>
                      <a:pt x="48" y="38"/>
                    </a:lnTo>
                    <a:lnTo>
                      <a:pt x="45" y="26"/>
                    </a:lnTo>
                    <a:lnTo>
                      <a:pt x="58" y="27"/>
                    </a:lnTo>
                    <a:lnTo>
                      <a:pt x="46" y="20"/>
                    </a:lnTo>
                    <a:lnTo>
                      <a:pt x="57" y="17"/>
                    </a:lnTo>
                    <a:lnTo>
                      <a:pt x="45" y="15"/>
                    </a:lnTo>
                    <a:lnTo>
                      <a:pt x="50" y="8"/>
                    </a:lnTo>
                    <a:lnTo>
                      <a:pt x="38" y="10"/>
                    </a:lnTo>
                    <a:lnTo>
                      <a:pt x="39" y="0"/>
                    </a:lnTo>
                    <a:lnTo>
                      <a:pt x="29" y="12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90" name="Freeform 89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522"/>
                <a:ext cx="0" cy="21"/>
              </a:xfrm>
              <a:custGeom xmlns:a="http://schemas.openxmlformats.org/drawingml/2006/main">
                <a:avLst/>
                <a:gdLst>
                  <a:gd name="T0" fmla="*/ 4 w 52"/>
                  <a:gd name="T1" fmla="*/ 2 h 42"/>
                  <a:gd name="T2" fmla="*/ 3 w 52"/>
                  <a:gd name="T3" fmla="*/ 1 h 42"/>
                  <a:gd name="T4" fmla="*/ 3 w 52"/>
                  <a:gd name="T5" fmla="*/ 2 h 42"/>
                  <a:gd name="T6" fmla="*/ 1 w 52"/>
                  <a:gd name="T7" fmla="*/ 1 h 42"/>
                  <a:gd name="T8" fmla="*/ 2 w 52"/>
                  <a:gd name="T9" fmla="*/ 2 h 42"/>
                  <a:gd name="T10" fmla="*/ 0 w 52"/>
                  <a:gd name="T11" fmla="*/ 3 h 42"/>
                  <a:gd name="T12" fmla="*/ 2 w 52"/>
                  <a:gd name="T13" fmla="*/ 3 h 42"/>
                  <a:gd name="T14" fmla="*/ 0 w 52"/>
                  <a:gd name="T15" fmla="*/ 4 h 42"/>
                  <a:gd name="T16" fmla="*/ 2 w 52"/>
                  <a:gd name="T17" fmla="*/ 4 h 42"/>
                  <a:gd name="T18" fmla="*/ 2 w 52"/>
                  <a:gd name="T19" fmla="*/ 5 h 42"/>
                  <a:gd name="T20" fmla="*/ 3 w 52"/>
                  <a:gd name="T21" fmla="*/ 4 h 42"/>
                  <a:gd name="T22" fmla="*/ 3 w 52"/>
                  <a:gd name="T23" fmla="*/ 6 h 42"/>
                  <a:gd name="T24" fmla="*/ 4 w 52"/>
                  <a:gd name="T25" fmla="*/ 4 h 42"/>
                  <a:gd name="T26" fmla="*/ 4 w 52"/>
                  <a:gd name="T27" fmla="*/ 5 h 42"/>
                  <a:gd name="T28" fmla="*/ 5 w 52"/>
                  <a:gd name="T29" fmla="*/ 4 h 42"/>
                  <a:gd name="T30" fmla="*/ 6 w 52"/>
                  <a:gd name="T31" fmla="*/ 5 h 42"/>
                  <a:gd name="T32" fmla="*/ 5 w 52"/>
                  <a:gd name="T33" fmla="*/ 4 h 42"/>
                  <a:gd name="T34" fmla="*/ 7 w 52"/>
                  <a:gd name="T35" fmla="*/ 4 h 42"/>
                  <a:gd name="T36" fmla="*/ 6 w 52"/>
                  <a:gd name="T37" fmla="*/ 3 h 42"/>
                  <a:gd name="T38" fmla="*/ 7 w 52"/>
                  <a:gd name="T39" fmla="*/ 2 h 42"/>
                  <a:gd name="T40" fmla="*/ 5 w 52"/>
                  <a:gd name="T41" fmla="*/ 2 h 42"/>
                  <a:gd name="T42" fmla="*/ 6 w 52"/>
                  <a:gd name="T43" fmla="*/ 2 h 42"/>
                  <a:gd name="T44" fmla="*/ 5 w 52"/>
                  <a:gd name="T45" fmla="*/ 2 h 42"/>
                  <a:gd name="T46" fmla="*/ 5 w 52"/>
                  <a:gd name="T47" fmla="*/ 0 h 42"/>
                  <a:gd name="T48" fmla="*/ 4 w 52"/>
                  <a:gd name="T49" fmla="*/ 2 h 4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2" h="42">
                    <a:moveTo>
                      <a:pt x="26" y="11"/>
                    </a:moveTo>
                    <a:lnTo>
                      <a:pt x="21" y="6"/>
                    </a:lnTo>
                    <a:lnTo>
                      <a:pt x="17" y="13"/>
                    </a:lnTo>
                    <a:lnTo>
                      <a:pt x="2" y="6"/>
                    </a:lnTo>
                    <a:lnTo>
                      <a:pt x="11" y="14"/>
                    </a:lnTo>
                    <a:lnTo>
                      <a:pt x="0" y="18"/>
                    </a:lnTo>
                    <a:lnTo>
                      <a:pt x="9" y="23"/>
                    </a:lnTo>
                    <a:lnTo>
                      <a:pt x="0" y="28"/>
                    </a:lnTo>
                    <a:lnTo>
                      <a:pt x="14" y="26"/>
                    </a:lnTo>
                    <a:lnTo>
                      <a:pt x="12" y="33"/>
                    </a:lnTo>
                    <a:lnTo>
                      <a:pt x="19" y="30"/>
                    </a:lnTo>
                    <a:lnTo>
                      <a:pt x="21" y="42"/>
                    </a:lnTo>
                    <a:lnTo>
                      <a:pt x="26" y="28"/>
                    </a:lnTo>
                    <a:lnTo>
                      <a:pt x="31" y="38"/>
                    </a:lnTo>
                    <a:lnTo>
                      <a:pt x="33" y="28"/>
                    </a:lnTo>
                    <a:lnTo>
                      <a:pt x="43" y="35"/>
                    </a:lnTo>
                    <a:lnTo>
                      <a:pt x="40" y="25"/>
                    </a:lnTo>
                    <a:lnTo>
                      <a:pt x="52" y="26"/>
                    </a:lnTo>
                    <a:lnTo>
                      <a:pt x="42" y="21"/>
                    </a:lnTo>
                    <a:lnTo>
                      <a:pt x="50" y="16"/>
                    </a:lnTo>
                    <a:lnTo>
                      <a:pt x="40" y="14"/>
                    </a:lnTo>
                    <a:lnTo>
                      <a:pt x="43" y="9"/>
                    </a:lnTo>
                    <a:lnTo>
                      <a:pt x="35" y="11"/>
                    </a:lnTo>
                    <a:lnTo>
                      <a:pt x="35" y="0"/>
                    </a:lnTo>
                    <a:lnTo>
                      <a:pt x="26" y="11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91" name="Freeform 90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524"/>
                <a:ext cx="0" cy="17"/>
              </a:xfrm>
              <a:custGeom xmlns:a="http://schemas.openxmlformats.org/drawingml/2006/main">
                <a:avLst/>
                <a:gdLst>
                  <a:gd name="T0" fmla="*/ 3 w 45"/>
                  <a:gd name="T1" fmla="*/ 2 h 34"/>
                  <a:gd name="T2" fmla="*/ 3 w 45"/>
                  <a:gd name="T3" fmla="*/ 1 h 34"/>
                  <a:gd name="T4" fmla="*/ 2 w 45"/>
                  <a:gd name="T5" fmla="*/ 2 h 34"/>
                  <a:gd name="T6" fmla="*/ 0 w 45"/>
                  <a:gd name="T7" fmla="*/ 1 h 34"/>
                  <a:gd name="T8" fmla="*/ 1 w 45"/>
                  <a:gd name="T9" fmla="*/ 2 h 34"/>
                  <a:gd name="T10" fmla="*/ 0 w 45"/>
                  <a:gd name="T11" fmla="*/ 2 h 34"/>
                  <a:gd name="T12" fmla="*/ 1 w 45"/>
                  <a:gd name="T13" fmla="*/ 3 h 34"/>
                  <a:gd name="T14" fmla="*/ 0 w 45"/>
                  <a:gd name="T15" fmla="*/ 3 h 34"/>
                  <a:gd name="T16" fmla="*/ 2 w 45"/>
                  <a:gd name="T17" fmla="*/ 3 h 34"/>
                  <a:gd name="T18" fmla="*/ 2 w 45"/>
                  <a:gd name="T19" fmla="*/ 4 h 34"/>
                  <a:gd name="T20" fmla="*/ 2 w 45"/>
                  <a:gd name="T21" fmla="*/ 3 h 34"/>
                  <a:gd name="T22" fmla="*/ 3 w 45"/>
                  <a:gd name="T23" fmla="*/ 5 h 34"/>
                  <a:gd name="T24" fmla="*/ 3 w 45"/>
                  <a:gd name="T25" fmla="*/ 3 h 34"/>
                  <a:gd name="T26" fmla="*/ 4 w 45"/>
                  <a:gd name="T27" fmla="*/ 4 h 34"/>
                  <a:gd name="T28" fmla="*/ 4 w 45"/>
                  <a:gd name="T29" fmla="*/ 3 h 34"/>
                  <a:gd name="T30" fmla="*/ 5 w 45"/>
                  <a:gd name="T31" fmla="*/ 4 h 34"/>
                  <a:gd name="T32" fmla="*/ 5 w 45"/>
                  <a:gd name="T33" fmla="*/ 3 h 34"/>
                  <a:gd name="T34" fmla="*/ 6 w 45"/>
                  <a:gd name="T35" fmla="*/ 3 h 34"/>
                  <a:gd name="T36" fmla="*/ 5 w 45"/>
                  <a:gd name="T37" fmla="*/ 3 h 34"/>
                  <a:gd name="T38" fmla="*/ 6 w 45"/>
                  <a:gd name="T39" fmla="*/ 2 h 34"/>
                  <a:gd name="T40" fmla="*/ 5 w 45"/>
                  <a:gd name="T41" fmla="*/ 2 h 34"/>
                  <a:gd name="T42" fmla="*/ 5 w 45"/>
                  <a:gd name="T43" fmla="*/ 1 h 34"/>
                  <a:gd name="T44" fmla="*/ 4 w 45"/>
                  <a:gd name="T45" fmla="*/ 2 h 34"/>
                  <a:gd name="T46" fmla="*/ 4 w 45"/>
                  <a:gd name="T47" fmla="*/ 0 h 34"/>
                  <a:gd name="T48" fmla="*/ 3 w 45"/>
                  <a:gd name="T49" fmla="*/ 2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" h="34">
                    <a:moveTo>
                      <a:pt x="22" y="9"/>
                    </a:moveTo>
                    <a:lnTo>
                      <a:pt x="17" y="3"/>
                    </a:lnTo>
                    <a:lnTo>
                      <a:pt x="15" y="10"/>
                    </a:lnTo>
                    <a:lnTo>
                      <a:pt x="0" y="3"/>
                    </a:lnTo>
                    <a:lnTo>
                      <a:pt x="8" y="12"/>
                    </a:lnTo>
                    <a:lnTo>
                      <a:pt x="0" y="14"/>
                    </a:lnTo>
                    <a:lnTo>
                      <a:pt x="8" y="19"/>
                    </a:lnTo>
                    <a:lnTo>
                      <a:pt x="0" y="22"/>
                    </a:lnTo>
                    <a:lnTo>
                      <a:pt x="12" y="22"/>
                    </a:lnTo>
                    <a:lnTo>
                      <a:pt x="10" y="28"/>
                    </a:lnTo>
                    <a:lnTo>
                      <a:pt x="15" y="24"/>
                    </a:lnTo>
                    <a:lnTo>
                      <a:pt x="17" y="34"/>
                    </a:lnTo>
                    <a:lnTo>
                      <a:pt x="22" y="24"/>
                    </a:lnTo>
                    <a:lnTo>
                      <a:pt x="27" y="31"/>
                    </a:lnTo>
                    <a:lnTo>
                      <a:pt x="29" y="22"/>
                    </a:lnTo>
                    <a:lnTo>
                      <a:pt x="38" y="29"/>
                    </a:lnTo>
                    <a:lnTo>
                      <a:pt x="34" y="21"/>
                    </a:lnTo>
                    <a:lnTo>
                      <a:pt x="45" y="21"/>
                    </a:lnTo>
                    <a:lnTo>
                      <a:pt x="36" y="17"/>
                    </a:lnTo>
                    <a:lnTo>
                      <a:pt x="43" y="12"/>
                    </a:lnTo>
                    <a:lnTo>
                      <a:pt x="34" y="12"/>
                    </a:lnTo>
                    <a:lnTo>
                      <a:pt x="38" y="7"/>
                    </a:lnTo>
                    <a:lnTo>
                      <a:pt x="29" y="9"/>
                    </a:lnTo>
                    <a:lnTo>
                      <a:pt x="29" y="0"/>
                    </a:lnTo>
                    <a:lnTo>
                      <a:pt x="22" y="9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92" name="Freeform 91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525"/>
                <a:ext cx="0" cy="15"/>
              </a:xfrm>
              <a:custGeom xmlns:a="http://schemas.openxmlformats.org/drawingml/2006/main">
                <a:avLst/>
                <a:gdLst>
                  <a:gd name="T0" fmla="*/ 3 w 38"/>
                  <a:gd name="T1" fmla="*/ 1 h 31"/>
                  <a:gd name="T2" fmla="*/ 2 w 38"/>
                  <a:gd name="T3" fmla="*/ 0 h 31"/>
                  <a:gd name="T4" fmla="*/ 2 w 38"/>
                  <a:gd name="T5" fmla="*/ 1 h 31"/>
                  <a:gd name="T6" fmla="*/ 0 w 38"/>
                  <a:gd name="T7" fmla="*/ 0 h 31"/>
                  <a:gd name="T8" fmla="*/ 2 w 38"/>
                  <a:gd name="T9" fmla="*/ 1 h 31"/>
                  <a:gd name="T10" fmla="*/ 0 w 38"/>
                  <a:gd name="T11" fmla="*/ 1 h 31"/>
                  <a:gd name="T12" fmla="*/ 1 w 38"/>
                  <a:gd name="T13" fmla="*/ 2 h 31"/>
                  <a:gd name="T14" fmla="*/ 0 w 38"/>
                  <a:gd name="T15" fmla="*/ 2 h 31"/>
                  <a:gd name="T16" fmla="*/ 2 w 38"/>
                  <a:gd name="T17" fmla="*/ 2 h 31"/>
                  <a:gd name="T18" fmla="*/ 2 w 38"/>
                  <a:gd name="T19" fmla="*/ 3 h 31"/>
                  <a:gd name="T20" fmla="*/ 2 w 38"/>
                  <a:gd name="T21" fmla="*/ 2 h 31"/>
                  <a:gd name="T22" fmla="*/ 2 w 38"/>
                  <a:gd name="T23" fmla="*/ 3 h 31"/>
                  <a:gd name="T24" fmla="*/ 3 w 38"/>
                  <a:gd name="T25" fmla="*/ 2 h 31"/>
                  <a:gd name="T26" fmla="*/ 3 w 38"/>
                  <a:gd name="T27" fmla="*/ 3 h 31"/>
                  <a:gd name="T28" fmla="*/ 3 w 38"/>
                  <a:gd name="T29" fmla="*/ 2 h 31"/>
                  <a:gd name="T30" fmla="*/ 4 w 38"/>
                  <a:gd name="T31" fmla="*/ 3 h 31"/>
                  <a:gd name="T32" fmla="*/ 4 w 38"/>
                  <a:gd name="T33" fmla="*/ 2 h 31"/>
                  <a:gd name="T34" fmla="*/ 5 w 38"/>
                  <a:gd name="T35" fmla="*/ 2 h 31"/>
                  <a:gd name="T36" fmla="*/ 4 w 38"/>
                  <a:gd name="T37" fmla="*/ 1 h 31"/>
                  <a:gd name="T38" fmla="*/ 5 w 38"/>
                  <a:gd name="T39" fmla="*/ 1 h 31"/>
                  <a:gd name="T40" fmla="*/ 4 w 38"/>
                  <a:gd name="T41" fmla="*/ 1 h 31"/>
                  <a:gd name="T42" fmla="*/ 5 w 38"/>
                  <a:gd name="T43" fmla="*/ 0 h 31"/>
                  <a:gd name="T44" fmla="*/ 3 w 38"/>
                  <a:gd name="T45" fmla="*/ 0 h 31"/>
                  <a:gd name="T46" fmla="*/ 4 w 38"/>
                  <a:gd name="T47" fmla="*/ 0 h 31"/>
                  <a:gd name="T48" fmla="*/ 3 w 38"/>
                  <a:gd name="T49" fmla="*/ 1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8" h="31">
                    <a:moveTo>
                      <a:pt x="19" y="8"/>
                    </a:moveTo>
                    <a:lnTo>
                      <a:pt x="14" y="3"/>
                    </a:lnTo>
                    <a:lnTo>
                      <a:pt x="12" y="8"/>
                    </a:lnTo>
                    <a:lnTo>
                      <a:pt x="0" y="3"/>
                    </a:lnTo>
                    <a:lnTo>
                      <a:pt x="9" y="1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0" y="20"/>
                    </a:lnTo>
                    <a:lnTo>
                      <a:pt x="10" y="19"/>
                    </a:lnTo>
                    <a:lnTo>
                      <a:pt x="9" y="26"/>
                    </a:lnTo>
                    <a:lnTo>
                      <a:pt x="14" y="22"/>
                    </a:lnTo>
                    <a:lnTo>
                      <a:pt x="16" y="31"/>
                    </a:lnTo>
                    <a:lnTo>
                      <a:pt x="19" y="20"/>
                    </a:lnTo>
                    <a:lnTo>
                      <a:pt x="23" y="27"/>
                    </a:lnTo>
                    <a:lnTo>
                      <a:pt x="24" y="20"/>
                    </a:lnTo>
                    <a:lnTo>
                      <a:pt x="31" y="26"/>
                    </a:lnTo>
                    <a:lnTo>
                      <a:pt x="29" y="19"/>
                    </a:lnTo>
                    <a:lnTo>
                      <a:pt x="38" y="19"/>
                    </a:lnTo>
                    <a:lnTo>
                      <a:pt x="31" y="15"/>
                    </a:lnTo>
                    <a:lnTo>
                      <a:pt x="36" y="12"/>
                    </a:lnTo>
                    <a:lnTo>
                      <a:pt x="29" y="10"/>
                    </a:lnTo>
                    <a:lnTo>
                      <a:pt x="33" y="7"/>
                    </a:lnTo>
                    <a:lnTo>
                      <a:pt x="24" y="7"/>
                    </a:lnTo>
                    <a:lnTo>
                      <a:pt x="26" y="0"/>
                    </a:lnTo>
                    <a:lnTo>
                      <a:pt x="19" y="8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93" name="Freeform 92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527"/>
                <a:ext cx="0" cy="12"/>
              </a:xfrm>
              <a:custGeom xmlns:a="http://schemas.openxmlformats.org/drawingml/2006/main">
                <a:avLst/>
                <a:gdLst>
                  <a:gd name="T0" fmla="*/ 1 w 31"/>
                  <a:gd name="T1" fmla="*/ 1 h 24"/>
                  <a:gd name="T2" fmla="*/ 1 w 31"/>
                  <a:gd name="T3" fmla="*/ 1 h 24"/>
                  <a:gd name="T4" fmla="*/ 1 w 31"/>
                  <a:gd name="T5" fmla="*/ 1 h 24"/>
                  <a:gd name="T6" fmla="*/ 0 w 31"/>
                  <a:gd name="T7" fmla="*/ 1 h 24"/>
                  <a:gd name="T8" fmla="*/ 0 w 31"/>
                  <a:gd name="T9" fmla="*/ 2 h 24"/>
                  <a:gd name="T10" fmla="*/ 0 w 31"/>
                  <a:gd name="T11" fmla="*/ 2 h 24"/>
                  <a:gd name="T12" fmla="*/ 0 w 31"/>
                  <a:gd name="T13" fmla="*/ 2 h 24"/>
                  <a:gd name="T14" fmla="*/ 0 w 31"/>
                  <a:gd name="T15" fmla="*/ 2 h 24"/>
                  <a:gd name="T16" fmla="*/ 1 w 31"/>
                  <a:gd name="T17" fmla="*/ 2 h 24"/>
                  <a:gd name="T18" fmla="*/ 0 w 31"/>
                  <a:gd name="T19" fmla="*/ 3 h 24"/>
                  <a:gd name="T20" fmla="*/ 1 w 31"/>
                  <a:gd name="T21" fmla="*/ 3 h 24"/>
                  <a:gd name="T22" fmla="*/ 1 w 31"/>
                  <a:gd name="T23" fmla="*/ 3 h 24"/>
                  <a:gd name="T24" fmla="*/ 1 w 31"/>
                  <a:gd name="T25" fmla="*/ 3 h 24"/>
                  <a:gd name="T26" fmla="*/ 2 w 31"/>
                  <a:gd name="T27" fmla="*/ 3 h 24"/>
                  <a:gd name="T28" fmla="*/ 2 w 31"/>
                  <a:gd name="T29" fmla="*/ 2 h 24"/>
                  <a:gd name="T30" fmla="*/ 3 w 31"/>
                  <a:gd name="T31" fmla="*/ 3 h 24"/>
                  <a:gd name="T32" fmla="*/ 3 w 31"/>
                  <a:gd name="T33" fmla="*/ 2 h 24"/>
                  <a:gd name="T34" fmla="*/ 3 w 31"/>
                  <a:gd name="T35" fmla="*/ 2 h 24"/>
                  <a:gd name="T36" fmla="*/ 3 w 31"/>
                  <a:gd name="T37" fmla="*/ 2 h 24"/>
                  <a:gd name="T38" fmla="*/ 3 w 31"/>
                  <a:gd name="T39" fmla="*/ 2 h 24"/>
                  <a:gd name="T40" fmla="*/ 3 w 31"/>
                  <a:gd name="T41" fmla="*/ 2 h 24"/>
                  <a:gd name="T42" fmla="*/ 3 w 31"/>
                  <a:gd name="T43" fmla="*/ 1 h 24"/>
                  <a:gd name="T44" fmla="*/ 2 w 31"/>
                  <a:gd name="T45" fmla="*/ 1 h 24"/>
                  <a:gd name="T46" fmla="*/ 2 w 31"/>
                  <a:gd name="T47" fmla="*/ 0 h 24"/>
                  <a:gd name="T48" fmla="*/ 1 w 31"/>
                  <a:gd name="T49" fmla="*/ 1 h 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24">
                    <a:moveTo>
                      <a:pt x="15" y="7"/>
                    </a:moveTo>
                    <a:lnTo>
                      <a:pt x="12" y="4"/>
                    </a:lnTo>
                    <a:lnTo>
                      <a:pt x="10" y="7"/>
                    </a:lnTo>
                    <a:lnTo>
                      <a:pt x="0" y="4"/>
                    </a:lnTo>
                    <a:lnTo>
                      <a:pt x="6" y="9"/>
                    </a:lnTo>
                    <a:lnTo>
                      <a:pt x="0" y="10"/>
                    </a:lnTo>
                    <a:lnTo>
                      <a:pt x="5" y="14"/>
                    </a:lnTo>
                    <a:lnTo>
                      <a:pt x="0" y="16"/>
                    </a:lnTo>
                    <a:lnTo>
                      <a:pt x="8" y="16"/>
                    </a:lnTo>
                    <a:lnTo>
                      <a:pt x="6" y="19"/>
                    </a:lnTo>
                    <a:lnTo>
                      <a:pt x="10" y="17"/>
                    </a:lnTo>
                    <a:lnTo>
                      <a:pt x="12" y="24"/>
                    </a:lnTo>
                    <a:lnTo>
                      <a:pt x="15" y="17"/>
                    </a:lnTo>
                    <a:lnTo>
                      <a:pt x="19" y="23"/>
                    </a:lnTo>
                    <a:lnTo>
                      <a:pt x="20" y="16"/>
                    </a:lnTo>
                    <a:lnTo>
                      <a:pt x="25" y="21"/>
                    </a:lnTo>
                    <a:lnTo>
                      <a:pt x="24" y="14"/>
                    </a:lnTo>
                    <a:lnTo>
                      <a:pt x="31" y="16"/>
                    </a:lnTo>
                    <a:lnTo>
                      <a:pt x="25" y="12"/>
                    </a:lnTo>
                    <a:lnTo>
                      <a:pt x="29" y="9"/>
                    </a:lnTo>
                    <a:lnTo>
                      <a:pt x="24" y="9"/>
                    </a:lnTo>
                    <a:lnTo>
                      <a:pt x="25" y="5"/>
                    </a:lnTo>
                    <a:lnTo>
                      <a:pt x="20" y="5"/>
                    </a:lnTo>
                    <a:lnTo>
                      <a:pt x="20" y="0"/>
                    </a:lnTo>
                    <a:lnTo>
                      <a:pt x="15" y="7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94" name="Freeform 93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527"/>
                <a:ext cx="0" cy="11"/>
              </a:xfrm>
              <a:custGeom xmlns:a="http://schemas.openxmlformats.org/drawingml/2006/main">
                <a:avLst/>
                <a:gdLst>
                  <a:gd name="T0" fmla="*/ 2 w 24"/>
                  <a:gd name="T1" fmla="*/ 1 h 21"/>
                  <a:gd name="T2" fmla="*/ 2 w 24"/>
                  <a:gd name="T3" fmla="*/ 1 h 21"/>
                  <a:gd name="T4" fmla="*/ 2 w 24"/>
                  <a:gd name="T5" fmla="*/ 1 h 21"/>
                  <a:gd name="T6" fmla="*/ 0 w 24"/>
                  <a:gd name="T7" fmla="*/ 1 h 21"/>
                  <a:gd name="T8" fmla="*/ 1 w 24"/>
                  <a:gd name="T9" fmla="*/ 1 h 21"/>
                  <a:gd name="T10" fmla="*/ 0 w 24"/>
                  <a:gd name="T11" fmla="*/ 1 h 21"/>
                  <a:gd name="T12" fmla="*/ 1 w 24"/>
                  <a:gd name="T13" fmla="*/ 2 h 21"/>
                  <a:gd name="T14" fmla="*/ 0 w 24"/>
                  <a:gd name="T15" fmla="*/ 2 h 21"/>
                  <a:gd name="T16" fmla="*/ 1 w 24"/>
                  <a:gd name="T17" fmla="*/ 2 h 21"/>
                  <a:gd name="T18" fmla="*/ 1 w 24"/>
                  <a:gd name="T19" fmla="*/ 3 h 21"/>
                  <a:gd name="T20" fmla="*/ 2 w 24"/>
                  <a:gd name="T21" fmla="*/ 2 h 21"/>
                  <a:gd name="T22" fmla="*/ 2 w 24"/>
                  <a:gd name="T23" fmla="*/ 3 h 21"/>
                  <a:gd name="T24" fmla="*/ 2 w 24"/>
                  <a:gd name="T25" fmla="*/ 2 h 21"/>
                  <a:gd name="T26" fmla="*/ 2 w 24"/>
                  <a:gd name="T27" fmla="*/ 3 h 21"/>
                  <a:gd name="T28" fmla="*/ 2 w 24"/>
                  <a:gd name="T29" fmla="*/ 2 h 21"/>
                  <a:gd name="T30" fmla="*/ 3 w 24"/>
                  <a:gd name="T31" fmla="*/ 3 h 21"/>
                  <a:gd name="T32" fmla="*/ 3 w 24"/>
                  <a:gd name="T33" fmla="*/ 2 h 21"/>
                  <a:gd name="T34" fmla="*/ 3 w 24"/>
                  <a:gd name="T35" fmla="*/ 2 h 21"/>
                  <a:gd name="T36" fmla="*/ 3 w 24"/>
                  <a:gd name="T37" fmla="*/ 2 h 21"/>
                  <a:gd name="T38" fmla="*/ 3 w 24"/>
                  <a:gd name="T39" fmla="*/ 1 h 21"/>
                  <a:gd name="T40" fmla="*/ 3 w 24"/>
                  <a:gd name="T41" fmla="*/ 1 h 21"/>
                  <a:gd name="T42" fmla="*/ 3 w 24"/>
                  <a:gd name="T43" fmla="*/ 1 h 21"/>
                  <a:gd name="T44" fmla="*/ 2 w 24"/>
                  <a:gd name="T45" fmla="*/ 1 h 21"/>
                  <a:gd name="T46" fmla="*/ 2 w 24"/>
                  <a:gd name="T47" fmla="*/ 0 h 21"/>
                  <a:gd name="T48" fmla="*/ 2 w 24"/>
                  <a:gd name="T49" fmla="*/ 1 h 2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4" h="21">
                    <a:moveTo>
                      <a:pt x="12" y="5"/>
                    </a:moveTo>
                    <a:lnTo>
                      <a:pt x="9" y="2"/>
                    </a:lnTo>
                    <a:lnTo>
                      <a:pt x="9" y="5"/>
                    </a:lnTo>
                    <a:lnTo>
                      <a:pt x="0" y="2"/>
                    </a:lnTo>
                    <a:lnTo>
                      <a:pt x="5" y="7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7" y="14"/>
                    </a:lnTo>
                    <a:lnTo>
                      <a:pt x="5" y="17"/>
                    </a:lnTo>
                    <a:lnTo>
                      <a:pt x="9" y="15"/>
                    </a:lnTo>
                    <a:lnTo>
                      <a:pt x="9" y="21"/>
                    </a:lnTo>
                    <a:lnTo>
                      <a:pt x="12" y="14"/>
                    </a:lnTo>
                    <a:lnTo>
                      <a:pt x="16" y="19"/>
                    </a:lnTo>
                    <a:lnTo>
                      <a:pt x="16" y="14"/>
                    </a:lnTo>
                    <a:lnTo>
                      <a:pt x="21" y="17"/>
                    </a:lnTo>
                    <a:lnTo>
                      <a:pt x="19" y="12"/>
                    </a:lnTo>
                    <a:lnTo>
                      <a:pt x="24" y="12"/>
                    </a:lnTo>
                    <a:lnTo>
                      <a:pt x="19" y="10"/>
                    </a:lnTo>
                    <a:lnTo>
                      <a:pt x="24" y="7"/>
                    </a:lnTo>
                    <a:lnTo>
                      <a:pt x="19" y="7"/>
                    </a:lnTo>
                    <a:lnTo>
                      <a:pt x="21" y="3"/>
                    </a:lnTo>
                    <a:lnTo>
                      <a:pt x="16" y="5"/>
                    </a:lnTo>
                    <a:lnTo>
                      <a:pt x="16" y="0"/>
                    </a:lnTo>
                    <a:lnTo>
                      <a:pt x="12" y="5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95" name="Freeform 94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529"/>
                <a:ext cx="0" cy="7"/>
              </a:xfrm>
              <a:custGeom xmlns:a="http://schemas.openxmlformats.org/drawingml/2006/main">
                <a:avLst/>
                <a:gdLst>
                  <a:gd name="T0" fmla="*/ 2 w 18"/>
                  <a:gd name="T1" fmla="*/ 1 h 14"/>
                  <a:gd name="T2" fmla="*/ 1 w 18"/>
                  <a:gd name="T3" fmla="*/ 1 h 14"/>
                  <a:gd name="T4" fmla="*/ 1 w 18"/>
                  <a:gd name="T5" fmla="*/ 1 h 14"/>
                  <a:gd name="T6" fmla="*/ 0 w 18"/>
                  <a:gd name="T7" fmla="*/ 1 h 14"/>
                  <a:gd name="T8" fmla="*/ 1 w 18"/>
                  <a:gd name="T9" fmla="*/ 1 h 14"/>
                  <a:gd name="T10" fmla="*/ 0 w 18"/>
                  <a:gd name="T11" fmla="*/ 1 h 14"/>
                  <a:gd name="T12" fmla="*/ 1 w 18"/>
                  <a:gd name="T13" fmla="*/ 1 h 14"/>
                  <a:gd name="T14" fmla="*/ 0 w 18"/>
                  <a:gd name="T15" fmla="*/ 2 h 14"/>
                  <a:gd name="T16" fmla="*/ 1 w 18"/>
                  <a:gd name="T17" fmla="*/ 2 h 14"/>
                  <a:gd name="T18" fmla="*/ 1 w 18"/>
                  <a:gd name="T19" fmla="*/ 2 h 14"/>
                  <a:gd name="T20" fmla="*/ 1 w 18"/>
                  <a:gd name="T21" fmla="*/ 2 h 14"/>
                  <a:gd name="T22" fmla="*/ 1 w 18"/>
                  <a:gd name="T23" fmla="*/ 2 h 14"/>
                  <a:gd name="T24" fmla="*/ 2 w 18"/>
                  <a:gd name="T25" fmla="*/ 2 h 14"/>
                  <a:gd name="T26" fmla="*/ 2 w 18"/>
                  <a:gd name="T27" fmla="*/ 2 h 14"/>
                  <a:gd name="T28" fmla="*/ 2 w 18"/>
                  <a:gd name="T29" fmla="*/ 2 h 14"/>
                  <a:gd name="T30" fmla="*/ 2 w 18"/>
                  <a:gd name="T31" fmla="*/ 2 h 14"/>
                  <a:gd name="T32" fmla="*/ 2 w 18"/>
                  <a:gd name="T33" fmla="*/ 2 h 14"/>
                  <a:gd name="T34" fmla="*/ 3 w 18"/>
                  <a:gd name="T35" fmla="*/ 2 h 14"/>
                  <a:gd name="T36" fmla="*/ 2 w 18"/>
                  <a:gd name="T37" fmla="*/ 1 h 14"/>
                  <a:gd name="T38" fmla="*/ 3 w 18"/>
                  <a:gd name="T39" fmla="*/ 1 h 14"/>
                  <a:gd name="T40" fmla="*/ 2 w 18"/>
                  <a:gd name="T41" fmla="*/ 1 h 14"/>
                  <a:gd name="T42" fmla="*/ 2 w 18"/>
                  <a:gd name="T43" fmla="*/ 1 h 14"/>
                  <a:gd name="T44" fmla="*/ 2 w 18"/>
                  <a:gd name="T45" fmla="*/ 1 h 14"/>
                  <a:gd name="T46" fmla="*/ 2 w 18"/>
                  <a:gd name="T47" fmla="*/ 0 h 14"/>
                  <a:gd name="T48" fmla="*/ 2 w 18"/>
                  <a:gd name="T49" fmla="*/ 1 h 1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8" h="14">
                    <a:moveTo>
                      <a:pt x="9" y="4"/>
                    </a:moveTo>
                    <a:lnTo>
                      <a:pt x="7" y="2"/>
                    </a:lnTo>
                    <a:lnTo>
                      <a:pt x="6" y="4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0" y="9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9" y="9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4" y="12"/>
                    </a:lnTo>
                    <a:lnTo>
                      <a:pt x="14" y="9"/>
                    </a:lnTo>
                    <a:lnTo>
                      <a:pt x="18" y="9"/>
                    </a:lnTo>
                    <a:lnTo>
                      <a:pt x="14" y="7"/>
                    </a:lnTo>
                    <a:lnTo>
                      <a:pt x="18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9" y="4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96" name="Freeform 95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530"/>
                <a:ext cx="0" cy="5"/>
              </a:xfrm>
              <a:custGeom xmlns:a="http://schemas.openxmlformats.org/drawingml/2006/main">
                <a:avLst/>
                <a:gdLst>
                  <a:gd name="T0" fmla="*/ 1 w 10"/>
                  <a:gd name="T1" fmla="*/ 1 h 10"/>
                  <a:gd name="T2" fmla="*/ 1 w 10"/>
                  <a:gd name="T3" fmla="*/ 1 h 10"/>
                  <a:gd name="T4" fmla="*/ 1 w 10"/>
                  <a:gd name="T5" fmla="*/ 1 h 10"/>
                  <a:gd name="T6" fmla="*/ 0 w 10"/>
                  <a:gd name="T7" fmla="*/ 1 h 10"/>
                  <a:gd name="T8" fmla="*/ 1 w 10"/>
                  <a:gd name="T9" fmla="*/ 1 h 10"/>
                  <a:gd name="T10" fmla="*/ 0 w 10"/>
                  <a:gd name="T11" fmla="*/ 1 h 10"/>
                  <a:gd name="T12" fmla="*/ 1 w 10"/>
                  <a:gd name="T13" fmla="*/ 1 h 10"/>
                  <a:gd name="T14" fmla="*/ 0 w 10"/>
                  <a:gd name="T15" fmla="*/ 1 h 10"/>
                  <a:gd name="T16" fmla="*/ 1 w 10"/>
                  <a:gd name="T17" fmla="*/ 1 h 10"/>
                  <a:gd name="T18" fmla="*/ 1 w 10"/>
                  <a:gd name="T19" fmla="*/ 2 h 10"/>
                  <a:gd name="T20" fmla="*/ 1 w 10"/>
                  <a:gd name="T21" fmla="*/ 1 h 10"/>
                  <a:gd name="T22" fmla="*/ 1 w 10"/>
                  <a:gd name="T23" fmla="*/ 2 h 10"/>
                  <a:gd name="T24" fmla="*/ 1 w 10"/>
                  <a:gd name="T25" fmla="*/ 1 h 10"/>
                  <a:gd name="T26" fmla="*/ 1 w 10"/>
                  <a:gd name="T27" fmla="*/ 2 h 10"/>
                  <a:gd name="T28" fmla="*/ 1 w 10"/>
                  <a:gd name="T29" fmla="*/ 1 h 10"/>
                  <a:gd name="T30" fmla="*/ 2 w 10"/>
                  <a:gd name="T31" fmla="*/ 2 h 10"/>
                  <a:gd name="T32" fmla="*/ 2 w 10"/>
                  <a:gd name="T33" fmla="*/ 1 h 10"/>
                  <a:gd name="T34" fmla="*/ 2 w 10"/>
                  <a:gd name="T35" fmla="*/ 1 h 10"/>
                  <a:gd name="T36" fmla="*/ 2 w 10"/>
                  <a:gd name="T37" fmla="*/ 1 h 10"/>
                  <a:gd name="T38" fmla="*/ 2 w 10"/>
                  <a:gd name="T39" fmla="*/ 1 h 10"/>
                  <a:gd name="T40" fmla="*/ 2 w 10"/>
                  <a:gd name="T41" fmla="*/ 1 h 10"/>
                  <a:gd name="T42" fmla="*/ 2 w 10"/>
                  <a:gd name="T43" fmla="*/ 1 h 10"/>
                  <a:gd name="T44" fmla="*/ 1 w 10"/>
                  <a:gd name="T45" fmla="*/ 1 h 10"/>
                  <a:gd name="T46" fmla="*/ 1 w 10"/>
                  <a:gd name="T47" fmla="*/ 0 h 10"/>
                  <a:gd name="T48" fmla="*/ 1 w 10"/>
                  <a:gd name="T49" fmla="*/ 1 h 1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0" h="10">
                    <a:moveTo>
                      <a:pt x="5" y="3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3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97" name="Freeform 96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2087" y="53532"/>
                <a:ext cx="0" cy="1"/>
              </a:xfrm>
              <a:custGeom xmlns:a="http://schemas.openxmlformats.org/drawingml/2006/main"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0 h 4"/>
                  <a:gd name="T16" fmla="*/ 0 w 4"/>
                  <a:gd name="T17" fmla="*/ 0 h 4"/>
                  <a:gd name="T18" fmla="*/ 0 w 4"/>
                  <a:gd name="T19" fmla="*/ 0 h 4"/>
                  <a:gd name="T20" fmla="*/ 0 w 4"/>
                  <a:gd name="T21" fmla="*/ 0 h 4"/>
                  <a:gd name="T22" fmla="*/ 0 w 4"/>
                  <a:gd name="T23" fmla="*/ 0 h 4"/>
                  <a:gd name="T24" fmla="*/ 0 w 4"/>
                  <a:gd name="T25" fmla="*/ 0 h 4"/>
                  <a:gd name="T26" fmla="*/ 0 w 4"/>
                  <a:gd name="T27" fmla="*/ 0 h 4"/>
                  <a:gd name="T28" fmla="*/ 0 w 4"/>
                  <a:gd name="T29" fmla="*/ 0 h 4"/>
                  <a:gd name="T30" fmla="*/ 0 w 4"/>
                  <a:gd name="T31" fmla="*/ 0 h 4"/>
                  <a:gd name="T32" fmla="*/ 0 w 4"/>
                  <a:gd name="T33" fmla="*/ 0 h 4"/>
                  <a:gd name="T34" fmla="*/ 0 w 4"/>
                  <a:gd name="T35" fmla="*/ 0 h 4"/>
                  <a:gd name="T36" fmla="*/ 0 w 4"/>
                  <a:gd name="T37" fmla="*/ 0 h 4"/>
                  <a:gd name="T38" fmla="*/ 0 w 4"/>
                  <a:gd name="T39" fmla="*/ 0 h 4"/>
                  <a:gd name="T40" fmla="*/ 0 w 4"/>
                  <a:gd name="T41" fmla="*/ 0 h 4"/>
                  <a:gd name="T42" fmla="*/ 0 w 4"/>
                  <a:gd name="T43" fmla="*/ 0 h 4"/>
                  <a:gd name="T44" fmla="*/ 0 w 4"/>
                  <a:gd name="T45" fmla="*/ 0 h 4"/>
                  <a:gd name="T46" fmla="*/ 0 w 4"/>
                  <a:gd name="T47" fmla="*/ 0 h 4"/>
                  <a:gd name="T48" fmla="*/ 0 w 4"/>
                  <a:gd name="T49" fmla="*/ 0 h 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</cdr:grpSp>
        <cdr:sp macro="" textlink="">
          <cdr:nvSpPr>
            <cdr:cNvPr id="57" name="Freeform 56"/>
            <cdr:cNvSpPr>
              <a:spLocks xmlns:a="http://schemas.openxmlformats.org/drawingml/2006/main"/>
            </cdr:cNvSpPr>
          </cdr:nvSpPr>
          <cdr:spPr bwMode="auto">
            <a:xfrm xmlns:a="http://schemas.openxmlformats.org/drawingml/2006/main">
              <a:off x="-933" y="552509"/>
              <a:ext cx="0" cy="103"/>
            </a:xfrm>
            <a:custGeom xmlns:a="http://schemas.openxmlformats.org/drawingml/2006/main">
              <a:avLst/>
              <a:gdLst>
                <a:gd name="T0" fmla="*/ 18 w 276"/>
                <a:gd name="T1" fmla="*/ 6 h 207"/>
                <a:gd name="T2" fmla="*/ 14 w 276"/>
                <a:gd name="T3" fmla="*/ 2 h 207"/>
                <a:gd name="T4" fmla="*/ 12 w 276"/>
                <a:gd name="T5" fmla="*/ 7 h 207"/>
                <a:gd name="T6" fmla="*/ 1 w 276"/>
                <a:gd name="T7" fmla="*/ 2 h 207"/>
                <a:gd name="T8" fmla="*/ 8 w 276"/>
                <a:gd name="T9" fmla="*/ 9 h 207"/>
                <a:gd name="T10" fmla="*/ 0 w 276"/>
                <a:gd name="T11" fmla="*/ 10 h 207"/>
                <a:gd name="T12" fmla="*/ 6 w 276"/>
                <a:gd name="T13" fmla="*/ 14 h 207"/>
                <a:gd name="T14" fmla="*/ 1 w 276"/>
                <a:gd name="T15" fmla="*/ 17 h 207"/>
                <a:gd name="T16" fmla="*/ 10 w 276"/>
                <a:gd name="T17" fmla="*/ 16 h 207"/>
                <a:gd name="T18" fmla="*/ 8 w 276"/>
                <a:gd name="T19" fmla="*/ 21 h 207"/>
                <a:gd name="T20" fmla="*/ 13 w 276"/>
                <a:gd name="T21" fmla="*/ 18 h 207"/>
                <a:gd name="T22" fmla="*/ 14 w 276"/>
                <a:gd name="T23" fmla="*/ 25 h 207"/>
                <a:gd name="T24" fmla="*/ 17 w 276"/>
                <a:gd name="T25" fmla="*/ 17 h 207"/>
                <a:gd name="T26" fmla="*/ 22 w 276"/>
                <a:gd name="T27" fmla="*/ 23 h 207"/>
                <a:gd name="T28" fmla="*/ 23 w 276"/>
                <a:gd name="T29" fmla="*/ 17 h 207"/>
                <a:gd name="T30" fmla="*/ 29 w 276"/>
                <a:gd name="T31" fmla="*/ 21 h 207"/>
                <a:gd name="T32" fmla="*/ 28 w 276"/>
                <a:gd name="T33" fmla="*/ 15 h 207"/>
                <a:gd name="T34" fmla="*/ 35 w 276"/>
                <a:gd name="T35" fmla="*/ 15 h 207"/>
                <a:gd name="T36" fmla="*/ 29 w 276"/>
                <a:gd name="T37" fmla="*/ 12 h 207"/>
                <a:gd name="T38" fmla="*/ 34 w 276"/>
                <a:gd name="T39" fmla="*/ 9 h 207"/>
                <a:gd name="T40" fmla="*/ 27 w 276"/>
                <a:gd name="T41" fmla="*/ 8 h 207"/>
                <a:gd name="T42" fmla="*/ 30 w 276"/>
                <a:gd name="T43" fmla="*/ 5 h 207"/>
                <a:gd name="T44" fmla="*/ 23 w 276"/>
                <a:gd name="T45" fmla="*/ 6 h 207"/>
                <a:gd name="T46" fmla="*/ 24 w 276"/>
                <a:gd name="T47" fmla="*/ 0 h 207"/>
                <a:gd name="T48" fmla="*/ 18 w 276"/>
                <a:gd name="T49" fmla="*/ 6 h 20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76" h="207">
                  <a:moveTo>
                    <a:pt x="138" y="55"/>
                  </a:moveTo>
                  <a:lnTo>
                    <a:pt x="107" y="22"/>
                  </a:lnTo>
                  <a:lnTo>
                    <a:pt x="93" y="60"/>
                  </a:lnTo>
                  <a:lnTo>
                    <a:pt x="5" y="22"/>
                  </a:lnTo>
                  <a:lnTo>
                    <a:pt x="59" y="72"/>
                  </a:lnTo>
                  <a:lnTo>
                    <a:pt x="0" y="82"/>
                  </a:lnTo>
                  <a:lnTo>
                    <a:pt x="48" y="112"/>
                  </a:lnTo>
                  <a:lnTo>
                    <a:pt x="2" y="139"/>
                  </a:lnTo>
                  <a:lnTo>
                    <a:pt x="73" y="133"/>
                  </a:lnTo>
                  <a:lnTo>
                    <a:pt x="60" y="169"/>
                  </a:lnTo>
                  <a:lnTo>
                    <a:pt x="98" y="150"/>
                  </a:lnTo>
                  <a:lnTo>
                    <a:pt x="109" y="207"/>
                  </a:lnTo>
                  <a:lnTo>
                    <a:pt x="135" y="143"/>
                  </a:lnTo>
                  <a:lnTo>
                    <a:pt x="169" y="190"/>
                  </a:lnTo>
                  <a:lnTo>
                    <a:pt x="180" y="138"/>
                  </a:lnTo>
                  <a:lnTo>
                    <a:pt x="231" y="174"/>
                  </a:lnTo>
                  <a:lnTo>
                    <a:pt x="216" y="124"/>
                  </a:lnTo>
                  <a:lnTo>
                    <a:pt x="276" y="127"/>
                  </a:lnTo>
                  <a:lnTo>
                    <a:pt x="224" y="100"/>
                  </a:lnTo>
                  <a:lnTo>
                    <a:pt x="269" y="77"/>
                  </a:lnTo>
                  <a:lnTo>
                    <a:pt x="214" y="70"/>
                  </a:lnTo>
                  <a:lnTo>
                    <a:pt x="235" y="43"/>
                  </a:lnTo>
                  <a:lnTo>
                    <a:pt x="181" y="51"/>
                  </a:lnTo>
                  <a:lnTo>
                    <a:pt x="186" y="0"/>
                  </a:lnTo>
                  <a:lnTo>
                    <a:pt x="138" y="55"/>
                  </a:lnTo>
                  <a:close/>
                </a:path>
              </a:pathLst>
            </a:custGeom>
            <a:gradFill xmlns:a="http://schemas.openxmlformats.org/drawingml/2006/main" rotWithShape="0">
              <a:gsLst>
                <a:gs pos="0">
                  <a:srgbClr val="3399FF"/>
                </a:gs>
                <a:gs pos="100000">
                  <a:srgbClr val="184776"/>
                </a:gs>
              </a:gsLst>
              <a:path path="rect">
                <a:fillToRect l="50000" t="50000" r="50000" b="50000"/>
              </a:path>
            </a:gradFill>
            <a:ln xmlns:a="http://schemas.openxmlformats.org/drawingml/2006/main" w="7938">
              <a:solidFill>
                <a:srgbClr val="000000"/>
              </a:solidFill>
              <a:prstDash val="solid"/>
              <a:round/>
              <a:headEnd/>
              <a:tailEnd/>
            </a:ln>
          </cdr:spPr>
          <cdr:txBody>
            <a:bodyPr xmlns:a="http://schemas.openxmlformats.org/drawingml/2006/main"/>
            <a:lstStyle xmlns:a="http://schemas.openxmlformats.org/drawingml/2006/main"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 xmlns:a="http://schemas.openxmlformats.org/drawingml/2006/main">
              <a:endParaRPr lang="en-GB"/>
            </a:p>
          </cdr:txBody>
        </cdr:sp>
      </cdr:grpSp>
      <cdr:grpSp>
        <cdr:nvGrpSpPr>
          <cdr:cNvPr id="13" name="Group 12"/>
          <cdr:cNvGrpSpPr>
            <a:grpSpLocks xmlns:a="http://schemas.openxmlformats.org/drawingml/2006/main"/>
          </cdr:cNvGrpSpPr>
        </cdr:nvGrpSpPr>
        <cdr:grpSpPr bwMode="auto">
          <a:xfrm xmlns:a="http://schemas.openxmlformats.org/drawingml/2006/main">
            <a:off x="-933" y="552509"/>
            <a:ext cx="0" cy="50930"/>
            <a:chOff x="-933" y="552509"/>
            <a:chExt cx="0" cy="50930"/>
          </a:xfrm>
        </cdr:grpSpPr>
        <cdr:grpSp>
          <cdr:nvGrpSpPr>
            <cdr:cNvPr id="14" name="Group 13"/>
            <cdr:cNvGrpSpPr>
              <a:grpSpLocks xmlns:a="http://schemas.openxmlformats.org/drawingml/2006/main"/>
            </cdr:cNvGrpSpPr>
          </cdr:nvGrpSpPr>
          <cdr:grpSpPr bwMode="auto">
            <a:xfrm xmlns:a="http://schemas.openxmlformats.org/drawingml/2006/main">
              <a:off x="-933" y="603309"/>
              <a:ext cx="0" cy="130"/>
              <a:chOff x="51950" y="53481"/>
              <a:chExt cx="1" cy="130"/>
            </a:xfrm>
          </cdr:grpSpPr>
          <cdr:sp macro="" textlink="">
            <cdr:nvSpPr>
              <cdr:cNvPr id="16" name="Freeform 15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481"/>
                <a:ext cx="0" cy="130"/>
              </a:xfrm>
              <a:custGeom xmlns:a="http://schemas.openxmlformats.org/drawingml/2006/main">
                <a:avLst/>
                <a:gdLst>
                  <a:gd name="T0" fmla="*/ 18 w 276"/>
                  <a:gd name="T1" fmla="*/ 9 h 260"/>
                  <a:gd name="T2" fmla="*/ 14 w 276"/>
                  <a:gd name="T3" fmla="*/ 4 h 260"/>
                  <a:gd name="T4" fmla="*/ 12 w 276"/>
                  <a:gd name="T5" fmla="*/ 10 h 260"/>
                  <a:gd name="T6" fmla="*/ 1 w 276"/>
                  <a:gd name="T7" fmla="*/ 4 h 260"/>
                  <a:gd name="T8" fmla="*/ 8 w 276"/>
                  <a:gd name="T9" fmla="*/ 12 h 260"/>
                  <a:gd name="T10" fmla="*/ 0 w 276"/>
                  <a:gd name="T11" fmla="*/ 13 h 260"/>
                  <a:gd name="T12" fmla="*/ 7 w 276"/>
                  <a:gd name="T13" fmla="*/ 18 h 260"/>
                  <a:gd name="T14" fmla="*/ 1 w 276"/>
                  <a:gd name="T15" fmla="*/ 22 h 260"/>
                  <a:gd name="T16" fmla="*/ 10 w 276"/>
                  <a:gd name="T17" fmla="*/ 21 h 260"/>
                  <a:gd name="T18" fmla="*/ 8 w 276"/>
                  <a:gd name="T19" fmla="*/ 27 h 260"/>
                  <a:gd name="T20" fmla="*/ 13 w 276"/>
                  <a:gd name="T21" fmla="*/ 24 h 260"/>
                  <a:gd name="T22" fmla="*/ 14 w 276"/>
                  <a:gd name="T23" fmla="*/ 33 h 260"/>
                  <a:gd name="T24" fmla="*/ 17 w 276"/>
                  <a:gd name="T25" fmla="*/ 23 h 260"/>
                  <a:gd name="T26" fmla="*/ 22 w 276"/>
                  <a:gd name="T27" fmla="*/ 30 h 260"/>
                  <a:gd name="T28" fmla="*/ 23 w 276"/>
                  <a:gd name="T29" fmla="*/ 22 h 260"/>
                  <a:gd name="T30" fmla="*/ 29 w 276"/>
                  <a:gd name="T31" fmla="*/ 28 h 260"/>
                  <a:gd name="T32" fmla="*/ 27 w 276"/>
                  <a:gd name="T33" fmla="*/ 20 h 260"/>
                  <a:gd name="T34" fmla="*/ 35 w 276"/>
                  <a:gd name="T35" fmla="*/ 20 h 260"/>
                  <a:gd name="T36" fmla="*/ 29 w 276"/>
                  <a:gd name="T37" fmla="*/ 16 h 260"/>
                  <a:gd name="T38" fmla="*/ 34 w 276"/>
                  <a:gd name="T39" fmla="*/ 13 h 260"/>
                  <a:gd name="T40" fmla="*/ 27 w 276"/>
                  <a:gd name="T41" fmla="*/ 11 h 260"/>
                  <a:gd name="T42" fmla="*/ 30 w 276"/>
                  <a:gd name="T43" fmla="*/ 7 h 260"/>
                  <a:gd name="T44" fmla="*/ 23 w 276"/>
                  <a:gd name="T45" fmla="*/ 8 h 260"/>
                  <a:gd name="T46" fmla="*/ 24 w 276"/>
                  <a:gd name="T47" fmla="*/ 0 h 260"/>
                  <a:gd name="T48" fmla="*/ 18 w 276"/>
                  <a:gd name="T49" fmla="*/ 9 h 26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76" h="260">
                    <a:moveTo>
                      <a:pt x="138" y="70"/>
                    </a:moveTo>
                    <a:lnTo>
                      <a:pt x="107" y="27"/>
                    </a:lnTo>
                    <a:lnTo>
                      <a:pt x="93" y="76"/>
                    </a:lnTo>
                    <a:lnTo>
                      <a:pt x="5" y="27"/>
                    </a:lnTo>
                    <a:lnTo>
                      <a:pt x="59" y="91"/>
                    </a:lnTo>
                    <a:lnTo>
                      <a:pt x="0" y="103"/>
                    </a:lnTo>
                    <a:lnTo>
                      <a:pt x="49" y="141"/>
                    </a:lnTo>
                    <a:lnTo>
                      <a:pt x="2" y="176"/>
                    </a:lnTo>
                    <a:lnTo>
                      <a:pt x="73" y="167"/>
                    </a:lnTo>
                    <a:lnTo>
                      <a:pt x="61" y="212"/>
                    </a:lnTo>
                    <a:lnTo>
                      <a:pt x="99" y="188"/>
                    </a:lnTo>
                    <a:lnTo>
                      <a:pt x="109" y="260"/>
                    </a:lnTo>
                    <a:lnTo>
                      <a:pt x="135" y="179"/>
                    </a:lnTo>
                    <a:lnTo>
                      <a:pt x="169" y="238"/>
                    </a:lnTo>
                    <a:lnTo>
                      <a:pt x="180" y="174"/>
                    </a:lnTo>
                    <a:lnTo>
                      <a:pt x="232" y="217"/>
                    </a:lnTo>
                    <a:lnTo>
                      <a:pt x="216" y="155"/>
                    </a:lnTo>
                    <a:lnTo>
                      <a:pt x="276" y="160"/>
                    </a:lnTo>
                    <a:lnTo>
                      <a:pt x="225" y="126"/>
                    </a:lnTo>
                    <a:lnTo>
                      <a:pt x="270" y="98"/>
                    </a:lnTo>
                    <a:lnTo>
                      <a:pt x="214" y="88"/>
                    </a:lnTo>
                    <a:lnTo>
                      <a:pt x="235" y="53"/>
                    </a:lnTo>
                    <a:lnTo>
                      <a:pt x="181" y="64"/>
                    </a:lnTo>
                    <a:lnTo>
                      <a:pt x="187" y="0"/>
                    </a:lnTo>
                    <a:lnTo>
                      <a:pt x="138" y="70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17" name="Freeform 16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483"/>
                <a:ext cx="0" cy="126"/>
              </a:xfrm>
              <a:custGeom xmlns:a="http://schemas.openxmlformats.org/drawingml/2006/main">
                <a:avLst/>
                <a:gdLst>
                  <a:gd name="T0" fmla="*/ 16 w 265"/>
                  <a:gd name="T1" fmla="*/ 9 h 250"/>
                  <a:gd name="T2" fmla="*/ 12 w 265"/>
                  <a:gd name="T3" fmla="*/ 4 h 250"/>
                  <a:gd name="T4" fmla="*/ 11 w 265"/>
                  <a:gd name="T5" fmla="*/ 9 h 250"/>
                  <a:gd name="T6" fmla="*/ 0 w 265"/>
                  <a:gd name="T7" fmla="*/ 4 h 250"/>
                  <a:gd name="T8" fmla="*/ 7 w 265"/>
                  <a:gd name="T9" fmla="*/ 11 h 250"/>
                  <a:gd name="T10" fmla="*/ 0 w 265"/>
                  <a:gd name="T11" fmla="*/ 13 h 250"/>
                  <a:gd name="T12" fmla="*/ 5 w 265"/>
                  <a:gd name="T13" fmla="*/ 18 h 250"/>
                  <a:gd name="T14" fmla="*/ 0 w 265"/>
                  <a:gd name="T15" fmla="*/ 22 h 250"/>
                  <a:gd name="T16" fmla="*/ 8 w 265"/>
                  <a:gd name="T17" fmla="*/ 21 h 250"/>
                  <a:gd name="T18" fmla="*/ 7 w 265"/>
                  <a:gd name="T19" fmla="*/ 26 h 250"/>
                  <a:gd name="T20" fmla="*/ 11 w 265"/>
                  <a:gd name="T21" fmla="*/ 23 h 250"/>
                  <a:gd name="T22" fmla="*/ 13 w 265"/>
                  <a:gd name="T23" fmla="*/ 32 h 250"/>
                  <a:gd name="T24" fmla="*/ 16 w 265"/>
                  <a:gd name="T25" fmla="*/ 22 h 250"/>
                  <a:gd name="T26" fmla="*/ 20 w 265"/>
                  <a:gd name="T27" fmla="*/ 29 h 250"/>
                  <a:gd name="T28" fmla="*/ 21 w 265"/>
                  <a:gd name="T29" fmla="*/ 21 h 250"/>
                  <a:gd name="T30" fmla="*/ 27 w 265"/>
                  <a:gd name="T31" fmla="*/ 27 h 250"/>
                  <a:gd name="T32" fmla="*/ 26 w 265"/>
                  <a:gd name="T33" fmla="*/ 19 h 250"/>
                  <a:gd name="T34" fmla="*/ 33 w 265"/>
                  <a:gd name="T35" fmla="*/ 20 h 250"/>
                  <a:gd name="T36" fmla="*/ 26 w 265"/>
                  <a:gd name="T37" fmla="*/ 16 h 250"/>
                  <a:gd name="T38" fmla="*/ 32 w 265"/>
                  <a:gd name="T39" fmla="*/ 12 h 250"/>
                  <a:gd name="T40" fmla="*/ 25 w 265"/>
                  <a:gd name="T41" fmla="*/ 11 h 250"/>
                  <a:gd name="T42" fmla="*/ 28 w 265"/>
                  <a:gd name="T43" fmla="*/ 7 h 250"/>
                  <a:gd name="T44" fmla="*/ 21 w 265"/>
                  <a:gd name="T45" fmla="*/ 8 h 250"/>
                  <a:gd name="T46" fmla="*/ 22 w 265"/>
                  <a:gd name="T47" fmla="*/ 0 h 250"/>
                  <a:gd name="T48" fmla="*/ 16 w 265"/>
                  <a:gd name="T49" fmla="*/ 9 h 2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65" h="250">
                    <a:moveTo>
                      <a:pt x="133" y="67"/>
                    </a:moveTo>
                    <a:lnTo>
                      <a:pt x="102" y="26"/>
                    </a:lnTo>
                    <a:lnTo>
                      <a:pt x="90" y="72"/>
                    </a:lnTo>
                    <a:lnTo>
                      <a:pt x="6" y="26"/>
                    </a:lnTo>
                    <a:lnTo>
                      <a:pt x="57" y="88"/>
                    </a:lnTo>
                    <a:lnTo>
                      <a:pt x="0" y="100"/>
                    </a:lnTo>
                    <a:lnTo>
                      <a:pt x="47" y="136"/>
                    </a:lnTo>
                    <a:lnTo>
                      <a:pt x="2" y="169"/>
                    </a:lnTo>
                    <a:lnTo>
                      <a:pt x="69" y="160"/>
                    </a:lnTo>
                    <a:lnTo>
                      <a:pt x="57" y="204"/>
                    </a:lnTo>
                    <a:lnTo>
                      <a:pt x="95" y="181"/>
                    </a:lnTo>
                    <a:lnTo>
                      <a:pt x="104" y="250"/>
                    </a:lnTo>
                    <a:lnTo>
                      <a:pt x="130" y="172"/>
                    </a:lnTo>
                    <a:lnTo>
                      <a:pt x="163" y="229"/>
                    </a:lnTo>
                    <a:lnTo>
                      <a:pt x="171" y="167"/>
                    </a:lnTo>
                    <a:lnTo>
                      <a:pt x="221" y="209"/>
                    </a:lnTo>
                    <a:lnTo>
                      <a:pt x="208" y="148"/>
                    </a:lnTo>
                    <a:lnTo>
                      <a:pt x="265" y="153"/>
                    </a:lnTo>
                    <a:lnTo>
                      <a:pt x="214" y="121"/>
                    </a:lnTo>
                    <a:lnTo>
                      <a:pt x="258" y="95"/>
                    </a:lnTo>
                    <a:lnTo>
                      <a:pt x="206" y="84"/>
                    </a:lnTo>
                    <a:lnTo>
                      <a:pt x="225" y="52"/>
                    </a:lnTo>
                    <a:lnTo>
                      <a:pt x="173" y="62"/>
                    </a:lnTo>
                    <a:lnTo>
                      <a:pt x="178" y="0"/>
                    </a:lnTo>
                    <a:lnTo>
                      <a:pt x="133" y="67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18" name="Freeform 17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485"/>
                <a:ext cx="0" cy="122"/>
              </a:xfrm>
              <a:custGeom xmlns:a="http://schemas.openxmlformats.org/drawingml/2006/main">
                <a:avLst/>
                <a:gdLst>
                  <a:gd name="T0" fmla="*/ 17 w 257"/>
                  <a:gd name="T1" fmla="*/ 9 h 244"/>
                  <a:gd name="T2" fmla="*/ 13 w 257"/>
                  <a:gd name="T3" fmla="*/ 4 h 244"/>
                  <a:gd name="T4" fmla="*/ 11 w 257"/>
                  <a:gd name="T5" fmla="*/ 9 h 244"/>
                  <a:gd name="T6" fmla="*/ 1 w 257"/>
                  <a:gd name="T7" fmla="*/ 4 h 244"/>
                  <a:gd name="T8" fmla="*/ 7 w 257"/>
                  <a:gd name="T9" fmla="*/ 11 h 244"/>
                  <a:gd name="T10" fmla="*/ 0 w 257"/>
                  <a:gd name="T11" fmla="*/ 13 h 244"/>
                  <a:gd name="T12" fmla="*/ 6 w 257"/>
                  <a:gd name="T13" fmla="*/ 17 h 244"/>
                  <a:gd name="T14" fmla="*/ 1 w 257"/>
                  <a:gd name="T15" fmla="*/ 21 h 244"/>
                  <a:gd name="T16" fmla="*/ 9 w 257"/>
                  <a:gd name="T17" fmla="*/ 20 h 244"/>
                  <a:gd name="T18" fmla="*/ 8 w 257"/>
                  <a:gd name="T19" fmla="*/ 25 h 244"/>
                  <a:gd name="T20" fmla="*/ 12 w 257"/>
                  <a:gd name="T21" fmla="*/ 22 h 244"/>
                  <a:gd name="T22" fmla="*/ 13 w 257"/>
                  <a:gd name="T23" fmla="*/ 31 h 244"/>
                  <a:gd name="T24" fmla="*/ 16 w 257"/>
                  <a:gd name="T25" fmla="*/ 21 h 244"/>
                  <a:gd name="T26" fmla="*/ 20 w 257"/>
                  <a:gd name="T27" fmla="*/ 28 h 244"/>
                  <a:gd name="T28" fmla="*/ 21 w 257"/>
                  <a:gd name="T29" fmla="*/ 21 h 244"/>
                  <a:gd name="T30" fmla="*/ 27 w 257"/>
                  <a:gd name="T31" fmla="*/ 26 h 244"/>
                  <a:gd name="T32" fmla="*/ 25 w 257"/>
                  <a:gd name="T33" fmla="*/ 19 h 244"/>
                  <a:gd name="T34" fmla="*/ 33 w 257"/>
                  <a:gd name="T35" fmla="*/ 19 h 244"/>
                  <a:gd name="T36" fmla="*/ 27 w 257"/>
                  <a:gd name="T37" fmla="*/ 15 h 244"/>
                  <a:gd name="T38" fmla="*/ 32 w 257"/>
                  <a:gd name="T39" fmla="*/ 12 h 244"/>
                  <a:gd name="T40" fmla="*/ 25 w 257"/>
                  <a:gd name="T41" fmla="*/ 11 h 244"/>
                  <a:gd name="T42" fmla="*/ 28 w 257"/>
                  <a:gd name="T43" fmla="*/ 7 h 244"/>
                  <a:gd name="T44" fmla="*/ 22 w 257"/>
                  <a:gd name="T45" fmla="*/ 8 h 244"/>
                  <a:gd name="T46" fmla="*/ 22 w 257"/>
                  <a:gd name="T47" fmla="*/ 0 h 244"/>
                  <a:gd name="T48" fmla="*/ 17 w 257"/>
                  <a:gd name="T49" fmla="*/ 9 h 24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57" h="244">
                    <a:moveTo>
                      <a:pt x="129" y="66"/>
                    </a:moveTo>
                    <a:lnTo>
                      <a:pt x="100" y="26"/>
                    </a:lnTo>
                    <a:lnTo>
                      <a:pt x="86" y="71"/>
                    </a:lnTo>
                    <a:lnTo>
                      <a:pt x="5" y="26"/>
                    </a:lnTo>
                    <a:lnTo>
                      <a:pt x="55" y="87"/>
                    </a:lnTo>
                    <a:lnTo>
                      <a:pt x="0" y="97"/>
                    </a:lnTo>
                    <a:lnTo>
                      <a:pt x="45" y="133"/>
                    </a:lnTo>
                    <a:lnTo>
                      <a:pt x="2" y="164"/>
                    </a:lnTo>
                    <a:lnTo>
                      <a:pt x="67" y="157"/>
                    </a:lnTo>
                    <a:lnTo>
                      <a:pt x="57" y="199"/>
                    </a:lnTo>
                    <a:lnTo>
                      <a:pt x="91" y="176"/>
                    </a:lnTo>
                    <a:lnTo>
                      <a:pt x="102" y="244"/>
                    </a:lnTo>
                    <a:lnTo>
                      <a:pt x="126" y="168"/>
                    </a:lnTo>
                    <a:lnTo>
                      <a:pt x="157" y="223"/>
                    </a:lnTo>
                    <a:lnTo>
                      <a:pt x="167" y="163"/>
                    </a:lnTo>
                    <a:lnTo>
                      <a:pt x="216" y="204"/>
                    </a:lnTo>
                    <a:lnTo>
                      <a:pt x="200" y="145"/>
                    </a:lnTo>
                    <a:lnTo>
                      <a:pt x="257" y="150"/>
                    </a:lnTo>
                    <a:lnTo>
                      <a:pt x="209" y="118"/>
                    </a:lnTo>
                    <a:lnTo>
                      <a:pt x="250" y="92"/>
                    </a:lnTo>
                    <a:lnTo>
                      <a:pt x="200" y="83"/>
                    </a:lnTo>
                    <a:lnTo>
                      <a:pt x="219" y="50"/>
                    </a:lnTo>
                    <a:lnTo>
                      <a:pt x="169" y="61"/>
                    </a:lnTo>
                    <a:lnTo>
                      <a:pt x="174" y="0"/>
                    </a:lnTo>
                    <a:lnTo>
                      <a:pt x="129" y="66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19" name="Freeform 18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487"/>
                <a:ext cx="0" cy="118"/>
              </a:xfrm>
              <a:custGeom xmlns:a="http://schemas.openxmlformats.org/drawingml/2006/main">
                <a:avLst/>
                <a:gdLst>
                  <a:gd name="T0" fmla="*/ 15 w 251"/>
                  <a:gd name="T1" fmla="*/ 8 h 236"/>
                  <a:gd name="T2" fmla="*/ 12 w 251"/>
                  <a:gd name="T3" fmla="*/ 4 h 236"/>
                  <a:gd name="T4" fmla="*/ 10 w 251"/>
                  <a:gd name="T5" fmla="*/ 9 h 236"/>
                  <a:gd name="T6" fmla="*/ 0 w 251"/>
                  <a:gd name="T7" fmla="*/ 4 h 236"/>
                  <a:gd name="T8" fmla="*/ 6 w 251"/>
                  <a:gd name="T9" fmla="*/ 11 h 236"/>
                  <a:gd name="T10" fmla="*/ 0 w 251"/>
                  <a:gd name="T11" fmla="*/ 12 h 236"/>
                  <a:gd name="T12" fmla="*/ 5 w 251"/>
                  <a:gd name="T13" fmla="*/ 16 h 236"/>
                  <a:gd name="T14" fmla="*/ 0 w 251"/>
                  <a:gd name="T15" fmla="*/ 20 h 236"/>
                  <a:gd name="T16" fmla="*/ 8 w 251"/>
                  <a:gd name="T17" fmla="*/ 19 h 236"/>
                  <a:gd name="T18" fmla="*/ 7 w 251"/>
                  <a:gd name="T19" fmla="*/ 25 h 236"/>
                  <a:gd name="T20" fmla="*/ 11 w 251"/>
                  <a:gd name="T21" fmla="*/ 22 h 236"/>
                  <a:gd name="T22" fmla="*/ 12 w 251"/>
                  <a:gd name="T23" fmla="*/ 30 h 236"/>
                  <a:gd name="T24" fmla="*/ 15 w 251"/>
                  <a:gd name="T25" fmla="*/ 21 h 236"/>
                  <a:gd name="T26" fmla="*/ 19 w 251"/>
                  <a:gd name="T27" fmla="*/ 27 h 236"/>
                  <a:gd name="T28" fmla="*/ 20 w 251"/>
                  <a:gd name="T29" fmla="*/ 20 h 236"/>
                  <a:gd name="T30" fmla="*/ 26 w 251"/>
                  <a:gd name="T31" fmla="*/ 25 h 236"/>
                  <a:gd name="T32" fmla="*/ 24 w 251"/>
                  <a:gd name="T33" fmla="*/ 18 h 236"/>
                  <a:gd name="T34" fmla="*/ 31 w 251"/>
                  <a:gd name="T35" fmla="*/ 19 h 236"/>
                  <a:gd name="T36" fmla="*/ 25 w 251"/>
                  <a:gd name="T37" fmla="*/ 15 h 236"/>
                  <a:gd name="T38" fmla="*/ 30 w 251"/>
                  <a:gd name="T39" fmla="*/ 12 h 236"/>
                  <a:gd name="T40" fmla="*/ 24 w 251"/>
                  <a:gd name="T41" fmla="*/ 10 h 236"/>
                  <a:gd name="T42" fmla="*/ 26 w 251"/>
                  <a:gd name="T43" fmla="*/ 6 h 236"/>
                  <a:gd name="T44" fmla="*/ 20 w 251"/>
                  <a:gd name="T45" fmla="*/ 8 h 236"/>
                  <a:gd name="T46" fmla="*/ 21 w 251"/>
                  <a:gd name="T47" fmla="*/ 0 h 236"/>
                  <a:gd name="T48" fmla="*/ 15 w 251"/>
                  <a:gd name="T49" fmla="*/ 8 h 2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51" h="236">
                    <a:moveTo>
                      <a:pt x="126" y="64"/>
                    </a:moveTo>
                    <a:lnTo>
                      <a:pt x="97" y="26"/>
                    </a:lnTo>
                    <a:lnTo>
                      <a:pt x="85" y="69"/>
                    </a:lnTo>
                    <a:lnTo>
                      <a:pt x="5" y="26"/>
                    </a:lnTo>
                    <a:lnTo>
                      <a:pt x="54" y="83"/>
                    </a:lnTo>
                    <a:lnTo>
                      <a:pt x="0" y="93"/>
                    </a:lnTo>
                    <a:lnTo>
                      <a:pt x="43" y="127"/>
                    </a:lnTo>
                    <a:lnTo>
                      <a:pt x="2" y="160"/>
                    </a:lnTo>
                    <a:lnTo>
                      <a:pt x="66" y="152"/>
                    </a:lnTo>
                    <a:lnTo>
                      <a:pt x="56" y="193"/>
                    </a:lnTo>
                    <a:lnTo>
                      <a:pt x="90" y="171"/>
                    </a:lnTo>
                    <a:lnTo>
                      <a:pt x="99" y="236"/>
                    </a:lnTo>
                    <a:lnTo>
                      <a:pt x="123" y="162"/>
                    </a:lnTo>
                    <a:lnTo>
                      <a:pt x="154" y="216"/>
                    </a:lnTo>
                    <a:lnTo>
                      <a:pt x="163" y="159"/>
                    </a:lnTo>
                    <a:lnTo>
                      <a:pt x="211" y="197"/>
                    </a:lnTo>
                    <a:lnTo>
                      <a:pt x="195" y="141"/>
                    </a:lnTo>
                    <a:lnTo>
                      <a:pt x="251" y="145"/>
                    </a:lnTo>
                    <a:lnTo>
                      <a:pt x="204" y="114"/>
                    </a:lnTo>
                    <a:lnTo>
                      <a:pt x="244" y="89"/>
                    </a:lnTo>
                    <a:lnTo>
                      <a:pt x="194" y="79"/>
                    </a:lnTo>
                    <a:lnTo>
                      <a:pt x="213" y="48"/>
                    </a:lnTo>
                    <a:lnTo>
                      <a:pt x="164" y="58"/>
                    </a:lnTo>
                    <a:lnTo>
                      <a:pt x="169" y="0"/>
                    </a:lnTo>
                    <a:lnTo>
                      <a:pt x="126" y="64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20" name="Freeform 19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489"/>
                <a:ext cx="0" cy="114"/>
              </a:xfrm>
              <a:custGeom xmlns:a="http://schemas.openxmlformats.org/drawingml/2006/main">
                <a:avLst/>
                <a:gdLst>
                  <a:gd name="T0" fmla="*/ 16 w 243"/>
                  <a:gd name="T1" fmla="*/ 7 h 230"/>
                  <a:gd name="T2" fmla="*/ 12 w 243"/>
                  <a:gd name="T3" fmla="*/ 3 h 230"/>
                  <a:gd name="T4" fmla="*/ 11 w 243"/>
                  <a:gd name="T5" fmla="*/ 8 h 230"/>
                  <a:gd name="T6" fmla="*/ 1 w 243"/>
                  <a:gd name="T7" fmla="*/ 3 h 230"/>
                  <a:gd name="T8" fmla="*/ 7 w 243"/>
                  <a:gd name="T9" fmla="*/ 10 h 230"/>
                  <a:gd name="T10" fmla="*/ 0 w 243"/>
                  <a:gd name="T11" fmla="*/ 11 h 230"/>
                  <a:gd name="T12" fmla="*/ 6 w 243"/>
                  <a:gd name="T13" fmla="*/ 15 h 230"/>
                  <a:gd name="T14" fmla="*/ 1 w 243"/>
                  <a:gd name="T15" fmla="*/ 19 h 230"/>
                  <a:gd name="T16" fmla="*/ 8 w 243"/>
                  <a:gd name="T17" fmla="*/ 18 h 230"/>
                  <a:gd name="T18" fmla="*/ 7 w 243"/>
                  <a:gd name="T19" fmla="*/ 23 h 230"/>
                  <a:gd name="T20" fmla="*/ 11 w 243"/>
                  <a:gd name="T21" fmla="*/ 20 h 230"/>
                  <a:gd name="T22" fmla="*/ 12 w 243"/>
                  <a:gd name="T23" fmla="*/ 28 h 230"/>
                  <a:gd name="T24" fmla="*/ 15 w 243"/>
                  <a:gd name="T25" fmla="*/ 19 h 230"/>
                  <a:gd name="T26" fmla="*/ 19 w 243"/>
                  <a:gd name="T27" fmla="*/ 26 h 230"/>
                  <a:gd name="T28" fmla="*/ 20 w 243"/>
                  <a:gd name="T29" fmla="*/ 19 h 230"/>
                  <a:gd name="T30" fmla="*/ 26 w 243"/>
                  <a:gd name="T31" fmla="*/ 23 h 230"/>
                  <a:gd name="T32" fmla="*/ 24 w 243"/>
                  <a:gd name="T33" fmla="*/ 17 h 230"/>
                  <a:gd name="T34" fmla="*/ 31 w 243"/>
                  <a:gd name="T35" fmla="*/ 17 h 230"/>
                  <a:gd name="T36" fmla="*/ 25 w 243"/>
                  <a:gd name="T37" fmla="*/ 13 h 230"/>
                  <a:gd name="T38" fmla="*/ 30 w 243"/>
                  <a:gd name="T39" fmla="*/ 10 h 230"/>
                  <a:gd name="T40" fmla="*/ 24 w 243"/>
                  <a:gd name="T41" fmla="*/ 9 h 230"/>
                  <a:gd name="T42" fmla="*/ 26 w 243"/>
                  <a:gd name="T43" fmla="*/ 5 h 230"/>
                  <a:gd name="T44" fmla="*/ 20 w 243"/>
                  <a:gd name="T45" fmla="*/ 7 h 230"/>
                  <a:gd name="T46" fmla="*/ 21 w 243"/>
                  <a:gd name="T47" fmla="*/ 0 h 230"/>
                  <a:gd name="T48" fmla="*/ 16 w 243"/>
                  <a:gd name="T49" fmla="*/ 7 h 23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43" h="230">
                    <a:moveTo>
                      <a:pt x="122" y="62"/>
                    </a:moveTo>
                    <a:lnTo>
                      <a:pt x="95" y="24"/>
                    </a:lnTo>
                    <a:lnTo>
                      <a:pt x="83" y="67"/>
                    </a:lnTo>
                    <a:lnTo>
                      <a:pt x="5" y="24"/>
                    </a:lnTo>
                    <a:lnTo>
                      <a:pt x="52" y="81"/>
                    </a:lnTo>
                    <a:lnTo>
                      <a:pt x="0" y="92"/>
                    </a:lnTo>
                    <a:lnTo>
                      <a:pt x="43" y="124"/>
                    </a:lnTo>
                    <a:lnTo>
                      <a:pt x="1" y="156"/>
                    </a:lnTo>
                    <a:lnTo>
                      <a:pt x="64" y="149"/>
                    </a:lnTo>
                    <a:lnTo>
                      <a:pt x="53" y="187"/>
                    </a:lnTo>
                    <a:lnTo>
                      <a:pt x="86" y="166"/>
                    </a:lnTo>
                    <a:lnTo>
                      <a:pt x="96" y="230"/>
                    </a:lnTo>
                    <a:lnTo>
                      <a:pt x="119" y="159"/>
                    </a:lnTo>
                    <a:lnTo>
                      <a:pt x="148" y="211"/>
                    </a:lnTo>
                    <a:lnTo>
                      <a:pt x="159" y="154"/>
                    </a:lnTo>
                    <a:lnTo>
                      <a:pt x="203" y="192"/>
                    </a:lnTo>
                    <a:lnTo>
                      <a:pt x="190" y="137"/>
                    </a:lnTo>
                    <a:lnTo>
                      <a:pt x="243" y="142"/>
                    </a:lnTo>
                    <a:lnTo>
                      <a:pt x="198" y="111"/>
                    </a:lnTo>
                    <a:lnTo>
                      <a:pt x="238" y="86"/>
                    </a:lnTo>
                    <a:lnTo>
                      <a:pt x="188" y="78"/>
                    </a:lnTo>
                    <a:lnTo>
                      <a:pt x="207" y="47"/>
                    </a:lnTo>
                    <a:lnTo>
                      <a:pt x="160" y="57"/>
                    </a:lnTo>
                    <a:lnTo>
                      <a:pt x="164" y="0"/>
                    </a:lnTo>
                    <a:lnTo>
                      <a:pt x="122" y="62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21" name="Freeform 20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490"/>
                <a:ext cx="0" cy="112"/>
              </a:xfrm>
              <a:custGeom xmlns:a="http://schemas.openxmlformats.org/drawingml/2006/main">
                <a:avLst/>
                <a:gdLst>
                  <a:gd name="T0" fmla="*/ 14 w 237"/>
                  <a:gd name="T1" fmla="*/ 8 h 222"/>
                  <a:gd name="T2" fmla="*/ 11 w 237"/>
                  <a:gd name="T3" fmla="*/ 3 h 222"/>
                  <a:gd name="T4" fmla="*/ 10 w 237"/>
                  <a:gd name="T5" fmla="*/ 9 h 222"/>
                  <a:gd name="T6" fmla="*/ 0 w 237"/>
                  <a:gd name="T7" fmla="*/ 3 h 222"/>
                  <a:gd name="T8" fmla="*/ 6 w 237"/>
                  <a:gd name="T9" fmla="*/ 10 h 222"/>
                  <a:gd name="T10" fmla="*/ 0 w 237"/>
                  <a:gd name="T11" fmla="*/ 11 h 222"/>
                  <a:gd name="T12" fmla="*/ 5 w 237"/>
                  <a:gd name="T13" fmla="*/ 16 h 222"/>
                  <a:gd name="T14" fmla="*/ 0 w 237"/>
                  <a:gd name="T15" fmla="*/ 19 h 222"/>
                  <a:gd name="T16" fmla="*/ 7 w 237"/>
                  <a:gd name="T17" fmla="*/ 18 h 222"/>
                  <a:gd name="T18" fmla="*/ 6 w 237"/>
                  <a:gd name="T19" fmla="*/ 23 h 222"/>
                  <a:gd name="T20" fmla="*/ 10 w 237"/>
                  <a:gd name="T21" fmla="*/ 21 h 222"/>
                  <a:gd name="T22" fmla="*/ 11 w 237"/>
                  <a:gd name="T23" fmla="*/ 29 h 222"/>
                  <a:gd name="T24" fmla="*/ 14 w 237"/>
                  <a:gd name="T25" fmla="*/ 20 h 222"/>
                  <a:gd name="T26" fmla="*/ 18 w 237"/>
                  <a:gd name="T27" fmla="*/ 26 h 222"/>
                  <a:gd name="T28" fmla="*/ 19 w 237"/>
                  <a:gd name="T29" fmla="*/ 19 h 222"/>
                  <a:gd name="T30" fmla="*/ 24 w 237"/>
                  <a:gd name="T31" fmla="*/ 24 h 222"/>
                  <a:gd name="T32" fmla="*/ 23 w 237"/>
                  <a:gd name="T33" fmla="*/ 17 h 222"/>
                  <a:gd name="T34" fmla="*/ 29 w 237"/>
                  <a:gd name="T35" fmla="*/ 18 h 222"/>
                  <a:gd name="T36" fmla="*/ 24 w 237"/>
                  <a:gd name="T37" fmla="*/ 14 h 222"/>
                  <a:gd name="T38" fmla="*/ 29 w 237"/>
                  <a:gd name="T39" fmla="*/ 11 h 222"/>
                  <a:gd name="T40" fmla="*/ 22 w 237"/>
                  <a:gd name="T41" fmla="*/ 10 h 222"/>
                  <a:gd name="T42" fmla="*/ 25 w 237"/>
                  <a:gd name="T43" fmla="*/ 6 h 222"/>
                  <a:gd name="T44" fmla="*/ 19 w 237"/>
                  <a:gd name="T45" fmla="*/ 7 h 222"/>
                  <a:gd name="T46" fmla="*/ 20 w 237"/>
                  <a:gd name="T47" fmla="*/ 0 h 222"/>
                  <a:gd name="T48" fmla="*/ 14 w 237"/>
                  <a:gd name="T49" fmla="*/ 8 h 22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37" h="222">
                    <a:moveTo>
                      <a:pt x="119" y="60"/>
                    </a:moveTo>
                    <a:lnTo>
                      <a:pt x="92" y="24"/>
                    </a:lnTo>
                    <a:lnTo>
                      <a:pt x="80" y="65"/>
                    </a:lnTo>
                    <a:lnTo>
                      <a:pt x="5" y="24"/>
                    </a:lnTo>
                    <a:lnTo>
                      <a:pt x="50" y="77"/>
                    </a:lnTo>
                    <a:lnTo>
                      <a:pt x="0" y="88"/>
                    </a:lnTo>
                    <a:lnTo>
                      <a:pt x="42" y="120"/>
                    </a:lnTo>
                    <a:lnTo>
                      <a:pt x="2" y="150"/>
                    </a:lnTo>
                    <a:lnTo>
                      <a:pt x="62" y="143"/>
                    </a:lnTo>
                    <a:lnTo>
                      <a:pt x="52" y="181"/>
                    </a:lnTo>
                    <a:lnTo>
                      <a:pt x="85" y="160"/>
                    </a:lnTo>
                    <a:lnTo>
                      <a:pt x="93" y="222"/>
                    </a:lnTo>
                    <a:lnTo>
                      <a:pt x="116" y="153"/>
                    </a:lnTo>
                    <a:lnTo>
                      <a:pt x="145" y="203"/>
                    </a:lnTo>
                    <a:lnTo>
                      <a:pt x="154" y="148"/>
                    </a:lnTo>
                    <a:lnTo>
                      <a:pt x="199" y="186"/>
                    </a:lnTo>
                    <a:lnTo>
                      <a:pt x="185" y="133"/>
                    </a:lnTo>
                    <a:lnTo>
                      <a:pt x="237" y="138"/>
                    </a:lnTo>
                    <a:lnTo>
                      <a:pt x="192" y="107"/>
                    </a:lnTo>
                    <a:lnTo>
                      <a:pt x="232" y="84"/>
                    </a:lnTo>
                    <a:lnTo>
                      <a:pt x="183" y="76"/>
                    </a:lnTo>
                    <a:lnTo>
                      <a:pt x="202" y="46"/>
                    </a:lnTo>
                    <a:lnTo>
                      <a:pt x="156" y="55"/>
                    </a:lnTo>
                    <a:lnTo>
                      <a:pt x="161" y="0"/>
                    </a:lnTo>
                    <a:lnTo>
                      <a:pt x="119" y="60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22" name="Freeform 21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492"/>
                <a:ext cx="0" cy="108"/>
              </a:xfrm>
              <a:custGeom xmlns:a="http://schemas.openxmlformats.org/drawingml/2006/main">
                <a:avLst/>
                <a:gdLst>
                  <a:gd name="T0" fmla="*/ 15 w 229"/>
                  <a:gd name="T1" fmla="*/ 8 h 216"/>
                  <a:gd name="T2" fmla="*/ 12 w 229"/>
                  <a:gd name="T3" fmla="*/ 3 h 216"/>
                  <a:gd name="T4" fmla="*/ 10 w 229"/>
                  <a:gd name="T5" fmla="*/ 8 h 216"/>
                  <a:gd name="T6" fmla="*/ 1 w 229"/>
                  <a:gd name="T7" fmla="*/ 3 h 216"/>
                  <a:gd name="T8" fmla="*/ 6 w 229"/>
                  <a:gd name="T9" fmla="*/ 10 h 216"/>
                  <a:gd name="T10" fmla="*/ 0 w 229"/>
                  <a:gd name="T11" fmla="*/ 11 h 216"/>
                  <a:gd name="T12" fmla="*/ 5 w 229"/>
                  <a:gd name="T13" fmla="*/ 15 h 216"/>
                  <a:gd name="T14" fmla="*/ 1 w 229"/>
                  <a:gd name="T15" fmla="*/ 19 h 216"/>
                  <a:gd name="T16" fmla="*/ 8 w 229"/>
                  <a:gd name="T17" fmla="*/ 18 h 216"/>
                  <a:gd name="T18" fmla="*/ 7 w 229"/>
                  <a:gd name="T19" fmla="*/ 22 h 216"/>
                  <a:gd name="T20" fmla="*/ 11 w 229"/>
                  <a:gd name="T21" fmla="*/ 20 h 216"/>
                  <a:gd name="T22" fmla="*/ 12 w 229"/>
                  <a:gd name="T23" fmla="*/ 27 h 216"/>
                  <a:gd name="T24" fmla="*/ 14 w 229"/>
                  <a:gd name="T25" fmla="*/ 19 h 216"/>
                  <a:gd name="T26" fmla="*/ 18 w 229"/>
                  <a:gd name="T27" fmla="*/ 25 h 216"/>
                  <a:gd name="T28" fmla="*/ 19 w 229"/>
                  <a:gd name="T29" fmla="*/ 19 h 216"/>
                  <a:gd name="T30" fmla="*/ 25 w 229"/>
                  <a:gd name="T31" fmla="*/ 23 h 216"/>
                  <a:gd name="T32" fmla="*/ 23 w 229"/>
                  <a:gd name="T33" fmla="*/ 17 h 216"/>
                  <a:gd name="T34" fmla="*/ 29 w 229"/>
                  <a:gd name="T35" fmla="*/ 17 h 216"/>
                  <a:gd name="T36" fmla="*/ 24 w 229"/>
                  <a:gd name="T37" fmla="*/ 14 h 216"/>
                  <a:gd name="T38" fmla="*/ 28 w 229"/>
                  <a:gd name="T39" fmla="*/ 11 h 216"/>
                  <a:gd name="T40" fmla="*/ 23 w 229"/>
                  <a:gd name="T41" fmla="*/ 10 h 216"/>
                  <a:gd name="T42" fmla="*/ 25 w 229"/>
                  <a:gd name="T43" fmla="*/ 6 h 216"/>
                  <a:gd name="T44" fmla="*/ 19 w 229"/>
                  <a:gd name="T45" fmla="*/ 7 h 216"/>
                  <a:gd name="T46" fmla="*/ 20 w 229"/>
                  <a:gd name="T47" fmla="*/ 0 h 216"/>
                  <a:gd name="T48" fmla="*/ 15 w 229"/>
                  <a:gd name="T49" fmla="*/ 8 h 21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29" h="216">
                    <a:moveTo>
                      <a:pt x="115" y="59"/>
                    </a:moveTo>
                    <a:lnTo>
                      <a:pt x="89" y="23"/>
                    </a:lnTo>
                    <a:lnTo>
                      <a:pt x="77" y="62"/>
                    </a:lnTo>
                    <a:lnTo>
                      <a:pt x="3" y="23"/>
                    </a:lnTo>
                    <a:lnTo>
                      <a:pt x="48" y="76"/>
                    </a:lnTo>
                    <a:lnTo>
                      <a:pt x="0" y="86"/>
                    </a:lnTo>
                    <a:lnTo>
                      <a:pt x="39" y="117"/>
                    </a:lnTo>
                    <a:lnTo>
                      <a:pt x="1" y="147"/>
                    </a:lnTo>
                    <a:lnTo>
                      <a:pt x="60" y="138"/>
                    </a:lnTo>
                    <a:lnTo>
                      <a:pt x="50" y="176"/>
                    </a:lnTo>
                    <a:lnTo>
                      <a:pt x="81" y="155"/>
                    </a:lnTo>
                    <a:lnTo>
                      <a:pt x="89" y="216"/>
                    </a:lnTo>
                    <a:lnTo>
                      <a:pt x="112" y="149"/>
                    </a:lnTo>
                    <a:lnTo>
                      <a:pt x="141" y="197"/>
                    </a:lnTo>
                    <a:lnTo>
                      <a:pt x="150" y="145"/>
                    </a:lnTo>
                    <a:lnTo>
                      <a:pt x="193" y="180"/>
                    </a:lnTo>
                    <a:lnTo>
                      <a:pt x="179" y="130"/>
                    </a:lnTo>
                    <a:lnTo>
                      <a:pt x="229" y="133"/>
                    </a:lnTo>
                    <a:lnTo>
                      <a:pt x="186" y="105"/>
                    </a:lnTo>
                    <a:lnTo>
                      <a:pt x="224" y="81"/>
                    </a:lnTo>
                    <a:lnTo>
                      <a:pt x="177" y="73"/>
                    </a:lnTo>
                    <a:lnTo>
                      <a:pt x="195" y="45"/>
                    </a:lnTo>
                    <a:lnTo>
                      <a:pt x="150" y="54"/>
                    </a:lnTo>
                    <a:lnTo>
                      <a:pt x="155" y="0"/>
                    </a:lnTo>
                    <a:lnTo>
                      <a:pt x="115" y="59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23" name="Freeform 22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494"/>
                <a:ext cx="0" cy="104"/>
              </a:xfrm>
              <a:custGeom xmlns:a="http://schemas.openxmlformats.org/drawingml/2006/main">
                <a:avLst/>
                <a:gdLst>
                  <a:gd name="T0" fmla="*/ 14 w 223"/>
                  <a:gd name="T1" fmla="*/ 7 h 208"/>
                  <a:gd name="T2" fmla="*/ 10 w 223"/>
                  <a:gd name="T3" fmla="*/ 3 h 208"/>
                  <a:gd name="T4" fmla="*/ 9 w 223"/>
                  <a:gd name="T5" fmla="*/ 8 h 208"/>
                  <a:gd name="T6" fmla="*/ 0 w 223"/>
                  <a:gd name="T7" fmla="*/ 3 h 208"/>
                  <a:gd name="T8" fmla="*/ 5 w 223"/>
                  <a:gd name="T9" fmla="*/ 10 h 208"/>
                  <a:gd name="T10" fmla="*/ 0 w 223"/>
                  <a:gd name="T11" fmla="*/ 11 h 208"/>
                  <a:gd name="T12" fmla="*/ 5 w 223"/>
                  <a:gd name="T13" fmla="*/ 15 h 208"/>
                  <a:gd name="T14" fmla="*/ 0 w 223"/>
                  <a:gd name="T15" fmla="*/ 18 h 208"/>
                  <a:gd name="T16" fmla="*/ 7 w 223"/>
                  <a:gd name="T17" fmla="*/ 17 h 208"/>
                  <a:gd name="T18" fmla="*/ 6 w 223"/>
                  <a:gd name="T19" fmla="*/ 22 h 208"/>
                  <a:gd name="T20" fmla="*/ 10 w 223"/>
                  <a:gd name="T21" fmla="*/ 19 h 208"/>
                  <a:gd name="T22" fmla="*/ 11 w 223"/>
                  <a:gd name="T23" fmla="*/ 26 h 208"/>
                  <a:gd name="T24" fmla="*/ 13 w 223"/>
                  <a:gd name="T25" fmla="*/ 18 h 208"/>
                  <a:gd name="T26" fmla="*/ 17 w 223"/>
                  <a:gd name="T27" fmla="*/ 24 h 208"/>
                  <a:gd name="T28" fmla="*/ 18 w 223"/>
                  <a:gd name="T29" fmla="*/ 18 h 208"/>
                  <a:gd name="T30" fmla="*/ 23 w 223"/>
                  <a:gd name="T31" fmla="*/ 22 h 208"/>
                  <a:gd name="T32" fmla="*/ 21 w 223"/>
                  <a:gd name="T33" fmla="*/ 16 h 208"/>
                  <a:gd name="T34" fmla="*/ 27 w 223"/>
                  <a:gd name="T35" fmla="*/ 17 h 208"/>
                  <a:gd name="T36" fmla="*/ 22 w 223"/>
                  <a:gd name="T37" fmla="*/ 13 h 208"/>
                  <a:gd name="T38" fmla="*/ 27 w 223"/>
                  <a:gd name="T39" fmla="*/ 10 h 208"/>
                  <a:gd name="T40" fmla="*/ 21 w 223"/>
                  <a:gd name="T41" fmla="*/ 9 h 208"/>
                  <a:gd name="T42" fmla="*/ 23 w 223"/>
                  <a:gd name="T43" fmla="*/ 6 h 208"/>
                  <a:gd name="T44" fmla="*/ 18 w 223"/>
                  <a:gd name="T45" fmla="*/ 7 h 208"/>
                  <a:gd name="T46" fmla="*/ 18 w 223"/>
                  <a:gd name="T47" fmla="*/ 0 h 208"/>
                  <a:gd name="T48" fmla="*/ 14 w 223"/>
                  <a:gd name="T49" fmla="*/ 7 h 2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23" h="208">
                    <a:moveTo>
                      <a:pt x="112" y="56"/>
                    </a:moveTo>
                    <a:lnTo>
                      <a:pt x="86" y="22"/>
                    </a:lnTo>
                    <a:lnTo>
                      <a:pt x="76" y="60"/>
                    </a:lnTo>
                    <a:lnTo>
                      <a:pt x="4" y="22"/>
                    </a:lnTo>
                    <a:lnTo>
                      <a:pt x="47" y="74"/>
                    </a:lnTo>
                    <a:lnTo>
                      <a:pt x="0" y="82"/>
                    </a:lnTo>
                    <a:lnTo>
                      <a:pt x="40" y="113"/>
                    </a:lnTo>
                    <a:lnTo>
                      <a:pt x="2" y="141"/>
                    </a:lnTo>
                    <a:lnTo>
                      <a:pt x="59" y="134"/>
                    </a:lnTo>
                    <a:lnTo>
                      <a:pt x="48" y="170"/>
                    </a:lnTo>
                    <a:lnTo>
                      <a:pt x="80" y="150"/>
                    </a:lnTo>
                    <a:lnTo>
                      <a:pt x="88" y="208"/>
                    </a:lnTo>
                    <a:lnTo>
                      <a:pt x="109" y="143"/>
                    </a:lnTo>
                    <a:lnTo>
                      <a:pt x="136" y="191"/>
                    </a:lnTo>
                    <a:lnTo>
                      <a:pt x="145" y="139"/>
                    </a:lnTo>
                    <a:lnTo>
                      <a:pt x="187" y="174"/>
                    </a:lnTo>
                    <a:lnTo>
                      <a:pt x="174" y="124"/>
                    </a:lnTo>
                    <a:lnTo>
                      <a:pt x="223" y="129"/>
                    </a:lnTo>
                    <a:lnTo>
                      <a:pt x="181" y="101"/>
                    </a:lnTo>
                    <a:lnTo>
                      <a:pt x="218" y="79"/>
                    </a:lnTo>
                    <a:lnTo>
                      <a:pt x="173" y="70"/>
                    </a:lnTo>
                    <a:lnTo>
                      <a:pt x="190" y="43"/>
                    </a:lnTo>
                    <a:lnTo>
                      <a:pt x="147" y="51"/>
                    </a:lnTo>
                    <a:lnTo>
                      <a:pt x="150" y="0"/>
                    </a:lnTo>
                    <a:lnTo>
                      <a:pt x="112" y="56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24" name="Freeform 23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495"/>
                <a:ext cx="0" cy="102"/>
              </a:xfrm>
              <a:custGeom xmlns:a="http://schemas.openxmlformats.org/drawingml/2006/main">
                <a:avLst/>
                <a:gdLst>
                  <a:gd name="T0" fmla="*/ 14 w 215"/>
                  <a:gd name="T1" fmla="*/ 6 h 206"/>
                  <a:gd name="T2" fmla="*/ 11 w 215"/>
                  <a:gd name="T3" fmla="*/ 2 h 206"/>
                  <a:gd name="T4" fmla="*/ 9 w 215"/>
                  <a:gd name="T5" fmla="*/ 7 h 206"/>
                  <a:gd name="T6" fmla="*/ 1 w 215"/>
                  <a:gd name="T7" fmla="*/ 2 h 206"/>
                  <a:gd name="T8" fmla="*/ 6 w 215"/>
                  <a:gd name="T9" fmla="*/ 9 h 206"/>
                  <a:gd name="T10" fmla="*/ 0 w 215"/>
                  <a:gd name="T11" fmla="*/ 10 h 206"/>
                  <a:gd name="T12" fmla="*/ 5 w 215"/>
                  <a:gd name="T13" fmla="*/ 13 h 206"/>
                  <a:gd name="T14" fmla="*/ 1 w 215"/>
                  <a:gd name="T15" fmla="*/ 17 h 206"/>
                  <a:gd name="T16" fmla="*/ 8 w 215"/>
                  <a:gd name="T17" fmla="*/ 16 h 206"/>
                  <a:gd name="T18" fmla="*/ 6 w 215"/>
                  <a:gd name="T19" fmla="*/ 20 h 206"/>
                  <a:gd name="T20" fmla="*/ 10 w 215"/>
                  <a:gd name="T21" fmla="*/ 18 h 206"/>
                  <a:gd name="T22" fmla="*/ 11 w 215"/>
                  <a:gd name="T23" fmla="*/ 25 h 206"/>
                  <a:gd name="T24" fmla="*/ 14 w 215"/>
                  <a:gd name="T25" fmla="*/ 17 h 206"/>
                  <a:gd name="T26" fmla="*/ 17 w 215"/>
                  <a:gd name="T27" fmla="*/ 23 h 206"/>
                  <a:gd name="T28" fmla="*/ 18 w 215"/>
                  <a:gd name="T29" fmla="*/ 17 h 206"/>
                  <a:gd name="T30" fmla="*/ 23 w 215"/>
                  <a:gd name="T31" fmla="*/ 21 h 206"/>
                  <a:gd name="T32" fmla="*/ 22 w 215"/>
                  <a:gd name="T33" fmla="*/ 15 h 206"/>
                  <a:gd name="T34" fmla="*/ 27 w 215"/>
                  <a:gd name="T35" fmla="*/ 15 h 206"/>
                  <a:gd name="T36" fmla="*/ 22 w 215"/>
                  <a:gd name="T37" fmla="*/ 12 h 206"/>
                  <a:gd name="T38" fmla="*/ 27 w 215"/>
                  <a:gd name="T39" fmla="*/ 9 h 206"/>
                  <a:gd name="T40" fmla="*/ 21 w 215"/>
                  <a:gd name="T41" fmla="*/ 8 h 206"/>
                  <a:gd name="T42" fmla="*/ 23 w 215"/>
                  <a:gd name="T43" fmla="*/ 5 h 206"/>
                  <a:gd name="T44" fmla="*/ 18 w 215"/>
                  <a:gd name="T45" fmla="*/ 6 h 206"/>
                  <a:gd name="T46" fmla="*/ 19 w 215"/>
                  <a:gd name="T47" fmla="*/ 0 h 206"/>
                  <a:gd name="T48" fmla="*/ 14 w 215"/>
                  <a:gd name="T49" fmla="*/ 6 h 2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15" h="206">
                    <a:moveTo>
                      <a:pt x="108" y="55"/>
                    </a:moveTo>
                    <a:lnTo>
                      <a:pt x="84" y="23"/>
                    </a:lnTo>
                    <a:lnTo>
                      <a:pt x="72" y="61"/>
                    </a:lnTo>
                    <a:lnTo>
                      <a:pt x="3" y="23"/>
                    </a:lnTo>
                    <a:lnTo>
                      <a:pt x="46" y="73"/>
                    </a:lnTo>
                    <a:lnTo>
                      <a:pt x="0" y="81"/>
                    </a:lnTo>
                    <a:lnTo>
                      <a:pt x="38" y="112"/>
                    </a:lnTo>
                    <a:lnTo>
                      <a:pt x="1" y="140"/>
                    </a:lnTo>
                    <a:lnTo>
                      <a:pt x="57" y="133"/>
                    </a:lnTo>
                    <a:lnTo>
                      <a:pt x="46" y="168"/>
                    </a:lnTo>
                    <a:lnTo>
                      <a:pt x="77" y="149"/>
                    </a:lnTo>
                    <a:lnTo>
                      <a:pt x="84" y="206"/>
                    </a:lnTo>
                    <a:lnTo>
                      <a:pt x="105" y="142"/>
                    </a:lnTo>
                    <a:lnTo>
                      <a:pt x="132" y="188"/>
                    </a:lnTo>
                    <a:lnTo>
                      <a:pt x="139" y="138"/>
                    </a:lnTo>
                    <a:lnTo>
                      <a:pt x="181" y="171"/>
                    </a:lnTo>
                    <a:lnTo>
                      <a:pt x="169" y="123"/>
                    </a:lnTo>
                    <a:lnTo>
                      <a:pt x="215" y="126"/>
                    </a:lnTo>
                    <a:lnTo>
                      <a:pt x="176" y="100"/>
                    </a:lnTo>
                    <a:lnTo>
                      <a:pt x="210" y="78"/>
                    </a:lnTo>
                    <a:lnTo>
                      <a:pt x="167" y="69"/>
                    </a:lnTo>
                    <a:lnTo>
                      <a:pt x="183" y="42"/>
                    </a:lnTo>
                    <a:lnTo>
                      <a:pt x="141" y="50"/>
                    </a:lnTo>
                    <a:lnTo>
                      <a:pt x="146" y="0"/>
                    </a:lnTo>
                    <a:lnTo>
                      <a:pt x="108" y="55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25" name="Freeform 24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496"/>
                <a:ext cx="0" cy="100"/>
              </a:xfrm>
              <a:custGeom xmlns:a="http://schemas.openxmlformats.org/drawingml/2006/main">
                <a:avLst/>
                <a:gdLst>
                  <a:gd name="T0" fmla="*/ 13 w 209"/>
                  <a:gd name="T1" fmla="*/ 7 h 198"/>
                  <a:gd name="T2" fmla="*/ 10 w 209"/>
                  <a:gd name="T3" fmla="*/ 3 h 198"/>
                  <a:gd name="T4" fmla="*/ 8 w 209"/>
                  <a:gd name="T5" fmla="*/ 8 h 198"/>
                  <a:gd name="T6" fmla="*/ 0 w 209"/>
                  <a:gd name="T7" fmla="*/ 3 h 198"/>
                  <a:gd name="T8" fmla="*/ 5 w 209"/>
                  <a:gd name="T9" fmla="*/ 9 h 198"/>
                  <a:gd name="T10" fmla="*/ 0 w 209"/>
                  <a:gd name="T11" fmla="*/ 10 h 198"/>
                  <a:gd name="T12" fmla="*/ 4 w 209"/>
                  <a:gd name="T13" fmla="*/ 14 h 198"/>
                  <a:gd name="T14" fmla="*/ 0 w 209"/>
                  <a:gd name="T15" fmla="*/ 17 h 198"/>
                  <a:gd name="T16" fmla="*/ 6 w 209"/>
                  <a:gd name="T17" fmla="*/ 16 h 198"/>
                  <a:gd name="T18" fmla="*/ 5 w 209"/>
                  <a:gd name="T19" fmla="*/ 21 h 198"/>
                  <a:gd name="T20" fmla="*/ 9 w 209"/>
                  <a:gd name="T21" fmla="*/ 18 h 198"/>
                  <a:gd name="T22" fmla="*/ 10 w 209"/>
                  <a:gd name="T23" fmla="*/ 26 h 198"/>
                  <a:gd name="T24" fmla="*/ 12 w 209"/>
                  <a:gd name="T25" fmla="*/ 18 h 198"/>
                  <a:gd name="T26" fmla="*/ 16 w 209"/>
                  <a:gd name="T27" fmla="*/ 23 h 198"/>
                  <a:gd name="T28" fmla="*/ 17 w 209"/>
                  <a:gd name="T29" fmla="*/ 17 h 198"/>
                  <a:gd name="T30" fmla="*/ 22 w 209"/>
                  <a:gd name="T31" fmla="*/ 21 h 198"/>
                  <a:gd name="T32" fmla="*/ 20 w 209"/>
                  <a:gd name="T33" fmla="*/ 15 h 198"/>
                  <a:gd name="T34" fmla="*/ 26 w 209"/>
                  <a:gd name="T35" fmla="*/ 16 h 198"/>
                  <a:gd name="T36" fmla="*/ 21 w 209"/>
                  <a:gd name="T37" fmla="*/ 12 h 198"/>
                  <a:gd name="T38" fmla="*/ 25 w 209"/>
                  <a:gd name="T39" fmla="*/ 10 h 198"/>
                  <a:gd name="T40" fmla="*/ 20 w 209"/>
                  <a:gd name="T41" fmla="*/ 9 h 198"/>
                  <a:gd name="T42" fmla="*/ 22 w 209"/>
                  <a:gd name="T43" fmla="*/ 6 h 198"/>
                  <a:gd name="T44" fmla="*/ 17 w 209"/>
                  <a:gd name="T45" fmla="*/ 6 h 198"/>
                  <a:gd name="T46" fmla="*/ 17 w 209"/>
                  <a:gd name="T47" fmla="*/ 0 h 198"/>
                  <a:gd name="T48" fmla="*/ 13 w 209"/>
                  <a:gd name="T49" fmla="*/ 7 h 1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09" h="198">
                    <a:moveTo>
                      <a:pt x="105" y="53"/>
                    </a:moveTo>
                    <a:lnTo>
                      <a:pt x="81" y="20"/>
                    </a:lnTo>
                    <a:lnTo>
                      <a:pt x="71" y="58"/>
                    </a:lnTo>
                    <a:lnTo>
                      <a:pt x="3" y="20"/>
                    </a:lnTo>
                    <a:lnTo>
                      <a:pt x="45" y="69"/>
                    </a:lnTo>
                    <a:lnTo>
                      <a:pt x="0" y="79"/>
                    </a:lnTo>
                    <a:lnTo>
                      <a:pt x="36" y="108"/>
                    </a:lnTo>
                    <a:lnTo>
                      <a:pt x="2" y="134"/>
                    </a:lnTo>
                    <a:lnTo>
                      <a:pt x="55" y="127"/>
                    </a:lnTo>
                    <a:lnTo>
                      <a:pt x="47" y="162"/>
                    </a:lnTo>
                    <a:lnTo>
                      <a:pt x="74" y="143"/>
                    </a:lnTo>
                    <a:lnTo>
                      <a:pt x="83" y="198"/>
                    </a:lnTo>
                    <a:lnTo>
                      <a:pt x="102" y="136"/>
                    </a:lnTo>
                    <a:lnTo>
                      <a:pt x="128" y="181"/>
                    </a:lnTo>
                    <a:lnTo>
                      <a:pt x="136" y="133"/>
                    </a:lnTo>
                    <a:lnTo>
                      <a:pt x="176" y="165"/>
                    </a:lnTo>
                    <a:lnTo>
                      <a:pt x="164" y="119"/>
                    </a:lnTo>
                    <a:lnTo>
                      <a:pt x="209" y="122"/>
                    </a:lnTo>
                    <a:lnTo>
                      <a:pt x="171" y="96"/>
                    </a:lnTo>
                    <a:lnTo>
                      <a:pt x="204" y="76"/>
                    </a:lnTo>
                    <a:lnTo>
                      <a:pt x="162" y="67"/>
                    </a:lnTo>
                    <a:lnTo>
                      <a:pt x="178" y="41"/>
                    </a:lnTo>
                    <a:lnTo>
                      <a:pt x="138" y="48"/>
                    </a:lnTo>
                    <a:lnTo>
                      <a:pt x="142" y="0"/>
                    </a:lnTo>
                    <a:lnTo>
                      <a:pt x="105" y="53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26" name="Freeform 25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498"/>
                <a:ext cx="0" cy="96"/>
              </a:xfrm>
              <a:custGeom xmlns:a="http://schemas.openxmlformats.org/drawingml/2006/main">
                <a:avLst/>
                <a:gdLst>
                  <a:gd name="T0" fmla="*/ 13 w 202"/>
                  <a:gd name="T1" fmla="*/ 7 h 192"/>
                  <a:gd name="T2" fmla="*/ 10 w 202"/>
                  <a:gd name="T3" fmla="*/ 3 h 192"/>
                  <a:gd name="T4" fmla="*/ 9 w 202"/>
                  <a:gd name="T5" fmla="*/ 7 h 192"/>
                  <a:gd name="T6" fmla="*/ 1 w 202"/>
                  <a:gd name="T7" fmla="*/ 3 h 192"/>
                  <a:gd name="T8" fmla="*/ 6 w 202"/>
                  <a:gd name="T9" fmla="*/ 9 h 192"/>
                  <a:gd name="T10" fmla="*/ 0 w 202"/>
                  <a:gd name="T11" fmla="*/ 10 h 192"/>
                  <a:gd name="T12" fmla="*/ 5 w 202"/>
                  <a:gd name="T13" fmla="*/ 13 h 192"/>
                  <a:gd name="T14" fmla="*/ 1 w 202"/>
                  <a:gd name="T15" fmla="*/ 17 h 192"/>
                  <a:gd name="T16" fmla="*/ 7 w 202"/>
                  <a:gd name="T17" fmla="*/ 16 h 192"/>
                  <a:gd name="T18" fmla="*/ 6 w 202"/>
                  <a:gd name="T19" fmla="*/ 20 h 192"/>
                  <a:gd name="T20" fmla="*/ 10 w 202"/>
                  <a:gd name="T21" fmla="*/ 18 h 192"/>
                  <a:gd name="T22" fmla="*/ 10 w 202"/>
                  <a:gd name="T23" fmla="*/ 24 h 192"/>
                  <a:gd name="T24" fmla="*/ 13 w 202"/>
                  <a:gd name="T25" fmla="*/ 17 h 192"/>
                  <a:gd name="T26" fmla="*/ 16 w 202"/>
                  <a:gd name="T27" fmla="*/ 22 h 192"/>
                  <a:gd name="T28" fmla="*/ 17 w 202"/>
                  <a:gd name="T29" fmla="*/ 16 h 192"/>
                  <a:gd name="T30" fmla="*/ 22 w 202"/>
                  <a:gd name="T31" fmla="*/ 21 h 192"/>
                  <a:gd name="T32" fmla="*/ 20 w 202"/>
                  <a:gd name="T33" fmla="*/ 15 h 192"/>
                  <a:gd name="T34" fmla="*/ 26 w 202"/>
                  <a:gd name="T35" fmla="*/ 15 h 192"/>
                  <a:gd name="T36" fmla="*/ 21 w 202"/>
                  <a:gd name="T37" fmla="*/ 12 h 192"/>
                  <a:gd name="T38" fmla="*/ 25 w 202"/>
                  <a:gd name="T39" fmla="*/ 10 h 192"/>
                  <a:gd name="T40" fmla="*/ 20 w 202"/>
                  <a:gd name="T41" fmla="*/ 9 h 192"/>
                  <a:gd name="T42" fmla="*/ 22 w 202"/>
                  <a:gd name="T43" fmla="*/ 5 h 192"/>
                  <a:gd name="T44" fmla="*/ 17 w 202"/>
                  <a:gd name="T45" fmla="*/ 6 h 192"/>
                  <a:gd name="T46" fmla="*/ 18 w 202"/>
                  <a:gd name="T47" fmla="*/ 0 h 192"/>
                  <a:gd name="T48" fmla="*/ 13 w 202"/>
                  <a:gd name="T49" fmla="*/ 7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02" h="192">
                    <a:moveTo>
                      <a:pt x="102" y="52"/>
                    </a:moveTo>
                    <a:lnTo>
                      <a:pt x="78" y="21"/>
                    </a:lnTo>
                    <a:lnTo>
                      <a:pt x="70" y="55"/>
                    </a:lnTo>
                    <a:lnTo>
                      <a:pt x="4" y="21"/>
                    </a:lnTo>
                    <a:lnTo>
                      <a:pt x="44" y="67"/>
                    </a:lnTo>
                    <a:lnTo>
                      <a:pt x="0" y="76"/>
                    </a:lnTo>
                    <a:lnTo>
                      <a:pt x="37" y="104"/>
                    </a:lnTo>
                    <a:lnTo>
                      <a:pt x="2" y="130"/>
                    </a:lnTo>
                    <a:lnTo>
                      <a:pt x="54" y="123"/>
                    </a:lnTo>
                    <a:lnTo>
                      <a:pt x="45" y="157"/>
                    </a:lnTo>
                    <a:lnTo>
                      <a:pt x="73" y="138"/>
                    </a:lnTo>
                    <a:lnTo>
                      <a:pt x="80" y="192"/>
                    </a:lnTo>
                    <a:lnTo>
                      <a:pt x="99" y="133"/>
                    </a:lnTo>
                    <a:lnTo>
                      <a:pt x="125" y="176"/>
                    </a:lnTo>
                    <a:lnTo>
                      <a:pt x="132" y="128"/>
                    </a:lnTo>
                    <a:lnTo>
                      <a:pt x="170" y="161"/>
                    </a:lnTo>
                    <a:lnTo>
                      <a:pt x="159" y="114"/>
                    </a:lnTo>
                    <a:lnTo>
                      <a:pt x="202" y="119"/>
                    </a:lnTo>
                    <a:lnTo>
                      <a:pt x="164" y="93"/>
                    </a:lnTo>
                    <a:lnTo>
                      <a:pt x="197" y="73"/>
                    </a:lnTo>
                    <a:lnTo>
                      <a:pt x="158" y="66"/>
                    </a:lnTo>
                    <a:lnTo>
                      <a:pt x="173" y="40"/>
                    </a:lnTo>
                    <a:lnTo>
                      <a:pt x="133" y="47"/>
                    </a:lnTo>
                    <a:lnTo>
                      <a:pt x="137" y="0"/>
                    </a:lnTo>
                    <a:lnTo>
                      <a:pt x="102" y="52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27" name="Freeform 26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00"/>
                <a:ext cx="0" cy="92"/>
              </a:xfrm>
              <a:custGeom xmlns:a="http://schemas.openxmlformats.org/drawingml/2006/main">
                <a:avLst/>
                <a:gdLst>
                  <a:gd name="T0" fmla="*/ 13 w 195"/>
                  <a:gd name="T1" fmla="*/ 7 h 184"/>
                  <a:gd name="T2" fmla="*/ 10 w 195"/>
                  <a:gd name="T3" fmla="*/ 3 h 184"/>
                  <a:gd name="T4" fmla="*/ 9 w 195"/>
                  <a:gd name="T5" fmla="*/ 7 h 184"/>
                  <a:gd name="T6" fmla="*/ 1 w 195"/>
                  <a:gd name="T7" fmla="*/ 3 h 184"/>
                  <a:gd name="T8" fmla="*/ 6 w 195"/>
                  <a:gd name="T9" fmla="*/ 9 h 184"/>
                  <a:gd name="T10" fmla="*/ 0 w 195"/>
                  <a:gd name="T11" fmla="*/ 10 h 184"/>
                  <a:gd name="T12" fmla="*/ 5 w 195"/>
                  <a:gd name="T13" fmla="*/ 13 h 184"/>
                  <a:gd name="T14" fmla="*/ 1 w 195"/>
                  <a:gd name="T15" fmla="*/ 16 h 184"/>
                  <a:gd name="T16" fmla="*/ 7 w 195"/>
                  <a:gd name="T17" fmla="*/ 15 h 184"/>
                  <a:gd name="T18" fmla="*/ 6 w 195"/>
                  <a:gd name="T19" fmla="*/ 19 h 184"/>
                  <a:gd name="T20" fmla="*/ 9 w 195"/>
                  <a:gd name="T21" fmla="*/ 17 h 184"/>
                  <a:gd name="T22" fmla="*/ 10 w 195"/>
                  <a:gd name="T23" fmla="*/ 23 h 184"/>
                  <a:gd name="T24" fmla="*/ 12 w 195"/>
                  <a:gd name="T25" fmla="*/ 16 h 184"/>
                  <a:gd name="T26" fmla="*/ 15 w 195"/>
                  <a:gd name="T27" fmla="*/ 22 h 184"/>
                  <a:gd name="T28" fmla="*/ 16 w 195"/>
                  <a:gd name="T29" fmla="*/ 16 h 184"/>
                  <a:gd name="T30" fmla="*/ 21 w 195"/>
                  <a:gd name="T31" fmla="*/ 20 h 184"/>
                  <a:gd name="T32" fmla="*/ 20 w 195"/>
                  <a:gd name="T33" fmla="*/ 14 h 184"/>
                  <a:gd name="T34" fmla="*/ 25 w 195"/>
                  <a:gd name="T35" fmla="*/ 15 h 184"/>
                  <a:gd name="T36" fmla="*/ 20 w 195"/>
                  <a:gd name="T37" fmla="*/ 12 h 184"/>
                  <a:gd name="T38" fmla="*/ 24 w 195"/>
                  <a:gd name="T39" fmla="*/ 9 h 184"/>
                  <a:gd name="T40" fmla="*/ 19 w 195"/>
                  <a:gd name="T41" fmla="*/ 8 h 184"/>
                  <a:gd name="T42" fmla="*/ 21 w 195"/>
                  <a:gd name="T43" fmla="*/ 5 h 184"/>
                  <a:gd name="T44" fmla="*/ 16 w 195"/>
                  <a:gd name="T45" fmla="*/ 6 h 184"/>
                  <a:gd name="T46" fmla="*/ 17 w 195"/>
                  <a:gd name="T47" fmla="*/ 0 h 184"/>
                  <a:gd name="T48" fmla="*/ 13 w 195"/>
                  <a:gd name="T49" fmla="*/ 7 h 18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95" h="184">
                    <a:moveTo>
                      <a:pt x="98" y="50"/>
                    </a:moveTo>
                    <a:lnTo>
                      <a:pt x="76" y="19"/>
                    </a:lnTo>
                    <a:lnTo>
                      <a:pt x="66" y="53"/>
                    </a:lnTo>
                    <a:lnTo>
                      <a:pt x="3" y="19"/>
                    </a:lnTo>
                    <a:lnTo>
                      <a:pt x="41" y="65"/>
                    </a:lnTo>
                    <a:lnTo>
                      <a:pt x="0" y="74"/>
                    </a:lnTo>
                    <a:lnTo>
                      <a:pt x="34" y="100"/>
                    </a:lnTo>
                    <a:lnTo>
                      <a:pt x="2" y="124"/>
                    </a:lnTo>
                    <a:lnTo>
                      <a:pt x="52" y="119"/>
                    </a:lnTo>
                    <a:lnTo>
                      <a:pt x="43" y="150"/>
                    </a:lnTo>
                    <a:lnTo>
                      <a:pt x="69" y="133"/>
                    </a:lnTo>
                    <a:lnTo>
                      <a:pt x="78" y="184"/>
                    </a:lnTo>
                    <a:lnTo>
                      <a:pt x="95" y="127"/>
                    </a:lnTo>
                    <a:lnTo>
                      <a:pt x="119" y="169"/>
                    </a:lnTo>
                    <a:lnTo>
                      <a:pt x="128" y="124"/>
                    </a:lnTo>
                    <a:lnTo>
                      <a:pt x="164" y="155"/>
                    </a:lnTo>
                    <a:lnTo>
                      <a:pt x="154" y="110"/>
                    </a:lnTo>
                    <a:lnTo>
                      <a:pt x="195" y="114"/>
                    </a:lnTo>
                    <a:lnTo>
                      <a:pt x="159" y="89"/>
                    </a:lnTo>
                    <a:lnTo>
                      <a:pt x="190" y="70"/>
                    </a:lnTo>
                    <a:lnTo>
                      <a:pt x="152" y="62"/>
                    </a:lnTo>
                    <a:lnTo>
                      <a:pt x="166" y="38"/>
                    </a:lnTo>
                    <a:lnTo>
                      <a:pt x="128" y="44"/>
                    </a:lnTo>
                    <a:lnTo>
                      <a:pt x="131" y="0"/>
                    </a:lnTo>
                    <a:lnTo>
                      <a:pt x="98" y="50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28" name="Freeform 27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02"/>
                <a:ext cx="0" cy="88"/>
              </a:xfrm>
              <a:custGeom xmlns:a="http://schemas.openxmlformats.org/drawingml/2006/main">
                <a:avLst/>
                <a:gdLst>
                  <a:gd name="T0" fmla="*/ 11 w 189"/>
                  <a:gd name="T1" fmla="*/ 6 h 178"/>
                  <a:gd name="T2" fmla="*/ 9 w 189"/>
                  <a:gd name="T3" fmla="*/ 2 h 178"/>
                  <a:gd name="T4" fmla="*/ 8 w 189"/>
                  <a:gd name="T5" fmla="*/ 6 h 178"/>
                  <a:gd name="T6" fmla="*/ 0 w 189"/>
                  <a:gd name="T7" fmla="*/ 2 h 178"/>
                  <a:gd name="T8" fmla="*/ 5 w 189"/>
                  <a:gd name="T9" fmla="*/ 7 h 178"/>
                  <a:gd name="T10" fmla="*/ 0 w 189"/>
                  <a:gd name="T11" fmla="*/ 8 h 178"/>
                  <a:gd name="T12" fmla="*/ 4 w 189"/>
                  <a:gd name="T13" fmla="*/ 12 h 178"/>
                  <a:gd name="T14" fmla="*/ 0 w 189"/>
                  <a:gd name="T15" fmla="*/ 15 h 178"/>
                  <a:gd name="T16" fmla="*/ 6 w 189"/>
                  <a:gd name="T17" fmla="*/ 14 h 178"/>
                  <a:gd name="T18" fmla="*/ 5 w 189"/>
                  <a:gd name="T19" fmla="*/ 18 h 178"/>
                  <a:gd name="T20" fmla="*/ 8 w 189"/>
                  <a:gd name="T21" fmla="*/ 16 h 178"/>
                  <a:gd name="T22" fmla="*/ 9 w 189"/>
                  <a:gd name="T23" fmla="*/ 22 h 178"/>
                  <a:gd name="T24" fmla="*/ 11 w 189"/>
                  <a:gd name="T25" fmla="*/ 15 h 178"/>
                  <a:gd name="T26" fmla="*/ 14 w 189"/>
                  <a:gd name="T27" fmla="*/ 20 h 178"/>
                  <a:gd name="T28" fmla="*/ 15 w 189"/>
                  <a:gd name="T29" fmla="*/ 14 h 178"/>
                  <a:gd name="T30" fmla="*/ 19 w 189"/>
                  <a:gd name="T31" fmla="*/ 18 h 178"/>
                  <a:gd name="T32" fmla="*/ 18 w 189"/>
                  <a:gd name="T33" fmla="*/ 13 h 178"/>
                  <a:gd name="T34" fmla="*/ 23 w 189"/>
                  <a:gd name="T35" fmla="*/ 13 h 178"/>
                  <a:gd name="T36" fmla="*/ 19 w 189"/>
                  <a:gd name="T37" fmla="*/ 10 h 178"/>
                  <a:gd name="T38" fmla="*/ 23 w 189"/>
                  <a:gd name="T39" fmla="*/ 8 h 178"/>
                  <a:gd name="T40" fmla="*/ 18 w 189"/>
                  <a:gd name="T41" fmla="*/ 7 h 178"/>
                  <a:gd name="T42" fmla="*/ 20 w 189"/>
                  <a:gd name="T43" fmla="*/ 4 h 178"/>
                  <a:gd name="T44" fmla="*/ 15 w 189"/>
                  <a:gd name="T45" fmla="*/ 5 h 178"/>
                  <a:gd name="T46" fmla="*/ 16 w 189"/>
                  <a:gd name="T47" fmla="*/ 0 h 178"/>
                  <a:gd name="T48" fmla="*/ 11 w 189"/>
                  <a:gd name="T49" fmla="*/ 6 h 17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89" h="178">
                    <a:moveTo>
                      <a:pt x="95" y="48"/>
                    </a:moveTo>
                    <a:lnTo>
                      <a:pt x="73" y="19"/>
                    </a:lnTo>
                    <a:lnTo>
                      <a:pt x="64" y="52"/>
                    </a:lnTo>
                    <a:lnTo>
                      <a:pt x="4" y="19"/>
                    </a:lnTo>
                    <a:lnTo>
                      <a:pt x="40" y="62"/>
                    </a:lnTo>
                    <a:lnTo>
                      <a:pt x="0" y="71"/>
                    </a:lnTo>
                    <a:lnTo>
                      <a:pt x="33" y="97"/>
                    </a:lnTo>
                    <a:lnTo>
                      <a:pt x="2" y="121"/>
                    </a:lnTo>
                    <a:lnTo>
                      <a:pt x="50" y="114"/>
                    </a:lnTo>
                    <a:lnTo>
                      <a:pt x="42" y="145"/>
                    </a:lnTo>
                    <a:lnTo>
                      <a:pt x="68" y="130"/>
                    </a:lnTo>
                    <a:lnTo>
                      <a:pt x="75" y="178"/>
                    </a:lnTo>
                    <a:lnTo>
                      <a:pt x="92" y="123"/>
                    </a:lnTo>
                    <a:lnTo>
                      <a:pt x="116" y="162"/>
                    </a:lnTo>
                    <a:lnTo>
                      <a:pt x="123" y="119"/>
                    </a:lnTo>
                    <a:lnTo>
                      <a:pt x="159" y="149"/>
                    </a:lnTo>
                    <a:lnTo>
                      <a:pt x="147" y="107"/>
                    </a:lnTo>
                    <a:lnTo>
                      <a:pt x="189" y="111"/>
                    </a:lnTo>
                    <a:lnTo>
                      <a:pt x="154" y="86"/>
                    </a:lnTo>
                    <a:lnTo>
                      <a:pt x="185" y="67"/>
                    </a:lnTo>
                    <a:lnTo>
                      <a:pt x="147" y="60"/>
                    </a:lnTo>
                    <a:lnTo>
                      <a:pt x="161" y="36"/>
                    </a:lnTo>
                    <a:lnTo>
                      <a:pt x="125" y="43"/>
                    </a:lnTo>
                    <a:lnTo>
                      <a:pt x="128" y="0"/>
                    </a:lnTo>
                    <a:lnTo>
                      <a:pt x="95" y="48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29" name="Freeform 28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03"/>
                <a:ext cx="0" cy="86"/>
              </a:xfrm>
              <a:custGeom xmlns:a="http://schemas.openxmlformats.org/drawingml/2006/main">
                <a:avLst/>
                <a:gdLst>
                  <a:gd name="T0" fmla="*/ 12 w 181"/>
                  <a:gd name="T1" fmla="*/ 6 h 170"/>
                  <a:gd name="T2" fmla="*/ 9 w 181"/>
                  <a:gd name="T3" fmla="*/ 3 h 170"/>
                  <a:gd name="T4" fmla="*/ 8 w 181"/>
                  <a:gd name="T5" fmla="*/ 7 h 170"/>
                  <a:gd name="T6" fmla="*/ 1 w 181"/>
                  <a:gd name="T7" fmla="*/ 3 h 170"/>
                  <a:gd name="T8" fmla="*/ 5 w 181"/>
                  <a:gd name="T9" fmla="*/ 8 h 170"/>
                  <a:gd name="T10" fmla="*/ 0 w 181"/>
                  <a:gd name="T11" fmla="*/ 9 h 170"/>
                  <a:gd name="T12" fmla="*/ 4 w 181"/>
                  <a:gd name="T13" fmla="*/ 12 h 170"/>
                  <a:gd name="T14" fmla="*/ 1 w 181"/>
                  <a:gd name="T15" fmla="*/ 15 h 170"/>
                  <a:gd name="T16" fmla="*/ 6 w 181"/>
                  <a:gd name="T17" fmla="*/ 14 h 170"/>
                  <a:gd name="T18" fmla="*/ 5 w 181"/>
                  <a:gd name="T19" fmla="*/ 18 h 170"/>
                  <a:gd name="T20" fmla="*/ 9 w 181"/>
                  <a:gd name="T21" fmla="*/ 16 h 170"/>
                  <a:gd name="T22" fmla="*/ 9 w 181"/>
                  <a:gd name="T23" fmla="*/ 22 h 170"/>
                  <a:gd name="T24" fmla="*/ 11 w 181"/>
                  <a:gd name="T25" fmla="*/ 15 h 170"/>
                  <a:gd name="T26" fmla="*/ 14 w 181"/>
                  <a:gd name="T27" fmla="*/ 20 h 170"/>
                  <a:gd name="T28" fmla="*/ 15 w 181"/>
                  <a:gd name="T29" fmla="*/ 15 h 170"/>
                  <a:gd name="T30" fmla="*/ 19 w 181"/>
                  <a:gd name="T31" fmla="*/ 18 h 170"/>
                  <a:gd name="T32" fmla="*/ 18 w 181"/>
                  <a:gd name="T33" fmla="*/ 13 h 170"/>
                  <a:gd name="T34" fmla="*/ 23 w 181"/>
                  <a:gd name="T35" fmla="*/ 14 h 170"/>
                  <a:gd name="T36" fmla="*/ 19 w 181"/>
                  <a:gd name="T37" fmla="*/ 11 h 170"/>
                  <a:gd name="T38" fmla="*/ 23 w 181"/>
                  <a:gd name="T39" fmla="*/ 9 h 170"/>
                  <a:gd name="T40" fmla="*/ 18 w 181"/>
                  <a:gd name="T41" fmla="*/ 8 h 170"/>
                  <a:gd name="T42" fmla="*/ 20 w 181"/>
                  <a:gd name="T43" fmla="*/ 5 h 170"/>
                  <a:gd name="T44" fmla="*/ 15 w 181"/>
                  <a:gd name="T45" fmla="*/ 6 h 170"/>
                  <a:gd name="T46" fmla="*/ 16 w 181"/>
                  <a:gd name="T47" fmla="*/ 0 h 170"/>
                  <a:gd name="T48" fmla="*/ 12 w 181"/>
                  <a:gd name="T49" fmla="*/ 6 h 1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81" h="170">
                    <a:moveTo>
                      <a:pt x="91" y="46"/>
                    </a:moveTo>
                    <a:lnTo>
                      <a:pt x="71" y="19"/>
                    </a:lnTo>
                    <a:lnTo>
                      <a:pt x="62" y="50"/>
                    </a:lnTo>
                    <a:lnTo>
                      <a:pt x="3" y="19"/>
                    </a:lnTo>
                    <a:lnTo>
                      <a:pt x="38" y="60"/>
                    </a:lnTo>
                    <a:lnTo>
                      <a:pt x="0" y="67"/>
                    </a:lnTo>
                    <a:lnTo>
                      <a:pt x="31" y="93"/>
                    </a:lnTo>
                    <a:lnTo>
                      <a:pt x="2" y="115"/>
                    </a:lnTo>
                    <a:lnTo>
                      <a:pt x="48" y="110"/>
                    </a:lnTo>
                    <a:lnTo>
                      <a:pt x="40" y="139"/>
                    </a:lnTo>
                    <a:lnTo>
                      <a:pt x="65" y="124"/>
                    </a:lnTo>
                    <a:lnTo>
                      <a:pt x="71" y="170"/>
                    </a:lnTo>
                    <a:lnTo>
                      <a:pt x="88" y="117"/>
                    </a:lnTo>
                    <a:lnTo>
                      <a:pt x="112" y="157"/>
                    </a:lnTo>
                    <a:lnTo>
                      <a:pt x="117" y="113"/>
                    </a:lnTo>
                    <a:lnTo>
                      <a:pt x="152" y="143"/>
                    </a:lnTo>
                    <a:lnTo>
                      <a:pt x="141" y="101"/>
                    </a:lnTo>
                    <a:lnTo>
                      <a:pt x="181" y="105"/>
                    </a:lnTo>
                    <a:lnTo>
                      <a:pt x="148" y="82"/>
                    </a:lnTo>
                    <a:lnTo>
                      <a:pt x="178" y="65"/>
                    </a:lnTo>
                    <a:lnTo>
                      <a:pt x="141" y="58"/>
                    </a:lnTo>
                    <a:lnTo>
                      <a:pt x="155" y="34"/>
                    </a:lnTo>
                    <a:lnTo>
                      <a:pt x="119" y="41"/>
                    </a:lnTo>
                    <a:lnTo>
                      <a:pt x="122" y="0"/>
                    </a:lnTo>
                    <a:lnTo>
                      <a:pt x="91" y="46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30" name="Freeform 29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05"/>
                <a:ext cx="0" cy="82"/>
              </a:xfrm>
              <a:custGeom xmlns:a="http://schemas.openxmlformats.org/drawingml/2006/main">
                <a:avLst/>
                <a:gdLst>
                  <a:gd name="T0" fmla="*/ 11 w 175"/>
                  <a:gd name="T1" fmla="*/ 6 h 164"/>
                  <a:gd name="T2" fmla="*/ 8 w 175"/>
                  <a:gd name="T3" fmla="*/ 3 h 164"/>
                  <a:gd name="T4" fmla="*/ 7 w 175"/>
                  <a:gd name="T5" fmla="*/ 6 h 164"/>
                  <a:gd name="T6" fmla="*/ 0 w 175"/>
                  <a:gd name="T7" fmla="*/ 3 h 164"/>
                  <a:gd name="T8" fmla="*/ 4 w 175"/>
                  <a:gd name="T9" fmla="*/ 8 h 164"/>
                  <a:gd name="T10" fmla="*/ 0 w 175"/>
                  <a:gd name="T11" fmla="*/ 9 h 164"/>
                  <a:gd name="T12" fmla="*/ 3 w 175"/>
                  <a:gd name="T13" fmla="*/ 12 h 164"/>
                  <a:gd name="T14" fmla="*/ 0 w 175"/>
                  <a:gd name="T15" fmla="*/ 14 h 164"/>
                  <a:gd name="T16" fmla="*/ 5 w 175"/>
                  <a:gd name="T17" fmla="*/ 14 h 164"/>
                  <a:gd name="T18" fmla="*/ 4 w 175"/>
                  <a:gd name="T19" fmla="*/ 17 h 164"/>
                  <a:gd name="T20" fmla="*/ 7 w 175"/>
                  <a:gd name="T21" fmla="*/ 15 h 164"/>
                  <a:gd name="T22" fmla="*/ 8 w 175"/>
                  <a:gd name="T23" fmla="*/ 21 h 164"/>
                  <a:gd name="T24" fmla="*/ 10 w 175"/>
                  <a:gd name="T25" fmla="*/ 15 h 164"/>
                  <a:gd name="T26" fmla="*/ 13 w 175"/>
                  <a:gd name="T27" fmla="*/ 19 h 164"/>
                  <a:gd name="T28" fmla="*/ 14 w 175"/>
                  <a:gd name="T29" fmla="*/ 14 h 164"/>
                  <a:gd name="T30" fmla="*/ 18 w 175"/>
                  <a:gd name="T31" fmla="*/ 18 h 164"/>
                  <a:gd name="T32" fmla="*/ 17 w 175"/>
                  <a:gd name="T33" fmla="*/ 13 h 164"/>
                  <a:gd name="T34" fmla="*/ 21 w 175"/>
                  <a:gd name="T35" fmla="*/ 13 h 164"/>
                  <a:gd name="T36" fmla="*/ 17 w 175"/>
                  <a:gd name="T37" fmla="*/ 10 h 164"/>
                  <a:gd name="T38" fmla="*/ 21 w 175"/>
                  <a:gd name="T39" fmla="*/ 8 h 164"/>
                  <a:gd name="T40" fmla="*/ 17 w 175"/>
                  <a:gd name="T41" fmla="*/ 7 h 164"/>
                  <a:gd name="T42" fmla="*/ 18 w 175"/>
                  <a:gd name="T43" fmla="*/ 5 h 164"/>
                  <a:gd name="T44" fmla="*/ 14 w 175"/>
                  <a:gd name="T45" fmla="*/ 5 h 164"/>
                  <a:gd name="T46" fmla="*/ 14 w 175"/>
                  <a:gd name="T47" fmla="*/ 0 h 164"/>
                  <a:gd name="T48" fmla="*/ 11 w 175"/>
                  <a:gd name="T49" fmla="*/ 6 h 16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75" h="164">
                    <a:moveTo>
                      <a:pt x="88" y="45"/>
                    </a:moveTo>
                    <a:lnTo>
                      <a:pt x="68" y="17"/>
                    </a:lnTo>
                    <a:lnTo>
                      <a:pt x="59" y="48"/>
                    </a:lnTo>
                    <a:lnTo>
                      <a:pt x="4" y="17"/>
                    </a:lnTo>
                    <a:lnTo>
                      <a:pt x="38" y="57"/>
                    </a:lnTo>
                    <a:lnTo>
                      <a:pt x="0" y="66"/>
                    </a:lnTo>
                    <a:lnTo>
                      <a:pt x="31" y="90"/>
                    </a:lnTo>
                    <a:lnTo>
                      <a:pt x="2" y="110"/>
                    </a:lnTo>
                    <a:lnTo>
                      <a:pt x="47" y="105"/>
                    </a:lnTo>
                    <a:lnTo>
                      <a:pt x="38" y="135"/>
                    </a:lnTo>
                    <a:lnTo>
                      <a:pt x="62" y="119"/>
                    </a:lnTo>
                    <a:lnTo>
                      <a:pt x="69" y="164"/>
                    </a:lnTo>
                    <a:lnTo>
                      <a:pt x="85" y="114"/>
                    </a:lnTo>
                    <a:lnTo>
                      <a:pt x="107" y="150"/>
                    </a:lnTo>
                    <a:lnTo>
                      <a:pt x="114" y="110"/>
                    </a:lnTo>
                    <a:lnTo>
                      <a:pt x="147" y="138"/>
                    </a:lnTo>
                    <a:lnTo>
                      <a:pt x="137" y="98"/>
                    </a:lnTo>
                    <a:lnTo>
                      <a:pt x="175" y="102"/>
                    </a:lnTo>
                    <a:lnTo>
                      <a:pt x="142" y="79"/>
                    </a:lnTo>
                    <a:lnTo>
                      <a:pt x="171" y="62"/>
                    </a:lnTo>
                    <a:lnTo>
                      <a:pt x="137" y="55"/>
                    </a:lnTo>
                    <a:lnTo>
                      <a:pt x="149" y="34"/>
                    </a:lnTo>
                    <a:lnTo>
                      <a:pt x="116" y="40"/>
                    </a:lnTo>
                    <a:lnTo>
                      <a:pt x="118" y="0"/>
                    </a:lnTo>
                    <a:lnTo>
                      <a:pt x="88" y="45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31" name="Freeform 30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07"/>
                <a:ext cx="0" cy="78"/>
              </a:xfrm>
              <a:custGeom xmlns:a="http://schemas.openxmlformats.org/drawingml/2006/main">
                <a:avLst/>
                <a:gdLst>
                  <a:gd name="T0" fmla="*/ 11 w 167"/>
                  <a:gd name="T1" fmla="*/ 5 h 158"/>
                  <a:gd name="T2" fmla="*/ 9 w 167"/>
                  <a:gd name="T3" fmla="*/ 2 h 158"/>
                  <a:gd name="T4" fmla="*/ 8 w 167"/>
                  <a:gd name="T5" fmla="*/ 5 h 158"/>
                  <a:gd name="T6" fmla="*/ 1 w 167"/>
                  <a:gd name="T7" fmla="*/ 2 h 158"/>
                  <a:gd name="T8" fmla="*/ 5 w 167"/>
                  <a:gd name="T9" fmla="*/ 7 h 158"/>
                  <a:gd name="T10" fmla="*/ 0 w 167"/>
                  <a:gd name="T11" fmla="*/ 7 h 158"/>
                  <a:gd name="T12" fmla="*/ 4 w 167"/>
                  <a:gd name="T13" fmla="*/ 10 h 158"/>
                  <a:gd name="T14" fmla="*/ 1 w 167"/>
                  <a:gd name="T15" fmla="*/ 13 h 158"/>
                  <a:gd name="T16" fmla="*/ 6 w 167"/>
                  <a:gd name="T17" fmla="*/ 12 h 158"/>
                  <a:gd name="T18" fmla="*/ 5 w 167"/>
                  <a:gd name="T19" fmla="*/ 15 h 158"/>
                  <a:gd name="T20" fmla="*/ 8 w 167"/>
                  <a:gd name="T21" fmla="*/ 14 h 158"/>
                  <a:gd name="T22" fmla="*/ 9 w 167"/>
                  <a:gd name="T23" fmla="*/ 19 h 158"/>
                  <a:gd name="T24" fmla="*/ 11 w 167"/>
                  <a:gd name="T25" fmla="*/ 13 h 158"/>
                  <a:gd name="T26" fmla="*/ 13 w 167"/>
                  <a:gd name="T27" fmla="*/ 18 h 158"/>
                  <a:gd name="T28" fmla="*/ 14 w 167"/>
                  <a:gd name="T29" fmla="*/ 13 h 158"/>
                  <a:gd name="T30" fmla="*/ 18 w 167"/>
                  <a:gd name="T31" fmla="*/ 16 h 158"/>
                  <a:gd name="T32" fmla="*/ 17 w 167"/>
                  <a:gd name="T33" fmla="*/ 11 h 158"/>
                  <a:gd name="T34" fmla="*/ 21 w 167"/>
                  <a:gd name="T35" fmla="*/ 12 h 158"/>
                  <a:gd name="T36" fmla="*/ 17 w 167"/>
                  <a:gd name="T37" fmla="*/ 9 h 158"/>
                  <a:gd name="T38" fmla="*/ 21 w 167"/>
                  <a:gd name="T39" fmla="*/ 7 h 158"/>
                  <a:gd name="T40" fmla="*/ 17 w 167"/>
                  <a:gd name="T41" fmla="*/ 6 h 158"/>
                  <a:gd name="T42" fmla="*/ 18 w 167"/>
                  <a:gd name="T43" fmla="*/ 4 h 158"/>
                  <a:gd name="T44" fmla="*/ 14 w 167"/>
                  <a:gd name="T45" fmla="*/ 4 h 158"/>
                  <a:gd name="T46" fmla="*/ 15 w 167"/>
                  <a:gd name="T47" fmla="*/ 0 h 158"/>
                  <a:gd name="T48" fmla="*/ 11 w 167"/>
                  <a:gd name="T49" fmla="*/ 5 h 15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67" h="158">
                    <a:moveTo>
                      <a:pt x="84" y="44"/>
                    </a:moveTo>
                    <a:lnTo>
                      <a:pt x="65" y="18"/>
                    </a:lnTo>
                    <a:lnTo>
                      <a:pt x="57" y="47"/>
                    </a:lnTo>
                    <a:lnTo>
                      <a:pt x="3" y="18"/>
                    </a:lnTo>
                    <a:lnTo>
                      <a:pt x="36" y="56"/>
                    </a:lnTo>
                    <a:lnTo>
                      <a:pt x="0" y="63"/>
                    </a:lnTo>
                    <a:lnTo>
                      <a:pt x="29" y="87"/>
                    </a:lnTo>
                    <a:lnTo>
                      <a:pt x="1" y="107"/>
                    </a:lnTo>
                    <a:lnTo>
                      <a:pt x="45" y="102"/>
                    </a:lnTo>
                    <a:lnTo>
                      <a:pt x="36" y="128"/>
                    </a:lnTo>
                    <a:lnTo>
                      <a:pt x="60" y="114"/>
                    </a:lnTo>
                    <a:lnTo>
                      <a:pt x="65" y="158"/>
                    </a:lnTo>
                    <a:lnTo>
                      <a:pt x="81" y="109"/>
                    </a:lnTo>
                    <a:lnTo>
                      <a:pt x="103" y="145"/>
                    </a:lnTo>
                    <a:lnTo>
                      <a:pt x="108" y="106"/>
                    </a:lnTo>
                    <a:lnTo>
                      <a:pt x="141" y="132"/>
                    </a:lnTo>
                    <a:lnTo>
                      <a:pt x="131" y="94"/>
                    </a:lnTo>
                    <a:lnTo>
                      <a:pt x="167" y="97"/>
                    </a:lnTo>
                    <a:lnTo>
                      <a:pt x="136" y="76"/>
                    </a:lnTo>
                    <a:lnTo>
                      <a:pt x="164" y="61"/>
                    </a:lnTo>
                    <a:lnTo>
                      <a:pt x="129" y="54"/>
                    </a:lnTo>
                    <a:lnTo>
                      <a:pt x="143" y="33"/>
                    </a:lnTo>
                    <a:lnTo>
                      <a:pt x="110" y="38"/>
                    </a:lnTo>
                    <a:lnTo>
                      <a:pt x="114" y="0"/>
                    </a:lnTo>
                    <a:lnTo>
                      <a:pt x="84" y="44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32" name="Freeform 31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08"/>
                <a:ext cx="0" cy="76"/>
              </a:xfrm>
              <a:custGeom xmlns:a="http://schemas.openxmlformats.org/drawingml/2006/main">
                <a:avLst/>
                <a:gdLst>
                  <a:gd name="T0" fmla="*/ 10 w 161"/>
                  <a:gd name="T1" fmla="*/ 5 h 154"/>
                  <a:gd name="T2" fmla="*/ 7 w 161"/>
                  <a:gd name="T3" fmla="*/ 2 h 154"/>
                  <a:gd name="T4" fmla="*/ 6 w 161"/>
                  <a:gd name="T5" fmla="*/ 5 h 154"/>
                  <a:gd name="T6" fmla="*/ 0 w 161"/>
                  <a:gd name="T7" fmla="*/ 2 h 154"/>
                  <a:gd name="T8" fmla="*/ 4 w 161"/>
                  <a:gd name="T9" fmla="*/ 6 h 154"/>
                  <a:gd name="T10" fmla="*/ 0 w 161"/>
                  <a:gd name="T11" fmla="*/ 7 h 154"/>
                  <a:gd name="T12" fmla="*/ 3 w 161"/>
                  <a:gd name="T13" fmla="*/ 10 h 154"/>
                  <a:gd name="T14" fmla="*/ 0 w 161"/>
                  <a:gd name="T15" fmla="*/ 12 h 154"/>
                  <a:gd name="T16" fmla="*/ 5 w 161"/>
                  <a:gd name="T17" fmla="*/ 12 h 154"/>
                  <a:gd name="T18" fmla="*/ 4 w 161"/>
                  <a:gd name="T19" fmla="*/ 15 h 154"/>
                  <a:gd name="T20" fmla="*/ 7 w 161"/>
                  <a:gd name="T21" fmla="*/ 13 h 154"/>
                  <a:gd name="T22" fmla="*/ 8 w 161"/>
                  <a:gd name="T23" fmla="*/ 19 h 154"/>
                  <a:gd name="T24" fmla="*/ 10 w 161"/>
                  <a:gd name="T25" fmla="*/ 13 h 154"/>
                  <a:gd name="T26" fmla="*/ 12 w 161"/>
                  <a:gd name="T27" fmla="*/ 17 h 154"/>
                  <a:gd name="T28" fmla="*/ 13 w 161"/>
                  <a:gd name="T29" fmla="*/ 12 h 154"/>
                  <a:gd name="T30" fmla="*/ 16 w 161"/>
                  <a:gd name="T31" fmla="*/ 16 h 154"/>
                  <a:gd name="T32" fmla="*/ 15 w 161"/>
                  <a:gd name="T33" fmla="*/ 11 h 154"/>
                  <a:gd name="T34" fmla="*/ 20 w 161"/>
                  <a:gd name="T35" fmla="*/ 11 h 154"/>
                  <a:gd name="T36" fmla="*/ 16 w 161"/>
                  <a:gd name="T37" fmla="*/ 9 h 154"/>
                  <a:gd name="T38" fmla="*/ 19 w 161"/>
                  <a:gd name="T39" fmla="*/ 7 h 154"/>
                  <a:gd name="T40" fmla="*/ 15 w 161"/>
                  <a:gd name="T41" fmla="*/ 6 h 154"/>
                  <a:gd name="T42" fmla="*/ 17 w 161"/>
                  <a:gd name="T43" fmla="*/ 3 h 154"/>
                  <a:gd name="T44" fmla="*/ 13 w 161"/>
                  <a:gd name="T45" fmla="*/ 4 h 154"/>
                  <a:gd name="T46" fmla="*/ 13 w 161"/>
                  <a:gd name="T47" fmla="*/ 0 h 154"/>
                  <a:gd name="T48" fmla="*/ 10 w 161"/>
                  <a:gd name="T49" fmla="*/ 5 h 15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61" h="154">
                    <a:moveTo>
                      <a:pt x="81" y="42"/>
                    </a:moveTo>
                    <a:lnTo>
                      <a:pt x="62" y="16"/>
                    </a:lnTo>
                    <a:lnTo>
                      <a:pt x="55" y="45"/>
                    </a:lnTo>
                    <a:lnTo>
                      <a:pt x="4" y="16"/>
                    </a:lnTo>
                    <a:lnTo>
                      <a:pt x="35" y="54"/>
                    </a:lnTo>
                    <a:lnTo>
                      <a:pt x="0" y="62"/>
                    </a:lnTo>
                    <a:lnTo>
                      <a:pt x="28" y="85"/>
                    </a:lnTo>
                    <a:lnTo>
                      <a:pt x="2" y="104"/>
                    </a:lnTo>
                    <a:lnTo>
                      <a:pt x="43" y="99"/>
                    </a:lnTo>
                    <a:lnTo>
                      <a:pt x="35" y="126"/>
                    </a:lnTo>
                    <a:lnTo>
                      <a:pt x="57" y="112"/>
                    </a:lnTo>
                    <a:lnTo>
                      <a:pt x="64" y="154"/>
                    </a:lnTo>
                    <a:lnTo>
                      <a:pt x="80" y="107"/>
                    </a:lnTo>
                    <a:lnTo>
                      <a:pt x="99" y="142"/>
                    </a:lnTo>
                    <a:lnTo>
                      <a:pt x="105" y="104"/>
                    </a:lnTo>
                    <a:lnTo>
                      <a:pt x="135" y="130"/>
                    </a:lnTo>
                    <a:lnTo>
                      <a:pt x="126" y="92"/>
                    </a:lnTo>
                    <a:lnTo>
                      <a:pt x="161" y="95"/>
                    </a:lnTo>
                    <a:lnTo>
                      <a:pt x="131" y="74"/>
                    </a:lnTo>
                    <a:lnTo>
                      <a:pt x="157" y="59"/>
                    </a:lnTo>
                    <a:lnTo>
                      <a:pt x="124" y="52"/>
                    </a:lnTo>
                    <a:lnTo>
                      <a:pt x="137" y="31"/>
                    </a:lnTo>
                    <a:lnTo>
                      <a:pt x="105" y="38"/>
                    </a:lnTo>
                    <a:lnTo>
                      <a:pt x="109" y="0"/>
                    </a:lnTo>
                    <a:lnTo>
                      <a:pt x="81" y="42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33" name="Freeform 32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09"/>
                <a:ext cx="0" cy="74"/>
              </a:xfrm>
              <a:custGeom xmlns:a="http://schemas.openxmlformats.org/drawingml/2006/main">
                <a:avLst/>
                <a:gdLst>
                  <a:gd name="T0" fmla="*/ 10 w 153"/>
                  <a:gd name="T1" fmla="*/ 5 h 146"/>
                  <a:gd name="T2" fmla="*/ 8 w 153"/>
                  <a:gd name="T3" fmla="*/ 2 h 146"/>
                  <a:gd name="T4" fmla="*/ 7 w 153"/>
                  <a:gd name="T5" fmla="*/ 6 h 146"/>
                  <a:gd name="T6" fmla="*/ 1 w 153"/>
                  <a:gd name="T7" fmla="*/ 2 h 146"/>
                  <a:gd name="T8" fmla="*/ 4 w 153"/>
                  <a:gd name="T9" fmla="*/ 7 h 146"/>
                  <a:gd name="T10" fmla="*/ 0 w 153"/>
                  <a:gd name="T11" fmla="*/ 8 h 146"/>
                  <a:gd name="T12" fmla="*/ 4 w 153"/>
                  <a:gd name="T13" fmla="*/ 10 h 146"/>
                  <a:gd name="T14" fmla="*/ 1 w 153"/>
                  <a:gd name="T15" fmla="*/ 13 h 146"/>
                  <a:gd name="T16" fmla="*/ 5 w 153"/>
                  <a:gd name="T17" fmla="*/ 12 h 146"/>
                  <a:gd name="T18" fmla="*/ 5 w 153"/>
                  <a:gd name="T19" fmla="*/ 16 h 146"/>
                  <a:gd name="T20" fmla="*/ 7 w 153"/>
                  <a:gd name="T21" fmla="*/ 14 h 146"/>
                  <a:gd name="T22" fmla="*/ 8 w 153"/>
                  <a:gd name="T23" fmla="*/ 19 h 146"/>
                  <a:gd name="T24" fmla="*/ 10 w 153"/>
                  <a:gd name="T25" fmla="*/ 13 h 146"/>
                  <a:gd name="T26" fmla="*/ 12 w 153"/>
                  <a:gd name="T27" fmla="*/ 17 h 146"/>
                  <a:gd name="T28" fmla="*/ 13 w 153"/>
                  <a:gd name="T29" fmla="*/ 13 h 146"/>
                  <a:gd name="T30" fmla="*/ 17 w 153"/>
                  <a:gd name="T31" fmla="*/ 16 h 146"/>
                  <a:gd name="T32" fmla="*/ 15 w 153"/>
                  <a:gd name="T33" fmla="*/ 12 h 146"/>
                  <a:gd name="T34" fmla="*/ 20 w 153"/>
                  <a:gd name="T35" fmla="*/ 12 h 146"/>
                  <a:gd name="T36" fmla="*/ 16 w 153"/>
                  <a:gd name="T37" fmla="*/ 9 h 146"/>
                  <a:gd name="T38" fmla="*/ 19 w 153"/>
                  <a:gd name="T39" fmla="*/ 7 h 146"/>
                  <a:gd name="T40" fmla="*/ 15 w 153"/>
                  <a:gd name="T41" fmla="*/ 7 h 146"/>
                  <a:gd name="T42" fmla="*/ 17 w 153"/>
                  <a:gd name="T43" fmla="*/ 4 h 146"/>
                  <a:gd name="T44" fmla="*/ 13 w 153"/>
                  <a:gd name="T45" fmla="*/ 5 h 146"/>
                  <a:gd name="T46" fmla="*/ 13 w 153"/>
                  <a:gd name="T47" fmla="*/ 0 h 146"/>
                  <a:gd name="T48" fmla="*/ 10 w 153"/>
                  <a:gd name="T49" fmla="*/ 5 h 1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53" h="146">
                    <a:moveTo>
                      <a:pt x="77" y="39"/>
                    </a:moveTo>
                    <a:lnTo>
                      <a:pt x="60" y="15"/>
                    </a:lnTo>
                    <a:lnTo>
                      <a:pt x="51" y="43"/>
                    </a:lnTo>
                    <a:lnTo>
                      <a:pt x="3" y="15"/>
                    </a:lnTo>
                    <a:lnTo>
                      <a:pt x="32" y="51"/>
                    </a:lnTo>
                    <a:lnTo>
                      <a:pt x="0" y="58"/>
                    </a:lnTo>
                    <a:lnTo>
                      <a:pt x="27" y="79"/>
                    </a:lnTo>
                    <a:lnTo>
                      <a:pt x="1" y="100"/>
                    </a:lnTo>
                    <a:lnTo>
                      <a:pt x="39" y="95"/>
                    </a:lnTo>
                    <a:lnTo>
                      <a:pt x="34" y="120"/>
                    </a:lnTo>
                    <a:lnTo>
                      <a:pt x="55" y="107"/>
                    </a:lnTo>
                    <a:lnTo>
                      <a:pt x="60" y="146"/>
                    </a:lnTo>
                    <a:lnTo>
                      <a:pt x="76" y="101"/>
                    </a:lnTo>
                    <a:lnTo>
                      <a:pt x="95" y="134"/>
                    </a:lnTo>
                    <a:lnTo>
                      <a:pt x="100" y="98"/>
                    </a:lnTo>
                    <a:lnTo>
                      <a:pt x="129" y="122"/>
                    </a:lnTo>
                    <a:lnTo>
                      <a:pt x="120" y="88"/>
                    </a:lnTo>
                    <a:lnTo>
                      <a:pt x="153" y="91"/>
                    </a:lnTo>
                    <a:lnTo>
                      <a:pt x="126" y="70"/>
                    </a:lnTo>
                    <a:lnTo>
                      <a:pt x="150" y="55"/>
                    </a:lnTo>
                    <a:lnTo>
                      <a:pt x="119" y="50"/>
                    </a:lnTo>
                    <a:lnTo>
                      <a:pt x="131" y="31"/>
                    </a:lnTo>
                    <a:lnTo>
                      <a:pt x="101" y="36"/>
                    </a:lnTo>
                    <a:lnTo>
                      <a:pt x="103" y="0"/>
                    </a:lnTo>
                    <a:lnTo>
                      <a:pt x="77" y="39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34" name="Freeform 33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11"/>
                <a:ext cx="0" cy="70"/>
              </a:xfrm>
              <a:custGeom xmlns:a="http://schemas.openxmlformats.org/drawingml/2006/main">
                <a:avLst/>
                <a:gdLst>
                  <a:gd name="T0" fmla="*/ 9 w 147"/>
                  <a:gd name="T1" fmla="*/ 5 h 140"/>
                  <a:gd name="T2" fmla="*/ 7 w 147"/>
                  <a:gd name="T3" fmla="*/ 2 h 140"/>
                  <a:gd name="T4" fmla="*/ 6 w 147"/>
                  <a:gd name="T5" fmla="*/ 6 h 140"/>
                  <a:gd name="T6" fmla="*/ 0 w 147"/>
                  <a:gd name="T7" fmla="*/ 2 h 140"/>
                  <a:gd name="T8" fmla="*/ 3 w 147"/>
                  <a:gd name="T9" fmla="*/ 7 h 140"/>
                  <a:gd name="T10" fmla="*/ 0 w 147"/>
                  <a:gd name="T11" fmla="*/ 7 h 140"/>
                  <a:gd name="T12" fmla="*/ 3 w 147"/>
                  <a:gd name="T13" fmla="*/ 10 h 140"/>
                  <a:gd name="T14" fmla="*/ 0 w 147"/>
                  <a:gd name="T15" fmla="*/ 12 h 140"/>
                  <a:gd name="T16" fmla="*/ 4 w 147"/>
                  <a:gd name="T17" fmla="*/ 12 h 140"/>
                  <a:gd name="T18" fmla="*/ 4 w 147"/>
                  <a:gd name="T19" fmla="*/ 15 h 140"/>
                  <a:gd name="T20" fmla="*/ 6 w 147"/>
                  <a:gd name="T21" fmla="*/ 13 h 140"/>
                  <a:gd name="T22" fmla="*/ 7 w 147"/>
                  <a:gd name="T23" fmla="*/ 18 h 140"/>
                  <a:gd name="T24" fmla="*/ 9 w 147"/>
                  <a:gd name="T25" fmla="*/ 13 h 140"/>
                  <a:gd name="T26" fmla="*/ 11 w 147"/>
                  <a:gd name="T27" fmla="*/ 16 h 140"/>
                  <a:gd name="T28" fmla="*/ 12 w 147"/>
                  <a:gd name="T29" fmla="*/ 12 h 140"/>
                  <a:gd name="T30" fmla="*/ 15 w 147"/>
                  <a:gd name="T31" fmla="*/ 15 h 140"/>
                  <a:gd name="T32" fmla="*/ 14 w 147"/>
                  <a:gd name="T33" fmla="*/ 11 h 140"/>
                  <a:gd name="T34" fmla="*/ 18 w 147"/>
                  <a:gd name="T35" fmla="*/ 11 h 140"/>
                  <a:gd name="T36" fmla="*/ 14 w 147"/>
                  <a:gd name="T37" fmla="*/ 9 h 140"/>
                  <a:gd name="T38" fmla="*/ 17 w 147"/>
                  <a:gd name="T39" fmla="*/ 7 h 140"/>
                  <a:gd name="T40" fmla="*/ 14 w 147"/>
                  <a:gd name="T41" fmla="*/ 6 h 140"/>
                  <a:gd name="T42" fmla="*/ 15 w 147"/>
                  <a:gd name="T43" fmla="*/ 4 h 140"/>
                  <a:gd name="T44" fmla="*/ 12 w 147"/>
                  <a:gd name="T45" fmla="*/ 5 h 140"/>
                  <a:gd name="T46" fmla="*/ 12 w 147"/>
                  <a:gd name="T47" fmla="*/ 0 h 140"/>
                  <a:gd name="T48" fmla="*/ 9 w 147"/>
                  <a:gd name="T49" fmla="*/ 5 h 14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140">
                    <a:moveTo>
                      <a:pt x="74" y="38"/>
                    </a:moveTo>
                    <a:lnTo>
                      <a:pt x="57" y="16"/>
                    </a:lnTo>
                    <a:lnTo>
                      <a:pt x="50" y="41"/>
                    </a:lnTo>
                    <a:lnTo>
                      <a:pt x="4" y="16"/>
                    </a:lnTo>
                    <a:lnTo>
                      <a:pt x="31" y="50"/>
                    </a:lnTo>
                    <a:lnTo>
                      <a:pt x="0" y="55"/>
                    </a:lnTo>
                    <a:lnTo>
                      <a:pt x="26" y="76"/>
                    </a:lnTo>
                    <a:lnTo>
                      <a:pt x="2" y="95"/>
                    </a:lnTo>
                    <a:lnTo>
                      <a:pt x="38" y="90"/>
                    </a:lnTo>
                    <a:lnTo>
                      <a:pt x="33" y="114"/>
                    </a:lnTo>
                    <a:lnTo>
                      <a:pt x="52" y="102"/>
                    </a:lnTo>
                    <a:lnTo>
                      <a:pt x="59" y="140"/>
                    </a:lnTo>
                    <a:lnTo>
                      <a:pt x="73" y="97"/>
                    </a:lnTo>
                    <a:lnTo>
                      <a:pt x="90" y="128"/>
                    </a:lnTo>
                    <a:lnTo>
                      <a:pt x="97" y="93"/>
                    </a:lnTo>
                    <a:lnTo>
                      <a:pt x="124" y="117"/>
                    </a:lnTo>
                    <a:lnTo>
                      <a:pt x="116" y="85"/>
                    </a:lnTo>
                    <a:lnTo>
                      <a:pt x="147" y="86"/>
                    </a:lnTo>
                    <a:lnTo>
                      <a:pt x="119" y="67"/>
                    </a:lnTo>
                    <a:lnTo>
                      <a:pt x="143" y="54"/>
                    </a:lnTo>
                    <a:lnTo>
                      <a:pt x="114" y="48"/>
                    </a:lnTo>
                    <a:lnTo>
                      <a:pt x="126" y="29"/>
                    </a:lnTo>
                    <a:lnTo>
                      <a:pt x="97" y="35"/>
                    </a:lnTo>
                    <a:lnTo>
                      <a:pt x="100" y="0"/>
                    </a:lnTo>
                    <a:lnTo>
                      <a:pt x="74" y="38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35" name="Freeform 34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13"/>
                <a:ext cx="0" cy="66"/>
              </a:xfrm>
              <a:custGeom xmlns:a="http://schemas.openxmlformats.org/drawingml/2006/main">
                <a:avLst/>
                <a:gdLst>
                  <a:gd name="T0" fmla="*/ 9 w 139"/>
                  <a:gd name="T1" fmla="*/ 5 h 132"/>
                  <a:gd name="T2" fmla="*/ 7 w 139"/>
                  <a:gd name="T3" fmla="*/ 2 h 132"/>
                  <a:gd name="T4" fmla="*/ 6 w 139"/>
                  <a:gd name="T5" fmla="*/ 5 h 132"/>
                  <a:gd name="T6" fmla="*/ 1 w 139"/>
                  <a:gd name="T7" fmla="*/ 2 h 132"/>
                  <a:gd name="T8" fmla="*/ 4 w 139"/>
                  <a:gd name="T9" fmla="*/ 6 h 132"/>
                  <a:gd name="T10" fmla="*/ 0 w 139"/>
                  <a:gd name="T11" fmla="*/ 7 h 132"/>
                  <a:gd name="T12" fmla="*/ 3 w 139"/>
                  <a:gd name="T13" fmla="*/ 9 h 132"/>
                  <a:gd name="T14" fmla="*/ 1 w 139"/>
                  <a:gd name="T15" fmla="*/ 12 h 132"/>
                  <a:gd name="T16" fmla="*/ 5 w 139"/>
                  <a:gd name="T17" fmla="*/ 11 h 132"/>
                  <a:gd name="T18" fmla="*/ 4 w 139"/>
                  <a:gd name="T19" fmla="*/ 14 h 132"/>
                  <a:gd name="T20" fmla="*/ 7 w 139"/>
                  <a:gd name="T21" fmla="*/ 12 h 132"/>
                  <a:gd name="T22" fmla="*/ 7 w 139"/>
                  <a:gd name="T23" fmla="*/ 17 h 132"/>
                  <a:gd name="T24" fmla="*/ 9 w 139"/>
                  <a:gd name="T25" fmla="*/ 12 h 132"/>
                  <a:gd name="T26" fmla="*/ 11 w 139"/>
                  <a:gd name="T27" fmla="*/ 16 h 132"/>
                  <a:gd name="T28" fmla="*/ 12 w 139"/>
                  <a:gd name="T29" fmla="*/ 12 h 132"/>
                  <a:gd name="T30" fmla="*/ 15 w 139"/>
                  <a:gd name="T31" fmla="*/ 14 h 132"/>
                  <a:gd name="T32" fmla="*/ 14 w 139"/>
                  <a:gd name="T33" fmla="*/ 10 h 132"/>
                  <a:gd name="T34" fmla="*/ 18 w 139"/>
                  <a:gd name="T35" fmla="*/ 11 h 132"/>
                  <a:gd name="T36" fmla="*/ 15 w 139"/>
                  <a:gd name="T37" fmla="*/ 8 h 132"/>
                  <a:gd name="T38" fmla="*/ 17 w 139"/>
                  <a:gd name="T39" fmla="*/ 7 h 132"/>
                  <a:gd name="T40" fmla="*/ 14 w 139"/>
                  <a:gd name="T41" fmla="*/ 6 h 132"/>
                  <a:gd name="T42" fmla="*/ 15 w 139"/>
                  <a:gd name="T43" fmla="*/ 4 h 132"/>
                  <a:gd name="T44" fmla="*/ 12 w 139"/>
                  <a:gd name="T45" fmla="*/ 4 h 132"/>
                  <a:gd name="T46" fmla="*/ 12 w 139"/>
                  <a:gd name="T47" fmla="*/ 0 h 132"/>
                  <a:gd name="T48" fmla="*/ 9 w 139"/>
                  <a:gd name="T49" fmla="*/ 5 h 1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39" h="132">
                    <a:moveTo>
                      <a:pt x="70" y="36"/>
                    </a:moveTo>
                    <a:lnTo>
                      <a:pt x="55" y="13"/>
                    </a:lnTo>
                    <a:lnTo>
                      <a:pt x="48" y="39"/>
                    </a:lnTo>
                    <a:lnTo>
                      <a:pt x="3" y="13"/>
                    </a:lnTo>
                    <a:lnTo>
                      <a:pt x="29" y="46"/>
                    </a:lnTo>
                    <a:lnTo>
                      <a:pt x="0" y="53"/>
                    </a:lnTo>
                    <a:lnTo>
                      <a:pt x="24" y="72"/>
                    </a:lnTo>
                    <a:lnTo>
                      <a:pt x="1" y="89"/>
                    </a:lnTo>
                    <a:lnTo>
                      <a:pt x="36" y="86"/>
                    </a:lnTo>
                    <a:lnTo>
                      <a:pt x="31" y="108"/>
                    </a:lnTo>
                    <a:lnTo>
                      <a:pt x="50" y="96"/>
                    </a:lnTo>
                    <a:lnTo>
                      <a:pt x="55" y="132"/>
                    </a:lnTo>
                    <a:lnTo>
                      <a:pt x="69" y="91"/>
                    </a:lnTo>
                    <a:lnTo>
                      <a:pt x="86" y="122"/>
                    </a:lnTo>
                    <a:lnTo>
                      <a:pt x="91" y="89"/>
                    </a:lnTo>
                    <a:lnTo>
                      <a:pt x="117" y="112"/>
                    </a:lnTo>
                    <a:lnTo>
                      <a:pt x="110" y="79"/>
                    </a:lnTo>
                    <a:lnTo>
                      <a:pt x="139" y="82"/>
                    </a:lnTo>
                    <a:lnTo>
                      <a:pt x="113" y="63"/>
                    </a:lnTo>
                    <a:lnTo>
                      <a:pt x="136" y="50"/>
                    </a:lnTo>
                    <a:lnTo>
                      <a:pt x="108" y="44"/>
                    </a:lnTo>
                    <a:lnTo>
                      <a:pt x="119" y="27"/>
                    </a:lnTo>
                    <a:lnTo>
                      <a:pt x="91" y="32"/>
                    </a:lnTo>
                    <a:lnTo>
                      <a:pt x="94" y="0"/>
                    </a:lnTo>
                    <a:lnTo>
                      <a:pt x="70" y="36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36" name="Freeform 35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14"/>
                <a:ext cx="0" cy="64"/>
              </a:xfrm>
              <a:custGeom xmlns:a="http://schemas.openxmlformats.org/drawingml/2006/main">
                <a:avLst/>
                <a:gdLst>
                  <a:gd name="T0" fmla="*/ 9 w 135"/>
                  <a:gd name="T1" fmla="*/ 5 h 128"/>
                  <a:gd name="T2" fmla="*/ 7 w 135"/>
                  <a:gd name="T3" fmla="*/ 2 h 128"/>
                  <a:gd name="T4" fmla="*/ 6 w 135"/>
                  <a:gd name="T5" fmla="*/ 5 h 128"/>
                  <a:gd name="T6" fmla="*/ 1 w 135"/>
                  <a:gd name="T7" fmla="*/ 2 h 128"/>
                  <a:gd name="T8" fmla="*/ 4 w 135"/>
                  <a:gd name="T9" fmla="*/ 6 h 128"/>
                  <a:gd name="T10" fmla="*/ 0 w 135"/>
                  <a:gd name="T11" fmla="*/ 7 h 128"/>
                  <a:gd name="T12" fmla="*/ 3 w 135"/>
                  <a:gd name="T13" fmla="*/ 9 h 128"/>
                  <a:gd name="T14" fmla="*/ 0 w 135"/>
                  <a:gd name="T15" fmla="*/ 11 h 128"/>
                  <a:gd name="T16" fmla="*/ 5 w 135"/>
                  <a:gd name="T17" fmla="*/ 11 h 128"/>
                  <a:gd name="T18" fmla="*/ 4 w 135"/>
                  <a:gd name="T19" fmla="*/ 13 h 128"/>
                  <a:gd name="T20" fmla="*/ 6 w 135"/>
                  <a:gd name="T21" fmla="*/ 12 h 128"/>
                  <a:gd name="T22" fmla="*/ 7 w 135"/>
                  <a:gd name="T23" fmla="*/ 16 h 128"/>
                  <a:gd name="T24" fmla="*/ 9 w 135"/>
                  <a:gd name="T25" fmla="*/ 11 h 128"/>
                  <a:gd name="T26" fmla="*/ 11 w 135"/>
                  <a:gd name="T27" fmla="*/ 15 h 128"/>
                  <a:gd name="T28" fmla="*/ 11 w 135"/>
                  <a:gd name="T29" fmla="*/ 11 h 128"/>
                  <a:gd name="T30" fmla="*/ 14 w 135"/>
                  <a:gd name="T31" fmla="*/ 14 h 128"/>
                  <a:gd name="T32" fmla="*/ 14 w 135"/>
                  <a:gd name="T33" fmla="*/ 10 h 128"/>
                  <a:gd name="T34" fmla="*/ 17 w 135"/>
                  <a:gd name="T35" fmla="*/ 10 h 128"/>
                  <a:gd name="T36" fmla="*/ 14 w 135"/>
                  <a:gd name="T37" fmla="*/ 8 h 128"/>
                  <a:gd name="T38" fmla="*/ 17 w 135"/>
                  <a:gd name="T39" fmla="*/ 6 h 128"/>
                  <a:gd name="T40" fmla="*/ 13 w 135"/>
                  <a:gd name="T41" fmla="*/ 6 h 128"/>
                  <a:gd name="T42" fmla="*/ 15 w 135"/>
                  <a:gd name="T43" fmla="*/ 4 h 128"/>
                  <a:gd name="T44" fmla="*/ 11 w 135"/>
                  <a:gd name="T45" fmla="*/ 4 h 128"/>
                  <a:gd name="T46" fmla="*/ 12 w 135"/>
                  <a:gd name="T47" fmla="*/ 0 h 128"/>
                  <a:gd name="T48" fmla="*/ 9 w 135"/>
                  <a:gd name="T49" fmla="*/ 5 h 1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35" h="128">
                    <a:moveTo>
                      <a:pt x="67" y="34"/>
                    </a:moveTo>
                    <a:lnTo>
                      <a:pt x="52" y="14"/>
                    </a:lnTo>
                    <a:lnTo>
                      <a:pt x="45" y="36"/>
                    </a:lnTo>
                    <a:lnTo>
                      <a:pt x="2" y="14"/>
                    </a:lnTo>
                    <a:lnTo>
                      <a:pt x="28" y="45"/>
                    </a:lnTo>
                    <a:lnTo>
                      <a:pt x="0" y="50"/>
                    </a:lnTo>
                    <a:lnTo>
                      <a:pt x="24" y="69"/>
                    </a:lnTo>
                    <a:lnTo>
                      <a:pt x="0" y="86"/>
                    </a:lnTo>
                    <a:lnTo>
                      <a:pt x="35" y="81"/>
                    </a:lnTo>
                    <a:lnTo>
                      <a:pt x="29" y="104"/>
                    </a:lnTo>
                    <a:lnTo>
                      <a:pt x="48" y="91"/>
                    </a:lnTo>
                    <a:lnTo>
                      <a:pt x="54" y="128"/>
                    </a:lnTo>
                    <a:lnTo>
                      <a:pt x="66" y="88"/>
                    </a:lnTo>
                    <a:lnTo>
                      <a:pt x="81" y="116"/>
                    </a:lnTo>
                    <a:lnTo>
                      <a:pt x="86" y="85"/>
                    </a:lnTo>
                    <a:lnTo>
                      <a:pt x="112" y="105"/>
                    </a:lnTo>
                    <a:lnTo>
                      <a:pt x="105" y="76"/>
                    </a:lnTo>
                    <a:lnTo>
                      <a:pt x="135" y="78"/>
                    </a:lnTo>
                    <a:lnTo>
                      <a:pt x="109" y="62"/>
                    </a:lnTo>
                    <a:lnTo>
                      <a:pt x="131" y="48"/>
                    </a:lnTo>
                    <a:lnTo>
                      <a:pt x="104" y="43"/>
                    </a:lnTo>
                    <a:lnTo>
                      <a:pt x="114" y="26"/>
                    </a:lnTo>
                    <a:lnTo>
                      <a:pt x="88" y="31"/>
                    </a:lnTo>
                    <a:lnTo>
                      <a:pt x="90" y="0"/>
                    </a:lnTo>
                    <a:lnTo>
                      <a:pt x="67" y="34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37" name="Freeform 36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16"/>
                <a:ext cx="0" cy="61"/>
              </a:xfrm>
              <a:custGeom xmlns:a="http://schemas.openxmlformats.org/drawingml/2006/main">
                <a:avLst/>
                <a:gdLst>
                  <a:gd name="T0" fmla="*/ 8 w 128"/>
                  <a:gd name="T1" fmla="*/ 5 h 121"/>
                  <a:gd name="T2" fmla="*/ 7 w 128"/>
                  <a:gd name="T3" fmla="*/ 2 h 121"/>
                  <a:gd name="T4" fmla="*/ 6 w 128"/>
                  <a:gd name="T5" fmla="*/ 5 h 121"/>
                  <a:gd name="T6" fmla="*/ 1 w 128"/>
                  <a:gd name="T7" fmla="*/ 2 h 121"/>
                  <a:gd name="T8" fmla="*/ 4 w 128"/>
                  <a:gd name="T9" fmla="*/ 6 h 121"/>
                  <a:gd name="T10" fmla="*/ 0 w 128"/>
                  <a:gd name="T11" fmla="*/ 7 h 121"/>
                  <a:gd name="T12" fmla="*/ 3 w 128"/>
                  <a:gd name="T13" fmla="*/ 9 h 121"/>
                  <a:gd name="T14" fmla="*/ 0 w 128"/>
                  <a:gd name="T15" fmla="*/ 11 h 121"/>
                  <a:gd name="T16" fmla="*/ 5 w 128"/>
                  <a:gd name="T17" fmla="*/ 10 h 121"/>
                  <a:gd name="T18" fmla="*/ 4 w 128"/>
                  <a:gd name="T19" fmla="*/ 13 h 121"/>
                  <a:gd name="T20" fmla="*/ 6 w 128"/>
                  <a:gd name="T21" fmla="*/ 11 h 121"/>
                  <a:gd name="T22" fmla="*/ 7 w 128"/>
                  <a:gd name="T23" fmla="*/ 16 h 121"/>
                  <a:gd name="T24" fmla="*/ 8 w 128"/>
                  <a:gd name="T25" fmla="*/ 11 h 121"/>
                  <a:gd name="T26" fmla="*/ 10 w 128"/>
                  <a:gd name="T27" fmla="*/ 14 h 121"/>
                  <a:gd name="T28" fmla="*/ 11 w 128"/>
                  <a:gd name="T29" fmla="*/ 11 h 121"/>
                  <a:gd name="T30" fmla="*/ 14 w 128"/>
                  <a:gd name="T31" fmla="*/ 13 h 121"/>
                  <a:gd name="T32" fmla="*/ 13 w 128"/>
                  <a:gd name="T33" fmla="*/ 9 h 121"/>
                  <a:gd name="T34" fmla="*/ 16 w 128"/>
                  <a:gd name="T35" fmla="*/ 10 h 121"/>
                  <a:gd name="T36" fmla="*/ 13 w 128"/>
                  <a:gd name="T37" fmla="*/ 8 h 121"/>
                  <a:gd name="T38" fmla="*/ 16 w 128"/>
                  <a:gd name="T39" fmla="*/ 6 h 121"/>
                  <a:gd name="T40" fmla="*/ 13 w 128"/>
                  <a:gd name="T41" fmla="*/ 5 h 121"/>
                  <a:gd name="T42" fmla="*/ 14 w 128"/>
                  <a:gd name="T43" fmla="*/ 4 h 121"/>
                  <a:gd name="T44" fmla="*/ 11 w 128"/>
                  <a:gd name="T45" fmla="*/ 4 h 121"/>
                  <a:gd name="T46" fmla="*/ 11 w 128"/>
                  <a:gd name="T47" fmla="*/ 0 h 121"/>
                  <a:gd name="T48" fmla="*/ 8 w 128"/>
                  <a:gd name="T49" fmla="*/ 5 h 12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28" h="121">
                    <a:moveTo>
                      <a:pt x="64" y="33"/>
                    </a:moveTo>
                    <a:lnTo>
                      <a:pt x="49" y="12"/>
                    </a:lnTo>
                    <a:lnTo>
                      <a:pt x="44" y="35"/>
                    </a:lnTo>
                    <a:lnTo>
                      <a:pt x="2" y="12"/>
                    </a:lnTo>
                    <a:lnTo>
                      <a:pt x="28" y="42"/>
                    </a:lnTo>
                    <a:lnTo>
                      <a:pt x="0" y="49"/>
                    </a:lnTo>
                    <a:lnTo>
                      <a:pt x="23" y="66"/>
                    </a:lnTo>
                    <a:lnTo>
                      <a:pt x="0" y="82"/>
                    </a:lnTo>
                    <a:lnTo>
                      <a:pt x="33" y="78"/>
                    </a:lnTo>
                    <a:lnTo>
                      <a:pt x="28" y="99"/>
                    </a:lnTo>
                    <a:lnTo>
                      <a:pt x="45" y="87"/>
                    </a:lnTo>
                    <a:lnTo>
                      <a:pt x="51" y="121"/>
                    </a:lnTo>
                    <a:lnTo>
                      <a:pt x="63" y="83"/>
                    </a:lnTo>
                    <a:lnTo>
                      <a:pt x="78" y="111"/>
                    </a:lnTo>
                    <a:lnTo>
                      <a:pt x="83" y="82"/>
                    </a:lnTo>
                    <a:lnTo>
                      <a:pt x="107" y="101"/>
                    </a:lnTo>
                    <a:lnTo>
                      <a:pt x="99" y="71"/>
                    </a:lnTo>
                    <a:lnTo>
                      <a:pt x="128" y="75"/>
                    </a:lnTo>
                    <a:lnTo>
                      <a:pt x="104" y="59"/>
                    </a:lnTo>
                    <a:lnTo>
                      <a:pt x="125" y="45"/>
                    </a:lnTo>
                    <a:lnTo>
                      <a:pt x="99" y="40"/>
                    </a:lnTo>
                    <a:lnTo>
                      <a:pt x="109" y="25"/>
                    </a:lnTo>
                    <a:lnTo>
                      <a:pt x="83" y="30"/>
                    </a:lnTo>
                    <a:lnTo>
                      <a:pt x="87" y="0"/>
                    </a:lnTo>
                    <a:lnTo>
                      <a:pt x="64" y="33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38" name="Freeform 37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18"/>
                <a:ext cx="0" cy="57"/>
              </a:xfrm>
              <a:custGeom xmlns:a="http://schemas.openxmlformats.org/drawingml/2006/main">
                <a:avLst/>
                <a:gdLst>
                  <a:gd name="T0" fmla="*/ 7 w 121"/>
                  <a:gd name="T1" fmla="*/ 4 h 114"/>
                  <a:gd name="T2" fmla="*/ 5 w 121"/>
                  <a:gd name="T3" fmla="*/ 2 h 114"/>
                  <a:gd name="T4" fmla="*/ 5 w 121"/>
                  <a:gd name="T5" fmla="*/ 5 h 114"/>
                  <a:gd name="T6" fmla="*/ 0 w 121"/>
                  <a:gd name="T7" fmla="*/ 2 h 114"/>
                  <a:gd name="T8" fmla="*/ 3 w 121"/>
                  <a:gd name="T9" fmla="*/ 5 h 114"/>
                  <a:gd name="T10" fmla="*/ 0 w 121"/>
                  <a:gd name="T11" fmla="*/ 6 h 114"/>
                  <a:gd name="T12" fmla="*/ 2 w 121"/>
                  <a:gd name="T13" fmla="*/ 8 h 114"/>
                  <a:gd name="T14" fmla="*/ 0 w 121"/>
                  <a:gd name="T15" fmla="*/ 10 h 114"/>
                  <a:gd name="T16" fmla="*/ 3 w 121"/>
                  <a:gd name="T17" fmla="*/ 9 h 114"/>
                  <a:gd name="T18" fmla="*/ 3 w 121"/>
                  <a:gd name="T19" fmla="*/ 12 h 114"/>
                  <a:gd name="T20" fmla="*/ 5 w 121"/>
                  <a:gd name="T21" fmla="*/ 11 h 114"/>
                  <a:gd name="T22" fmla="*/ 5 w 121"/>
                  <a:gd name="T23" fmla="*/ 15 h 114"/>
                  <a:gd name="T24" fmla="*/ 7 w 121"/>
                  <a:gd name="T25" fmla="*/ 10 h 114"/>
                  <a:gd name="T26" fmla="*/ 9 w 121"/>
                  <a:gd name="T27" fmla="*/ 13 h 114"/>
                  <a:gd name="T28" fmla="*/ 9 w 121"/>
                  <a:gd name="T29" fmla="*/ 10 h 114"/>
                  <a:gd name="T30" fmla="*/ 12 w 121"/>
                  <a:gd name="T31" fmla="*/ 12 h 114"/>
                  <a:gd name="T32" fmla="*/ 11 w 121"/>
                  <a:gd name="T33" fmla="*/ 9 h 114"/>
                  <a:gd name="T34" fmla="*/ 15 w 121"/>
                  <a:gd name="T35" fmla="*/ 9 h 114"/>
                  <a:gd name="T36" fmla="*/ 12 w 121"/>
                  <a:gd name="T37" fmla="*/ 7 h 114"/>
                  <a:gd name="T38" fmla="*/ 14 w 121"/>
                  <a:gd name="T39" fmla="*/ 6 h 114"/>
                  <a:gd name="T40" fmla="*/ 11 w 121"/>
                  <a:gd name="T41" fmla="*/ 5 h 114"/>
                  <a:gd name="T42" fmla="*/ 12 w 121"/>
                  <a:gd name="T43" fmla="*/ 3 h 114"/>
                  <a:gd name="T44" fmla="*/ 9 w 121"/>
                  <a:gd name="T45" fmla="*/ 4 h 114"/>
                  <a:gd name="T46" fmla="*/ 10 w 121"/>
                  <a:gd name="T47" fmla="*/ 0 h 114"/>
                  <a:gd name="T48" fmla="*/ 7 w 121"/>
                  <a:gd name="T49" fmla="*/ 4 h 11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21" h="114">
                    <a:moveTo>
                      <a:pt x="60" y="31"/>
                    </a:moveTo>
                    <a:lnTo>
                      <a:pt x="47" y="12"/>
                    </a:lnTo>
                    <a:lnTo>
                      <a:pt x="40" y="33"/>
                    </a:lnTo>
                    <a:lnTo>
                      <a:pt x="2" y="12"/>
                    </a:lnTo>
                    <a:lnTo>
                      <a:pt x="26" y="40"/>
                    </a:lnTo>
                    <a:lnTo>
                      <a:pt x="0" y="45"/>
                    </a:lnTo>
                    <a:lnTo>
                      <a:pt x="21" y="62"/>
                    </a:lnTo>
                    <a:lnTo>
                      <a:pt x="0" y="76"/>
                    </a:lnTo>
                    <a:lnTo>
                      <a:pt x="31" y="72"/>
                    </a:lnTo>
                    <a:lnTo>
                      <a:pt x="26" y="91"/>
                    </a:lnTo>
                    <a:lnTo>
                      <a:pt x="43" y="81"/>
                    </a:lnTo>
                    <a:lnTo>
                      <a:pt x="47" y="114"/>
                    </a:lnTo>
                    <a:lnTo>
                      <a:pt x="59" y="78"/>
                    </a:lnTo>
                    <a:lnTo>
                      <a:pt x="74" y="103"/>
                    </a:lnTo>
                    <a:lnTo>
                      <a:pt x="78" y="76"/>
                    </a:lnTo>
                    <a:lnTo>
                      <a:pt x="100" y="95"/>
                    </a:lnTo>
                    <a:lnTo>
                      <a:pt x="93" y="67"/>
                    </a:lnTo>
                    <a:lnTo>
                      <a:pt x="121" y="69"/>
                    </a:lnTo>
                    <a:lnTo>
                      <a:pt x="98" y="55"/>
                    </a:lnTo>
                    <a:lnTo>
                      <a:pt x="117" y="43"/>
                    </a:lnTo>
                    <a:lnTo>
                      <a:pt x="93" y="38"/>
                    </a:lnTo>
                    <a:lnTo>
                      <a:pt x="102" y="22"/>
                    </a:lnTo>
                    <a:lnTo>
                      <a:pt x="79" y="27"/>
                    </a:lnTo>
                    <a:lnTo>
                      <a:pt x="81" y="0"/>
                    </a:lnTo>
                    <a:lnTo>
                      <a:pt x="60" y="31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39" name="Freeform 38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1" y="53520"/>
                <a:ext cx="0" cy="53"/>
              </a:xfrm>
              <a:custGeom xmlns:a="http://schemas.openxmlformats.org/drawingml/2006/main">
                <a:avLst/>
                <a:gdLst>
                  <a:gd name="T0" fmla="*/ 8 w 114"/>
                  <a:gd name="T1" fmla="*/ 3 h 107"/>
                  <a:gd name="T2" fmla="*/ 6 w 114"/>
                  <a:gd name="T3" fmla="*/ 1 h 107"/>
                  <a:gd name="T4" fmla="*/ 5 w 114"/>
                  <a:gd name="T5" fmla="*/ 3 h 107"/>
                  <a:gd name="T6" fmla="*/ 1 w 114"/>
                  <a:gd name="T7" fmla="*/ 1 h 107"/>
                  <a:gd name="T8" fmla="*/ 4 w 114"/>
                  <a:gd name="T9" fmla="*/ 4 h 107"/>
                  <a:gd name="T10" fmla="*/ 0 w 114"/>
                  <a:gd name="T11" fmla="*/ 5 h 107"/>
                  <a:gd name="T12" fmla="*/ 3 w 114"/>
                  <a:gd name="T13" fmla="*/ 7 h 107"/>
                  <a:gd name="T14" fmla="*/ 0 w 114"/>
                  <a:gd name="T15" fmla="*/ 9 h 107"/>
                  <a:gd name="T16" fmla="*/ 4 w 114"/>
                  <a:gd name="T17" fmla="*/ 8 h 107"/>
                  <a:gd name="T18" fmla="*/ 4 w 114"/>
                  <a:gd name="T19" fmla="*/ 10 h 107"/>
                  <a:gd name="T20" fmla="*/ 5 w 114"/>
                  <a:gd name="T21" fmla="*/ 9 h 107"/>
                  <a:gd name="T22" fmla="*/ 6 w 114"/>
                  <a:gd name="T23" fmla="*/ 13 h 107"/>
                  <a:gd name="T24" fmla="*/ 7 w 114"/>
                  <a:gd name="T25" fmla="*/ 9 h 107"/>
                  <a:gd name="T26" fmla="*/ 9 w 114"/>
                  <a:gd name="T27" fmla="*/ 12 h 107"/>
                  <a:gd name="T28" fmla="*/ 10 w 114"/>
                  <a:gd name="T29" fmla="*/ 8 h 107"/>
                  <a:gd name="T30" fmla="*/ 12 w 114"/>
                  <a:gd name="T31" fmla="*/ 11 h 107"/>
                  <a:gd name="T32" fmla="*/ 11 w 114"/>
                  <a:gd name="T33" fmla="*/ 8 h 107"/>
                  <a:gd name="T34" fmla="*/ 15 w 114"/>
                  <a:gd name="T35" fmla="*/ 8 h 107"/>
                  <a:gd name="T36" fmla="*/ 12 w 114"/>
                  <a:gd name="T37" fmla="*/ 6 h 107"/>
                  <a:gd name="T38" fmla="*/ 14 w 114"/>
                  <a:gd name="T39" fmla="*/ 5 h 107"/>
                  <a:gd name="T40" fmla="*/ 11 w 114"/>
                  <a:gd name="T41" fmla="*/ 4 h 107"/>
                  <a:gd name="T42" fmla="*/ 13 w 114"/>
                  <a:gd name="T43" fmla="*/ 2 h 107"/>
                  <a:gd name="T44" fmla="*/ 10 w 114"/>
                  <a:gd name="T45" fmla="*/ 3 h 107"/>
                  <a:gd name="T46" fmla="*/ 10 w 114"/>
                  <a:gd name="T47" fmla="*/ 0 h 107"/>
                  <a:gd name="T48" fmla="*/ 8 w 114"/>
                  <a:gd name="T49" fmla="*/ 3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14" h="107">
                    <a:moveTo>
                      <a:pt x="57" y="30"/>
                    </a:moveTo>
                    <a:lnTo>
                      <a:pt x="44" y="12"/>
                    </a:lnTo>
                    <a:lnTo>
                      <a:pt x="38" y="31"/>
                    </a:lnTo>
                    <a:lnTo>
                      <a:pt x="2" y="12"/>
                    </a:lnTo>
                    <a:lnTo>
                      <a:pt x="25" y="38"/>
                    </a:lnTo>
                    <a:lnTo>
                      <a:pt x="0" y="42"/>
                    </a:lnTo>
                    <a:lnTo>
                      <a:pt x="19" y="57"/>
                    </a:lnTo>
                    <a:lnTo>
                      <a:pt x="0" y="73"/>
                    </a:lnTo>
                    <a:lnTo>
                      <a:pt x="30" y="69"/>
                    </a:lnTo>
                    <a:lnTo>
                      <a:pt x="25" y="87"/>
                    </a:lnTo>
                    <a:lnTo>
                      <a:pt x="40" y="76"/>
                    </a:lnTo>
                    <a:lnTo>
                      <a:pt x="45" y="107"/>
                    </a:lnTo>
                    <a:lnTo>
                      <a:pt x="56" y="73"/>
                    </a:lnTo>
                    <a:lnTo>
                      <a:pt x="69" y="97"/>
                    </a:lnTo>
                    <a:lnTo>
                      <a:pt x="75" y="71"/>
                    </a:lnTo>
                    <a:lnTo>
                      <a:pt x="95" y="88"/>
                    </a:lnTo>
                    <a:lnTo>
                      <a:pt x="88" y="64"/>
                    </a:lnTo>
                    <a:lnTo>
                      <a:pt x="114" y="66"/>
                    </a:lnTo>
                    <a:lnTo>
                      <a:pt x="92" y="52"/>
                    </a:lnTo>
                    <a:lnTo>
                      <a:pt x="111" y="40"/>
                    </a:lnTo>
                    <a:lnTo>
                      <a:pt x="88" y="37"/>
                    </a:lnTo>
                    <a:lnTo>
                      <a:pt x="97" y="23"/>
                    </a:lnTo>
                    <a:lnTo>
                      <a:pt x="75" y="26"/>
                    </a:lnTo>
                    <a:lnTo>
                      <a:pt x="76" y="0"/>
                    </a:lnTo>
                    <a:lnTo>
                      <a:pt x="57" y="30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40" name="Freeform 39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21"/>
                <a:ext cx="0" cy="51"/>
              </a:xfrm>
              <a:custGeom xmlns:a="http://schemas.openxmlformats.org/drawingml/2006/main">
                <a:avLst/>
                <a:gdLst>
                  <a:gd name="T0" fmla="*/ 7 w 107"/>
                  <a:gd name="T1" fmla="*/ 3 h 104"/>
                  <a:gd name="T2" fmla="*/ 6 w 107"/>
                  <a:gd name="T3" fmla="*/ 1 h 104"/>
                  <a:gd name="T4" fmla="*/ 5 w 107"/>
                  <a:gd name="T5" fmla="*/ 3 h 104"/>
                  <a:gd name="T6" fmla="*/ 1 w 107"/>
                  <a:gd name="T7" fmla="*/ 1 h 104"/>
                  <a:gd name="T8" fmla="*/ 3 w 107"/>
                  <a:gd name="T9" fmla="*/ 4 h 104"/>
                  <a:gd name="T10" fmla="*/ 0 w 107"/>
                  <a:gd name="T11" fmla="*/ 5 h 104"/>
                  <a:gd name="T12" fmla="*/ 3 w 107"/>
                  <a:gd name="T13" fmla="*/ 6 h 104"/>
                  <a:gd name="T14" fmla="*/ 0 w 107"/>
                  <a:gd name="T15" fmla="*/ 8 h 104"/>
                  <a:gd name="T16" fmla="*/ 4 w 107"/>
                  <a:gd name="T17" fmla="*/ 8 h 104"/>
                  <a:gd name="T18" fmla="*/ 3 w 107"/>
                  <a:gd name="T19" fmla="*/ 10 h 104"/>
                  <a:gd name="T20" fmla="*/ 5 w 107"/>
                  <a:gd name="T21" fmla="*/ 9 h 104"/>
                  <a:gd name="T22" fmla="*/ 6 w 107"/>
                  <a:gd name="T23" fmla="*/ 12 h 104"/>
                  <a:gd name="T24" fmla="*/ 7 w 107"/>
                  <a:gd name="T25" fmla="*/ 8 h 104"/>
                  <a:gd name="T26" fmla="*/ 9 w 107"/>
                  <a:gd name="T27" fmla="*/ 11 h 104"/>
                  <a:gd name="T28" fmla="*/ 9 w 107"/>
                  <a:gd name="T29" fmla="*/ 8 h 104"/>
                  <a:gd name="T30" fmla="*/ 12 w 107"/>
                  <a:gd name="T31" fmla="*/ 10 h 104"/>
                  <a:gd name="T32" fmla="*/ 11 w 107"/>
                  <a:gd name="T33" fmla="*/ 7 h 104"/>
                  <a:gd name="T34" fmla="*/ 14 w 107"/>
                  <a:gd name="T35" fmla="*/ 7 h 104"/>
                  <a:gd name="T36" fmla="*/ 11 w 107"/>
                  <a:gd name="T37" fmla="*/ 6 h 104"/>
                  <a:gd name="T38" fmla="*/ 13 w 107"/>
                  <a:gd name="T39" fmla="*/ 5 h 104"/>
                  <a:gd name="T40" fmla="*/ 11 w 107"/>
                  <a:gd name="T41" fmla="*/ 4 h 104"/>
                  <a:gd name="T42" fmla="*/ 12 w 107"/>
                  <a:gd name="T43" fmla="*/ 2 h 104"/>
                  <a:gd name="T44" fmla="*/ 9 w 107"/>
                  <a:gd name="T45" fmla="*/ 3 h 104"/>
                  <a:gd name="T46" fmla="*/ 9 w 107"/>
                  <a:gd name="T47" fmla="*/ 0 h 104"/>
                  <a:gd name="T48" fmla="*/ 7 w 107"/>
                  <a:gd name="T49" fmla="*/ 3 h 10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07" h="104">
                    <a:moveTo>
                      <a:pt x="53" y="28"/>
                    </a:moveTo>
                    <a:lnTo>
                      <a:pt x="41" y="10"/>
                    </a:lnTo>
                    <a:lnTo>
                      <a:pt x="36" y="29"/>
                    </a:lnTo>
                    <a:lnTo>
                      <a:pt x="2" y="10"/>
                    </a:lnTo>
                    <a:lnTo>
                      <a:pt x="22" y="36"/>
                    </a:lnTo>
                    <a:lnTo>
                      <a:pt x="0" y="41"/>
                    </a:lnTo>
                    <a:lnTo>
                      <a:pt x="19" y="55"/>
                    </a:lnTo>
                    <a:lnTo>
                      <a:pt x="0" y="69"/>
                    </a:lnTo>
                    <a:lnTo>
                      <a:pt x="27" y="66"/>
                    </a:lnTo>
                    <a:lnTo>
                      <a:pt x="22" y="85"/>
                    </a:lnTo>
                    <a:lnTo>
                      <a:pt x="38" y="74"/>
                    </a:lnTo>
                    <a:lnTo>
                      <a:pt x="41" y="104"/>
                    </a:lnTo>
                    <a:lnTo>
                      <a:pt x="52" y="71"/>
                    </a:lnTo>
                    <a:lnTo>
                      <a:pt x="65" y="93"/>
                    </a:lnTo>
                    <a:lnTo>
                      <a:pt x="69" y="69"/>
                    </a:lnTo>
                    <a:lnTo>
                      <a:pt x="90" y="86"/>
                    </a:lnTo>
                    <a:lnTo>
                      <a:pt x="83" y="62"/>
                    </a:lnTo>
                    <a:lnTo>
                      <a:pt x="107" y="64"/>
                    </a:lnTo>
                    <a:lnTo>
                      <a:pt x="86" y="50"/>
                    </a:lnTo>
                    <a:lnTo>
                      <a:pt x="103" y="40"/>
                    </a:lnTo>
                    <a:lnTo>
                      <a:pt x="83" y="35"/>
                    </a:lnTo>
                    <a:lnTo>
                      <a:pt x="90" y="21"/>
                    </a:lnTo>
                    <a:lnTo>
                      <a:pt x="69" y="26"/>
                    </a:lnTo>
                    <a:lnTo>
                      <a:pt x="72" y="0"/>
                    </a:lnTo>
                    <a:lnTo>
                      <a:pt x="53" y="28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41" name="Freeform 40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22"/>
                <a:ext cx="0" cy="49"/>
              </a:xfrm>
              <a:custGeom xmlns:a="http://schemas.openxmlformats.org/drawingml/2006/main">
                <a:avLst/>
                <a:gdLst>
                  <a:gd name="T0" fmla="*/ 7 w 100"/>
                  <a:gd name="T1" fmla="*/ 4 h 97"/>
                  <a:gd name="T2" fmla="*/ 5 w 100"/>
                  <a:gd name="T3" fmla="*/ 2 h 97"/>
                  <a:gd name="T4" fmla="*/ 5 w 100"/>
                  <a:gd name="T5" fmla="*/ 4 h 97"/>
                  <a:gd name="T6" fmla="*/ 1 w 100"/>
                  <a:gd name="T7" fmla="*/ 2 h 97"/>
                  <a:gd name="T8" fmla="*/ 3 w 100"/>
                  <a:gd name="T9" fmla="*/ 5 h 97"/>
                  <a:gd name="T10" fmla="*/ 0 w 100"/>
                  <a:gd name="T11" fmla="*/ 5 h 97"/>
                  <a:gd name="T12" fmla="*/ 3 w 100"/>
                  <a:gd name="T13" fmla="*/ 7 h 97"/>
                  <a:gd name="T14" fmla="*/ 0 w 100"/>
                  <a:gd name="T15" fmla="*/ 9 h 97"/>
                  <a:gd name="T16" fmla="*/ 4 w 100"/>
                  <a:gd name="T17" fmla="*/ 8 h 97"/>
                  <a:gd name="T18" fmla="*/ 3 w 100"/>
                  <a:gd name="T19" fmla="*/ 10 h 97"/>
                  <a:gd name="T20" fmla="*/ 5 w 100"/>
                  <a:gd name="T21" fmla="*/ 9 h 97"/>
                  <a:gd name="T22" fmla="*/ 5 w 100"/>
                  <a:gd name="T23" fmla="*/ 13 h 97"/>
                  <a:gd name="T24" fmla="*/ 7 w 100"/>
                  <a:gd name="T25" fmla="*/ 9 h 97"/>
                  <a:gd name="T26" fmla="*/ 8 w 100"/>
                  <a:gd name="T27" fmla="*/ 12 h 97"/>
                  <a:gd name="T28" fmla="*/ 8 w 100"/>
                  <a:gd name="T29" fmla="*/ 8 h 97"/>
                  <a:gd name="T30" fmla="*/ 11 w 100"/>
                  <a:gd name="T31" fmla="*/ 10 h 97"/>
                  <a:gd name="T32" fmla="*/ 10 w 100"/>
                  <a:gd name="T33" fmla="*/ 8 h 97"/>
                  <a:gd name="T34" fmla="*/ 13 w 100"/>
                  <a:gd name="T35" fmla="*/ 8 h 97"/>
                  <a:gd name="T36" fmla="*/ 11 w 100"/>
                  <a:gd name="T37" fmla="*/ 6 h 97"/>
                  <a:gd name="T38" fmla="*/ 13 w 100"/>
                  <a:gd name="T39" fmla="*/ 5 h 97"/>
                  <a:gd name="T40" fmla="*/ 10 w 100"/>
                  <a:gd name="T41" fmla="*/ 5 h 97"/>
                  <a:gd name="T42" fmla="*/ 11 w 100"/>
                  <a:gd name="T43" fmla="*/ 3 h 97"/>
                  <a:gd name="T44" fmla="*/ 9 w 100"/>
                  <a:gd name="T45" fmla="*/ 4 h 97"/>
                  <a:gd name="T46" fmla="*/ 9 w 100"/>
                  <a:gd name="T47" fmla="*/ 0 h 97"/>
                  <a:gd name="T48" fmla="*/ 7 w 100"/>
                  <a:gd name="T49" fmla="*/ 4 h 9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00" h="97">
                    <a:moveTo>
                      <a:pt x="50" y="26"/>
                    </a:moveTo>
                    <a:lnTo>
                      <a:pt x="38" y="11"/>
                    </a:lnTo>
                    <a:lnTo>
                      <a:pt x="33" y="28"/>
                    </a:lnTo>
                    <a:lnTo>
                      <a:pt x="2" y="11"/>
                    </a:lnTo>
                    <a:lnTo>
                      <a:pt x="21" y="35"/>
                    </a:lnTo>
                    <a:lnTo>
                      <a:pt x="0" y="38"/>
                    </a:lnTo>
                    <a:lnTo>
                      <a:pt x="18" y="52"/>
                    </a:lnTo>
                    <a:lnTo>
                      <a:pt x="0" y="66"/>
                    </a:lnTo>
                    <a:lnTo>
                      <a:pt x="26" y="63"/>
                    </a:lnTo>
                    <a:lnTo>
                      <a:pt x="23" y="78"/>
                    </a:lnTo>
                    <a:lnTo>
                      <a:pt x="37" y="70"/>
                    </a:lnTo>
                    <a:lnTo>
                      <a:pt x="40" y="97"/>
                    </a:lnTo>
                    <a:lnTo>
                      <a:pt x="49" y="66"/>
                    </a:lnTo>
                    <a:lnTo>
                      <a:pt x="61" y="89"/>
                    </a:lnTo>
                    <a:lnTo>
                      <a:pt x="64" y="64"/>
                    </a:lnTo>
                    <a:lnTo>
                      <a:pt x="83" y="80"/>
                    </a:lnTo>
                    <a:lnTo>
                      <a:pt x="78" y="57"/>
                    </a:lnTo>
                    <a:lnTo>
                      <a:pt x="100" y="59"/>
                    </a:lnTo>
                    <a:lnTo>
                      <a:pt x="81" y="47"/>
                    </a:lnTo>
                    <a:lnTo>
                      <a:pt x="97" y="37"/>
                    </a:lnTo>
                    <a:lnTo>
                      <a:pt x="78" y="33"/>
                    </a:lnTo>
                    <a:lnTo>
                      <a:pt x="85" y="19"/>
                    </a:lnTo>
                    <a:lnTo>
                      <a:pt x="66" y="25"/>
                    </a:lnTo>
                    <a:lnTo>
                      <a:pt x="68" y="0"/>
                    </a:lnTo>
                    <a:lnTo>
                      <a:pt x="50" y="26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42" name="Freeform 41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24"/>
                <a:ext cx="0" cy="45"/>
              </a:xfrm>
              <a:custGeom xmlns:a="http://schemas.openxmlformats.org/drawingml/2006/main">
                <a:avLst/>
                <a:gdLst>
                  <a:gd name="T0" fmla="*/ 5 w 93"/>
                  <a:gd name="T1" fmla="*/ 3 h 90"/>
                  <a:gd name="T2" fmla="*/ 4 w 93"/>
                  <a:gd name="T3" fmla="*/ 2 h 90"/>
                  <a:gd name="T4" fmla="*/ 3 w 93"/>
                  <a:gd name="T5" fmla="*/ 4 h 90"/>
                  <a:gd name="T6" fmla="*/ 0 w 93"/>
                  <a:gd name="T7" fmla="*/ 2 h 90"/>
                  <a:gd name="T8" fmla="*/ 2 w 93"/>
                  <a:gd name="T9" fmla="*/ 4 h 90"/>
                  <a:gd name="T10" fmla="*/ 0 w 93"/>
                  <a:gd name="T11" fmla="*/ 5 h 90"/>
                  <a:gd name="T12" fmla="*/ 1 w 93"/>
                  <a:gd name="T13" fmla="*/ 6 h 90"/>
                  <a:gd name="T14" fmla="*/ 0 w 93"/>
                  <a:gd name="T15" fmla="*/ 8 h 90"/>
                  <a:gd name="T16" fmla="*/ 3 w 93"/>
                  <a:gd name="T17" fmla="*/ 8 h 90"/>
                  <a:gd name="T18" fmla="*/ 2 w 93"/>
                  <a:gd name="T19" fmla="*/ 9 h 90"/>
                  <a:gd name="T20" fmla="*/ 4 w 93"/>
                  <a:gd name="T21" fmla="*/ 8 h 90"/>
                  <a:gd name="T22" fmla="*/ 4 w 93"/>
                  <a:gd name="T23" fmla="*/ 12 h 90"/>
                  <a:gd name="T24" fmla="*/ 5 w 93"/>
                  <a:gd name="T25" fmla="*/ 8 h 90"/>
                  <a:gd name="T26" fmla="*/ 7 w 93"/>
                  <a:gd name="T27" fmla="*/ 11 h 90"/>
                  <a:gd name="T28" fmla="*/ 7 w 93"/>
                  <a:gd name="T29" fmla="*/ 8 h 90"/>
                  <a:gd name="T30" fmla="*/ 9 w 93"/>
                  <a:gd name="T31" fmla="*/ 10 h 90"/>
                  <a:gd name="T32" fmla="*/ 9 w 93"/>
                  <a:gd name="T33" fmla="*/ 7 h 90"/>
                  <a:gd name="T34" fmla="*/ 11 w 93"/>
                  <a:gd name="T35" fmla="*/ 7 h 90"/>
                  <a:gd name="T36" fmla="*/ 9 w 93"/>
                  <a:gd name="T37" fmla="*/ 6 h 90"/>
                  <a:gd name="T38" fmla="*/ 11 w 93"/>
                  <a:gd name="T39" fmla="*/ 5 h 90"/>
                  <a:gd name="T40" fmla="*/ 9 w 93"/>
                  <a:gd name="T41" fmla="*/ 4 h 90"/>
                  <a:gd name="T42" fmla="*/ 9 w 93"/>
                  <a:gd name="T43" fmla="*/ 3 h 90"/>
                  <a:gd name="T44" fmla="*/ 7 w 93"/>
                  <a:gd name="T45" fmla="*/ 3 h 90"/>
                  <a:gd name="T46" fmla="*/ 7 w 93"/>
                  <a:gd name="T47" fmla="*/ 0 h 90"/>
                  <a:gd name="T48" fmla="*/ 5 w 93"/>
                  <a:gd name="T49" fmla="*/ 3 h 9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3" h="90">
                    <a:moveTo>
                      <a:pt x="46" y="24"/>
                    </a:moveTo>
                    <a:lnTo>
                      <a:pt x="36" y="9"/>
                    </a:lnTo>
                    <a:lnTo>
                      <a:pt x="31" y="26"/>
                    </a:lnTo>
                    <a:lnTo>
                      <a:pt x="1" y="9"/>
                    </a:lnTo>
                    <a:lnTo>
                      <a:pt x="19" y="31"/>
                    </a:lnTo>
                    <a:lnTo>
                      <a:pt x="0" y="36"/>
                    </a:lnTo>
                    <a:lnTo>
                      <a:pt x="15" y="48"/>
                    </a:lnTo>
                    <a:lnTo>
                      <a:pt x="0" y="60"/>
                    </a:lnTo>
                    <a:lnTo>
                      <a:pt x="24" y="57"/>
                    </a:lnTo>
                    <a:lnTo>
                      <a:pt x="20" y="72"/>
                    </a:lnTo>
                    <a:lnTo>
                      <a:pt x="33" y="64"/>
                    </a:lnTo>
                    <a:lnTo>
                      <a:pt x="36" y="90"/>
                    </a:lnTo>
                    <a:lnTo>
                      <a:pt x="45" y="62"/>
                    </a:lnTo>
                    <a:lnTo>
                      <a:pt x="57" y="81"/>
                    </a:lnTo>
                    <a:lnTo>
                      <a:pt x="60" y="60"/>
                    </a:lnTo>
                    <a:lnTo>
                      <a:pt x="77" y="74"/>
                    </a:lnTo>
                    <a:lnTo>
                      <a:pt x="72" y="53"/>
                    </a:lnTo>
                    <a:lnTo>
                      <a:pt x="93" y="55"/>
                    </a:lnTo>
                    <a:lnTo>
                      <a:pt x="76" y="43"/>
                    </a:lnTo>
                    <a:lnTo>
                      <a:pt x="89" y="34"/>
                    </a:lnTo>
                    <a:lnTo>
                      <a:pt x="72" y="29"/>
                    </a:lnTo>
                    <a:lnTo>
                      <a:pt x="79" y="19"/>
                    </a:lnTo>
                    <a:lnTo>
                      <a:pt x="60" y="22"/>
                    </a:lnTo>
                    <a:lnTo>
                      <a:pt x="62" y="0"/>
                    </a:lnTo>
                    <a:lnTo>
                      <a:pt x="46" y="24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43" name="Freeform 42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1" y="53526"/>
                <a:ext cx="0" cy="41"/>
              </a:xfrm>
              <a:custGeom xmlns:a="http://schemas.openxmlformats.org/drawingml/2006/main">
                <a:avLst/>
                <a:gdLst>
                  <a:gd name="T0" fmla="*/ 6 w 86"/>
                  <a:gd name="T1" fmla="*/ 2 h 83"/>
                  <a:gd name="T2" fmla="*/ 5 w 86"/>
                  <a:gd name="T3" fmla="*/ 1 h 83"/>
                  <a:gd name="T4" fmla="*/ 4 w 86"/>
                  <a:gd name="T5" fmla="*/ 3 h 83"/>
                  <a:gd name="T6" fmla="*/ 1 w 86"/>
                  <a:gd name="T7" fmla="*/ 1 h 83"/>
                  <a:gd name="T8" fmla="*/ 3 w 86"/>
                  <a:gd name="T9" fmla="*/ 3 h 83"/>
                  <a:gd name="T10" fmla="*/ 0 w 86"/>
                  <a:gd name="T11" fmla="*/ 4 h 83"/>
                  <a:gd name="T12" fmla="*/ 2 w 86"/>
                  <a:gd name="T13" fmla="*/ 5 h 83"/>
                  <a:gd name="T14" fmla="*/ 0 w 86"/>
                  <a:gd name="T15" fmla="*/ 7 h 83"/>
                  <a:gd name="T16" fmla="*/ 3 w 86"/>
                  <a:gd name="T17" fmla="*/ 6 h 83"/>
                  <a:gd name="T18" fmla="*/ 3 w 86"/>
                  <a:gd name="T19" fmla="*/ 8 h 83"/>
                  <a:gd name="T20" fmla="*/ 4 w 86"/>
                  <a:gd name="T21" fmla="*/ 7 h 83"/>
                  <a:gd name="T22" fmla="*/ 5 w 86"/>
                  <a:gd name="T23" fmla="*/ 10 h 83"/>
                  <a:gd name="T24" fmla="*/ 6 w 86"/>
                  <a:gd name="T25" fmla="*/ 7 h 83"/>
                  <a:gd name="T26" fmla="*/ 7 w 86"/>
                  <a:gd name="T27" fmla="*/ 9 h 83"/>
                  <a:gd name="T28" fmla="*/ 7 w 86"/>
                  <a:gd name="T29" fmla="*/ 7 h 83"/>
                  <a:gd name="T30" fmla="*/ 10 w 86"/>
                  <a:gd name="T31" fmla="*/ 8 h 83"/>
                  <a:gd name="T32" fmla="*/ 9 w 86"/>
                  <a:gd name="T33" fmla="*/ 6 h 83"/>
                  <a:gd name="T34" fmla="*/ 11 w 86"/>
                  <a:gd name="T35" fmla="*/ 6 h 83"/>
                  <a:gd name="T36" fmla="*/ 9 w 86"/>
                  <a:gd name="T37" fmla="*/ 5 h 83"/>
                  <a:gd name="T38" fmla="*/ 11 w 86"/>
                  <a:gd name="T39" fmla="*/ 3 h 83"/>
                  <a:gd name="T40" fmla="*/ 9 w 86"/>
                  <a:gd name="T41" fmla="*/ 3 h 83"/>
                  <a:gd name="T42" fmla="*/ 10 w 86"/>
                  <a:gd name="T43" fmla="*/ 2 h 83"/>
                  <a:gd name="T44" fmla="*/ 8 w 86"/>
                  <a:gd name="T45" fmla="*/ 2 h 83"/>
                  <a:gd name="T46" fmla="*/ 8 w 86"/>
                  <a:gd name="T47" fmla="*/ 0 h 83"/>
                  <a:gd name="T48" fmla="*/ 6 w 86"/>
                  <a:gd name="T49" fmla="*/ 2 h 8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83">
                    <a:moveTo>
                      <a:pt x="43" y="23"/>
                    </a:moveTo>
                    <a:lnTo>
                      <a:pt x="33" y="9"/>
                    </a:lnTo>
                    <a:lnTo>
                      <a:pt x="30" y="25"/>
                    </a:lnTo>
                    <a:lnTo>
                      <a:pt x="2" y="9"/>
                    </a:lnTo>
                    <a:lnTo>
                      <a:pt x="19" y="30"/>
                    </a:lnTo>
                    <a:lnTo>
                      <a:pt x="0" y="33"/>
                    </a:lnTo>
                    <a:lnTo>
                      <a:pt x="16" y="45"/>
                    </a:lnTo>
                    <a:lnTo>
                      <a:pt x="0" y="56"/>
                    </a:lnTo>
                    <a:lnTo>
                      <a:pt x="23" y="54"/>
                    </a:lnTo>
                    <a:lnTo>
                      <a:pt x="19" y="68"/>
                    </a:lnTo>
                    <a:lnTo>
                      <a:pt x="31" y="59"/>
                    </a:lnTo>
                    <a:lnTo>
                      <a:pt x="35" y="83"/>
                    </a:lnTo>
                    <a:lnTo>
                      <a:pt x="42" y="57"/>
                    </a:lnTo>
                    <a:lnTo>
                      <a:pt x="52" y="76"/>
                    </a:lnTo>
                    <a:lnTo>
                      <a:pt x="55" y="56"/>
                    </a:lnTo>
                    <a:lnTo>
                      <a:pt x="73" y="69"/>
                    </a:lnTo>
                    <a:lnTo>
                      <a:pt x="67" y="49"/>
                    </a:lnTo>
                    <a:lnTo>
                      <a:pt x="86" y="50"/>
                    </a:lnTo>
                    <a:lnTo>
                      <a:pt x="69" y="40"/>
                    </a:lnTo>
                    <a:lnTo>
                      <a:pt x="83" y="31"/>
                    </a:lnTo>
                    <a:lnTo>
                      <a:pt x="67" y="28"/>
                    </a:lnTo>
                    <a:lnTo>
                      <a:pt x="73" y="18"/>
                    </a:lnTo>
                    <a:lnTo>
                      <a:pt x="57" y="21"/>
                    </a:lnTo>
                    <a:lnTo>
                      <a:pt x="59" y="0"/>
                    </a:lnTo>
                    <a:lnTo>
                      <a:pt x="43" y="23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44" name="Freeform 43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27"/>
                <a:ext cx="0" cy="38"/>
              </a:xfrm>
              <a:custGeom xmlns:a="http://schemas.openxmlformats.org/drawingml/2006/main">
                <a:avLst/>
                <a:gdLst>
                  <a:gd name="T0" fmla="*/ 5 w 79"/>
                  <a:gd name="T1" fmla="*/ 3 h 76"/>
                  <a:gd name="T2" fmla="*/ 4 w 79"/>
                  <a:gd name="T3" fmla="*/ 1 h 76"/>
                  <a:gd name="T4" fmla="*/ 4 w 79"/>
                  <a:gd name="T5" fmla="*/ 3 h 76"/>
                  <a:gd name="T6" fmla="*/ 1 w 79"/>
                  <a:gd name="T7" fmla="*/ 1 h 76"/>
                  <a:gd name="T8" fmla="*/ 3 w 79"/>
                  <a:gd name="T9" fmla="*/ 4 h 76"/>
                  <a:gd name="T10" fmla="*/ 0 w 79"/>
                  <a:gd name="T11" fmla="*/ 4 h 76"/>
                  <a:gd name="T12" fmla="*/ 2 w 79"/>
                  <a:gd name="T13" fmla="*/ 6 h 76"/>
                  <a:gd name="T14" fmla="*/ 0 w 79"/>
                  <a:gd name="T15" fmla="*/ 7 h 76"/>
                  <a:gd name="T16" fmla="*/ 3 w 79"/>
                  <a:gd name="T17" fmla="*/ 6 h 76"/>
                  <a:gd name="T18" fmla="*/ 3 w 79"/>
                  <a:gd name="T19" fmla="*/ 8 h 76"/>
                  <a:gd name="T20" fmla="*/ 4 w 79"/>
                  <a:gd name="T21" fmla="*/ 7 h 76"/>
                  <a:gd name="T22" fmla="*/ 4 w 79"/>
                  <a:gd name="T23" fmla="*/ 10 h 76"/>
                  <a:gd name="T24" fmla="*/ 5 w 79"/>
                  <a:gd name="T25" fmla="*/ 7 h 76"/>
                  <a:gd name="T26" fmla="*/ 6 w 79"/>
                  <a:gd name="T27" fmla="*/ 9 h 76"/>
                  <a:gd name="T28" fmla="*/ 7 w 79"/>
                  <a:gd name="T29" fmla="*/ 7 h 76"/>
                  <a:gd name="T30" fmla="*/ 9 w 79"/>
                  <a:gd name="T31" fmla="*/ 8 h 76"/>
                  <a:gd name="T32" fmla="*/ 8 w 79"/>
                  <a:gd name="T33" fmla="*/ 6 h 76"/>
                  <a:gd name="T34" fmla="*/ 10 w 79"/>
                  <a:gd name="T35" fmla="*/ 6 h 76"/>
                  <a:gd name="T36" fmla="*/ 8 w 79"/>
                  <a:gd name="T37" fmla="*/ 5 h 76"/>
                  <a:gd name="T38" fmla="*/ 10 w 79"/>
                  <a:gd name="T39" fmla="*/ 4 h 76"/>
                  <a:gd name="T40" fmla="*/ 8 w 79"/>
                  <a:gd name="T41" fmla="*/ 4 h 76"/>
                  <a:gd name="T42" fmla="*/ 9 w 79"/>
                  <a:gd name="T43" fmla="*/ 2 h 76"/>
                  <a:gd name="T44" fmla="*/ 7 w 79"/>
                  <a:gd name="T45" fmla="*/ 3 h 76"/>
                  <a:gd name="T46" fmla="*/ 7 w 79"/>
                  <a:gd name="T47" fmla="*/ 0 h 76"/>
                  <a:gd name="T48" fmla="*/ 5 w 79"/>
                  <a:gd name="T49" fmla="*/ 3 h 7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9" h="76">
                    <a:moveTo>
                      <a:pt x="39" y="21"/>
                    </a:moveTo>
                    <a:lnTo>
                      <a:pt x="31" y="8"/>
                    </a:lnTo>
                    <a:lnTo>
                      <a:pt x="26" y="22"/>
                    </a:lnTo>
                    <a:lnTo>
                      <a:pt x="1" y="8"/>
                    </a:lnTo>
                    <a:lnTo>
                      <a:pt x="17" y="26"/>
                    </a:lnTo>
                    <a:lnTo>
                      <a:pt x="0" y="29"/>
                    </a:lnTo>
                    <a:lnTo>
                      <a:pt x="13" y="41"/>
                    </a:lnTo>
                    <a:lnTo>
                      <a:pt x="0" y="52"/>
                    </a:lnTo>
                    <a:lnTo>
                      <a:pt x="20" y="48"/>
                    </a:lnTo>
                    <a:lnTo>
                      <a:pt x="17" y="62"/>
                    </a:lnTo>
                    <a:lnTo>
                      <a:pt x="27" y="55"/>
                    </a:lnTo>
                    <a:lnTo>
                      <a:pt x="31" y="76"/>
                    </a:lnTo>
                    <a:lnTo>
                      <a:pt x="38" y="52"/>
                    </a:lnTo>
                    <a:lnTo>
                      <a:pt x="48" y="69"/>
                    </a:lnTo>
                    <a:lnTo>
                      <a:pt x="51" y="50"/>
                    </a:lnTo>
                    <a:lnTo>
                      <a:pt x="65" y="62"/>
                    </a:lnTo>
                    <a:lnTo>
                      <a:pt x="62" y="45"/>
                    </a:lnTo>
                    <a:lnTo>
                      <a:pt x="79" y="46"/>
                    </a:lnTo>
                    <a:lnTo>
                      <a:pt x="63" y="36"/>
                    </a:lnTo>
                    <a:lnTo>
                      <a:pt x="77" y="29"/>
                    </a:lnTo>
                    <a:lnTo>
                      <a:pt x="60" y="26"/>
                    </a:lnTo>
                    <a:lnTo>
                      <a:pt x="67" y="15"/>
                    </a:lnTo>
                    <a:lnTo>
                      <a:pt x="51" y="19"/>
                    </a:lnTo>
                    <a:lnTo>
                      <a:pt x="53" y="0"/>
                    </a:lnTo>
                    <a:lnTo>
                      <a:pt x="39" y="21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45" name="Freeform 44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29"/>
                <a:ext cx="0" cy="35"/>
              </a:xfrm>
              <a:custGeom xmlns:a="http://schemas.openxmlformats.org/drawingml/2006/main">
                <a:avLst/>
                <a:gdLst>
                  <a:gd name="T0" fmla="*/ 4 w 73"/>
                  <a:gd name="T1" fmla="*/ 3 h 69"/>
                  <a:gd name="T2" fmla="*/ 3 w 73"/>
                  <a:gd name="T3" fmla="*/ 1 h 69"/>
                  <a:gd name="T4" fmla="*/ 3 w 73"/>
                  <a:gd name="T5" fmla="*/ 3 h 69"/>
                  <a:gd name="T6" fmla="*/ 0 w 73"/>
                  <a:gd name="T7" fmla="*/ 1 h 69"/>
                  <a:gd name="T8" fmla="*/ 2 w 73"/>
                  <a:gd name="T9" fmla="*/ 3 h 69"/>
                  <a:gd name="T10" fmla="*/ 0 w 73"/>
                  <a:gd name="T11" fmla="*/ 4 h 69"/>
                  <a:gd name="T12" fmla="*/ 1 w 73"/>
                  <a:gd name="T13" fmla="*/ 5 h 69"/>
                  <a:gd name="T14" fmla="*/ 0 w 73"/>
                  <a:gd name="T15" fmla="*/ 6 h 69"/>
                  <a:gd name="T16" fmla="*/ 2 w 73"/>
                  <a:gd name="T17" fmla="*/ 6 h 69"/>
                  <a:gd name="T18" fmla="*/ 2 w 73"/>
                  <a:gd name="T19" fmla="*/ 7 h 69"/>
                  <a:gd name="T20" fmla="*/ 3 w 73"/>
                  <a:gd name="T21" fmla="*/ 7 h 69"/>
                  <a:gd name="T22" fmla="*/ 3 w 73"/>
                  <a:gd name="T23" fmla="*/ 9 h 69"/>
                  <a:gd name="T24" fmla="*/ 4 w 73"/>
                  <a:gd name="T25" fmla="*/ 6 h 69"/>
                  <a:gd name="T26" fmla="*/ 5 w 73"/>
                  <a:gd name="T27" fmla="*/ 8 h 69"/>
                  <a:gd name="T28" fmla="*/ 5 w 73"/>
                  <a:gd name="T29" fmla="*/ 6 h 69"/>
                  <a:gd name="T30" fmla="*/ 7 w 73"/>
                  <a:gd name="T31" fmla="*/ 8 h 69"/>
                  <a:gd name="T32" fmla="*/ 7 w 73"/>
                  <a:gd name="T33" fmla="*/ 6 h 69"/>
                  <a:gd name="T34" fmla="*/ 9 w 73"/>
                  <a:gd name="T35" fmla="*/ 6 h 69"/>
                  <a:gd name="T36" fmla="*/ 7 w 73"/>
                  <a:gd name="T37" fmla="*/ 5 h 69"/>
                  <a:gd name="T38" fmla="*/ 8 w 73"/>
                  <a:gd name="T39" fmla="*/ 4 h 69"/>
                  <a:gd name="T40" fmla="*/ 6 w 73"/>
                  <a:gd name="T41" fmla="*/ 3 h 69"/>
                  <a:gd name="T42" fmla="*/ 7 w 73"/>
                  <a:gd name="T43" fmla="*/ 2 h 69"/>
                  <a:gd name="T44" fmla="*/ 5 w 73"/>
                  <a:gd name="T45" fmla="*/ 3 h 69"/>
                  <a:gd name="T46" fmla="*/ 6 w 73"/>
                  <a:gd name="T47" fmla="*/ 0 h 69"/>
                  <a:gd name="T48" fmla="*/ 4 w 73"/>
                  <a:gd name="T49" fmla="*/ 3 h 6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3" h="69">
                    <a:moveTo>
                      <a:pt x="36" y="19"/>
                    </a:moveTo>
                    <a:lnTo>
                      <a:pt x="28" y="7"/>
                    </a:lnTo>
                    <a:lnTo>
                      <a:pt x="24" y="21"/>
                    </a:lnTo>
                    <a:lnTo>
                      <a:pt x="2" y="7"/>
                    </a:lnTo>
                    <a:lnTo>
                      <a:pt x="16" y="24"/>
                    </a:lnTo>
                    <a:lnTo>
                      <a:pt x="0" y="28"/>
                    </a:lnTo>
                    <a:lnTo>
                      <a:pt x="12" y="38"/>
                    </a:lnTo>
                    <a:lnTo>
                      <a:pt x="0" y="47"/>
                    </a:lnTo>
                    <a:lnTo>
                      <a:pt x="19" y="45"/>
                    </a:lnTo>
                    <a:lnTo>
                      <a:pt x="16" y="56"/>
                    </a:lnTo>
                    <a:lnTo>
                      <a:pt x="26" y="50"/>
                    </a:lnTo>
                    <a:lnTo>
                      <a:pt x="28" y="69"/>
                    </a:lnTo>
                    <a:lnTo>
                      <a:pt x="35" y="47"/>
                    </a:lnTo>
                    <a:lnTo>
                      <a:pt x="45" y="62"/>
                    </a:lnTo>
                    <a:lnTo>
                      <a:pt x="47" y="47"/>
                    </a:lnTo>
                    <a:lnTo>
                      <a:pt x="60" y="57"/>
                    </a:lnTo>
                    <a:lnTo>
                      <a:pt x="57" y="42"/>
                    </a:lnTo>
                    <a:lnTo>
                      <a:pt x="73" y="42"/>
                    </a:lnTo>
                    <a:lnTo>
                      <a:pt x="59" y="33"/>
                    </a:lnTo>
                    <a:lnTo>
                      <a:pt x="71" y="26"/>
                    </a:lnTo>
                    <a:lnTo>
                      <a:pt x="55" y="23"/>
                    </a:lnTo>
                    <a:lnTo>
                      <a:pt x="60" y="14"/>
                    </a:lnTo>
                    <a:lnTo>
                      <a:pt x="47" y="18"/>
                    </a:lnTo>
                    <a:lnTo>
                      <a:pt x="48" y="0"/>
                    </a:lnTo>
                    <a:lnTo>
                      <a:pt x="36" y="19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46" name="Freeform 45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1" y="53531"/>
                <a:ext cx="0" cy="31"/>
              </a:xfrm>
              <a:custGeom xmlns:a="http://schemas.openxmlformats.org/drawingml/2006/main">
                <a:avLst/>
                <a:gdLst>
                  <a:gd name="T0" fmla="*/ 4 w 65"/>
                  <a:gd name="T1" fmla="*/ 3 h 62"/>
                  <a:gd name="T2" fmla="*/ 4 w 65"/>
                  <a:gd name="T3" fmla="*/ 1 h 62"/>
                  <a:gd name="T4" fmla="*/ 3 w 65"/>
                  <a:gd name="T5" fmla="*/ 3 h 62"/>
                  <a:gd name="T6" fmla="*/ 1 w 65"/>
                  <a:gd name="T7" fmla="*/ 1 h 62"/>
                  <a:gd name="T8" fmla="*/ 2 w 65"/>
                  <a:gd name="T9" fmla="*/ 3 h 62"/>
                  <a:gd name="T10" fmla="*/ 0 w 65"/>
                  <a:gd name="T11" fmla="*/ 3 h 62"/>
                  <a:gd name="T12" fmla="*/ 2 w 65"/>
                  <a:gd name="T13" fmla="*/ 5 h 62"/>
                  <a:gd name="T14" fmla="*/ 0 w 65"/>
                  <a:gd name="T15" fmla="*/ 6 h 62"/>
                  <a:gd name="T16" fmla="*/ 3 w 65"/>
                  <a:gd name="T17" fmla="*/ 5 h 62"/>
                  <a:gd name="T18" fmla="*/ 2 w 65"/>
                  <a:gd name="T19" fmla="*/ 7 h 62"/>
                  <a:gd name="T20" fmla="*/ 3 w 65"/>
                  <a:gd name="T21" fmla="*/ 6 h 62"/>
                  <a:gd name="T22" fmla="*/ 4 w 65"/>
                  <a:gd name="T23" fmla="*/ 8 h 62"/>
                  <a:gd name="T24" fmla="*/ 4 w 65"/>
                  <a:gd name="T25" fmla="*/ 6 h 62"/>
                  <a:gd name="T26" fmla="*/ 5 w 65"/>
                  <a:gd name="T27" fmla="*/ 8 h 62"/>
                  <a:gd name="T28" fmla="*/ 6 w 65"/>
                  <a:gd name="T29" fmla="*/ 6 h 62"/>
                  <a:gd name="T30" fmla="*/ 7 w 65"/>
                  <a:gd name="T31" fmla="*/ 7 h 62"/>
                  <a:gd name="T32" fmla="*/ 7 w 65"/>
                  <a:gd name="T33" fmla="*/ 5 h 62"/>
                  <a:gd name="T34" fmla="*/ 9 w 65"/>
                  <a:gd name="T35" fmla="*/ 5 h 62"/>
                  <a:gd name="T36" fmla="*/ 7 w 65"/>
                  <a:gd name="T37" fmla="*/ 4 h 62"/>
                  <a:gd name="T38" fmla="*/ 8 w 65"/>
                  <a:gd name="T39" fmla="*/ 3 h 62"/>
                  <a:gd name="T40" fmla="*/ 7 w 65"/>
                  <a:gd name="T41" fmla="*/ 3 h 62"/>
                  <a:gd name="T42" fmla="*/ 7 w 65"/>
                  <a:gd name="T43" fmla="*/ 2 h 62"/>
                  <a:gd name="T44" fmla="*/ 6 w 65"/>
                  <a:gd name="T45" fmla="*/ 2 h 62"/>
                  <a:gd name="T46" fmla="*/ 6 w 65"/>
                  <a:gd name="T47" fmla="*/ 0 h 62"/>
                  <a:gd name="T48" fmla="*/ 4 w 65"/>
                  <a:gd name="T49" fmla="*/ 3 h 6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5" h="62">
                    <a:moveTo>
                      <a:pt x="32" y="17"/>
                    </a:moveTo>
                    <a:lnTo>
                      <a:pt x="25" y="7"/>
                    </a:lnTo>
                    <a:lnTo>
                      <a:pt x="22" y="17"/>
                    </a:lnTo>
                    <a:lnTo>
                      <a:pt x="1" y="7"/>
                    </a:lnTo>
                    <a:lnTo>
                      <a:pt x="13" y="22"/>
                    </a:lnTo>
                    <a:lnTo>
                      <a:pt x="0" y="24"/>
                    </a:lnTo>
                    <a:lnTo>
                      <a:pt x="12" y="33"/>
                    </a:lnTo>
                    <a:lnTo>
                      <a:pt x="0" y="41"/>
                    </a:lnTo>
                    <a:lnTo>
                      <a:pt x="17" y="39"/>
                    </a:lnTo>
                    <a:lnTo>
                      <a:pt x="13" y="50"/>
                    </a:lnTo>
                    <a:lnTo>
                      <a:pt x="22" y="45"/>
                    </a:lnTo>
                    <a:lnTo>
                      <a:pt x="25" y="62"/>
                    </a:lnTo>
                    <a:lnTo>
                      <a:pt x="31" y="43"/>
                    </a:lnTo>
                    <a:lnTo>
                      <a:pt x="39" y="57"/>
                    </a:lnTo>
                    <a:lnTo>
                      <a:pt x="43" y="41"/>
                    </a:lnTo>
                    <a:lnTo>
                      <a:pt x="55" y="52"/>
                    </a:lnTo>
                    <a:lnTo>
                      <a:pt x="51" y="36"/>
                    </a:lnTo>
                    <a:lnTo>
                      <a:pt x="65" y="38"/>
                    </a:lnTo>
                    <a:lnTo>
                      <a:pt x="53" y="29"/>
                    </a:lnTo>
                    <a:lnTo>
                      <a:pt x="63" y="24"/>
                    </a:lnTo>
                    <a:lnTo>
                      <a:pt x="50" y="20"/>
                    </a:lnTo>
                    <a:lnTo>
                      <a:pt x="55" y="12"/>
                    </a:lnTo>
                    <a:lnTo>
                      <a:pt x="43" y="15"/>
                    </a:lnTo>
                    <a:lnTo>
                      <a:pt x="43" y="0"/>
                    </a:lnTo>
                    <a:lnTo>
                      <a:pt x="32" y="17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47" name="Freeform 46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33"/>
                <a:ext cx="0" cy="27"/>
              </a:xfrm>
              <a:custGeom xmlns:a="http://schemas.openxmlformats.org/drawingml/2006/main">
                <a:avLst/>
                <a:gdLst>
                  <a:gd name="T0" fmla="*/ 4 w 59"/>
                  <a:gd name="T1" fmla="*/ 2 h 55"/>
                  <a:gd name="T2" fmla="*/ 3 w 59"/>
                  <a:gd name="T3" fmla="*/ 0 h 55"/>
                  <a:gd name="T4" fmla="*/ 3 w 59"/>
                  <a:gd name="T5" fmla="*/ 2 h 55"/>
                  <a:gd name="T6" fmla="*/ 1 w 59"/>
                  <a:gd name="T7" fmla="*/ 0 h 55"/>
                  <a:gd name="T8" fmla="*/ 2 w 59"/>
                  <a:gd name="T9" fmla="*/ 2 h 55"/>
                  <a:gd name="T10" fmla="*/ 0 w 59"/>
                  <a:gd name="T11" fmla="*/ 2 h 55"/>
                  <a:gd name="T12" fmla="*/ 2 w 59"/>
                  <a:gd name="T13" fmla="*/ 3 h 55"/>
                  <a:gd name="T14" fmla="*/ 0 w 59"/>
                  <a:gd name="T15" fmla="*/ 4 h 55"/>
                  <a:gd name="T16" fmla="*/ 2 w 59"/>
                  <a:gd name="T17" fmla="*/ 4 h 55"/>
                  <a:gd name="T18" fmla="*/ 2 w 59"/>
                  <a:gd name="T19" fmla="*/ 5 h 55"/>
                  <a:gd name="T20" fmla="*/ 3 w 59"/>
                  <a:gd name="T21" fmla="*/ 5 h 55"/>
                  <a:gd name="T22" fmla="*/ 3 w 59"/>
                  <a:gd name="T23" fmla="*/ 6 h 55"/>
                  <a:gd name="T24" fmla="*/ 4 w 59"/>
                  <a:gd name="T25" fmla="*/ 4 h 55"/>
                  <a:gd name="T26" fmla="*/ 5 w 59"/>
                  <a:gd name="T27" fmla="*/ 6 h 55"/>
                  <a:gd name="T28" fmla="*/ 5 w 59"/>
                  <a:gd name="T29" fmla="*/ 4 h 55"/>
                  <a:gd name="T30" fmla="*/ 6 w 59"/>
                  <a:gd name="T31" fmla="*/ 5 h 55"/>
                  <a:gd name="T32" fmla="*/ 6 w 59"/>
                  <a:gd name="T33" fmla="*/ 4 h 55"/>
                  <a:gd name="T34" fmla="*/ 8 w 59"/>
                  <a:gd name="T35" fmla="*/ 4 h 55"/>
                  <a:gd name="T36" fmla="*/ 6 w 59"/>
                  <a:gd name="T37" fmla="*/ 3 h 55"/>
                  <a:gd name="T38" fmla="*/ 8 w 59"/>
                  <a:gd name="T39" fmla="*/ 2 h 55"/>
                  <a:gd name="T40" fmla="*/ 6 w 59"/>
                  <a:gd name="T41" fmla="*/ 2 h 55"/>
                  <a:gd name="T42" fmla="*/ 7 w 59"/>
                  <a:gd name="T43" fmla="*/ 1 h 55"/>
                  <a:gd name="T44" fmla="*/ 5 w 59"/>
                  <a:gd name="T45" fmla="*/ 1 h 55"/>
                  <a:gd name="T46" fmla="*/ 5 w 59"/>
                  <a:gd name="T47" fmla="*/ 0 h 55"/>
                  <a:gd name="T48" fmla="*/ 4 w 59"/>
                  <a:gd name="T49" fmla="*/ 2 h 5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9" h="55">
                    <a:moveTo>
                      <a:pt x="29" y="16"/>
                    </a:moveTo>
                    <a:lnTo>
                      <a:pt x="22" y="5"/>
                    </a:lnTo>
                    <a:lnTo>
                      <a:pt x="19" y="16"/>
                    </a:lnTo>
                    <a:lnTo>
                      <a:pt x="2" y="5"/>
                    </a:lnTo>
                    <a:lnTo>
                      <a:pt x="12" y="19"/>
                    </a:lnTo>
                    <a:lnTo>
                      <a:pt x="0" y="23"/>
                    </a:lnTo>
                    <a:lnTo>
                      <a:pt x="10" y="30"/>
                    </a:lnTo>
                    <a:lnTo>
                      <a:pt x="0" y="36"/>
                    </a:lnTo>
                    <a:lnTo>
                      <a:pt x="16" y="35"/>
                    </a:lnTo>
                    <a:lnTo>
                      <a:pt x="12" y="45"/>
                    </a:lnTo>
                    <a:lnTo>
                      <a:pt x="21" y="40"/>
                    </a:lnTo>
                    <a:lnTo>
                      <a:pt x="22" y="55"/>
                    </a:lnTo>
                    <a:lnTo>
                      <a:pt x="28" y="38"/>
                    </a:lnTo>
                    <a:lnTo>
                      <a:pt x="36" y="50"/>
                    </a:lnTo>
                    <a:lnTo>
                      <a:pt x="38" y="36"/>
                    </a:lnTo>
                    <a:lnTo>
                      <a:pt x="48" y="47"/>
                    </a:lnTo>
                    <a:lnTo>
                      <a:pt x="45" y="33"/>
                    </a:lnTo>
                    <a:lnTo>
                      <a:pt x="59" y="35"/>
                    </a:lnTo>
                    <a:lnTo>
                      <a:pt x="47" y="26"/>
                    </a:lnTo>
                    <a:lnTo>
                      <a:pt x="57" y="21"/>
                    </a:lnTo>
                    <a:lnTo>
                      <a:pt x="45" y="19"/>
                    </a:lnTo>
                    <a:lnTo>
                      <a:pt x="50" y="12"/>
                    </a:lnTo>
                    <a:lnTo>
                      <a:pt x="38" y="14"/>
                    </a:lnTo>
                    <a:lnTo>
                      <a:pt x="40" y="0"/>
                    </a:lnTo>
                    <a:lnTo>
                      <a:pt x="29" y="16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48" name="Freeform 47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33"/>
                <a:ext cx="0" cy="26"/>
              </a:xfrm>
              <a:custGeom xmlns:a="http://schemas.openxmlformats.org/drawingml/2006/main">
                <a:avLst/>
                <a:gdLst>
                  <a:gd name="T0" fmla="*/ 4 w 52"/>
                  <a:gd name="T1" fmla="*/ 2 h 52"/>
                  <a:gd name="T2" fmla="*/ 3 w 52"/>
                  <a:gd name="T3" fmla="*/ 1 h 52"/>
                  <a:gd name="T4" fmla="*/ 3 w 52"/>
                  <a:gd name="T5" fmla="*/ 2 h 52"/>
                  <a:gd name="T6" fmla="*/ 1 w 52"/>
                  <a:gd name="T7" fmla="*/ 1 h 52"/>
                  <a:gd name="T8" fmla="*/ 2 w 52"/>
                  <a:gd name="T9" fmla="*/ 3 h 52"/>
                  <a:gd name="T10" fmla="*/ 0 w 52"/>
                  <a:gd name="T11" fmla="*/ 3 h 52"/>
                  <a:gd name="T12" fmla="*/ 2 w 52"/>
                  <a:gd name="T13" fmla="*/ 4 h 52"/>
                  <a:gd name="T14" fmla="*/ 0 w 52"/>
                  <a:gd name="T15" fmla="*/ 5 h 52"/>
                  <a:gd name="T16" fmla="*/ 2 w 52"/>
                  <a:gd name="T17" fmla="*/ 5 h 52"/>
                  <a:gd name="T18" fmla="*/ 2 w 52"/>
                  <a:gd name="T19" fmla="*/ 6 h 52"/>
                  <a:gd name="T20" fmla="*/ 3 w 52"/>
                  <a:gd name="T21" fmla="*/ 5 h 52"/>
                  <a:gd name="T22" fmla="*/ 3 w 52"/>
                  <a:gd name="T23" fmla="*/ 7 h 52"/>
                  <a:gd name="T24" fmla="*/ 4 w 52"/>
                  <a:gd name="T25" fmla="*/ 5 h 52"/>
                  <a:gd name="T26" fmla="*/ 4 w 52"/>
                  <a:gd name="T27" fmla="*/ 6 h 52"/>
                  <a:gd name="T28" fmla="*/ 5 w 52"/>
                  <a:gd name="T29" fmla="*/ 5 h 52"/>
                  <a:gd name="T30" fmla="*/ 6 w 52"/>
                  <a:gd name="T31" fmla="*/ 6 h 52"/>
                  <a:gd name="T32" fmla="*/ 5 w 52"/>
                  <a:gd name="T33" fmla="*/ 4 h 52"/>
                  <a:gd name="T34" fmla="*/ 7 w 52"/>
                  <a:gd name="T35" fmla="*/ 4 h 52"/>
                  <a:gd name="T36" fmla="*/ 6 w 52"/>
                  <a:gd name="T37" fmla="*/ 3 h 52"/>
                  <a:gd name="T38" fmla="*/ 7 w 52"/>
                  <a:gd name="T39" fmla="*/ 3 h 52"/>
                  <a:gd name="T40" fmla="*/ 5 w 52"/>
                  <a:gd name="T41" fmla="*/ 3 h 52"/>
                  <a:gd name="T42" fmla="*/ 6 w 52"/>
                  <a:gd name="T43" fmla="*/ 2 h 52"/>
                  <a:gd name="T44" fmla="*/ 5 w 52"/>
                  <a:gd name="T45" fmla="*/ 2 h 52"/>
                  <a:gd name="T46" fmla="*/ 5 w 52"/>
                  <a:gd name="T47" fmla="*/ 0 h 52"/>
                  <a:gd name="T48" fmla="*/ 4 w 52"/>
                  <a:gd name="T49" fmla="*/ 2 h 5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2" h="52">
                    <a:moveTo>
                      <a:pt x="26" y="14"/>
                    </a:moveTo>
                    <a:lnTo>
                      <a:pt x="21" y="5"/>
                    </a:lnTo>
                    <a:lnTo>
                      <a:pt x="18" y="15"/>
                    </a:lnTo>
                    <a:lnTo>
                      <a:pt x="2" y="5"/>
                    </a:lnTo>
                    <a:lnTo>
                      <a:pt x="11" y="17"/>
                    </a:lnTo>
                    <a:lnTo>
                      <a:pt x="0" y="21"/>
                    </a:lnTo>
                    <a:lnTo>
                      <a:pt x="9" y="28"/>
                    </a:lnTo>
                    <a:lnTo>
                      <a:pt x="0" y="34"/>
                    </a:lnTo>
                    <a:lnTo>
                      <a:pt x="14" y="33"/>
                    </a:lnTo>
                    <a:lnTo>
                      <a:pt x="13" y="41"/>
                    </a:lnTo>
                    <a:lnTo>
                      <a:pt x="19" y="38"/>
                    </a:lnTo>
                    <a:lnTo>
                      <a:pt x="21" y="52"/>
                    </a:lnTo>
                    <a:lnTo>
                      <a:pt x="26" y="36"/>
                    </a:lnTo>
                    <a:lnTo>
                      <a:pt x="32" y="47"/>
                    </a:lnTo>
                    <a:lnTo>
                      <a:pt x="33" y="34"/>
                    </a:lnTo>
                    <a:lnTo>
                      <a:pt x="44" y="43"/>
                    </a:lnTo>
                    <a:lnTo>
                      <a:pt x="40" y="31"/>
                    </a:lnTo>
                    <a:lnTo>
                      <a:pt x="52" y="31"/>
                    </a:lnTo>
                    <a:lnTo>
                      <a:pt x="42" y="24"/>
                    </a:lnTo>
                    <a:lnTo>
                      <a:pt x="50" y="19"/>
                    </a:lnTo>
                    <a:lnTo>
                      <a:pt x="40" y="17"/>
                    </a:lnTo>
                    <a:lnTo>
                      <a:pt x="44" y="10"/>
                    </a:lnTo>
                    <a:lnTo>
                      <a:pt x="35" y="12"/>
                    </a:lnTo>
                    <a:lnTo>
                      <a:pt x="35" y="0"/>
                    </a:lnTo>
                    <a:lnTo>
                      <a:pt x="26" y="14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49" name="Freeform 48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35"/>
                <a:ext cx="0" cy="23"/>
              </a:xfrm>
              <a:custGeom xmlns:a="http://schemas.openxmlformats.org/drawingml/2006/main">
                <a:avLst/>
                <a:gdLst>
                  <a:gd name="T0" fmla="*/ 2 w 45"/>
                  <a:gd name="T1" fmla="*/ 2 h 45"/>
                  <a:gd name="T2" fmla="*/ 2 w 45"/>
                  <a:gd name="T3" fmla="*/ 1 h 45"/>
                  <a:gd name="T4" fmla="*/ 1 w 45"/>
                  <a:gd name="T5" fmla="*/ 2 h 45"/>
                  <a:gd name="T6" fmla="*/ 0 w 45"/>
                  <a:gd name="T7" fmla="*/ 1 h 45"/>
                  <a:gd name="T8" fmla="*/ 1 w 45"/>
                  <a:gd name="T9" fmla="*/ 2 h 45"/>
                  <a:gd name="T10" fmla="*/ 0 w 45"/>
                  <a:gd name="T11" fmla="*/ 3 h 45"/>
                  <a:gd name="T12" fmla="*/ 1 w 45"/>
                  <a:gd name="T13" fmla="*/ 4 h 45"/>
                  <a:gd name="T14" fmla="*/ 0 w 45"/>
                  <a:gd name="T15" fmla="*/ 4 h 45"/>
                  <a:gd name="T16" fmla="*/ 1 w 45"/>
                  <a:gd name="T17" fmla="*/ 4 h 45"/>
                  <a:gd name="T18" fmla="*/ 1 w 45"/>
                  <a:gd name="T19" fmla="*/ 5 h 45"/>
                  <a:gd name="T20" fmla="*/ 1 w 45"/>
                  <a:gd name="T21" fmla="*/ 5 h 45"/>
                  <a:gd name="T22" fmla="*/ 2 w 45"/>
                  <a:gd name="T23" fmla="*/ 6 h 45"/>
                  <a:gd name="T24" fmla="*/ 2 w 45"/>
                  <a:gd name="T25" fmla="*/ 4 h 45"/>
                  <a:gd name="T26" fmla="*/ 3 w 45"/>
                  <a:gd name="T27" fmla="*/ 6 h 45"/>
                  <a:gd name="T28" fmla="*/ 3 w 45"/>
                  <a:gd name="T29" fmla="*/ 4 h 45"/>
                  <a:gd name="T30" fmla="*/ 4 w 45"/>
                  <a:gd name="T31" fmla="*/ 5 h 45"/>
                  <a:gd name="T32" fmla="*/ 4 w 45"/>
                  <a:gd name="T33" fmla="*/ 4 h 45"/>
                  <a:gd name="T34" fmla="*/ 5 w 45"/>
                  <a:gd name="T35" fmla="*/ 4 h 45"/>
                  <a:gd name="T36" fmla="*/ 4 w 45"/>
                  <a:gd name="T37" fmla="*/ 3 h 45"/>
                  <a:gd name="T38" fmla="*/ 5 w 45"/>
                  <a:gd name="T39" fmla="*/ 3 h 45"/>
                  <a:gd name="T40" fmla="*/ 4 w 45"/>
                  <a:gd name="T41" fmla="*/ 2 h 45"/>
                  <a:gd name="T42" fmla="*/ 4 w 45"/>
                  <a:gd name="T43" fmla="*/ 2 h 45"/>
                  <a:gd name="T44" fmla="*/ 3 w 45"/>
                  <a:gd name="T45" fmla="*/ 2 h 45"/>
                  <a:gd name="T46" fmla="*/ 3 w 45"/>
                  <a:gd name="T47" fmla="*/ 0 h 45"/>
                  <a:gd name="T48" fmla="*/ 2 w 45"/>
                  <a:gd name="T49" fmla="*/ 2 h 4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" h="45">
                    <a:moveTo>
                      <a:pt x="22" y="12"/>
                    </a:moveTo>
                    <a:lnTo>
                      <a:pt x="17" y="6"/>
                    </a:lnTo>
                    <a:lnTo>
                      <a:pt x="15" y="14"/>
                    </a:lnTo>
                    <a:lnTo>
                      <a:pt x="0" y="6"/>
                    </a:lnTo>
                    <a:lnTo>
                      <a:pt x="9" y="16"/>
                    </a:lnTo>
                    <a:lnTo>
                      <a:pt x="0" y="18"/>
                    </a:lnTo>
                    <a:lnTo>
                      <a:pt x="9" y="25"/>
                    </a:lnTo>
                    <a:lnTo>
                      <a:pt x="0" y="30"/>
                    </a:lnTo>
                    <a:lnTo>
                      <a:pt x="12" y="30"/>
                    </a:lnTo>
                    <a:lnTo>
                      <a:pt x="10" y="37"/>
                    </a:lnTo>
                    <a:lnTo>
                      <a:pt x="15" y="33"/>
                    </a:lnTo>
                    <a:lnTo>
                      <a:pt x="17" y="45"/>
                    </a:lnTo>
                    <a:lnTo>
                      <a:pt x="22" y="31"/>
                    </a:lnTo>
                    <a:lnTo>
                      <a:pt x="28" y="42"/>
                    </a:lnTo>
                    <a:lnTo>
                      <a:pt x="29" y="30"/>
                    </a:lnTo>
                    <a:lnTo>
                      <a:pt x="38" y="38"/>
                    </a:lnTo>
                    <a:lnTo>
                      <a:pt x="34" y="26"/>
                    </a:lnTo>
                    <a:lnTo>
                      <a:pt x="45" y="28"/>
                    </a:lnTo>
                    <a:lnTo>
                      <a:pt x="36" y="21"/>
                    </a:lnTo>
                    <a:lnTo>
                      <a:pt x="43" y="18"/>
                    </a:lnTo>
                    <a:lnTo>
                      <a:pt x="34" y="16"/>
                    </a:lnTo>
                    <a:lnTo>
                      <a:pt x="38" y="9"/>
                    </a:lnTo>
                    <a:lnTo>
                      <a:pt x="29" y="11"/>
                    </a:lnTo>
                    <a:lnTo>
                      <a:pt x="29" y="0"/>
                    </a:lnTo>
                    <a:lnTo>
                      <a:pt x="22" y="12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50" name="Freeform 49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1" y="53537"/>
                <a:ext cx="0" cy="19"/>
              </a:xfrm>
              <a:custGeom xmlns:a="http://schemas.openxmlformats.org/drawingml/2006/main">
                <a:avLst/>
                <a:gdLst>
                  <a:gd name="T0" fmla="*/ 3 w 38"/>
                  <a:gd name="T1" fmla="*/ 2 h 38"/>
                  <a:gd name="T2" fmla="*/ 2 w 38"/>
                  <a:gd name="T3" fmla="*/ 1 h 38"/>
                  <a:gd name="T4" fmla="*/ 2 w 38"/>
                  <a:gd name="T5" fmla="*/ 2 h 38"/>
                  <a:gd name="T6" fmla="*/ 0 w 38"/>
                  <a:gd name="T7" fmla="*/ 1 h 38"/>
                  <a:gd name="T8" fmla="*/ 2 w 38"/>
                  <a:gd name="T9" fmla="*/ 2 h 38"/>
                  <a:gd name="T10" fmla="*/ 0 w 38"/>
                  <a:gd name="T11" fmla="*/ 2 h 38"/>
                  <a:gd name="T12" fmla="*/ 1 w 38"/>
                  <a:gd name="T13" fmla="*/ 3 h 38"/>
                  <a:gd name="T14" fmla="*/ 0 w 38"/>
                  <a:gd name="T15" fmla="*/ 4 h 38"/>
                  <a:gd name="T16" fmla="*/ 2 w 38"/>
                  <a:gd name="T17" fmla="*/ 3 h 38"/>
                  <a:gd name="T18" fmla="*/ 2 w 38"/>
                  <a:gd name="T19" fmla="*/ 4 h 38"/>
                  <a:gd name="T20" fmla="*/ 2 w 38"/>
                  <a:gd name="T21" fmla="*/ 4 h 38"/>
                  <a:gd name="T22" fmla="*/ 2 w 38"/>
                  <a:gd name="T23" fmla="*/ 5 h 38"/>
                  <a:gd name="T24" fmla="*/ 3 w 38"/>
                  <a:gd name="T25" fmla="*/ 4 h 38"/>
                  <a:gd name="T26" fmla="*/ 3 w 38"/>
                  <a:gd name="T27" fmla="*/ 5 h 38"/>
                  <a:gd name="T28" fmla="*/ 4 w 38"/>
                  <a:gd name="T29" fmla="*/ 4 h 38"/>
                  <a:gd name="T30" fmla="*/ 4 w 38"/>
                  <a:gd name="T31" fmla="*/ 4 h 38"/>
                  <a:gd name="T32" fmla="*/ 4 w 38"/>
                  <a:gd name="T33" fmla="*/ 3 h 38"/>
                  <a:gd name="T34" fmla="*/ 5 w 38"/>
                  <a:gd name="T35" fmla="*/ 3 h 38"/>
                  <a:gd name="T36" fmla="*/ 4 w 38"/>
                  <a:gd name="T37" fmla="*/ 3 h 38"/>
                  <a:gd name="T38" fmla="*/ 5 w 38"/>
                  <a:gd name="T39" fmla="*/ 2 h 38"/>
                  <a:gd name="T40" fmla="*/ 4 w 38"/>
                  <a:gd name="T41" fmla="*/ 2 h 38"/>
                  <a:gd name="T42" fmla="*/ 5 w 38"/>
                  <a:gd name="T43" fmla="*/ 1 h 38"/>
                  <a:gd name="T44" fmla="*/ 4 w 38"/>
                  <a:gd name="T45" fmla="*/ 1 h 38"/>
                  <a:gd name="T46" fmla="*/ 4 w 38"/>
                  <a:gd name="T47" fmla="*/ 0 h 38"/>
                  <a:gd name="T48" fmla="*/ 3 w 38"/>
                  <a:gd name="T49" fmla="*/ 2 h 3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8" h="38">
                    <a:moveTo>
                      <a:pt x="19" y="10"/>
                    </a:moveTo>
                    <a:lnTo>
                      <a:pt x="14" y="3"/>
                    </a:lnTo>
                    <a:lnTo>
                      <a:pt x="12" y="10"/>
                    </a:lnTo>
                    <a:lnTo>
                      <a:pt x="0" y="3"/>
                    </a:lnTo>
                    <a:lnTo>
                      <a:pt x="9" y="14"/>
                    </a:lnTo>
                    <a:lnTo>
                      <a:pt x="0" y="15"/>
                    </a:lnTo>
                    <a:lnTo>
                      <a:pt x="7" y="21"/>
                    </a:lnTo>
                    <a:lnTo>
                      <a:pt x="0" y="26"/>
                    </a:lnTo>
                    <a:lnTo>
                      <a:pt x="11" y="24"/>
                    </a:lnTo>
                    <a:lnTo>
                      <a:pt x="9" y="31"/>
                    </a:lnTo>
                    <a:lnTo>
                      <a:pt x="14" y="27"/>
                    </a:lnTo>
                    <a:lnTo>
                      <a:pt x="16" y="38"/>
                    </a:lnTo>
                    <a:lnTo>
                      <a:pt x="19" y="26"/>
                    </a:lnTo>
                    <a:lnTo>
                      <a:pt x="23" y="34"/>
                    </a:lnTo>
                    <a:lnTo>
                      <a:pt x="25" y="26"/>
                    </a:lnTo>
                    <a:lnTo>
                      <a:pt x="31" y="31"/>
                    </a:lnTo>
                    <a:lnTo>
                      <a:pt x="30" y="22"/>
                    </a:lnTo>
                    <a:lnTo>
                      <a:pt x="38" y="22"/>
                    </a:lnTo>
                    <a:lnTo>
                      <a:pt x="31" y="19"/>
                    </a:lnTo>
                    <a:lnTo>
                      <a:pt x="37" y="14"/>
                    </a:lnTo>
                    <a:lnTo>
                      <a:pt x="30" y="12"/>
                    </a:lnTo>
                    <a:lnTo>
                      <a:pt x="33" y="7"/>
                    </a:lnTo>
                    <a:lnTo>
                      <a:pt x="25" y="8"/>
                    </a:lnTo>
                    <a:lnTo>
                      <a:pt x="26" y="0"/>
                    </a:lnTo>
                    <a:lnTo>
                      <a:pt x="19" y="10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51" name="Freeform 50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39"/>
                <a:ext cx="0" cy="15"/>
              </a:xfrm>
              <a:custGeom xmlns:a="http://schemas.openxmlformats.org/drawingml/2006/main">
                <a:avLst/>
                <a:gdLst>
                  <a:gd name="T0" fmla="*/ 2 w 31"/>
                  <a:gd name="T1" fmla="*/ 1 h 31"/>
                  <a:gd name="T2" fmla="*/ 2 w 31"/>
                  <a:gd name="T3" fmla="*/ 0 h 31"/>
                  <a:gd name="T4" fmla="*/ 2 w 31"/>
                  <a:gd name="T5" fmla="*/ 1 h 31"/>
                  <a:gd name="T6" fmla="*/ 0 w 31"/>
                  <a:gd name="T7" fmla="*/ 0 h 31"/>
                  <a:gd name="T8" fmla="*/ 1 w 31"/>
                  <a:gd name="T9" fmla="*/ 1 h 31"/>
                  <a:gd name="T10" fmla="*/ 0 w 31"/>
                  <a:gd name="T11" fmla="*/ 1 h 31"/>
                  <a:gd name="T12" fmla="*/ 1 w 31"/>
                  <a:gd name="T13" fmla="*/ 2 h 31"/>
                  <a:gd name="T14" fmla="*/ 0 w 31"/>
                  <a:gd name="T15" fmla="*/ 2 h 31"/>
                  <a:gd name="T16" fmla="*/ 1 w 31"/>
                  <a:gd name="T17" fmla="*/ 2 h 31"/>
                  <a:gd name="T18" fmla="*/ 1 w 31"/>
                  <a:gd name="T19" fmla="*/ 3 h 31"/>
                  <a:gd name="T20" fmla="*/ 2 w 31"/>
                  <a:gd name="T21" fmla="*/ 2 h 31"/>
                  <a:gd name="T22" fmla="*/ 2 w 31"/>
                  <a:gd name="T23" fmla="*/ 3 h 31"/>
                  <a:gd name="T24" fmla="*/ 2 w 31"/>
                  <a:gd name="T25" fmla="*/ 2 h 31"/>
                  <a:gd name="T26" fmla="*/ 3 w 31"/>
                  <a:gd name="T27" fmla="*/ 3 h 31"/>
                  <a:gd name="T28" fmla="*/ 3 w 31"/>
                  <a:gd name="T29" fmla="*/ 2 h 31"/>
                  <a:gd name="T30" fmla="*/ 4 w 31"/>
                  <a:gd name="T31" fmla="*/ 3 h 31"/>
                  <a:gd name="T32" fmla="*/ 3 w 31"/>
                  <a:gd name="T33" fmla="*/ 2 h 31"/>
                  <a:gd name="T34" fmla="*/ 4 w 31"/>
                  <a:gd name="T35" fmla="*/ 2 h 31"/>
                  <a:gd name="T36" fmla="*/ 4 w 31"/>
                  <a:gd name="T37" fmla="*/ 2 h 31"/>
                  <a:gd name="T38" fmla="*/ 4 w 31"/>
                  <a:gd name="T39" fmla="*/ 1 h 31"/>
                  <a:gd name="T40" fmla="*/ 3 w 31"/>
                  <a:gd name="T41" fmla="*/ 1 h 31"/>
                  <a:gd name="T42" fmla="*/ 4 w 31"/>
                  <a:gd name="T43" fmla="*/ 0 h 31"/>
                  <a:gd name="T44" fmla="*/ 3 w 31"/>
                  <a:gd name="T45" fmla="*/ 0 h 31"/>
                  <a:gd name="T46" fmla="*/ 3 w 31"/>
                  <a:gd name="T47" fmla="*/ 0 h 31"/>
                  <a:gd name="T48" fmla="*/ 2 w 31"/>
                  <a:gd name="T49" fmla="*/ 1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9"/>
                    </a:moveTo>
                    <a:lnTo>
                      <a:pt x="12" y="4"/>
                    </a:lnTo>
                    <a:lnTo>
                      <a:pt x="10" y="9"/>
                    </a:lnTo>
                    <a:lnTo>
                      <a:pt x="0" y="4"/>
                    </a:lnTo>
                    <a:lnTo>
                      <a:pt x="7" y="11"/>
                    </a:lnTo>
                    <a:lnTo>
                      <a:pt x="0" y="12"/>
                    </a:lnTo>
                    <a:lnTo>
                      <a:pt x="5" y="18"/>
                    </a:lnTo>
                    <a:lnTo>
                      <a:pt x="0" y="21"/>
                    </a:lnTo>
                    <a:lnTo>
                      <a:pt x="8" y="19"/>
                    </a:lnTo>
                    <a:lnTo>
                      <a:pt x="7" y="26"/>
                    </a:lnTo>
                    <a:lnTo>
                      <a:pt x="10" y="23"/>
                    </a:lnTo>
                    <a:lnTo>
                      <a:pt x="12" y="31"/>
                    </a:lnTo>
                    <a:lnTo>
                      <a:pt x="15" y="21"/>
                    </a:lnTo>
                    <a:lnTo>
                      <a:pt x="19" y="28"/>
                    </a:lnTo>
                    <a:lnTo>
                      <a:pt x="21" y="21"/>
                    </a:lnTo>
                    <a:lnTo>
                      <a:pt x="26" y="26"/>
                    </a:lnTo>
                    <a:lnTo>
                      <a:pt x="24" y="19"/>
                    </a:lnTo>
                    <a:lnTo>
                      <a:pt x="31" y="19"/>
                    </a:lnTo>
                    <a:lnTo>
                      <a:pt x="26" y="16"/>
                    </a:lnTo>
                    <a:lnTo>
                      <a:pt x="29" y="12"/>
                    </a:lnTo>
                    <a:lnTo>
                      <a:pt x="24" y="11"/>
                    </a:lnTo>
                    <a:lnTo>
                      <a:pt x="26" y="7"/>
                    </a:lnTo>
                    <a:lnTo>
                      <a:pt x="21" y="7"/>
                    </a:lnTo>
                    <a:lnTo>
                      <a:pt x="21" y="0"/>
                    </a:lnTo>
                    <a:lnTo>
                      <a:pt x="15" y="9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52" name="Freeform 51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40"/>
                <a:ext cx="0" cy="12"/>
              </a:xfrm>
              <a:custGeom xmlns:a="http://schemas.openxmlformats.org/drawingml/2006/main">
                <a:avLst/>
                <a:gdLst>
                  <a:gd name="T0" fmla="*/ 2 w 24"/>
                  <a:gd name="T1" fmla="*/ 1 h 24"/>
                  <a:gd name="T2" fmla="*/ 2 w 24"/>
                  <a:gd name="T3" fmla="*/ 1 h 24"/>
                  <a:gd name="T4" fmla="*/ 2 w 24"/>
                  <a:gd name="T5" fmla="*/ 1 h 24"/>
                  <a:gd name="T6" fmla="*/ 0 w 24"/>
                  <a:gd name="T7" fmla="*/ 1 h 24"/>
                  <a:gd name="T8" fmla="*/ 1 w 24"/>
                  <a:gd name="T9" fmla="*/ 1 h 24"/>
                  <a:gd name="T10" fmla="*/ 0 w 24"/>
                  <a:gd name="T11" fmla="*/ 2 h 24"/>
                  <a:gd name="T12" fmla="*/ 1 w 24"/>
                  <a:gd name="T13" fmla="*/ 2 h 24"/>
                  <a:gd name="T14" fmla="*/ 0 w 24"/>
                  <a:gd name="T15" fmla="*/ 2 h 24"/>
                  <a:gd name="T16" fmla="*/ 1 w 24"/>
                  <a:gd name="T17" fmla="*/ 2 h 24"/>
                  <a:gd name="T18" fmla="*/ 1 w 24"/>
                  <a:gd name="T19" fmla="*/ 3 h 24"/>
                  <a:gd name="T20" fmla="*/ 2 w 24"/>
                  <a:gd name="T21" fmla="*/ 3 h 24"/>
                  <a:gd name="T22" fmla="*/ 2 w 24"/>
                  <a:gd name="T23" fmla="*/ 3 h 24"/>
                  <a:gd name="T24" fmla="*/ 2 w 24"/>
                  <a:gd name="T25" fmla="*/ 3 h 24"/>
                  <a:gd name="T26" fmla="*/ 2 w 24"/>
                  <a:gd name="T27" fmla="*/ 3 h 24"/>
                  <a:gd name="T28" fmla="*/ 2 w 24"/>
                  <a:gd name="T29" fmla="*/ 2 h 24"/>
                  <a:gd name="T30" fmla="*/ 3 w 24"/>
                  <a:gd name="T31" fmla="*/ 3 h 24"/>
                  <a:gd name="T32" fmla="*/ 3 w 24"/>
                  <a:gd name="T33" fmla="*/ 2 h 24"/>
                  <a:gd name="T34" fmla="*/ 3 w 24"/>
                  <a:gd name="T35" fmla="*/ 2 h 24"/>
                  <a:gd name="T36" fmla="*/ 3 w 24"/>
                  <a:gd name="T37" fmla="*/ 2 h 24"/>
                  <a:gd name="T38" fmla="*/ 3 w 24"/>
                  <a:gd name="T39" fmla="*/ 1 h 24"/>
                  <a:gd name="T40" fmla="*/ 3 w 24"/>
                  <a:gd name="T41" fmla="*/ 1 h 24"/>
                  <a:gd name="T42" fmla="*/ 3 w 24"/>
                  <a:gd name="T43" fmla="*/ 1 h 24"/>
                  <a:gd name="T44" fmla="*/ 2 w 24"/>
                  <a:gd name="T45" fmla="*/ 1 h 24"/>
                  <a:gd name="T46" fmla="*/ 2 w 24"/>
                  <a:gd name="T47" fmla="*/ 0 h 24"/>
                  <a:gd name="T48" fmla="*/ 2 w 24"/>
                  <a:gd name="T49" fmla="*/ 1 h 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4" h="24">
                    <a:moveTo>
                      <a:pt x="12" y="7"/>
                    </a:moveTo>
                    <a:lnTo>
                      <a:pt x="9" y="1"/>
                    </a:lnTo>
                    <a:lnTo>
                      <a:pt x="9" y="7"/>
                    </a:lnTo>
                    <a:lnTo>
                      <a:pt x="0" y="1"/>
                    </a:lnTo>
                    <a:lnTo>
                      <a:pt x="5" y="8"/>
                    </a:lnTo>
                    <a:lnTo>
                      <a:pt x="0" y="10"/>
                    </a:lnTo>
                    <a:lnTo>
                      <a:pt x="4" y="14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5" y="19"/>
                    </a:lnTo>
                    <a:lnTo>
                      <a:pt x="9" y="17"/>
                    </a:lnTo>
                    <a:lnTo>
                      <a:pt x="9" y="24"/>
                    </a:lnTo>
                    <a:lnTo>
                      <a:pt x="12" y="17"/>
                    </a:lnTo>
                    <a:lnTo>
                      <a:pt x="16" y="22"/>
                    </a:lnTo>
                    <a:lnTo>
                      <a:pt x="16" y="15"/>
                    </a:lnTo>
                    <a:lnTo>
                      <a:pt x="21" y="20"/>
                    </a:lnTo>
                    <a:lnTo>
                      <a:pt x="19" y="14"/>
                    </a:lnTo>
                    <a:lnTo>
                      <a:pt x="24" y="15"/>
                    </a:lnTo>
                    <a:lnTo>
                      <a:pt x="19" y="12"/>
                    </a:lnTo>
                    <a:lnTo>
                      <a:pt x="24" y="8"/>
                    </a:lnTo>
                    <a:lnTo>
                      <a:pt x="19" y="8"/>
                    </a:lnTo>
                    <a:lnTo>
                      <a:pt x="21" y="5"/>
                    </a:lnTo>
                    <a:lnTo>
                      <a:pt x="16" y="5"/>
                    </a:lnTo>
                    <a:lnTo>
                      <a:pt x="16" y="0"/>
                    </a:lnTo>
                    <a:lnTo>
                      <a:pt x="12" y="7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53" name="Freeform 52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42"/>
                <a:ext cx="0" cy="9"/>
              </a:xfrm>
              <a:custGeom xmlns:a="http://schemas.openxmlformats.org/drawingml/2006/main">
                <a:avLst/>
                <a:gdLst>
                  <a:gd name="T0" fmla="*/ 1 w 17"/>
                  <a:gd name="T1" fmla="*/ 1 h 17"/>
                  <a:gd name="T2" fmla="*/ 0 w 17"/>
                  <a:gd name="T3" fmla="*/ 1 h 17"/>
                  <a:gd name="T4" fmla="*/ 0 w 17"/>
                  <a:gd name="T5" fmla="*/ 1 h 17"/>
                  <a:gd name="T6" fmla="*/ 0 w 17"/>
                  <a:gd name="T7" fmla="*/ 1 h 17"/>
                  <a:gd name="T8" fmla="*/ 0 w 17"/>
                  <a:gd name="T9" fmla="*/ 1 h 17"/>
                  <a:gd name="T10" fmla="*/ 0 w 17"/>
                  <a:gd name="T11" fmla="*/ 1 h 17"/>
                  <a:gd name="T12" fmla="*/ 0 w 17"/>
                  <a:gd name="T13" fmla="*/ 2 h 17"/>
                  <a:gd name="T14" fmla="*/ 0 w 17"/>
                  <a:gd name="T15" fmla="*/ 2 h 17"/>
                  <a:gd name="T16" fmla="*/ 0 w 17"/>
                  <a:gd name="T17" fmla="*/ 2 h 17"/>
                  <a:gd name="T18" fmla="*/ 0 w 17"/>
                  <a:gd name="T19" fmla="*/ 2 h 17"/>
                  <a:gd name="T20" fmla="*/ 0 w 17"/>
                  <a:gd name="T21" fmla="*/ 2 h 17"/>
                  <a:gd name="T22" fmla="*/ 0 w 17"/>
                  <a:gd name="T23" fmla="*/ 3 h 17"/>
                  <a:gd name="T24" fmla="*/ 1 w 17"/>
                  <a:gd name="T25" fmla="*/ 2 h 17"/>
                  <a:gd name="T26" fmla="*/ 1 w 17"/>
                  <a:gd name="T27" fmla="*/ 2 h 17"/>
                  <a:gd name="T28" fmla="*/ 1 w 17"/>
                  <a:gd name="T29" fmla="*/ 2 h 17"/>
                  <a:gd name="T30" fmla="*/ 1 w 17"/>
                  <a:gd name="T31" fmla="*/ 2 h 17"/>
                  <a:gd name="T32" fmla="*/ 1 w 17"/>
                  <a:gd name="T33" fmla="*/ 2 h 17"/>
                  <a:gd name="T34" fmla="*/ 2 w 17"/>
                  <a:gd name="T35" fmla="*/ 2 h 17"/>
                  <a:gd name="T36" fmla="*/ 1 w 17"/>
                  <a:gd name="T37" fmla="*/ 2 h 17"/>
                  <a:gd name="T38" fmla="*/ 2 w 17"/>
                  <a:gd name="T39" fmla="*/ 1 h 17"/>
                  <a:gd name="T40" fmla="*/ 1 w 17"/>
                  <a:gd name="T41" fmla="*/ 1 h 17"/>
                  <a:gd name="T42" fmla="*/ 1 w 17"/>
                  <a:gd name="T43" fmla="*/ 1 h 17"/>
                  <a:gd name="T44" fmla="*/ 1 w 17"/>
                  <a:gd name="T45" fmla="*/ 1 h 17"/>
                  <a:gd name="T46" fmla="*/ 1 w 17"/>
                  <a:gd name="T47" fmla="*/ 0 h 17"/>
                  <a:gd name="T48" fmla="*/ 1 w 17"/>
                  <a:gd name="T49" fmla="*/ 1 h 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7" h="17">
                    <a:moveTo>
                      <a:pt x="8" y="5"/>
                    </a:moveTo>
                    <a:lnTo>
                      <a:pt x="7" y="2"/>
                    </a:lnTo>
                    <a:lnTo>
                      <a:pt x="5" y="5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7" y="12"/>
                    </a:lnTo>
                    <a:lnTo>
                      <a:pt x="7" y="17"/>
                    </a:lnTo>
                    <a:lnTo>
                      <a:pt x="8" y="12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4" y="14"/>
                    </a:lnTo>
                    <a:lnTo>
                      <a:pt x="14" y="11"/>
                    </a:lnTo>
                    <a:lnTo>
                      <a:pt x="17" y="11"/>
                    </a:lnTo>
                    <a:lnTo>
                      <a:pt x="14" y="9"/>
                    </a:lnTo>
                    <a:lnTo>
                      <a:pt x="17" y="7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0"/>
                    </a:lnTo>
                    <a:lnTo>
                      <a:pt x="8" y="5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54" name="Freeform 53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1" y="53544"/>
                <a:ext cx="0" cy="5"/>
              </a:xfrm>
              <a:custGeom xmlns:a="http://schemas.openxmlformats.org/drawingml/2006/main">
                <a:avLst/>
                <a:gdLst>
                  <a:gd name="T0" fmla="*/ 0 w 11"/>
                  <a:gd name="T1" fmla="*/ 1 h 10"/>
                  <a:gd name="T2" fmla="*/ 0 w 11"/>
                  <a:gd name="T3" fmla="*/ 1 h 10"/>
                  <a:gd name="T4" fmla="*/ 0 w 11"/>
                  <a:gd name="T5" fmla="*/ 1 h 10"/>
                  <a:gd name="T6" fmla="*/ 0 w 11"/>
                  <a:gd name="T7" fmla="*/ 1 h 10"/>
                  <a:gd name="T8" fmla="*/ 0 w 11"/>
                  <a:gd name="T9" fmla="*/ 1 h 10"/>
                  <a:gd name="T10" fmla="*/ 0 w 11"/>
                  <a:gd name="T11" fmla="*/ 1 h 10"/>
                  <a:gd name="T12" fmla="*/ 0 w 11"/>
                  <a:gd name="T13" fmla="*/ 1 h 10"/>
                  <a:gd name="T14" fmla="*/ 0 w 11"/>
                  <a:gd name="T15" fmla="*/ 1 h 10"/>
                  <a:gd name="T16" fmla="*/ 0 w 11"/>
                  <a:gd name="T17" fmla="*/ 1 h 10"/>
                  <a:gd name="T18" fmla="*/ 0 w 11"/>
                  <a:gd name="T19" fmla="*/ 1 h 10"/>
                  <a:gd name="T20" fmla="*/ 0 w 11"/>
                  <a:gd name="T21" fmla="*/ 1 h 10"/>
                  <a:gd name="T22" fmla="*/ 0 w 11"/>
                  <a:gd name="T23" fmla="*/ 2 h 10"/>
                  <a:gd name="T24" fmla="*/ 0 w 11"/>
                  <a:gd name="T25" fmla="*/ 1 h 10"/>
                  <a:gd name="T26" fmla="*/ 0 w 11"/>
                  <a:gd name="T27" fmla="*/ 1 h 10"/>
                  <a:gd name="T28" fmla="*/ 0 w 11"/>
                  <a:gd name="T29" fmla="*/ 1 h 10"/>
                  <a:gd name="T30" fmla="*/ 1 w 11"/>
                  <a:gd name="T31" fmla="*/ 1 h 10"/>
                  <a:gd name="T32" fmla="*/ 1 w 11"/>
                  <a:gd name="T33" fmla="*/ 1 h 10"/>
                  <a:gd name="T34" fmla="*/ 1 w 11"/>
                  <a:gd name="T35" fmla="*/ 1 h 10"/>
                  <a:gd name="T36" fmla="*/ 1 w 11"/>
                  <a:gd name="T37" fmla="*/ 1 h 10"/>
                  <a:gd name="T38" fmla="*/ 1 w 11"/>
                  <a:gd name="T39" fmla="*/ 1 h 10"/>
                  <a:gd name="T40" fmla="*/ 1 w 11"/>
                  <a:gd name="T41" fmla="*/ 1 h 10"/>
                  <a:gd name="T42" fmla="*/ 1 w 11"/>
                  <a:gd name="T43" fmla="*/ 1 h 10"/>
                  <a:gd name="T44" fmla="*/ 0 w 11"/>
                  <a:gd name="T45" fmla="*/ 1 h 10"/>
                  <a:gd name="T46" fmla="*/ 0 w 11"/>
                  <a:gd name="T47" fmla="*/ 0 h 10"/>
                  <a:gd name="T48" fmla="*/ 0 w 11"/>
                  <a:gd name="T49" fmla="*/ 1 h 1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1" h="10">
                    <a:moveTo>
                      <a:pt x="5" y="3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2" y="8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5" y="7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5" y="3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  <cdr:sp macro="" textlink="">
            <cdr:nvSpPr>
              <cdr:cNvPr id="55" name="Freeform 54"/>
              <cdr:cNvSpPr>
                <a:spLocks xmlns:a="http://schemas.openxmlformats.org/drawingml/2006/main"/>
              </cdr:cNvSpPr>
            </cdr:nvSpPr>
            <cdr:spPr bwMode="auto">
              <a:xfrm xmlns:a="http://schemas.openxmlformats.org/drawingml/2006/main">
                <a:off x="51950" y="53546"/>
                <a:ext cx="0" cy="1"/>
              </a:xfrm>
              <a:custGeom xmlns:a="http://schemas.openxmlformats.org/drawingml/2006/main">
                <a:avLst/>
                <a:gdLst>
                  <a:gd name="T0" fmla="*/ 1 w 3"/>
                  <a:gd name="T1" fmla="*/ 0 h 4"/>
                  <a:gd name="T2" fmla="*/ 1 w 3"/>
                  <a:gd name="T3" fmla="*/ 0 h 4"/>
                  <a:gd name="T4" fmla="*/ 1 w 3"/>
                  <a:gd name="T5" fmla="*/ 0 h 4"/>
                  <a:gd name="T6" fmla="*/ 0 w 3"/>
                  <a:gd name="T7" fmla="*/ 0 h 4"/>
                  <a:gd name="T8" fmla="*/ 0 w 3"/>
                  <a:gd name="T9" fmla="*/ 0 h 4"/>
                  <a:gd name="T10" fmla="*/ 0 w 3"/>
                  <a:gd name="T11" fmla="*/ 0 h 4"/>
                  <a:gd name="T12" fmla="*/ 0 w 3"/>
                  <a:gd name="T13" fmla="*/ 0 h 4"/>
                  <a:gd name="T14" fmla="*/ 0 w 3"/>
                  <a:gd name="T15" fmla="*/ 0 h 4"/>
                  <a:gd name="T16" fmla="*/ 1 w 3"/>
                  <a:gd name="T17" fmla="*/ 0 h 4"/>
                  <a:gd name="T18" fmla="*/ 0 w 3"/>
                  <a:gd name="T19" fmla="*/ 0 h 4"/>
                  <a:gd name="T20" fmla="*/ 1 w 3"/>
                  <a:gd name="T21" fmla="*/ 0 h 4"/>
                  <a:gd name="T22" fmla="*/ 1 w 3"/>
                  <a:gd name="T23" fmla="*/ 0 h 4"/>
                  <a:gd name="T24" fmla="*/ 1 w 3"/>
                  <a:gd name="T25" fmla="*/ 0 h 4"/>
                  <a:gd name="T26" fmla="*/ 1 w 3"/>
                  <a:gd name="T27" fmla="*/ 0 h 4"/>
                  <a:gd name="T28" fmla="*/ 1 w 3"/>
                  <a:gd name="T29" fmla="*/ 0 h 4"/>
                  <a:gd name="T30" fmla="*/ 1 w 3"/>
                  <a:gd name="T31" fmla="*/ 0 h 4"/>
                  <a:gd name="T32" fmla="*/ 1 w 3"/>
                  <a:gd name="T33" fmla="*/ 0 h 4"/>
                  <a:gd name="T34" fmla="*/ 1 w 3"/>
                  <a:gd name="T35" fmla="*/ 0 h 4"/>
                  <a:gd name="T36" fmla="*/ 1 w 3"/>
                  <a:gd name="T37" fmla="*/ 0 h 4"/>
                  <a:gd name="T38" fmla="*/ 1 w 3"/>
                  <a:gd name="T39" fmla="*/ 0 h 4"/>
                  <a:gd name="T40" fmla="*/ 1 w 3"/>
                  <a:gd name="T41" fmla="*/ 0 h 4"/>
                  <a:gd name="T42" fmla="*/ 1 w 3"/>
                  <a:gd name="T43" fmla="*/ 0 h 4"/>
                  <a:gd name="T44" fmla="*/ 1 w 3"/>
                  <a:gd name="T45" fmla="*/ 0 h 4"/>
                  <a:gd name="T46" fmla="*/ 1 w 3"/>
                  <a:gd name="T47" fmla="*/ 0 h 4"/>
                  <a:gd name="T48" fmla="*/ 1 w 3"/>
                  <a:gd name="T49" fmla="*/ 0 h 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adFill xmlns:a="http://schemas.openxmlformats.org/drawingml/2006/main"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xmlns:a="http://schemas.openxmlformats.org/drawingml/2006/main">
                <a:noFill/>
              </a:ln>
              <a:extLst xmlns:a="http://schemas.openxmlformats.org/drawingml/2006/main"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cdr:spPr>
            <cdr:txBody>
              <a:bodyPr xmlns:a="http://schemas.openxmlformats.org/drawingml/2006/main"/>
              <a:lstStyle xmlns:a="http://schemas.openxmlformats.org/drawingml/2006/main"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 xmlns:a="http://schemas.openxmlformats.org/drawingml/2006/main">
                <a:endParaRPr lang="en-GB"/>
              </a:p>
            </cdr:txBody>
          </cdr:sp>
        </cdr:grpSp>
        <cdr:sp macro="" textlink="">
          <cdr:nvSpPr>
            <cdr:cNvPr id="15" name="Freeform 14"/>
            <cdr:cNvSpPr>
              <a:spLocks xmlns:a="http://schemas.openxmlformats.org/drawingml/2006/main"/>
            </cdr:cNvSpPr>
          </cdr:nvSpPr>
          <cdr:spPr bwMode="auto">
            <a:xfrm xmlns:a="http://schemas.openxmlformats.org/drawingml/2006/main">
              <a:off x="-933" y="552509"/>
              <a:ext cx="0" cy="130"/>
            </a:xfrm>
            <a:custGeom xmlns:a="http://schemas.openxmlformats.org/drawingml/2006/main">
              <a:avLst/>
              <a:gdLst>
                <a:gd name="T0" fmla="*/ 18 w 276"/>
                <a:gd name="T1" fmla="*/ 9 h 260"/>
                <a:gd name="T2" fmla="*/ 14 w 276"/>
                <a:gd name="T3" fmla="*/ 4 h 260"/>
                <a:gd name="T4" fmla="*/ 12 w 276"/>
                <a:gd name="T5" fmla="*/ 10 h 260"/>
                <a:gd name="T6" fmla="*/ 1 w 276"/>
                <a:gd name="T7" fmla="*/ 4 h 260"/>
                <a:gd name="T8" fmla="*/ 8 w 276"/>
                <a:gd name="T9" fmla="*/ 12 h 260"/>
                <a:gd name="T10" fmla="*/ 0 w 276"/>
                <a:gd name="T11" fmla="*/ 13 h 260"/>
                <a:gd name="T12" fmla="*/ 7 w 276"/>
                <a:gd name="T13" fmla="*/ 18 h 260"/>
                <a:gd name="T14" fmla="*/ 1 w 276"/>
                <a:gd name="T15" fmla="*/ 22 h 260"/>
                <a:gd name="T16" fmla="*/ 10 w 276"/>
                <a:gd name="T17" fmla="*/ 21 h 260"/>
                <a:gd name="T18" fmla="*/ 8 w 276"/>
                <a:gd name="T19" fmla="*/ 27 h 260"/>
                <a:gd name="T20" fmla="*/ 13 w 276"/>
                <a:gd name="T21" fmla="*/ 24 h 260"/>
                <a:gd name="T22" fmla="*/ 14 w 276"/>
                <a:gd name="T23" fmla="*/ 33 h 260"/>
                <a:gd name="T24" fmla="*/ 17 w 276"/>
                <a:gd name="T25" fmla="*/ 23 h 260"/>
                <a:gd name="T26" fmla="*/ 22 w 276"/>
                <a:gd name="T27" fmla="*/ 30 h 260"/>
                <a:gd name="T28" fmla="*/ 23 w 276"/>
                <a:gd name="T29" fmla="*/ 22 h 260"/>
                <a:gd name="T30" fmla="*/ 29 w 276"/>
                <a:gd name="T31" fmla="*/ 28 h 260"/>
                <a:gd name="T32" fmla="*/ 27 w 276"/>
                <a:gd name="T33" fmla="*/ 20 h 260"/>
                <a:gd name="T34" fmla="*/ 35 w 276"/>
                <a:gd name="T35" fmla="*/ 20 h 260"/>
                <a:gd name="T36" fmla="*/ 29 w 276"/>
                <a:gd name="T37" fmla="*/ 16 h 260"/>
                <a:gd name="T38" fmla="*/ 34 w 276"/>
                <a:gd name="T39" fmla="*/ 13 h 260"/>
                <a:gd name="T40" fmla="*/ 27 w 276"/>
                <a:gd name="T41" fmla="*/ 11 h 260"/>
                <a:gd name="T42" fmla="*/ 30 w 276"/>
                <a:gd name="T43" fmla="*/ 7 h 260"/>
                <a:gd name="T44" fmla="*/ 23 w 276"/>
                <a:gd name="T45" fmla="*/ 8 h 260"/>
                <a:gd name="T46" fmla="*/ 24 w 276"/>
                <a:gd name="T47" fmla="*/ 0 h 260"/>
                <a:gd name="T48" fmla="*/ 18 w 276"/>
                <a:gd name="T49" fmla="*/ 9 h 2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76" h="260">
                  <a:moveTo>
                    <a:pt x="138" y="70"/>
                  </a:moveTo>
                  <a:lnTo>
                    <a:pt x="107" y="27"/>
                  </a:lnTo>
                  <a:lnTo>
                    <a:pt x="93" y="76"/>
                  </a:lnTo>
                  <a:lnTo>
                    <a:pt x="5" y="27"/>
                  </a:lnTo>
                  <a:lnTo>
                    <a:pt x="59" y="91"/>
                  </a:lnTo>
                  <a:lnTo>
                    <a:pt x="0" y="103"/>
                  </a:lnTo>
                  <a:lnTo>
                    <a:pt x="49" y="141"/>
                  </a:lnTo>
                  <a:lnTo>
                    <a:pt x="2" y="176"/>
                  </a:lnTo>
                  <a:lnTo>
                    <a:pt x="73" y="167"/>
                  </a:lnTo>
                  <a:lnTo>
                    <a:pt x="61" y="212"/>
                  </a:lnTo>
                  <a:lnTo>
                    <a:pt x="99" y="188"/>
                  </a:lnTo>
                  <a:lnTo>
                    <a:pt x="109" y="260"/>
                  </a:lnTo>
                  <a:lnTo>
                    <a:pt x="135" y="179"/>
                  </a:lnTo>
                  <a:lnTo>
                    <a:pt x="169" y="238"/>
                  </a:lnTo>
                  <a:lnTo>
                    <a:pt x="180" y="174"/>
                  </a:lnTo>
                  <a:lnTo>
                    <a:pt x="232" y="217"/>
                  </a:lnTo>
                  <a:lnTo>
                    <a:pt x="216" y="155"/>
                  </a:lnTo>
                  <a:lnTo>
                    <a:pt x="276" y="160"/>
                  </a:lnTo>
                  <a:lnTo>
                    <a:pt x="225" y="126"/>
                  </a:lnTo>
                  <a:lnTo>
                    <a:pt x="270" y="98"/>
                  </a:lnTo>
                  <a:lnTo>
                    <a:pt x="214" y="88"/>
                  </a:lnTo>
                  <a:lnTo>
                    <a:pt x="235" y="53"/>
                  </a:lnTo>
                  <a:lnTo>
                    <a:pt x="181" y="64"/>
                  </a:lnTo>
                  <a:lnTo>
                    <a:pt x="187" y="0"/>
                  </a:lnTo>
                  <a:lnTo>
                    <a:pt x="138" y="70"/>
                  </a:lnTo>
                  <a:close/>
                </a:path>
              </a:pathLst>
            </a:custGeom>
            <a:gradFill xmlns:a="http://schemas.openxmlformats.org/drawingml/2006/main" rotWithShape="0">
              <a:gsLst>
                <a:gs pos="0">
                  <a:srgbClr val="3399FF"/>
                </a:gs>
                <a:gs pos="100000">
                  <a:srgbClr val="184776"/>
                </a:gs>
              </a:gsLst>
              <a:path path="rect">
                <a:fillToRect l="50000" t="50000" r="50000" b="50000"/>
              </a:path>
            </a:gradFill>
            <a:ln xmlns:a="http://schemas.openxmlformats.org/drawingml/2006/main" w="7938">
              <a:solidFill>
                <a:srgbClr val="000000"/>
              </a:solidFill>
              <a:prstDash val="solid"/>
              <a:round/>
              <a:headEnd/>
              <a:tailEnd/>
            </a:ln>
          </cdr:spPr>
          <cdr:txBody>
            <a:bodyPr xmlns:a="http://schemas.openxmlformats.org/drawingml/2006/main"/>
            <a:lstStyle xmlns:a="http://schemas.openxmlformats.org/drawingml/2006/main"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 xmlns:a="http://schemas.openxmlformats.org/drawingml/2006/main">
              <a:endParaRPr lang="en-GB"/>
            </a:p>
          </cdr:txBody>
        </cdr:sp>
      </cdr:grpSp>
    </cdr:grpSp>
  </cdr:relSizeAnchor>
  <cdr:relSizeAnchor xmlns:cdr="http://schemas.openxmlformats.org/drawingml/2006/chartDrawing">
    <cdr:from>
      <cdr:x>0.18151</cdr:x>
      <cdr:y>0.10243</cdr:y>
    </cdr:from>
    <cdr:to>
      <cdr:x>0.51223</cdr:x>
      <cdr:y>0.49556</cdr:y>
    </cdr:to>
    <cdr:sp macro="" textlink="">
      <cdr:nvSpPr>
        <cdr:cNvPr id="706" name="TextBox 705"/>
        <cdr:cNvSpPr txBox="1"/>
      </cdr:nvSpPr>
      <cdr:spPr>
        <a:xfrm xmlns:a="http://schemas.openxmlformats.org/drawingml/2006/main">
          <a:off x="1850607" y="662613"/>
          <a:ext cx="3371850" cy="254317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IE" sz="1100" dirty="0"/>
        </a:p>
      </cdr:txBody>
    </cdr:sp>
  </cdr:relSizeAnchor>
  <cdr:relSizeAnchor xmlns:cdr="http://schemas.openxmlformats.org/drawingml/2006/chartDrawing">
    <cdr:from>
      <cdr:x>0.08883</cdr:x>
      <cdr:y>0.00714</cdr:y>
    </cdr:from>
    <cdr:to>
      <cdr:x>0.93263</cdr:x>
      <cdr:y>0.73629</cdr:y>
    </cdr:to>
    <cdr:sp macro="" textlink="">
      <cdr:nvSpPr>
        <cdr:cNvPr id="708" name="TextBox 707"/>
        <cdr:cNvSpPr txBox="1"/>
      </cdr:nvSpPr>
      <cdr:spPr>
        <a:xfrm xmlns:a="http://schemas.openxmlformats.org/drawingml/2006/main">
          <a:off x="905707" y="46166"/>
          <a:ext cx="8603000" cy="471695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IE" sz="1100" dirty="0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E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A558B2A-53E1-4838-A35F-AE9D989B4A5B}" type="datetimeFigureOut">
              <a:rPr lang="en-IE" smtClean="0"/>
              <a:pPr/>
              <a:t>02/04/2015</a:t>
            </a:fld>
            <a:endParaRPr lang="en-IE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E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I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ED55BDA-3E00-40F2-87D6-AD373FB56F97}" type="slidenum">
              <a:rPr lang="en-IE" smtClean="0"/>
              <a:pPr/>
              <a:t>‹#›</a:t>
            </a:fld>
            <a:endParaRPr lang="en-IE"/>
          </a:p>
        </p:txBody>
      </p:sp>
    </p:spTree>
    <p:extLst>
      <p:ext uri="{BB962C8B-B14F-4D97-AF65-F5344CB8AC3E}">
        <p14:creationId xmlns:p14="http://schemas.microsoft.com/office/powerpoint/2010/main" xmlns="" val="153112880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E" dirty="0" err="1" smtClean="0"/>
              <a:t>Toxi</a:t>
            </a:r>
            <a:r>
              <a:rPr lang="en-IE" dirty="0" smtClean="0"/>
              <a:t>-Sense Box was 3-D printed</a:t>
            </a:r>
          </a:p>
          <a:p>
            <a:r>
              <a:rPr lang="en-IE" dirty="0" smtClean="0"/>
              <a:t>Compartment to mount rotor for spinning of disk</a:t>
            </a:r>
          </a:p>
          <a:p>
            <a:r>
              <a:rPr lang="en-IE" dirty="0" smtClean="0"/>
              <a:t>Two-channel system to measure test/control zones simultaneously</a:t>
            </a:r>
          </a:p>
          <a:p>
            <a:r>
              <a:rPr lang="en-IE" dirty="0" smtClean="0"/>
              <a:t>Fluorescence using low-powered laser (1 </a:t>
            </a:r>
            <a:r>
              <a:rPr lang="en-IE" dirty="0" err="1" smtClean="0"/>
              <a:t>milliwatt</a:t>
            </a:r>
            <a:r>
              <a:rPr lang="en-IE" dirty="0" smtClean="0"/>
              <a:t>)</a:t>
            </a:r>
          </a:p>
          <a:p>
            <a:r>
              <a:rPr lang="en-IE" dirty="0" smtClean="0"/>
              <a:t>High pass optical filter to measure emission</a:t>
            </a:r>
          </a:p>
          <a:p>
            <a:r>
              <a:rPr lang="en-IE" dirty="0" smtClean="0"/>
              <a:t>650nm cut-off and a photodiode</a:t>
            </a:r>
          </a:p>
          <a:p>
            <a:r>
              <a:rPr lang="en-IE" dirty="0" smtClean="0"/>
              <a:t>Controlled by a CC2511F32 micro-controller based development board called </a:t>
            </a:r>
            <a:r>
              <a:rPr lang="en-IE" dirty="0" err="1" smtClean="0"/>
              <a:t>Wixel</a:t>
            </a:r>
            <a:r>
              <a:rPr lang="en-IE" dirty="0" smtClean="0"/>
              <a:t>.</a:t>
            </a:r>
          </a:p>
          <a:p>
            <a:r>
              <a:rPr lang="en-IE" dirty="0" smtClean="0"/>
              <a:t>Fluorescence measured at 1-second intervals</a:t>
            </a:r>
          </a:p>
          <a:p>
            <a:r>
              <a:rPr lang="en-IE" dirty="0" smtClean="0"/>
              <a:t>Transmitted to PC via USB</a:t>
            </a:r>
          </a:p>
          <a:p>
            <a:endParaRPr lang="en-I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EFCC99-104B-4338-ABD6-F0A777829CBF}" type="slidenum">
              <a:rPr lang="en-IE" smtClean="0"/>
              <a:pPr/>
              <a:t>7</a:t>
            </a:fld>
            <a:endParaRPr lang="en-IE"/>
          </a:p>
        </p:txBody>
      </p:sp>
    </p:spTree>
    <p:extLst>
      <p:ext uri="{BB962C8B-B14F-4D97-AF65-F5344CB8AC3E}">
        <p14:creationId xmlns:p14="http://schemas.microsoft.com/office/powerpoint/2010/main" xmlns="" val="300551223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EFCC99-104B-4338-ABD6-F0A777829CBF}" type="slidenum">
              <a:rPr lang="en-IE" smtClean="0"/>
              <a:pPr/>
              <a:t>9</a:t>
            </a:fld>
            <a:endParaRPr lang="en-IE"/>
          </a:p>
        </p:txBody>
      </p:sp>
    </p:spTree>
    <p:extLst>
      <p:ext uri="{BB962C8B-B14F-4D97-AF65-F5344CB8AC3E}">
        <p14:creationId xmlns:p14="http://schemas.microsoft.com/office/powerpoint/2010/main" xmlns="" val="351155002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ED55BDA-3E00-40F2-87D6-AD373FB56F97}" type="slidenum">
              <a:rPr lang="en-IE" smtClean="0"/>
              <a:pPr/>
              <a:t>12</a:t>
            </a:fld>
            <a:endParaRPr lang="en-IE"/>
          </a:p>
        </p:txBody>
      </p:sp>
    </p:spTree>
    <p:extLst>
      <p:ext uri="{BB962C8B-B14F-4D97-AF65-F5344CB8AC3E}">
        <p14:creationId xmlns:p14="http://schemas.microsoft.com/office/powerpoint/2010/main" xmlns="" val="7674217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2">
            <a:alphaModFix amt="30000"/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"/>
          <p:cNvGrpSpPr/>
          <p:nvPr/>
        </p:nvGrpSpPr>
        <p:grpSpPr>
          <a:xfrm>
            <a:off x="0" y="0"/>
            <a:ext cx="2305051" cy="6858001"/>
            <a:chOff x="0" y="0"/>
            <a:chExt cx="2305051" cy="6858001"/>
          </a:xfrm>
          <a:gradFill flip="none" rotWithShape="1">
            <a:gsLst>
              <a:gs pos="0">
                <a:schemeClr val="tx2"/>
              </a:gs>
              <a:gs pos="100000">
                <a:schemeClr val="tx2">
                  <a:lumMod val="50000"/>
                </a:schemeClr>
              </a:gs>
            </a:gsLst>
            <a:lin ang="5400000" scaled="0"/>
            <a:tileRect/>
          </a:gradFill>
        </p:grpSpPr>
        <p:sp>
          <p:nvSpPr>
            <p:cNvPr id="12" name="Rectangle 5"/>
            <p:cNvSpPr>
              <a:spLocks noChangeArrowheads="1"/>
            </p:cNvSpPr>
            <p:nvPr/>
          </p:nvSpPr>
          <p:spPr bwMode="auto">
            <a:xfrm>
              <a:off x="1209675" y="4763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1128713" y="21764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1123950" y="4021138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5" name="Rectangle 8"/>
            <p:cNvSpPr>
              <a:spLocks noChangeArrowheads="1"/>
            </p:cNvSpPr>
            <p:nvPr/>
          </p:nvSpPr>
          <p:spPr bwMode="auto">
            <a:xfrm>
              <a:off x="414338" y="9525"/>
              <a:ext cx="28575" cy="44815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333375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7" name="Freeform 10"/>
            <p:cNvSpPr/>
            <p:nvPr/>
          </p:nvSpPr>
          <p:spPr bwMode="auto">
            <a:xfrm>
              <a:off x="190500" y="9525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66"/>
                  </a:lnTo>
                  <a:lnTo>
                    <a:pt x="81" y="38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3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8" name="Freeform 11"/>
            <p:cNvSpPr/>
            <p:nvPr/>
          </p:nvSpPr>
          <p:spPr bwMode="auto">
            <a:xfrm>
              <a:off x="1290638" y="14288"/>
              <a:ext cx="376238" cy="1801813"/>
            </a:xfrm>
            <a:custGeom>
              <a:avLst/>
              <a:gdLst/>
              <a:ahLst/>
              <a:cxnLst/>
              <a:rect l="0" t="0" r="r" b="b"/>
              <a:pathLst>
                <a:path w="237" h="1135">
                  <a:moveTo>
                    <a:pt x="222" y="1135"/>
                  </a:moveTo>
                  <a:lnTo>
                    <a:pt x="0" y="62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17"/>
                  </a:lnTo>
                  <a:lnTo>
                    <a:pt x="237" y="1129"/>
                  </a:lnTo>
                  <a:lnTo>
                    <a:pt x="222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1600200" y="180181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0" name="Freeform 13"/>
            <p:cNvSpPr/>
            <p:nvPr/>
          </p:nvSpPr>
          <p:spPr bwMode="auto">
            <a:xfrm>
              <a:off x="1381125" y="9525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219" y="898"/>
                  </a:moveTo>
                  <a:lnTo>
                    <a:pt x="0" y="3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80"/>
                  </a:lnTo>
                  <a:lnTo>
                    <a:pt x="234" y="892"/>
                  </a:lnTo>
                  <a:lnTo>
                    <a:pt x="219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1" name="Freeform 14"/>
            <p:cNvSpPr/>
            <p:nvPr/>
          </p:nvSpPr>
          <p:spPr bwMode="auto">
            <a:xfrm>
              <a:off x="1643063" y="0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96" y="575"/>
                  </a:moveTo>
                  <a:lnTo>
                    <a:pt x="78" y="575"/>
                  </a:lnTo>
                  <a:lnTo>
                    <a:pt x="78" y="192"/>
                  </a:lnTo>
                  <a:lnTo>
                    <a:pt x="0" y="6"/>
                  </a:lnTo>
                  <a:lnTo>
                    <a:pt x="15" y="0"/>
                  </a:lnTo>
                  <a:lnTo>
                    <a:pt x="96" y="189"/>
                  </a:lnTo>
                  <a:lnTo>
                    <a:pt x="96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1685925" y="14208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168592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4" name="Freeform 17"/>
            <p:cNvSpPr/>
            <p:nvPr/>
          </p:nvSpPr>
          <p:spPr bwMode="auto">
            <a:xfrm>
              <a:off x="1743075" y="4763"/>
              <a:ext cx="419100" cy="522288"/>
            </a:xfrm>
            <a:custGeom>
              <a:avLst/>
              <a:gdLst/>
              <a:ahLst/>
              <a:cxnLst/>
              <a:rect l="0" t="0" r="r" b="b"/>
              <a:pathLst>
                <a:path w="264" h="329">
                  <a:moveTo>
                    <a:pt x="252" y="329"/>
                  </a:moveTo>
                  <a:lnTo>
                    <a:pt x="45" y="120"/>
                  </a:lnTo>
                  <a:lnTo>
                    <a:pt x="0" y="6"/>
                  </a:lnTo>
                  <a:lnTo>
                    <a:pt x="15" y="0"/>
                  </a:lnTo>
                  <a:lnTo>
                    <a:pt x="60" y="111"/>
                  </a:lnTo>
                  <a:lnTo>
                    <a:pt x="264" y="317"/>
                  </a:lnTo>
                  <a:lnTo>
                    <a:pt x="252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2119313" y="488950"/>
              <a:ext cx="161925" cy="147638"/>
            </a:xfrm>
            <a:custGeom>
              <a:avLst/>
              <a:gdLst/>
              <a:ahLst/>
              <a:cxnLst/>
              <a:rect l="0" t="0" r="r" b="b"/>
              <a:pathLst>
                <a:path w="34" h="31">
                  <a:moveTo>
                    <a:pt x="17" y="31"/>
                  </a:moveTo>
                  <a:cubicBezTo>
                    <a:pt x="13" y="31"/>
                    <a:pt x="9" y="30"/>
                    <a:pt x="6" y="27"/>
                  </a:cubicBezTo>
                  <a:cubicBezTo>
                    <a:pt x="0" y="20"/>
                    <a:pt x="0" y="10"/>
                    <a:pt x="6" y="4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21" y="0"/>
                    <a:pt x="25" y="1"/>
                    <a:pt x="28" y="4"/>
                  </a:cubicBezTo>
                  <a:cubicBezTo>
                    <a:pt x="34" y="10"/>
                    <a:pt x="34" y="20"/>
                    <a:pt x="28" y="27"/>
                  </a:cubicBezTo>
                  <a:cubicBezTo>
                    <a:pt x="25" y="30"/>
                    <a:pt x="21" y="31"/>
                    <a:pt x="17" y="31"/>
                  </a:cubicBezTo>
                  <a:close/>
                  <a:moveTo>
                    <a:pt x="17" y="4"/>
                  </a:moveTo>
                  <a:cubicBezTo>
                    <a:pt x="14" y="4"/>
                    <a:pt x="11" y="5"/>
                    <a:pt x="9" y="7"/>
                  </a:cubicBezTo>
                  <a:cubicBezTo>
                    <a:pt x="4" y="12"/>
                    <a:pt x="4" y="19"/>
                    <a:pt x="9" y="24"/>
                  </a:cubicBezTo>
                  <a:cubicBezTo>
                    <a:pt x="11" y="26"/>
                    <a:pt x="14" y="27"/>
                    <a:pt x="17" y="27"/>
                  </a:cubicBezTo>
                  <a:cubicBezTo>
                    <a:pt x="20" y="27"/>
                    <a:pt x="23" y="26"/>
                    <a:pt x="25" y="24"/>
                  </a:cubicBezTo>
                  <a:cubicBezTo>
                    <a:pt x="30" y="19"/>
                    <a:pt x="30" y="12"/>
                    <a:pt x="25" y="7"/>
                  </a:cubicBezTo>
                  <a:cubicBezTo>
                    <a:pt x="23" y="5"/>
                    <a:pt x="20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6" name="Freeform 19"/>
            <p:cNvSpPr/>
            <p:nvPr/>
          </p:nvSpPr>
          <p:spPr bwMode="auto">
            <a:xfrm>
              <a:off x="952500" y="4763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72"/>
                  </a:lnTo>
                  <a:lnTo>
                    <a:pt x="0" y="189"/>
                  </a:lnTo>
                  <a:lnTo>
                    <a:pt x="81" y="0"/>
                  </a:lnTo>
                  <a:lnTo>
                    <a:pt x="96" y="6"/>
                  </a:lnTo>
                  <a:lnTo>
                    <a:pt x="15" y="192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7" name="Freeform 20"/>
            <p:cNvSpPr>
              <a:spLocks noEditPoints="1"/>
            </p:cNvSpPr>
            <p:nvPr/>
          </p:nvSpPr>
          <p:spPr bwMode="auto">
            <a:xfrm>
              <a:off x="8667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2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8" name="Freeform 21"/>
            <p:cNvSpPr>
              <a:spLocks noEditPoints="1"/>
            </p:cNvSpPr>
            <p:nvPr/>
          </p:nvSpPr>
          <p:spPr bwMode="auto">
            <a:xfrm>
              <a:off x="890588" y="15541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9" name="Freeform 22"/>
            <p:cNvSpPr/>
            <p:nvPr/>
          </p:nvSpPr>
          <p:spPr bwMode="auto">
            <a:xfrm>
              <a:off x="738188" y="5622925"/>
              <a:ext cx="338138" cy="1216025"/>
            </a:xfrm>
            <a:custGeom>
              <a:avLst/>
              <a:gdLst/>
              <a:ahLst/>
              <a:cxnLst/>
              <a:rect l="0" t="0" r="r" b="b"/>
              <a:pathLst>
                <a:path w="213" h="766">
                  <a:moveTo>
                    <a:pt x="213" y="766"/>
                  </a:moveTo>
                  <a:lnTo>
                    <a:pt x="195" y="766"/>
                  </a:lnTo>
                  <a:lnTo>
                    <a:pt x="195" y="464"/>
                  </a:lnTo>
                  <a:lnTo>
                    <a:pt x="0" y="6"/>
                  </a:lnTo>
                  <a:lnTo>
                    <a:pt x="12" y="0"/>
                  </a:lnTo>
                  <a:lnTo>
                    <a:pt x="213" y="461"/>
                  </a:lnTo>
                  <a:lnTo>
                    <a:pt x="213" y="7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0" name="Freeform 23"/>
            <p:cNvSpPr>
              <a:spLocks noEditPoints="1"/>
            </p:cNvSpPr>
            <p:nvPr/>
          </p:nvSpPr>
          <p:spPr bwMode="auto">
            <a:xfrm>
              <a:off x="647700" y="5480050"/>
              <a:ext cx="157163" cy="157163"/>
            </a:xfrm>
            <a:custGeom>
              <a:avLst/>
              <a:gdLst/>
              <a:ahLst/>
              <a:cxnLst/>
              <a:rect l="0" t="0" r="r" b="b"/>
              <a:pathLst>
                <a:path w="33" h="33">
                  <a:moveTo>
                    <a:pt x="17" y="33"/>
                  </a:moveTo>
                  <a:cubicBezTo>
                    <a:pt x="8" y="33"/>
                    <a:pt x="0" y="26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6" y="0"/>
                    <a:pt x="33" y="8"/>
                    <a:pt x="33" y="17"/>
                  </a:cubicBezTo>
                  <a:cubicBezTo>
                    <a:pt x="33" y="26"/>
                    <a:pt x="26" y="33"/>
                    <a:pt x="17" y="33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29"/>
                    <a:pt x="17" y="29"/>
                  </a:cubicBezTo>
                  <a:cubicBezTo>
                    <a:pt x="23" y="29"/>
                    <a:pt x="29" y="24"/>
                    <a:pt x="29" y="17"/>
                  </a:cubicBezTo>
                  <a:cubicBezTo>
                    <a:pt x="29" y="10"/>
                    <a:pt x="23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666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2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2" name="Freeform 25"/>
            <p:cNvSpPr/>
            <p:nvPr/>
          </p:nvSpPr>
          <p:spPr bwMode="auto">
            <a:xfrm>
              <a:off x="0" y="3897313"/>
              <a:ext cx="133350" cy="266700"/>
            </a:xfrm>
            <a:custGeom>
              <a:avLst/>
              <a:gdLst/>
              <a:ahLst/>
              <a:cxnLst/>
              <a:rect l="0" t="0" r="r" b="b"/>
              <a:pathLst>
                <a:path w="84" h="168">
                  <a:moveTo>
                    <a:pt x="69" y="168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84" y="162"/>
                  </a:lnTo>
                  <a:lnTo>
                    <a:pt x="69" y="1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3" name="Freeform 26"/>
            <p:cNvSpPr>
              <a:spLocks noEditPoints="1"/>
            </p:cNvSpPr>
            <p:nvPr/>
          </p:nvSpPr>
          <p:spPr bwMode="auto">
            <a:xfrm>
              <a:off x="66675" y="414972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4" name="Freeform 27"/>
            <p:cNvSpPr/>
            <p:nvPr/>
          </p:nvSpPr>
          <p:spPr bwMode="auto">
            <a:xfrm>
              <a:off x="0" y="1644650"/>
              <a:ext cx="133350" cy="269875"/>
            </a:xfrm>
            <a:custGeom>
              <a:avLst/>
              <a:gdLst/>
              <a:ahLst/>
              <a:cxnLst/>
              <a:rect l="0" t="0" r="r" b="b"/>
              <a:pathLst>
                <a:path w="84" h="170">
                  <a:moveTo>
                    <a:pt x="12" y="170"/>
                  </a:moveTo>
                  <a:lnTo>
                    <a:pt x="0" y="164"/>
                  </a:lnTo>
                  <a:lnTo>
                    <a:pt x="69" y="0"/>
                  </a:lnTo>
                  <a:lnTo>
                    <a:pt x="84" y="6"/>
                  </a:lnTo>
                  <a:lnTo>
                    <a:pt x="12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66675" y="146843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6" name="Freeform 29"/>
            <p:cNvSpPr/>
            <p:nvPr/>
          </p:nvSpPr>
          <p:spPr bwMode="auto">
            <a:xfrm>
              <a:off x="695325" y="4763"/>
              <a:ext cx="309563" cy="1558925"/>
            </a:xfrm>
            <a:custGeom>
              <a:avLst/>
              <a:gdLst/>
              <a:ahLst/>
              <a:cxnLst/>
              <a:rect l="0" t="0" r="r" b="b"/>
              <a:pathLst>
                <a:path w="195" h="982">
                  <a:moveTo>
                    <a:pt x="195" y="982"/>
                  </a:moveTo>
                  <a:lnTo>
                    <a:pt x="177" y="982"/>
                  </a:lnTo>
                  <a:lnTo>
                    <a:pt x="177" y="805"/>
                  </a:lnTo>
                  <a:lnTo>
                    <a:pt x="0" y="62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23"/>
                  </a:lnTo>
                  <a:lnTo>
                    <a:pt x="195" y="796"/>
                  </a:lnTo>
                  <a:lnTo>
                    <a:pt x="195" y="9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57150" y="48815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8" name="Freeform 31"/>
            <p:cNvSpPr/>
            <p:nvPr/>
          </p:nvSpPr>
          <p:spPr bwMode="auto">
            <a:xfrm>
              <a:off x="138113" y="5060950"/>
              <a:ext cx="304800" cy="1778000"/>
            </a:xfrm>
            <a:custGeom>
              <a:avLst/>
              <a:gdLst/>
              <a:ahLst/>
              <a:cxnLst/>
              <a:rect l="0" t="0" r="r" b="b"/>
              <a:pathLst>
                <a:path w="192" h="1120">
                  <a:moveTo>
                    <a:pt x="192" y="1120"/>
                  </a:moveTo>
                  <a:lnTo>
                    <a:pt x="177" y="1120"/>
                  </a:lnTo>
                  <a:lnTo>
                    <a:pt x="177" y="360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77"/>
                  </a:lnTo>
                  <a:lnTo>
                    <a:pt x="192" y="354"/>
                  </a:lnTo>
                  <a:lnTo>
                    <a:pt x="192" y="1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9" name="Freeform 32"/>
            <p:cNvSpPr>
              <a:spLocks noEditPoints="1"/>
            </p:cNvSpPr>
            <p:nvPr/>
          </p:nvSpPr>
          <p:spPr bwMode="auto">
            <a:xfrm>
              <a:off x="561975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0" name="Rectangle 33"/>
            <p:cNvSpPr>
              <a:spLocks noChangeArrowheads="1"/>
            </p:cNvSpPr>
            <p:nvPr/>
          </p:nvSpPr>
          <p:spPr bwMode="auto">
            <a:xfrm>
              <a:off x="642938" y="6610350"/>
              <a:ext cx="23813" cy="242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41" name="Freeform 34"/>
            <p:cNvSpPr>
              <a:spLocks noEditPoints="1"/>
            </p:cNvSpPr>
            <p:nvPr/>
          </p:nvSpPr>
          <p:spPr bwMode="auto">
            <a:xfrm>
              <a:off x="76200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2" name="Freeform 35"/>
            <p:cNvSpPr/>
            <p:nvPr/>
          </p:nvSpPr>
          <p:spPr bwMode="auto">
            <a:xfrm>
              <a:off x="0" y="5978525"/>
              <a:ext cx="190500" cy="461963"/>
            </a:xfrm>
            <a:custGeom>
              <a:avLst/>
              <a:gdLst/>
              <a:ahLst/>
              <a:cxnLst/>
              <a:rect l="0" t="0" r="r" b="b"/>
              <a:pathLst>
                <a:path w="120" h="291">
                  <a:moveTo>
                    <a:pt x="120" y="291"/>
                  </a:moveTo>
                  <a:lnTo>
                    <a:pt x="105" y="291"/>
                  </a:lnTo>
                  <a:lnTo>
                    <a:pt x="105" y="114"/>
                  </a:lnTo>
                  <a:lnTo>
                    <a:pt x="0" y="9"/>
                  </a:lnTo>
                  <a:lnTo>
                    <a:pt x="12" y="0"/>
                  </a:lnTo>
                  <a:lnTo>
                    <a:pt x="120" y="108"/>
                  </a:lnTo>
                  <a:lnTo>
                    <a:pt x="12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3" name="Freeform 36"/>
            <p:cNvSpPr/>
            <p:nvPr/>
          </p:nvSpPr>
          <p:spPr bwMode="auto">
            <a:xfrm>
              <a:off x="1014413" y="1801813"/>
              <a:ext cx="214313" cy="755650"/>
            </a:xfrm>
            <a:custGeom>
              <a:avLst/>
              <a:gdLst/>
              <a:ahLst/>
              <a:cxnLst/>
              <a:rect l="0" t="0" r="r" b="b"/>
              <a:pathLst>
                <a:path w="135" h="476">
                  <a:moveTo>
                    <a:pt x="12" y="476"/>
                  </a:moveTo>
                  <a:lnTo>
                    <a:pt x="0" y="476"/>
                  </a:lnTo>
                  <a:lnTo>
                    <a:pt x="0" y="128"/>
                  </a:lnTo>
                  <a:lnTo>
                    <a:pt x="126" y="0"/>
                  </a:lnTo>
                  <a:lnTo>
                    <a:pt x="135" y="9"/>
                  </a:lnTo>
                  <a:lnTo>
                    <a:pt x="12" y="131"/>
                  </a:lnTo>
                  <a:lnTo>
                    <a:pt x="12" y="4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4" name="Freeform 37"/>
            <p:cNvSpPr>
              <a:spLocks noEditPoints="1"/>
            </p:cNvSpPr>
            <p:nvPr/>
          </p:nvSpPr>
          <p:spPr bwMode="auto">
            <a:xfrm>
              <a:off x="938213" y="2547938"/>
              <a:ext cx="166688" cy="160338"/>
            </a:xfrm>
            <a:custGeom>
              <a:avLst/>
              <a:gdLst/>
              <a:ahLst/>
              <a:cxnLst/>
              <a:rect l="0" t="0" r="r" b="b"/>
              <a:pathLst>
                <a:path w="35" h="34">
                  <a:moveTo>
                    <a:pt x="18" y="34"/>
                  </a:moveTo>
                  <a:cubicBezTo>
                    <a:pt x="8" y="34"/>
                    <a:pt x="0" y="26"/>
                    <a:pt x="0" y="17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27" y="0"/>
                    <a:pt x="35" y="7"/>
                    <a:pt x="35" y="17"/>
                  </a:cubicBezTo>
                  <a:cubicBezTo>
                    <a:pt x="35" y="26"/>
                    <a:pt x="27" y="34"/>
                    <a:pt x="18" y="34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30"/>
                    <a:pt x="18" y="30"/>
                  </a:cubicBezTo>
                  <a:cubicBezTo>
                    <a:pt x="25" y="30"/>
                    <a:pt x="31" y="24"/>
                    <a:pt x="31" y="17"/>
                  </a:cubicBezTo>
                  <a:cubicBezTo>
                    <a:pt x="31" y="10"/>
                    <a:pt x="25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5" name="Freeform 38"/>
            <p:cNvSpPr/>
            <p:nvPr/>
          </p:nvSpPr>
          <p:spPr bwMode="auto">
            <a:xfrm>
              <a:off x="595313" y="4763"/>
              <a:ext cx="638175" cy="4025900"/>
            </a:xfrm>
            <a:custGeom>
              <a:avLst/>
              <a:gdLst/>
              <a:ahLst/>
              <a:cxnLst/>
              <a:rect l="0" t="0" r="r" b="b"/>
              <a:pathLst>
                <a:path w="402" h="2536">
                  <a:moveTo>
                    <a:pt x="402" y="2536"/>
                  </a:moveTo>
                  <a:lnTo>
                    <a:pt x="387" y="2536"/>
                  </a:lnTo>
                  <a:lnTo>
                    <a:pt x="387" y="2311"/>
                  </a:lnTo>
                  <a:lnTo>
                    <a:pt x="0" y="192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916"/>
                  </a:lnTo>
                  <a:lnTo>
                    <a:pt x="402" y="2302"/>
                  </a:lnTo>
                  <a:lnTo>
                    <a:pt x="402" y="2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6" name="Freeform 39"/>
            <p:cNvSpPr/>
            <p:nvPr/>
          </p:nvSpPr>
          <p:spPr bwMode="auto">
            <a:xfrm>
              <a:off x="1223963" y="1382713"/>
              <a:ext cx="142875" cy="476250"/>
            </a:xfrm>
            <a:custGeom>
              <a:avLst/>
              <a:gdLst/>
              <a:ahLst/>
              <a:cxnLst/>
              <a:rect l="0" t="0" r="r" b="b"/>
              <a:pathLst>
                <a:path w="90" h="300">
                  <a:moveTo>
                    <a:pt x="90" y="300"/>
                  </a:moveTo>
                  <a:lnTo>
                    <a:pt x="78" y="300"/>
                  </a:lnTo>
                  <a:lnTo>
                    <a:pt x="78" y="84"/>
                  </a:lnTo>
                  <a:lnTo>
                    <a:pt x="0" y="9"/>
                  </a:lnTo>
                  <a:lnTo>
                    <a:pt x="9" y="0"/>
                  </a:lnTo>
                  <a:lnTo>
                    <a:pt x="90" y="81"/>
                  </a:lnTo>
                  <a:lnTo>
                    <a:pt x="90" y="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7" name="Freeform 40"/>
            <p:cNvSpPr>
              <a:spLocks noEditPoints="1"/>
            </p:cNvSpPr>
            <p:nvPr/>
          </p:nvSpPr>
          <p:spPr bwMode="auto">
            <a:xfrm>
              <a:off x="1300163" y="1849438"/>
              <a:ext cx="109538" cy="107950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8" name="Freeform 41"/>
            <p:cNvSpPr/>
            <p:nvPr/>
          </p:nvSpPr>
          <p:spPr bwMode="auto">
            <a:xfrm>
              <a:off x="280988" y="3417888"/>
              <a:ext cx="142875" cy="474663"/>
            </a:xfrm>
            <a:custGeom>
              <a:avLst/>
              <a:gdLst/>
              <a:ahLst/>
              <a:cxnLst/>
              <a:rect l="0" t="0" r="r" b="b"/>
              <a:pathLst>
                <a:path w="90" h="299">
                  <a:moveTo>
                    <a:pt x="12" y="299"/>
                  </a:moveTo>
                  <a:lnTo>
                    <a:pt x="0" y="299"/>
                  </a:lnTo>
                  <a:lnTo>
                    <a:pt x="0" y="80"/>
                  </a:lnTo>
                  <a:lnTo>
                    <a:pt x="81" y="0"/>
                  </a:lnTo>
                  <a:lnTo>
                    <a:pt x="90" y="8"/>
                  </a:lnTo>
                  <a:lnTo>
                    <a:pt x="12" y="83"/>
                  </a:lnTo>
                  <a:lnTo>
                    <a:pt x="12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9" name="Freeform 42"/>
            <p:cNvSpPr>
              <a:spLocks noEditPoints="1"/>
            </p:cNvSpPr>
            <p:nvPr/>
          </p:nvSpPr>
          <p:spPr bwMode="auto">
            <a:xfrm>
              <a:off x="238125" y="38830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1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5"/>
                    <a:pt x="23" y="12"/>
                  </a:cubicBezTo>
                  <a:cubicBezTo>
                    <a:pt x="23" y="18"/>
                    <a:pt x="17" y="23"/>
                    <a:pt x="11" y="23"/>
                  </a:cubicBezTo>
                  <a:close/>
                  <a:moveTo>
                    <a:pt x="11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19"/>
                    <a:pt x="11" y="19"/>
                  </a:cubicBezTo>
                  <a:cubicBezTo>
                    <a:pt x="15" y="19"/>
                    <a:pt x="19" y="16"/>
                    <a:pt x="19" y="12"/>
                  </a:cubicBezTo>
                  <a:cubicBezTo>
                    <a:pt x="19" y="8"/>
                    <a:pt x="15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0" name="Freeform 43"/>
            <p:cNvSpPr/>
            <p:nvPr/>
          </p:nvSpPr>
          <p:spPr bwMode="auto">
            <a:xfrm>
              <a:off x="4763" y="2166938"/>
              <a:ext cx="114300" cy="452438"/>
            </a:xfrm>
            <a:custGeom>
              <a:avLst/>
              <a:gdLst/>
              <a:ahLst/>
              <a:cxnLst/>
              <a:rect l="0" t="0" r="r" b="b"/>
              <a:pathLst>
                <a:path w="72" h="285">
                  <a:moveTo>
                    <a:pt x="6" y="285"/>
                  </a:moveTo>
                  <a:lnTo>
                    <a:pt x="0" y="276"/>
                  </a:lnTo>
                  <a:lnTo>
                    <a:pt x="60" y="216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72" y="222"/>
                  </a:lnTo>
                  <a:lnTo>
                    <a:pt x="6" y="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1" name="Freeform 44"/>
            <p:cNvSpPr>
              <a:spLocks noEditPoints="1"/>
            </p:cNvSpPr>
            <p:nvPr/>
          </p:nvSpPr>
          <p:spPr bwMode="auto">
            <a:xfrm>
              <a:off x="52388" y="20669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2" name="Rectangle 45"/>
            <p:cNvSpPr>
              <a:spLocks noChangeArrowheads="1"/>
            </p:cNvSpPr>
            <p:nvPr/>
          </p:nvSpPr>
          <p:spPr bwMode="auto">
            <a:xfrm>
              <a:off x="1228725" y="4662488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53" name="Freeform 46"/>
            <p:cNvSpPr/>
            <p:nvPr/>
          </p:nvSpPr>
          <p:spPr bwMode="auto">
            <a:xfrm>
              <a:off x="1319213" y="5041900"/>
              <a:ext cx="371475" cy="1801813"/>
            </a:xfrm>
            <a:custGeom>
              <a:avLst/>
              <a:gdLst/>
              <a:ahLst/>
              <a:cxnLst/>
              <a:rect l="0" t="0" r="r" b="b"/>
              <a:pathLst>
                <a:path w="234" h="1135">
                  <a:moveTo>
                    <a:pt x="15" y="1135"/>
                  </a:moveTo>
                  <a:lnTo>
                    <a:pt x="0" y="1135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19" y="0"/>
                  </a:lnTo>
                  <a:lnTo>
                    <a:pt x="234" y="6"/>
                  </a:lnTo>
                  <a:lnTo>
                    <a:pt x="15" y="518"/>
                  </a:lnTo>
                  <a:lnTo>
                    <a:pt x="15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4" name="Freeform 47"/>
            <p:cNvSpPr>
              <a:spLocks noEditPoints="1"/>
            </p:cNvSpPr>
            <p:nvPr/>
          </p:nvSpPr>
          <p:spPr bwMode="auto">
            <a:xfrm>
              <a:off x="1147763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5" name="Freeform 48"/>
            <p:cNvSpPr/>
            <p:nvPr/>
          </p:nvSpPr>
          <p:spPr bwMode="auto">
            <a:xfrm>
              <a:off x="819150" y="3983038"/>
              <a:ext cx="347663" cy="2860675"/>
            </a:xfrm>
            <a:custGeom>
              <a:avLst/>
              <a:gdLst/>
              <a:ahLst/>
              <a:cxnLst/>
              <a:rect l="0" t="0" r="r" b="b"/>
              <a:pathLst>
                <a:path w="219" h="1802">
                  <a:moveTo>
                    <a:pt x="219" y="1802"/>
                  </a:moveTo>
                  <a:lnTo>
                    <a:pt x="201" y="1802"/>
                  </a:lnTo>
                  <a:lnTo>
                    <a:pt x="201" y="1185"/>
                  </a:lnTo>
                  <a:lnTo>
                    <a:pt x="0" y="3"/>
                  </a:lnTo>
                  <a:lnTo>
                    <a:pt x="15" y="0"/>
                  </a:lnTo>
                  <a:lnTo>
                    <a:pt x="219" y="1185"/>
                  </a:lnTo>
                  <a:lnTo>
                    <a:pt x="219" y="18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6" name="Freeform 49"/>
            <p:cNvSpPr>
              <a:spLocks noEditPoints="1"/>
            </p:cNvSpPr>
            <p:nvPr/>
          </p:nvSpPr>
          <p:spPr bwMode="auto">
            <a:xfrm>
              <a:off x="728663" y="3806825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7" name="Freeform 50"/>
            <p:cNvSpPr>
              <a:spLocks noEditPoints="1"/>
            </p:cNvSpPr>
            <p:nvPr/>
          </p:nvSpPr>
          <p:spPr bwMode="auto">
            <a:xfrm>
              <a:off x="1624013" y="486727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8" name="Freeform 51"/>
            <p:cNvSpPr/>
            <p:nvPr/>
          </p:nvSpPr>
          <p:spPr bwMode="auto">
            <a:xfrm>
              <a:off x="1404938" y="5422900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18" y="898"/>
                  </a:moveTo>
                  <a:lnTo>
                    <a:pt x="0" y="898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22" y="0"/>
                  </a:lnTo>
                  <a:lnTo>
                    <a:pt x="234" y="6"/>
                  </a:lnTo>
                  <a:lnTo>
                    <a:pt x="18" y="518"/>
                  </a:lnTo>
                  <a:lnTo>
                    <a:pt x="18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9" name="Freeform 52"/>
            <p:cNvSpPr/>
            <p:nvPr/>
          </p:nvSpPr>
          <p:spPr bwMode="auto">
            <a:xfrm>
              <a:off x="1666875" y="5945188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15" y="575"/>
                  </a:moveTo>
                  <a:lnTo>
                    <a:pt x="0" y="569"/>
                  </a:lnTo>
                  <a:lnTo>
                    <a:pt x="81" y="383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6"/>
                  </a:lnTo>
                  <a:lnTo>
                    <a:pt x="15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0" name="Freeform 53"/>
            <p:cNvSpPr>
              <a:spLocks noEditPoints="1"/>
            </p:cNvSpPr>
            <p:nvPr/>
          </p:nvSpPr>
          <p:spPr bwMode="auto">
            <a:xfrm>
              <a:off x="1709738" y="52466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1" name="Freeform 54"/>
            <p:cNvSpPr>
              <a:spLocks noEditPoints="1"/>
            </p:cNvSpPr>
            <p:nvPr/>
          </p:nvSpPr>
          <p:spPr bwMode="auto">
            <a:xfrm>
              <a:off x="1709738" y="57642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2" name="Freeform 55"/>
            <p:cNvSpPr/>
            <p:nvPr/>
          </p:nvSpPr>
          <p:spPr bwMode="auto">
            <a:xfrm>
              <a:off x="1766888" y="6330950"/>
              <a:ext cx="419100" cy="527050"/>
            </a:xfrm>
            <a:custGeom>
              <a:avLst/>
              <a:gdLst/>
              <a:ahLst/>
              <a:cxnLst/>
              <a:rect l="0" t="0" r="r" b="b"/>
              <a:pathLst>
                <a:path w="264" h="332">
                  <a:moveTo>
                    <a:pt x="12" y="332"/>
                  </a:moveTo>
                  <a:lnTo>
                    <a:pt x="0" y="326"/>
                  </a:lnTo>
                  <a:lnTo>
                    <a:pt x="45" y="206"/>
                  </a:lnTo>
                  <a:lnTo>
                    <a:pt x="255" y="0"/>
                  </a:lnTo>
                  <a:lnTo>
                    <a:pt x="264" y="12"/>
                  </a:lnTo>
                  <a:lnTo>
                    <a:pt x="60" y="215"/>
                  </a:lnTo>
                  <a:lnTo>
                    <a:pt x="12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3" name="Freeform 56"/>
            <p:cNvSpPr>
              <a:spLocks noEditPoints="1"/>
            </p:cNvSpPr>
            <p:nvPr/>
          </p:nvSpPr>
          <p:spPr bwMode="auto">
            <a:xfrm>
              <a:off x="2147888" y="6221413"/>
              <a:ext cx="157163" cy="147638"/>
            </a:xfrm>
            <a:custGeom>
              <a:avLst/>
              <a:gdLst/>
              <a:ahLst/>
              <a:cxnLst/>
              <a:rect l="0" t="0" r="r" b="b"/>
              <a:pathLst>
                <a:path w="33" h="31">
                  <a:moveTo>
                    <a:pt x="16" y="31"/>
                  </a:moveTo>
                  <a:cubicBezTo>
                    <a:pt x="12" y="31"/>
                    <a:pt x="8" y="29"/>
                    <a:pt x="5" y="26"/>
                  </a:cubicBezTo>
                  <a:cubicBezTo>
                    <a:pt x="2" y="24"/>
                    <a:pt x="0" y="20"/>
                    <a:pt x="0" y="15"/>
                  </a:cubicBezTo>
                  <a:cubicBezTo>
                    <a:pt x="0" y="11"/>
                    <a:pt x="2" y="7"/>
                    <a:pt x="5" y="4"/>
                  </a:cubicBezTo>
                  <a:cubicBezTo>
                    <a:pt x="8" y="1"/>
                    <a:pt x="12" y="0"/>
                    <a:pt x="16" y="0"/>
                  </a:cubicBezTo>
                  <a:cubicBezTo>
                    <a:pt x="20" y="0"/>
                    <a:pt x="24" y="1"/>
                    <a:pt x="27" y="4"/>
                  </a:cubicBezTo>
                  <a:cubicBezTo>
                    <a:pt x="33" y="10"/>
                    <a:pt x="33" y="20"/>
                    <a:pt x="27" y="26"/>
                  </a:cubicBezTo>
                  <a:cubicBezTo>
                    <a:pt x="24" y="29"/>
                    <a:pt x="20" y="31"/>
                    <a:pt x="16" y="31"/>
                  </a:cubicBezTo>
                  <a:close/>
                  <a:moveTo>
                    <a:pt x="16" y="4"/>
                  </a:moveTo>
                  <a:cubicBezTo>
                    <a:pt x="13" y="4"/>
                    <a:pt x="10" y="5"/>
                    <a:pt x="8" y="7"/>
                  </a:cubicBezTo>
                  <a:cubicBezTo>
                    <a:pt x="6" y="9"/>
                    <a:pt x="4" y="12"/>
                    <a:pt x="4" y="15"/>
                  </a:cubicBezTo>
                  <a:cubicBezTo>
                    <a:pt x="4" y="19"/>
                    <a:pt x="6" y="21"/>
                    <a:pt x="8" y="24"/>
                  </a:cubicBezTo>
                  <a:cubicBezTo>
                    <a:pt x="10" y="26"/>
                    <a:pt x="13" y="27"/>
                    <a:pt x="16" y="27"/>
                  </a:cubicBezTo>
                  <a:cubicBezTo>
                    <a:pt x="19" y="27"/>
                    <a:pt x="22" y="26"/>
                    <a:pt x="24" y="24"/>
                  </a:cubicBezTo>
                  <a:cubicBezTo>
                    <a:pt x="29" y="19"/>
                    <a:pt x="29" y="12"/>
                    <a:pt x="24" y="7"/>
                  </a:cubicBezTo>
                  <a:cubicBezTo>
                    <a:pt x="22" y="5"/>
                    <a:pt x="19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4" name="Freeform 57"/>
            <p:cNvSpPr/>
            <p:nvPr/>
          </p:nvSpPr>
          <p:spPr bwMode="auto">
            <a:xfrm>
              <a:off x="504825" y="9525"/>
              <a:ext cx="233363" cy="5103813"/>
            </a:xfrm>
            <a:custGeom>
              <a:avLst/>
              <a:gdLst/>
              <a:ahLst/>
              <a:cxnLst/>
              <a:rect l="0" t="0" r="r" b="b"/>
              <a:pathLst>
                <a:path w="147" h="3215">
                  <a:moveTo>
                    <a:pt x="132" y="3215"/>
                  </a:moveTo>
                  <a:lnTo>
                    <a:pt x="129" y="2754"/>
                  </a:lnTo>
                  <a:lnTo>
                    <a:pt x="0" y="190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898"/>
                  </a:lnTo>
                  <a:lnTo>
                    <a:pt x="144" y="2754"/>
                  </a:lnTo>
                  <a:lnTo>
                    <a:pt x="147" y="3215"/>
                  </a:lnTo>
                  <a:lnTo>
                    <a:pt x="132" y="3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5" name="Freeform 58"/>
            <p:cNvSpPr>
              <a:spLocks noEditPoints="1"/>
            </p:cNvSpPr>
            <p:nvPr/>
          </p:nvSpPr>
          <p:spPr bwMode="auto">
            <a:xfrm>
              <a:off x="633413" y="5103813"/>
              <a:ext cx="185738" cy="185738"/>
            </a:xfrm>
            <a:custGeom>
              <a:avLst/>
              <a:gdLst/>
              <a:ahLst/>
              <a:cxnLst/>
              <a:rect l="0" t="0" r="r" b="b"/>
              <a:pathLst>
                <a:path w="39" h="39">
                  <a:moveTo>
                    <a:pt x="20" y="39"/>
                  </a:moveTo>
                  <a:cubicBezTo>
                    <a:pt x="9" y="39"/>
                    <a:pt x="0" y="30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0" y="0"/>
                    <a:pt x="39" y="9"/>
                    <a:pt x="39" y="19"/>
                  </a:cubicBezTo>
                  <a:cubicBezTo>
                    <a:pt x="39" y="30"/>
                    <a:pt x="30" y="39"/>
                    <a:pt x="20" y="39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19"/>
                  </a:cubicBezTo>
                  <a:cubicBezTo>
                    <a:pt x="4" y="28"/>
                    <a:pt x="11" y="35"/>
                    <a:pt x="20" y="35"/>
                  </a:cubicBezTo>
                  <a:cubicBezTo>
                    <a:pt x="28" y="35"/>
                    <a:pt x="35" y="28"/>
                    <a:pt x="35" y="19"/>
                  </a:cubicBezTo>
                  <a:cubicBezTo>
                    <a:pt x="35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76424" y="1122363"/>
            <a:ext cx="8791575" cy="2387600"/>
          </a:xfrm>
        </p:spPr>
        <p:txBody>
          <a:bodyPr anchor="b">
            <a:normAutofit/>
          </a:bodyPr>
          <a:lstStyle>
            <a:lvl1pPr algn="l">
              <a:defRPr sz="48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76424" y="3602038"/>
            <a:ext cx="8791575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 cap="all" baseline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077511" y="5410201"/>
            <a:ext cx="2743200" cy="365125"/>
          </a:xfrm>
        </p:spPr>
        <p:txBody>
          <a:bodyPr/>
          <a:lstStyle/>
          <a:p>
            <a:fld id="{48A87A34-81AB-432B-8DAE-1953F412C126}" type="datetimeFigureOut">
              <a:rPr lang="en-US" dirty="0"/>
              <a:pPr/>
              <a:t>4/2/2015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76424" y="5410201"/>
            <a:ext cx="5124886" cy="365125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96911" y="5410199"/>
            <a:ext cx="771089" cy="365125"/>
          </a:xfrm>
        </p:spPr>
        <p:txBody>
          <a:bodyPr/>
          <a:lstStyle/>
          <a:p>
            <a:fld id="{6D22F896-40B5-4ADD-8801-0D06FADFA09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4304664"/>
            <a:ext cx="9912355" cy="819355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41411" y="606426"/>
            <a:ext cx="9912354" cy="3299778"/>
          </a:xfrm>
          <a:prstGeom prst="round2DiagRect">
            <a:avLst>
              <a:gd name="adj1" fmla="val 4860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3200"/>
            </a:lvl1pPr>
          </a:lstStyle>
          <a:p>
            <a:pPr marL="0" lvl="0" indent="0">
              <a:buNone/>
            </a:pPr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5124020"/>
            <a:ext cx="9910859" cy="682472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pPr/>
              <a:t>4/2/2015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56" y="609600"/>
            <a:ext cx="9905955" cy="342900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4419599"/>
            <a:ext cx="9904459" cy="1371599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pPr/>
              <a:t>4/2/2015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599"/>
            <a:ext cx="9302752" cy="2748429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365557"/>
            <a:ext cx="875229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1" y="4309919"/>
            <a:ext cx="9906002" cy="1489496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pPr/>
              <a:t>4/2/2015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pPr/>
              <a:t>‹#›</a:t>
            </a:fld>
            <a:endParaRPr lang="en-US" dirty="0"/>
          </a:p>
        </p:txBody>
      </p:sp>
      <p:sp>
        <p:nvSpPr>
          <p:cNvPr id="60" name="TextBox 59"/>
          <p:cNvSpPr txBox="1"/>
          <p:nvPr/>
        </p:nvSpPr>
        <p:spPr>
          <a:xfrm>
            <a:off x="903512" y="73239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0537370" y="276497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2134041"/>
            <a:ext cx="9906001" cy="2511835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4657655"/>
            <a:ext cx="9904505" cy="1140644"/>
          </a:xfrm>
        </p:spPr>
        <p:txBody>
          <a:bodyPr anchor="t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pPr/>
              <a:t>4/2/2015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9905998" cy="1905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1141410" y="2674463"/>
            <a:ext cx="3196899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1127918" y="3360263"/>
            <a:ext cx="3208735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514766" y="2677635"/>
            <a:ext cx="3184385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504213" y="3363435"/>
            <a:ext cx="3195830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442" y="2674463"/>
            <a:ext cx="3194968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852442" y="3360263"/>
            <a:ext cx="3194968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pPr/>
              <a:t>4/2/2015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1141411" y="609600"/>
            <a:ext cx="9905999" cy="1905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1141413" y="4404596"/>
            <a:ext cx="319524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141413" y="2666998"/>
            <a:ext cx="31952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1141413" y="4980858"/>
            <a:ext cx="3195240" cy="81784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89053" y="4404596"/>
            <a:ext cx="320040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489053" y="2666998"/>
            <a:ext cx="31989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7593" y="4980857"/>
            <a:ext cx="3200400" cy="81034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567" y="4404595"/>
            <a:ext cx="3190741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852442" y="2666998"/>
            <a:ext cx="3194969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852442" y="4980854"/>
            <a:ext cx="3194968" cy="810345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pPr/>
              <a:t>4/2/2015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pPr/>
              <a:t>4/2/2015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042400" y="609599"/>
            <a:ext cx="2005011" cy="5181601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1410" y="609599"/>
            <a:ext cx="7748590" cy="5181601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pPr/>
              <a:t>4/2/2015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pPr/>
              <a:t>4/2/2015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1419226"/>
            <a:ext cx="9906000" cy="2852737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1" y="4424362"/>
            <a:ext cx="9906000" cy="1374776"/>
          </a:xfrm>
        </p:spPr>
        <p:txBody>
          <a:bodyPr>
            <a:normAutofit/>
          </a:bodyPr>
          <a:lstStyle>
            <a:lvl1pPr marL="0" indent="0">
              <a:buNone/>
              <a:defRPr sz="1800" cap="all" baseline="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pPr/>
              <a:t>4/2/2015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1410" y="2249486"/>
            <a:ext cx="4878389" cy="3541714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2249486"/>
            <a:ext cx="4875211" cy="3541714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pPr/>
              <a:t>4/2/2015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619126"/>
            <a:ext cx="9906000" cy="14779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0019" y="2249486"/>
            <a:ext cx="4649783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1410" y="3073397"/>
            <a:ext cx="4878391" cy="271780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0808" y="2249485"/>
            <a:ext cx="4646602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3073397"/>
            <a:ext cx="4875210" cy="271780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pPr/>
              <a:t>4/2/2015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pPr/>
              <a:t>4/2/2015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pPr/>
              <a:t>4/2/2015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6705" y="609601"/>
            <a:ext cx="3856037" cy="1639884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56200" y="592666"/>
            <a:ext cx="5891209" cy="5198534"/>
          </a:xfrm>
        </p:spPr>
        <p:txBody>
          <a:bodyPr anchor="ctr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6705" y="2249486"/>
            <a:ext cx="3856037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pPr/>
              <a:t>4/2/2015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5934508" cy="1639886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380721" y="609601"/>
            <a:ext cx="3666690" cy="5181599"/>
          </a:xfrm>
          <a:prstGeom prst="round2DiagRect">
            <a:avLst>
              <a:gd name="adj1" fmla="val 5608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2249486"/>
            <a:ext cx="5934511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pPr/>
              <a:t>4/2/2015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19">
            <a:alphaModFix amt="30000"/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/>
          <p:cNvGrpSpPr/>
          <p:nvPr/>
        </p:nvGrpSpPr>
        <p:grpSpPr>
          <a:xfrm>
            <a:off x="-14288" y="0"/>
            <a:ext cx="12053888" cy="6858001"/>
            <a:chOff x="-14288" y="0"/>
            <a:chExt cx="12053888" cy="6858001"/>
          </a:xfrm>
          <a:gradFill flip="none" rotWithShape="1">
            <a:gsLst>
              <a:gs pos="0">
                <a:schemeClr val="tx2"/>
              </a:gs>
              <a:gs pos="100000">
                <a:schemeClr val="tx2">
                  <a:lumMod val="50000"/>
                </a:schemeClr>
              </a:gs>
            </a:gsLst>
            <a:lin ang="5400000" scaled="0"/>
            <a:tileRect/>
          </a:gradFill>
        </p:grpSpPr>
        <p:grpSp>
          <p:nvGrpSpPr>
            <p:cNvPr id="9" name="Group 8"/>
            <p:cNvGrpSpPr/>
            <p:nvPr/>
          </p:nvGrpSpPr>
          <p:grpSpPr>
            <a:xfrm>
              <a:off x="-14288" y="0"/>
              <a:ext cx="1220788" cy="6858001"/>
              <a:chOff x="-14288" y="0"/>
              <a:chExt cx="1220788" cy="6858001"/>
            </a:xfrm>
            <a:grpFill/>
          </p:grpSpPr>
          <p:sp>
            <p:nvSpPr>
              <p:cNvPr id="21" name="Rectangle 5"/>
              <p:cNvSpPr>
                <a:spLocks noChangeArrowheads="1"/>
              </p:cNvSpPr>
              <p:nvPr/>
            </p:nvSpPr>
            <p:spPr bwMode="auto">
              <a:xfrm>
                <a:off x="114300" y="4763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22" name="Freeform 6"/>
              <p:cNvSpPr>
                <a:spLocks noEditPoints="1"/>
              </p:cNvSpPr>
              <p:nvPr/>
            </p:nvSpPr>
            <p:spPr bwMode="auto">
              <a:xfrm>
                <a:off x="33337" y="217646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3" name="Freeform 7"/>
              <p:cNvSpPr>
                <a:spLocks noEditPoints="1"/>
              </p:cNvSpPr>
              <p:nvPr/>
            </p:nvSpPr>
            <p:spPr bwMode="auto">
              <a:xfrm>
                <a:off x="28575" y="4021138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4" name="Freeform 8"/>
              <p:cNvSpPr/>
              <p:nvPr/>
            </p:nvSpPr>
            <p:spPr bwMode="auto">
              <a:xfrm>
                <a:off x="200025" y="4763"/>
                <a:ext cx="369888" cy="1811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41">
                    <a:moveTo>
                      <a:pt x="218" y="1141"/>
                    </a:moveTo>
                    <a:lnTo>
                      <a:pt x="0" y="626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623"/>
                    </a:lnTo>
                    <a:lnTo>
                      <a:pt x="233" y="1135"/>
                    </a:lnTo>
                    <a:lnTo>
                      <a:pt x="218" y="11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5" name="Freeform 9"/>
              <p:cNvSpPr>
                <a:spLocks noEditPoints="1"/>
              </p:cNvSpPr>
              <p:nvPr/>
            </p:nvSpPr>
            <p:spPr bwMode="auto">
              <a:xfrm>
                <a:off x="503237" y="1801813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6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6" name="Freeform 10"/>
              <p:cNvSpPr/>
              <p:nvPr/>
            </p:nvSpPr>
            <p:spPr bwMode="auto">
              <a:xfrm>
                <a:off x="285750" y="4763"/>
                <a:ext cx="369888" cy="1430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901">
                    <a:moveTo>
                      <a:pt x="221" y="901"/>
                    </a:moveTo>
                    <a:lnTo>
                      <a:pt x="0" y="38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380"/>
                    </a:lnTo>
                    <a:lnTo>
                      <a:pt x="233" y="895"/>
                    </a:lnTo>
                    <a:lnTo>
                      <a:pt x="221" y="9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7" name="Freeform 11"/>
              <p:cNvSpPr/>
              <p:nvPr/>
            </p:nvSpPr>
            <p:spPr bwMode="auto">
              <a:xfrm>
                <a:off x="546100" y="0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96" y="575"/>
                    </a:moveTo>
                    <a:lnTo>
                      <a:pt x="78" y="575"/>
                    </a:lnTo>
                    <a:lnTo>
                      <a:pt x="78" y="192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96" y="189"/>
                    </a:lnTo>
                    <a:lnTo>
                      <a:pt x="96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8" name="Freeform 12"/>
              <p:cNvSpPr>
                <a:spLocks noEditPoints="1"/>
              </p:cNvSpPr>
              <p:nvPr/>
            </p:nvSpPr>
            <p:spPr bwMode="auto">
              <a:xfrm>
                <a:off x="588962" y="14208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7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9" name="Freeform 13"/>
              <p:cNvSpPr>
                <a:spLocks noEditPoints="1"/>
              </p:cNvSpPr>
              <p:nvPr/>
            </p:nvSpPr>
            <p:spPr bwMode="auto">
              <a:xfrm>
                <a:off x="588962" y="9032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0" name="Freeform 14"/>
              <p:cNvSpPr/>
              <p:nvPr/>
            </p:nvSpPr>
            <p:spPr bwMode="auto">
              <a:xfrm>
                <a:off x="641350" y="0"/>
                <a:ext cx="422275" cy="527050"/>
              </a:xfrm>
              <a:custGeom>
                <a:avLst/>
                <a:gdLst/>
                <a:ahLst/>
                <a:cxnLst/>
                <a:rect l="0" t="0" r="r" b="b"/>
                <a:pathLst>
                  <a:path w="266" h="332">
                    <a:moveTo>
                      <a:pt x="257" y="332"/>
                    </a:moveTo>
                    <a:lnTo>
                      <a:pt x="48" y="123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63" y="114"/>
                    </a:lnTo>
                    <a:lnTo>
                      <a:pt x="266" y="320"/>
                    </a:lnTo>
                    <a:lnTo>
                      <a:pt x="257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1" name="Freeform 15"/>
              <p:cNvSpPr>
                <a:spLocks noEditPoints="1"/>
              </p:cNvSpPr>
              <p:nvPr/>
            </p:nvSpPr>
            <p:spPr bwMode="auto">
              <a:xfrm>
                <a:off x="1020762" y="488950"/>
                <a:ext cx="161925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4" h="31">
                    <a:moveTo>
                      <a:pt x="17" y="31"/>
                    </a:moveTo>
                    <a:cubicBezTo>
                      <a:pt x="13" y="31"/>
                      <a:pt x="9" y="30"/>
                      <a:pt x="6" y="27"/>
                    </a:cubicBezTo>
                    <a:cubicBezTo>
                      <a:pt x="0" y="20"/>
                      <a:pt x="0" y="10"/>
                      <a:pt x="6" y="4"/>
                    </a:cubicBezTo>
                    <a:cubicBezTo>
                      <a:pt x="9" y="1"/>
                      <a:pt x="13" y="0"/>
                      <a:pt x="17" y="0"/>
                    </a:cubicBezTo>
                    <a:cubicBezTo>
                      <a:pt x="21" y="0"/>
                      <a:pt x="25" y="1"/>
                      <a:pt x="28" y="4"/>
                    </a:cubicBezTo>
                    <a:cubicBezTo>
                      <a:pt x="34" y="10"/>
                      <a:pt x="34" y="20"/>
                      <a:pt x="28" y="27"/>
                    </a:cubicBezTo>
                    <a:cubicBezTo>
                      <a:pt x="25" y="30"/>
                      <a:pt x="21" y="31"/>
                      <a:pt x="17" y="31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5"/>
                      <a:pt x="9" y="7"/>
                    </a:cubicBezTo>
                    <a:cubicBezTo>
                      <a:pt x="4" y="12"/>
                      <a:pt x="4" y="19"/>
                      <a:pt x="9" y="24"/>
                    </a:cubicBezTo>
                    <a:cubicBezTo>
                      <a:pt x="11" y="26"/>
                      <a:pt x="14" y="27"/>
                      <a:pt x="17" y="27"/>
                    </a:cubicBezTo>
                    <a:cubicBezTo>
                      <a:pt x="20" y="27"/>
                      <a:pt x="23" y="26"/>
                      <a:pt x="25" y="24"/>
                    </a:cubicBezTo>
                    <a:cubicBezTo>
                      <a:pt x="30" y="19"/>
                      <a:pt x="30" y="12"/>
                      <a:pt x="25" y="7"/>
                    </a:cubicBezTo>
                    <a:cubicBezTo>
                      <a:pt x="23" y="5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2" name="Line 16"/>
              <p:cNvSpPr>
                <a:spLocks noChangeShapeType="1"/>
              </p:cNvSpPr>
              <p:nvPr/>
            </p:nvSpPr>
            <p:spPr bwMode="auto">
              <a:xfrm>
                <a:off x="-4763" y="9525"/>
                <a:ext cx="0" cy="0"/>
              </a:xfrm>
              <a:prstGeom prst="line">
                <a:avLst/>
              </a:prstGeom>
              <a:grpFill/>
              <a:ln w="1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</p:sp>
          <p:sp>
            <p:nvSpPr>
              <p:cNvPr id="33" name="Freeform 17"/>
              <p:cNvSpPr/>
              <p:nvPr/>
            </p:nvSpPr>
            <p:spPr bwMode="auto">
              <a:xfrm>
                <a:off x="9525" y="1801813"/>
                <a:ext cx="123825" cy="127000"/>
              </a:xfrm>
              <a:custGeom>
                <a:avLst/>
                <a:gdLst/>
                <a:ahLst/>
                <a:cxnLst/>
                <a:rect l="0" t="0" r="r" b="b"/>
                <a:pathLst>
                  <a:path w="78" h="80">
                    <a:moveTo>
                      <a:pt x="6" y="80"/>
                    </a:moveTo>
                    <a:lnTo>
                      <a:pt x="0" y="71"/>
                    </a:lnTo>
                    <a:lnTo>
                      <a:pt x="69" y="0"/>
                    </a:lnTo>
                    <a:lnTo>
                      <a:pt x="78" y="9"/>
                    </a:lnTo>
                    <a:lnTo>
                      <a:pt x="6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4" name="Freeform 18"/>
              <p:cNvSpPr/>
              <p:nvPr/>
            </p:nvSpPr>
            <p:spPr bwMode="auto">
              <a:xfrm>
                <a:off x="-9525" y="3549650"/>
                <a:ext cx="147638" cy="481013"/>
              </a:xfrm>
              <a:custGeom>
                <a:avLst/>
                <a:gdLst/>
                <a:ahLst/>
                <a:cxnLst/>
                <a:rect l="0" t="0" r="r" b="b"/>
                <a:pathLst>
                  <a:path w="93" h="303">
                    <a:moveTo>
                      <a:pt x="93" y="303"/>
                    </a:moveTo>
                    <a:lnTo>
                      <a:pt x="78" y="303"/>
                    </a:lnTo>
                    <a:lnTo>
                      <a:pt x="78" y="78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93" y="69"/>
                    </a:lnTo>
                    <a:lnTo>
                      <a:pt x="93" y="3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5" name="Freeform 19"/>
              <p:cNvSpPr/>
              <p:nvPr/>
            </p:nvSpPr>
            <p:spPr bwMode="auto">
              <a:xfrm>
                <a:off x="128587" y="1382713"/>
                <a:ext cx="142875" cy="476250"/>
              </a:xfrm>
              <a:custGeom>
                <a:avLst/>
                <a:gdLst/>
                <a:ahLst/>
                <a:cxnLst/>
                <a:rect l="0" t="0" r="r" b="b"/>
                <a:pathLst>
                  <a:path w="90" h="300">
                    <a:moveTo>
                      <a:pt x="90" y="300"/>
                    </a:moveTo>
                    <a:lnTo>
                      <a:pt x="78" y="300"/>
                    </a:lnTo>
                    <a:lnTo>
                      <a:pt x="78" y="84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90" y="81"/>
                    </a:lnTo>
                    <a:lnTo>
                      <a:pt x="90" y="3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6" name="Freeform 20"/>
              <p:cNvSpPr>
                <a:spLocks noEditPoints="1"/>
              </p:cNvSpPr>
              <p:nvPr/>
            </p:nvSpPr>
            <p:spPr bwMode="auto">
              <a:xfrm>
                <a:off x="204787" y="1849438"/>
                <a:ext cx="114300" cy="107950"/>
              </a:xfrm>
              <a:custGeom>
                <a:avLst/>
                <a:gdLst/>
                <a:ahLst/>
                <a:cxnLst/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6" y="23"/>
                      <a:pt x="0" y="18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8"/>
                      <a:pt x="18" y="23"/>
                      <a:pt x="12" y="23"/>
                    </a:cubicBezTo>
                    <a:close/>
                    <a:moveTo>
                      <a:pt x="12" y="4"/>
                    </a:moveTo>
                    <a:cubicBezTo>
                      <a:pt x="8" y="4"/>
                      <a:pt x="4" y="8"/>
                      <a:pt x="4" y="12"/>
                    </a:cubicBezTo>
                    <a:cubicBezTo>
                      <a:pt x="4" y="16"/>
                      <a:pt x="8" y="19"/>
                      <a:pt x="12" y="19"/>
                    </a:cubicBezTo>
                    <a:cubicBezTo>
                      <a:pt x="16" y="19"/>
                      <a:pt x="20" y="16"/>
                      <a:pt x="20" y="12"/>
                    </a:cubicBezTo>
                    <a:cubicBezTo>
                      <a:pt x="20" y="8"/>
                      <a:pt x="16" y="4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7" name="Rectangle 21"/>
              <p:cNvSpPr>
                <a:spLocks noChangeArrowheads="1"/>
              </p:cNvSpPr>
              <p:nvPr/>
            </p:nvSpPr>
            <p:spPr bwMode="auto">
              <a:xfrm>
                <a:off x="133350" y="4662488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38" name="Freeform 22"/>
              <p:cNvSpPr/>
              <p:nvPr/>
            </p:nvSpPr>
            <p:spPr bwMode="auto">
              <a:xfrm>
                <a:off x="223837" y="5041900"/>
                <a:ext cx="369888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35">
                    <a:moveTo>
                      <a:pt x="15" y="1135"/>
                    </a:moveTo>
                    <a:lnTo>
                      <a:pt x="0" y="1135"/>
                    </a:lnTo>
                    <a:lnTo>
                      <a:pt x="0" y="515"/>
                    </a:lnTo>
                    <a:lnTo>
                      <a:pt x="0" y="512"/>
                    </a:lnTo>
                    <a:lnTo>
                      <a:pt x="218" y="0"/>
                    </a:lnTo>
                    <a:lnTo>
                      <a:pt x="233" y="6"/>
                    </a:lnTo>
                    <a:lnTo>
                      <a:pt x="15" y="518"/>
                    </a:lnTo>
                    <a:lnTo>
                      <a:pt x="15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9" name="Freeform 23"/>
              <p:cNvSpPr>
                <a:spLocks noEditPoints="1"/>
              </p:cNvSpPr>
              <p:nvPr/>
            </p:nvSpPr>
            <p:spPr bwMode="auto">
              <a:xfrm>
                <a:off x="52387" y="44815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0" name="Freeform 24"/>
              <p:cNvSpPr/>
              <p:nvPr/>
            </p:nvSpPr>
            <p:spPr bwMode="auto">
              <a:xfrm>
                <a:off x="-14288" y="5627688"/>
                <a:ext cx="85725" cy="1216025"/>
              </a:xfrm>
              <a:custGeom>
                <a:avLst/>
                <a:gdLst/>
                <a:ahLst/>
                <a:cxnLst/>
                <a:rect l="0" t="0" r="r" b="b"/>
                <a:pathLst>
                  <a:path w="54" h="766">
                    <a:moveTo>
                      <a:pt x="54" y="766"/>
                    </a:moveTo>
                    <a:lnTo>
                      <a:pt x="36" y="766"/>
                    </a:lnTo>
                    <a:lnTo>
                      <a:pt x="36" y="149"/>
                    </a:lnTo>
                    <a:lnTo>
                      <a:pt x="0" y="3"/>
                    </a:lnTo>
                    <a:lnTo>
                      <a:pt x="18" y="0"/>
                    </a:lnTo>
                    <a:lnTo>
                      <a:pt x="54" y="146"/>
                    </a:lnTo>
                    <a:lnTo>
                      <a:pt x="54" y="7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1" name="Freeform 25"/>
              <p:cNvSpPr>
                <a:spLocks noEditPoints="1"/>
              </p:cNvSpPr>
              <p:nvPr/>
            </p:nvSpPr>
            <p:spPr bwMode="auto">
              <a:xfrm>
                <a:off x="527050" y="48672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2" name="Freeform 26"/>
              <p:cNvSpPr/>
              <p:nvPr/>
            </p:nvSpPr>
            <p:spPr bwMode="auto">
              <a:xfrm>
                <a:off x="309562" y="5422900"/>
                <a:ext cx="374650" cy="1425575"/>
              </a:xfrm>
              <a:custGeom>
                <a:avLst/>
                <a:gdLst/>
                <a:ahLst/>
                <a:cxnLst/>
                <a:rect l="0" t="0" r="r" b="b"/>
                <a:pathLst>
                  <a:path w="236" h="898">
                    <a:moveTo>
                      <a:pt x="18" y="898"/>
                    </a:moveTo>
                    <a:lnTo>
                      <a:pt x="0" y="898"/>
                    </a:lnTo>
                    <a:lnTo>
                      <a:pt x="0" y="515"/>
                    </a:lnTo>
                    <a:lnTo>
                      <a:pt x="3" y="512"/>
                    </a:lnTo>
                    <a:lnTo>
                      <a:pt x="221" y="0"/>
                    </a:lnTo>
                    <a:lnTo>
                      <a:pt x="236" y="6"/>
                    </a:lnTo>
                    <a:lnTo>
                      <a:pt x="18" y="518"/>
                    </a:lnTo>
                    <a:lnTo>
                      <a:pt x="18" y="8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3" name="Freeform 27"/>
              <p:cNvSpPr/>
              <p:nvPr/>
            </p:nvSpPr>
            <p:spPr bwMode="auto">
              <a:xfrm>
                <a:off x="569912" y="5945188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15" y="575"/>
                    </a:moveTo>
                    <a:lnTo>
                      <a:pt x="0" y="569"/>
                    </a:lnTo>
                    <a:lnTo>
                      <a:pt x="81" y="383"/>
                    </a:lnTo>
                    <a:lnTo>
                      <a:pt x="81" y="0"/>
                    </a:lnTo>
                    <a:lnTo>
                      <a:pt x="96" y="0"/>
                    </a:lnTo>
                    <a:lnTo>
                      <a:pt x="96" y="386"/>
                    </a:lnTo>
                    <a:lnTo>
                      <a:pt x="15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4" name="Freeform 28"/>
              <p:cNvSpPr>
                <a:spLocks noEditPoints="1"/>
              </p:cNvSpPr>
              <p:nvPr/>
            </p:nvSpPr>
            <p:spPr bwMode="auto">
              <a:xfrm>
                <a:off x="612775" y="52466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5" name="Freeform 29"/>
              <p:cNvSpPr>
                <a:spLocks noEditPoints="1"/>
              </p:cNvSpPr>
              <p:nvPr/>
            </p:nvSpPr>
            <p:spPr bwMode="auto">
              <a:xfrm>
                <a:off x="612775" y="57642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6" name="Freeform 30"/>
              <p:cNvSpPr/>
              <p:nvPr/>
            </p:nvSpPr>
            <p:spPr bwMode="auto">
              <a:xfrm>
                <a:off x="669925" y="6330950"/>
                <a:ext cx="417513" cy="517525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6">
                    <a:moveTo>
                      <a:pt x="15" y="326"/>
                    </a:moveTo>
                    <a:lnTo>
                      <a:pt x="0" y="320"/>
                    </a:lnTo>
                    <a:lnTo>
                      <a:pt x="45" y="206"/>
                    </a:lnTo>
                    <a:lnTo>
                      <a:pt x="48" y="206"/>
                    </a:lnTo>
                    <a:lnTo>
                      <a:pt x="254" y="0"/>
                    </a:lnTo>
                    <a:lnTo>
                      <a:pt x="263" y="12"/>
                    </a:lnTo>
                    <a:lnTo>
                      <a:pt x="60" y="215"/>
                    </a:lnTo>
                    <a:lnTo>
                      <a:pt x="15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7" name="Freeform 31"/>
              <p:cNvSpPr>
                <a:spLocks noEditPoints="1"/>
              </p:cNvSpPr>
              <p:nvPr/>
            </p:nvSpPr>
            <p:spPr bwMode="auto">
              <a:xfrm>
                <a:off x="1049337" y="6221413"/>
                <a:ext cx="157163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3" h="31">
                    <a:moveTo>
                      <a:pt x="16" y="31"/>
                    </a:moveTo>
                    <a:cubicBezTo>
                      <a:pt x="12" y="31"/>
                      <a:pt x="8" y="29"/>
                      <a:pt x="5" y="26"/>
                    </a:cubicBezTo>
                    <a:cubicBezTo>
                      <a:pt x="2" y="24"/>
                      <a:pt x="0" y="20"/>
                      <a:pt x="0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1"/>
                      <a:pt x="12" y="0"/>
                      <a:pt x="16" y="0"/>
                    </a:cubicBezTo>
                    <a:cubicBezTo>
                      <a:pt x="20" y="0"/>
                      <a:pt x="24" y="1"/>
                      <a:pt x="27" y="4"/>
                    </a:cubicBezTo>
                    <a:cubicBezTo>
                      <a:pt x="33" y="10"/>
                      <a:pt x="33" y="20"/>
                      <a:pt x="27" y="26"/>
                    </a:cubicBezTo>
                    <a:cubicBezTo>
                      <a:pt x="24" y="29"/>
                      <a:pt x="20" y="31"/>
                      <a:pt x="16" y="31"/>
                    </a:cubicBezTo>
                    <a:close/>
                    <a:moveTo>
                      <a:pt x="16" y="4"/>
                    </a:moveTo>
                    <a:cubicBezTo>
                      <a:pt x="13" y="4"/>
                      <a:pt x="10" y="5"/>
                      <a:pt x="8" y="7"/>
                    </a:cubicBezTo>
                    <a:cubicBezTo>
                      <a:pt x="6" y="9"/>
                      <a:pt x="4" y="12"/>
                      <a:pt x="4" y="15"/>
                    </a:cubicBezTo>
                    <a:cubicBezTo>
                      <a:pt x="4" y="19"/>
                      <a:pt x="6" y="21"/>
                      <a:pt x="8" y="24"/>
                    </a:cubicBezTo>
                    <a:cubicBezTo>
                      <a:pt x="10" y="26"/>
                      <a:pt x="13" y="27"/>
                      <a:pt x="16" y="27"/>
                    </a:cubicBezTo>
                    <a:cubicBezTo>
                      <a:pt x="19" y="27"/>
                      <a:pt x="22" y="26"/>
                      <a:pt x="24" y="24"/>
                    </a:cubicBezTo>
                    <a:cubicBezTo>
                      <a:pt x="29" y="19"/>
                      <a:pt x="29" y="12"/>
                      <a:pt x="24" y="7"/>
                    </a:cubicBezTo>
                    <a:cubicBezTo>
                      <a:pt x="22" y="5"/>
                      <a:pt x="19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</p:grpSp>
        <p:grpSp>
          <p:nvGrpSpPr>
            <p:cNvPr id="10" name="Group 9"/>
            <p:cNvGrpSpPr/>
            <p:nvPr/>
          </p:nvGrpSpPr>
          <p:grpSpPr>
            <a:xfrm>
              <a:off x="11364912" y="0"/>
              <a:ext cx="674688" cy="6848476"/>
              <a:chOff x="11364912" y="0"/>
              <a:chExt cx="674688" cy="6848476"/>
            </a:xfrm>
            <a:grpFill/>
          </p:grpSpPr>
          <p:sp>
            <p:nvSpPr>
              <p:cNvPr id="11" name="Freeform 32"/>
              <p:cNvSpPr/>
              <p:nvPr/>
            </p:nvSpPr>
            <p:spPr bwMode="auto">
              <a:xfrm>
                <a:off x="11483975" y="0"/>
                <a:ext cx="417513" cy="512763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3">
                    <a:moveTo>
                      <a:pt x="12" y="323"/>
                    </a:moveTo>
                    <a:lnTo>
                      <a:pt x="0" y="314"/>
                    </a:lnTo>
                    <a:lnTo>
                      <a:pt x="203" y="108"/>
                    </a:lnTo>
                    <a:lnTo>
                      <a:pt x="248" y="0"/>
                    </a:lnTo>
                    <a:lnTo>
                      <a:pt x="263" y="6"/>
                    </a:lnTo>
                    <a:lnTo>
                      <a:pt x="218" y="117"/>
                    </a:lnTo>
                    <a:lnTo>
                      <a:pt x="218" y="117"/>
                    </a:lnTo>
                    <a:lnTo>
                      <a:pt x="12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2" name="Freeform 33"/>
              <p:cNvSpPr>
                <a:spLocks noEditPoints="1"/>
              </p:cNvSpPr>
              <p:nvPr/>
            </p:nvSpPr>
            <p:spPr bwMode="auto">
              <a:xfrm>
                <a:off x="11364912" y="474663"/>
                <a:ext cx="157163" cy="152400"/>
              </a:xfrm>
              <a:custGeom>
                <a:avLst/>
                <a:gdLst/>
                <a:ahLst/>
                <a:cxnLst/>
                <a:rect l="0" t="0" r="r" b="b"/>
                <a:pathLst>
                  <a:path w="33" h="32">
                    <a:moveTo>
                      <a:pt x="17" y="32"/>
                    </a:moveTo>
                    <a:cubicBezTo>
                      <a:pt x="13" y="32"/>
                      <a:pt x="9" y="30"/>
                      <a:pt x="6" y="27"/>
                    </a:cubicBezTo>
                    <a:cubicBezTo>
                      <a:pt x="0" y="21"/>
                      <a:pt x="0" y="11"/>
                      <a:pt x="6" y="5"/>
                    </a:cubicBezTo>
                    <a:cubicBezTo>
                      <a:pt x="9" y="2"/>
                      <a:pt x="13" y="0"/>
                      <a:pt x="17" y="0"/>
                    </a:cubicBezTo>
                    <a:cubicBezTo>
                      <a:pt x="21" y="0"/>
                      <a:pt x="25" y="2"/>
                      <a:pt x="28" y="5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3" y="20"/>
                      <a:pt x="31" y="24"/>
                      <a:pt x="28" y="27"/>
                    </a:cubicBezTo>
                    <a:cubicBezTo>
                      <a:pt x="25" y="30"/>
                      <a:pt x="21" y="32"/>
                      <a:pt x="17" y="32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6"/>
                      <a:pt x="9" y="8"/>
                    </a:cubicBezTo>
                    <a:cubicBezTo>
                      <a:pt x="4" y="12"/>
                      <a:pt x="4" y="20"/>
                      <a:pt x="9" y="24"/>
                    </a:cubicBezTo>
                    <a:cubicBezTo>
                      <a:pt x="11" y="27"/>
                      <a:pt x="14" y="28"/>
                      <a:pt x="17" y="28"/>
                    </a:cubicBezTo>
                    <a:cubicBezTo>
                      <a:pt x="20" y="28"/>
                      <a:pt x="23" y="27"/>
                      <a:pt x="26" y="24"/>
                    </a:cubicBezTo>
                    <a:cubicBezTo>
                      <a:pt x="30" y="20"/>
                      <a:pt x="30" y="12"/>
                      <a:pt x="26" y="8"/>
                    </a:cubicBezTo>
                    <a:cubicBezTo>
                      <a:pt x="23" y="6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3" name="Freeform 34"/>
              <p:cNvSpPr>
                <a:spLocks noEditPoints="1"/>
              </p:cNvSpPr>
              <p:nvPr/>
            </p:nvSpPr>
            <p:spPr bwMode="auto">
              <a:xfrm>
                <a:off x="11631612" y="1539875"/>
                <a:ext cx="188913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4" name="Freeform 35"/>
              <p:cNvSpPr/>
              <p:nvPr/>
            </p:nvSpPr>
            <p:spPr bwMode="auto">
              <a:xfrm>
                <a:off x="11531600" y="5694363"/>
                <a:ext cx="298450" cy="1154113"/>
              </a:xfrm>
              <a:custGeom>
                <a:avLst/>
                <a:gdLst/>
                <a:ahLst/>
                <a:cxnLst/>
                <a:rect l="0" t="0" r="r" b="b"/>
                <a:pathLst>
                  <a:path w="188" h="727">
                    <a:moveTo>
                      <a:pt x="15" y="727"/>
                    </a:moveTo>
                    <a:lnTo>
                      <a:pt x="0" y="727"/>
                    </a:lnTo>
                    <a:lnTo>
                      <a:pt x="0" y="407"/>
                    </a:lnTo>
                    <a:lnTo>
                      <a:pt x="0" y="407"/>
                    </a:lnTo>
                    <a:lnTo>
                      <a:pt x="176" y="0"/>
                    </a:lnTo>
                    <a:lnTo>
                      <a:pt x="188" y="6"/>
                    </a:lnTo>
                    <a:lnTo>
                      <a:pt x="15" y="410"/>
                    </a:lnTo>
                    <a:lnTo>
                      <a:pt x="15" y="7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5" name="Freeform 36"/>
              <p:cNvSpPr>
                <a:spLocks noEditPoints="1"/>
              </p:cNvSpPr>
              <p:nvPr/>
            </p:nvSpPr>
            <p:spPr bwMode="auto">
              <a:xfrm>
                <a:off x="11772900" y="5551488"/>
                <a:ext cx="157163" cy="155575"/>
              </a:xfrm>
              <a:custGeom>
                <a:avLst/>
                <a:gdLst/>
                <a:ahLst/>
                <a:cxnLst/>
                <a:rect l="0" t="0" r="r" b="b"/>
                <a:pathLst>
                  <a:path w="33" h="33">
                    <a:moveTo>
                      <a:pt x="17" y="33"/>
                    </a:moveTo>
                    <a:cubicBezTo>
                      <a:pt x="8" y="33"/>
                      <a:pt x="0" y="25"/>
                      <a:pt x="0" y="16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3" y="7"/>
                      <a:pt x="33" y="16"/>
                    </a:cubicBezTo>
                    <a:cubicBezTo>
                      <a:pt x="33" y="25"/>
                      <a:pt x="26" y="33"/>
                      <a:pt x="17" y="33"/>
                    </a:cubicBezTo>
                    <a:close/>
                    <a:moveTo>
                      <a:pt x="17" y="4"/>
                    </a:moveTo>
                    <a:cubicBezTo>
                      <a:pt x="10" y="4"/>
                      <a:pt x="4" y="9"/>
                      <a:pt x="4" y="16"/>
                    </a:cubicBezTo>
                    <a:cubicBezTo>
                      <a:pt x="4" y="23"/>
                      <a:pt x="10" y="29"/>
                      <a:pt x="17" y="29"/>
                    </a:cubicBezTo>
                    <a:cubicBezTo>
                      <a:pt x="23" y="29"/>
                      <a:pt x="29" y="23"/>
                      <a:pt x="29" y="16"/>
                    </a:cubicBezTo>
                    <a:cubicBezTo>
                      <a:pt x="29" y="9"/>
                      <a:pt x="23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6" name="Freeform 37"/>
              <p:cNvSpPr/>
              <p:nvPr/>
            </p:nvSpPr>
            <p:spPr bwMode="auto">
              <a:xfrm>
                <a:off x="11710987" y="4763"/>
                <a:ext cx="304800" cy="1544638"/>
              </a:xfrm>
              <a:custGeom>
                <a:avLst/>
                <a:gdLst/>
                <a:ahLst/>
                <a:cxnLst/>
                <a:rect l="0" t="0" r="r" b="b"/>
                <a:pathLst>
                  <a:path w="192" h="973">
                    <a:moveTo>
                      <a:pt x="15" y="973"/>
                    </a:moveTo>
                    <a:lnTo>
                      <a:pt x="0" y="973"/>
                    </a:lnTo>
                    <a:lnTo>
                      <a:pt x="0" y="790"/>
                    </a:lnTo>
                    <a:lnTo>
                      <a:pt x="174" y="614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192" y="620"/>
                    </a:lnTo>
                    <a:lnTo>
                      <a:pt x="15" y="796"/>
                    </a:lnTo>
                    <a:lnTo>
                      <a:pt x="15" y="9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7" name="Freeform 38"/>
              <p:cNvSpPr>
                <a:spLocks noEditPoints="1"/>
              </p:cNvSpPr>
              <p:nvPr/>
            </p:nvSpPr>
            <p:spPr bwMode="auto">
              <a:xfrm>
                <a:off x="11636375" y="4867275"/>
                <a:ext cx="188913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8" name="Freeform 39"/>
              <p:cNvSpPr/>
              <p:nvPr/>
            </p:nvSpPr>
            <p:spPr bwMode="auto">
              <a:xfrm>
                <a:off x="11441112" y="5046663"/>
                <a:ext cx="307975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194" h="1135">
                    <a:moveTo>
                      <a:pt x="18" y="1135"/>
                    </a:moveTo>
                    <a:lnTo>
                      <a:pt x="0" y="1135"/>
                    </a:lnTo>
                    <a:lnTo>
                      <a:pt x="0" y="354"/>
                    </a:lnTo>
                    <a:lnTo>
                      <a:pt x="176" y="177"/>
                    </a:lnTo>
                    <a:lnTo>
                      <a:pt x="176" y="0"/>
                    </a:lnTo>
                    <a:lnTo>
                      <a:pt x="194" y="0"/>
                    </a:lnTo>
                    <a:lnTo>
                      <a:pt x="194" y="183"/>
                    </a:lnTo>
                    <a:lnTo>
                      <a:pt x="18" y="360"/>
                    </a:lnTo>
                    <a:lnTo>
                      <a:pt x="18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9" name="Freeform 40"/>
              <p:cNvSpPr>
                <a:spLocks noEditPoints="1"/>
              </p:cNvSpPr>
              <p:nvPr/>
            </p:nvSpPr>
            <p:spPr bwMode="auto">
              <a:xfrm>
                <a:off x="11849100" y="64166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0" name="Rectangle 41"/>
              <p:cNvSpPr>
                <a:spLocks noChangeArrowheads="1"/>
              </p:cNvSpPr>
              <p:nvPr/>
            </p:nvSpPr>
            <p:spPr bwMode="auto">
              <a:xfrm>
                <a:off x="11939587" y="6596063"/>
                <a:ext cx="23813" cy="2524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</p:grp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1413" y="618518"/>
            <a:ext cx="9905998" cy="14785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2" y="2249487"/>
            <a:ext cx="9905999" cy="35417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456921" y="588327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A87A34-81AB-432B-8DAE-1953F412C126}" type="datetimeFigureOut">
              <a:rPr lang="en-US" dirty="0"/>
              <a:pPr/>
              <a:t>4/2/2015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1411" y="5883275"/>
            <a:ext cx="62393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 cap="all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76321" y="5883274"/>
            <a:ext cx="77108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22F896-40B5-4ADD-8801-0D06FADFA09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60" r:id="rId10"/>
    <p:sldLayoutId id="2147483661" r:id="rId11"/>
    <p:sldLayoutId id="2147483666" r:id="rId12"/>
    <p:sldLayoutId id="2147483663" r:id="rId13"/>
    <p:sldLayoutId id="2147483667" r:id="rId14"/>
    <p:sldLayoutId id="2147483668" r:id="rId15"/>
    <p:sldLayoutId id="2147483658" r:id="rId16"/>
    <p:sldLayoutId id="2147483659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SzPct val="125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wmf"/><Relationship Id="rId2" Type="http://schemas.openxmlformats.org/officeDocument/2006/relationships/image" Target="../media/image19.wmf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wmf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png"/><Relationship Id="rId5" Type="http://schemas.openxmlformats.org/officeDocument/2006/relationships/image" Target="../media/image22.gif"/><Relationship Id="rId4" Type="http://schemas.openxmlformats.org/officeDocument/2006/relationships/image" Target="../media/image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w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.jpeg"/><Relationship Id="rId4" Type="http://schemas.openxmlformats.org/officeDocument/2006/relationships/image" Target="../media/image14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347097" y="1067469"/>
            <a:ext cx="7809641" cy="2387600"/>
          </a:xfrm>
        </p:spPr>
        <p:txBody>
          <a:bodyPr>
            <a:normAutofit/>
          </a:bodyPr>
          <a:lstStyle/>
          <a:p>
            <a:pPr algn="ctr"/>
            <a:r>
              <a:rPr lang="en-GB" sz="4000" cap="none" dirty="0" smtClean="0"/>
              <a:t>Novel One-Step Centrifugal Sensor System for the Detection of </a:t>
            </a:r>
            <a:r>
              <a:rPr lang="en-GB" sz="4000" cap="none" dirty="0" err="1" smtClean="0"/>
              <a:t>Cyanobacterial</a:t>
            </a:r>
            <a:r>
              <a:rPr lang="en-GB" sz="4000" cap="none" dirty="0" smtClean="0"/>
              <a:t> Toxin </a:t>
            </a:r>
            <a:r>
              <a:rPr lang="en-GB" sz="4000" cap="none" dirty="0" err="1" smtClean="0"/>
              <a:t>Microcystin</a:t>
            </a:r>
            <a:r>
              <a:rPr lang="en-GB" sz="4000" cap="none" dirty="0" smtClean="0"/>
              <a:t>-LR</a:t>
            </a:r>
            <a:endParaRPr lang="en-IE" sz="4000" cap="none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118496" y="3606800"/>
            <a:ext cx="7809642" cy="2504440"/>
          </a:xfrm>
        </p:spPr>
        <p:txBody>
          <a:bodyPr>
            <a:normAutofit/>
          </a:bodyPr>
          <a:lstStyle/>
          <a:p>
            <a:pPr algn="ctr"/>
            <a:r>
              <a:rPr lang="en-IE" dirty="0"/>
              <a:t> </a:t>
            </a:r>
            <a:endParaRPr lang="en-IE" sz="2800" dirty="0" smtClean="0"/>
          </a:p>
          <a:p>
            <a:pPr algn="ctr"/>
            <a:r>
              <a:rPr lang="en-IE" b="1" dirty="0" smtClean="0"/>
              <a:t>DR. Jenny Fitzgerald </a:t>
            </a:r>
            <a:r>
              <a:rPr lang="en-IE" dirty="0" smtClean="0"/>
              <a:t>– Dublin city university (DCU), Ireland</a:t>
            </a:r>
          </a:p>
          <a:p>
            <a:pPr algn="ctr"/>
            <a:r>
              <a:rPr lang="en-IE" dirty="0" smtClean="0"/>
              <a:t> Aquatic Sciences Meeting</a:t>
            </a:r>
          </a:p>
          <a:p>
            <a:pPr algn="ctr"/>
            <a:r>
              <a:rPr lang="en-IE" dirty="0" smtClean="0"/>
              <a:t> Granada, </a:t>
            </a:r>
            <a:r>
              <a:rPr lang="en-IE" dirty="0" err="1" smtClean="0"/>
              <a:t>spain</a:t>
            </a:r>
            <a:endParaRPr lang="en-IE" dirty="0" smtClean="0"/>
          </a:p>
          <a:p>
            <a:pPr algn="ctr"/>
            <a:r>
              <a:rPr lang="en-IE" dirty="0" smtClean="0"/>
              <a:t>2015</a:t>
            </a:r>
          </a:p>
        </p:txBody>
      </p:sp>
      <p:pic>
        <p:nvPicPr>
          <p:cNvPr id="1026" name="Picture 2" descr="Logo MariaBox NEW (1)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118496" y="5755289"/>
            <a:ext cx="1304925" cy="790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02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975638" y="5764814"/>
            <a:ext cx="952500" cy="781050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4F81BD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42316288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229753" y="0"/>
            <a:ext cx="5310364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E" sz="4000" dirty="0" err="1" smtClean="0"/>
              <a:t>Microcystin</a:t>
            </a:r>
            <a:r>
              <a:rPr lang="en-IE" sz="4000" dirty="0" smtClean="0"/>
              <a:t>-LR </a:t>
            </a:r>
            <a:r>
              <a:rPr lang="en-IE" sz="4000" dirty="0" err="1" smtClean="0"/>
              <a:t>Toxi</a:t>
            </a:r>
            <a:r>
              <a:rPr lang="en-IE" sz="4000" dirty="0" smtClean="0"/>
              <a:t>-Sense</a:t>
            </a:r>
          </a:p>
          <a:p>
            <a:pPr algn="ctr"/>
            <a:r>
              <a:rPr lang="en-IE" sz="4000" dirty="0"/>
              <a:t>A</a:t>
            </a:r>
            <a:r>
              <a:rPr lang="en-IE" sz="4000" dirty="0" smtClean="0"/>
              <a:t>ssay </a:t>
            </a:r>
            <a:r>
              <a:rPr lang="en-IE" sz="4000" dirty="0"/>
              <a:t>S</a:t>
            </a:r>
            <a:r>
              <a:rPr lang="en-IE" sz="4000" dirty="0" smtClean="0"/>
              <a:t>chematic</a:t>
            </a:r>
            <a:endParaRPr lang="en-IE" sz="4000" dirty="0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882592" y="3786446"/>
            <a:ext cx="2293938" cy="1704975"/>
            <a:chOff x="323" y="2481"/>
            <a:chExt cx="1445" cy="1074"/>
          </a:xfrm>
        </p:grpSpPr>
        <p:grpSp>
          <p:nvGrpSpPr>
            <p:cNvPr id="740" name="Group 739"/>
            <p:cNvGrpSpPr>
              <a:grpSpLocks/>
            </p:cNvGrpSpPr>
            <p:nvPr/>
          </p:nvGrpSpPr>
          <p:grpSpPr bwMode="auto">
            <a:xfrm>
              <a:off x="323" y="2481"/>
              <a:ext cx="1440" cy="1054"/>
              <a:chOff x="1488" y="720"/>
              <a:chExt cx="864" cy="816"/>
            </a:xfrm>
          </p:grpSpPr>
          <p:sp>
            <p:nvSpPr>
              <p:cNvPr id="742" name="Oval 741"/>
              <p:cNvSpPr>
                <a:spLocks noChangeArrowheads="1"/>
              </p:cNvSpPr>
              <p:nvPr/>
            </p:nvSpPr>
            <p:spPr bwMode="auto">
              <a:xfrm>
                <a:off x="1488" y="1344"/>
                <a:ext cx="864" cy="192"/>
              </a:xfrm>
              <a:prstGeom prst="ellipse">
                <a:avLst/>
              </a:prstGeom>
              <a:solidFill>
                <a:schemeClr val="bg1"/>
              </a:solidFill>
              <a:ln w="8001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eaLnBrk="1" hangingPunct="1"/>
                <a:endParaRPr lang="en-IE" altLang="en-US"/>
              </a:p>
            </p:txBody>
          </p:sp>
          <p:grpSp>
            <p:nvGrpSpPr>
              <p:cNvPr id="743" name="Group 742"/>
              <p:cNvGrpSpPr>
                <a:grpSpLocks/>
              </p:cNvGrpSpPr>
              <p:nvPr/>
            </p:nvGrpSpPr>
            <p:grpSpPr bwMode="auto">
              <a:xfrm>
                <a:off x="1488" y="720"/>
                <a:ext cx="864" cy="816"/>
                <a:chOff x="1488" y="720"/>
                <a:chExt cx="864" cy="816"/>
              </a:xfrm>
            </p:grpSpPr>
            <p:sp>
              <p:nvSpPr>
                <p:cNvPr id="744" name="Freeform 743"/>
                <p:cNvSpPr>
                  <a:spLocks/>
                </p:cNvSpPr>
                <p:nvPr/>
              </p:nvSpPr>
              <p:spPr bwMode="auto">
                <a:xfrm>
                  <a:off x="1488" y="720"/>
                  <a:ext cx="864" cy="816"/>
                </a:xfrm>
                <a:custGeom>
                  <a:avLst/>
                  <a:gdLst>
                    <a:gd name="T0" fmla="*/ 230 w 1122"/>
                    <a:gd name="T1" fmla="*/ 1 h 1395"/>
                    <a:gd name="T2" fmla="*/ 179 w 1122"/>
                    <a:gd name="T3" fmla="*/ 2 h 1395"/>
                    <a:gd name="T4" fmla="*/ 134 w 1122"/>
                    <a:gd name="T5" fmla="*/ 4 h 1395"/>
                    <a:gd name="T6" fmla="*/ 93 w 1122"/>
                    <a:gd name="T7" fmla="*/ 8 h 1395"/>
                    <a:gd name="T8" fmla="*/ 59 w 1122"/>
                    <a:gd name="T9" fmla="*/ 13 h 1395"/>
                    <a:gd name="T10" fmla="*/ 31 w 1122"/>
                    <a:gd name="T11" fmla="*/ 18 h 1395"/>
                    <a:gd name="T12" fmla="*/ 12 w 1122"/>
                    <a:gd name="T13" fmla="*/ 25 h 1395"/>
                    <a:gd name="T14" fmla="*/ 2 w 1122"/>
                    <a:gd name="T15" fmla="*/ 32 h 1395"/>
                    <a:gd name="T16" fmla="*/ 0 w 1122"/>
                    <a:gd name="T17" fmla="*/ 245 h 1395"/>
                    <a:gd name="T18" fmla="*/ 5 w 1122"/>
                    <a:gd name="T19" fmla="*/ 251 h 1395"/>
                    <a:gd name="T20" fmla="*/ 21 w 1122"/>
                    <a:gd name="T21" fmla="*/ 257 h 1395"/>
                    <a:gd name="T22" fmla="*/ 43 w 1122"/>
                    <a:gd name="T23" fmla="*/ 264 h 1395"/>
                    <a:gd name="T24" fmla="*/ 75 w 1122"/>
                    <a:gd name="T25" fmla="*/ 269 h 1395"/>
                    <a:gd name="T26" fmla="*/ 112 w 1122"/>
                    <a:gd name="T27" fmla="*/ 273 h 1395"/>
                    <a:gd name="T28" fmla="*/ 156 w 1122"/>
                    <a:gd name="T29" fmla="*/ 277 h 1395"/>
                    <a:gd name="T30" fmla="*/ 204 w 1122"/>
                    <a:gd name="T31" fmla="*/ 278 h 1395"/>
                    <a:gd name="T32" fmla="*/ 256 w 1122"/>
                    <a:gd name="T33" fmla="*/ 279 h 1395"/>
                    <a:gd name="T34" fmla="*/ 308 w 1122"/>
                    <a:gd name="T35" fmla="*/ 278 h 1395"/>
                    <a:gd name="T36" fmla="*/ 357 w 1122"/>
                    <a:gd name="T37" fmla="*/ 277 h 1395"/>
                    <a:gd name="T38" fmla="*/ 400 w 1122"/>
                    <a:gd name="T39" fmla="*/ 273 h 1395"/>
                    <a:gd name="T40" fmla="*/ 437 w 1122"/>
                    <a:gd name="T41" fmla="*/ 269 h 1395"/>
                    <a:gd name="T42" fmla="*/ 469 w 1122"/>
                    <a:gd name="T43" fmla="*/ 264 h 1395"/>
                    <a:gd name="T44" fmla="*/ 493 w 1122"/>
                    <a:gd name="T45" fmla="*/ 257 h 1395"/>
                    <a:gd name="T46" fmla="*/ 507 w 1122"/>
                    <a:gd name="T47" fmla="*/ 251 h 1395"/>
                    <a:gd name="T48" fmla="*/ 512 w 1122"/>
                    <a:gd name="T49" fmla="*/ 245 h 1395"/>
                    <a:gd name="T50" fmla="*/ 511 w 1122"/>
                    <a:gd name="T51" fmla="*/ 32 h 1395"/>
                    <a:gd name="T52" fmla="*/ 501 w 1122"/>
                    <a:gd name="T53" fmla="*/ 25 h 1395"/>
                    <a:gd name="T54" fmla="*/ 481 w 1122"/>
                    <a:gd name="T55" fmla="*/ 18 h 1395"/>
                    <a:gd name="T56" fmla="*/ 454 w 1122"/>
                    <a:gd name="T57" fmla="*/ 13 h 1395"/>
                    <a:gd name="T58" fmla="*/ 419 w 1122"/>
                    <a:gd name="T59" fmla="*/ 8 h 1395"/>
                    <a:gd name="T60" fmla="*/ 378 w 1122"/>
                    <a:gd name="T61" fmla="*/ 4 h 1395"/>
                    <a:gd name="T62" fmla="*/ 333 w 1122"/>
                    <a:gd name="T63" fmla="*/ 2 h 1395"/>
                    <a:gd name="T64" fmla="*/ 283 w 1122"/>
                    <a:gd name="T65" fmla="*/ 1 h 139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1122" h="1395">
                      <a:moveTo>
                        <a:pt x="561" y="0"/>
                      </a:moveTo>
                      <a:lnTo>
                        <a:pt x="504" y="1"/>
                      </a:lnTo>
                      <a:lnTo>
                        <a:pt x="447" y="3"/>
                      </a:lnTo>
                      <a:lnTo>
                        <a:pt x="394" y="8"/>
                      </a:lnTo>
                      <a:lnTo>
                        <a:pt x="342" y="13"/>
                      </a:lnTo>
                      <a:lnTo>
                        <a:pt x="293" y="20"/>
                      </a:lnTo>
                      <a:lnTo>
                        <a:pt x="247" y="29"/>
                      </a:lnTo>
                      <a:lnTo>
                        <a:pt x="204" y="39"/>
                      </a:lnTo>
                      <a:lnTo>
                        <a:pt x="164" y="51"/>
                      </a:lnTo>
                      <a:lnTo>
                        <a:pt x="128" y="63"/>
                      </a:lnTo>
                      <a:lnTo>
                        <a:pt x="95" y="76"/>
                      </a:lnTo>
                      <a:lnTo>
                        <a:pt x="67" y="91"/>
                      </a:lnTo>
                      <a:lnTo>
                        <a:pt x="45" y="107"/>
                      </a:lnTo>
                      <a:lnTo>
                        <a:pt x="26" y="122"/>
                      </a:lnTo>
                      <a:lnTo>
                        <a:pt x="12" y="139"/>
                      </a:lnTo>
                      <a:lnTo>
                        <a:pt x="3" y="157"/>
                      </a:lnTo>
                      <a:lnTo>
                        <a:pt x="0" y="174"/>
                      </a:lnTo>
                      <a:lnTo>
                        <a:pt x="0" y="1220"/>
                      </a:lnTo>
                      <a:lnTo>
                        <a:pt x="3" y="1238"/>
                      </a:lnTo>
                      <a:lnTo>
                        <a:pt x="12" y="1255"/>
                      </a:lnTo>
                      <a:lnTo>
                        <a:pt x="26" y="1272"/>
                      </a:lnTo>
                      <a:lnTo>
                        <a:pt x="45" y="1288"/>
                      </a:lnTo>
                      <a:lnTo>
                        <a:pt x="67" y="1303"/>
                      </a:lnTo>
                      <a:lnTo>
                        <a:pt x="95" y="1319"/>
                      </a:lnTo>
                      <a:lnTo>
                        <a:pt x="128" y="1331"/>
                      </a:lnTo>
                      <a:lnTo>
                        <a:pt x="164" y="1345"/>
                      </a:lnTo>
                      <a:lnTo>
                        <a:pt x="204" y="1355"/>
                      </a:lnTo>
                      <a:lnTo>
                        <a:pt x="247" y="1365"/>
                      </a:lnTo>
                      <a:lnTo>
                        <a:pt x="293" y="1374"/>
                      </a:lnTo>
                      <a:lnTo>
                        <a:pt x="342" y="1381"/>
                      </a:lnTo>
                      <a:lnTo>
                        <a:pt x="394" y="1388"/>
                      </a:lnTo>
                      <a:lnTo>
                        <a:pt x="447" y="1391"/>
                      </a:lnTo>
                      <a:lnTo>
                        <a:pt x="504" y="1395"/>
                      </a:lnTo>
                      <a:lnTo>
                        <a:pt x="561" y="1395"/>
                      </a:lnTo>
                      <a:lnTo>
                        <a:pt x="618" y="1395"/>
                      </a:lnTo>
                      <a:lnTo>
                        <a:pt x="675" y="1391"/>
                      </a:lnTo>
                      <a:lnTo>
                        <a:pt x="729" y="1388"/>
                      </a:lnTo>
                      <a:lnTo>
                        <a:pt x="780" y="1381"/>
                      </a:lnTo>
                      <a:lnTo>
                        <a:pt x="829" y="1374"/>
                      </a:lnTo>
                      <a:lnTo>
                        <a:pt x="875" y="1365"/>
                      </a:lnTo>
                      <a:lnTo>
                        <a:pt x="918" y="1355"/>
                      </a:lnTo>
                      <a:lnTo>
                        <a:pt x="958" y="1345"/>
                      </a:lnTo>
                      <a:lnTo>
                        <a:pt x="994" y="1331"/>
                      </a:lnTo>
                      <a:lnTo>
                        <a:pt x="1027" y="1319"/>
                      </a:lnTo>
                      <a:lnTo>
                        <a:pt x="1055" y="1303"/>
                      </a:lnTo>
                      <a:lnTo>
                        <a:pt x="1079" y="1288"/>
                      </a:lnTo>
                      <a:lnTo>
                        <a:pt x="1096" y="1272"/>
                      </a:lnTo>
                      <a:lnTo>
                        <a:pt x="1110" y="1255"/>
                      </a:lnTo>
                      <a:lnTo>
                        <a:pt x="1119" y="1238"/>
                      </a:lnTo>
                      <a:lnTo>
                        <a:pt x="1122" y="1220"/>
                      </a:lnTo>
                      <a:lnTo>
                        <a:pt x="1122" y="174"/>
                      </a:lnTo>
                      <a:lnTo>
                        <a:pt x="1119" y="157"/>
                      </a:lnTo>
                      <a:lnTo>
                        <a:pt x="1110" y="139"/>
                      </a:lnTo>
                      <a:lnTo>
                        <a:pt x="1096" y="122"/>
                      </a:lnTo>
                      <a:lnTo>
                        <a:pt x="1079" y="107"/>
                      </a:lnTo>
                      <a:lnTo>
                        <a:pt x="1055" y="91"/>
                      </a:lnTo>
                      <a:lnTo>
                        <a:pt x="1027" y="76"/>
                      </a:lnTo>
                      <a:lnTo>
                        <a:pt x="994" y="63"/>
                      </a:lnTo>
                      <a:lnTo>
                        <a:pt x="958" y="51"/>
                      </a:lnTo>
                      <a:lnTo>
                        <a:pt x="918" y="39"/>
                      </a:lnTo>
                      <a:lnTo>
                        <a:pt x="875" y="29"/>
                      </a:lnTo>
                      <a:lnTo>
                        <a:pt x="829" y="20"/>
                      </a:lnTo>
                      <a:lnTo>
                        <a:pt x="780" y="13"/>
                      </a:lnTo>
                      <a:lnTo>
                        <a:pt x="729" y="8"/>
                      </a:lnTo>
                      <a:lnTo>
                        <a:pt x="675" y="3"/>
                      </a:lnTo>
                      <a:lnTo>
                        <a:pt x="618" y="1"/>
                      </a:lnTo>
                      <a:lnTo>
                        <a:pt x="56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800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745" name="Freeform 744"/>
                <p:cNvSpPr>
                  <a:spLocks/>
                </p:cNvSpPr>
                <p:nvPr/>
              </p:nvSpPr>
              <p:spPr bwMode="auto">
                <a:xfrm>
                  <a:off x="1488" y="822"/>
                  <a:ext cx="864" cy="102"/>
                </a:xfrm>
                <a:custGeom>
                  <a:avLst/>
                  <a:gdLst>
                    <a:gd name="T0" fmla="*/ 0 w 1122"/>
                    <a:gd name="T1" fmla="*/ 0 h 174"/>
                    <a:gd name="T2" fmla="*/ 2 w 1122"/>
                    <a:gd name="T3" fmla="*/ 4 h 174"/>
                    <a:gd name="T4" fmla="*/ 5 w 1122"/>
                    <a:gd name="T5" fmla="*/ 7 h 174"/>
                    <a:gd name="T6" fmla="*/ 12 w 1122"/>
                    <a:gd name="T7" fmla="*/ 11 h 174"/>
                    <a:gd name="T8" fmla="*/ 21 w 1122"/>
                    <a:gd name="T9" fmla="*/ 13 h 174"/>
                    <a:gd name="T10" fmla="*/ 31 w 1122"/>
                    <a:gd name="T11" fmla="*/ 17 h 174"/>
                    <a:gd name="T12" fmla="*/ 43 w 1122"/>
                    <a:gd name="T13" fmla="*/ 19 h 174"/>
                    <a:gd name="T14" fmla="*/ 59 w 1122"/>
                    <a:gd name="T15" fmla="*/ 22 h 174"/>
                    <a:gd name="T16" fmla="*/ 75 w 1122"/>
                    <a:gd name="T17" fmla="*/ 25 h 174"/>
                    <a:gd name="T18" fmla="*/ 93 w 1122"/>
                    <a:gd name="T19" fmla="*/ 27 h 174"/>
                    <a:gd name="T20" fmla="*/ 112 w 1122"/>
                    <a:gd name="T21" fmla="*/ 29 h 174"/>
                    <a:gd name="T22" fmla="*/ 134 w 1122"/>
                    <a:gd name="T23" fmla="*/ 31 h 174"/>
                    <a:gd name="T24" fmla="*/ 156 w 1122"/>
                    <a:gd name="T25" fmla="*/ 32 h 174"/>
                    <a:gd name="T26" fmla="*/ 179 w 1122"/>
                    <a:gd name="T27" fmla="*/ 33 h 174"/>
                    <a:gd name="T28" fmla="*/ 204 w 1122"/>
                    <a:gd name="T29" fmla="*/ 35 h 174"/>
                    <a:gd name="T30" fmla="*/ 230 w 1122"/>
                    <a:gd name="T31" fmla="*/ 35 h 174"/>
                    <a:gd name="T32" fmla="*/ 256 w 1122"/>
                    <a:gd name="T33" fmla="*/ 35 h 174"/>
                    <a:gd name="T34" fmla="*/ 283 w 1122"/>
                    <a:gd name="T35" fmla="*/ 35 h 174"/>
                    <a:gd name="T36" fmla="*/ 308 w 1122"/>
                    <a:gd name="T37" fmla="*/ 35 h 174"/>
                    <a:gd name="T38" fmla="*/ 333 w 1122"/>
                    <a:gd name="T39" fmla="*/ 33 h 174"/>
                    <a:gd name="T40" fmla="*/ 357 w 1122"/>
                    <a:gd name="T41" fmla="*/ 32 h 174"/>
                    <a:gd name="T42" fmla="*/ 378 w 1122"/>
                    <a:gd name="T43" fmla="*/ 31 h 174"/>
                    <a:gd name="T44" fmla="*/ 400 w 1122"/>
                    <a:gd name="T45" fmla="*/ 29 h 174"/>
                    <a:gd name="T46" fmla="*/ 419 w 1122"/>
                    <a:gd name="T47" fmla="*/ 27 h 174"/>
                    <a:gd name="T48" fmla="*/ 437 w 1122"/>
                    <a:gd name="T49" fmla="*/ 25 h 174"/>
                    <a:gd name="T50" fmla="*/ 454 w 1122"/>
                    <a:gd name="T51" fmla="*/ 22 h 174"/>
                    <a:gd name="T52" fmla="*/ 469 w 1122"/>
                    <a:gd name="T53" fmla="*/ 19 h 174"/>
                    <a:gd name="T54" fmla="*/ 481 w 1122"/>
                    <a:gd name="T55" fmla="*/ 17 h 174"/>
                    <a:gd name="T56" fmla="*/ 493 w 1122"/>
                    <a:gd name="T57" fmla="*/ 13 h 174"/>
                    <a:gd name="T58" fmla="*/ 501 w 1122"/>
                    <a:gd name="T59" fmla="*/ 11 h 174"/>
                    <a:gd name="T60" fmla="*/ 507 w 1122"/>
                    <a:gd name="T61" fmla="*/ 7 h 174"/>
                    <a:gd name="T62" fmla="*/ 511 w 1122"/>
                    <a:gd name="T63" fmla="*/ 4 h 174"/>
                    <a:gd name="T64" fmla="*/ 512 w 1122"/>
                    <a:gd name="T65" fmla="*/ 0 h 17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1122" h="174">
                      <a:moveTo>
                        <a:pt x="0" y="0"/>
                      </a:moveTo>
                      <a:lnTo>
                        <a:pt x="3" y="17"/>
                      </a:lnTo>
                      <a:lnTo>
                        <a:pt x="12" y="34"/>
                      </a:lnTo>
                      <a:lnTo>
                        <a:pt x="26" y="52"/>
                      </a:lnTo>
                      <a:lnTo>
                        <a:pt x="45" y="67"/>
                      </a:lnTo>
                      <a:lnTo>
                        <a:pt x="67" y="83"/>
                      </a:lnTo>
                      <a:lnTo>
                        <a:pt x="95" y="98"/>
                      </a:lnTo>
                      <a:lnTo>
                        <a:pt x="128" y="110"/>
                      </a:lnTo>
                      <a:lnTo>
                        <a:pt x="164" y="124"/>
                      </a:lnTo>
                      <a:lnTo>
                        <a:pt x="204" y="135"/>
                      </a:lnTo>
                      <a:lnTo>
                        <a:pt x="247" y="145"/>
                      </a:lnTo>
                      <a:lnTo>
                        <a:pt x="293" y="154"/>
                      </a:lnTo>
                      <a:lnTo>
                        <a:pt x="342" y="161"/>
                      </a:lnTo>
                      <a:lnTo>
                        <a:pt x="394" y="167"/>
                      </a:lnTo>
                      <a:lnTo>
                        <a:pt x="447" y="171"/>
                      </a:lnTo>
                      <a:lnTo>
                        <a:pt x="504" y="174"/>
                      </a:lnTo>
                      <a:lnTo>
                        <a:pt x="561" y="174"/>
                      </a:lnTo>
                      <a:lnTo>
                        <a:pt x="618" y="174"/>
                      </a:lnTo>
                      <a:lnTo>
                        <a:pt x="675" y="171"/>
                      </a:lnTo>
                      <a:lnTo>
                        <a:pt x="729" y="167"/>
                      </a:lnTo>
                      <a:lnTo>
                        <a:pt x="780" y="161"/>
                      </a:lnTo>
                      <a:lnTo>
                        <a:pt x="829" y="154"/>
                      </a:lnTo>
                      <a:lnTo>
                        <a:pt x="875" y="145"/>
                      </a:lnTo>
                      <a:lnTo>
                        <a:pt x="918" y="135"/>
                      </a:lnTo>
                      <a:lnTo>
                        <a:pt x="958" y="124"/>
                      </a:lnTo>
                      <a:lnTo>
                        <a:pt x="994" y="110"/>
                      </a:lnTo>
                      <a:lnTo>
                        <a:pt x="1027" y="98"/>
                      </a:lnTo>
                      <a:lnTo>
                        <a:pt x="1055" y="83"/>
                      </a:lnTo>
                      <a:lnTo>
                        <a:pt x="1079" y="67"/>
                      </a:lnTo>
                      <a:lnTo>
                        <a:pt x="1096" y="52"/>
                      </a:lnTo>
                      <a:lnTo>
                        <a:pt x="1110" y="34"/>
                      </a:lnTo>
                      <a:lnTo>
                        <a:pt x="1119" y="17"/>
                      </a:lnTo>
                      <a:lnTo>
                        <a:pt x="1122" y="0"/>
                      </a:lnTo>
                    </a:path>
                  </a:pathLst>
                </a:custGeom>
                <a:solidFill>
                  <a:schemeClr val="bg1"/>
                </a:solidFill>
                <a:ln w="800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</p:grpSp>
        </p:grpSp>
        <p:sp>
          <p:nvSpPr>
            <p:cNvPr id="741" name="Oval 740"/>
            <p:cNvSpPr>
              <a:spLocks noChangeArrowheads="1"/>
            </p:cNvSpPr>
            <p:nvPr/>
          </p:nvSpPr>
          <p:spPr bwMode="auto">
            <a:xfrm>
              <a:off x="328" y="3267"/>
              <a:ext cx="1440" cy="288"/>
            </a:xfrm>
            <a:prstGeom prst="ellipse">
              <a:avLst/>
            </a:prstGeom>
            <a:solidFill>
              <a:schemeClr val="bg1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</p:grpSp>
      <p:sp>
        <p:nvSpPr>
          <p:cNvPr id="6" name="Oval 5"/>
          <p:cNvSpPr>
            <a:spLocks noChangeArrowheads="1"/>
          </p:cNvSpPr>
          <p:nvPr/>
        </p:nvSpPr>
        <p:spPr bwMode="auto">
          <a:xfrm>
            <a:off x="1881314" y="5004032"/>
            <a:ext cx="2286000" cy="457200"/>
          </a:xfrm>
          <a:prstGeom prst="ellipse">
            <a:avLst/>
          </a:prstGeom>
          <a:solidFill>
            <a:srgbClr val="B2B2B2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pPr eaLnBrk="1" hangingPunct="1"/>
            <a:endParaRPr lang="en-IE" altLang="en-US"/>
          </a:p>
        </p:txBody>
      </p: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2092325" y="5088963"/>
            <a:ext cx="1738313" cy="287337"/>
            <a:chOff x="384" y="3552"/>
            <a:chExt cx="1095" cy="181"/>
          </a:xfrm>
        </p:grpSpPr>
        <p:grpSp>
          <p:nvGrpSpPr>
            <p:cNvPr id="524" name="Group 523"/>
            <p:cNvGrpSpPr>
              <a:grpSpLocks/>
            </p:cNvGrpSpPr>
            <p:nvPr/>
          </p:nvGrpSpPr>
          <p:grpSpPr bwMode="auto">
            <a:xfrm>
              <a:off x="384" y="3552"/>
              <a:ext cx="650" cy="181"/>
              <a:chOff x="384" y="3552"/>
              <a:chExt cx="650" cy="181"/>
            </a:xfrm>
          </p:grpSpPr>
          <p:grpSp>
            <p:nvGrpSpPr>
              <p:cNvPr id="611" name="Group 610"/>
              <p:cNvGrpSpPr>
                <a:grpSpLocks/>
              </p:cNvGrpSpPr>
              <p:nvPr/>
            </p:nvGrpSpPr>
            <p:grpSpPr bwMode="auto">
              <a:xfrm>
                <a:off x="820" y="3558"/>
                <a:ext cx="214" cy="139"/>
                <a:chOff x="1217" y="2681"/>
                <a:chExt cx="139" cy="103"/>
              </a:xfrm>
            </p:grpSpPr>
            <p:grpSp>
              <p:nvGrpSpPr>
                <p:cNvPr id="698" name="Group 697"/>
                <p:cNvGrpSpPr>
                  <a:grpSpLocks/>
                </p:cNvGrpSpPr>
                <p:nvPr/>
              </p:nvGrpSpPr>
              <p:grpSpPr bwMode="auto">
                <a:xfrm>
                  <a:off x="1217" y="2681"/>
                  <a:ext cx="139" cy="103"/>
                  <a:chOff x="1217" y="2681"/>
                  <a:chExt cx="139" cy="103"/>
                </a:xfrm>
              </p:grpSpPr>
              <p:sp>
                <p:nvSpPr>
                  <p:cNvPr id="700" name="Freeform 699"/>
                  <p:cNvSpPr>
                    <a:spLocks/>
                  </p:cNvSpPr>
                  <p:nvPr/>
                </p:nvSpPr>
                <p:spPr bwMode="auto">
                  <a:xfrm>
                    <a:off x="1217" y="2681"/>
                    <a:ext cx="139" cy="103"/>
                  </a:xfrm>
                  <a:custGeom>
                    <a:avLst/>
                    <a:gdLst>
                      <a:gd name="T0" fmla="*/ 18 w 276"/>
                      <a:gd name="T1" fmla="*/ 6 h 207"/>
                      <a:gd name="T2" fmla="*/ 14 w 276"/>
                      <a:gd name="T3" fmla="*/ 2 h 207"/>
                      <a:gd name="T4" fmla="*/ 12 w 276"/>
                      <a:gd name="T5" fmla="*/ 7 h 207"/>
                      <a:gd name="T6" fmla="*/ 1 w 276"/>
                      <a:gd name="T7" fmla="*/ 2 h 207"/>
                      <a:gd name="T8" fmla="*/ 8 w 276"/>
                      <a:gd name="T9" fmla="*/ 9 h 207"/>
                      <a:gd name="T10" fmla="*/ 0 w 276"/>
                      <a:gd name="T11" fmla="*/ 10 h 207"/>
                      <a:gd name="T12" fmla="*/ 6 w 276"/>
                      <a:gd name="T13" fmla="*/ 14 h 207"/>
                      <a:gd name="T14" fmla="*/ 1 w 276"/>
                      <a:gd name="T15" fmla="*/ 17 h 207"/>
                      <a:gd name="T16" fmla="*/ 10 w 276"/>
                      <a:gd name="T17" fmla="*/ 16 h 207"/>
                      <a:gd name="T18" fmla="*/ 8 w 276"/>
                      <a:gd name="T19" fmla="*/ 21 h 207"/>
                      <a:gd name="T20" fmla="*/ 13 w 276"/>
                      <a:gd name="T21" fmla="*/ 18 h 207"/>
                      <a:gd name="T22" fmla="*/ 14 w 276"/>
                      <a:gd name="T23" fmla="*/ 25 h 207"/>
                      <a:gd name="T24" fmla="*/ 17 w 276"/>
                      <a:gd name="T25" fmla="*/ 17 h 207"/>
                      <a:gd name="T26" fmla="*/ 22 w 276"/>
                      <a:gd name="T27" fmla="*/ 23 h 207"/>
                      <a:gd name="T28" fmla="*/ 23 w 276"/>
                      <a:gd name="T29" fmla="*/ 17 h 207"/>
                      <a:gd name="T30" fmla="*/ 29 w 276"/>
                      <a:gd name="T31" fmla="*/ 21 h 207"/>
                      <a:gd name="T32" fmla="*/ 28 w 276"/>
                      <a:gd name="T33" fmla="*/ 15 h 207"/>
                      <a:gd name="T34" fmla="*/ 35 w 276"/>
                      <a:gd name="T35" fmla="*/ 15 h 207"/>
                      <a:gd name="T36" fmla="*/ 29 w 276"/>
                      <a:gd name="T37" fmla="*/ 12 h 207"/>
                      <a:gd name="T38" fmla="*/ 34 w 276"/>
                      <a:gd name="T39" fmla="*/ 9 h 207"/>
                      <a:gd name="T40" fmla="*/ 27 w 276"/>
                      <a:gd name="T41" fmla="*/ 8 h 207"/>
                      <a:gd name="T42" fmla="*/ 30 w 276"/>
                      <a:gd name="T43" fmla="*/ 5 h 207"/>
                      <a:gd name="T44" fmla="*/ 23 w 276"/>
                      <a:gd name="T45" fmla="*/ 6 h 207"/>
                      <a:gd name="T46" fmla="*/ 24 w 276"/>
                      <a:gd name="T47" fmla="*/ 0 h 207"/>
                      <a:gd name="T48" fmla="*/ 18 w 276"/>
                      <a:gd name="T49" fmla="*/ 6 h 20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76" h="207">
                        <a:moveTo>
                          <a:pt x="138" y="55"/>
                        </a:moveTo>
                        <a:lnTo>
                          <a:pt x="107" y="22"/>
                        </a:lnTo>
                        <a:lnTo>
                          <a:pt x="93" y="60"/>
                        </a:lnTo>
                        <a:lnTo>
                          <a:pt x="5" y="22"/>
                        </a:lnTo>
                        <a:lnTo>
                          <a:pt x="59" y="72"/>
                        </a:lnTo>
                        <a:lnTo>
                          <a:pt x="0" y="82"/>
                        </a:lnTo>
                        <a:lnTo>
                          <a:pt x="48" y="112"/>
                        </a:lnTo>
                        <a:lnTo>
                          <a:pt x="2" y="139"/>
                        </a:lnTo>
                        <a:lnTo>
                          <a:pt x="73" y="133"/>
                        </a:lnTo>
                        <a:lnTo>
                          <a:pt x="60" y="169"/>
                        </a:lnTo>
                        <a:lnTo>
                          <a:pt x="98" y="150"/>
                        </a:lnTo>
                        <a:lnTo>
                          <a:pt x="109" y="207"/>
                        </a:lnTo>
                        <a:lnTo>
                          <a:pt x="135" y="143"/>
                        </a:lnTo>
                        <a:lnTo>
                          <a:pt x="169" y="190"/>
                        </a:lnTo>
                        <a:lnTo>
                          <a:pt x="180" y="138"/>
                        </a:lnTo>
                        <a:lnTo>
                          <a:pt x="231" y="174"/>
                        </a:lnTo>
                        <a:lnTo>
                          <a:pt x="216" y="124"/>
                        </a:lnTo>
                        <a:lnTo>
                          <a:pt x="276" y="127"/>
                        </a:lnTo>
                        <a:lnTo>
                          <a:pt x="224" y="100"/>
                        </a:lnTo>
                        <a:lnTo>
                          <a:pt x="269" y="77"/>
                        </a:lnTo>
                        <a:lnTo>
                          <a:pt x="214" y="70"/>
                        </a:lnTo>
                        <a:lnTo>
                          <a:pt x="235" y="43"/>
                        </a:lnTo>
                        <a:lnTo>
                          <a:pt x="181" y="51"/>
                        </a:lnTo>
                        <a:lnTo>
                          <a:pt x="186" y="0"/>
                        </a:lnTo>
                        <a:lnTo>
                          <a:pt x="138" y="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01" name="Freeform 700"/>
                  <p:cNvSpPr>
                    <a:spLocks/>
                  </p:cNvSpPr>
                  <p:nvPr/>
                </p:nvSpPr>
                <p:spPr bwMode="auto">
                  <a:xfrm>
                    <a:off x="1220" y="2683"/>
                    <a:ext cx="132" cy="99"/>
                  </a:xfrm>
                  <a:custGeom>
                    <a:avLst/>
                    <a:gdLst>
                      <a:gd name="T0" fmla="*/ 17 w 264"/>
                      <a:gd name="T1" fmla="*/ 6 h 199"/>
                      <a:gd name="T2" fmla="*/ 13 w 264"/>
                      <a:gd name="T3" fmla="*/ 2 h 199"/>
                      <a:gd name="T4" fmla="*/ 12 w 264"/>
                      <a:gd name="T5" fmla="*/ 7 h 199"/>
                      <a:gd name="T6" fmla="*/ 1 w 264"/>
                      <a:gd name="T7" fmla="*/ 2 h 199"/>
                      <a:gd name="T8" fmla="*/ 8 w 264"/>
                      <a:gd name="T9" fmla="*/ 8 h 199"/>
                      <a:gd name="T10" fmla="*/ 0 w 264"/>
                      <a:gd name="T11" fmla="*/ 9 h 199"/>
                      <a:gd name="T12" fmla="*/ 6 w 264"/>
                      <a:gd name="T13" fmla="*/ 13 h 199"/>
                      <a:gd name="T14" fmla="*/ 1 w 264"/>
                      <a:gd name="T15" fmla="*/ 16 h 199"/>
                      <a:gd name="T16" fmla="*/ 9 w 264"/>
                      <a:gd name="T17" fmla="*/ 16 h 199"/>
                      <a:gd name="T18" fmla="*/ 8 w 264"/>
                      <a:gd name="T19" fmla="*/ 20 h 199"/>
                      <a:gd name="T20" fmla="*/ 12 w 264"/>
                      <a:gd name="T21" fmla="*/ 17 h 199"/>
                      <a:gd name="T22" fmla="*/ 13 w 264"/>
                      <a:gd name="T23" fmla="*/ 24 h 199"/>
                      <a:gd name="T24" fmla="*/ 17 w 264"/>
                      <a:gd name="T25" fmla="*/ 17 h 199"/>
                      <a:gd name="T26" fmla="*/ 21 w 264"/>
                      <a:gd name="T27" fmla="*/ 22 h 199"/>
                      <a:gd name="T28" fmla="*/ 22 w 264"/>
                      <a:gd name="T29" fmla="*/ 16 h 199"/>
                      <a:gd name="T30" fmla="*/ 28 w 264"/>
                      <a:gd name="T31" fmla="*/ 21 h 199"/>
                      <a:gd name="T32" fmla="*/ 26 w 264"/>
                      <a:gd name="T33" fmla="*/ 14 h 199"/>
                      <a:gd name="T34" fmla="*/ 33 w 264"/>
                      <a:gd name="T35" fmla="*/ 15 h 199"/>
                      <a:gd name="T36" fmla="*/ 27 w 264"/>
                      <a:gd name="T37" fmla="*/ 12 h 199"/>
                      <a:gd name="T38" fmla="*/ 33 w 264"/>
                      <a:gd name="T39" fmla="*/ 9 h 199"/>
                      <a:gd name="T40" fmla="*/ 26 w 264"/>
                      <a:gd name="T41" fmla="*/ 8 h 199"/>
                      <a:gd name="T42" fmla="*/ 29 w 264"/>
                      <a:gd name="T43" fmla="*/ 5 h 199"/>
                      <a:gd name="T44" fmla="*/ 22 w 264"/>
                      <a:gd name="T45" fmla="*/ 6 h 199"/>
                      <a:gd name="T46" fmla="*/ 23 w 264"/>
                      <a:gd name="T47" fmla="*/ 0 h 199"/>
                      <a:gd name="T48" fmla="*/ 17 w 264"/>
                      <a:gd name="T49" fmla="*/ 6 h 199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64" h="199">
                        <a:moveTo>
                          <a:pt x="133" y="54"/>
                        </a:moveTo>
                        <a:lnTo>
                          <a:pt x="102" y="21"/>
                        </a:lnTo>
                        <a:lnTo>
                          <a:pt x="90" y="59"/>
                        </a:lnTo>
                        <a:lnTo>
                          <a:pt x="5" y="21"/>
                        </a:lnTo>
                        <a:lnTo>
                          <a:pt x="57" y="69"/>
                        </a:lnTo>
                        <a:lnTo>
                          <a:pt x="0" y="79"/>
                        </a:lnTo>
                        <a:lnTo>
                          <a:pt x="47" y="107"/>
                        </a:lnTo>
                        <a:lnTo>
                          <a:pt x="2" y="135"/>
                        </a:lnTo>
                        <a:lnTo>
                          <a:pt x="69" y="128"/>
                        </a:lnTo>
                        <a:lnTo>
                          <a:pt x="57" y="162"/>
                        </a:lnTo>
                        <a:lnTo>
                          <a:pt x="95" y="143"/>
                        </a:lnTo>
                        <a:lnTo>
                          <a:pt x="104" y="199"/>
                        </a:lnTo>
                        <a:lnTo>
                          <a:pt x="130" y="138"/>
                        </a:lnTo>
                        <a:lnTo>
                          <a:pt x="162" y="181"/>
                        </a:lnTo>
                        <a:lnTo>
                          <a:pt x="171" y="133"/>
                        </a:lnTo>
                        <a:lnTo>
                          <a:pt x="221" y="168"/>
                        </a:lnTo>
                        <a:lnTo>
                          <a:pt x="207" y="119"/>
                        </a:lnTo>
                        <a:lnTo>
                          <a:pt x="264" y="123"/>
                        </a:lnTo>
                        <a:lnTo>
                          <a:pt x="214" y="97"/>
                        </a:lnTo>
                        <a:lnTo>
                          <a:pt x="257" y="74"/>
                        </a:lnTo>
                        <a:lnTo>
                          <a:pt x="206" y="67"/>
                        </a:lnTo>
                        <a:lnTo>
                          <a:pt x="225" y="42"/>
                        </a:lnTo>
                        <a:lnTo>
                          <a:pt x="173" y="50"/>
                        </a:lnTo>
                        <a:lnTo>
                          <a:pt x="178" y="0"/>
                        </a:lnTo>
                        <a:lnTo>
                          <a:pt x="133" y="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02" name="Freeform 701"/>
                  <p:cNvSpPr>
                    <a:spLocks/>
                  </p:cNvSpPr>
                  <p:nvPr/>
                </p:nvSpPr>
                <p:spPr bwMode="auto">
                  <a:xfrm>
                    <a:off x="1222" y="2684"/>
                    <a:ext cx="128" cy="97"/>
                  </a:xfrm>
                  <a:custGeom>
                    <a:avLst/>
                    <a:gdLst>
                      <a:gd name="T0" fmla="*/ 16 w 257"/>
                      <a:gd name="T1" fmla="*/ 7 h 193"/>
                      <a:gd name="T2" fmla="*/ 12 w 257"/>
                      <a:gd name="T3" fmla="*/ 3 h 193"/>
                      <a:gd name="T4" fmla="*/ 10 w 257"/>
                      <a:gd name="T5" fmla="*/ 8 h 193"/>
                      <a:gd name="T6" fmla="*/ 0 w 257"/>
                      <a:gd name="T7" fmla="*/ 3 h 193"/>
                      <a:gd name="T8" fmla="*/ 6 w 257"/>
                      <a:gd name="T9" fmla="*/ 9 h 193"/>
                      <a:gd name="T10" fmla="*/ 0 w 257"/>
                      <a:gd name="T11" fmla="*/ 10 h 193"/>
                      <a:gd name="T12" fmla="*/ 5 w 257"/>
                      <a:gd name="T13" fmla="*/ 14 h 193"/>
                      <a:gd name="T14" fmla="*/ 0 w 257"/>
                      <a:gd name="T15" fmla="*/ 17 h 193"/>
                      <a:gd name="T16" fmla="*/ 8 w 257"/>
                      <a:gd name="T17" fmla="*/ 16 h 193"/>
                      <a:gd name="T18" fmla="*/ 7 w 257"/>
                      <a:gd name="T19" fmla="*/ 20 h 193"/>
                      <a:gd name="T20" fmla="*/ 11 w 257"/>
                      <a:gd name="T21" fmla="*/ 18 h 193"/>
                      <a:gd name="T22" fmla="*/ 12 w 257"/>
                      <a:gd name="T23" fmla="*/ 25 h 193"/>
                      <a:gd name="T24" fmla="*/ 15 w 257"/>
                      <a:gd name="T25" fmla="*/ 17 h 193"/>
                      <a:gd name="T26" fmla="*/ 19 w 257"/>
                      <a:gd name="T27" fmla="*/ 23 h 193"/>
                      <a:gd name="T28" fmla="*/ 20 w 257"/>
                      <a:gd name="T29" fmla="*/ 17 h 193"/>
                      <a:gd name="T30" fmla="*/ 26 w 257"/>
                      <a:gd name="T31" fmla="*/ 21 h 193"/>
                      <a:gd name="T32" fmla="*/ 25 w 257"/>
                      <a:gd name="T33" fmla="*/ 15 h 193"/>
                      <a:gd name="T34" fmla="*/ 32 w 257"/>
                      <a:gd name="T35" fmla="*/ 15 h 193"/>
                      <a:gd name="T36" fmla="*/ 26 w 257"/>
                      <a:gd name="T37" fmla="*/ 12 h 193"/>
                      <a:gd name="T38" fmla="*/ 31 w 257"/>
                      <a:gd name="T39" fmla="*/ 9 h 193"/>
                      <a:gd name="T40" fmla="*/ 25 w 257"/>
                      <a:gd name="T41" fmla="*/ 9 h 193"/>
                      <a:gd name="T42" fmla="*/ 27 w 257"/>
                      <a:gd name="T43" fmla="*/ 5 h 193"/>
                      <a:gd name="T44" fmla="*/ 21 w 257"/>
                      <a:gd name="T45" fmla="*/ 6 h 193"/>
                      <a:gd name="T46" fmla="*/ 21 w 257"/>
                      <a:gd name="T47" fmla="*/ 0 h 193"/>
                      <a:gd name="T48" fmla="*/ 16 w 257"/>
                      <a:gd name="T49" fmla="*/ 7 h 193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57" h="193">
                        <a:moveTo>
                          <a:pt x="129" y="51"/>
                        </a:moveTo>
                        <a:lnTo>
                          <a:pt x="100" y="20"/>
                        </a:lnTo>
                        <a:lnTo>
                          <a:pt x="86" y="57"/>
                        </a:lnTo>
                        <a:lnTo>
                          <a:pt x="5" y="20"/>
                        </a:lnTo>
                        <a:lnTo>
                          <a:pt x="55" y="67"/>
                        </a:lnTo>
                        <a:lnTo>
                          <a:pt x="0" y="77"/>
                        </a:lnTo>
                        <a:lnTo>
                          <a:pt x="45" y="105"/>
                        </a:lnTo>
                        <a:lnTo>
                          <a:pt x="1" y="131"/>
                        </a:lnTo>
                        <a:lnTo>
                          <a:pt x="67" y="124"/>
                        </a:lnTo>
                        <a:lnTo>
                          <a:pt x="57" y="158"/>
                        </a:lnTo>
                        <a:lnTo>
                          <a:pt x="91" y="139"/>
                        </a:lnTo>
                        <a:lnTo>
                          <a:pt x="101" y="193"/>
                        </a:lnTo>
                        <a:lnTo>
                          <a:pt x="126" y="134"/>
                        </a:lnTo>
                        <a:lnTo>
                          <a:pt x="157" y="177"/>
                        </a:lnTo>
                        <a:lnTo>
                          <a:pt x="167" y="129"/>
                        </a:lnTo>
                        <a:lnTo>
                          <a:pt x="215" y="162"/>
                        </a:lnTo>
                        <a:lnTo>
                          <a:pt x="200" y="115"/>
                        </a:lnTo>
                        <a:lnTo>
                          <a:pt x="257" y="119"/>
                        </a:lnTo>
                        <a:lnTo>
                          <a:pt x="209" y="93"/>
                        </a:lnTo>
                        <a:lnTo>
                          <a:pt x="250" y="72"/>
                        </a:lnTo>
                        <a:lnTo>
                          <a:pt x="200" y="65"/>
                        </a:lnTo>
                        <a:lnTo>
                          <a:pt x="219" y="39"/>
                        </a:lnTo>
                        <a:lnTo>
                          <a:pt x="169" y="48"/>
                        </a:lnTo>
                        <a:lnTo>
                          <a:pt x="174" y="0"/>
                        </a:lnTo>
                        <a:lnTo>
                          <a:pt x="129" y="5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03" name="Freeform 702"/>
                  <p:cNvSpPr>
                    <a:spLocks/>
                  </p:cNvSpPr>
                  <p:nvPr/>
                </p:nvSpPr>
                <p:spPr bwMode="auto">
                  <a:xfrm>
                    <a:off x="1224" y="2685"/>
                    <a:ext cx="125" cy="94"/>
                  </a:xfrm>
                  <a:custGeom>
                    <a:avLst/>
                    <a:gdLst>
                      <a:gd name="T0" fmla="*/ 16 w 250"/>
                      <a:gd name="T1" fmla="*/ 7 h 188"/>
                      <a:gd name="T2" fmla="*/ 13 w 250"/>
                      <a:gd name="T3" fmla="*/ 3 h 188"/>
                      <a:gd name="T4" fmla="*/ 11 w 250"/>
                      <a:gd name="T5" fmla="*/ 7 h 188"/>
                      <a:gd name="T6" fmla="*/ 1 w 250"/>
                      <a:gd name="T7" fmla="*/ 3 h 188"/>
                      <a:gd name="T8" fmla="*/ 7 w 250"/>
                      <a:gd name="T9" fmla="*/ 9 h 188"/>
                      <a:gd name="T10" fmla="*/ 0 w 250"/>
                      <a:gd name="T11" fmla="*/ 10 h 188"/>
                      <a:gd name="T12" fmla="*/ 6 w 250"/>
                      <a:gd name="T13" fmla="*/ 13 h 188"/>
                      <a:gd name="T14" fmla="*/ 1 w 250"/>
                      <a:gd name="T15" fmla="*/ 16 h 188"/>
                      <a:gd name="T16" fmla="*/ 9 w 250"/>
                      <a:gd name="T17" fmla="*/ 16 h 188"/>
                      <a:gd name="T18" fmla="*/ 7 w 250"/>
                      <a:gd name="T19" fmla="*/ 20 h 188"/>
                      <a:gd name="T20" fmla="*/ 12 w 250"/>
                      <a:gd name="T21" fmla="*/ 18 h 188"/>
                      <a:gd name="T22" fmla="*/ 13 w 250"/>
                      <a:gd name="T23" fmla="*/ 24 h 188"/>
                      <a:gd name="T24" fmla="*/ 16 w 250"/>
                      <a:gd name="T25" fmla="*/ 17 h 188"/>
                      <a:gd name="T26" fmla="*/ 20 w 250"/>
                      <a:gd name="T27" fmla="*/ 22 h 188"/>
                      <a:gd name="T28" fmla="*/ 21 w 250"/>
                      <a:gd name="T29" fmla="*/ 16 h 188"/>
                      <a:gd name="T30" fmla="*/ 27 w 250"/>
                      <a:gd name="T31" fmla="*/ 20 h 188"/>
                      <a:gd name="T32" fmla="*/ 25 w 250"/>
                      <a:gd name="T33" fmla="*/ 14 h 188"/>
                      <a:gd name="T34" fmla="*/ 32 w 250"/>
                      <a:gd name="T35" fmla="*/ 15 h 188"/>
                      <a:gd name="T36" fmla="*/ 26 w 250"/>
                      <a:gd name="T37" fmla="*/ 12 h 188"/>
                      <a:gd name="T38" fmla="*/ 31 w 250"/>
                      <a:gd name="T39" fmla="*/ 9 h 188"/>
                      <a:gd name="T40" fmla="*/ 25 w 250"/>
                      <a:gd name="T41" fmla="*/ 8 h 188"/>
                      <a:gd name="T42" fmla="*/ 27 w 250"/>
                      <a:gd name="T43" fmla="*/ 5 h 188"/>
                      <a:gd name="T44" fmla="*/ 21 w 250"/>
                      <a:gd name="T45" fmla="*/ 6 h 188"/>
                      <a:gd name="T46" fmla="*/ 22 w 250"/>
                      <a:gd name="T47" fmla="*/ 0 h 188"/>
                      <a:gd name="T48" fmla="*/ 16 w 250"/>
                      <a:gd name="T49" fmla="*/ 7 h 18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50" h="188">
                        <a:moveTo>
                          <a:pt x="126" y="50"/>
                        </a:moveTo>
                        <a:lnTo>
                          <a:pt x="97" y="21"/>
                        </a:lnTo>
                        <a:lnTo>
                          <a:pt x="85" y="56"/>
                        </a:lnTo>
                        <a:lnTo>
                          <a:pt x="5" y="21"/>
                        </a:lnTo>
                        <a:lnTo>
                          <a:pt x="54" y="66"/>
                        </a:lnTo>
                        <a:lnTo>
                          <a:pt x="0" y="76"/>
                        </a:lnTo>
                        <a:lnTo>
                          <a:pt x="43" y="102"/>
                        </a:lnTo>
                        <a:lnTo>
                          <a:pt x="2" y="128"/>
                        </a:lnTo>
                        <a:lnTo>
                          <a:pt x="66" y="121"/>
                        </a:lnTo>
                        <a:lnTo>
                          <a:pt x="55" y="154"/>
                        </a:lnTo>
                        <a:lnTo>
                          <a:pt x="90" y="137"/>
                        </a:lnTo>
                        <a:lnTo>
                          <a:pt x="98" y="188"/>
                        </a:lnTo>
                        <a:lnTo>
                          <a:pt x="123" y="130"/>
                        </a:lnTo>
                        <a:lnTo>
                          <a:pt x="154" y="173"/>
                        </a:lnTo>
                        <a:lnTo>
                          <a:pt x="162" y="126"/>
                        </a:lnTo>
                        <a:lnTo>
                          <a:pt x="211" y="159"/>
                        </a:lnTo>
                        <a:lnTo>
                          <a:pt x="195" y="112"/>
                        </a:lnTo>
                        <a:lnTo>
                          <a:pt x="250" y="116"/>
                        </a:lnTo>
                        <a:lnTo>
                          <a:pt x="204" y="92"/>
                        </a:lnTo>
                        <a:lnTo>
                          <a:pt x="244" y="71"/>
                        </a:lnTo>
                        <a:lnTo>
                          <a:pt x="193" y="64"/>
                        </a:lnTo>
                        <a:lnTo>
                          <a:pt x="212" y="40"/>
                        </a:lnTo>
                        <a:lnTo>
                          <a:pt x="164" y="47"/>
                        </a:lnTo>
                        <a:lnTo>
                          <a:pt x="169" y="0"/>
                        </a:lnTo>
                        <a:lnTo>
                          <a:pt x="126" y="5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04" name="Freeform 703"/>
                  <p:cNvSpPr>
                    <a:spLocks/>
                  </p:cNvSpPr>
                  <p:nvPr/>
                </p:nvSpPr>
                <p:spPr bwMode="auto">
                  <a:xfrm>
                    <a:off x="1225" y="2687"/>
                    <a:ext cx="122" cy="91"/>
                  </a:xfrm>
                  <a:custGeom>
                    <a:avLst/>
                    <a:gdLst>
                      <a:gd name="T0" fmla="*/ 16 w 243"/>
                      <a:gd name="T1" fmla="*/ 6 h 183"/>
                      <a:gd name="T2" fmla="*/ 12 w 243"/>
                      <a:gd name="T3" fmla="*/ 2 h 183"/>
                      <a:gd name="T4" fmla="*/ 11 w 243"/>
                      <a:gd name="T5" fmla="*/ 6 h 183"/>
                      <a:gd name="T6" fmla="*/ 1 w 243"/>
                      <a:gd name="T7" fmla="*/ 2 h 183"/>
                      <a:gd name="T8" fmla="*/ 7 w 243"/>
                      <a:gd name="T9" fmla="*/ 8 h 183"/>
                      <a:gd name="T10" fmla="*/ 0 w 243"/>
                      <a:gd name="T11" fmla="*/ 9 h 183"/>
                      <a:gd name="T12" fmla="*/ 6 w 243"/>
                      <a:gd name="T13" fmla="*/ 12 h 183"/>
                      <a:gd name="T14" fmla="*/ 1 w 243"/>
                      <a:gd name="T15" fmla="*/ 15 h 183"/>
                      <a:gd name="T16" fmla="*/ 8 w 243"/>
                      <a:gd name="T17" fmla="*/ 14 h 183"/>
                      <a:gd name="T18" fmla="*/ 7 w 243"/>
                      <a:gd name="T19" fmla="*/ 18 h 183"/>
                      <a:gd name="T20" fmla="*/ 11 w 243"/>
                      <a:gd name="T21" fmla="*/ 16 h 183"/>
                      <a:gd name="T22" fmla="*/ 12 w 243"/>
                      <a:gd name="T23" fmla="*/ 22 h 183"/>
                      <a:gd name="T24" fmla="*/ 15 w 243"/>
                      <a:gd name="T25" fmla="*/ 15 h 183"/>
                      <a:gd name="T26" fmla="*/ 19 w 243"/>
                      <a:gd name="T27" fmla="*/ 20 h 183"/>
                      <a:gd name="T28" fmla="*/ 20 w 243"/>
                      <a:gd name="T29" fmla="*/ 15 h 183"/>
                      <a:gd name="T30" fmla="*/ 26 w 243"/>
                      <a:gd name="T31" fmla="*/ 19 h 183"/>
                      <a:gd name="T32" fmla="*/ 24 w 243"/>
                      <a:gd name="T33" fmla="*/ 13 h 183"/>
                      <a:gd name="T34" fmla="*/ 31 w 243"/>
                      <a:gd name="T35" fmla="*/ 14 h 183"/>
                      <a:gd name="T36" fmla="*/ 25 w 243"/>
                      <a:gd name="T37" fmla="*/ 11 h 183"/>
                      <a:gd name="T38" fmla="*/ 30 w 243"/>
                      <a:gd name="T39" fmla="*/ 8 h 183"/>
                      <a:gd name="T40" fmla="*/ 24 w 243"/>
                      <a:gd name="T41" fmla="*/ 7 h 183"/>
                      <a:gd name="T42" fmla="*/ 26 w 243"/>
                      <a:gd name="T43" fmla="*/ 4 h 183"/>
                      <a:gd name="T44" fmla="*/ 20 w 243"/>
                      <a:gd name="T45" fmla="*/ 5 h 183"/>
                      <a:gd name="T46" fmla="*/ 21 w 243"/>
                      <a:gd name="T47" fmla="*/ 0 h 183"/>
                      <a:gd name="T48" fmla="*/ 16 w 243"/>
                      <a:gd name="T49" fmla="*/ 6 h 183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43" h="183">
                        <a:moveTo>
                          <a:pt x="122" y="48"/>
                        </a:moveTo>
                        <a:lnTo>
                          <a:pt x="94" y="19"/>
                        </a:lnTo>
                        <a:lnTo>
                          <a:pt x="82" y="53"/>
                        </a:lnTo>
                        <a:lnTo>
                          <a:pt x="5" y="19"/>
                        </a:lnTo>
                        <a:lnTo>
                          <a:pt x="51" y="64"/>
                        </a:lnTo>
                        <a:lnTo>
                          <a:pt x="0" y="72"/>
                        </a:lnTo>
                        <a:lnTo>
                          <a:pt x="43" y="98"/>
                        </a:lnTo>
                        <a:lnTo>
                          <a:pt x="1" y="124"/>
                        </a:lnTo>
                        <a:lnTo>
                          <a:pt x="63" y="117"/>
                        </a:lnTo>
                        <a:lnTo>
                          <a:pt x="53" y="150"/>
                        </a:lnTo>
                        <a:lnTo>
                          <a:pt x="86" y="133"/>
                        </a:lnTo>
                        <a:lnTo>
                          <a:pt x="96" y="183"/>
                        </a:lnTo>
                        <a:lnTo>
                          <a:pt x="119" y="126"/>
                        </a:lnTo>
                        <a:lnTo>
                          <a:pt x="148" y="167"/>
                        </a:lnTo>
                        <a:lnTo>
                          <a:pt x="158" y="122"/>
                        </a:lnTo>
                        <a:lnTo>
                          <a:pt x="203" y="153"/>
                        </a:lnTo>
                        <a:lnTo>
                          <a:pt x="189" y="110"/>
                        </a:lnTo>
                        <a:lnTo>
                          <a:pt x="243" y="112"/>
                        </a:lnTo>
                        <a:lnTo>
                          <a:pt x="198" y="88"/>
                        </a:lnTo>
                        <a:lnTo>
                          <a:pt x="238" y="69"/>
                        </a:lnTo>
                        <a:lnTo>
                          <a:pt x="188" y="62"/>
                        </a:lnTo>
                        <a:lnTo>
                          <a:pt x="207" y="38"/>
                        </a:lnTo>
                        <a:lnTo>
                          <a:pt x="160" y="46"/>
                        </a:lnTo>
                        <a:lnTo>
                          <a:pt x="164" y="0"/>
                        </a:lnTo>
                        <a:lnTo>
                          <a:pt x="122" y="4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05" name="Freeform 704"/>
                  <p:cNvSpPr>
                    <a:spLocks/>
                  </p:cNvSpPr>
                  <p:nvPr/>
                </p:nvSpPr>
                <p:spPr bwMode="auto">
                  <a:xfrm>
                    <a:off x="1227" y="2688"/>
                    <a:ext cx="118" cy="89"/>
                  </a:xfrm>
                  <a:custGeom>
                    <a:avLst/>
                    <a:gdLst>
                      <a:gd name="T0" fmla="*/ 14 w 237"/>
                      <a:gd name="T1" fmla="*/ 7 h 178"/>
                      <a:gd name="T2" fmla="*/ 11 w 237"/>
                      <a:gd name="T3" fmla="*/ 3 h 178"/>
                      <a:gd name="T4" fmla="*/ 9 w 237"/>
                      <a:gd name="T5" fmla="*/ 7 h 178"/>
                      <a:gd name="T6" fmla="*/ 0 w 237"/>
                      <a:gd name="T7" fmla="*/ 3 h 178"/>
                      <a:gd name="T8" fmla="*/ 6 w 237"/>
                      <a:gd name="T9" fmla="*/ 8 h 178"/>
                      <a:gd name="T10" fmla="*/ 0 w 237"/>
                      <a:gd name="T11" fmla="*/ 9 h 178"/>
                      <a:gd name="T12" fmla="*/ 5 w 237"/>
                      <a:gd name="T13" fmla="*/ 13 h 178"/>
                      <a:gd name="T14" fmla="*/ 0 w 237"/>
                      <a:gd name="T15" fmla="*/ 16 h 178"/>
                      <a:gd name="T16" fmla="*/ 7 w 237"/>
                      <a:gd name="T17" fmla="*/ 15 h 178"/>
                      <a:gd name="T18" fmla="*/ 6 w 237"/>
                      <a:gd name="T19" fmla="*/ 19 h 178"/>
                      <a:gd name="T20" fmla="*/ 10 w 237"/>
                      <a:gd name="T21" fmla="*/ 17 h 178"/>
                      <a:gd name="T22" fmla="*/ 11 w 237"/>
                      <a:gd name="T23" fmla="*/ 23 h 178"/>
                      <a:gd name="T24" fmla="*/ 14 w 237"/>
                      <a:gd name="T25" fmla="*/ 16 h 178"/>
                      <a:gd name="T26" fmla="*/ 18 w 237"/>
                      <a:gd name="T27" fmla="*/ 21 h 178"/>
                      <a:gd name="T28" fmla="*/ 19 w 237"/>
                      <a:gd name="T29" fmla="*/ 15 h 178"/>
                      <a:gd name="T30" fmla="*/ 24 w 237"/>
                      <a:gd name="T31" fmla="*/ 19 h 178"/>
                      <a:gd name="T32" fmla="*/ 23 w 237"/>
                      <a:gd name="T33" fmla="*/ 14 h 178"/>
                      <a:gd name="T34" fmla="*/ 29 w 237"/>
                      <a:gd name="T35" fmla="*/ 14 h 178"/>
                      <a:gd name="T36" fmla="*/ 24 w 237"/>
                      <a:gd name="T37" fmla="*/ 11 h 178"/>
                      <a:gd name="T38" fmla="*/ 28 w 237"/>
                      <a:gd name="T39" fmla="*/ 9 h 178"/>
                      <a:gd name="T40" fmla="*/ 22 w 237"/>
                      <a:gd name="T41" fmla="*/ 8 h 178"/>
                      <a:gd name="T42" fmla="*/ 25 w 237"/>
                      <a:gd name="T43" fmla="*/ 5 h 178"/>
                      <a:gd name="T44" fmla="*/ 19 w 237"/>
                      <a:gd name="T45" fmla="*/ 6 h 178"/>
                      <a:gd name="T46" fmla="*/ 20 w 237"/>
                      <a:gd name="T47" fmla="*/ 0 h 178"/>
                      <a:gd name="T48" fmla="*/ 14 w 237"/>
                      <a:gd name="T49" fmla="*/ 7 h 17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37" h="178">
                        <a:moveTo>
                          <a:pt x="119" y="49"/>
                        </a:moveTo>
                        <a:lnTo>
                          <a:pt x="91" y="19"/>
                        </a:lnTo>
                        <a:lnTo>
                          <a:pt x="79" y="52"/>
                        </a:lnTo>
                        <a:lnTo>
                          <a:pt x="5" y="19"/>
                        </a:lnTo>
                        <a:lnTo>
                          <a:pt x="50" y="63"/>
                        </a:lnTo>
                        <a:lnTo>
                          <a:pt x="0" y="71"/>
                        </a:lnTo>
                        <a:lnTo>
                          <a:pt x="41" y="97"/>
                        </a:lnTo>
                        <a:lnTo>
                          <a:pt x="2" y="121"/>
                        </a:lnTo>
                        <a:lnTo>
                          <a:pt x="62" y="114"/>
                        </a:lnTo>
                        <a:lnTo>
                          <a:pt x="52" y="145"/>
                        </a:lnTo>
                        <a:lnTo>
                          <a:pt x="85" y="130"/>
                        </a:lnTo>
                        <a:lnTo>
                          <a:pt x="93" y="178"/>
                        </a:lnTo>
                        <a:lnTo>
                          <a:pt x="116" y="123"/>
                        </a:lnTo>
                        <a:lnTo>
                          <a:pt x="145" y="164"/>
                        </a:lnTo>
                        <a:lnTo>
                          <a:pt x="154" y="120"/>
                        </a:lnTo>
                        <a:lnTo>
                          <a:pt x="199" y="151"/>
                        </a:lnTo>
                        <a:lnTo>
                          <a:pt x="185" y="107"/>
                        </a:lnTo>
                        <a:lnTo>
                          <a:pt x="237" y="111"/>
                        </a:lnTo>
                        <a:lnTo>
                          <a:pt x="192" y="87"/>
                        </a:lnTo>
                        <a:lnTo>
                          <a:pt x="231" y="68"/>
                        </a:lnTo>
                        <a:lnTo>
                          <a:pt x="183" y="61"/>
                        </a:lnTo>
                        <a:lnTo>
                          <a:pt x="202" y="37"/>
                        </a:lnTo>
                        <a:lnTo>
                          <a:pt x="155" y="45"/>
                        </a:lnTo>
                        <a:lnTo>
                          <a:pt x="161" y="0"/>
                        </a:lnTo>
                        <a:lnTo>
                          <a:pt x="119" y="4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06" name="Freeform 705"/>
                  <p:cNvSpPr>
                    <a:spLocks/>
                  </p:cNvSpPr>
                  <p:nvPr/>
                </p:nvSpPr>
                <p:spPr bwMode="auto">
                  <a:xfrm>
                    <a:off x="1229" y="2689"/>
                    <a:ext cx="115" cy="87"/>
                  </a:xfrm>
                  <a:custGeom>
                    <a:avLst/>
                    <a:gdLst>
                      <a:gd name="T0" fmla="*/ 15 w 230"/>
                      <a:gd name="T1" fmla="*/ 6 h 173"/>
                      <a:gd name="T2" fmla="*/ 12 w 230"/>
                      <a:gd name="T3" fmla="*/ 3 h 173"/>
                      <a:gd name="T4" fmla="*/ 10 w 230"/>
                      <a:gd name="T5" fmla="*/ 7 h 173"/>
                      <a:gd name="T6" fmla="*/ 1 w 230"/>
                      <a:gd name="T7" fmla="*/ 3 h 173"/>
                      <a:gd name="T8" fmla="*/ 7 w 230"/>
                      <a:gd name="T9" fmla="*/ 8 h 173"/>
                      <a:gd name="T10" fmla="*/ 0 w 230"/>
                      <a:gd name="T11" fmla="*/ 9 h 173"/>
                      <a:gd name="T12" fmla="*/ 5 w 230"/>
                      <a:gd name="T13" fmla="*/ 12 h 173"/>
                      <a:gd name="T14" fmla="*/ 1 w 230"/>
                      <a:gd name="T15" fmla="*/ 15 h 173"/>
                      <a:gd name="T16" fmla="*/ 8 w 230"/>
                      <a:gd name="T17" fmla="*/ 14 h 173"/>
                      <a:gd name="T18" fmla="*/ 7 w 230"/>
                      <a:gd name="T19" fmla="*/ 18 h 173"/>
                      <a:gd name="T20" fmla="*/ 11 w 230"/>
                      <a:gd name="T21" fmla="*/ 16 h 173"/>
                      <a:gd name="T22" fmla="*/ 12 w 230"/>
                      <a:gd name="T23" fmla="*/ 22 h 173"/>
                      <a:gd name="T24" fmla="*/ 15 w 230"/>
                      <a:gd name="T25" fmla="*/ 15 h 173"/>
                      <a:gd name="T26" fmla="*/ 18 w 230"/>
                      <a:gd name="T27" fmla="*/ 20 h 173"/>
                      <a:gd name="T28" fmla="*/ 19 w 230"/>
                      <a:gd name="T29" fmla="*/ 15 h 173"/>
                      <a:gd name="T30" fmla="*/ 25 w 230"/>
                      <a:gd name="T31" fmla="*/ 19 h 173"/>
                      <a:gd name="T32" fmla="*/ 23 w 230"/>
                      <a:gd name="T33" fmla="*/ 13 h 173"/>
                      <a:gd name="T34" fmla="*/ 29 w 230"/>
                      <a:gd name="T35" fmla="*/ 14 h 173"/>
                      <a:gd name="T36" fmla="*/ 24 w 230"/>
                      <a:gd name="T37" fmla="*/ 11 h 173"/>
                      <a:gd name="T38" fmla="*/ 29 w 230"/>
                      <a:gd name="T39" fmla="*/ 9 h 173"/>
                      <a:gd name="T40" fmla="*/ 23 w 230"/>
                      <a:gd name="T41" fmla="*/ 8 h 173"/>
                      <a:gd name="T42" fmla="*/ 25 w 230"/>
                      <a:gd name="T43" fmla="*/ 5 h 173"/>
                      <a:gd name="T44" fmla="*/ 19 w 230"/>
                      <a:gd name="T45" fmla="*/ 6 h 173"/>
                      <a:gd name="T46" fmla="*/ 20 w 230"/>
                      <a:gd name="T47" fmla="*/ 0 h 173"/>
                      <a:gd name="T48" fmla="*/ 15 w 230"/>
                      <a:gd name="T49" fmla="*/ 6 h 173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30" h="173">
                        <a:moveTo>
                          <a:pt x="116" y="47"/>
                        </a:moveTo>
                        <a:lnTo>
                          <a:pt x="90" y="19"/>
                        </a:lnTo>
                        <a:lnTo>
                          <a:pt x="78" y="50"/>
                        </a:lnTo>
                        <a:lnTo>
                          <a:pt x="4" y="19"/>
                        </a:lnTo>
                        <a:lnTo>
                          <a:pt x="49" y="60"/>
                        </a:lnTo>
                        <a:lnTo>
                          <a:pt x="0" y="69"/>
                        </a:lnTo>
                        <a:lnTo>
                          <a:pt x="40" y="93"/>
                        </a:lnTo>
                        <a:lnTo>
                          <a:pt x="2" y="117"/>
                        </a:lnTo>
                        <a:lnTo>
                          <a:pt x="61" y="110"/>
                        </a:lnTo>
                        <a:lnTo>
                          <a:pt x="51" y="141"/>
                        </a:lnTo>
                        <a:lnTo>
                          <a:pt x="82" y="126"/>
                        </a:lnTo>
                        <a:lnTo>
                          <a:pt x="90" y="173"/>
                        </a:lnTo>
                        <a:lnTo>
                          <a:pt x="113" y="119"/>
                        </a:lnTo>
                        <a:lnTo>
                          <a:pt x="142" y="159"/>
                        </a:lnTo>
                        <a:lnTo>
                          <a:pt x="151" y="116"/>
                        </a:lnTo>
                        <a:lnTo>
                          <a:pt x="194" y="145"/>
                        </a:lnTo>
                        <a:lnTo>
                          <a:pt x="180" y="103"/>
                        </a:lnTo>
                        <a:lnTo>
                          <a:pt x="230" y="107"/>
                        </a:lnTo>
                        <a:lnTo>
                          <a:pt x="187" y="83"/>
                        </a:lnTo>
                        <a:lnTo>
                          <a:pt x="225" y="65"/>
                        </a:lnTo>
                        <a:lnTo>
                          <a:pt x="178" y="59"/>
                        </a:lnTo>
                        <a:lnTo>
                          <a:pt x="196" y="36"/>
                        </a:lnTo>
                        <a:lnTo>
                          <a:pt x="151" y="43"/>
                        </a:lnTo>
                        <a:lnTo>
                          <a:pt x="156" y="0"/>
                        </a:lnTo>
                        <a:lnTo>
                          <a:pt x="116" y="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07" name="Freeform 706"/>
                  <p:cNvSpPr>
                    <a:spLocks/>
                  </p:cNvSpPr>
                  <p:nvPr/>
                </p:nvSpPr>
                <p:spPr bwMode="auto">
                  <a:xfrm>
                    <a:off x="1230" y="2690"/>
                    <a:ext cx="112" cy="84"/>
                  </a:xfrm>
                  <a:custGeom>
                    <a:avLst/>
                    <a:gdLst>
                      <a:gd name="T0" fmla="*/ 14 w 223"/>
                      <a:gd name="T1" fmla="*/ 6 h 167"/>
                      <a:gd name="T2" fmla="*/ 11 w 223"/>
                      <a:gd name="T3" fmla="*/ 3 h 167"/>
                      <a:gd name="T4" fmla="*/ 10 w 223"/>
                      <a:gd name="T5" fmla="*/ 6 h 167"/>
                      <a:gd name="T6" fmla="*/ 1 w 223"/>
                      <a:gd name="T7" fmla="*/ 3 h 167"/>
                      <a:gd name="T8" fmla="*/ 6 w 223"/>
                      <a:gd name="T9" fmla="*/ 8 h 167"/>
                      <a:gd name="T10" fmla="*/ 0 w 223"/>
                      <a:gd name="T11" fmla="*/ 9 h 167"/>
                      <a:gd name="T12" fmla="*/ 5 w 223"/>
                      <a:gd name="T13" fmla="*/ 12 h 167"/>
                      <a:gd name="T14" fmla="*/ 1 w 223"/>
                      <a:gd name="T15" fmla="*/ 15 h 167"/>
                      <a:gd name="T16" fmla="*/ 8 w 223"/>
                      <a:gd name="T17" fmla="*/ 14 h 167"/>
                      <a:gd name="T18" fmla="*/ 6 w 223"/>
                      <a:gd name="T19" fmla="*/ 17 h 167"/>
                      <a:gd name="T20" fmla="*/ 10 w 223"/>
                      <a:gd name="T21" fmla="*/ 15 h 167"/>
                      <a:gd name="T22" fmla="*/ 11 w 223"/>
                      <a:gd name="T23" fmla="*/ 21 h 167"/>
                      <a:gd name="T24" fmla="*/ 14 w 223"/>
                      <a:gd name="T25" fmla="*/ 15 h 167"/>
                      <a:gd name="T26" fmla="*/ 17 w 223"/>
                      <a:gd name="T27" fmla="*/ 20 h 167"/>
                      <a:gd name="T28" fmla="*/ 19 w 223"/>
                      <a:gd name="T29" fmla="*/ 14 h 167"/>
                      <a:gd name="T30" fmla="*/ 24 w 223"/>
                      <a:gd name="T31" fmla="*/ 18 h 167"/>
                      <a:gd name="T32" fmla="*/ 22 w 223"/>
                      <a:gd name="T33" fmla="*/ 13 h 167"/>
                      <a:gd name="T34" fmla="*/ 28 w 223"/>
                      <a:gd name="T35" fmla="*/ 13 h 167"/>
                      <a:gd name="T36" fmla="*/ 23 w 223"/>
                      <a:gd name="T37" fmla="*/ 11 h 167"/>
                      <a:gd name="T38" fmla="*/ 28 w 223"/>
                      <a:gd name="T39" fmla="*/ 8 h 167"/>
                      <a:gd name="T40" fmla="*/ 22 w 223"/>
                      <a:gd name="T41" fmla="*/ 8 h 167"/>
                      <a:gd name="T42" fmla="*/ 24 w 223"/>
                      <a:gd name="T43" fmla="*/ 5 h 167"/>
                      <a:gd name="T44" fmla="*/ 19 w 223"/>
                      <a:gd name="T45" fmla="*/ 6 h 167"/>
                      <a:gd name="T46" fmla="*/ 19 w 223"/>
                      <a:gd name="T47" fmla="*/ 0 h 167"/>
                      <a:gd name="T48" fmla="*/ 14 w 223"/>
                      <a:gd name="T49" fmla="*/ 6 h 16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23" h="167">
                        <a:moveTo>
                          <a:pt x="112" y="45"/>
                        </a:moveTo>
                        <a:lnTo>
                          <a:pt x="86" y="19"/>
                        </a:lnTo>
                        <a:lnTo>
                          <a:pt x="76" y="48"/>
                        </a:lnTo>
                        <a:lnTo>
                          <a:pt x="3" y="19"/>
                        </a:lnTo>
                        <a:lnTo>
                          <a:pt x="47" y="58"/>
                        </a:lnTo>
                        <a:lnTo>
                          <a:pt x="0" y="67"/>
                        </a:lnTo>
                        <a:lnTo>
                          <a:pt x="40" y="91"/>
                        </a:lnTo>
                        <a:lnTo>
                          <a:pt x="2" y="114"/>
                        </a:lnTo>
                        <a:lnTo>
                          <a:pt x="59" y="107"/>
                        </a:lnTo>
                        <a:lnTo>
                          <a:pt x="48" y="136"/>
                        </a:lnTo>
                        <a:lnTo>
                          <a:pt x="79" y="120"/>
                        </a:lnTo>
                        <a:lnTo>
                          <a:pt x="88" y="167"/>
                        </a:lnTo>
                        <a:lnTo>
                          <a:pt x="109" y="115"/>
                        </a:lnTo>
                        <a:lnTo>
                          <a:pt x="136" y="153"/>
                        </a:lnTo>
                        <a:lnTo>
                          <a:pt x="145" y="112"/>
                        </a:lnTo>
                        <a:lnTo>
                          <a:pt x="186" y="141"/>
                        </a:lnTo>
                        <a:lnTo>
                          <a:pt x="174" y="100"/>
                        </a:lnTo>
                        <a:lnTo>
                          <a:pt x="223" y="103"/>
                        </a:lnTo>
                        <a:lnTo>
                          <a:pt x="181" y="81"/>
                        </a:lnTo>
                        <a:lnTo>
                          <a:pt x="217" y="62"/>
                        </a:lnTo>
                        <a:lnTo>
                          <a:pt x="173" y="57"/>
                        </a:lnTo>
                        <a:lnTo>
                          <a:pt x="190" y="34"/>
                        </a:lnTo>
                        <a:lnTo>
                          <a:pt x="147" y="41"/>
                        </a:lnTo>
                        <a:lnTo>
                          <a:pt x="150" y="0"/>
                        </a:lnTo>
                        <a:lnTo>
                          <a:pt x="112" y="4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08" name="Freeform 707"/>
                  <p:cNvSpPr>
                    <a:spLocks/>
                  </p:cNvSpPr>
                  <p:nvPr/>
                </p:nvSpPr>
                <p:spPr bwMode="auto">
                  <a:xfrm>
                    <a:off x="1232" y="2692"/>
                    <a:ext cx="108" cy="81"/>
                  </a:xfrm>
                  <a:custGeom>
                    <a:avLst/>
                    <a:gdLst>
                      <a:gd name="T0" fmla="*/ 14 w 216"/>
                      <a:gd name="T1" fmla="*/ 6 h 162"/>
                      <a:gd name="T2" fmla="*/ 11 w 216"/>
                      <a:gd name="T3" fmla="*/ 3 h 162"/>
                      <a:gd name="T4" fmla="*/ 10 w 216"/>
                      <a:gd name="T5" fmla="*/ 6 h 162"/>
                      <a:gd name="T6" fmla="*/ 1 w 216"/>
                      <a:gd name="T7" fmla="*/ 3 h 162"/>
                      <a:gd name="T8" fmla="*/ 6 w 216"/>
                      <a:gd name="T9" fmla="*/ 8 h 162"/>
                      <a:gd name="T10" fmla="*/ 0 w 216"/>
                      <a:gd name="T11" fmla="*/ 9 h 162"/>
                      <a:gd name="T12" fmla="*/ 5 w 216"/>
                      <a:gd name="T13" fmla="*/ 11 h 162"/>
                      <a:gd name="T14" fmla="*/ 1 w 216"/>
                      <a:gd name="T15" fmla="*/ 14 h 162"/>
                      <a:gd name="T16" fmla="*/ 8 w 216"/>
                      <a:gd name="T17" fmla="*/ 13 h 162"/>
                      <a:gd name="T18" fmla="*/ 6 w 216"/>
                      <a:gd name="T19" fmla="*/ 17 h 162"/>
                      <a:gd name="T20" fmla="*/ 10 w 216"/>
                      <a:gd name="T21" fmla="*/ 15 h 162"/>
                      <a:gd name="T22" fmla="*/ 11 w 216"/>
                      <a:gd name="T23" fmla="*/ 21 h 162"/>
                      <a:gd name="T24" fmla="*/ 14 w 216"/>
                      <a:gd name="T25" fmla="*/ 14 h 162"/>
                      <a:gd name="T26" fmla="*/ 17 w 216"/>
                      <a:gd name="T27" fmla="*/ 19 h 162"/>
                      <a:gd name="T28" fmla="*/ 18 w 216"/>
                      <a:gd name="T29" fmla="*/ 14 h 162"/>
                      <a:gd name="T30" fmla="*/ 23 w 216"/>
                      <a:gd name="T31" fmla="*/ 17 h 162"/>
                      <a:gd name="T32" fmla="*/ 22 w 216"/>
                      <a:gd name="T33" fmla="*/ 13 h 162"/>
                      <a:gd name="T34" fmla="*/ 27 w 216"/>
                      <a:gd name="T35" fmla="*/ 13 h 162"/>
                      <a:gd name="T36" fmla="*/ 22 w 216"/>
                      <a:gd name="T37" fmla="*/ 10 h 162"/>
                      <a:gd name="T38" fmla="*/ 27 w 216"/>
                      <a:gd name="T39" fmla="*/ 8 h 162"/>
                      <a:gd name="T40" fmla="*/ 21 w 216"/>
                      <a:gd name="T41" fmla="*/ 7 h 162"/>
                      <a:gd name="T42" fmla="*/ 23 w 216"/>
                      <a:gd name="T43" fmla="*/ 5 h 162"/>
                      <a:gd name="T44" fmla="*/ 18 w 216"/>
                      <a:gd name="T45" fmla="*/ 6 h 162"/>
                      <a:gd name="T46" fmla="*/ 19 w 216"/>
                      <a:gd name="T47" fmla="*/ 0 h 162"/>
                      <a:gd name="T48" fmla="*/ 14 w 216"/>
                      <a:gd name="T49" fmla="*/ 6 h 16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16" h="162">
                        <a:moveTo>
                          <a:pt x="109" y="43"/>
                        </a:moveTo>
                        <a:lnTo>
                          <a:pt x="85" y="17"/>
                        </a:lnTo>
                        <a:lnTo>
                          <a:pt x="73" y="47"/>
                        </a:lnTo>
                        <a:lnTo>
                          <a:pt x="4" y="17"/>
                        </a:lnTo>
                        <a:lnTo>
                          <a:pt x="47" y="57"/>
                        </a:lnTo>
                        <a:lnTo>
                          <a:pt x="0" y="66"/>
                        </a:lnTo>
                        <a:lnTo>
                          <a:pt x="38" y="88"/>
                        </a:lnTo>
                        <a:lnTo>
                          <a:pt x="2" y="111"/>
                        </a:lnTo>
                        <a:lnTo>
                          <a:pt x="57" y="104"/>
                        </a:lnTo>
                        <a:lnTo>
                          <a:pt x="47" y="133"/>
                        </a:lnTo>
                        <a:lnTo>
                          <a:pt x="78" y="117"/>
                        </a:lnTo>
                        <a:lnTo>
                          <a:pt x="85" y="162"/>
                        </a:lnTo>
                        <a:lnTo>
                          <a:pt x="106" y="112"/>
                        </a:lnTo>
                        <a:lnTo>
                          <a:pt x="133" y="149"/>
                        </a:lnTo>
                        <a:lnTo>
                          <a:pt x="140" y="109"/>
                        </a:lnTo>
                        <a:lnTo>
                          <a:pt x="182" y="136"/>
                        </a:lnTo>
                        <a:lnTo>
                          <a:pt x="170" y="98"/>
                        </a:lnTo>
                        <a:lnTo>
                          <a:pt x="216" y="100"/>
                        </a:lnTo>
                        <a:lnTo>
                          <a:pt x="176" y="79"/>
                        </a:lnTo>
                        <a:lnTo>
                          <a:pt x="211" y="60"/>
                        </a:lnTo>
                        <a:lnTo>
                          <a:pt x="168" y="55"/>
                        </a:lnTo>
                        <a:lnTo>
                          <a:pt x="183" y="35"/>
                        </a:lnTo>
                        <a:lnTo>
                          <a:pt x="142" y="42"/>
                        </a:lnTo>
                        <a:lnTo>
                          <a:pt x="147" y="0"/>
                        </a:lnTo>
                        <a:lnTo>
                          <a:pt x="109" y="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09" name="Freeform 708"/>
                  <p:cNvSpPr>
                    <a:spLocks/>
                  </p:cNvSpPr>
                  <p:nvPr/>
                </p:nvSpPr>
                <p:spPr bwMode="auto">
                  <a:xfrm>
                    <a:off x="1234" y="2693"/>
                    <a:ext cx="104" cy="78"/>
                  </a:xfrm>
                  <a:custGeom>
                    <a:avLst/>
                    <a:gdLst>
                      <a:gd name="T0" fmla="*/ 13 w 209"/>
                      <a:gd name="T1" fmla="*/ 5 h 157"/>
                      <a:gd name="T2" fmla="*/ 10 w 209"/>
                      <a:gd name="T3" fmla="*/ 2 h 157"/>
                      <a:gd name="T4" fmla="*/ 8 w 209"/>
                      <a:gd name="T5" fmla="*/ 5 h 157"/>
                      <a:gd name="T6" fmla="*/ 0 w 209"/>
                      <a:gd name="T7" fmla="*/ 2 h 157"/>
                      <a:gd name="T8" fmla="*/ 5 w 209"/>
                      <a:gd name="T9" fmla="*/ 6 h 157"/>
                      <a:gd name="T10" fmla="*/ 0 w 209"/>
                      <a:gd name="T11" fmla="*/ 7 h 157"/>
                      <a:gd name="T12" fmla="*/ 4 w 209"/>
                      <a:gd name="T13" fmla="*/ 10 h 157"/>
                      <a:gd name="T14" fmla="*/ 0 w 209"/>
                      <a:gd name="T15" fmla="*/ 13 h 157"/>
                      <a:gd name="T16" fmla="*/ 6 w 209"/>
                      <a:gd name="T17" fmla="*/ 12 h 157"/>
                      <a:gd name="T18" fmla="*/ 5 w 209"/>
                      <a:gd name="T19" fmla="*/ 16 h 157"/>
                      <a:gd name="T20" fmla="*/ 9 w 209"/>
                      <a:gd name="T21" fmla="*/ 14 h 157"/>
                      <a:gd name="T22" fmla="*/ 10 w 209"/>
                      <a:gd name="T23" fmla="*/ 19 h 157"/>
                      <a:gd name="T24" fmla="*/ 12 w 209"/>
                      <a:gd name="T25" fmla="*/ 13 h 157"/>
                      <a:gd name="T26" fmla="*/ 16 w 209"/>
                      <a:gd name="T27" fmla="*/ 18 h 157"/>
                      <a:gd name="T28" fmla="*/ 17 w 209"/>
                      <a:gd name="T29" fmla="*/ 13 h 157"/>
                      <a:gd name="T30" fmla="*/ 22 w 209"/>
                      <a:gd name="T31" fmla="*/ 16 h 157"/>
                      <a:gd name="T32" fmla="*/ 20 w 209"/>
                      <a:gd name="T33" fmla="*/ 11 h 157"/>
                      <a:gd name="T34" fmla="*/ 26 w 209"/>
                      <a:gd name="T35" fmla="*/ 12 h 157"/>
                      <a:gd name="T36" fmla="*/ 21 w 209"/>
                      <a:gd name="T37" fmla="*/ 9 h 157"/>
                      <a:gd name="T38" fmla="*/ 25 w 209"/>
                      <a:gd name="T39" fmla="*/ 7 h 157"/>
                      <a:gd name="T40" fmla="*/ 20 w 209"/>
                      <a:gd name="T41" fmla="*/ 6 h 157"/>
                      <a:gd name="T42" fmla="*/ 22 w 209"/>
                      <a:gd name="T43" fmla="*/ 4 h 157"/>
                      <a:gd name="T44" fmla="*/ 17 w 209"/>
                      <a:gd name="T45" fmla="*/ 5 h 157"/>
                      <a:gd name="T46" fmla="*/ 17 w 209"/>
                      <a:gd name="T47" fmla="*/ 0 h 157"/>
                      <a:gd name="T48" fmla="*/ 13 w 209"/>
                      <a:gd name="T49" fmla="*/ 5 h 15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09" h="157">
                        <a:moveTo>
                          <a:pt x="105" y="41"/>
                        </a:moveTo>
                        <a:lnTo>
                          <a:pt x="81" y="17"/>
                        </a:lnTo>
                        <a:lnTo>
                          <a:pt x="71" y="46"/>
                        </a:lnTo>
                        <a:lnTo>
                          <a:pt x="3" y="17"/>
                        </a:lnTo>
                        <a:lnTo>
                          <a:pt x="45" y="55"/>
                        </a:lnTo>
                        <a:lnTo>
                          <a:pt x="0" y="62"/>
                        </a:lnTo>
                        <a:lnTo>
                          <a:pt x="36" y="84"/>
                        </a:lnTo>
                        <a:lnTo>
                          <a:pt x="2" y="107"/>
                        </a:lnTo>
                        <a:lnTo>
                          <a:pt x="55" y="102"/>
                        </a:lnTo>
                        <a:lnTo>
                          <a:pt x="46" y="129"/>
                        </a:lnTo>
                        <a:lnTo>
                          <a:pt x="74" y="114"/>
                        </a:lnTo>
                        <a:lnTo>
                          <a:pt x="83" y="157"/>
                        </a:lnTo>
                        <a:lnTo>
                          <a:pt x="102" y="109"/>
                        </a:lnTo>
                        <a:lnTo>
                          <a:pt x="128" y="145"/>
                        </a:lnTo>
                        <a:lnTo>
                          <a:pt x="136" y="105"/>
                        </a:lnTo>
                        <a:lnTo>
                          <a:pt x="176" y="133"/>
                        </a:lnTo>
                        <a:lnTo>
                          <a:pt x="164" y="95"/>
                        </a:lnTo>
                        <a:lnTo>
                          <a:pt x="209" y="96"/>
                        </a:lnTo>
                        <a:lnTo>
                          <a:pt x="171" y="76"/>
                        </a:lnTo>
                        <a:lnTo>
                          <a:pt x="204" y="58"/>
                        </a:lnTo>
                        <a:lnTo>
                          <a:pt x="162" y="53"/>
                        </a:lnTo>
                        <a:lnTo>
                          <a:pt x="178" y="33"/>
                        </a:lnTo>
                        <a:lnTo>
                          <a:pt x="138" y="40"/>
                        </a:lnTo>
                        <a:lnTo>
                          <a:pt x="141" y="0"/>
                        </a:lnTo>
                        <a:lnTo>
                          <a:pt x="105" y="4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10" name="Freeform 709"/>
                  <p:cNvSpPr>
                    <a:spLocks/>
                  </p:cNvSpPr>
                  <p:nvPr/>
                </p:nvSpPr>
                <p:spPr bwMode="auto">
                  <a:xfrm>
                    <a:off x="1236" y="2695"/>
                    <a:ext cx="101" cy="76"/>
                  </a:xfrm>
                  <a:custGeom>
                    <a:avLst/>
                    <a:gdLst>
                      <a:gd name="T0" fmla="*/ 13 w 202"/>
                      <a:gd name="T1" fmla="*/ 6 h 152"/>
                      <a:gd name="T2" fmla="*/ 10 w 202"/>
                      <a:gd name="T3" fmla="*/ 3 h 152"/>
                      <a:gd name="T4" fmla="*/ 9 w 202"/>
                      <a:gd name="T5" fmla="*/ 6 h 152"/>
                      <a:gd name="T6" fmla="*/ 1 w 202"/>
                      <a:gd name="T7" fmla="*/ 3 h 152"/>
                      <a:gd name="T8" fmla="*/ 6 w 202"/>
                      <a:gd name="T9" fmla="*/ 7 h 152"/>
                      <a:gd name="T10" fmla="*/ 0 w 202"/>
                      <a:gd name="T11" fmla="*/ 8 h 152"/>
                      <a:gd name="T12" fmla="*/ 5 w 202"/>
                      <a:gd name="T13" fmla="*/ 11 h 152"/>
                      <a:gd name="T14" fmla="*/ 1 w 202"/>
                      <a:gd name="T15" fmla="*/ 13 h 152"/>
                      <a:gd name="T16" fmla="*/ 7 w 202"/>
                      <a:gd name="T17" fmla="*/ 13 h 152"/>
                      <a:gd name="T18" fmla="*/ 6 w 202"/>
                      <a:gd name="T19" fmla="*/ 16 h 152"/>
                      <a:gd name="T20" fmla="*/ 10 w 202"/>
                      <a:gd name="T21" fmla="*/ 14 h 152"/>
                      <a:gd name="T22" fmla="*/ 10 w 202"/>
                      <a:gd name="T23" fmla="*/ 19 h 152"/>
                      <a:gd name="T24" fmla="*/ 13 w 202"/>
                      <a:gd name="T25" fmla="*/ 14 h 152"/>
                      <a:gd name="T26" fmla="*/ 16 w 202"/>
                      <a:gd name="T27" fmla="*/ 18 h 152"/>
                      <a:gd name="T28" fmla="*/ 17 w 202"/>
                      <a:gd name="T29" fmla="*/ 13 h 152"/>
                      <a:gd name="T30" fmla="*/ 22 w 202"/>
                      <a:gd name="T31" fmla="*/ 16 h 152"/>
                      <a:gd name="T32" fmla="*/ 20 w 202"/>
                      <a:gd name="T33" fmla="*/ 12 h 152"/>
                      <a:gd name="T34" fmla="*/ 26 w 202"/>
                      <a:gd name="T35" fmla="*/ 12 h 152"/>
                      <a:gd name="T36" fmla="*/ 21 w 202"/>
                      <a:gd name="T37" fmla="*/ 10 h 152"/>
                      <a:gd name="T38" fmla="*/ 25 w 202"/>
                      <a:gd name="T39" fmla="*/ 8 h 152"/>
                      <a:gd name="T40" fmla="*/ 20 w 202"/>
                      <a:gd name="T41" fmla="*/ 7 h 152"/>
                      <a:gd name="T42" fmla="*/ 22 w 202"/>
                      <a:gd name="T43" fmla="*/ 4 h 152"/>
                      <a:gd name="T44" fmla="*/ 17 w 202"/>
                      <a:gd name="T45" fmla="*/ 5 h 152"/>
                      <a:gd name="T46" fmla="*/ 18 w 202"/>
                      <a:gd name="T47" fmla="*/ 0 h 152"/>
                      <a:gd name="T48" fmla="*/ 13 w 202"/>
                      <a:gd name="T49" fmla="*/ 6 h 15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02" h="152">
                        <a:moveTo>
                          <a:pt x="102" y="42"/>
                        </a:moveTo>
                        <a:lnTo>
                          <a:pt x="78" y="18"/>
                        </a:lnTo>
                        <a:lnTo>
                          <a:pt x="69" y="45"/>
                        </a:lnTo>
                        <a:lnTo>
                          <a:pt x="4" y="18"/>
                        </a:lnTo>
                        <a:lnTo>
                          <a:pt x="43" y="54"/>
                        </a:lnTo>
                        <a:lnTo>
                          <a:pt x="0" y="61"/>
                        </a:lnTo>
                        <a:lnTo>
                          <a:pt x="37" y="83"/>
                        </a:lnTo>
                        <a:lnTo>
                          <a:pt x="2" y="104"/>
                        </a:lnTo>
                        <a:lnTo>
                          <a:pt x="54" y="99"/>
                        </a:lnTo>
                        <a:lnTo>
                          <a:pt x="45" y="125"/>
                        </a:lnTo>
                        <a:lnTo>
                          <a:pt x="73" y="111"/>
                        </a:lnTo>
                        <a:lnTo>
                          <a:pt x="80" y="152"/>
                        </a:lnTo>
                        <a:lnTo>
                          <a:pt x="99" y="106"/>
                        </a:lnTo>
                        <a:lnTo>
                          <a:pt x="125" y="140"/>
                        </a:lnTo>
                        <a:lnTo>
                          <a:pt x="131" y="102"/>
                        </a:lnTo>
                        <a:lnTo>
                          <a:pt x="169" y="128"/>
                        </a:lnTo>
                        <a:lnTo>
                          <a:pt x="159" y="92"/>
                        </a:lnTo>
                        <a:lnTo>
                          <a:pt x="202" y="93"/>
                        </a:lnTo>
                        <a:lnTo>
                          <a:pt x="164" y="74"/>
                        </a:lnTo>
                        <a:lnTo>
                          <a:pt x="197" y="57"/>
                        </a:lnTo>
                        <a:lnTo>
                          <a:pt x="157" y="52"/>
                        </a:lnTo>
                        <a:lnTo>
                          <a:pt x="173" y="31"/>
                        </a:lnTo>
                        <a:lnTo>
                          <a:pt x="133" y="38"/>
                        </a:lnTo>
                        <a:lnTo>
                          <a:pt x="137" y="0"/>
                        </a:lnTo>
                        <a:lnTo>
                          <a:pt x="102" y="42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11" name="Freeform 710"/>
                  <p:cNvSpPr>
                    <a:spLocks/>
                  </p:cNvSpPr>
                  <p:nvPr/>
                </p:nvSpPr>
                <p:spPr bwMode="auto">
                  <a:xfrm>
                    <a:off x="1237" y="2695"/>
                    <a:ext cx="98" cy="74"/>
                  </a:xfrm>
                  <a:custGeom>
                    <a:avLst/>
                    <a:gdLst>
                      <a:gd name="T0" fmla="*/ 13 w 195"/>
                      <a:gd name="T1" fmla="*/ 5 h 147"/>
                      <a:gd name="T2" fmla="*/ 10 w 195"/>
                      <a:gd name="T3" fmla="*/ 2 h 147"/>
                      <a:gd name="T4" fmla="*/ 9 w 195"/>
                      <a:gd name="T5" fmla="*/ 6 h 147"/>
                      <a:gd name="T6" fmla="*/ 1 w 195"/>
                      <a:gd name="T7" fmla="*/ 2 h 147"/>
                      <a:gd name="T8" fmla="*/ 6 w 195"/>
                      <a:gd name="T9" fmla="*/ 7 h 147"/>
                      <a:gd name="T10" fmla="*/ 0 w 195"/>
                      <a:gd name="T11" fmla="*/ 8 h 147"/>
                      <a:gd name="T12" fmla="*/ 5 w 195"/>
                      <a:gd name="T13" fmla="*/ 10 h 147"/>
                      <a:gd name="T14" fmla="*/ 1 w 195"/>
                      <a:gd name="T15" fmla="*/ 13 h 147"/>
                      <a:gd name="T16" fmla="*/ 7 w 195"/>
                      <a:gd name="T17" fmla="*/ 12 h 147"/>
                      <a:gd name="T18" fmla="*/ 6 w 195"/>
                      <a:gd name="T19" fmla="*/ 16 h 147"/>
                      <a:gd name="T20" fmla="*/ 9 w 195"/>
                      <a:gd name="T21" fmla="*/ 14 h 147"/>
                      <a:gd name="T22" fmla="*/ 10 w 195"/>
                      <a:gd name="T23" fmla="*/ 19 h 147"/>
                      <a:gd name="T24" fmla="*/ 12 w 195"/>
                      <a:gd name="T25" fmla="*/ 13 h 147"/>
                      <a:gd name="T26" fmla="*/ 15 w 195"/>
                      <a:gd name="T27" fmla="*/ 17 h 147"/>
                      <a:gd name="T28" fmla="*/ 16 w 195"/>
                      <a:gd name="T29" fmla="*/ 13 h 147"/>
                      <a:gd name="T30" fmla="*/ 21 w 195"/>
                      <a:gd name="T31" fmla="*/ 16 h 147"/>
                      <a:gd name="T32" fmla="*/ 20 w 195"/>
                      <a:gd name="T33" fmla="*/ 11 h 147"/>
                      <a:gd name="T34" fmla="*/ 25 w 195"/>
                      <a:gd name="T35" fmla="*/ 12 h 147"/>
                      <a:gd name="T36" fmla="*/ 20 w 195"/>
                      <a:gd name="T37" fmla="*/ 9 h 147"/>
                      <a:gd name="T38" fmla="*/ 24 w 195"/>
                      <a:gd name="T39" fmla="*/ 7 h 147"/>
                      <a:gd name="T40" fmla="*/ 19 w 195"/>
                      <a:gd name="T41" fmla="*/ 7 h 147"/>
                      <a:gd name="T42" fmla="*/ 21 w 195"/>
                      <a:gd name="T43" fmla="*/ 4 h 147"/>
                      <a:gd name="T44" fmla="*/ 16 w 195"/>
                      <a:gd name="T45" fmla="*/ 5 h 147"/>
                      <a:gd name="T46" fmla="*/ 17 w 195"/>
                      <a:gd name="T47" fmla="*/ 0 h 147"/>
                      <a:gd name="T48" fmla="*/ 13 w 195"/>
                      <a:gd name="T49" fmla="*/ 5 h 14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95" h="147">
                        <a:moveTo>
                          <a:pt x="98" y="40"/>
                        </a:moveTo>
                        <a:lnTo>
                          <a:pt x="76" y="16"/>
                        </a:lnTo>
                        <a:lnTo>
                          <a:pt x="65" y="43"/>
                        </a:lnTo>
                        <a:lnTo>
                          <a:pt x="3" y="16"/>
                        </a:lnTo>
                        <a:lnTo>
                          <a:pt x="41" y="52"/>
                        </a:lnTo>
                        <a:lnTo>
                          <a:pt x="0" y="59"/>
                        </a:lnTo>
                        <a:lnTo>
                          <a:pt x="34" y="79"/>
                        </a:lnTo>
                        <a:lnTo>
                          <a:pt x="1" y="100"/>
                        </a:lnTo>
                        <a:lnTo>
                          <a:pt x="51" y="95"/>
                        </a:lnTo>
                        <a:lnTo>
                          <a:pt x="43" y="121"/>
                        </a:lnTo>
                        <a:lnTo>
                          <a:pt x="69" y="107"/>
                        </a:lnTo>
                        <a:lnTo>
                          <a:pt x="77" y="147"/>
                        </a:lnTo>
                        <a:lnTo>
                          <a:pt x="95" y="102"/>
                        </a:lnTo>
                        <a:lnTo>
                          <a:pt x="119" y="135"/>
                        </a:lnTo>
                        <a:lnTo>
                          <a:pt x="127" y="98"/>
                        </a:lnTo>
                        <a:lnTo>
                          <a:pt x="164" y="124"/>
                        </a:lnTo>
                        <a:lnTo>
                          <a:pt x="153" y="88"/>
                        </a:lnTo>
                        <a:lnTo>
                          <a:pt x="195" y="91"/>
                        </a:lnTo>
                        <a:lnTo>
                          <a:pt x="159" y="71"/>
                        </a:lnTo>
                        <a:lnTo>
                          <a:pt x="190" y="55"/>
                        </a:lnTo>
                        <a:lnTo>
                          <a:pt x="152" y="50"/>
                        </a:lnTo>
                        <a:lnTo>
                          <a:pt x="165" y="31"/>
                        </a:lnTo>
                        <a:lnTo>
                          <a:pt x="127" y="36"/>
                        </a:lnTo>
                        <a:lnTo>
                          <a:pt x="131" y="0"/>
                        </a:lnTo>
                        <a:lnTo>
                          <a:pt x="98" y="4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12" name="Freeform 711"/>
                  <p:cNvSpPr>
                    <a:spLocks/>
                  </p:cNvSpPr>
                  <p:nvPr/>
                </p:nvSpPr>
                <p:spPr bwMode="auto">
                  <a:xfrm>
                    <a:off x="1239" y="2697"/>
                    <a:ext cx="94" cy="71"/>
                  </a:xfrm>
                  <a:custGeom>
                    <a:avLst/>
                    <a:gdLst>
                      <a:gd name="T0" fmla="*/ 12 w 188"/>
                      <a:gd name="T1" fmla="*/ 5 h 142"/>
                      <a:gd name="T2" fmla="*/ 10 w 188"/>
                      <a:gd name="T3" fmla="*/ 2 h 142"/>
                      <a:gd name="T4" fmla="*/ 8 w 188"/>
                      <a:gd name="T5" fmla="*/ 6 h 142"/>
                      <a:gd name="T6" fmla="*/ 1 w 188"/>
                      <a:gd name="T7" fmla="*/ 2 h 142"/>
                      <a:gd name="T8" fmla="*/ 5 w 188"/>
                      <a:gd name="T9" fmla="*/ 7 h 142"/>
                      <a:gd name="T10" fmla="*/ 0 w 188"/>
                      <a:gd name="T11" fmla="*/ 8 h 142"/>
                      <a:gd name="T12" fmla="*/ 5 w 188"/>
                      <a:gd name="T13" fmla="*/ 10 h 142"/>
                      <a:gd name="T14" fmla="*/ 1 w 188"/>
                      <a:gd name="T15" fmla="*/ 13 h 142"/>
                      <a:gd name="T16" fmla="*/ 7 w 188"/>
                      <a:gd name="T17" fmla="*/ 12 h 142"/>
                      <a:gd name="T18" fmla="*/ 6 w 188"/>
                      <a:gd name="T19" fmla="*/ 15 h 142"/>
                      <a:gd name="T20" fmla="*/ 9 w 188"/>
                      <a:gd name="T21" fmla="*/ 13 h 142"/>
                      <a:gd name="T22" fmla="*/ 10 w 188"/>
                      <a:gd name="T23" fmla="*/ 18 h 142"/>
                      <a:gd name="T24" fmla="*/ 12 w 188"/>
                      <a:gd name="T25" fmla="*/ 13 h 142"/>
                      <a:gd name="T26" fmla="*/ 15 w 188"/>
                      <a:gd name="T27" fmla="*/ 17 h 142"/>
                      <a:gd name="T28" fmla="*/ 16 w 188"/>
                      <a:gd name="T29" fmla="*/ 12 h 142"/>
                      <a:gd name="T30" fmla="*/ 20 w 188"/>
                      <a:gd name="T31" fmla="*/ 15 h 142"/>
                      <a:gd name="T32" fmla="*/ 19 w 188"/>
                      <a:gd name="T33" fmla="*/ 11 h 142"/>
                      <a:gd name="T34" fmla="*/ 24 w 188"/>
                      <a:gd name="T35" fmla="*/ 11 h 142"/>
                      <a:gd name="T36" fmla="*/ 20 w 188"/>
                      <a:gd name="T37" fmla="*/ 9 h 142"/>
                      <a:gd name="T38" fmla="*/ 24 w 188"/>
                      <a:gd name="T39" fmla="*/ 7 h 142"/>
                      <a:gd name="T40" fmla="*/ 19 w 188"/>
                      <a:gd name="T41" fmla="*/ 7 h 142"/>
                      <a:gd name="T42" fmla="*/ 21 w 188"/>
                      <a:gd name="T43" fmla="*/ 4 h 142"/>
                      <a:gd name="T44" fmla="*/ 16 w 188"/>
                      <a:gd name="T45" fmla="*/ 5 h 142"/>
                      <a:gd name="T46" fmla="*/ 16 w 188"/>
                      <a:gd name="T47" fmla="*/ 0 h 142"/>
                      <a:gd name="T48" fmla="*/ 12 w 188"/>
                      <a:gd name="T49" fmla="*/ 5 h 14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88" h="142">
                        <a:moveTo>
                          <a:pt x="95" y="38"/>
                        </a:moveTo>
                        <a:lnTo>
                          <a:pt x="73" y="16"/>
                        </a:lnTo>
                        <a:lnTo>
                          <a:pt x="64" y="42"/>
                        </a:lnTo>
                        <a:lnTo>
                          <a:pt x="4" y="16"/>
                        </a:lnTo>
                        <a:lnTo>
                          <a:pt x="40" y="50"/>
                        </a:lnTo>
                        <a:lnTo>
                          <a:pt x="0" y="57"/>
                        </a:lnTo>
                        <a:lnTo>
                          <a:pt x="33" y="78"/>
                        </a:lnTo>
                        <a:lnTo>
                          <a:pt x="2" y="97"/>
                        </a:lnTo>
                        <a:lnTo>
                          <a:pt x="50" y="92"/>
                        </a:lnTo>
                        <a:lnTo>
                          <a:pt x="42" y="116"/>
                        </a:lnTo>
                        <a:lnTo>
                          <a:pt x="67" y="104"/>
                        </a:lnTo>
                        <a:lnTo>
                          <a:pt x="74" y="142"/>
                        </a:lnTo>
                        <a:lnTo>
                          <a:pt x="92" y="99"/>
                        </a:lnTo>
                        <a:lnTo>
                          <a:pt x="116" y="130"/>
                        </a:lnTo>
                        <a:lnTo>
                          <a:pt x="123" y="95"/>
                        </a:lnTo>
                        <a:lnTo>
                          <a:pt x="159" y="120"/>
                        </a:lnTo>
                        <a:lnTo>
                          <a:pt x="147" y="85"/>
                        </a:lnTo>
                        <a:lnTo>
                          <a:pt x="188" y="88"/>
                        </a:lnTo>
                        <a:lnTo>
                          <a:pt x="154" y="69"/>
                        </a:lnTo>
                        <a:lnTo>
                          <a:pt x="185" y="54"/>
                        </a:lnTo>
                        <a:lnTo>
                          <a:pt x="147" y="49"/>
                        </a:lnTo>
                        <a:lnTo>
                          <a:pt x="161" y="30"/>
                        </a:lnTo>
                        <a:lnTo>
                          <a:pt x="124" y="37"/>
                        </a:lnTo>
                        <a:lnTo>
                          <a:pt x="128" y="0"/>
                        </a:lnTo>
                        <a:lnTo>
                          <a:pt x="95" y="3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13" name="Freeform 712"/>
                  <p:cNvSpPr>
                    <a:spLocks/>
                  </p:cNvSpPr>
                  <p:nvPr/>
                </p:nvSpPr>
                <p:spPr bwMode="auto">
                  <a:xfrm>
                    <a:off x="1241" y="2698"/>
                    <a:ext cx="90" cy="68"/>
                  </a:xfrm>
                  <a:custGeom>
                    <a:avLst/>
                    <a:gdLst>
                      <a:gd name="T0" fmla="*/ 11 w 181"/>
                      <a:gd name="T1" fmla="*/ 4 h 137"/>
                      <a:gd name="T2" fmla="*/ 8 w 181"/>
                      <a:gd name="T3" fmla="*/ 2 h 137"/>
                      <a:gd name="T4" fmla="*/ 7 w 181"/>
                      <a:gd name="T5" fmla="*/ 5 h 137"/>
                      <a:gd name="T6" fmla="*/ 0 w 181"/>
                      <a:gd name="T7" fmla="*/ 2 h 137"/>
                      <a:gd name="T8" fmla="*/ 4 w 181"/>
                      <a:gd name="T9" fmla="*/ 6 h 137"/>
                      <a:gd name="T10" fmla="*/ 0 w 181"/>
                      <a:gd name="T11" fmla="*/ 6 h 137"/>
                      <a:gd name="T12" fmla="*/ 3 w 181"/>
                      <a:gd name="T13" fmla="*/ 9 h 137"/>
                      <a:gd name="T14" fmla="*/ 0 w 181"/>
                      <a:gd name="T15" fmla="*/ 11 h 137"/>
                      <a:gd name="T16" fmla="*/ 6 w 181"/>
                      <a:gd name="T17" fmla="*/ 11 h 137"/>
                      <a:gd name="T18" fmla="*/ 4 w 181"/>
                      <a:gd name="T19" fmla="*/ 14 h 137"/>
                      <a:gd name="T20" fmla="*/ 8 w 181"/>
                      <a:gd name="T21" fmla="*/ 12 h 137"/>
                      <a:gd name="T22" fmla="*/ 8 w 181"/>
                      <a:gd name="T23" fmla="*/ 17 h 137"/>
                      <a:gd name="T24" fmla="*/ 11 w 181"/>
                      <a:gd name="T25" fmla="*/ 11 h 137"/>
                      <a:gd name="T26" fmla="*/ 14 w 181"/>
                      <a:gd name="T27" fmla="*/ 15 h 137"/>
                      <a:gd name="T28" fmla="*/ 14 w 181"/>
                      <a:gd name="T29" fmla="*/ 11 h 137"/>
                      <a:gd name="T30" fmla="*/ 19 w 181"/>
                      <a:gd name="T31" fmla="*/ 14 h 137"/>
                      <a:gd name="T32" fmla="*/ 17 w 181"/>
                      <a:gd name="T33" fmla="*/ 10 h 137"/>
                      <a:gd name="T34" fmla="*/ 22 w 181"/>
                      <a:gd name="T35" fmla="*/ 10 h 137"/>
                      <a:gd name="T36" fmla="*/ 18 w 181"/>
                      <a:gd name="T37" fmla="*/ 8 h 137"/>
                      <a:gd name="T38" fmla="*/ 22 w 181"/>
                      <a:gd name="T39" fmla="*/ 6 h 137"/>
                      <a:gd name="T40" fmla="*/ 17 w 181"/>
                      <a:gd name="T41" fmla="*/ 5 h 137"/>
                      <a:gd name="T42" fmla="*/ 19 w 181"/>
                      <a:gd name="T43" fmla="*/ 3 h 137"/>
                      <a:gd name="T44" fmla="*/ 14 w 181"/>
                      <a:gd name="T45" fmla="*/ 4 h 137"/>
                      <a:gd name="T46" fmla="*/ 15 w 181"/>
                      <a:gd name="T47" fmla="*/ 0 h 137"/>
                      <a:gd name="T48" fmla="*/ 11 w 181"/>
                      <a:gd name="T49" fmla="*/ 4 h 13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81" h="137">
                        <a:moveTo>
                          <a:pt x="91" y="36"/>
                        </a:moveTo>
                        <a:lnTo>
                          <a:pt x="70" y="16"/>
                        </a:lnTo>
                        <a:lnTo>
                          <a:pt x="62" y="40"/>
                        </a:lnTo>
                        <a:lnTo>
                          <a:pt x="3" y="16"/>
                        </a:lnTo>
                        <a:lnTo>
                          <a:pt x="38" y="48"/>
                        </a:lnTo>
                        <a:lnTo>
                          <a:pt x="0" y="55"/>
                        </a:lnTo>
                        <a:lnTo>
                          <a:pt x="31" y="74"/>
                        </a:lnTo>
                        <a:lnTo>
                          <a:pt x="1" y="93"/>
                        </a:lnTo>
                        <a:lnTo>
                          <a:pt x="48" y="88"/>
                        </a:lnTo>
                        <a:lnTo>
                          <a:pt x="39" y="112"/>
                        </a:lnTo>
                        <a:lnTo>
                          <a:pt x="65" y="100"/>
                        </a:lnTo>
                        <a:lnTo>
                          <a:pt x="70" y="137"/>
                        </a:lnTo>
                        <a:lnTo>
                          <a:pt x="88" y="95"/>
                        </a:lnTo>
                        <a:lnTo>
                          <a:pt x="112" y="126"/>
                        </a:lnTo>
                        <a:lnTo>
                          <a:pt x="117" y="92"/>
                        </a:lnTo>
                        <a:lnTo>
                          <a:pt x="152" y="116"/>
                        </a:lnTo>
                        <a:lnTo>
                          <a:pt x="141" y="83"/>
                        </a:lnTo>
                        <a:lnTo>
                          <a:pt x="181" y="85"/>
                        </a:lnTo>
                        <a:lnTo>
                          <a:pt x="148" y="66"/>
                        </a:lnTo>
                        <a:lnTo>
                          <a:pt x="177" y="52"/>
                        </a:lnTo>
                        <a:lnTo>
                          <a:pt x="141" y="47"/>
                        </a:lnTo>
                        <a:lnTo>
                          <a:pt x="155" y="30"/>
                        </a:lnTo>
                        <a:lnTo>
                          <a:pt x="119" y="35"/>
                        </a:lnTo>
                        <a:lnTo>
                          <a:pt x="122" y="0"/>
                        </a:lnTo>
                        <a:lnTo>
                          <a:pt x="91" y="36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14" name="Freeform 713"/>
                  <p:cNvSpPr>
                    <a:spLocks/>
                  </p:cNvSpPr>
                  <p:nvPr/>
                </p:nvSpPr>
                <p:spPr bwMode="auto">
                  <a:xfrm>
                    <a:off x="1243" y="2700"/>
                    <a:ext cx="87" cy="65"/>
                  </a:xfrm>
                  <a:custGeom>
                    <a:avLst/>
                    <a:gdLst>
                      <a:gd name="T0" fmla="*/ 11 w 174"/>
                      <a:gd name="T1" fmla="*/ 4 h 131"/>
                      <a:gd name="T2" fmla="*/ 9 w 174"/>
                      <a:gd name="T3" fmla="*/ 1 h 131"/>
                      <a:gd name="T4" fmla="*/ 8 w 174"/>
                      <a:gd name="T5" fmla="*/ 4 h 131"/>
                      <a:gd name="T6" fmla="*/ 1 w 174"/>
                      <a:gd name="T7" fmla="*/ 1 h 131"/>
                      <a:gd name="T8" fmla="*/ 5 w 174"/>
                      <a:gd name="T9" fmla="*/ 5 h 131"/>
                      <a:gd name="T10" fmla="*/ 0 w 174"/>
                      <a:gd name="T11" fmla="*/ 6 h 131"/>
                      <a:gd name="T12" fmla="*/ 4 w 174"/>
                      <a:gd name="T13" fmla="*/ 8 h 131"/>
                      <a:gd name="T14" fmla="*/ 1 w 174"/>
                      <a:gd name="T15" fmla="*/ 11 h 131"/>
                      <a:gd name="T16" fmla="*/ 6 w 174"/>
                      <a:gd name="T17" fmla="*/ 10 h 131"/>
                      <a:gd name="T18" fmla="*/ 5 w 174"/>
                      <a:gd name="T19" fmla="*/ 13 h 131"/>
                      <a:gd name="T20" fmla="*/ 8 w 174"/>
                      <a:gd name="T21" fmla="*/ 11 h 131"/>
                      <a:gd name="T22" fmla="*/ 9 w 174"/>
                      <a:gd name="T23" fmla="*/ 16 h 131"/>
                      <a:gd name="T24" fmla="*/ 11 w 174"/>
                      <a:gd name="T25" fmla="*/ 11 h 131"/>
                      <a:gd name="T26" fmla="*/ 14 w 174"/>
                      <a:gd name="T27" fmla="*/ 15 h 131"/>
                      <a:gd name="T28" fmla="*/ 15 w 174"/>
                      <a:gd name="T29" fmla="*/ 11 h 131"/>
                      <a:gd name="T30" fmla="*/ 19 w 174"/>
                      <a:gd name="T31" fmla="*/ 13 h 131"/>
                      <a:gd name="T32" fmla="*/ 17 w 174"/>
                      <a:gd name="T33" fmla="*/ 9 h 131"/>
                      <a:gd name="T34" fmla="*/ 22 w 174"/>
                      <a:gd name="T35" fmla="*/ 10 h 131"/>
                      <a:gd name="T36" fmla="*/ 18 w 174"/>
                      <a:gd name="T37" fmla="*/ 7 h 131"/>
                      <a:gd name="T38" fmla="*/ 22 w 174"/>
                      <a:gd name="T39" fmla="*/ 6 h 131"/>
                      <a:gd name="T40" fmla="*/ 17 w 174"/>
                      <a:gd name="T41" fmla="*/ 5 h 131"/>
                      <a:gd name="T42" fmla="*/ 19 w 174"/>
                      <a:gd name="T43" fmla="*/ 3 h 131"/>
                      <a:gd name="T44" fmla="*/ 15 w 174"/>
                      <a:gd name="T45" fmla="*/ 4 h 131"/>
                      <a:gd name="T46" fmla="*/ 15 w 174"/>
                      <a:gd name="T47" fmla="*/ 0 h 131"/>
                      <a:gd name="T48" fmla="*/ 11 w 174"/>
                      <a:gd name="T49" fmla="*/ 4 h 131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74" h="131">
                        <a:moveTo>
                          <a:pt x="88" y="34"/>
                        </a:moveTo>
                        <a:lnTo>
                          <a:pt x="67" y="13"/>
                        </a:lnTo>
                        <a:lnTo>
                          <a:pt x="59" y="38"/>
                        </a:lnTo>
                        <a:lnTo>
                          <a:pt x="4" y="13"/>
                        </a:lnTo>
                        <a:lnTo>
                          <a:pt x="38" y="46"/>
                        </a:lnTo>
                        <a:lnTo>
                          <a:pt x="0" y="53"/>
                        </a:lnTo>
                        <a:lnTo>
                          <a:pt x="31" y="70"/>
                        </a:lnTo>
                        <a:lnTo>
                          <a:pt x="2" y="89"/>
                        </a:lnTo>
                        <a:lnTo>
                          <a:pt x="47" y="84"/>
                        </a:lnTo>
                        <a:lnTo>
                          <a:pt x="38" y="107"/>
                        </a:lnTo>
                        <a:lnTo>
                          <a:pt x="62" y="95"/>
                        </a:lnTo>
                        <a:lnTo>
                          <a:pt x="69" y="131"/>
                        </a:lnTo>
                        <a:lnTo>
                          <a:pt x="85" y="91"/>
                        </a:lnTo>
                        <a:lnTo>
                          <a:pt x="107" y="120"/>
                        </a:lnTo>
                        <a:lnTo>
                          <a:pt x="114" y="88"/>
                        </a:lnTo>
                        <a:lnTo>
                          <a:pt x="147" y="110"/>
                        </a:lnTo>
                        <a:lnTo>
                          <a:pt x="136" y="79"/>
                        </a:lnTo>
                        <a:lnTo>
                          <a:pt x="174" y="81"/>
                        </a:lnTo>
                        <a:lnTo>
                          <a:pt x="142" y="63"/>
                        </a:lnTo>
                        <a:lnTo>
                          <a:pt x="171" y="50"/>
                        </a:lnTo>
                        <a:lnTo>
                          <a:pt x="136" y="44"/>
                        </a:lnTo>
                        <a:lnTo>
                          <a:pt x="149" y="27"/>
                        </a:lnTo>
                        <a:lnTo>
                          <a:pt x="116" y="32"/>
                        </a:lnTo>
                        <a:lnTo>
                          <a:pt x="117" y="0"/>
                        </a:lnTo>
                        <a:lnTo>
                          <a:pt x="88" y="3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15" name="Freeform 714"/>
                  <p:cNvSpPr>
                    <a:spLocks/>
                  </p:cNvSpPr>
                  <p:nvPr/>
                </p:nvSpPr>
                <p:spPr bwMode="auto">
                  <a:xfrm>
                    <a:off x="1244" y="2701"/>
                    <a:ext cx="84" cy="63"/>
                  </a:xfrm>
                  <a:custGeom>
                    <a:avLst/>
                    <a:gdLst>
                      <a:gd name="T0" fmla="*/ 11 w 167"/>
                      <a:gd name="T1" fmla="*/ 5 h 126"/>
                      <a:gd name="T2" fmla="*/ 9 w 167"/>
                      <a:gd name="T3" fmla="*/ 2 h 126"/>
                      <a:gd name="T4" fmla="*/ 7 w 167"/>
                      <a:gd name="T5" fmla="*/ 5 h 126"/>
                      <a:gd name="T6" fmla="*/ 1 w 167"/>
                      <a:gd name="T7" fmla="*/ 2 h 126"/>
                      <a:gd name="T8" fmla="*/ 5 w 167"/>
                      <a:gd name="T9" fmla="*/ 6 h 126"/>
                      <a:gd name="T10" fmla="*/ 0 w 167"/>
                      <a:gd name="T11" fmla="*/ 7 h 126"/>
                      <a:gd name="T12" fmla="*/ 4 w 167"/>
                      <a:gd name="T13" fmla="*/ 9 h 126"/>
                      <a:gd name="T14" fmla="*/ 1 w 167"/>
                      <a:gd name="T15" fmla="*/ 11 h 126"/>
                      <a:gd name="T16" fmla="*/ 6 w 167"/>
                      <a:gd name="T17" fmla="*/ 11 h 126"/>
                      <a:gd name="T18" fmla="*/ 5 w 167"/>
                      <a:gd name="T19" fmla="*/ 13 h 126"/>
                      <a:gd name="T20" fmla="*/ 8 w 167"/>
                      <a:gd name="T21" fmla="*/ 12 h 126"/>
                      <a:gd name="T22" fmla="*/ 9 w 167"/>
                      <a:gd name="T23" fmla="*/ 16 h 126"/>
                      <a:gd name="T24" fmla="*/ 11 w 167"/>
                      <a:gd name="T25" fmla="*/ 11 h 126"/>
                      <a:gd name="T26" fmla="*/ 13 w 167"/>
                      <a:gd name="T27" fmla="*/ 15 h 126"/>
                      <a:gd name="T28" fmla="*/ 14 w 167"/>
                      <a:gd name="T29" fmla="*/ 11 h 126"/>
                      <a:gd name="T30" fmla="*/ 18 w 167"/>
                      <a:gd name="T31" fmla="*/ 14 h 126"/>
                      <a:gd name="T32" fmla="*/ 17 w 167"/>
                      <a:gd name="T33" fmla="*/ 10 h 126"/>
                      <a:gd name="T34" fmla="*/ 21 w 167"/>
                      <a:gd name="T35" fmla="*/ 10 h 126"/>
                      <a:gd name="T36" fmla="*/ 17 w 167"/>
                      <a:gd name="T37" fmla="*/ 8 h 126"/>
                      <a:gd name="T38" fmla="*/ 21 w 167"/>
                      <a:gd name="T39" fmla="*/ 7 h 126"/>
                      <a:gd name="T40" fmla="*/ 17 w 167"/>
                      <a:gd name="T41" fmla="*/ 6 h 126"/>
                      <a:gd name="T42" fmla="*/ 18 w 167"/>
                      <a:gd name="T43" fmla="*/ 4 h 126"/>
                      <a:gd name="T44" fmla="*/ 14 w 167"/>
                      <a:gd name="T45" fmla="*/ 4 h 126"/>
                      <a:gd name="T46" fmla="*/ 15 w 167"/>
                      <a:gd name="T47" fmla="*/ 0 h 126"/>
                      <a:gd name="T48" fmla="*/ 11 w 167"/>
                      <a:gd name="T49" fmla="*/ 5 h 1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67" h="126">
                        <a:moveTo>
                          <a:pt x="84" y="35"/>
                        </a:moveTo>
                        <a:lnTo>
                          <a:pt x="65" y="14"/>
                        </a:lnTo>
                        <a:lnTo>
                          <a:pt x="56" y="37"/>
                        </a:lnTo>
                        <a:lnTo>
                          <a:pt x="3" y="14"/>
                        </a:lnTo>
                        <a:lnTo>
                          <a:pt x="36" y="45"/>
                        </a:lnTo>
                        <a:lnTo>
                          <a:pt x="0" y="50"/>
                        </a:lnTo>
                        <a:lnTo>
                          <a:pt x="29" y="69"/>
                        </a:lnTo>
                        <a:lnTo>
                          <a:pt x="1" y="87"/>
                        </a:lnTo>
                        <a:lnTo>
                          <a:pt x="44" y="81"/>
                        </a:lnTo>
                        <a:lnTo>
                          <a:pt x="36" y="104"/>
                        </a:lnTo>
                        <a:lnTo>
                          <a:pt x="60" y="92"/>
                        </a:lnTo>
                        <a:lnTo>
                          <a:pt x="65" y="126"/>
                        </a:lnTo>
                        <a:lnTo>
                          <a:pt x="81" y="88"/>
                        </a:lnTo>
                        <a:lnTo>
                          <a:pt x="103" y="116"/>
                        </a:lnTo>
                        <a:lnTo>
                          <a:pt x="108" y="85"/>
                        </a:lnTo>
                        <a:lnTo>
                          <a:pt x="141" y="107"/>
                        </a:lnTo>
                        <a:lnTo>
                          <a:pt x="131" y="76"/>
                        </a:lnTo>
                        <a:lnTo>
                          <a:pt x="167" y="78"/>
                        </a:lnTo>
                        <a:lnTo>
                          <a:pt x="136" y="61"/>
                        </a:lnTo>
                        <a:lnTo>
                          <a:pt x="164" y="49"/>
                        </a:lnTo>
                        <a:lnTo>
                          <a:pt x="129" y="43"/>
                        </a:lnTo>
                        <a:lnTo>
                          <a:pt x="143" y="26"/>
                        </a:lnTo>
                        <a:lnTo>
                          <a:pt x="110" y="31"/>
                        </a:lnTo>
                        <a:lnTo>
                          <a:pt x="113" y="0"/>
                        </a:lnTo>
                        <a:lnTo>
                          <a:pt x="84" y="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16" name="Freeform 715"/>
                  <p:cNvSpPr>
                    <a:spLocks/>
                  </p:cNvSpPr>
                  <p:nvPr/>
                </p:nvSpPr>
                <p:spPr bwMode="auto">
                  <a:xfrm>
                    <a:off x="1246" y="2702"/>
                    <a:ext cx="80" cy="61"/>
                  </a:xfrm>
                  <a:custGeom>
                    <a:avLst/>
                    <a:gdLst>
                      <a:gd name="T0" fmla="*/ 10 w 161"/>
                      <a:gd name="T1" fmla="*/ 5 h 121"/>
                      <a:gd name="T2" fmla="*/ 7 w 161"/>
                      <a:gd name="T3" fmla="*/ 2 h 121"/>
                      <a:gd name="T4" fmla="*/ 6 w 161"/>
                      <a:gd name="T5" fmla="*/ 5 h 121"/>
                      <a:gd name="T6" fmla="*/ 0 w 161"/>
                      <a:gd name="T7" fmla="*/ 2 h 121"/>
                      <a:gd name="T8" fmla="*/ 4 w 161"/>
                      <a:gd name="T9" fmla="*/ 6 h 121"/>
                      <a:gd name="T10" fmla="*/ 0 w 161"/>
                      <a:gd name="T11" fmla="*/ 6 h 121"/>
                      <a:gd name="T12" fmla="*/ 3 w 161"/>
                      <a:gd name="T13" fmla="*/ 9 h 121"/>
                      <a:gd name="T14" fmla="*/ 0 w 161"/>
                      <a:gd name="T15" fmla="*/ 11 h 121"/>
                      <a:gd name="T16" fmla="*/ 5 w 161"/>
                      <a:gd name="T17" fmla="*/ 10 h 121"/>
                      <a:gd name="T18" fmla="*/ 4 w 161"/>
                      <a:gd name="T19" fmla="*/ 13 h 121"/>
                      <a:gd name="T20" fmla="*/ 7 w 161"/>
                      <a:gd name="T21" fmla="*/ 11 h 121"/>
                      <a:gd name="T22" fmla="*/ 8 w 161"/>
                      <a:gd name="T23" fmla="*/ 16 h 121"/>
                      <a:gd name="T24" fmla="*/ 9 w 161"/>
                      <a:gd name="T25" fmla="*/ 11 h 121"/>
                      <a:gd name="T26" fmla="*/ 12 w 161"/>
                      <a:gd name="T27" fmla="*/ 14 h 121"/>
                      <a:gd name="T28" fmla="*/ 13 w 161"/>
                      <a:gd name="T29" fmla="*/ 11 h 121"/>
                      <a:gd name="T30" fmla="*/ 16 w 161"/>
                      <a:gd name="T31" fmla="*/ 13 h 121"/>
                      <a:gd name="T32" fmla="*/ 15 w 161"/>
                      <a:gd name="T33" fmla="*/ 9 h 121"/>
                      <a:gd name="T34" fmla="*/ 20 w 161"/>
                      <a:gd name="T35" fmla="*/ 10 h 121"/>
                      <a:gd name="T36" fmla="*/ 16 w 161"/>
                      <a:gd name="T37" fmla="*/ 8 h 121"/>
                      <a:gd name="T38" fmla="*/ 19 w 161"/>
                      <a:gd name="T39" fmla="*/ 6 h 121"/>
                      <a:gd name="T40" fmla="*/ 15 w 161"/>
                      <a:gd name="T41" fmla="*/ 6 h 121"/>
                      <a:gd name="T42" fmla="*/ 17 w 161"/>
                      <a:gd name="T43" fmla="*/ 4 h 121"/>
                      <a:gd name="T44" fmla="*/ 13 w 161"/>
                      <a:gd name="T45" fmla="*/ 4 h 121"/>
                      <a:gd name="T46" fmla="*/ 13 w 161"/>
                      <a:gd name="T47" fmla="*/ 0 h 121"/>
                      <a:gd name="T48" fmla="*/ 10 w 161"/>
                      <a:gd name="T49" fmla="*/ 5 h 121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61" h="121">
                        <a:moveTo>
                          <a:pt x="81" y="33"/>
                        </a:moveTo>
                        <a:lnTo>
                          <a:pt x="62" y="14"/>
                        </a:lnTo>
                        <a:lnTo>
                          <a:pt x="55" y="36"/>
                        </a:lnTo>
                        <a:lnTo>
                          <a:pt x="3" y="14"/>
                        </a:lnTo>
                        <a:lnTo>
                          <a:pt x="34" y="43"/>
                        </a:lnTo>
                        <a:lnTo>
                          <a:pt x="0" y="48"/>
                        </a:lnTo>
                        <a:lnTo>
                          <a:pt x="28" y="65"/>
                        </a:lnTo>
                        <a:lnTo>
                          <a:pt x="2" y="83"/>
                        </a:lnTo>
                        <a:lnTo>
                          <a:pt x="43" y="77"/>
                        </a:lnTo>
                        <a:lnTo>
                          <a:pt x="34" y="100"/>
                        </a:lnTo>
                        <a:lnTo>
                          <a:pt x="57" y="88"/>
                        </a:lnTo>
                        <a:lnTo>
                          <a:pt x="64" y="121"/>
                        </a:lnTo>
                        <a:lnTo>
                          <a:pt x="79" y="84"/>
                        </a:lnTo>
                        <a:lnTo>
                          <a:pt x="98" y="112"/>
                        </a:lnTo>
                        <a:lnTo>
                          <a:pt x="105" y="81"/>
                        </a:lnTo>
                        <a:lnTo>
                          <a:pt x="135" y="102"/>
                        </a:lnTo>
                        <a:lnTo>
                          <a:pt x="126" y="72"/>
                        </a:lnTo>
                        <a:lnTo>
                          <a:pt x="161" y="74"/>
                        </a:lnTo>
                        <a:lnTo>
                          <a:pt x="131" y="58"/>
                        </a:lnTo>
                        <a:lnTo>
                          <a:pt x="157" y="45"/>
                        </a:lnTo>
                        <a:lnTo>
                          <a:pt x="124" y="41"/>
                        </a:lnTo>
                        <a:lnTo>
                          <a:pt x="136" y="26"/>
                        </a:lnTo>
                        <a:lnTo>
                          <a:pt x="105" y="31"/>
                        </a:lnTo>
                        <a:lnTo>
                          <a:pt x="109" y="0"/>
                        </a:lnTo>
                        <a:lnTo>
                          <a:pt x="81" y="3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17" name="Freeform 716"/>
                  <p:cNvSpPr>
                    <a:spLocks/>
                  </p:cNvSpPr>
                  <p:nvPr/>
                </p:nvSpPr>
                <p:spPr bwMode="auto">
                  <a:xfrm>
                    <a:off x="1248" y="2703"/>
                    <a:ext cx="77" cy="58"/>
                  </a:xfrm>
                  <a:custGeom>
                    <a:avLst/>
                    <a:gdLst>
                      <a:gd name="T0" fmla="*/ 10 w 154"/>
                      <a:gd name="T1" fmla="*/ 4 h 115"/>
                      <a:gd name="T2" fmla="*/ 8 w 154"/>
                      <a:gd name="T3" fmla="*/ 2 h 115"/>
                      <a:gd name="T4" fmla="*/ 7 w 154"/>
                      <a:gd name="T5" fmla="*/ 5 h 115"/>
                      <a:gd name="T6" fmla="*/ 1 w 154"/>
                      <a:gd name="T7" fmla="*/ 2 h 115"/>
                      <a:gd name="T8" fmla="*/ 5 w 154"/>
                      <a:gd name="T9" fmla="*/ 6 h 115"/>
                      <a:gd name="T10" fmla="*/ 0 w 154"/>
                      <a:gd name="T11" fmla="*/ 6 h 115"/>
                      <a:gd name="T12" fmla="*/ 4 w 154"/>
                      <a:gd name="T13" fmla="*/ 8 h 115"/>
                      <a:gd name="T14" fmla="*/ 1 w 154"/>
                      <a:gd name="T15" fmla="*/ 10 h 115"/>
                      <a:gd name="T16" fmla="*/ 5 w 154"/>
                      <a:gd name="T17" fmla="*/ 10 h 115"/>
                      <a:gd name="T18" fmla="*/ 5 w 154"/>
                      <a:gd name="T19" fmla="*/ 12 h 115"/>
                      <a:gd name="T20" fmla="*/ 7 w 154"/>
                      <a:gd name="T21" fmla="*/ 11 h 115"/>
                      <a:gd name="T22" fmla="*/ 8 w 154"/>
                      <a:gd name="T23" fmla="*/ 15 h 115"/>
                      <a:gd name="T24" fmla="*/ 10 w 154"/>
                      <a:gd name="T25" fmla="*/ 11 h 115"/>
                      <a:gd name="T26" fmla="*/ 12 w 154"/>
                      <a:gd name="T27" fmla="*/ 14 h 115"/>
                      <a:gd name="T28" fmla="*/ 13 w 154"/>
                      <a:gd name="T29" fmla="*/ 10 h 115"/>
                      <a:gd name="T30" fmla="*/ 17 w 154"/>
                      <a:gd name="T31" fmla="*/ 13 h 115"/>
                      <a:gd name="T32" fmla="*/ 16 w 154"/>
                      <a:gd name="T33" fmla="*/ 9 h 115"/>
                      <a:gd name="T34" fmla="*/ 20 w 154"/>
                      <a:gd name="T35" fmla="*/ 9 h 115"/>
                      <a:gd name="T36" fmla="*/ 16 w 154"/>
                      <a:gd name="T37" fmla="*/ 7 h 115"/>
                      <a:gd name="T38" fmla="*/ 19 w 154"/>
                      <a:gd name="T39" fmla="*/ 6 h 115"/>
                      <a:gd name="T40" fmla="*/ 15 w 154"/>
                      <a:gd name="T41" fmla="*/ 5 h 115"/>
                      <a:gd name="T42" fmla="*/ 17 w 154"/>
                      <a:gd name="T43" fmla="*/ 3 h 115"/>
                      <a:gd name="T44" fmla="*/ 13 w 154"/>
                      <a:gd name="T45" fmla="*/ 4 h 115"/>
                      <a:gd name="T46" fmla="*/ 13 w 154"/>
                      <a:gd name="T47" fmla="*/ 0 h 115"/>
                      <a:gd name="T48" fmla="*/ 10 w 154"/>
                      <a:gd name="T49" fmla="*/ 4 h 11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54" h="115">
                        <a:moveTo>
                          <a:pt x="78" y="31"/>
                        </a:moveTo>
                        <a:lnTo>
                          <a:pt x="61" y="12"/>
                        </a:lnTo>
                        <a:lnTo>
                          <a:pt x="52" y="34"/>
                        </a:lnTo>
                        <a:lnTo>
                          <a:pt x="4" y="12"/>
                        </a:lnTo>
                        <a:lnTo>
                          <a:pt x="33" y="41"/>
                        </a:lnTo>
                        <a:lnTo>
                          <a:pt x="0" y="46"/>
                        </a:lnTo>
                        <a:lnTo>
                          <a:pt x="28" y="63"/>
                        </a:lnTo>
                        <a:lnTo>
                          <a:pt x="2" y="79"/>
                        </a:lnTo>
                        <a:lnTo>
                          <a:pt x="40" y="74"/>
                        </a:lnTo>
                        <a:lnTo>
                          <a:pt x="35" y="94"/>
                        </a:lnTo>
                        <a:lnTo>
                          <a:pt x="56" y="84"/>
                        </a:lnTo>
                        <a:lnTo>
                          <a:pt x="61" y="115"/>
                        </a:lnTo>
                        <a:lnTo>
                          <a:pt x="76" y="81"/>
                        </a:lnTo>
                        <a:lnTo>
                          <a:pt x="95" y="107"/>
                        </a:lnTo>
                        <a:lnTo>
                          <a:pt x="101" y="77"/>
                        </a:lnTo>
                        <a:lnTo>
                          <a:pt x="130" y="98"/>
                        </a:lnTo>
                        <a:lnTo>
                          <a:pt x="121" y="69"/>
                        </a:lnTo>
                        <a:lnTo>
                          <a:pt x="154" y="72"/>
                        </a:lnTo>
                        <a:lnTo>
                          <a:pt x="126" y="56"/>
                        </a:lnTo>
                        <a:lnTo>
                          <a:pt x="151" y="43"/>
                        </a:lnTo>
                        <a:lnTo>
                          <a:pt x="120" y="39"/>
                        </a:lnTo>
                        <a:lnTo>
                          <a:pt x="132" y="24"/>
                        </a:lnTo>
                        <a:lnTo>
                          <a:pt x="102" y="29"/>
                        </a:lnTo>
                        <a:lnTo>
                          <a:pt x="104" y="0"/>
                        </a:lnTo>
                        <a:lnTo>
                          <a:pt x="78" y="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18" name="Freeform 717"/>
                  <p:cNvSpPr>
                    <a:spLocks/>
                  </p:cNvSpPr>
                  <p:nvPr/>
                </p:nvSpPr>
                <p:spPr bwMode="auto">
                  <a:xfrm>
                    <a:off x="1249" y="2705"/>
                    <a:ext cx="74" cy="55"/>
                  </a:xfrm>
                  <a:custGeom>
                    <a:avLst/>
                    <a:gdLst>
                      <a:gd name="T0" fmla="*/ 10 w 147"/>
                      <a:gd name="T1" fmla="*/ 4 h 110"/>
                      <a:gd name="T2" fmla="*/ 8 w 147"/>
                      <a:gd name="T3" fmla="*/ 2 h 110"/>
                      <a:gd name="T4" fmla="*/ 7 w 147"/>
                      <a:gd name="T5" fmla="*/ 5 h 110"/>
                      <a:gd name="T6" fmla="*/ 1 w 147"/>
                      <a:gd name="T7" fmla="*/ 2 h 110"/>
                      <a:gd name="T8" fmla="*/ 4 w 147"/>
                      <a:gd name="T9" fmla="*/ 5 h 110"/>
                      <a:gd name="T10" fmla="*/ 0 w 147"/>
                      <a:gd name="T11" fmla="*/ 6 h 110"/>
                      <a:gd name="T12" fmla="*/ 4 w 147"/>
                      <a:gd name="T13" fmla="*/ 8 h 110"/>
                      <a:gd name="T14" fmla="*/ 1 w 147"/>
                      <a:gd name="T15" fmla="*/ 10 h 110"/>
                      <a:gd name="T16" fmla="*/ 5 w 147"/>
                      <a:gd name="T17" fmla="*/ 9 h 110"/>
                      <a:gd name="T18" fmla="*/ 5 w 147"/>
                      <a:gd name="T19" fmla="*/ 12 h 110"/>
                      <a:gd name="T20" fmla="*/ 7 w 147"/>
                      <a:gd name="T21" fmla="*/ 11 h 110"/>
                      <a:gd name="T22" fmla="*/ 8 w 147"/>
                      <a:gd name="T23" fmla="*/ 14 h 110"/>
                      <a:gd name="T24" fmla="*/ 9 w 147"/>
                      <a:gd name="T25" fmla="*/ 10 h 110"/>
                      <a:gd name="T26" fmla="*/ 12 w 147"/>
                      <a:gd name="T27" fmla="*/ 13 h 110"/>
                      <a:gd name="T28" fmla="*/ 13 w 147"/>
                      <a:gd name="T29" fmla="*/ 10 h 110"/>
                      <a:gd name="T30" fmla="*/ 16 w 147"/>
                      <a:gd name="T31" fmla="*/ 12 h 110"/>
                      <a:gd name="T32" fmla="*/ 15 w 147"/>
                      <a:gd name="T33" fmla="*/ 9 h 110"/>
                      <a:gd name="T34" fmla="*/ 19 w 147"/>
                      <a:gd name="T35" fmla="*/ 9 h 110"/>
                      <a:gd name="T36" fmla="*/ 15 w 147"/>
                      <a:gd name="T37" fmla="*/ 7 h 110"/>
                      <a:gd name="T38" fmla="*/ 18 w 147"/>
                      <a:gd name="T39" fmla="*/ 6 h 110"/>
                      <a:gd name="T40" fmla="*/ 15 w 147"/>
                      <a:gd name="T41" fmla="*/ 5 h 110"/>
                      <a:gd name="T42" fmla="*/ 16 w 147"/>
                      <a:gd name="T43" fmla="*/ 3 h 110"/>
                      <a:gd name="T44" fmla="*/ 13 w 147"/>
                      <a:gd name="T45" fmla="*/ 4 h 110"/>
                      <a:gd name="T46" fmla="*/ 13 w 147"/>
                      <a:gd name="T47" fmla="*/ 0 h 110"/>
                      <a:gd name="T48" fmla="*/ 10 w 147"/>
                      <a:gd name="T49" fmla="*/ 4 h 11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47" h="110">
                        <a:moveTo>
                          <a:pt x="74" y="29"/>
                        </a:moveTo>
                        <a:lnTo>
                          <a:pt x="57" y="12"/>
                        </a:lnTo>
                        <a:lnTo>
                          <a:pt x="50" y="33"/>
                        </a:lnTo>
                        <a:lnTo>
                          <a:pt x="3" y="12"/>
                        </a:lnTo>
                        <a:lnTo>
                          <a:pt x="31" y="40"/>
                        </a:lnTo>
                        <a:lnTo>
                          <a:pt x="0" y="45"/>
                        </a:lnTo>
                        <a:lnTo>
                          <a:pt x="26" y="60"/>
                        </a:lnTo>
                        <a:lnTo>
                          <a:pt x="2" y="76"/>
                        </a:lnTo>
                        <a:lnTo>
                          <a:pt x="38" y="71"/>
                        </a:lnTo>
                        <a:lnTo>
                          <a:pt x="33" y="91"/>
                        </a:lnTo>
                        <a:lnTo>
                          <a:pt x="52" y="81"/>
                        </a:lnTo>
                        <a:lnTo>
                          <a:pt x="59" y="110"/>
                        </a:lnTo>
                        <a:lnTo>
                          <a:pt x="72" y="78"/>
                        </a:lnTo>
                        <a:lnTo>
                          <a:pt x="90" y="102"/>
                        </a:lnTo>
                        <a:lnTo>
                          <a:pt x="97" y="74"/>
                        </a:lnTo>
                        <a:lnTo>
                          <a:pt x="124" y="93"/>
                        </a:lnTo>
                        <a:lnTo>
                          <a:pt x="116" y="67"/>
                        </a:lnTo>
                        <a:lnTo>
                          <a:pt x="147" y="69"/>
                        </a:lnTo>
                        <a:lnTo>
                          <a:pt x="119" y="53"/>
                        </a:lnTo>
                        <a:lnTo>
                          <a:pt x="143" y="41"/>
                        </a:lnTo>
                        <a:lnTo>
                          <a:pt x="114" y="38"/>
                        </a:lnTo>
                        <a:lnTo>
                          <a:pt x="126" y="22"/>
                        </a:lnTo>
                        <a:lnTo>
                          <a:pt x="97" y="28"/>
                        </a:lnTo>
                        <a:lnTo>
                          <a:pt x="100" y="0"/>
                        </a:lnTo>
                        <a:lnTo>
                          <a:pt x="74" y="2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19" name="Freeform 718"/>
                  <p:cNvSpPr>
                    <a:spLocks/>
                  </p:cNvSpPr>
                  <p:nvPr/>
                </p:nvSpPr>
                <p:spPr bwMode="auto">
                  <a:xfrm>
                    <a:off x="1251" y="2706"/>
                    <a:ext cx="70" cy="53"/>
                  </a:xfrm>
                  <a:custGeom>
                    <a:avLst/>
                    <a:gdLst>
                      <a:gd name="T0" fmla="*/ 9 w 140"/>
                      <a:gd name="T1" fmla="*/ 4 h 105"/>
                      <a:gd name="T2" fmla="*/ 7 w 140"/>
                      <a:gd name="T3" fmla="*/ 2 h 105"/>
                      <a:gd name="T4" fmla="*/ 7 w 140"/>
                      <a:gd name="T5" fmla="*/ 4 h 105"/>
                      <a:gd name="T6" fmla="*/ 1 w 140"/>
                      <a:gd name="T7" fmla="*/ 2 h 105"/>
                      <a:gd name="T8" fmla="*/ 4 w 140"/>
                      <a:gd name="T9" fmla="*/ 5 h 105"/>
                      <a:gd name="T10" fmla="*/ 0 w 140"/>
                      <a:gd name="T11" fmla="*/ 6 h 105"/>
                      <a:gd name="T12" fmla="*/ 3 w 140"/>
                      <a:gd name="T13" fmla="*/ 8 h 105"/>
                      <a:gd name="T14" fmla="*/ 1 w 140"/>
                      <a:gd name="T15" fmla="*/ 9 h 105"/>
                      <a:gd name="T16" fmla="*/ 5 w 140"/>
                      <a:gd name="T17" fmla="*/ 9 h 105"/>
                      <a:gd name="T18" fmla="*/ 4 w 140"/>
                      <a:gd name="T19" fmla="*/ 11 h 105"/>
                      <a:gd name="T20" fmla="*/ 7 w 140"/>
                      <a:gd name="T21" fmla="*/ 10 h 105"/>
                      <a:gd name="T22" fmla="*/ 7 w 140"/>
                      <a:gd name="T23" fmla="*/ 14 h 105"/>
                      <a:gd name="T24" fmla="*/ 9 w 140"/>
                      <a:gd name="T25" fmla="*/ 10 h 105"/>
                      <a:gd name="T26" fmla="*/ 11 w 140"/>
                      <a:gd name="T27" fmla="*/ 12 h 105"/>
                      <a:gd name="T28" fmla="*/ 12 w 140"/>
                      <a:gd name="T29" fmla="*/ 9 h 105"/>
                      <a:gd name="T30" fmla="*/ 15 w 140"/>
                      <a:gd name="T31" fmla="*/ 12 h 105"/>
                      <a:gd name="T32" fmla="*/ 14 w 140"/>
                      <a:gd name="T33" fmla="*/ 8 h 105"/>
                      <a:gd name="T34" fmla="*/ 18 w 140"/>
                      <a:gd name="T35" fmla="*/ 9 h 105"/>
                      <a:gd name="T36" fmla="*/ 15 w 140"/>
                      <a:gd name="T37" fmla="*/ 7 h 105"/>
                      <a:gd name="T38" fmla="*/ 18 w 140"/>
                      <a:gd name="T39" fmla="*/ 5 h 105"/>
                      <a:gd name="T40" fmla="*/ 14 w 140"/>
                      <a:gd name="T41" fmla="*/ 5 h 105"/>
                      <a:gd name="T42" fmla="*/ 15 w 140"/>
                      <a:gd name="T43" fmla="*/ 3 h 105"/>
                      <a:gd name="T44" fmla="*/ 12 w 140"/>
                      <a:gd name="T45" fmla="*/ 4 h 105"/>
                      <a:gd name="T46" fmla="*/ 12 w 140"/>
                      <a:gd name="T47" fmla="*/ 0 h 105"/>
                      <a:gd name="T48" fmla="*/ 9 w 140"/>
                      <a:gd name="T49" fmla="*/ 4 h 10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40" h="105">
                        <a:moveTo>
                          <a:pt x="71" y="27"/>
                        </a:moveTo>
                        <a:lnTo>
                          <a:pt x="56" y="12"/>
                        </a:lnTo>
                        <a:lnTo>
                          <a:pt x="49" y="31"/>
                        </a:lnTo>
                        <a:lnTo>
                          <a:pt x="4" y="12"/>
                        </a:lnTo>
                        <a:lnTo>
                          <a:pt x="30" y="38"/>
                        </a:lnTo>
                        <a:lnTo>
                          <a:pt x="0" y="43"/>
                        </a:lnTo>
                        <a:lnTo>
                          <a:pt x="24" y="57"/>
                        </a:lnTo>
                        <a:lnTo>
                          <a:pt x="2" y="72"/>
                        </a:lnTo>
                        <a:lnTo>
                          <a:pt x="37" y="67"/>
                        </a:lnTo>
                        <a:lnTo>
                          <a:pt x="31" y="86"/>
                        </a:lnTo>
                        <a:lnTo>
                          <a:pt x="50" y="77"/>
                        </a:lnTo>
                        <a:lnTo>
                          <a:pt x="56" y="105"/>
                        </a:lnTo>
                        <a:lnTo>
                          <a:pt x="69" y="74"/>
                        </a:lnTo>
                        <a:lnTo>
                          <a:pt x="87" y="96"/>
                        </a:lnTo>
                        <a:lnTo>
                          <a:pt x="92" y="70"/>
                        </a:lnTo>
                        <a:lnTo>
                          <a:pt x="118" y="89"/>
                        </a:lnTo>
                        <a:lnTo>
                          <a:pt x="111" y="64"/>
                        </a:lnTo>
                        <a:lnTo>
                          <a:pt x="140" y="65"/>
                        </a:lnTo>
                        <a:lnTo>
                          <a:pt x="114" y="51"/>
                        </a:lnTo>
                        <a:lnTo>
                          <a:pt x="137" y="39"/>
                        </a:lnTo>
                        <a:lnTo>
                          <a:pt x="109" y="36"/>
                        </a:lnTo>
                        <a:lnTo>
                          <a:pt x="119" y="22"/>
                        </a:lnTo>
                        <a:lnTo>
                          <a:pt x="92" y="26"/>
                        </a:lnTo>
                        <a:lnTo>
                          <a:pt x="95" y="0"/>
                        </a:lnTo>
                        <a:lnTo>
                          <a:pt x="71" y="2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20" name="Freeform 719"/>
                  <p:cNvSpPr>
                    <a:spLocks/>
                  </p:cNvSpPr>
                  <p:nvPr/>
                </p:nvSpPr>
                <p:spPr bwMode="auto">
                  <a:xfrm>
                    <a:off x="1253" y="2708"/>
                    <a:ext cx="67" cy="51"/>
                  </a:xfrm>
                  <a:custGeom>
                    <a:avLst/>
                    <a:gdLst>
                      <a:gd name="T0" fmla="*/ 9 w 134"/>
                      <a:gd name="T1" fmla="*/ 4 h 102"/>
                      <a:gd name="T2" fmla="*/ 7 w 134"/>
                      <a:gd name="T3" fmla="*/ 2 h 102"/>
                      <a:gd name="T4" fmla="*/ 6 w 134"/>
                      <a:gd name="T5" fmla="*/ 4 h 102"/>
                      <a:gd name="T6" fmla="*/ 1 w 134"/>
                      <a:gd name="T7" fmla="*/ 2 h 102"/>
                      <a:gd name="T8" fmla="*/ 4 w 134"/>
                      <a:gd name="T9" fmla="*/ 5 h 102"/>
                      <a:gd name="T10" fmla="*/ 0 w 134"/>
                      <a:gd name="T11" fmla="*/ 5 h 102"/>
                      <a:gd name="T12" fmla="*/ 3 w 134"/>
                      <a:gd name="T13" fmla="*/ 7 h 102"/>
                      <a:gd name="T14" fmla="*/ 0 w 134"/>
                      <a:gd name="T15" fmla="*/ 9 h 102"/>
                      <a:gd name="T16" fmla="*/ 5 w 134"/>
                      <a:gd name="T17" fmla="*/ 9 h 102"/>
                      <a:gd name="T18" fmla="*/ 4 w 134"/>
                      <a:gd name="T19" fmla="*/ 11 h 102"/>
                      <a:gd name="T20" fmla="*/ 6 w 134"/>
                      <a:gd name="T21" fmla="*/ 10 h 102"/>
                      <a:gd name="T22" fmla="*/ 7 w 134"/>
                      <a:gd name="T23" fmla="*/ 13 h 102"/>
                      <a:gd name="T24" fmla="*/ 9 w 134"/>
                      <a:gd name="T25" fmla="*/ 9 h 102"/>
                      <a:gd name="T26" fmla="*/ 11 w 134"/>
                      <a:gd name="T27" fmla="*/ 12 h 102"/>
                      <a:gd name="T28" fmla="*/ 11 w 134"/>
                      <a:gd name="T29" fmla="*/ 9 h 102"/>
                      <a:gd name="T30" fmla="*/ 14 w 134"/>
                      <a:gd name="T31" fmla="*/ 11 h 102"/>
                      <a:gd name="T32" fmla="*/ 14 w 134"/>
                      <a:gd name="T33" fmla="*/ 8 h 102"/>
                      <a:gd name="T34" fmla="*/ 17 w 134"/>
                      <a:gd name="T35" fmla="*/ 8 h 102"/>
                      <a:gd name="T36" fmla="*/ 14 w 134"/>
                      <a:gd name="T37" fmla="*/ 6 h 102"/>
                      <a:gd name="T38" fmla="*/ 17 w 134"/>
                      <a:gd name="T39" fmla="*/ 5 h 102"/>
                      <a:gd name="T40" fmla="*/ 13 w 134"/>
                      <a:gd name="T41" fmla="*/ 5 h 102"/>
                      <a:gd name="T42" fmla="*/ 15 w 134"/>
                      <a:gd name="T43" fmla="*/ 3 h 102"/>
                      <a:gd name="T44" fmla="*/ 11 w 134"/>
                      <a:gd name="T45" fmla="*/ 4 h 102"/>
                      <a:gd name="T46" fmla="*/ 12 w 134"/>
                      <a:gd name="T47" fmla="*/ 0 h 102"/>
                      <a:gd name="T48" fmla="*/ 9 w 134"/>
                      <a:gd name="T49" fmla="*/ 4 h 10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34" h="102">
                        <a:moveTo>
                          <a:pt x="67" y="28"/>
                        </a:moveTo>
                        <a:lnTo>
                          <a:pt x="52" y="11"/>
                        </a:lnTo>
                        <a:lnTo>
                          <a:pt x="45" y="29"/>
                        </a:lnTo>
                        <a:lnTo>
                          <a:pt x="2" y="11"/>
                        </a:lnTo>
                        <a:lnTo>
                          <a:pt x="27" y="35"/>
                        </a:lnTo>
                        <a:lnTo>
                          <a:pt x="0" y="40"/>
                        </a:lnTo>
                        <a:lnTo>
                          <a:pt x="24" y="55"/>
                        </a:lnTo>
                        <a:lnTo>
                          <a:pt x="0" y="67"/>
                        </a:lnTo>
                        <a:lnTo>
                          <a:pt x="34" y="66"/>
                        </a:lnTo>
                        <a:lnTo>
                          <a:pt x="29" y="83"/>
                        </a:lnTo>
                        <a:lnTo>
                          <a:pt x="48" y="73"/>
                        </a:lnTo>
                        <a:lnTo>
                          <a:pt x="53" y="102"/>
                        </a:lnTo>
                        <a:lnTo>
                          <a:pt x="65" y="69"/>
                        </a:lnTo>
                        <a:lnTo>
                          <a:pt x="81" y="93"/>
                        </a:lnTo>
                        <a:lnTo>
                          <a:pt x="86" y="67"/>
                        </a:lnTo>
                        <a:lnTo>
                          <a:pt x="112" y="85"/>
                        </a:lnTo>
                        <a:lnTo>
                          <a:pt x="105" y="61"/>
                        </a:lnTo>
                        <a:lnTo>
                          <a:pt x="134" y="62"/>
                        </a:lnTo>
                        <a:lnTo>
                          <a:pt x="109" y="48"/>
                        </a:lnTo>
                        <a:lnTo>
                          <a:pt x="131" y="38"/>
                        </a:lnTo>
                        <a:lnTo>
                          <a:pt x="103" y="35"/>
                        </a:lnTo>
                        <a:lnTo>
                          <a:pt x="114" y="21"/>
                        </a:lnTo>
                        <a:lnTo>
                          <a:pt x="88" y="26"/>
                        </a:lnTo>
                        <a:lnTo>
                          <a:pt x="90" y="0"/>
                        </a:lnTo>
                        <a:lnTo>
                          <a:pt x="67" y="2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21" name="Freeform 720"/>
                  <p:cNvSpPr>
                    <a:spLocks/>
                  </p:cNvSpPr>
                  <p:nvPr/>
                </p:nvSpPr>
                <p:spPr bwMode="auto">
                  <a:xfrm>
                    <a:off x="1255" y="2708"/>
                    <a:ext cx="63" cy="49"/>
                  </a:xfrm>
                  <a:custGeom>
                    <a:avLst/>
                    <a:gdLst>
                      <a:gd name="T0" fmla="*/ 8 w 128"/>
                      <a:gd name="T1" fmla="*/ 4 h 97"/>
                      <a:gd name="T2" fmla="*/ 6 w 128"/>
                      <a:gd name="T3" fmla="*/ 2 h 97"/>
                      <a:gd name="T4" fmla="*/ 5 w 128"/>
                      <a:gd name="T5" fmla="*/ 4 h 97"/>
                      <a:gd name="T6" fmla="*/ 0 w 128"/>
                      <a:gd name="T7" fmla="*/ 2 h 97"/>
                      <a:gd name="T8" fmla="*/ 3 w 128"/>
                      <a:gd name="T9" fmla="*/ 5 h 97"/>
                      <a:gd name="T10" fmla="*/ 0 w 128"/>
                      <a:gd name="T11" fmla="*/ 5 h 97"/>
                      <a:gd name="T12" fmla="*/ 2 w 128"/>
                      <a:gd name="T13" fmla="*/ 7 h 97"/>
                      <a:gd name="T14" fmla="*/ 0 w 128"/>
                      <a:gd name="T15" fmla="*/ 8 h 97"/>
                      <a:gd name="T16" fmla="*/ 4 w 128"/>
                      <a:gd name="T17" fmla="*/ 8 h 97"/>
                      <a:gd name="T18" fmla="*/ 3 w 128"/>
                      <a:gd name="T19" fmla="*/ 10 h 97"/>
                      <a:gd name="T20" fmla="*/ 5 w 128"/>
                      <a:gd name="T21" fmla="*/ 9 h 97"/>
                      <a:gd name="T22" fmla="*/ 6 w 128"/>
                      <a:gd name="T23" fmla="*/ 13 h 97"/>
                      <a:gd name="T24" fmla="*/ 7 w 128"/>
                      <a:gd name="T25" fmla="*/ 9 h 97"/>
                      <a:gd name="T26" fmla="*/ 9 w 128"/>
                      <a:gd name="T27" fmla="*/ 11 h 97"/>
                      <a:gd name="T28" fmla="*/ 10 w 128"/>
                      <a:gd name="T29" fmla="*/ 8 h 97"/>
                      <a:gd name="T30" fmla="*/ 13 w 128"/>
                      <a:gd name="T31" fmla="*/ 11 h 97"/>
                      <a:gd name="T32" fmla="*/ 12 w 128"/>
                      <a:gd name="T33" fmla="*/ 8 h 97"/>
                      <a:gd name="T34" fmla="*/ 15 w 128"/>
                      <a:gd name="T35" fmla="*/ 8 h 97"/>
                      <a:gd name="T36" fmla="*/ 12 w 128"/>
                      <a:gd name="T37" fmla="*/ 6 h 97"/>
                      <a:gd name="T38" fmla="*/ 15 w 128"/>
                      <a:gd name="T39" fmla="*/ 5 h 97"/>
                      <a:gd name="T40" fmla="*/ 12 w 128"/>
                      <a:gd name="T41" fmla="*/ 5 h 97"/>
                      <a:gd name="T42" fmla="*/ 13 w 128"/>
                      <a:gd name="T43" fmla="*/ 3 h 97"/>
                      <a:gd name="T44" fmla="*/ 10 w 128"/>
                      <a:gd name="T45" fmla="*/ 3 h 97"/>
                      <a:gd name="T46" fmla="*/ 10 w 128"/>
                      <a:gd name="T47" fmla="*/ 0 h 97"/>
                      <a:gd name="T48" fmla="*/ 8 w 128"/>
                      <a:gd name="T49" fmla="*/ 4 h 9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28" h="97">
                        <a:moveTo>
                          <a:pt x="64" y="26"/>
                        </a:moveTo>
                        <a:lnTo>
                          <a:pt x="49" y="10"/>
                        </a:lnTo>
                        <a:lnTo>
                          <a:pt x="43" y="27"/>
                        </a:lnTo>
                        <a:lnTo>
                          <a:pt x="2" y="10"/>
                        </a:lnTo>
                        <a:lnTo>
                          <a:pt x="28" y="33"/>
                        </a:lnTo>
                        <a:lnTo>
                          <a:pt x="0" y="38"/>
                        </a:lnTo>
                        <a:lnTo>
                          <a:pt x="23" y="52"/>
                        </a:lnTo>
                        <a:lnTo>
                          <a:pt x="0" y="64"/>
                        </a:lnTo>
                        <a:lnTo>
                          <a:pt x="33" y="62"/>
                        </a:lnTo>
                        <a:lnTo>
                          <a:pt x="28" y="78"/>
                        </a:lnTo>
                        <a:lnTo>
                          <a:pt x="45" y="69"/>
                        </a:lnTo>
                        <a:lnTo>
                          <a:pt x="50" y="97"/>
                        </a:lnTo>
                        <a:lnTo>
                          <a:pt x="62" y="65"/>
                        </a:lnTo>
                        <a:lnTo>
                          <a:pt x="78" y="88"/>
                        </a:lnTo>
                        <a:lnTo>
                          <a:pt x="83" y="64"/>
                        </a:lnTo>
                        <a:lnTo>
                          <a:pt x="107" y="81"/>
                        </a:lnTo>
                        <a:lnTo>
                          <a:pt x="99" y="57"/>
                        </a:lnTo>
                        <a:lnTo>
                          <a:pt x="128" y="59"/>
                        </a:lnTo>
                        <a:lnTo>
                          <a:pt x="104" y="46"/>
                        </a:lnTo>
                        <a:lnTo>
                          <a:pt x="125" y="36"/>
                        </a:lnTo>
                        <a:lnTo>
                          <a:pt x="99" y="33"/>
                        </a:lnTo>
                        <a:lnTo>
                          <a:pt x="109" y="21"/>
                        </a:lnTo>
                        <a:lnTo>
                          <a:pt x="83" y="24"/>
                        </a:lnTo>
                        <a:lnTo>
                          <a:pt x="87" y="0"/>
                        </a:lnTo>
                        <a:lnTo>
                          <a:pt x="64" y="26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22" name="Freeform 721"/>
                  <p:cNvSpPr>
                    <a:spLocks/>
                  </p:cNvSpPr>
                  <p:nvPr/>
                </p:nvSpPr>
                <p:spPr bwMode="auto">
                  <a:xfrm>
                    <a:off x="1256" y="2710"/>
                    <a:ext cx="61" cy="46"/>
                  </a:xfrm>
                  <a:custGeom>
                    <a:avLst/>
                    <a:gdLst>
                      <a:gd name="T0" fmla="*/ 8 w 121"/>
                      <a:gd name="T1" fmla="*/ 3 h 92"/>
                      <a:gd name="T2" fmla="*/ 6 w 121"/>
                      <a:gd name="T3" fmla="*/ 2 h 92"/>
                      <a:gd name="T4" fmla="*/ 5 w 121"/>
                      <a:gd name="T5" fmla="*/ 4 h 92"/>
                      <a:gd name="T6" fmla="*/ 1 w 121"/>
                      <a:gd name="T7" fmla="*/ 2 h 92"/>
                      <a:gd name="T8" fmla="*/ 4 w 121"/>
                      <a:gd name="T9" fmla="*/ 4 h 92"/>
                      <a:gd name="T10" fmla="*/ 0 w 121"/>
                      <a:gd name="T11" fmla="*/ 5 h 92"/>
                      <a:gd name="T12" fmla="*/ 3 w 121"/>
                      <a:gd name="T13" fmla="*/ 7 h 92"/>
                      <a:gd name="T14" fmla="*/ 0 w 121"/>
                      <a:gd name="T15" fmla="*/ 8 h 92"/>
                      <a:gd name="T16" fmla="*/ 4 w 121"/>
                      <a:gd name="T17" fmla="*/ 8 h 92"/>
                      <a:gd name="T18" fmla="*/ 4 w 121"/>
                      <a:gd name="T19" fmla="*/ 10 h 92"/>
                      <a:gd name="T20" fmla="*/ 6 w 121"/>
                      <a:gd name="T21" fmla="*/ 9 h 92"/>
                      <a:gd name="T22" fmla="*/ 6 w 121"/>
                      <a:gd name="T23" fmla="*/ 12 h 92"/>
                      <a:gd name="T24" fmla="*/ 8 w 121"/>
                      <a:gd name="T25" fmla="*/ 8 h 92"/>
                      <a:gd name="T26" fmla="*/ 10 w 121"/>
                      <a:gd name="T27" fmla="*/ 11 h 92"/>
                      <a:gd name="T28" fmla="*/ 10 w 121"/>
                      <a:gd name="T29" fmla="*/ 8 h 92"/>
                      <a:gd name="T30" fmla="*/ 13 w 121"/>
                      <a:gd name="T31" fmla="*/ 10 h 92"/>
                      <a:gd name="T32" fmla="*/ 12 w 121"/>
                      <a:gd name="T33" fmla="*/ 7 h 92"/>
                      <a:gd name="T34" fmla="*/ 16 w 121"/>
                      <a:gd name="T35" fmla="*/ 7 h 92"/>
                      <a:gd name="T36" fmla="*/ 13 w 121"/>
                      <a:gd name="T37" fmla="*/ 6 h 92"/>
                      <a:gd name="T38" fmla="*/ 15 w 121"/>
                      <a:gd name="T39" fmla="*/ 5 h 92"/>
                      <a:gd name="T40" fmla="*/ 12 w 121"/>
                      <a:gd name="T41" fmla="*/ 4 h 92"/>
                      <a:gd name="T42" fmla="*/ 13 w 121"/>
                      <a:gd name="T43" fmla="*/ 3 h 92"/>
                      <a:gd name="T44" fmla="*/ 10 w 121"/>
                      <a:gd name="T45" fmla="*/ 3 h 92"/>
                      <a:gd name="T46" fmla="*/ 11 w 121"/>
                      <a:gd name="T47" fmla="*/ 0 h 92"/>
                      <a:gd name="T48" fmla="*/ 8 w 121"/>
                      <a:gd name="T49" fmla="*/ 3 h 9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21" h="92">
                        <a:moveTo>
                          <a:pt x="60" y="24"/>
                        </a:moveTo>
                        <a:lnTo>
                          <a:pt x="46" y="11"/>
                        </a:lnTo>
                        <a:lnTo>
                          <a:pt x="39" y="26"/>
                        </a:lnTo>
                        <a:lnTo>
                          <a:pt x="1" y="11"/>
                        </a:lnTo>
                        <a:lnTo>
                          <a:pt x="26" y="31"/>
                        </a:lnTo>
                        <a:lnTo>
                          <a:pt x="0" y="37"/>
                        </a:lnTo>
                        <a:lnTo>
                          <a:pt x="20" y="49"/>
                        </a:lnTo>
                        <a:lnTo>
                          <a:pt x="0" y="61"/>
                        </a:lnTo>
                        <a:lnTo>
                          <a:pt x="31" y="59"/>
                        </a:lnTo>
                        <a:lnTo>
                          <a:pt x="26" y="75"/>
                        </a:lnTo>
                        <a:lnTo>
                          <a:pt x="43" y="66"/>
                        </a:lnTo>
                        <a:lnTo>
                          <a:pt x="46" y="92"/>
                        </a:lnTo>
                        <a:lnTo>
                          <a:pt x="58" y="62"/>
                        </a:lnTo>
                        <a:lnTo>
                          <a:pt x="74" y="83"/>
                        </a:lnTo>
                        <a:lnTo>
                          <a:pt x="77" y="61"/>
                        </a:lnTo>
                        <a:lnTo>
                          <a:pt x="100" y="76"/>
                        </a:lnTo>
                        <a:lnTo>
                          <a:pt x="93" y="56"/>
                        </a:lnTo>
                        <a:lnTo>
                          <a:pt x="121" y="56"/>
                        </a:lnTo>
                        <a:lnTo>
                          <a:pt x="98" y="43"/>
                        </a:lnTo>
                        <a:lnTo>
                          <a:pt x="117" y="35"/>
                        </a:lnTo>
                        <a:lnTo>
                          <a:pt x="93" y="31"/>
                        </a:lnTo>
                        <a:lnTo>
                          <a:pt x="102" y="19"/>
                        </a:lnTo>
                        <a:lnTo>
                          <a:pt x="79" y="23"/>
                        </a:lnTo>
                        <a:lnTo>
                          <a:pt x="81" y="0"/>
                        </a:lnTo>
                        <a:lnTo>
                          <a:pt x="60" y="2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23" name="Freeform 722"/>
                  <p:cNvSpPr>
                    <a:spLocks/>
                  </p:cNvSpPr>
                  <p:nvPr/>
                </p:nvSpPr>
                <p:spPr bwMode="auto">
                  <a:xfrm>
                    <a:off x="1258" y="2711"/>
                    <a:ext cx="57" cy="43"/>
                  </a:xfrm>
                  <a:custGeom>
                    <a:avLst/>
                    <a:gdLst>
                      <a:gd name="T0" fmla="*/ 8 w 114"/>
                      <a:gd name="T1" fmla="*/ 3 h 86"/>
                      <a:gd name="T2" fmla="*/ 6 w 114"/>
                      <a:gd name="T3" fmla="*/ 2 h 86"/>
                      <a:gd name="T4" fmla="*/ 5 w 114"/>
                      <a:gd name="T5" fmla="*/ 3 h 86"/>
                      <a:gd name="T6" fmla="*/ 1 w 114"/>
                      <a:gd name="T7" fmla="*/ 2 h 86"/>
                      <a:gd name="T8" fmla="*/ 3 w 114"/>
                      <a:gd name="T9" fmla="*/ 4 h 86"/>
                      <a:gd name="T10" fmla="*/ 0 w 114"/>
                      <a:gd name="T11" fmla="*/ 5 h 86"/>
                      <a:gd name="T12" fmla="*/ 3 w 114"/>
                      <a:gd name="T13" fmla="*/ 6 h 86"/>
                      <a:gd name="T14" fmla="*/ 0 w 114"/>
                      <a:gd name="T15" fmla="*/ 8 h 86"/>
                      <a:gd name="T16" fmla="*/ 4 w 114"/>
                      <a:gd name="T17" fmla="*/ 7 h 86"/>
                      <a:gd name="T18" fmla="*/ 3 w 114"/>
                      <a:gd name="T19" fmla="*/ 9 h 86"/>
                      <a:gd name="T20" fmla="*/ 5 w 114"/>
                      <a:gd name="T21" fmla="*/ 8 h 86"/>
                      <a:gd name="T22" fmla="*/ 6 w 114"/>
                      <a:gd name="T23" fmla="*/ 11 h 86"/>
                      <a:gd name="T24" fmla="*/ 7 w 114"/>
                      <a:gd name="T25" fmla="*/ 8 h 86"/>
                      <a:gd name="T26" fmla="*/ 9 w 114"/>
                      <a:gd name="T27" fmla="*/ 10 h 86"/>
                      <a:gd name="T28" fmla="*/ 10 w 114"/>
                      <a:gd name="T29" fmla="*/ 8 h 86"/>
                      <a:gd name="T30" fmla="*/ 12 w 114"/>
                      <a:gd name="T31" fmla="*/ 10 h 86"/>
                      <a:gd name="T32" fmla="*/ 11 w 114"/>
                      <a:gd name="T33" fmla="*/ 7 h 86"/>
                      <a:gd name="T34" fmla="*/ 15 w 114"/>
                      <a:gd name="T35" fmla="*/ 7 h 86"/>
                      <a:gd name="T36" fmla="*/ 12 w 114"/>
                      <a:gd name="T37" fmla="*/ 6 h 86"/>
                      <a:gd name="T38" fmla="*/ 14 w 114"/>
                      <a:gd name="T39" fmla="*/ 5 h 86"/>
                      <a:gd name="T40" fmla="*/ 11 w 114"/>
                      <a:gd name="T41" fmla="*/ 4 h 86"/>
                      <a:gd name="T42" fmla="*/ 13 w 114"/>
                      <a:gd name="T43" fmla="*/ 3 h 86"/>
                      <a:gd name="T44" fmla="*/ 10 w 114"/>
                      <a:gd name="T45" fmla="*/ 3 h 86"/>
                      <a:gd name="T46" fmla="*/ 10 w 114"/>
                      <a:gd name="T47" fmla="*/ 0 h 86"/>
                      <a:gd name="T48" fmla="*/ 8 w 114"/>
                      <a:gd name="T49" fmla="*/ 3 h 8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14" h="86">
                        <a:moveTo>
                          <a:pt x="57" y="22"/>
                        </a:moveTo>
                        <a:lnTo>
                          <a:pt x="43" y="9"/>
                        </a:lnTo>
                        <a:lnTo>
                          <a:pt x="38" y="24"/>
                        </a:lnTo>
                        <a:lnTo>
                          <a:pt x="2" y="9"/>
                        </a:lnTo>
                        <a:lnTo>
                          <a:pt x="24" y="29"/>
                        </a:lnTo>
                        <a:lnTo>
                          <a:pt x="0" y="35"/>
                        </a:lnTo>
                        <a:lnTo>
                          <a:pt x="19" y="47"/>
                        </a:lnTo>
                        <a:lnTo>
                          <a:pt x="0" y="57"/>
                        </a:lnTo>
                        <a:lnTo>
                          <a:pt x="29" y="55"/>
                        </a:lnTo>
                        <a:lnTo>
                          <a:pt x="24" y="69"/>
                        </a:lnTo>
                        <a:lnTo>
                          <a:pt x="40" y="62"/>
                        </a:lnTo>
                        <a:lnTo>
                          <a:pt x="45" y="86"/>
                        </a:lnTo>
                        <a:lnTo>
                          <a:pt x="55" y="59"/>
                        </a:lnTo>
                        <a:lnTo>
                          <a:pt x="69" y="78"/>
                        </a:lnTo>
                        <a:lnTo>
                          <a:pt x="74" y="57"/>
                        </a:lnTo>
                        <a:lnTo>
                          <a:pt x="95" y="73"/>
                        </a:lnTo>
                        <a:lnTo>
                          <a:pt x="88" y="52"/>
                        </a:lnTo>
                        <a:lnTo>
                          <a:pt x="114" y="54"/>
                        </a:lnTo>
                        <a:lnTo>
                          <a:pt x="92" y="41"/>
                        </a:lnTo>
                        <a:lnTo>
                          <a:pt x="111" y="33"/>
                        </a:lnTo>
                        <a:lnTo>
                          <a:pt x="88" y="29"/>
                        </a:lnTo>
                        <a:lnTo>
                          <a:pt x="97" y="17"/>
                        </a:lnTo>
                        <a:lnTo>
                          <a:pt x="74" y="21"/>
                        </a:lnTo>
                        <a:lnTo>
                          <a:pt x="76" y="0"/>
                        </a:lnTo>
                        <a:lnTo>
                          <a:pt x="57" y="22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24" name="Freeform 723"/>
                  <p:cNvSpPr>
                    <a:spLocks/>
                  </p:cNvSpPr>
                  <p:nvPr/>
                </p:nvSpPr>
                <p:spPr bwMode="auto">
                  <a:xfrm>
                    <a:off x="1260" y="2713"/>
                    <a:ext cx="53" cy="40"/>
                  </a:xfrm>
                  <a:custGeom>
                    <a:avLst/>
                    <a:gdLst>
                      <a:gd name="T0" fmla="*/ 6 w 107"/>
                      <a:gd name="T1" fmla="*/ 2 h 81"/>
                      <a:gd name="T2" fmla="*/ 5 w 107"/>
                      <a:gd name="T3" fmla="*/ 1 h 81"/>
                      <a:gd name="T4" fmla="*/ 4 w 107"/>
                      <a:gd name="T5" fmla="*/ 3 h 81"/>
                      <a:gd name="T6" fmla="*/ 0 w 107"/>
                      <a:gd name="T7" fmla="*/ 1 h 81"/>
                      <a:gd name="T8" fmla="*/ 2 w 107"/>
                      <a:gd name="T9" fmla="*/ 3 h 81"/>
                      <a:gd name="T10" fmla="*/ 0 w 107"/>
                      <a:gd name="T11" fmla="*/ 4 h 81"/>
                      <a:gd name="T12" fmla="*/ 2 w 107"/>
                      <a:gd name="T13" fmla="*/ 5 h 81"/>
                      <a:gd name="T14" fmla="*/ 0 w 107"/>
                      <a:gd name="T15" fmla="*/ 6 h 81"/>
                      <a:gd name="T16" fmla="*/ 3 w 107"/>
                      <a:gd name="T17" fmla="*/ 6 h 81"/>
                      <a:gd name="T18" fmla="*/ 2 w 107"/>
                      <a:gd name="T19" fmla="*/ 8 h 81"/>
                      <a:gd name="T20" fmla="*/ 4 w 107"/>
                      <a:gd name="T21" fmla="*/ 7 h 81"/>
                      <a:gd name="T22" fmla="*/ 5 w 107"/>
                      <a:gd name="T23" fmla="*/ 10 h 81"/>
                      <a:gd name="T24" fmla="*/ 6 w 107"/>
                      <a:gd name="T25" fmla="*/ 6 h 81"/>
                      <a:gd name="T26" fmla="*/ 8 w 107"/>
                      <a:gd name="T27" fmla="*/ 9 h 81"/>
                      <a:gd name="T28" fmla="*/ 8 w 107"/>
                      <a:gd name="T29" fmla="*/ 6 h 81"/>
                      <a:gd name="T30" fmla="*/ 11 w 107"/>
                      <a:gd name="T31" fmla="*/ 8 h 81"/>
                      <a:gd name="T32" fmla="*/ 10 w 107"/>
                      <a:gd name="T33" fmla="*/ 6 h 81"/>
                      <a:gd name="T34" fmla="*/ 13 w 107"/>
                      <a:gd name="T35" fmla="*/ 6 h 81"/>
                      <a:gd name="T36" fmla="*/ 10 w 107"/>
                      <a:gd name="T37" fmla="*/ 4 h 81"/>
                      <a:gd name="T38" fmla="*/ 12 w 107"/>
                      <a:gd name="T39" fmla="*/ 3 h 81"/>
                      <a:gd name="T40" fmla="*/ 10 w 107"/>
                      <a:gd name="T41" fmla="*/ 3 h 81"/>
                      <a:gd name="T42" fmla="*/ 11 w 107"/>
                      <a:gd name="T43" fmla="*/ 2 h 81"/>
                      <a:gd name="T44" fmla="*/ 8 w 107"/>
                      <a:gd name="T45" fmla="*/ 2 h 81"/>
                      <a:gd name="T46" fmla="*/ 9 w 107"/>
                      <a:gd name="T47" fmla="*/ 0 h 81"/>
                      <a:gd name="T48" fmla="*/ 6 w 107"/>
                      <a:gd name="T49" fmla="*/ 2 h 81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07" h="81">
                        <a:moveTo>
                          <a:pt x="53" y="20"/>
                        </a:moveTo>
                        <a:lnTo>
                          <a:pt x="41" y="8"/>
                        </a:lnTo>
                        <a:lnTo>
                          <a:pt x="36" y="24"/>
                        </a:lnTo>
                        <a:lnTo>
                          <a:pt x="1" y="8"/>
                        </a:lnTo>
                        <a:lnTo>
                          <a:pt x="22" y="27"/>
                        </a:lnTo>
                        <a:lnTo>
                          <a:pt x="0" y="32"/>
                        </a:lnTo>
                        <a:lnTo>
                          <a:pt x="19" y="43"/>
                        </a:lnTo>
                        <a:lnTo>
                          <a:pt x="0" y="53"/>
                        </a:lnTo>
                        <a:lnTo>
                          <a:pt x="27" y="51"/>
                        </a:lnTo>
                        <a:lnTo>
                          <a:pt x="22" y="65"/>
                        </a:lnTo>
                        <a:lnTo>
                          <a:pt x="38" y="58"/>
                        </a:lnTo>
                        <a:lnTo>
                          <a:pt x="41" y="81"/>
                        </a:lnTo>
                        <a:lnTo>
                          <a:pt x="51" y="55"/>
                        </a:lnTo>
                        <a:lnTo>
                          <a:pt x="65" y="74"/>
                        </a:lnTo>
                        <a:lnTo>
                          <a:pt x="69" y="53"/>
                        </a:lnTo>
                        <a:lnTo>
                          <a:pt x="89" y="67"/>
                        </a:lnTo>
                        <a:lnTo>
                          <a:pt x="82" y="48"/>
                        </a:lnTo>
                        <a:lnTo>
                          <a:pt x="107" y="50"/>
                        </a:lnTo>
                        <a:lnTo>
                          <a:pt x="86" y="39"/>
                        </a:lnTo>
                        <a:lnTo>
                          <a:pt x="103" y="29"/>
                        </a:lnTo>
                        <a:lnTo>
                          <a:pt x="82" y="27"/>
                        </a:lnTo>
                        <a:lnTo>
                          <a:pt x="89" y="17"/>
                        </a:lnTo>
                        <a:lnTo>
                          <a:pt x="69" y="20"/>
                        </a:lnTo>
                        <a:lnTo>
                          <a:pt x="72" y="0"/>
                        </a:lnTo>
                        <a:lnTo>
                          <a:pt x="53" y="2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25" name="Freeform 724"/>
                  <p:cNvSpPr>
                    <a:spLocks/>
                  </p:cNvSpPr>
                  <p:nvPr/>
                </p:nvSpPr>
                <p:spPr bwMode="auto">
                  <a:xfrm>
                    <a:off x="1262" y="2714"/>
                    <a:ext cx="50" cy="38"/>
                  </a:xfrm>
                  <a:custGeom>
                    <a:avLst/>
                    <a:gdLst>
                      <a:gd name="T0" fmla="*/ 7 w 100"/>
                      <a:gd name="T1" fmla="*/ 3 h 76"/>
                      <a:gd name="T2" fmla="*/ 5 w 100"/>
                      <a:gd name="T3" fmla="*/ 2 h 76"/>
                      <a:gd name="T4" fmla="*/ 5 w 100"/>
                      <a:gd name="T5" fmla="*/ 3 h 76"/>
                      <a:gd name="T6" fmla="*/ 1 w 100"/>
                      <a:gd name="T7" fmla="*/ 2 h 76"/>
                      <a:gd name="T8" fmla="*/ 3 w 100"/>
                      <a:gd name="T9" fmla="*/ 4 h 76"/>
                      <a:gd name="T10" fmla="*/ 0 w 100"/>
                      <a:gd name="T11" fmla="*/ 4 h 76"/>
                      <a:gd name="T12" fmla="*/ 3 w 100"/>
                      <a:gd name="T13" fmla="*/ 6 h 76"/>
                      <a:gd name="T14" fmla="*/ 0 w 100"/>
                      <a:gd name="T15" fmla="*/ 7 h 76"/>
                      <a:gd name="T16" fmla="*/ 4 w 100"/>
                      <a:gd name="T17" fmla="*/ 7 h 76"/>
                      <a:gd name="T18" fmla="*/ 3 w 100"/>
                      <a:gd name="T19" fmla="*/ 8 h 76"/>
                      <a:gd name="T20" fmla="*/ 5 w 100"/>
                      <a:gd name="T21" fmla="*/ 7 h 76"/>
                      <a:gd name="T22" fmla="*/ 5 w 100"/>
                      <a:gd name="T23" fmla="*/ 10 h 76"/>
                      <a:gd name="T24" fmla="*/ 6 w 100"/>
                      <a:gd name="T25" fmla="*/ 7 h 76"/>
                      <a:gd name="T26" fmla="*/ 8 w 100"/>
                      <a:gd name="T27" fmla="*/ 9 h 76"/>
                      <a:gd name="T28" fmla="*/ 8 w 100"/>
                      <a:gd name="T29" fmla="*/ 7 h 76"/>
                      <a:gd name="T30" fmla="*/ 11 w 100"/>
                      <a:gd name="T31" fmla="*/ 8 h 76"/>
                      <a:gd name="T32" fmla="*/ 10 w 100"/>
                      <a:gd name="T33" fmla="*/ 6 h 76"/>
                      <a:gd name="T34" fmla="*/ 13 w 100"/>
                      <a:gd name="T35" fmla="*/ 6 h 76"/>
                      <a:gd name="T36" fmla="*/ 11 w 100"/>
                      <a:gd name="T37" fmla="*/ 5 h 76"/>
                      <a:gd name="T38" fmla="*/ 13 w 100"/>
                      <a:gd name="T39" fmla="*/ 4 h 76"/>
                      <a:gd name="T40" fmla="*/ 10 w 100"/>
                      <a:gd name="T41" fmla="*/ 4 h 76"/>
                      <a:gd name="T42" fmla="*/ 11 w 100"/>
                      <a:gd name="T43" fmla="*/ 2 h 76"/>
                      <a:gd name="T44" fmla="*/ 9 w 100"/>
                      <a:gd name="T45" fmla="*/ 3 h 76"/>
                      <a:gd name="T46" fmla="*/ 9 w 100"/>
                      <a:gd name="T47" fmla="*/ 0 h 76"/>
                      <a:gd name="T48" fmla="*/ 7 w 100"/>
                      <a:gd name="T49" fmla="*/ 3 h 7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00" h="76">
                        <a:moveTo>
                          <a:pt x="50" y="21"/>
                        </a:moveTo>
                        <a:lnTo>
                          <a:pt x="38" y="9"/>
                        </a:lnTo>
                        <a:lnTo>
                          <a:pt x="33" y="23"/>
                        </a:lnTo>
                        <a:lnTo>
                          <a:pt x="2" y="9"/>
                        </a:lnTo>
                        <a:lnTo>
                          <a:pt x="21" y="26"/>
                        </a:lnTo>
                        <a:lnTo>
                          <a:pt x="0" y="30"/>
                        </a:lnTo>
                        <a:lnTo>
                          <a:pt x="17" y="42"/>
                        </a:lnTo>
                        <a:lnTo>
                          <a:pt x="0" y="50"/>
                        </a:lnTo>
                        <a:lnTo>
                          <a:pt x="26" y="49"/>
                        </a:lnTo>
                        <a:lnTo>
                          <a:pt x="22" y="62"/>
                        </a:lnTo>
                        <a:lnTo>
                          <a:pt x="36" y="55"/>
                        </a:lnTo>
                        <a:lnTo>
                          <a:pt x="40" y="76"/>
                        </a:lnTo>
                        <a:lnTo>
                          <a:pt x="48" y="52"/>
                        </a:lnTo>
                        <a:lnTo>
                          <a:pt x="60" y="69"/>
                        </a:lnTo>
                        <a:lnTo>
                          <a:pt x="64" y="50"/>
                        </a:lnTo>
                        <a:lnTo>
                          <a:pt x="83" y="64"/>
                        </a:lnTo>
                        <a:lnTo>
                          <a:pt x="78" y="45"/>
                        </a:lnTo>
                        <a:lnTo>
                          <a:pt x="100" y="47"/>
                        </a:lnTo>
                        <a:lnTo>
                          <a:pt x="81" y="36"/>
                        </a:lnTo>
                        <a:lnTo>
                          <a:pt x="97" y="28"/>
                        </a:lnTo>
                        <a:lnTo>
                          <a:pt x="78" y="26"/>
                        </a:lnTo>
                        <a:lnTo>
                          <a:pt x="85" y="16"/>
                        </a:lnTo>
                        <a:lnTo>
                          <a:pt x="66" y="19"/>
                        </a:lnTo>
                        <a:lnTo>
                          <a:pt x="67" y="0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26" name="Freeform 725"/>
                  <p:cNvSpPr>
                    <a:spLocks/>
                  </p:cNvSpPr>
                  <p:nvPr/>
                </p:nvSpPr>
                <p:spPr bwMode="auto">
                  <a:xfrm>
                    <a:off x="1263" y="2715"/>
                    <a:ext cx="47" cy="36"/>
                  </a:xfrm>
                  <a:custGeom>
                    <a:avLst/>
                    <a:gdLst>
                      <a:gd name="T0" fmla="*/ 6 w 94"/>
                      <a:gd name="T1" fmla="*/ 3 h 70"/>
                      <a:gd name="T2" fmla="*/ 5 w 94"/>
                      <a:gd name="T3" fmla="*/ 1 h 70"/>
                      <a:gd name="T4" fmla="*/ 4 w 94"/>
                      <a:gd name="T5" fmla="*/ 3 h 70"/>
                      <a:gd name="T6" fmla="*/ 1 w 94"/>
                      <a:gd name="T7" fmla="*/ 1 h 70"/>
                      <a:gd name="T8" fmla="*/ 3 w 94"/>
                      <a:gd name="T9" fmla="*/ 3 h 70"/>
                      <a:gd name="T10" fmla="*/ 0 w 94"/>
                      <a:gd name="T11" fmla="*/ 4 h 70"/>
                      <a:gd name="T12" fmla="*/ 2 w 94"/>
                      <a:gd name="T13" fmla="*/ 5 h 70"/>
                      <a:gd name="T14" fmla="*/ 0 w 94"/>
                      <a:gd name="T15" fmla="*/ 6 h 70"/>
                      <a:gd name="T16" fmla="*/ 4 w 94"/>
                      <a:gd name="T17" fmla="*/ 6 h 70"/>
                      <a:gd name="T18" fmla="*/ 3 w 94"/>
                      <a:gd name="T19" fmla="*/ 8 h 70"/>
                      <a:gd name="T20" fmla="*/ 5 w 94"/>
                      <a:gd name="T21" fmla="*/ 7 h 70"/>
                      <a:gd name="T22" fmla="*/ 5 w 94"/>
                      <a:gd name="T23" fmla="*/ 10 h 70"/>
                      <a:gd name="T24" fmla="*/ 6 w 94"/>
                      <a:gd name="T25" fmla="*/ 7 h 70"/>
                      <a:gd name="T26" fmla="*/ 8 w 94"/>
                      <a:gd name="T27" fmla="*/ 9 h 70"/>
                      <a:gd name="T28" fmla="*/ 8 w 94"/>
                      <a:gd name="T29" fmla="*/ 6 h 70"/>
                      <a:gd name="T30" fmla="*/ 10 w 94"/>
                      <a:gd name="T31" fmla="*/ 8 h 70"/>
                      <a:gd name="T32" fmla="*/ 10 w 94"/>
                      <a:gd name="T33" fmla="*/ 6 h 70"/>
                      <a:gd name="T34" fmla="*/ 12 w 94"/>
                      <a:gd name="T35" fmla="*/ 6 h 70"/>
                      <a:gd name="T36" fmla="*/ 10 w 94"/>
                      <a:gd name="T37" fmla="*/ 5 h 70"/>
                      <a:gd name="T38" fmla="*/ 12 w 94"/>
                      <a:gd name="T39" fmla="*/ 4 h 70"/>
                      <a:gd name="T40" fmla="*/ 10 w 94"/>
                      <a:gd name="T41" fmla="*/ 3 h 70"/>
                      <a:gd name="T42" fmla="*/ 10 w 94"/>
                      <a:gd name="T43" fmla="*/ 2 h 70"/>
                      <a:gd name="T44" fmla="*/ 8 w 94"/>
                      <a:gd name="T45" fmla="*/ 3 h 70"/>
                      <a:gd name="T46" fmla="*/ 8 w 94"/>
                      <a:gd name="T47" fmla="*/ 0 h 70"/>
                      <a:gd name="T48" fmla="*/ 6 w 94"/>
                      <a:gd name="T49" fmla="*/ 3 h 7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94" h="70">
                        <a:moveTo>
                          <a:pt x="47" y="19"/>
                        </a:moveTo>
                        <a:lnTo>
                          <a:pt x="37" y="7"/>
                        </a:lnTo>
                        <a:lnTo>
                          <a:pt x="32" y="20"/>
                        </a:lnTo>
                        <a:lnTo>
                          <a:pt x="2" y="7"/>
                        </a:lnTo>
                        <a:lnTo>
                          <a:pt x="19" y="24"/>
                        </a:lnTo>
                        <a:lnTo>
                          <a:pt x="0" y="27"/>
                        </a:lnTo>
                        <a:lnTo>
                          <a:pt x="16" y="38"/>
                        </a:lnTo>
                        <a:lnTo>
                          <a:pt x="0" y="46"/>
                        </a:lnTo>
                        <a:lnTo>
                          <a:pt x="25" y="45"/>
                        </a:lnTo>
                        <a:lnTo>
                          <a:pt x="21" y="57"/>
                        </a:lnTo>
                        <a:lnTo>
                          <a:pt x="33" y="50"/>
                        </a:lnTo>
                        <a:lnTo>
                          <a:pt x="37" y="70"/>
                        </a:lnTo>
                        <a:lnTo>
                          <a:pt x="45" y="48"/>
                        </a:lnTo>
                        <a:lnTo>
                          <a:pt x="57" y="64"/>
                        </a:lnTo>
                        <a:lnTo>
                          <a:pt x="61" y="46"/>
                        </a:lnTo>
                        <a:lnTo>
                          <a:pt x="78" y="58"/>
                        </a:lnTo>
                        <a:lnTo>
                          <a:pt x="73" y="41"/>
                        </a:lnTo>
                        <a:lnTo>
                          <a:pt x="94" y="43"/>
                        </a:lnTo>
                        <a:lnTo>
                          <a:pt x="76" y="34"/>
                        </a:lnTo>
                        <a:lnTo>
                          <a:pt x="90" y="26"/>
                        </a:lnTo>
                        <a:lnTo>
                          <a:pt x="73" y="24"/>
                        </a:lnTo>
                        <a:lnTo>
                          <a:pt x="80" y="13"/>
                        </a:lnTo>
                        <a:lnTo>
                          <a:pt x="61" y="17"/>
                        </a:lnTo>
                        <a:lnTo>
                          <a:pt x="63" y="0"/>
                        </a:lnTo>
                        <a:lnTo>
                          <a:pt x="47" y="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27" name="Freeform 726"/>
                  <p:cNvSpPr>
                    <a:spLocks/>
                  </p:cNvSpPr>
                  <p:nvPr/>
                </p:nvSpPr>
                <p:spPr bwMode="auto">
                  <a:xfrm>
                    <a:off x="1265" y="2716"/>
                    <a:ext cx="43" cy="33"/>
                  </a:xfrm>
                  <a:custGeom>
                    <a:avLst/>
                    <a:gdLst>
                      <a:gd name="T0" fmla="*/ 6 w 86"/>
                      <a:gd name="T1" fmla="*/ 3 h 66"/>
                      <a:gd name="T2" fmla="*/ 5 w 86"/>
                      <a:gd name="T3" fmla="*/ 1 h 66"/>
                      <a:gd name="T4" fmla="*/ 4 w 86"/>
                      <a:gd name="T5" fmla="*/ 3 h 66"/>
                      <a:gd name="T6" fmla="*/ 1 w 86"/>
                      <a:gd name="T7" fmla="*/ 1 h 66"/>
                      <a:gd name="T8" fmla="*/ 3 w 86"/>
                      <a:gd name="T9" fmla="*/ 3 h 66"/>
                      <a:gd name="T10" fmla="*/ 0 w 86"/>
                      <a:gd name="T11" fmla="*/ 4 h 66"/>
                      <a:gd name="T12" fmla="*/ 2 w 86"/>
                      <a:gd name="T13" fmla="*/ 5 h 66"/>
                      <a:gd name="T14" fmla="*/ 0 w 86"/>
                      <a:gd name="T15" fmla="*/ 6 h 66"/>
                      <a:gd name="T16" fmla="*/ 3 w 86"/>
                      <a:gd name="T17" fmla="*/ 6 h 66"/>
                      <a:gd name="T18" fmla="*/ 3 w 86"/>
                      <a:gd name="T19" fmla="*/ 7 h 66"/>
                      <a:gd name="T20" fmla="*/ 4 w 86"/>
                      <a:gd name="T21" fmla="*/ 6 h 66"/>
                      <a:gd name="T22" fmla="*/ 5 w 86"/>
                      <a:gd name="T23" fmla="*/ 9 h 66"/>
                      <a:gd name="T24" fmla="*/ 6 w 86"/>
                      <a:gd name="T25" fmla="*/ 6 h 66"/>
                      <a:gd name="T26" fmla="*/ 7 w 86"/>
                      <a:gd name="T27" fmla="*/ 8 h 66"/>
                      <a:gd name="T28" fmla="*/ 7 w 86"/>
                      <a:gd name="T29" fmla="*/ 6 h 66"/>
                      <a:gd name="T30" fmla="*/ 9 w 86"/>
                      <a:gd name="T31" fmla="*/ 7 h 66"/>
                      <a:gd name="T32" fmla="*/ 9 w 86"/>
                      <a:gd name="T33" fmla="*/ 5 h 66"/>
                      <a:gd name="T34" fmla="*/ 11 w 86"/>
                      <a:gd name="T35" fmla="*/ 5 h 66"/>
                      <a:gd name="T36" fmla="*/ 9 w 86"/>
                      <a:gd name="T37" fmla="*/ 4 h 66"/>
                      <a:gd name="T38" fmla="*/ 11 w 86"/>
                      <a:gd name="T39" fmla="*/ 4 h 66"/>
                      <a:gd name="T40" fmla="*/ 9 w 86"/>
                      <a:gd name="T41" fmla="*/ 3 h 66"/>
                      <a:gd name="T42" fmla="*/ 9 w 86"/>
                      <a:gd name="T43" fmla="*/ 2 h 66"/>
                      <a:gd name="T44" fmla="*/ 8 w 86"/>
                      <a:gd name="T45" fmla="*/ 2 h 66"/>
                      <a:gd name="T46" fmla="*/ 8 w 86"/>
                      <a:gd name="T47" fmla="*/ 0 h 66"/>
                      <a:gd name="T48" fmla="*/ 6 w 86"/>
                      <a:gd name="T49" fmla="*/ 3 h 6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86" h="66">
                        <a:moveTo>
                          <a:pt x="43" y="18"/>
                        </a:moveTo>
                        <a:lnTo>
                          <a:pt x="33" y="7"/>
                        </a:lnTo>
                        <a:lnTo>
                          <a:pt x="29" y="19"/>
                        </a:lnTo>
                        <a:lnTo>
                          <a:pt x="2" y="7"/>
                        </a:lnTo>
                        <a:lnTo>
                          <a:pt x="19" y="23"/>
                        </a:lnTo>
                        <a:lnTo>
                          <a:pt x="0" y="26"/>
                        </a:lnTo>
                        <a:lnTo>
                          <a:pt x="15" y="35"/>
                        </a:lnTo>
                        <a:lnTo>
                          <a:pt x="0" y="44"/>
                        </a:lnTo>
                        <a:lnTo>
                          <a:pt x="22" y="42"/>
                        </a:lnTo>
                        <a:lnTo>
                          <a:pt x="19" y="54"/>
                        </a:lnTo>
                        <a:lnTo>
                          <a:pt x="31" y="47"/>
                        </a:lnTo>
                        <a:lnTo>
                          <a:pt x="34" y="66"/>
                        </a:lnTo>
                        <a:lnTo>
                          <a:pt x="41" y="45"/>
                        </a:lnTo>
                        <a:lnTo>
                          <a:pt x="52" y="61"/>
                        </a:lnTo>
                        <a:lnTo>
                          <a:pt x="55" y="44"/>
                        </a:lnTo>
                        <a:lnTo>
                          <a:pt x="72" y="56"/>
                        </a:lnTo>
                        <a:lnTo>
                          <a:pt x="67" y="40"/>
                        </a:lnTo>
                        <a:lnTo>
                          <a:pt x="86" y="40"/>
                        </a:lnTo>
                        <a:lnTo>
                          <a:pt x="69" y="31"/>
                        </a:lnTo>
                        <a:lnTo>
                          <a:pt x="83" y="25"/>
                        </a:lnTo>
                        <a:lnTo>
                          <a:pt x="67" y="23"/>
                        </a:lnTo>
                        <a:lnTo>
                          <a:pt x="72" y="14"/>
                        </a:lnTo>
                        <a:lnTo>
                          <a:pt x="57" y="16"/>
                        </a:lnTo>
                        <a:lnTo>
                          <a:pt x="59" y="0"/>
                        </a:lnTo>
                        <a:lnTo>
                          <a:pt x="43" y="1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28" name="Freeform 727"/>
                  <p:cNvSpPr>
                    <a:spLocks/>
                  </p:cNvSpPr>
                  <p:nvPr/>
                </p:nvSpPr>
                <p:spPr bwMode="auto">
                  <a:xfrm>
                    <a:off x="1267" y="2717"/>
                    <a:ext cx="39" cy="31"/>
                  </a:xfrm>
                  <a:custGeom>
                    <a:avLst/>
                    <a:gdLst>
                      <a:gd name="T0" fmla="*/ 5 w 80"/>
                      <a:gd name="T1" fmla="*/ 3 h 62"/>
                      <a:gd name="T2" fmla="*/ 3 w 80"/>
                      <a:gd name="T3" fmla="*/ 1 h 62"/>
                      <a:gd name="T4" fmla="*/ 3 w 80"/>
                      <a:gd name="T5" fmla="*/ 3 h 62"/>
                      <a:gd name="T6" fmla="*/ 0 w 80"/>
                      <a:gd name="T7" fmla="*/ 1 h 62"/>
                      <a:gd name="T8" fmla="*/ 2 w 80"/>
                      <a:gd name="T9" fmla="*/ 3 h 62"/>
                      <a:gd name="T10" fmla="*/ 0 w 80"/>
                      <a:gd name="T11" fmla="*/ 3 h 62"/>
                      <a:gd name="T12" fmla="*/ 1 w 80"/>
                      <a:gd name="T13" fmla="*/ 5 h 62"/>
                      <a:gd name="T14" fmla="*/ 0 w 80"/>
                      <a:gd name="T15" fmla="*/ 6 h 62"/>
                      <a:gd name="T16" fmla="*/ 2 w 80"/>
                      <a:gd name="T17" fmla="*/ 5 h 62"/>
                      <a:gd name="T18" fmla="*/ 2 w 80"/>
                      <a:gd name="T19" fmla="*/ 7 h 62"/>
                      <a:gd name="T20" fmla="*/ 3 w 80"/>
                      <a:gd name="T21" fmla="*/ 6 h 62"/>
                      <a:gd name="T22" fmla="*/ 3 w 80"/>
                      <a:gd name="T23" fmla="*/ 8 h 62"/>
                      <a:gd name="T24" fmla="*/ 4 w 80"/>
                      <a:gd name="T25" fmla="*/ 6 h 62"/>
                      <a:gd name="T26" fmla="*/ 6 w 80"/>
                      <a:gd name="T27" fmla="*/ 8 h 62"/>
                      <a:gd name="T28" fmla="*/ 6 w 80"/>
                      <a:gd name="T29" fmla="*/ 6 h 62"/>
                      <a:gd name="T30" fmla="*/ 8 w 80"/>
                      <a:gd name="T31" fmla="*/ 7 h 62"/>
                      <a:gd name="T32" fmla="*/ 7 w 80"/>
                      <a:gd name="T33" fmla="*/ 5 h 62"/>
                      <a:gd name="T34" fmla="*/ 9 w 80"/>
                      <a:gd name="T35" fmla="*/ 5 h 62"/>
                      <a:gd name="T36" fmla="*/ 7 w 80"/>
                      <a:gd name="T37" fmla="*/ 4 h 62"/>
                      <a:gd name="T38" fmla="*/ 9 w 80"/>
                      <a:gd name="T39" fmla="*/ 3 h 62"/>
                      <a:gd name="T40" fmla="*/ 7 w 80"/>
                      <a:gd name="T41" fmla="*/ 3 h 62"/>
                      <a:gd name="T42" fmla="*/ 8 w 80"/>
                      <a:gd name="T43" fmla="*/ 2 h 62"/>
                      <a:gd name="T44" fmla="*/ 6 w 80"/>
                      <a:gd name="T45" fmla="*/ 2 h 62"/>
                      <a:gd name="T46" fmla="*/ 6 w 80"/>
                      <a:gd name="T47" fmla="*/ 0 h 62"/>
                      <a:gd name="T48" fmla="*/ 5 w 80"/>
                      <a:gd name="T49" fmla="*/ 3 h 6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80" h="62">
                        <a:moveTo>
                          <a:pt x="40" y="17"/>
                        </a:moveTo>
                        <a:lnTo>
                          <a:pt x="31" y="7"/>
                        </a:lnTo>
                        <a:lnTo>
                          <a:pt x="26" y="17"/>
                        </a:lnTo>
                        <a:lnTo>
                          <a:pt x="2" y="7"/>
                        </a:lnTo>
                        <a:lnTo>
                          <a:pt x="18" y="21"/>
                        </a:lnTo>
                        <a:lnTo>
                          <a:pt x="0" y="24"/>
                        </a:lnTo>
                        <a:lnTo>
                          <a:pt x="14" y="33"/>
                        </a:lnTo>
                        <a:lnTo>
                          <a:pt x="0" y="42"/>
                        </a:lnTo>
                        <a:lnTo>
                          <a:pt x="21" y="40"/>
                        </a:lnTo>
                        <a:lnTo>
                          <a:pt x="18" y="50"/>
                        </a:lnTo>
                        <a:lnTo>
                          <a:pt x="28" y="45"/>
                        </a:lnTo>
                        <a:lnTo>
                          <a:pt x="31" y="62"/>
                        </a:lnTo>
                        <a:lnTo>
                          <a:pt x="38" y="43"/>
                        </a:lnTo>
                        <a:lnTo>
                          <a:pt x="49" y="57"/>
                        </a:lnTo>
                        <a:lnTo>
                          <a:pt x="52" y="42"/>
                        </a:lnTo>
                        <a:lnTo>
                          <a:pt x="66" y="52"/>
                        </a:lnTo>
                        <a:lnTo>
                          <a:pt x="63" y="36"/>
                        </a:lnTo>
                        <a:lnTo>
                          <a:pt x="80" y="38"/>
                        </a:lnTo>
                        <a:lnTo>
                          <a:pt x="64" y="29"/>
                        </a:lnTo>
                        <a:lnTo>
                          <a:pt x="78" y="23"/>
                        </a:lnTo>
                        <a:lnTo>
                          <a:pt x="61" y="21"/>
                        </a:lnTo>
                        <a:lnTo>
                          <a:pt x="68" y="12"/>
                        </a:lnTo>
                        <a:lnTo>
                          <a:pt x="52" y="16"/>
                        </a:lnTo>
                        <a:lnTo>
                          <a:pt x="54" y="0"/>
                        </a:lnTo>
                        <a:lnTo>
                          <a:pt x="40" y="1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29" name="Freeform 728"/>
                  <p:cNvSpPr>
                    <a:spLocks/>
                  </p:cNvSpPr>
                  <p:nvPr/>
                </p:nvSpPr>
                <p:spPr bwMode="auto">
                  <a:xfrm>
                    <a:off x="1268" y="2719"/>
                    <a:ext cx="37" cy="27"/>
                  </a:xfrm>
                  <a:custGeom>
                    <a:avLst/>
                    <a:gdLst>
                      <a:gd name="T0" fmla="*/ 5 w 72"/>
                      <a:gd name="T1" fmla="*/ 1 h 55"/>
                      <a:gd name="T2" fmla="*/ 4 w 72"/>
                      <a:gd name="T3" fmla="*/ 0 h 55"/>
                      <a:gd name="T4" fmla="*/ 3 w 72"/>
                      <a:gd name="T5" fmla="*/ 1 h 55"/>
                      <a:gd name="T6" fmla="*/ 1 w 72"/>
                      <a:gd name="T7" fmla="*/ 0 h 55"/>
                      <a:gd name="T8" fmla="*/ 2 w 72"/>
                      <a:gd name="T9" fmla="*/ 2 h 55"/>
                      <a:gd name="T10" fmla="*/ 0 w 72"/>
                      <a:gd name="T11" fmla="*/ 2 h 55"/>
                      <a:gd name="T12" fmla="*/ 2 w 72"/>
                      <a:gd name="T13" fmla="*/ 3 h 55"/>
                      <a:gd name="T14" fmla="*/ 0 w 72"/>
                      <a:gd name="T15" fmla="*/ 4 h 55"/>
                      <a:gd name="T16" fmla="*/ 3 w 72"/>
                      <a:gd name="T17" fmla="*/ 4 h 55"/>
                      <a:gd name="T18" fmla="*/ 2 w 72"/>
                      <a:gd name="T19" fmla="*/ 5 h 55"/>
                      <a:gd name="T20" fmla="*/ 4 w 72"/>
                      <a:gd name="T21" fmla="*/ 4 h 55"/>
                      <a:gd name="T22" fmla="*/ 4 w 72"/>
                      <a:gd name="T23" fmla="*/ 6 h 55"/>
                      <a:gd name="T24" fmla="*/ 5 w 72"/>
                      <a:gd name="T25" fmla="*/ 4 h 55"/>
                      <a:gd name="T26" fmla="*/ 6 w 72"/>
                      <a:gd name="T27" fmla="*/ 6 h 55"/>
                      <a:gd name="T28" fmla="*/ 6 w 72"/>
                      <a:gd name="T29" fmla="*/ 4 h 55"/>
                      <a:gd name="T30" fmla="*/ 8 w 72"/>
                      <a:gd name="T31" fmla="*/ 5 h 55"/>
                      <a:gd name="T32" fmla="*/ 8 w 72"/>
                      <a:gd name="T33" fmla="*/ 4 h 55"/>
                      <a:gd name="T34" fmla="*/ 10 w 72"/>
                      <a:gd name="T35" fmla="*/ 4 h 55"/>
                      <a:gd name="T36" fmla="*/ 8 w 72"/>
                      <a:gd name="T37" fmla="*/ 3 h 55"/>
                      <a:gd name="T38" fmla="*/ 10 w 72"/>
                      <a:gd name="T39" fmla="*/ 2 h 55"/>
                      <a:gd name="T40" fmla="*/ 7 w 72"/>
                      <a:gd name="T41" fmla="*/ 2 h 55"/>
                      <a:gd name="T42" fmla="*/ 8 w 72"/>
                      <a:gd name="T43" fmla="*/ 1 h 55"/>
                      <a:gd name="T44" fmla="*/ 6 w 72"/>
                      <a:gd name="T45" fmla="*/ 1 h 55"/>
                      <a:gd name="T46" fmla="*/ 7 w 72"/>
                      <a:gd name="T47" fmla="*/ 0 h 55"/>
                      <a:gd name="T48" fmla="*/ 5 w 72"/>
                      <a:gd name="T49" fmla="*/ 1 h 5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72" h="55">
                        <a:moveTo>
                          <a:pt x="36" y="13"/>
                        </a:moveTo>
                        <a:lnTo>
                          <a:pt x="27" y="5"/>
                        </a:lnTo>
                        <a:lnTo>
                          <a:pt x="24" y="15"/>
                        </a:lnTo>
                        <a:lnTo>
                          <a:pt x="2" y="5"/>
                        </a:lnTo>
                        <a:lnTo>
                          <a:pt x="15" y="19"/>
                        </a:lnTo>
                        <a:lnTo>
                          <a:pt x="0" y="22"/>
                        </a:lnTo>
                        <a:lnTo>
                          <a:pt x="12" y="29"/>
                        </a:lnTo>
                        <a:lnTo>
                          <a:pt x="0" y="36"/>
                        </a:lnTo>
                        <a:lnTo>
                          <a:pt x="19" y="34"/>
                        </a:lnTo>
                        <a:lnTo>
                          <a:pt x="15" y="44"/>
                        </a:lnTo>
                        <a:lnTo>
                          <a:pt x="26" y="39"/>
                        </a:lnTo>
                        <a:lnTo>
                          <a:pt x="27" y="55"/>
                        </a:lnTo>
                        <a:lnTo>
                          <a:pt x="34" y="38"/>
                        </a:lnTo>
                        <a:lnTo>
                          <a:pt x="45" y="50"/>
                        </a:lnTo>
                        <a:lnTo>
                          <a:pt x="46" y="36"/>
                        </a:lnTo>
                        <a:lnTo>
                          <a:pt x="60" y="46"/>
                        </a:lnTo>
                        <a:lnTo>
                          <a:pt x="57" y="32"/>
                        </a:lnTo>
                        <a:lnTo>
                          <a:pt x="72" y="34"/>
                        </a:lnTo>
                        <a:lnTo>
                          <a:pt x="59" y="25"/>
                        </a:lnTo>
                        <a:lnTo>
                          <a:pt x="71" y="20"/>
                        </a:lnTo>
                        <a:lnTo>
                          <a:pt x="55" y="19"/>
                        </a:lnTo>
                        <a:lnTo>
                          <a:pt x="60" y="12"/>
                        </a:lnTo>
                        <a:lnTo>
                          <a:pt x="46" y="13"/>
                        </a:lnTo>
                        <a:lnTo>
                          <a:pt x="48" y="0"/>
                        </a:lnTo>
                        <a:lnTo>
                          <a:pt x="36" y="1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30" name="Freeform 729"/>
                  <p:cNvSpPr>
                    <a:spLocks/>
                  </p:cNvSpPr>
                  <p:nvPr/>
                </p:nvSpPr>
                <p:spPr bwMode="auto">
                  <a:xfrm>
                    <a:off x="1270" y="2720"/>
                    <a:ext cx="33" cy="26"/>
                  </a:xfrm>
                  <a:custGeom>
                    <a:avLst/>
                    <a:gdLst>
                      <a:gd name="T0" fmla="*/ 5 w 66"/>
                      <a:gd name="T1" fmla="*/ 2 h 52"/>
                      <a:gd name="T2" fmla="*/ 4 w 66"/>
                      <a:gd name="T3" fmla="*/ 1 h 52"/>
                      <a:gd name="T4" fmla="*/ 3 w 66"/>
                      <a:gd name="T5" fmla="*/ 2 h 52"/>
                      <a:gd name="T6" fmla="*/ 1 w 66"/>
                      <a:gd name="T7" fmla="*/ 1 h 52"/>
                      <a:gd name="T8" fmla="*/ 2 w 66"/>
                      <a:gd name="T9" fmla="*/ 3 h 52"/>
                      <a:gd name="T10" fmla="*/ 0 w 66"/>
                      <a:gd name="T11" fmla="*/ 3 h 52"/>
                      <a:gd name="T12" fmla="*/ 2 w 66"/>
                      <a:gd name="T13" fmla="*/ 4 h 52"/>
                      <a:gd name="T14" fmla="*/ 0 w 66"/>
                      <a:gd name="T15" fmla="*/ 5 h 52"/>
                      <a:gd name="T16" fmla="*/ 3 w 66"/>
                      <a:gd name="T17" fmla="*/ 5 h 52"/>
                      <a:gd name="T18" fmla="*/ 2 w 66"/>
                      <a:gd name="T19" fmla="*/ 6 h 52"/>
                      <a:gd name="T20" fmla="*/ 3 w 66"/>
                      <a:gd name="T21" fmla="*/ 5 h 52"/>
                      <a:gd name="T22" fmla="*/ 4 w 66"/>
                      <a:gd name="T23" fmla="*/ 7 h 52"/>
                      <a:gd name="T24" fmla="*/ 4 w 66"/>
                      <a:gd name="T25" fmla="*/ 5 h 52"/>
                      <a:gd name="T26" fmla="*/ 5 w 66"/>
                      <a:gd name="T27" fmla="*/ 6 h 52"/>
                      <a:gd name="T28" fmla="*/ 6 w 66"/>
                      <a:gd name="T29" fmla="*/ 5 h 52"/>
                      <a:gd name="T30" fmla="*/ 7 w 66"/>
                      <a:gd name="T31" fmla="*/ 6 h 52"/>
                      <a:gd name="T32" fmla="*/ 7 w 66"/>
                      <a:gd name="T33" fmla="*/ 4 h 52"/>
                      <a:gd name="T34" fmla="*/ 9 w 66"/>
                      <a:gd name="T35" fmla="*/ 4 h 52"/>
                      <a:gd name="T36" fmla="*/ 7 w 66"/>
                      <a:gd name="T37" fmla="*/ 3 h 52"/>
                      <a:gd name="T38" fmla="*/ 8 w 66"/>
                      <a:gd name="T39" fmla="*/ 3 h 52"/>
                      <a:gd name="T40" fmla="*/ 7 w 66"/>
                      <a:gd name="T41" fmla="*/ 3 h 52"/>
                      <a:gd name="T42" fmla="*/ 7 w 66"/>
                      <a:gd name="T43" fmla="*/ 2 h 52"/>
                      <a:gd name="T44" fmla="*/ 6 w 66"/>
                      <a:gd name="T45" fmla="*/ 2 h 52"/>
                      <a:gd name="T46" fmla="*/ 6 w 66"/>
                      <a:gd name="T47" fmla="*/ 0 h 52"/>
                      <a:gd name="T48" fmla="*/ 5 w 66"/>
                      <a:gd name="T49" fmla="*/ 2 h 5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66" h="52">
                        <a:moveTo>
                          <a:pt x="33" y="14"/>
                        </a:moveTo>
                        <a:lnTo>
                          <a:pt x="26" y="5"/>
                        </a:lnTo>
                        <a:lnTo>
                          <a:pt x="23" y="16"/>
                        </a:lnTo>
                        <a:lnTo>
                          <a:pt x="2" y="5"/>
                        </a:lnTo>
                        <a:lnTo>
                          <a:pt x="14" y="18"/>
                        </a:lnTo>
                        <a:lnTo>
                          <a:pt x="0" y="21"/>
                        </a:lnTo>
                        <a:lnTo>
                          <a:pt x="12" y="28"/>
                        </a:lnTo>
                        <a:lnTo>
                          <a:pt x="0" y="35"/>
                        </a:lnTo>
                        <a:lnTo>
                          <a:pt x="18" y="33"/>
                        </a:lnTo>
                        <a:lnTo>
                          <a:pt x="14" y="42"/>
                        </a:lnTo>
                        <a:lnTo>
                          <a:pt x="23" y="38"/>
                        </a:lnTo>
                        <a:lnTo>
                          <a:pt x="26" y="52"/>
                        </a:lnTo>
                        <a:lnTo>
                          <a:pt x="31" y="37"/>
                        </a:lnTo>
                        <a:lnTo>
                          <a:pt x="40" y="47"/>
                        </a:lnTo>
                        <a:lnTo>
                          <a:pt x="43" y="35"/>
                        </a:lnTo>
                        <a:lnTo>
                          <a:pt x="56" y="43"/>
                        </a:lnTo>
                        <a:lnTo>
                          <a:pt x="52" y="31"/>
                        </a:lnTo>
                        <a:lnTo>
                          <a:pt x="66" y="31"/>
                        </a:lnTo>
                        <a:lnTo>
                          <a:pt x="54" y="24"/>
                        </a:lnTo>
                        <a:lnTo>
                          <a:pt x="64" y="19"/>
                        </a:lnTo>
                        <a:lnTo>
                          <a:pt x="50" y="18"/>
                        </a:lnTo>
                        <a:lnTo>
                          <a:pt x="56" y="11"/>
                        </a:lnTo>
                        <a:lnTo>
                          <a:pt x="43" y="12"/>
                        </a:lnTo>
                        <a:lnTo>
                          <a:pt x="43" y="0"/>
                        </a:lnTo>
                        <a:lnTo>
                          <a:pt x="33" y="1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31" name="Freeform 730"/>
                  <p:cNvSpPr>
                    <a:spLocks/>
                  </p:cNvSpPr>
                  <p:nvPr/>
                </p:nvSpPr>
                <p:spPr bwMode="auto">
                  <a:xfrm>
                    <a:off x="1272" y="2721"/>
                    <a:ext cx="29" cy="23"/>
                  </a:xfrm>
                  <a:custGeom>
                    <a:avLst/>
                    <a:gdLst>
                      <a:gd name="T0" fmla="*/ 4 w 58"/>
                      <a:gd name="T1" fmla="*/ 2 h 45"/>
                      <a:gd name="T2" fmla="*/ 3 w 58"/>
                      <a:gd name="T3" fmla="*/ 1 h 45"/>
                      <a:gd name="T4" fmla="*/ 3 w 58"/>
                      <a:gd name="T5" fmla="*/ 2 h 45"/>
                      <a:gd name="T6" fmla="*/ 1 w 58"/>
                      <a:gd name="T7" fmla="*/ 1 h 45"/>
                      <a:gd name="T8" fmla="*/ 2 w 58"/>
                      <a:gd name="T9" fmla="*/ 2 h 45"/>
                      <a:gd name="T10" fmla="*/ 0 w 58"/>
                      <a:gd name="T11" fmla="*/ 3 h 45"/>
                      <a:gd name="T12" fmla="*/ 2 w 58"/>
                      <a:gd name="T13" fmla="*/ 3 h 45"/>
                      <a:gd name="T14" fmla="*/ 0 w 58"/>
                      <a:gd name="T15" fmla="*/ 4 h 45"/>
                      <a:gd name="T16" fmla="*/ 2 w 58"/>
                      <a:gd name="T17" fmla="*/ 4 h 45"/>
                      <a:gd name="T18" fmla="*/ 2 w 58"/>
                      <a:gd name="T19" fmla="*/ 5 h 45"/>
                      <a:gd name="T20" fmla="*/ 3 w 58"/>
                      <a:gd name="T21" fmla="*/ 5 h 45"/>
                      <a:gd name="T22" fmla="*/ 3 w 58"/>
                      <a:gd name="T23" fmla="*/ 6 h 45"/>
                      <a:gd name="T24" fmla="*/ 4 w 58"/>
                      <a:gd name="T25" fmla="*/ 4 h 45"/>
                      <a:gd name="T26" fmla="*/ 5 w 58"/>
                      <a:gd name="T27" fmla="*/ 6 h 45"/>
                      <a:gd name="T28" fmla="*/ 5 w 58"/>
                      <a:gd name="T29" fmla="*/ 4 h 45"/>
                      <a:gd name="T30" fmla="*/ 6 w 58"/>
                      <a:gd name="T31" fmla="*/ 5 h 45"/>
                      <a:gd name="T32" fmla="*/ 6 w 58"/>
                      <a:gd name="T33" fmla="*/ 4 h 45"/>
                      <a:gd name="T34" fmla="*/ 8 w 58"/>
                      <a:gd name="T35" fmla="*/ 4 h 45"/>
                      <a:gd name="T36" fmla="*/ 6 w 58"/>
                      <a:gd name="T37" fmla="*/ 3 h 45"/>
                      <a:gd name="T38" fmla="*/ 8 w 58"/>
                      <a:gd name="T39" fmla="*/ 3 h 45"/>
                      <a:gd name="T40" fmla="*/ 6 w 58"/>
                      <a:gd name="T41" fmla="*/ 2 h 45"/>
                      <a:gd name="T42" fmla="*/ 7 w 58"/>
                      <a:gd name="T43" fmla="*/ 1 h 45"/>
                      <a:gd name="T44" fmla="*/ 5 w 58"/>
                      <a:gd name="T45" fmla="*/ 2 h 45"/>
                      <a:gd name="T46" fmla="*/ 5 w 58"/>
                      <a:gd name="T47" fmla="*/ 0 h 45"/>
                      <a:gd name="T48" fmla="*/ 4 w 58"/>
                      <a:gd name="T49" fmla="*/ 2 h 4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58" h="45">
                        <a:moveTo>
                          <a:pt x="29" y="12"/>
                        </a:moveTo>
                        <a:lnTo>
                          <a:pt x="22" y="5"/>
                        </a:lnTo>
                        <a:lnTo>
                          <a:pt x="19" y="14"/>
                        </a:lnTo>
                        <a:lnTo>
                          <a:pt x="1" y="5"/>
                        </a:lnTo>
                        <a:lnTo>
                          <a:pt x="12" y="15"/>
                        </a:lnTo>
                        <a:lnTo>
                          <a:pt x="0" y="17"/>
                        </a:lnTo>
                        <a:lnTo>
                          <a:pt x="10" y="24"/>
                        </a:lnTo>
                        <a:lnTo>
                          <a:pt x="0" y="29"/>
                        </a:lnTo>
                        <a:lnTo>
                          <a:pt x="15" y="29"/>
                        </a:lnTo>
                        <a:lnTo>
                          <a:pt x="12" y="36"/>
                        </a:lnTo>
                        <a:lnTo>
                          <a:pt x="20" y="33"/>
                        </a:lnTo>
                        <a:lnTo>
                          <a:pt x="22" y="45"/>
                        </a:lnTo>
                        <a:lnTo>
                          <a:pt x="27" y="31"/>
                        </a:lnTo>
                        <a:lnTo>
                          <a:pt x="36" y="41"/>
                        </a:lnTo>
                        <a:lnTo>
                          <a:pt x="38" y="29"/>
                        </a:lnTo>
                        <a:lnTo>
                          <a:pt x="48" y="38"/>
                        </a:lnTo>
                        <a:lnTo>
                          <a:pt x="45" y="26"/>
                        </a:lnTo>
                        <a:lnTo>
                          <a:pt x="58" y="27"/>
                        </a:lnTo>
                        <a:lnTo>
                          <a:pt x="46" y="20"/>
                        </a:lnTo>
                        <a:lnTo>
                          <a:pt x="57" y="17"/>
                        </a:lnTo>
                        <a:lnTo>
                          <a:pt x="45" y="15"/>
                        </a:lnTo>
                        <a:lnTo>
                          <a:pt x="50" y="8"/>
                        </a:lnTo>
                        <a:lnTo>
                          <a:pt x="38" y="10"/>
                        </a:lnTo>
                        <a:lnTo>
                          <a:pt x="39" y="0"/>
                        </a:lnTo>
                        <a:lnTo>
                          <a:pt x="29" y="12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32" name="Freeform 731"/>
                  <p:cNvSpPr>
                    <a:spLocks/>
                  </p:cNvSpPr>
                  <p:nvPr/>
                </p:nvSpPr>
                <p:spPr bwMode="auto">
                  <a:xfrm>
                    <a:off x="1274" y="2722"/>
                    <a:ext cx="26" cy="21"/>
                  </a:xfrm>
                  <a:custGeom>
                    <a:avLst/>
                    <a:gdLst>
                      <a:gd name="T0" fmla="*/ 4 w 52"/>
                      <a:gd name="T1" fmla="*/ 2 h 42"/>
                      <a:gd name="T2" fmla="*/ 3 w 52"/>
                      <a:gd name="T3" fmla="*/ 1 h 42"/>
                      <a:gd name="T4" fmla="*/ 3 w 52"/>
                      <a:gd name="T5" fmla="*/ 2 h 42"/>
                      <a:gd name="T6" fmla="*/ 1 w 52"/>
                      <a:gd name="T7" fmla="*/ 1 h 42"/>
                      <a:gd name="T8" fmla="*/ 2 w 52"/>
                      <a:gd name="T9" fmla="*/ 2 h 42"/>
                      <a:gd name="T10" fmla="*/ 0 w 52"/>
                      <a:gd name="T11" fmla="*/ 3 h 42"/>
                      <a:gd name="T12" fmla="*/ 2 w 52"/>
                      <a:gd name="T13" fmla="*/ 3 h 42"/>
                      <a:gd name="T14" fmla="*/ 0 w 52"/>
                      <a:gd name="T15" fmla="*/ 4 h 42"/>
                      <a:gd name="T16" fmla="*/ 2 w 52"/>
                      <a:gd name="T17" fmla="*/ 4 h 42"/>
                      <a:gd name="T18" fmla="*/ 2 w 52"/>
                      <a:gd name="T19" fmla="*/ 5 h 42"/>
                      <a:gd name="T20" fmla="*/ 3 w 52"/>
                      <a:gd name="T21" fmla="*/ 4 h 42"/>
                      <a:gd name="T22" fmla="*/ 3 w 52"/>
                      <a:gd name="T23" fmla="*/ 6 h 42"/>
                      <a:gd name="T24" fmla="*/ 4 w 52"/>
                      <a:gd name="T25" fmla="*/ 4 h 42"/>
                      <a:gd name="T26" fmla="*/ 4 w 52"/>
                      <a:gd name="T27" fmla="*/ 5 h 42"/>
                      <a:gd name="T28" fmla="*/ 5 w 52"/>
                      <a:gd name="T29" fmla="*/ 4 h 42"/>
                      <a:gd name="T30" fmla="*/ 6 w 52"/>
                      <a:gd name="T31" fmla="*/ 5 h 42"/>
                      <a:gd name="T32" fmla="*/ 5 w 52"/>
                      <a:gd name="T33" fmla="*/ 4 h 42"/>
                      <a:gd name="T34" fmla="*/ 7 w 52"/>
                      <a:gd name="T35" fmla="*/ 4 h 42"/>
                      <a:gd name="T36" fmla="*/ 6 w 52"/>
                      <a:gd name="T37" fmla="*/ 3 h 42"/>
                      <a:gd name="T38" fmla="*/ 7 w 52"/>
                      <a:gd name="T39" fmla="*/ 2 h 42"/>
                      <a:gd name="T40" fmla="*/ 5 w 52"/>
                      <a:gd name="T41" fmla="*/ 2 h 42"/>
                      <a:gd name="T42" fmla="*/ 6 w 52"/>
                      <a:gd name="T43" fmla="*/ 2 h 42"/>
                      <a:gd name="T44" fmla="*/ 5 w 52"/>
                      <a:gd name="T45" fmla="*/ 2 h 42"/>
                      <a:gd name="T46" fmla="*/ 5 w 52"/>
                      <a:gd name="T47" fmla="*/ 0 h 42"/>
                      <a:gd name="T48" fmla="*/ 4 w 52"/>
                      <a:gd name="T49" fmla="*/ 2 h 4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52" h="42">
                        <a:moveTo>
                          <a:pt x="26" y="11"/>
                        </a:moveTo>
                        <a:lnTo>
                          <a:pt x="21" y="6"/>
                        </a:lnTo>
                        <a:lnTo>
                          <a:pt x="17" y="13"/>
                        </a:lnTo>
                        <a:lnTo>
                          <a:pt x="2" y="6"/>
                        </a:lnTo>
                        <a:lnTo>
                          <a:pt x="11" y="14"/>
                        </a:lnTo>
                        <a:lnTo>
                          <a:pt x="0" y="18"/>
                        </a:lnTo>
                        <a:lnTo>
                          <a:pt x="9" y="23"/>
                        </a:lnTo>
                        <a:lnTo>
                          <a:pt x="0" y="28"/>
                        </a:lnTo>
                        <a:lnTo>
                          <a:pt x="14" y="26"/>
                        </a:lnTo>
                        <a:lnTo>
                          <a:pt x="12" y="33"/>
                        </a:lnTo>
                        <a:lnTo>
                          <a:pt x="19" y="30"/>
                        </a:lnTo>
                        <a:lnTo>
                          <a:pt x="21" y="42"/>
                        </a:lnTo>
                        <a:lnTo>
                          <a:pt x="26" y="28"/>
                        </a:lnTo>
                        <a:lnTo>
                          <a:pt x="31" y="38"/>
                        </a:lnTo>
                        <a:lnTo>
                          <a:pt x="33" y="28"/>
                        </a:lnTo>
                        <a:lnTo>
                          <a:pt x="43" y="35"/>
                        </a:lnTo>
                        <a:lnTo>
                          <a:pt x="40" y="25"/>
                        </a:lnTo>
                        <a:lnTo>
                          <a:pt x="52" y="26"/>
                        </a:lnTo>
                        <a:lnTo>
                          <a:pt x="42" y="21"/>
                        </a:lnTo>
                        <a:lnTo>
                          <a:pt x="50" y="16"/>
                        </a:lnTo>
                        <a:lnTo>
                          <a:pt x="40" y="14"/>
                        </a:lnTo>
                        <a:lnTo>
                          <a:pt x="43" y="9"/>
                        </a:lnTo>
                        <a:lnTo>
                          <a:pt x="35" y="11"/>
                        </a:lnTo>
                        <a:lnTo>
                          <a:pt x="35" y="0"/>
                        </a:lnTo>
                        <a:lnTo>
                          <a:pt x="26" y="1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33" name="Freeform 732"/>
                  <p:cNvSpPr>
                    <a:spLocks/>
                  </p:cNvSpPr>
                  <p:nvPr/>
                </p:nvSpPr>
                <p:spPr bwMode="auto">
                  <a:xfrm>
                    <a:off x="1275" y="2724"/>
                    <a:ext cx="23" cy="17"/>
                  </a:xfrm>
                  <a:custGeom>
                    <a:avLst/>
                    <a:gdLst>
                      <a:gd name="T0" fmla="*/ 3 w 45"/>
                      <a:gd name="T1" fmla="*/ 2 h 34"/>
                      <a:gd name="T2" fmla="*/ 3 w 45"/>
                      <a:gd name="T3" fmla="*/ 1 h 34"/>
                      <a:gd name="T4" fmla="*/ 2 w 45"/>
                      <a:gd name="T5" fmla="*/ 2 h 34"/>
                      <a:gd name="T6" fmla="*/ 0 w 45"/>
                      <a:gd name="T7" fmla="*/ 1 h 34"/>
                      <a:gd name="T8" fmla="*/ 1 w 45"/>
                      <a:gd name="T9" fmla="*/ 2 h 34"/>
                      <a:gd name="T10" fmla="*/ 0 w 45"/>
                      <a:gd name="T11" fmla="*/ 2 h 34"/>
                      <a:gd name="T12" fmla="*/ 1 w 45"/>
                      <a:gd name="T13" fmla="*/ 3 h 34"/>
                      <a:gd name="T14" fmla="*/ 0 w 45"/>
                      <a:gd name="T15" fmla="*/ 3 h 34"/>
                      <a:gd name="T16" fmla="*/ 2 w 45"/>
                      <a:gd name="T17" fmla="*/ 3 h 34"/>
                      <a:gd name="T18" fmla="*/ 2 w 45"/>
                      <a:gd name="T19" fmla="*/ 4 h 34"/>
                      <a:gd name="T20" fmla="*/ 2 w 45"/>
                      <a:gd name="T21" fmla="*/ 3 h 34"/>
                      <a:gd name="T22" fmla="*/ 3 w 45"/>
                      <a:gd name="T23" fmla="*/ 5 h 34"/>
                      <a:gd name="T24" fmla="*/ 3 w 45"/>
                      <a:gd name="T25" fmla="*/ 3 h 34"/>
                      <a:gd name="T26" fmla="*/ 4 w 45"/>
                      <a:gd name="T27" fmla="*/ 4 h 34"/>
                      <a:gd name="T28" fmla="*/ 4 w 45"/>
                      <a:gd name="T29" fmla="*/ 3 h 34"/>
                      <a:gd name="T30" fmla="*/ 5 w 45"/>
                      <a:gd name="T31" fmla="*/ 4 h 34"/>
                      <a:gd name="T32" fmla="*/ 5 w 45"/>
                      <a:gd name="T33" fmla="*/ 3 h 34"/>
                      <a:gd name="T34" fmla="*/ 6 w 45"/>
                      <a:gd name="T35" fmla="*/ 3 h 34"/>
                      <a:gd name="T36" fmla="*/ 5 w 45"/>
                      <a:gd name="T37" fmla="*/ 3 h 34"/>
                      <a:gd name="T38" fmla="*/ 6 w 45"/>
                      <a:gd name="T39" fmla="*/ 2 h 34"/>
                      <a:gd name="T40" fmla="*/ 5 w 45"/>
                      <a:gd name="T41" fmla="*/ 2 h 34"/>
                      <a:gd name="T42" fmla="*/ 5 w 45"/>
                      <a:gd name="T43" fmla="*/ 1 h 34"/>
                      <a:gd name="T44" fmla="*/ 4 w 45"/>
                      <a:gd name="T45" fmla="*/ 2 h 34"/>
                      <a:gd name="T46" fmla="*/ 4 w 45"/>
                      <a:gd name="T47" fmla="*/ 0 h 34"/>
                      <a:gd name="T48" fmla="*/ 3 w 45"/>
                      <a:gd name="T49" fmla="*/ 2 h 3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45" h="34">
                        <a:moveTo>
                          <a:pt x="22" y="9"/>
                        </a:moveTo>
                        <a:lnTo>
                          <a:pt x="17" y="3"/>
                        </a:lnTo>
                        <a:lnTo>
                          <a:pt x="15" y="10"/>
                        </a:lnTo>
                        <a:lnTo>
                          <a:pt x="0" y="3"/>
                        </a:lnTo>
                        <a:lnTo>
                          <a:pt x="8" y="12"/>
                        </a:lnTo>
                        <a:lnTo>
                          <a:pt x="0" y="14"/>
                        </a:lnTo>
                        <a:lnTo>
                          <a:pt x="8" y="19"/>
                        </a:lnTo>
                        <a:lnTo>
                          <a:pt x="0" y="22"/>
                        </a:lnTo>
                        <a:lnTo>
                          <a:pt x="12" y="22"/>
                        </a:lnTo>
                        <a:lnTo>
                          <a:pt x="10" y="28"/>
                        </a:lnTo>
                        <a:lnTo>
                          <a:pt x="15" y="24"/>
                        </a:lnTo>
                        <a:lnTo>
                          <a:pt x="17" y="34"/>
                        </a:lnTo>
                        <a:lnTo>
                          <a:pt x="22" y="24"/>
                        </a:lnTo>
                        <a:lnTo>
                          <a:pt x="27" y="31"/>
                        </a:lnTo>
                        <a:lnTo>
                          <a:pt x="29" y="22"/>
                        </a:lnTo>
                        <a:lnTo>
                          <a:pt x="38" y="29"/>
                        </a:lnTo>
                        <a:lnTo>
                          <a:pt x="34" y="21"/>
                        </a:lnTo>
                        <a:lnTo>
                          <a:pt x="45" y="21"/>
                        </a:lnTo>
                        <a:lnTo>
                          <a:pt x="36" y="17"/>
                        </a:lnTo>
                        <a:lnTo>
                          <a:pt x="43" y="12"/>
                        </a:lnTo>
                        <a:lnTo>
                          <a:pt x="34" y="12"/>
                        </a:lnTo>
                        <a:lnTo>
                          <a:pt x="38" y="7"/>
                        </a:lnTo>
                        <a:lnTo>
                          <a:pt x="29" y="9"/>
                        </a:lnTo>
                        <a:lnTo>
                          <a:pt x="29" y="0"/>
                        </a:lnTo>
                        <a:lnTo>
                          <a:pt x="22" y="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34" name="Freeform 733"/>
                  <p:cNvSpPr>
                    <a:spLocks/>
                  </p:cNvSpPr>
                  <p:nvPr/>
                </p:nvSpPr>
                <p:spPr bwMode="auto">
                  <a:xfrm>
                    <a:off x="1277" y="2725"/>
                    <a:ext cx="19" cy="15"/>
                  </a:xfrm>
                  <a:custGeom>
                    <a:avLst/>
                    <a:gdLst>
                      <a:gd name="T0" fmla="*/ 3 w 38"/>
                      <a:gd name="T1" fmla="*/ 1 h 31"/>
                      <a:gd name="T2" fmla="*/ 2 w 38"/>
                      <a:gd name="T3" fmla="*/ 0 h 31"/>
                      <a:gd name="T4" fmla="*/ 2 w 38"/>
                      <a:gd name="T5" fmla="*/ 1 h 31"/>
                      <a:gd name="T6" fmla="*/ 0 w 38"/>
                      <a:gd name="T7" fmla="*/ 0 h 31"/>
                      <a:gd name="T8" fmla="*/ 2 w 38"/>
                      <a:gd name="T9" fmla="*/ 1 h 31"/>
                      <a:gd name="T10" fmla="*/ 0 w 38"/>
                      <a:gd name="T11" fmla="*/ 1 h 31"/>
                      <a:gd name="T12" fmla="*/ 1 w 38"/>
                      <a:gd name="T13" fmla="*/ 2 h 31"/>
                      <a:gd name="T14" fmla="*/ 0 w 38"/>
                      <a:gd name="T15" fmla="*/ 2 h 31"/>
                      <a:gd name="T16" fmla="*/ 2 w 38"/>
                      <a:gd name="T17" fmla="*/ 2 h 31"/>
                      <a:gd name="T18" fmla="*/ 2 w 38"/>
                      <a:gd name="T19" fmla="*/ 3 h 31"/>
                      <a:gd name="T20" fmla="*/ 2 w 38"/>
                      <a:gd name="T21" fmla="*/ 2 h 31"/>
                      <a:gd name="T22" fmla="*/ 2 w 38"/>
                      <a:gd name="T23" fmla="*/ 3 h 31"/>
                      <a:gd name="T24" fmla="*/ 3 w 38"/>
                      <a:gd name="T25" fmla="*/ 2 h 31"/>
                      <a:gd name="T26" fmla="*/ 3 w 38"/>
                      <a:gd name="T27" fmla="*/ 3 h 31"/>
                      <a:gd name="T28" fmla="*/ 3 w 38"/>
                      <a:gd name="T29" fmla="*/ 2 h 31"/>
                      <a:gd name="T30" fmla="*/ 4 w 38"/>
                      <a:gd name="T31" fmla="*/ 3 h 31"/>
                      <a:gd name="T32" fmla="*/ 4 w 38"/>
                      <a:gd name="T33" fmla="*/ 2 h 31"/>
                      <a:gd name="T34" fmla="*/ 5 w 38"/>
                      <a:gd name="T35" fmla="*/ 2 h 31"/>
                      <a:gd name="T36" fmla="*/ 4 w 38"/>
                      <a:gd name="T37" fmla="*/ 1 h 31"/>
                      <a:gd name="T38" fmla="*/ 5 w 38"/>
                      <a:gd name="T39" fmla="*/ 1 h 31"/>
                      <a:gd name="T40" fmla="*/ 4 w 38"/>
                      <a:gd name="T41" fmla="*/ 1 h 31"/>
                      <a:gd name="T42" fmla="*/ 5 w 38"/>
                      <a:gd name="T43" fmla="*/ 0 h 31"/>
                      <a:gd name="T44" fmla="*/ 3 w 38"/>
                      <a:gd name="T45" fmla="*/ 0 h 31"/>
                      <a:gd name="T46" fmla="*/ 4 w 38"/>
                      <a:gd name="T47" fmla="*/ 0 h 31"/>
                      <a:gd name="T48" fmla="*/ 3 w 38"/>
                      <a:gd name="T49" fmla="*/ 1 h 31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38" h="31">
                        <a:moveTo>
                          <a:pt x="19" y="8"/>
                        </a:moveTo>
                        <a:lnTo>
                          <a:pt x="14" y="3"/>
                        </a:lnTo>
                        <a:lnTo>
                          <a:pt x="12" y="8"/>
                        </a:lnTo>
                        <a:lnTo>
                          <a:pt x="0" y="3"/>
                        </a:lnTo>
                        <a:lnTo>
                          <a:pt x="9" y="10"/>
                        </a:lnTo>
                        <a:lnTo>
                          <a:pt x="0" y="12"/>
                        </a:lnTo>
                        <a:lnTo>
                          <a:pt x="7" y="17"/>
                        </a:lnTo>
                        <a:lnTo>
                          <a:pt x="0" y="20"/>
                        </a:lnTo>
                        <a:lnTo>
                          <a:pt x="10" y="19"/>
                        </a:lnTo>
                        <a:lnTo>
                          <a:pt x="9" y="26"/>
                        </a:lnTo>
                        <a:lnTo>
                          <a:pt x="14" y="22"/>
                        </a:lnTo>
                        <a:lnTo>
                          <a:pt x="16" y="31"/>
                        </a:lnTo>
                        <a:lnTo>
                          <a:pt x="19" y="20"/>
                        </a:lnTo>
                        <a:lnTo>
                          <a:pt x="23" y="27"/>
                        </a:lnTo>
                        <a:lnTo>
                          <a:pt x="24" y="20"/>
                        </a:lnTo>
                        <a:lnTo>
                          <a:pt x="31" y="26"/>
                        </a:lnTo>
                        <a:lnTo>
                          <a:pt x="29" y="19"/>
                        </a:lnTo>
                        <a:lnTo>
                          <a:pt x="38" y="19"/>
                        </a:lnTo>
                        <a:lnTo>
                          <a:pt x="31" y="15"/>
                        </a:lnTo>
                        <a:lnTo>
                          <a:pt x="36" y="12"/>
                        </a:lnTo>
                        <a:lnTo>
                          <a:pt x="29" y="10"/>
                        </a:lnTo>
                        <a:lnTo>
                          <a:pt x="33" y="7"/>
                        </a:lnTo>
                        <a:lnTo>
                          <a:pt x="24" y="7"/>
                        </a:lnTo>
                        <a:lnTo>
                          <a:pt x="26" y="0"/>
                        </a:lnTo>
                        <a:lnTo>
                          <a:pt x="19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35" name="Freeform 734"/>
                  <p:cNvSpPr>
                    <a:spLocks/>
                  </p:cNvSpPr>
                  <p:nvPr/>
                </p:nvSpPr>
                <p:spPr bwMode="auto">
                  <a:xfrm>
                    <a:off x="1279" y="2727"/>
                    <a:ext cx="15" cy="12"/>
                  </a:xfrm>
                  <a:custGeom>
                    <a:avLst/>
                    <a:gdLst>
                      <a:gd name="T0" fmla="*/ 1 w 31"/>
                      <a:gd name="T1" fmla="*/ 1 h 24"/>
                      <a:gd name="T2" fmla="*/ 1 w 31"/>
                      <a:gd name="T3" fmla="*/ 1 h 24"/>
                      <a:gd name="T4" fmla="*/ 1 w 31"/>
                      <a:gd name="T5" fmla="*/ 1 h 24"/>
                      <a:gd name="T6" fmla="*/ 0 w 31"/>
                      <a:gd name="T7" fmla="*/ 1 h 24"/>
                      <a:gd name="T8" fmla="*/ 0 w 31"/>
                      <a:gd name="T9" fmla="*/ 2 h 24"/>
                      <a:gd name="T10" fmla="*/ 0 w 31"/>
                      <a:gd name="T11" fmla="*/ 2 h 24"/>
                      <a:gd name="T12" fmla="*/ 0 w 31"/>
                      <a:gd name="T13" fmla="*/ 2 h 24"/>
                      <a:gd name="T14" fmla="*/ 0 w 31"/>
                      <a:gd name="T15" fmla="*/ 2 h 24"/>
                      <a:gd name="T16" fmla="*/ 1 w 31"/>
                      <a:gd name="T17" fmla="*/ 2 h 24"/>
                      <a:gd name="T18" fmla="*/ 0 w 31"/>
                      <a:gd name="T19" fmla="*/ 3 h 24"/>
                      <a:gd name="T20" fmla="*/ 1 w 31"/>
                      <a:gd name="T21" fmla="*/ 3 h 24"/>
                      <a:gd name="T22" fmla="*/ 1 w 31"/>
                      <a:gd name="T23" fmla="*/ 3 h 24"/>
                      <a:gd name="T24" fmla="*/ 1 w 31"/>
                      <a:gd name="T25" fmla="*/ 3 h 24"/>
                      <a:gd name="T26" fmla="*/ 2 w 31"/>
                      <a:gd name="T27" fmla="*/ 3 h 24"/>
                      <a:gd name="T28" fmla="*/ 2 w 31"/>
                      <a:gd name="T29" fmla="*/ 2 h 24"/>
                      <a:gd name="T30" fmla="*/ 3 w 31"/>
                      <a:gd name="T31" fmla="*/ 3 h 24"/>
                      <a:gd name="T32" fmla="*/ 3 w 31"/>
                      <a:gd name="T33" fmla="*/ 2 h 24"/>
                      <a:gd name="T34" fmla="*/ 3 w 31"/>
                      <a:gd name="T35" fmla="*/ 2 h 24"/>
                      <a:gd name="T36" fmla="*/ 3 w 31"/>
                      <a:gd name="T37" fmla="*/ 2 h 24"/>
                      <a:gd name="T38" fmla="*/ 3 w 31"/>
                      <a:gd name="T39" fmla="*/ 2 h 24"/>
                      <a:gd name="T40" fmla="*/ 3 w 31"/>
                      <a:gd name="T41" fmla="*/ 2 h 24"/>
                      <a:gd name="T42" fmla="*/ 3 w 31"/>
                      <a:gd name="T43" fmla="*/ 1 h 24"/>
                      <a:gd name="T44" fmla="*/ 2 w 31"/>
                      <a:gd name="T45" fmla="*/ 1 h 24"/>
                      <a:gd name="T46" fmla="*/ 2 w 31"/>
                      <a:gd name="T47" fmla="*/ 0 h 24"/>
                      <a:gd name="T48" fmla="*/ 1 w 31"/>
                      <a:gd name="T49" fmla="*/ 1 h 2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31" h="24">
                        <a:moveTo>
                          <a:pt x="15" y="7"/>
                        </a:moveTo>
                        <a:lnTo>
                          <a:pt x="12" y="4"/>
                        </a:lnTo>
                        <a:lnTo>
                          <a:pt x="10" y="7"/>
                        </a:lnTo>
                        <a:lnTo>
                          <a:pt x="0" y="4"/>
                        </a:lnTo>
                        <a:lnTo>
                          <a:pt x="6" y="9"/>
                        </a:lnTo>
                        <a:lnTo>
                          <a:pt x="0" y="10"/>
                        </a:lnTo>
                        <a:lnTo>
                          <a:pt x="5" y="14"/>
                        </a:lnTo>
                        <a:lnTo>
                          <a:pt x="0" y="16"/>
                        </a:lnTo>
                        <a:lnTo>
                          <a:pt x="8" y="16"/>
                        </a:lnTo>
                        <a:lnTo>
                          <a:pt x="6" y="19"/>
                        </a:lnTo>
                        <a:lnTo>
                          <a:pt x="10" y="17"/>
                        </a:lnTo>
                        <a:lnTo>
                          <a:pt x="12" y="24"/>
                        </a:lnTo>
                        <a:lnTo>
                          <a:pt x="15" y="17"/>
                        </a:lnTo>
                        <a:lnTo>
                          <a:pt x="19" y="23"/>
                        </a:lnTo>
                        <a:lnTo>
                          <a:pt x="20" y="16"/>
                        </a:lnTo>
                        <a:lnTo>
                          <a:pt x="25" y="21"/>
                        </a:lnTo>
                        <a:lnTo>
                          <a:pt x="24" y="14"/>
                        </a:lnTo>
                        <a:lnTo>
                          <a:pt x="31" y="16"/>
                        </a:lnTo>
                        <a:lnTo>
                          <a:pt x="25" y="12"/>
                        </a:lnTo>
                        <a:lnTo>
                          <a:pt x="29" y="9"/>
                        </a:lnTo>
                        <a:lnTo>
                          <a:pt x="24" y="9"/>
                        </a:lnTo>
                        <a:lnTo>
                          <a:pt x="25" y="5"/>
                        </a:lnTo>
                        <a:lnTo>
                          <a:pt x="20" y="5"/>
                        </a:lnTo>
                        <a:lnTo>
                          <a:pt x="20" y="0"/>
                        </a:lnTo>
                        <a:lnTo>
                          <a:pt x="15" y="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36" name="Freeform 735"/>
                  <p:cNvSpPr>
                    <a:spLocks/>
                  </p:cNvSpPr>
                  <p:nvPr/>
                </p:nvSpPr>
                <p:spPr bwMode="auto">
                  <a:xfrm>
                    <a:off x="1281" y="2727"/>
                    <a:ext cx="12" cy="11"/>
                  </a:xfrm>
                  <a:custGeom>
                    <a:avLst/>
                    <a:gdLst>
                      <a:gd name="T0" fmla="*/ 2 w 24"/>
                      <a:gd name="T1" fmla="*/ 1 h 21"/>
                      <a:gd name="T2" fmla="*/ 2 w 24"/>
                      <a:gd name="T3" fmla="*/ 1 h 21"/>
                      <a:gd name="T4" fmla="*/ 2 w 24"/>
                      <a:gd name="T5" fmla="*/ 1 h 21"/>
                      <a:gd name="T6" fmla="*/ 0 w 24"/>
                      <a:gd name="T7" fmla="*/ 1 h 21"/>
                      <a:gd name="T8" fmla="*/ 1 w 24"/>
                      <a:gd name="T9" fmla="*/ 1 h 21"/>
                      <a:gd name="T10" fmla="*/ 0 w 24"/>
                      <a:gd name="T11" fmla="*/ 1 h 21"/>
                      <a:gd name="T12" fmla="*/ 1 w 24"/>
                      <a:gd name="T13" fmla="*/ 2 h 21"/>
                      <a:gd name="T14" fmla="*/ 0 w 24"/>
                      <a:gd name="T15" fmla="*/ 2 h 21"/>
                      <a:gd name="T16" fmla="*/ 1 w 24"/>
                      <a:gd name="T17" fmla="*/ 2 h 21"/>
                      <a:gd name="T18" fmla="*/ 1 w 24"/>
                      <a:gd name="T19" fmla="*/ 3 h 21"/>
                      <a:gd name="T20" fmla="*/ 2 w 24"/>
                      <a:gd name="T21" fmla="*/ 2 h 21"/>
                      <a:gd name="T22" fmla="*/ 2 w 24"/>
                      <a:gd name="T23" fmla="*/ 3 h 21"/>
                      <a:gd name="T24" fmla="*/ 2 w 24"/>
                      <a:gd name="T25" fmla="*/ 2 h 21"/>
                      <a:gd name="T26" fmla="*/ 2 w 24"/>
                      <a:gd name="T27" fmla="*/ 3 h 21"/>
                      <a:gd name="T28" fmla="*/ 2 w 24"/>
                      <a:gd name="T29" fmla="*/ 2 h 21"/>
                      <a:gd name="T30" fmla="*/ 3 w 24"/>
                      <a:gd name="T31" fmla="*/ 3 h 21"/>
                      <a:gd name="T32" fmla="*/ 3 w 24"/>
                      <a:gd name="T33" fmla="*/ 2 h 21"/>
                      <a:gd name="T34" fmla="*/ 3 w 24"/>
                      <a:gd name="T35" fmla="*/ 2 h 21"/>
                      <a:gd name="T36" fmla="*/ 3 w 24"/>
                      <a:gd name="T37" fmla="*/ 2 h 21"/>
                      <a:gd name="T38" fmla="*/ 3 w 24"/>
                      <a:gd name="T39" fmla="*/ 1 h 21"/>
                      <a:gd name="T40" fmla="*/ 3 w 24"/>
                      <a:gd name="T41" fmla="*/ 1 h 21"/>
                      <a:gd name="T42" fmla="*/ 3 w 24"/>
                      <a:gd name="T43" fmla="*/ 1 h 21"/>
                      <a:gd name="T44" fmla="*/ 2 w 24"/>
                      <a:gd name="T45" fmla="*/ 1 h 21"/>
                      <a:gd name="T46" fmla="*/ 2 w 24"/>
                      <a:gd name="T47" fmla="*/ 0 h 21"/>
                      <a:gd name="T48" fmla="*/ 2 w 24"/>
                      <a:gd name="T49" fmla="*/ 1 h 21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4" h="21">
                        <a:moveTo>
                          <a:pt x="12" y="5"/>
                        </a:moveTo>
                        <a:lnTo>
                          <a:pt x="9" y="2"/>
                        </a:lnTo>
                        <a:lnTo>
                          <a:pt x="9" y="5"/>
                        </a:lnTo>
                        <a:lnTo>
                          <a:pt x="0" y="2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0" y="14"/>
                        </a:lnTo>
                        <a:lnTo>
                          <a:pt x="7" y="14"/>
                        </a:lnTo>
                        <a:lnTo>
                          <a:pt x="5" y="17"/>
                        </a:lnTo>
                        <a:lnTo>
                          <a:pt x="9" y="15"/>
                        </a:lnTo>
                        <a:lnTo>
                          <a:pt x="9" y="21"/>
                        </a:lnTo>
                        <a:lnTo>
                          <a:pt x="12" y="14"/>
                        </a:lnTo>
                        <a:lnTo>
                          <a:pt x="16" y="19"/>
                        </a:lnTo>
                        <a:lnTo>
                          <a:pt x="16" y="14"/>
                        </a:lnTo>
                        <a:lnTo>
                          <a:pt x="21" y="17"/>
                        </a:lnTo>
                        <a:lnTo>
                          <a:pt x="19" y="12"/>
                        </a:lnTo>
                        <a:lnTo>
                          <a:pt x="24" y="12"/>
                        </a:lnTo>
                        <a:lnTo>
                          <a:pt x="19" y="10"/>
                        </a:lnTo>
                        <a:lnTo>
                          <a:pt x="24" y="7"/>
                        </a:lnTo>
                        <a:lnTo>
                          <a:pt x="19" y="7"/>
                        </a:lnTo>
                        <a:lnTo>
                          <a:pt x="21" y="3"/>
                        </a:lnTo>
                        <a:lnTo>
                          <a:pt x="16" y="5"/>
                        </a:lnTo>
                        <a:lnTo>
                          <a:pt x="16" y="0"/>
                        </a:lnTo>
                        <a:lnTo>
                          <a:pt x="12" y="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37" name="Freeform 736"/>
                  <p:cNvSpPr>
                    <a:spLocks/>
                  </p:cNvSpPr>
                  <p:nvPr/>
                </p:nvSpPr>
                <p:spPr bwMode="auto">
                  <a:xfrm>
                    <a:off x="1282" y="2729"/>
                    <a:ext cx="9" cy="7"/>
                  </a:xfrm>
                  <a:custGeom>
                    <a:avLst/>
                    <a:gdLst>
                      <a:gd name="T0" fmla="*/ 2 w 18"/>
                      <a:gd name="T1" fmla="*/ 1 h 14"/>
                      <a:gd name="T2" fmla="*/ 1 w 18"/>
                      <a:gd name="T3" fmla="*/ 1 h 14"/>
                      <a:gd name="T4" fmla="*/ 1 w 18"/>
                      <a:gd name="T5" fmla="*/ 1 h 14"/>
                      <a:gd name="T6" fmla="*/ 0 w 18"/>
                      <a:gd name="T7" fmla="*/ 1 h 14"/>
                      <a:gd name="T8" fmla="*/ 1 w 18"/>
                      <a:gd name="T9" fmla="*/ 1 h 14"/>
                      <a:gd name="T10" fmla="*/ 0 w 18"/>
                      <a:gd name="T11" fmla="*/ 1 h 14"/>
                      <a:gd name="T12" fmla="*/ 1 w 18"/>
                      <a:gd name="T13" fmla="*/ 1 h 14"/>
                      <a:gd name="T14" fmla="*/ 0 w 18"/>
                      <a:gd name="T15" fmla="*/ 2 h 14"/>
                      <a:gd name="T16" fmla="*/ 1 w 18"/>
                      <a:gd name="T17" fmla="*/ 2 h 14"/>
                      <a:gd name="T18" fmla="*/ 1 w 18"/>
                      <a:gd name="T19" fmla="*/ 2 h 14"/>
                      <a:gd name="T20" fmla="*/ 1 w 18"/>
                      <a:gd name="T21" fmla="*/ 2 h 14"/>
                      <a:gd name="T22" fmla="*/ 1 w 18"/>
                      <a:gd name="T23" fmla="*/ 2 h 14"/>
                      <a:gd name="T24" fmla="*/ 2 w 18"/>
                      <a:gd name="T25" fmla="*/ 2 h 14"/>
                      <a:gd name="T26" fmla="*/ 2 w 18"/>
                      <a:gd name="T27" fmla="*/ 2 h 14"/>
                      <a:gd name="T28" fmla="*/ 2 w 18"/>
                      <a:gd name="T29" fmla="*/ 2 h 14"/>
                      <a:gd name="T30" fmla="*/ 2 w 18"/>
                      <a:gd name="T31" fmla="*/ 2 h 14"/>
                      <a:gd name="T32" fmla="*/ 2 w 18"/>
                      <a:gd name="T33" fmla="*/ 2 h 14"/>
                      <a:gd name="T34" fmla="*/ 3 w 18"/>
                      <a:gd name="T35" fmla="*/ 2 h 14"/>
                      <a:gd name="T36" fmla="*/ 2 w 18"/>
                      <a:gd name="T37" fmla="*/ 1 h 14"/>
                      <a:gd name="T38" fmla="*/ 3 w 18"/>
                      <a:gd name="T39" fmla="*/ 1 h 14"/>
                      <a:gd name="T40" fmla="*/ 2 w 18"/>
                      <a:gd name="T41" fmla="*/ 1 h 14"/>
                      <a:gd name="T42" fmla="*/ 2 w 18"/>
                      <a:gd name="T43" fmla="*/ 1 h 14"/>
                      <a:gd name="T44" fmla="*/ 2 w 18"/>
                      <a:gd name="T45" fmla="*/ 1 h 14"/>
                      <a:gd name="T46" fmla="*/ 2 w 18"/>
                      <a:gd name="T47" fmla="*/ 0 h 14"/>
                      <a:gd name="T48" fmla="*/ 2 w 18"/>
                      <a:gd name="T49" fmla="*/ 1 h 1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8" h="14">
                        <a:moveTo>
                          <a:pt x="9" y="4"/>
                        </a:moveTo>
                        <a:lnTo>
                          <a:pt x="7" y="2"/>
                        </a:lnTo>
                        <a:lnTo>
                          <a:pt x="6" y="4"/>
                        </a:lnTo>
                        <a:lnTo>
                          <a:pt x="0" y="2"/>
                        </a:lnTo>
                        <a:lnTo>
                          <a:pt x="4" y="5"/>
                        </a:lnTo>
                        <a:lnTo>
                          <a:pt x="0" y="5"/>
                        </a:lnTo>
                        <a:lnTo>
                          <a:pt x="4" y="7"/>
                        </a:lnTo>
                        <a:lnTo>
                          <a:pt x="0" y="9"/>
                        </a:lnTo>
                        <a:lnTo>
                          <a:pt x="6" y="9"/>
                        </a:lnTo>
                        <a:lnTo>
                          <a:pt x="4" y="11"/>
                        </a:lnTo>
                        <a:lnTo>
                          <a:pt x="7" y="11"/>
                        </a:lnTo>
                        <a:lnTo>
                          <a:pt x="7" y="14"/>
                        </a:lnTo>
                        <a:lnTo>
                          <a:pt x="9" y="9"/>
                        </a:lnTo>
                        <a:lnTo>
                          <a:pt x="11" y="12"/>
                        </a:lnTo>
                        <a:lnTo>
                          <a:pt x="11" y="9"/>
                        </a:lnTo>
                        <a:lnTo>
                          <a:pt x="14" y="12"/>
                        </a:lnTo>
                        <a:lnTo>
                          <a:pt x="14" y="9"/>
                        </a:lnTo>
                        <a:lnTo>
                          <a:pt x="18" y="9"/>
                        </a:lnTo>
                        <a:lnTo>
                          <a:pt x="14" y="7"/>
                        </a:lnTo>
                        <a:lnTo>
                          <a:pt x="18" y="5"/>
                        </a:lnTo>
                        <a:lnTo>
                          <a:pt x="14" y="5"/>
                        </a:lnTo>
                        <a:lnTo>
                          <a:pt x="14" y="4"/>
                        </a:lnTo>
                        <a:lnTo>
                          <a:pt x="13" y="4"/>
                        </a:lnTo>
                        <a:lnTo>
                          <a:pt x="13" y="0"/>
                        </a:lnTo>
                        <a:lnTo>
                          <a:pt x="9" y="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38" name="Freeform 737"/>
                  <p:cNvSpPr>
                    <a:spLocks/>
                  </p:cNvSpPr>
                  <p:nvPr/>
                </p:nvSpPr>
                <p:spPr bwMode="auto">
                  <a:xfrm>
                    <a:off x="1284" y="2730"/>
                    <a:ext cx="5" cy="5"/>
                  </a:xfrm>
                  <a:custGeom>
                    <a:avLst/>
                    <a:gdLst>
                      <a:gd name="T0" fmla="*/ 1 w 10"/>
                      <a:gd name="T1" fmla="*/ 1 h 10"/>
                      <a:gd name="T2" fmla="*/ 1 w 10"/>
                      <a:gd name="T3" fmla="*/ 1 h 10"/>
                      <a:gd name="T4" fmla="*/ 1 w 10"/>
                      <a:gd name="T5" fmla="*/ 1 h 10"/>
                      <a:gd name="T6" fmla="*/ 0 w 10"/>
                      <a:gd name="T7" fmla="*/ 1 h 10"/>
                      <a:gd name="T8" fmla="*/ 1 w 10"/>
                      <a:gd name="T9" fmla="*/ 1 h 10"/>
                      <a:gd name="T10" fmla="*/ 0 w 10"/>
                      <a:gd name="T11" fmla="*/ 1 h 10"/>
                      <a:gd name="T12" fmla="*/ 1 w 10"/>
                      <a:gd name="T13" fmla="*/ 1 h 10"/>
                      <a:gd name="T14" fmla="*/ 0 w 10"/>
                      <a:gd name="T15" fmla="*/ 1 h 10"/>
                      <a:gd name="T16" fmla="*/ 1 w 10"/>
                      <a:gd name="T17" fmla="*/ 1 h 10"/>
                      <a:gd name="T18" fmla="*/ 1 w 10"/>
                      <a:gd name="T19" fmla="*/ 2 h 10"/>
                      <a:gd name="T20" fmla="*/ 1 w 10"/>
                      <a:gd name="T21" fmla="*/ 1 h 10"/>
                      <a:gd name="T22" fmla="*/ 1 w 10"/>
                      <a:gd name="T23" fmla="*/ 2 h 10"/>
                      <a:gd name="T24" fmla="*/ 1 w 10"/>
                      <a:gd name="T25" fmla="*/ 1 h 10"/>
                      <a:gd name="T26" fmla="*/ 1 w 10"/>
                      <a:gd name="T27" fmla="*/ 2 h 10"/>
                      <a:gd name="T28" fmla="*/ 1 w 10"/>
                      <a:gd name="T29" fmla="*/ 1 h 10"/>
                      <a:gd name="T30" fmla="*/ 2 w 10"/>
                      <a:gd name="T31" fmla="*/ 2 h 10"/>
                      <a:gd name="T32" fmla="*/ 2 w 10"/>
                      <a:gd name="T33" fmla="*/ 1 h 10"/>
                      <a:gd name="T34" fmla="*/ 2 w 10"/>
                      <a:gd name="T35" fmla="*/ 1 h 10"/>
                      <a:gd name="T36" fmla="*/ 2 w 10"/>
                      <a:gd name="T37" fmla="*/ 1 h 10"/>
                      <a:gd name="T38" fmla="*/ 2 w 10"/>
                      <a:gd name="T39" fmla="*/ 1 h 10"/>
                      <a:gd name="T40" fmla="*/ 2 w 10"/>
                      <a:gd name="T41" fmla="*/ 1 h 10"/>
                      <a:gd name="T42" fmla="*/ 2 w 10"/>
                      <a:gd name="T43" fmla="*/ 1 h 10"/>
                      <a:gd name="T44" fmla="*/ 1 w 10"/>
                      <a:gd name="T45" fmla="*/ 1 h 10"/>
                      <a:gd name="T46" fmla="*/ 1 w 10"/>
                      <a:gd name="T47" fmla="*/ 0 h 10"/>
                      <a:gd name="T48" fmla="*/ 1 w 10"/>
                      <a:gd name="T49" fmla="*/ 1 h 1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0" h="10">
                        <a:moveTo>
                          <a:pt x="5" y="3"/>
                        </a:move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0" y="2"/>
                        </a:lnTo>
                        <a:lnTo>
                          <a:pt x="2" y="3"/>
                        </a:lnTo>
                        <a:lnTo>
                          <a:pt x="0" y="3"/>
                        </a:lnTo>
                        <a:lnTo>
                          <a:pt x="2" y="5"/>
                        </a:lnTo>
                        <a:lnTo>
                          <a:pt x="0" y="7"/>
                        </a:lnTo>
                        <a:lnTo>
                          <a:pt x="3" y="7"/>
                        </a:lnTo>
                        <a:lnTo>
                          <a:pt x="2" y="9"/>
                        </a:lnTo>
                        <a:lnTo>
                          <a:pt x="3" y="7"/>
                        </a:lnTo>
                        <a:lnTo>
                          <a:pt x="3" y="10"/>
                        </a:lnTo>
                        <a:lnTo>
                          <a:pt x="5" y="7"/>
                        </a:lnTo>
                        <a:lnTo>
                          <a:pt x="7" y="9"/>
                        </a:lnTo>
                        <a:lnTo>
                          <a:pt x="7" y="7"/>
                        </a:lnTo>
                        <a:lnTo>
                          <a:pt x="9" y="9"/>
                        </a:lnTo>
                        <a:lnTo>
                          <a:pt x="9" y="7"/>
                        </a:lnTo>
                        <a:lnTo>
                          <a:pt x="10" y="7"/>
                        </a:lnTo>
                        <a:lnTo>
                          <a:pt x="9" y="5"/>
                        </a:lnTo>
                        <a:lnTo>
                          <a:pt x="10" y="3"/>
                        </a:lnTo>
                        <a:lnTo>
                          <a:pt x="9" y="3"/>
                        </a:lnTo>
                        <a:lnTo>
                          <a:pt x="9" y="2"/>
                        </a:lnTo>
                        <a:lnTo>
                          <a:pt x="7" y="2"/>
                        </a:lnTo>
                        <a:lnTo>
                          <a:pt x="7" y="0"/>
                        </a:lnTo>
                        <a:lnTo>
                          <a:pt x="5" y="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39" name="Freeform 738"/>
                  <p:cNvSpPr>
                    <a:spLocks/>
                  </p:cNvSpPr>
                  <p:nvPr/>
                </p:nvSpPr>
                <p:spPr bwMode="auto">
                  <a:xfrm>
                    <a:off x="1286" y="2732"/>
                    <a:ext cx="1" cy="1"/>
                  </a:xfrm>
                  <a:custGeom>
                    <a:avLst/>
                    <a:gdLst>
                      <a:gd name="T0" fmla="*/ 0 w 4"/>
                      <a:gd name="T1" fmla="*/ 0 h 4"/>
                      <a:gd name="T2" fmla="*/ 0 w 4"/>
                      <a:gd name="T3" fmla="*/ 0 h 4"/>
                      <a:gd name="T4" fmla="*/ 0 w 4"/>
                      <a:gd name="T5" fmla="*/ 0 h 4"/>
                      <a:gd name="T6" fmla="*/ 0 w 4"/>
                      <a:gd name="T7" fmla="*/ 0 h 4"/>
                      <a:gd name="T8" fmla="*/ 0 w 4"/>
                      <a:gd name="T9" fmla="*/ 0 h 4"/>
                      <a:gd name="T10" fmla="*/ 0 w 4"/>
                      <a:gd name="T11" fmla="*/ 0 h 4"/>
                      <a:gd name="T12" fmla="*/ 0 w 4"/>
                      <a:gd name="T13" fmla="*/ 0 h 4"/>
                      <a:gd name="T14" fmla="*/ 0 w 4"/>
                      <a:gd name="T15" fmla="*/ 0 h 4"/>
                      <a:gd name="T16" fmla="*/ 0 w 4"/>
                      <a:gd name="T17" fmla="*/ 0 h 4"/>
                      <a:gd name="T18" fmla="*/ 0 w 4"/>
                      <a:gd name="T19" fmla="*/ 0 h 4"/>
                      <a:gd name="T20" fmla="*/ 0 w 4"/>
                      <a:gd name="T21" fmla="*/ 0 h 4"/>
                      <a:gd name="T22" fmla="*/ 0 w 4"/>
                      <a:gd name="T23" fmla="*/ 0 h 4"/>
                      <a:gd name="T24" fmla="*/ 0 w 4"/>
                      <a:gd name="T25" fmla="*/ 0 h 4"/>
                      <a:gd name="T26" fmla="*/ 0 w 4"/>
                      <a:gd name="T27" fmla="*/ 0 h 4"/>
                      <a:gd name="T28" fmla="*/ 0 w 4"/>
                      <a:gd name="T29" fmla="*/ 0 h 4"/>
                      <a:gd name="T30" fmla="*/ 0 w 4"/>
                      <a:gd name="T31" fmla="*/ 0 h 4"/>
                      <a:gd name="T32" fmla="*/ 0 w 4"/>
                      <a:gd name="T33" fmla="*/ 0 h 4"/>
                      <a:gd name="T34" fmla="*/ 0 w 4"/>
                      <a:gd name="T35" fmla="*/ 0 h 4"/>
                      <a:gd name="T36" fmla="*/ 0 w 4"/>
                      <a:gd name="T37" fmla="*/ 0 h 4"/>
                      <a:gd name="T38" fmla="*/ 0 w 4"/>
                      <a:gd name="T39" fmla="*/ 0 h 4"/>
                      <a:gd name="T40" fmla="*/ 0 w 4"/>
                      <a:gd name="T41" fmla="*/ 0 h 4"/>
                      <a:gd name="T42" fmla="*/ 0 w 4"/>
                      <a:gd name="T43" fmla="*/ 0 h 4"/>
                      <a:gd name="T44" fmla="*/ 0 w 4"/>
                      <a:gd name="T45" fmla="*/ 0 h 4"/>
                      <a:gd name="T46" fmla="*/ 0 w 4"/>
                      <a:gd name="T47" fmla="*/ 0 h 4"/>
                      <a:gd name="T48" fmla="*/ 0 w 4"/>
                      <a:gd name="T49" fmla="*/ 0 h 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4" h="4">
                        <a:moveTo>
                          <a:pt x="2" y="2"/>
                        </a:move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2" y="4"/>
                        </a:lnTo>
                        <a:lnTo>
                          <a:pt x="2" y="2"/>
                        </a:lnTo>
                        <a:lnTo>
                          <a:pt x="2" y="4"/>
                        </a:lnTo>
                        <a:lnTo>
                          <a:pt x="2" y="2"/>
                        </a:lnTo>
                        <a:lnTo>
                          <a:pt x="4" y="4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</p:grpSp>
            <p:sp>
              <p:nvSpPr>
                <p:cNvPr id="699" name="Freeform 698"/>
                <p:cNvSpPr>
                  <a:spLocks/>
                </p:cNvSpPr>
                <p:nvPr/>
              </p:nvSpPr>
              <p:spPr bwMode="auto">
                <a:xfrm>
                  <a:off x="1217" y="2681"/>
                  <a:ext cx="139" cy="103"/>
                </a:xfrm>
                <a:custGeom>
                  <a:avLst/>
                  <a:gdLst>
                    <a:gd name="T0" fmla="*/ 18 w 276"/>
                    <a:gd name="T1" fmla="*/ 6 h 207"/>
                    <a:gd name="T2" fmla="*/ 14 w 276"/>
                    <a:gd name="T3" fmla="*/ 2 h 207"/>
                    <a:gd name="T4" fmla="*/ 12 w 276"/>
                    <a:gd name="T5" fmla="*/ 7 h 207"/>
                    <a:gd name="T6" fmla="*/ 1 w 276"/>
                    <a:gd name="T7" fmla="*/ 2 h 207"/>
                    <a:gd name="T8" fmla="*/ 8 w 276"/>
                    <a:gd name="T9" fmla="*/ 9 h 207"/>
                    <a:gd name="T10" fmla="*/ 0 w 276"/>
                    <a:gd name="T11" fmla="*/ 10 h 207"/>
                    <a:gd name="T12" fmla="*/ 6 w 276"/>
                    <a:gd name="T13" fmla="*/ 14 h 207"/>
                    <a:gd name="T14" fmla="*/ 1 w 276"/>
                    <a:gd name="T15" fmla="*/ 17 h 207"/>
                    <a:gd name="T16" fmla="*/ 10 w 276"/>
                    <a:gd name="T17" fmla="*/ 16 h 207"/>
                    <a:gd name="T18" fmla="*/ 8 w 276"/>
                    <a:gd name="T19" fmla="*/ 21 h 207"/>
                    <a:gd name="T20" fmla="*/ 13 w 276"/>
                    <a:gd name="T21" fmla="*/ 18 h 207"/>
                    <a:gd name="T22" fmla="*/ 14 w 276"/>
                    <a:gd name="T23" fmla="*/ 25 h 207"/>
                    <a:gd name="T24" fmla="*/ 17 w 276"/>
                    <a:gd name="T25" fmla="*/ 17 h 207"/>
                    <a:gd name="T26" fmla="*/ 22 w 276"/>
                    <a:gd name="T27" fmla="*/ 23 h 207"/>
                    <a:gd name="T28" fmla="*/ 23 w 276"/>
                    <a:gd name="T29" fmla="*/ 17 h 207"/>
                    <a:gd name="T30" fmla="*/ 29 w 276"/>
                    <a:gd name="T31" fmla="*/ 21 h 207"/>
                    <a:gd name="T32" fmla="*/ 28 w 276"/>
                    <a:gd name="T33" fmla="*/ 15 h 207"/>
                    <a:gd name="T34" fmla="*/ 35 w 276"/>
                    <a:gd name="T35" fmla="*/ 15 h 207"/>
                    <a:gd name="T36" fmla="*/ 29 w 276"/>
                    <a:gd name="T37" fmla="*/ 12 h 207"/>
                    <a:gd name="T38" fmla="*/ 34 w 276"/>
                    <a:gd name="T39" fmla="*/ 9 h 207"/>
                    <a:gd name="T40" fmla="*/ 27 w 276"/>
                    <a:gd name="T41" fmla="*/ 8 h 207"/>
                    <a:gd name="T42" fmla="*/ 30 w 276"/>
                    <a:gd name="T43" fmla="*/ 5 h 207"/>
                    <a:gd name="T44" fmla="*/ 23 w 276"/>
                    <a:gd name="T45" fmla="*/ 6 h 207"/>
                    <a:gd name="T46" fmla="*/ 24 w 276"/>
                    <a:gd name="T47" fmla="*/ 0 h 207"/>
                    <a:gd name="T48" fmla="*/ 18 w 276"/>
                    <a:gd name="T49" fmla="*/ 6 h 20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76" h="207">
                      <a:moveTo>
                        <a:pt x="138" y="55"/>
                      </a:moveTo>
                      <a:lnTo>
                        <a:pt x="107" y="22"/>
                      </a:lnTo>
                      <a:lnTo>
                        <a:pt x="93" y="60"/>
                      </a:lnTo>
                      <a:lnTo>
                        <a:pt x="5" y="22"/>
                      </a:lnTo>
                      <a:lnTo>
                        <a:pt x="59" y="72"/>
                      </a:lnTo>
                      <a:lnTo>
                        <a:pt x="0" y="82"/>
                      </a:lnTo>
                      <a:lnTo>
                        <a:pt x="48" y="112"/>
                      </a:lnTo>
                      <a:lnTo>
                        <a:pt x="2" y="139"/>
                      </a:lnTo>
                      <a:lnTo>
                        <a:pt x="73" y="133"/>
                      </a:lnTo>
                      <a:lnTo>
                        <a:pt x="60" y="169"/>
                      </a:lnTo>
                      <a:lnTo>
                        <a:pt x="98" y="150"/>
                      </a:lnTo>
                      <a:lnTo>
                        <a:pt x="109" y="207"/>
                      </a:lnTo>
                      <a:lnTo>
                        <a:pt x="135" y="143"/>
                      </a:lnTo>
                      <a:lnTo>
                        <a:pt x="169" y="190"/>
                      </a:lnTo>
                      <a:lnTo>
                        <a:pt x="180" y="138"/>
                      </a:lnTo>
                      <a:lnTo>
                        <a:pt x="231" y="174"/>
                      </a:lnTo>
                      <a:lnTo>
                        <a:pt x="216" y="124"/>
                      </a:lnTo>
                      <a:lnTo>
                        <a:pt x="276" y="127"/>
                      </a:lnTo>
                      <a:lnTo>
                        <a:pt x="224" y="100"/>
                      </a:lnTo>
                      <a:lnTo>
                        <a:pt x="269" y="77"/>
                      </a:lnTo>
                      <a:lnTo>
                        <a:pt x="214" y="70"/>
                      </a:lnTo>
                      <a:lnTo>
                        <a:pt x="235" y="43"/>
                      </a:lnTo>
                      <a:lnTo>
                        <a:pt x="181" y="51"/>
                      </a:lnTo>
                      <a:lnTo>
                        <a:pt x="186" y="0"/>
                      </a:lnTo>
                      <a:lnTo>
                        <a:pt x="138" y="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</p:grpSp>
          <p:grpSp>
            <p:nvGrpSpPr>
              <p:cNvPr id="612" name="Group 611"/>
              <p:cNvGrpSpPr>
                <a:grpSpLocks/>
              </p:cNvGrpSpPr>
              <p:nvPr/>
            </p:nvGrpSpPr>
            <p:grpSpPr bwMode="auto">
              <a:xfrm>
                <a:off x="384" y="3552"/>
                <a:ext cx="212" cy="145"/>
                <a:chOff x="933" y="2676"/>
                <a:chExt cx="138" cy="108"/>
              </a:xfrm>
            </p:grpSpPr>
            <p:grpSp>
              <p:nvGrpSpPr>
                <p:cNvPr id="656" name="Group 655"/>
                <p:cNvGrpSpPr>
                  <a:grpSpLocks/>
                </p:cNvGrpSpPr>
                <p:nvPr/>
              </p:nvGrpSpPr>
              <p:grpSpPr bwMode="auto">
                <a:xfrm>
                  <a:off x="933" y="2676"/>
                  <a:ext cx="138" cy="108"/>
                  <a:chOff x="933" y="2676"/>
                  <a:chExt cx="138" cy="108"/>
                </a:xfrm>
              </p:grpSpPr>
              <p:sp>
                <p:nvSpPr>
                  <p:cNvPr id="658" name="Freeform 657"/>
                  <p:cNvSpPr>
                    <a:spLocks/>
                  </p:cNvSpPr>
                  <p:nvPr/>
                </p:nvSpPr>
                <p:spPr bwMode="auto">
                  <a:xfrm>
                    <a:off x="933" y="2676"/>
                    <a:ext cx="138" cy="108"/>
                  </a:xfrm>
                  <a:custGeom>
                    <a:avLst/>
                    <a:gdLst>
                      <a:gd name="T0" fmla="*/ 18 w 276"/>
                      <a:gd name="T1" fmla="*/ 8 h 216"/>
                      <a:gd name="T2" fmla="*/ 14 w 276"/>
                      <a:gd name="T3" fmla="*/ 3 h 216"/>
                      <a:gd name="T4" fmla="*/ 12 w 276"/>
                      <a:gd name="T5" fmla="*/ 8 h 216"/>
                      <a:gd name="T6" fmla="*/ 1 w 276"/>
                      <a:gd name="T7" fmla="*/ 3 h 216"/>
                      <a:gd name="T8" fmla="*/ 8 w 276"/>
                      <a:gd name="T9" fmla="*/ 10 h 216"/>
                      <a:gd name="T10" fmla="*/ 0 w 276"/>
                      <a:gd name="T11" fmla="*/ 11 h 216"/>
                      <a:gd name="T12" fmla="*/ 7 w 276"/>
                      <a:gd name="T13" fmla="*/ 15 h 216"/>
                      <a:gd name="T14" fmla="*/ 1 w 276"/>
                      <a:gd name="T15" fmla="*/ 19 h 216"/>
                      <a:gd name="T16" fmla="*/ 10 w 276"/>
                      <a:gd name="T17" fmla="*/ 18 h 216"/>
                      <a:gd name="T18" fmla="*/ 8 w 276"/>
                      <a:gd name="T19" fmla="*/ 22 h 216"/>
                      <a:gd name="T20" fmla="*/ 13 w 276"/>
                      <a:gd name="T21" fmla="*/ 20 h 216"/>
                      <a:gd name="T22" fmla="*/ 14 w 276"/>
                      <a:gd name="T23" fmla="*/ 27 h 216"/>
                      <a:gd name="T24" fmla="*/ 17 w 276"/>
                      <a:gd name="T25" fmla="*/ 19 h 216"/>
                      <a:gd name="T26" fmla="*/ 22 w 276"/>
                      <a:gd name="T27" fmla="*/ 25 h 216"/>
                      <a:gd name="T28" fmla="*/ 23 w 276"/>
                      <a:gd name="T29" fmla="*/ 19 h 216"/>
                      <a:gd name="T30" fmla="*/ 29 w 276"/>
                      <a:gd name="T31" fmla="*/ 23 h 216"/>
                      <a:gd name="T32" fmla="*/ 27 w 276"/>
                      <a:gd name="T33" fmla="*/ 17 h 216"/>
                      <a:gd name="T34" fmla="*/ 35 w 276"/>
                      <a:gd name="T35" fmla="*/ 17 h 216"/>
                      <a:gd name="T36" fmla="*/ 29 w 276"/>
                      <a:gd name="T37" fmla="*/ 14 h 216"/>
                      <a:gd name="T38" fmla="*/ 34 w 276"/>
                      <a:gd name="T39" fmla="*/ 11 h 216"/>
                      <a:gd name="T40" fmla="*/ 27 w 276"/>
                      <a:gd name="T41" fmla="*/ 10 h 216"/>
                      <a:gd name="T42" fmla="*/ 30 w 276"/>
                      <a:gd name="T43" fmla="*/ 6 h 216"/>
                      <a:gd name="T44" fmla="*/ 23 w 276"/>
                      <a:gd name="T45" fmla="*/ 7 h 216"/>
                      <a:gd name="T46" fmla="*/ 24 w 276"/>
                      <a:gd name="T47" fmla="*/ 0 h 216"/>
                      <a:gd name="T48" fmla="*/ 18 w 276"/>
                      <a:gd name="T49" fmla="*/ 8 h 21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76" h="216">
                        <a:moveTo>
                          <a:pt x="138" y="59"/>
                        </a:moveTo>
                        <a:lnTo>
                          <a:pt x="107" y="22"/>
                        </a:lnTo>
                        <a:lnTo>
                          <a:pt x="93" y="64"/>
                        </a:lnTo>
                        <a:lnTo>
                          <a:pt x="5" y="22"/>
                        </a:lnTo>
                        <a:lnTo>
                          <a:pt x="59" y="76"/>
                        </a:lnTo>
                        <a:lnTo>
                          <a:pt x="0" y="86"/>
                        </a:lnTo>
                        <a:lnTo>
                          <a:pt x="49" y="117"/>
                        </a:lnTo>
                        <a:lnTo>
                          <a:pt x="2" y="145"/>
                        </a:lnTo>
                        <a:lnTo>
                          <a:pt x="73" y="140"/>
                        </a:lnTo>
                        <a:lnTo>
                          <a:pt x="61" y="176"/>
                        </a:lnTo>
                        <a:lnTo>
                          <a:pt x="99" y="155"/>
                        </a:lnTo>
                        <a:lnTo>
                          <a:pt x="109" y="216"/>
                        </a:lnTo>
                        <a:lnTo>
                          <a:pt x="135" y="148"/>
                        </a:lnTo>
                        <a:lnTo>
                          <a:pt x="169" y="197"/>
                        </a:lnTo>
                        <a:lnTo>
                          <a:pt x="180" y="145"/>
                        </a:lnTo>
                        <a:lnTo>
                          <a:pt x="232" y="181"/>
                        </a:lnTo>
                        <a:lnTo>
                          <a:pt x="216" y="129"/>
                        </a:lnTo>
                        <a:lnTo>
                          <a:pt x="276" y="133"/>
                        </a:lnTo>
                        <a:lnTo>
                          <a:pt x="225" y="105"/>
                        </a:lnTo>
                        <a:lnTo>
                          <a:pt x="270" y="81"/>
                        </a:lnTo>
                        <a:lnTo>
                          <a:pt x="214" y="73"/>
                        </a:lnTo>
                        <a:lnTo>
                          <a:pt x="235" y="45"/>
                        </a:lnTo>
                        <a:lnTo>
                          <a:pt x="182" y="54"/>
                        </a:lnTo>
                        <a:lnTo>
                          <a:pt x="187" y="0"/>
                        </a:lnTo>
                        <a:lnTo>
                          <a:pt x="138" y="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59" name="Freeform 658"/>
                  <p:cNvSpPr>
                    <a:spLocks/>
                  </p:cNvSpPr>
                  <p:nvPr/>
                </p:nvSpPr>
                <p:spPr bwMode="auto">
                  <a:xfrm>
                    <a:off x="935" y="2679"/>
                    <a:ext cx="132" cy="103"/>
                  </a:xfrm>
                  <a:custGeom>
                    <a:avLst/>
                    <a:gdLst>
                      <a:gd name="T0" fmla="*/ 16 w 265"/>
                      <a:gd name="T1" fmla="*/ 7 h 206"/>
                      <a:gd name="T2" fmla="*/ 12 w 265"/>
                      <a:gd name="T3" fmla="*/ 3 h 206"/>
                      <a:gd name="T4" fmla="*/ 11 w 265"/>
                      <a:gd name="T5" fmla="*/ 8 h 206"/>
                      <a:gd name="T6" fmla="*/ 0 w 265"/>
                      <a:gd name="T7" fmla="*/ 3 h 206"/>
                      <a:gd name="T8" fmla="*/ 7 w 265"/>
                      <a:gd name="T9" fmla="*/ 10 h 206"/>
                      <a:gd name="T10" fmla="*/ 0 w 265"/>
                      <a:gd name="T11" fmla="*/ 11 h 206"/>
                      <a:gd name="T12" fmla="*/ 5 w 265"/>
                      <a:gd name="T13" fmla="*/ 14 h 206"/>
                      <a:gd name="T14" fmla="*/ 0 w 265"/>
                      <a:gd name="T15" fmla="*/ 18 h 206"/>
                      <a:gd name="T16" fmla="*/ 8 w 265"/>
                      <a:gd name="T17" fmla="*/ 17 h 206"/>
                      <a:gd name="T18" fmla="*/ 7 w 265"/>
                      <a:gd name="T19" fmla="*/ 21 h 206"/>
                      <a:gd name="T20" fmla="*/ 11 w 265"/>
                      <a:gd name="T21" fmla="*/ 19 h 206"/>
                      <a:gd name="T22" fmla="*/ 13 w 265"/>
                      <a:gd name="T23" fmla="*/ 26 h 206"/>
                      <a:gd name="T24" fmla="*/ 16 w 265"/>
                      <a:gd name="T25" fmla="*/ 18 h 206"/>
                      <a:gd name="T26" fmla="*/ 20 w 265"/>
                      <a:gd name="T27" fmla="*/ 24 h 206"/>
                      <a:gd name="T28" fmla="*/ 21 w 265"/>
                      <a:gd name="T29" fmla="*/ 18 h 206"/>
                      <a:gd name="T30" fmla="*/ 27 w 265"/>
                      <a:gd name="T31" fmla="*/ 22 h 206"/>
                      <a:gd name="T32" fmla="*/ 26 w 265"/>
                      <a:gd name="T33" fmla="*/ 16 h 206"/>
                      <a:gd name="T34" fmla="*/ 33 w 265"/>
                      <a:gd name="T35" fmla="*/ 16 h 206"/>
                      <a:gd name="T36" fmla="*/ 26 w 265"/>
                      <a:gd name="T37" fmla="*/ 13 h 206"/>
                      <a:gd name="T38" fmla="*/ 32 w 265"/>
                      <a:gd name="T39" fmla="*/ 10 h 206"/>
                      <a:gd name="T40" fmla="*/ 25 w 265"/>
                      <a:gd name="T41" fmla="*/ 9 h 206"/>
                      <a:gd name="T42" fmla="*/ 28 w 265"/>
                      <a:gd name="T43" fmla="*/ 6 h 206"/>
                      <a:gd name="T44" fmla="*/ 21 w 265"/>
                      <a:gd name="T45" fmla="*/ 7 h 206"/>
                      <a:gd name="T46" fmla="*/ 22 w 265"/>
                      <a:gd name="T47" fmla="*/ 0 h 206"/>
                      <a:gd name="T48" fmla="*/ 16 w 265"/>
                      <a:gd name="T49" fmla="*/ 7 h 20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65" h="206">
                        <a:moveTo>
                          <a:pt x="133" y="55"/>
                        </a:moveTo>
                        <a:lnTo>
                          <a:pt x="102" y="21"/>
                        </a:lnTo>
                        <a:lnTo>
                          <a:pt x="90" y="61"/>
                        </a:lnTo>
                        <a:lnTo>
                          <a:pt x="6" y="21"/>
                        </a:lnTo>
                        <a:lnTo>
                          <a:pt x="57" y="73"/>
                        </a:lnTo>
                        <a:lnTo>
                          <a:pt x="0" y="83"/>
                        </a:lnTo>
                        <a:lnTo>
                          <a:pt x="47" y="112"/>
                        </a:lnTo>
                        <a:lnTo>
                          <a:pt x="2" y="138"/>
                        </a:lnTo>
                        <a:lnTo>
                          <a:pt x="69" y="133"/>
                        </a:lnTo>
                        <a:lnTo>
                          <a:pt x="57" y="168"/>
                        </a:lnTo>
                        <a:lnTo>
                          <a:pt x="95" y="149"/>
                        </a:lnTo>
                        <a:lnTo>
                          <a:pt x="104" y="206"/>
                        </a:lnTo>
                        <a:lnTo>
                          <a:pt x="130" y="142"/>
                        </a:lnTo>
                        <a:lnTo>
                          <a:pt x="163" y="188"/>
                        </a:lnTo>
                        <a:lnTo>
                          <a:pt x="171" y="138"/>
                        </a:lnTo>
                        <a:lnTo>
                          <a:pt x="221" y="173"/>
                        </a:lnTo>
                        <a:lnTo>
                          <a:pt x="208" y="123"/>
                        </a:lnTo>
                        <a:lnTo>
                          <a:pt x="265" y="126"/>
                        </a:lnTo>
                        <a:lnTo>
                          <a:pt x="215" y="100"/>
                        </a:lnTo>
                        <a:lnTo>
                          <a:pt x="258" y="78"/>
                        </a:lnTo>
                        <a:lnTo>
                          <a:pt x="206" y="69"/>
                        </a:lnTo>
                        <a:lnTo>
                          <a:pt x="225" y="43"/>
                        </a:lnTo>
                        <a:lnTo>
                          <a:pt x="173" y="52"/>
                        </a:lnTo>
                        <a:lnTo>
                          <a:pt x="178" y="0"/>
                        </a:lnTo>
                        <a:lnTo>
                          <a:pt x="133" y="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60" name="Freeform 659"/>
                  <p:cNvSpPr>
                    <a:spLocks/>
                  </p:cNvSpPr>
                  <p:nvPr/>
                </p:nvSpPr>
                <p:spPr bwMode="auto">
                  <a:xfrm>
                    <a:off x="937" y="2680"/>
                    <a:ext cx="129" cy="101"/>
                  </a:xfrm>
                  <a:custGeom>
                    <a:avLst/>
                    <a:gdLst>
                      <a:gd name="T0" fmla="*/ 17 w 257"/>
                      <a:gd name="T1" fmla="*/ 7 h 202"/>
                      <a:gd name="T2" fmla="*/ 13 w 257"/>
                      <a:gd name="T3" fmla="*/ 3 h 202"/>
                      <a:gd name="T4" fmla="*/ 11 w 257"/>
                      <a:gd name="T5" fmla="*/ 8 h 202"/>
                      <a:gd name="T6" fmla="*/ 1 w 257"/>
                      <a:gd name="T7" fmla="*/ 3 h 202"/>
                      <a:gd name="T8" fmla="*/ 7 w 257"/>
                      <a:gd name="T9" fmla="*/ 9 h 202"/>
                      <a:gd name="T10" fmla="*/ 0 w 257"/>
                      <a:gd name="T11" fmla="*/ 11 h 202"/>
                      <a:gd name="T12" fmla="*/ 6 w 257"/>
                      <a:gd name="T13" fmla="*/ 14 h 202"/>
                      <a:gd name="T14" fmla="*/ 1 w 257"/>
                      <a:gd name="T15" fmla="*/ 17 h 202"/>
                      <a:gd name="T16" fmla="*/ 9 w 257"/>
                      <a:gd name="T17" fmla="*/ 17 h 202"/>
                      <a:gd name="T18" fmla="*/ 8 w 257"/>
                      <a:gd name="T19" fmla="*/ 21 h 202"/>
                      <a:gd name="T20" fmla="*/ 12 w 257"/>
                      <a:gd name="T21" fmla="*/ 19 h 202"/>
                      <a:gd name="T22" fmla="*/ 13 w 257"/>
                      <a:gd name="T23" fmla="*/ 26 h 202"/>
                      <a:gd name="T24" fmla="*/ 16 w 257"/>
                      <a:gd name="T25" fmla="*/ 18 h 202"/>
                      <a:gd name="T26" fmla="*/ 20 w 257"/>
                      <a:gd name="T27" fmla="*/ 24 h 202"/>
                      <a:gd name="T28" fmla="*/ 21 w 257"/>
                      <a:gd name="T29" fmla="*/ 17 h 202"/>
                      <a:gd name="T30" fmla="*/ 27 w 257"/>
                      <a:gd name="T31" fmla="*/ 22 h 202"/>
                      <a:gd name="T32" fmla="*/ 25 w 257"/>
                      <a:gd name="T33" fmla="*/ 16 h 202"/>
                      <a:gd name="T34" fmla="*/ 33 w 257"/>
                      <a:gd name="T35" fmla="*/ 16 h 202"/>
                      <a:gd name="T36" fmla="*/ 27 w 257"/>
                      <a:gd name="T37" fmla="*/ 13 h 202"/>
                      <a:gd name="T38" fmla="*/ 32 w 257"/>
                      <a:gd name="T39" fmla="*/ 10 h 202"/>
                      <a:gd name="T40" fmla="*/ 25 w 257"/>
                      <a:gd name="T41" fmla="*/ 9 h 202"/>
                      <a:gd name="T42" fmla="*/ 28 w 257"/>
                      <a:gd name="T43" fmla="*/ 6 h 202"/>
                      <a:gd name="T44" fmla="*/ 22 w 257"/>
                      <a:gd name="T45" fmla="*/ 7 h 202"/>
                      <a:gd name="T46" fmla="*/ 22 w 257"/>
                      <a:gd name="T47" fmla="*/ 0 h 202"/>
                      <a:gd name="T48" fmla="*/ 17 w 257"/>
                      <a:gd name="T49" fmla="*/ 7 h 20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57" h="202">
                        <a:moveTo>
                          <a:pt x="129" y="55"/>
                        </a:moveTo>
                        <a:lnTo>
                          <a:pt x="100" y="21"/>
                        </a:lnTo>
                        <a:lnTo>
                          <a:pt x="86" y="60"/>
                        </a:lnTo>
                        <a:lnTo>
                          <a:pt x="5" y="21"/>
                        </a:lnTo>
                        <a:lnTo>
                          <a:pt x="55" y="71"/>
                        </a:lnTo>
                        <a:lnTo>
                          <a:pt x="0" y="81"/>
                        </a:lnTo>
                        <a:lnTo>
                          <a:pt x="45" y="110"/>
                        </a:lnTo>
                        <a:lnTo>
                          <a:pt x="2" y="136"/>
                        </a:lnTo>
                        <a:lnTo>
                          <a:pt x="67" y="131"/>
                        </a:lnTo>
                        <a:lnTo>
                          <a:pt x="57" y="166"/>
                        </a:lnTo>
                        <a:lnTo>
                          <a:pt x="91" y="145"/>
                        </a:lnTo>
                        <a:lnTo>
                          <a:pt x="102" y="202"/>
                        </a:lnTo>
                        <a:lnTo>
                          <a:pt x="126" y="140"/>
                        </a:lnTo>
                        <a:lnTo>
                          <a:pt x="157" y="185"/>
                        </a:lnTo>
                        <a:lnTo>
                          <a:pt x="167" y="136"/>
                        </a:lnTo>
                        <a:lnTo>
                          <a:pt x="216" y="169"/>
                        </a:lnTo>
                        <a:lnTo>
                          <a:pt x="200" y="121"/>
                        </a:lnTo>
                        <a:lnTo>
                          <a:pt x="257" y="124"/>
                        </a:lnTo>
                        <a:lnTo>
                          <a:pt x="209" y="98"/>
                        </a:lnTo>
                        <a:lnTo>
                          <a:pt x="250" y="76"/>
                        </a:lnTo>
                        <a:lnTo>
                          <a:pt x="200" y="67"/>
                        </a:lnTo>
                        <a:lnTo>
                          <a:pt x="219" y="41"/>
                        </a:lnTo>
                        <a:lnTo>
                          <a:pt x="169" y="50"/>
                        </a:lnTo>
                        <a:lnTo>
                          <a:pt x="174" y="0"/>
                        </a:lnTo>
                        <a:lnTo>
                          <a:pt x="129" y="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61" name="Freeform 660"/>
                  <p:cNvSpPr>
                    <a:spLocks/>
                  </p:cNvSpPr>
                  <p:nvPr/>
                </p:nvSpPr>
                <p:spPr bwMode="auto">
                  <a:xfrm>
                    <a:off x="939" y="2682"/>
                    <a:ext cx="125" cy="97"/>
                  </a:xfrm>
                  <a:custGeom>
                    <a:avLst/>
                    <a:gdLst>
                      <a:gd name="T0" fmla="*/ 15 w 251"/>
                      <a:gd name="T1" fmla="*/ 6 h 195"/>
                      <a:gd name="T2" fmla="*/ 12 w 251"/>
                      <a:gd name="T3" fmla="*/ 2 h 195"/>
                      <a:gd name="T4" fmla="*/ 10 w 251"/>
                      <a:gd name="T5" fmla="*/ 7 h 195"/>
                      <a:gd name="T6" fmla="*/ 0 w 251"/>
                      <a:gd name="T7" fmla="*/ 2 h 195"/>
                      <a:gd name="T8" fmla="*/ 6 w 251"/>
                      <a:gd name="T9" fmla="*/ 8 h 195"/>
                      <a:gd name="T10" fmla="*/ 0 w 251"/>
                      <a:gd name="T11" fmla="*/ 9 h 195"/>
                      <a:gd name="T12" fmla="*/ 5 w 251"/>
                      <a:gd name="T13" fmla="*/ 13 h 195"/>
                      <a:gd name="T14" fmla="*/ 0 w 251"/>
                      <a:gd name="T15" fmla="*/ 16 h 195"/>
                      <a:gd name="T16" fmla="*/ 8 w 251"/>
                      <a:gd name="T17" fmla="*/ 15 h 195"/>
                      <a:gd name="T18" fmla="*/ 7 w 251"/>
                      <a:gd name="T19" fmla="*/ 19 h 195"/>
                      <a:gd name="T20" fmla="*/ 11 w 251"/>
                      <a:gd name="T21" fmla="*/ 17 h 195"/>
                      <a:gd name="T22" fmla="*/ 12 w 251"/>
                      <a:gd name="T23" fmla="*/ 24 h 195"/>
                      <a:gd name="T24" fmla="*/ 15 w 251"/>
                      <a:gd name="T25" fmla="*/ 16 h 195"/>
                      <a:gd name="T26" fmla="*/ 19 w 251"/>
                      <a:gd name="T27" fmla="*/ 22 h 195"/>
                      <a:gd name="T28" fmla="*/ 20 w 251"/>
                      <a:gd name="T29" fmla="*/ 16 h 195"/>
                      <a:gd name="T30" fmla="*/ 26 w 251"/>
                      <a:gd name="T31" fmla="*/ 20 h 195"/>
                      <a:gd name="T32" fmla="*/ 24 w 251"/>
                      <a:gd name="T33" fmla="*/ 14 h 195"/>
                      <a:gd name="T34" fmla="*/ 31 w 251"/>
                      <a:gd name="T35" fmla="*/ 15 h 195"/>
                      <a:gd name="T36" fmla="*/ 25 w 251"/>
                      <a:gd name="T37" fmla="*/ 11 h 195"/>
                      <a:gd name="T38" fmla="*/ 30 w 251"/>
                      <a:gd name="T39" fmla="*/ 9 h 195"/>
                      <a:gd name="T40" fmla="*/ 24 w 251"/>
                      <a:gd name="T41" fmla="*/ 8 h 195"/>
                      <a:gd name="T42" fmla="*/ 26 w 251"/>
                      <a:gd name="T43" fmla="*/ 5 h 195"/>
                      <a:gd name="T44" fmla="*/ 20 w 251"/>
                      <a:gd name="T45" fmla="*/ 6 h 195"/>
                      <a:gd name="T46" fmla="*/ 21 w 251"/>
                      <a:gd name="T47" fmla="*/ 0 h 195"/>
                      <a:gd name="T48" fmla="*/ 15 w 251"/>
                      <a:gd name="T49" fmla="*/ 6 h 19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51" h="195">
                        <a:moveTo>
                          <a:pt x="126" y="54"/>
                        </a:moveTo>
                        <a:lnTo>
                          <a:pt x="97" y="21"/>
                        </a:lnTo>
                        <a:lnTo>
                          <a:pt x="85" y="57"/>
                        </a:lnTo>
                        <a:lnTo>
                          <a:pt x="5" y="21"/>
                        </a:lnTo>
                        <a:lnTo>
                          <a:pt x="54" y="69"/>
                        </a:lnTo>
                        <a:lnTo>
                          <a:pt x="0" y="78"/>
                        </a:lnTo>
                        <a:lnTo>
                          <a:pt x="43" y="107"/>
                        </a:lnTo>
                        <a:lnTo>
                          <a:pt x="2" y="132"/>
                        </a:lnTo>
                        <a:lnTo>
                          <a:pt x="66" y="126"/>
                        </a:lnTo>
                        <a:lnTo>
                          <a:pt x="56" y="159"/>
                        </a:lnTo>
                        <a:lnTo>
                          <a:pt x="90" y="140"/>
                        </a:lnTo>
                        <a:lnTo>
                          <a:pt x="99" y="195"/>
                        </a:lnTo>
                        <a:lnTo>
                          <a:pt x="123" y="135"/>
                        </a:lnTo>
                        <a:lnTo>
                          <a:pt x="154" y="178"/>
                        </a:lnTo>
                        <a:lnTo>
                          <a:pt x="163" y="132"/>
                        </a:lnTo>
                        <a:lnTo>
                          <a:pt x="211" y="164"/>
                        </a:lnTo>
                        <a:lnTo>
                          <a:pt x="195" y="118"/>
                        </a:lnTo>
                        <a:lnTo>
                          <a:pt x="251" y="121"/>
                        </a:lnTo>
                        <a:lnTo>
                          <a:pt x="204" y="95"/>
                        </a:lnTo>
                        <a:lnTo>
                          <a:pt x="244" y="75"/>
                        </a:lnTo>
                        <a:lnTo>
                          <a:pt x="194" y="66"/>
                        </a:lnTo>
                        <a:lnTo>
                          <a:pt x="213" y="42"/>
                        </a:lnTo>
                        <a:lnTo>
                          <a:pt x="164" y="49"/>
                        </a:lnTo>
                        <a:lnTo>
                          <a:pt x="170" y="0"/>
                        </a:lnTo>
                        <a:lnTo>
                          <a:pt x="126" y="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62" name="Freeform 661"/>
                  <p:cNvSpPr>
                    <a:spLocks/>
                  </p:cNvSpPr>
                  <p:nvPr/>
                </p:nvSpPr>
                <p:spPr bwMode="auto">
                  <a:xfrm>
                    <a:off x="940" y="2683"/>
                    <a:ext cx="122" cy="95"/>
                  </a:xfrm>
                  <a:custGeom>
                    <a:avLst/>
                    <a:gdLst>
                      <a:gd name="T0" fmla="*/ 16 w 243"/>
                      <a:gd name="T1" fmla="*/ 6 h 192"/>
                      <a:gd name="T2" fmla="*/ 12 w 243"/>
                      <a:gd name="T3" fmla="*/ 2 h 192"/>
                      <a:gd name="T4" fmla="*/ 11 w 243"/>
                      <a:gd name="T5" fmla="*/ 7 h 192"/>
                      <a:gd name="T6" fmla="*/ 1 w 243"/>
                      <a:gd name="T7" fmla="*/ 2 h 192"/>
                      <a:gd name="T8" fmla="*/ 7 w 243"/>
                      <a:gd name="T9" fmla="*/ 8 h 192"/>
                      <a:gd name="T10" fmla="*/ 0 w 243"/>
                      <a:gd name="T11" fmla="*/ 9 h 192"/>
                      <a:gd name="T12" fmla="*/ 6 w 243"/>
                      <a:gd name="T13" fmla="*/ 12 h 192"/>
                      <a:gd name="T14" fmla="*/ 1 w 243"/>
                      <a:gd name="T15" fmla="*/ 16 h 192"/>
                      <a:gd name="T16" fmla="*/ 8 w 243"/>
                      <a:gd name="T17" fmla="*/ 15 h 192"/>
                      <a:gd name="T18" fmla="*/ 7 w 243"/>
                      <a:gd name="T19" fmla="*/ 19 h 192"/>
                      <a:gd name="T20" fmla="*/ 11 w 243"/>
                      <a:gd name="T21" fmla="*/ 17 h 192"/>
                      <a:gd name="T22" fmla="*/ 12 w 243"/>
                      <a:gd name="T23" fmla="*/ 23 h 192"/>
                      <a:gd name="T24" fmla="*/ 15 w 243"/>
                      <a:gd name="T25" fmla="*/ 16 h 192"/>
                      <a:gd name="T26" fmla="*/ 19 w 243"/>
                      <a:gd name="T27" fmla="*/ 21 h 192"/>
                      <a:gd name="T28" fmla="*/ 20 w 243"/>
                      <a:gd name="T29" fmla="*/ 16 h 192"/>
                      <a:gd name="T30" fmla="*/ 26 w 243"/>
                      <a:gd name="T31" fmla="*/ 20 h 192"/>
                      <a:gd name="T32" fmla="*/ 24 w 243"/>
                      <a:gd name="T33" fmla="*/ 14 h 192"/>
                      <a:gd name="T34" fmla="*/ 31 w 243"/>
                      <a:gd name="T35" fmla="*/ 14 h 192"/>
                      <a:gd name="T36" fmla="*/ 25 w 243"/>
                      <a:gd name="T37" fmla="*/ 11 h 192"/>
                      <a:gd name="T38" fmla="*/ 30 w 243"/>
                      <a:gd name="T39" fmla="*/ 9 h 192"/>
                      <a:gd name="T40" fmla="*/ 24 w 243"/>
                      <a:gd name="T41" fmla="*/ 8 h 192"/>
                      <a:gd name="T42" fmla="*/ 26 w 243"/>
                      <a:gd name="T43" fmla="*/ 5 h 192"/>
                      <a:gd name="T44" fmla="*/ 20 w 243"/>
                      <a:gd name="T45" fmla="*/ 6 h 192"/>
                      <a:gd name="T46" fmla="*/ 21 w 243"/>
                      <a:gd name="T47" fmla="*/ 0 h 192"/>
                      <a:gd name="T48" fmla="*/ 16 w 243"/>
                      <a:gd name="T49" fmla="*/ 6 h 19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43" h="192">
                        <a:moveTo>
                          <a:pt x="122" y="52"/>
                        </a:moveTo>
                        <a:lnTo>
                          <a:pt x="95" y="21"/>
                        </a:lnTo>
                        <a:lnTo>
                          <a:pt x="83" y="57"/>
                        </a:lnTo>
                        <a:lnTo>
                          <a:pt x="5" y="21"/>
                        </a:lnTo>
                        <a:lnTo>
                          <a:pt x="52" y="67"/>
                        </a:lnTo>
                        <a:lnTo>
                          <a:pt x="0" y="76"/>
                        </a:lnTo>
                        <a:lnTo>
                          <a:pt x="43" y="104"/>
                        </a:lnTo>
                        <a:lnTo>
                          <a:pt x="1" y="130"/>
                        </a:lnTo>
                        <a:lnTo>
                          <a:pt x="64" y="124"/>
                        </a:lnTo>
                        <a:lnTo>
                          <a:pt x="53" y="157"/>
                        </a:lnTo>
                        <a:lnTo>
                          <a:pt x="86" y="138"/>
                        </a:lnTo>
                        <a:lnTo>
                          <a:pt x="96" y="192"/>
                        </a:lnTo>
                        <a:lnTo>
                          <a:pt x="119" y="131"/>
                        </a:lnTo>
                        <a:lnTo>
                          <a:pt x="148" y="174"/>
                        </a:lnTo>
                        <a:lnTo>
                          <a:pt x="159" y="130"/>
                        </a:lnTo>
                        <a:lnTo>
                          <a:pt x="204" y="161"/>
                        </a:lnTo>
                        <a:lnTo>
                          <a:pt x="190" y="116"/>
                        </a:lnTo>
                        <a:lnTo>
                          <a:pt x="243" y="117"/>
                        </a:lnTo>
                        <a:lnTo>
                          <a:pt x="198" y="93"/>
                        </a:lnTo>
                        <a:lnTo>
                          <a:pt x="238" y="73"/>
                        </a:lnTo>
                        <a:lnTo>
                          <a:pt x="188" y="64"/>
                        </a:lnTo>
                        <a:lnTo>
                          <a:pt x="207" y="40"/>
                        </a:lnTo>
                        <a:lnTo>
                          <a:pt x="160" y="48"/>
                        </a:lnTo>
                        <a:lnTo>
                          <a:pt x="164" y="0"/>
                        </a:lnTo>
                        <a:lnTo>
                          <a:pt x="122" y="52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63" name="Freeform 662"/>
                  <p:cNvSpPr>
                    <a:spLocks/>
                  </p:cNvSpPr>
                  <p:nvPr/>
                </p:nvSpPr>
                <p:spPr bwMode="auto">
                  <a:xfrm>
                    <a:off x="942" y="2684"/>
                    <a:ext cx="118" cy="93"/>
                  </a:xfrm>
                  <a:custGeom>
                    <a:avLst/>
                    <a:gdLst>
                      <a:gd name="T0" fmla="*/ 14 w 237"/>
                      <a:gd name="T1" fmla="*/ 7 h 184"/>
                      <a:gd name="T2" fmla="*/ 11 w 237"/>
                      <a:gd name="T3" fmla="*/ 3 h 184"/>
                      <a:gd name="T4" fmla="*/ 10 w 237"/>
                      <a:gd name="T5" fmla="*/ 7 h 184"/>
                      <a:gd name="T6" fmla="*/ 0 w 237"/>
                      <a:gd name="T7" fmla="*/ 3 h 184"/>
                      <a:gd name="T8" fmla="*/ 6 w 237"/>
                      <a:gd name="T9" fmla="*/ 9 h 184"/>
                      <a:gd name="T10" fmla="*/ 0 w 237"/>
                      <a:gd name="T11" fmla="*/ 10 h 184"/>
                      <a:gd name="T12" fmla="*/ 5 w 237"/>
                      <a:gd name="T13" fmla="*/ 13 h 184"/>
                      <a:gd name="T14" fmla="*/ 0 w 237"/>
                      <a:gd name="T15" fmla="*/ 16 h 184"/>
                      <a:gd name="T16" fmla="*/ 7 w 237"/>
                      <a:gd name="T17" fmla="*/ 15 h 184"/>
                      <a:gd name="T18" fmla="*/ 6 w 237"/>
                      <a:gd name="T19" fmla="*/ 19 h 184"/>
                      <a:gd name="T20" fmla="*/ 10 w 237"/>
                      <a:gd name="T21" fmla="*/ 17 h 184"/>
                      <a:gd name="T22" fmla="*/ 11 w 237"/>
                      <a:gd name="T23" fmla="*/ 24 h 184"/>
                      <a:gd name="T24" fmla="*/ 14 w 237"/>
                      <a:gd name="T25" fmla="*/ 16 h 184"/>
                      <a:gd name="T26" fmla="*/ 18 w 237"/>
                      <a:gd name="T27" fmla="*/ 22 h 184"/>
                      <a:gd name="T28" fmla="*/ 19 w 237"/>
                      <a:gd name="T29" fmla="*/ 16 h 184"/>
                      <a:gd name="T30" fmla="*/ 24 w 237"/>
                      <a:gd name="T31" fmla="*/ 20 h 184"/>
                      <a:gd name="T32" fmla="*/ 23 w 237"/>
                      <a:gd name="T33" fmla="*/ 14 h 184"/>
                      <a:gd name="T34" fmla="*/ 29 w 237"/>
                      <a:gd name="T35" fmla="*/ 15 h 184"/>
                      <a:gd name="T36" fmla="*/ 24 w 237"/>
                      <a:gd name="T37" fmla="*/ 12 h 184"/>
                      <a:gd name="T38" fmla="*/ 29 w 237"/>
                      <a:gd name="T39" fmla="*/ 9 h 184"/>
                      <a:gd name="T40" fmla="*/ 22 w 237"/>
                      <a:gd name="T41" fmla="*/ 8 h 184"/>
                      <a:gd name="T42" fmla="*/ 25 w 237"/>
                      <a:gd name="T43" fmla="*/ 5 h 184"/>
                      <a:gd name="T44" fmla="*/ 19 w 237"/>
                      <a:gd name="T45" fmla="*/ 6 h 184"/>
                      <a:gd name="T46" fmla="*/ 20 w 237"/>
                      <a:gd name="T47" fmla="*/ 0 h 184"/>
                      <a:gd name="T48" fmla="*/ 14 w 237"/>
                      <a:gd name="T49" fmla="*/ 7 h 18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37" h="184">
                        <a:moveTo>
                          <a:pt x="119" y="50"/>
                        </a:moveTo>
                        <a:lnTo>
                          <a:pt x="92" y="19"/>
                        </a:lnTo>
                        <a:lnTo>
                          <a:pt x="80" y="55"/>
                        </a:lnTo>
                        <a:lnTo>
                          <a:pt x="5" y="19"/>
                        </a:lnTo>
                        <a:lnTo>
                          <a:pt x="50" y="65"/>
                        </a:lnTo>
                        <a:lnTo>
                          <a:pt x="0" y="74"/>
                        </a:lnTo>
                        <a:lnTo>
                          <a:pt x="42" y="100"/>
                        </a:lnTo>
                        <a:lnTo>
                          <a:pt x="2" y="124"/>
                        </a:lnTo>
                        <a:lnTo>
                          <a:pt x="62" y="119"/>
                        </a:lnTo>
                        <a:lnTo>
                          <a:pt x="52" y="150"/>
                        </a:lnTo>
                        <a:lnTo>
                          <a:pt x="85" y="132"/>
                        </a:lnTo>
                        <a:lnTo>
                          <a:pt x="93" y="184"/>
                        </a:lnTo>
                        <a:lnTo>
                          <a:pt x="116" y="127"/>
                        </a:lnTo>
                        <a:lnTo>
                          <a:pt x="145" y="169"/>
                        </a:lnTo>
                        <a:lnTo>
                          <a:pt x="154" y="124"/>
                        </a:lnTo>
                        <a:lnTo>
                          <a:pt x="199" y="155"/>
                        </a:lnTo>
                        <a:lnTo>
                          <a:pt x="185" y="110"/>
                        </a:lnTo>
                        <a:lnTo>
                          <a:pt x="237" y="113"/>
                        </a:lnTo>
                        <a:lnTo>
                          <a:pt x="192" y="89"/>
                        </a:lnTo>
                        <a:lnTo>
                          <a:pt x="232" y="69"/>
                        </a:lnTo>
                        <a:lnTo>
                          <a:pt x="183" y="62"/>
                        </a:lnTo>
                        <a:lnTo>
                          <a:pt x="202" y="38"/>
                        </a:lnTo>
                        <a:lnTo>
                          <a:pt x="156" y="46"/>
                        </a:lnTo>
                        <a:lnTo>
                          <a:pt x="161" y="0"/>
                        </a:lnTo>
                        <a:lnTo>
                          <a:pt x="119" y="5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64" name="Freeform 663"/>
                  <p:cNvSpPr>
                    <a:spLocks/>
                  </p:cNvSpPr>
                  <p:nvPr/>
                </p:nvSpPr>
                <p:spPr bwMode="auto">
                  <a:xfrm>
                    <a:off x="944" y="2685"/>
                    <a:ext cx="115" cy="91"/>
                  </a:xfrm>
                  <a:custGeom>
                    <a:avLst/>
                    <a:gdLst>
                      <a:gd name="T0" fmla="*/ 15 w 229"/>
                      <a:gd name="T1" fmla="*/ 7 h 182"/>
                      <a:gd name="T2" fmla="*/ 12 w 229"/>
                      <a:gd name="T3" fmla="*/ 3 h 182"/>
                      <a:gd name="T4" fmla="*/ 10 w 229"/>
                      <a:gd name="T5" fmla="*/ 7 h 182"/>
                      <a:gd name="T6" fmla="*/ 1 w 229"/>
                      <a:gd name="T7" fmla="*/ 3 h 182"/>
                      <a:gd name="T8" fmla="*/ 6 w 229"/>
                      <a:gd name="T9" fmla="*/ 8 h 182"/>
                      <a:gd name="T10" fmla="*/ 0 w 229"/>
                      <a:gd name="T11" fmla="*/ 10 h 182"/>
                      <a:gd name="T12" fmla="*/ 5 w 229"/>
                      <a:gd name="T13" fmla="*/ 13 h 182"/>
                      <a:gd name="T14" fmla="*/ 1 w 229"/>
                      <a:gd name="T15" fmla="*/ 16 h 182"/>
                      <a:gd name="T16" fmla="*/ 8 w 229"/>
                      <a:gd name="T17" fmla="*/ 15 h 182"/>
                      <a:gd name="T18" fmla="*/ 7 w 229"/>
                      <a:gd name="T19" fmla="*/ 19 h 182"/>
                      <a:gd name="T20" fmla="*/ 11 w 229"/>
                      <a:gd name="T21" fmla="*/ 17 h 182"/>
                      <a:gd name="T22" fmla="*/ 12 w 229"/>
                      <a:gd name="T23" fmla="*/ 23 h 182"/>
                      <a:gd name="T24" fmla="*/ 14 w 229"/>
                      <a:gd name="T25" fmla="*/ 16 h 182"/>
                      <a:gd name="T26" fmla="*/ 18 w 229"/>
                      <a:gd name="T27" fmla="*/ 21 h 182"/>
                      <a:gd name="T28" fmla="*/ 19 w 229"/>
                      <a:gd name="T29" fmla="*/ 16 h 182"/>
                      <a:gd name="T30" fmla="*/ 25 w 229"/>
                      <a:gd name="T31" fmla="*/ 19 h 182"/>
                      <a:gd name="T32" fmla="*/ 23 w 229"/>
                      <a:gd name="T33" fmla="*/ 14 h 182"/>
                      <a:gd name="T34" fmla="*/ 29 w 229"/>
                      <a:gd name="T35" fmla="*/ 14 h 182"/>
                      <a:gd name="T36" fmla="*/ 24 w 229"/>
                      <a:gd name="T37" fmla="*/ 11 h 182"/>
                      <a:gd name="T38" fmla="*/ 28 w 229"/>
                      <a:gd name="T39" fmla="*/ 9 h 182"/>
                      <a:gd name="T40" fmla="*/ 23 w 229"/>
                      <a:gd name="T41" fmla="*/ 8 h 182"/>
                      <a:gd name="T42" fmla="*/ 25 w 229"/>
                      <a:gd name="T43" fmla="*/ 5 h 182"/>
                      <a:gd name="T44" fmla="*/ 19 w 229"/>
                      <a:gd name="T45" fmla="*/ 6 h 182"/>
                      <a:gd name="T46" fmla="*/ 20 w 229"/>
                      <a:gd name="T47" fmla="*/ 0 h 182"/>
                      <a:gd name="T48" fmla="*/ 15 w 229"/>
                      <a:gd name="T49" fmla="*/ 7 h 18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29" h="182">
                        <a:moveTo>
                          <a:pt x="115" y="50"/>
                        </a:moveTo>
                        <a:lnTo>
                          <a:pt x="89" y="19"/>
                        </a:lnTo>
                        <a:lnTo>
                          <a:pt x="77" y="54"/>
                        </a:lnTo>
                        <a:lnTo>
                          <a:pt x="3" y="19"/>
                        </a:lnTo>
                        <a:lnTo>
                          <a:pt x="48" y="64"/>
                        </a:lnTo>
                        <a:lnTo>
                          <a:pt x="0" y="73"/>
                        </a:lnTo>
                        <a:lnTo>
                          <a:pt x="39" y="99"/>
                        </a:lnTo>
                        <a:lnTo>
                          <a:pt x="1" y="123"/>
                        </a:lnTo>
                        <a:lnTo>
                          <a:pt x="60" y="118"/>
                        </a:lnTo>
                        <a:lnTo>
                          <a:pt x="50" y="149"/>
                        </a:lnTo>
                        <a:lnTo>
                          <a:pt x="81" y="131"/>
                        </a:lnTo>
                        <a:lnTo>
                          <a:pt x="89" y="182"/>
                        </a:lnTo>
                        <a:lnTo>
                          <a:pt x="112" y="125"/>
                        </a:lnTo>
                        <a:lnTo>
                          <a:pt x="141" y="166"/>
                        </a:lnTo>
                        <a:lnTo>
                          <a:pt x="150" y="123"/>
                        </a:lnTo>
                        <a:lnTo>
                          <a:pt x="193" y="152"/>
                        </a:lnTo>
                        <a:lnTo>
                          <a:pt x="179" y="109"/>
                        </a:lnTo>
                        <a:lnTo>
                          <a:pt x="229" y="112"/>
                        </a:lnTo>
                        <a:lnTo>
                          <a:pt x="186" y="88"/>
                        </a:lnTo>
                        <a:lnTo>
                          <a:pt x="224" y="69"/>
                        </a:lnTo>
                        <a:lnTo>
                          <a:pt x="178" y="61"/>
                        </a:lnTo>
                        <a:lnTo>
                          <a:pt x="195" y="38"/>
                        </a:lnTo>
                        <a:lnTo>
                          <a:pt x="150" y="45"/>
                        </a:lnTo>
                        <a:lnTo>
                          <a:pt x="155" y="0"/>
                        </a:lnTo>
                        <a:lnTo>
                          <a:pt x="115" y="5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65" name="Freeform 664"/>
                  <p:cNvSpPr>
                    <a:spLocks/>
                  </p:cNvSpPr>
                  <p:nvPr/>
                </p:nvSpPr>
                <p:spPr bwMode="auto">
                  <a:xfrm>
                    <a:off x="946" y="2687"/>
                    <a:ext cx="111" cy="87"/>
                  </a:xfrm>
                  <a:custGeom>
                    <a:avLst/>
                    <a:gdLst>
                      <a:gd name="T0" fmla="*/ 14 w 223"/>
                      <a:gd name="T1" fmla="*/ 6 h 174"/>
                      <a:gd name="T2" fmla="*/ 10 w 223"/>
                      <a:gd name="T3" fmla="*/ 3 h 174"/>
                      <a:gd name="T4" fmla="*/ 9 w 223"/>
                      <a:gd name="T5" fmla="*/ 7 h 174"/>
                      <a:gd name="T6" fmla="*/ 0 w 223"/>
                      <a:gd name="T7" fmla="*/ 3 h 174"/>
                      <a:gd name="T8" fmla="*/ 5 w 223"/>
                      <a:gd name="T9" fmla="*/ 8 h 174"/>
                      <a:gd name="T10" fmla="*/ 0 w 223"/>
                      <a:gd name="T11" fmla="*/ 9 h 174"/>
                      <a:gd name="T12" fmla="*/ 5 w 223"/>
                      <a:gd name="T13" fmla="*/ 12 h 174"/>
                      <a:gd name="T14" fmla="*/ 0 w 223"/>
                      <a:gd name="T15" fmla="*/ 15 h 174"/>
                      <a:gd name="T16" fmla="*/ 7 w 223"/>
                      <a:gd name="T17" fmla="*/ 15 h 174"/>
                      <a:gd name="T18" fmla="*/ 6 w 223"/>
                      <a:gd name="T19" fmla="*/ 18 h 174"/>
                      <a:gd name="T20" fmla="*/ 10 w 223"/>
                      <a:gd name="T21" fmla="*/ 16 h 174"/>
                      <a:gd name="T22" fmla="*/ 11 w 223"/>
                      <a:gd name="T23" fmla="*/ 22 h 174"/>
                      <a:gd name="T24" fmla="*/ 13 w 223"/>
                      <a:gd name="T25" fmla="*/ 16 h 174"/>
                      <a:gd name="T26" fmla="*/ 17 w 223"/>
                      <a:gd name="T27" fmla="*/ 20 h 174"/>
                      <a:gd name="T28" fmla="*/ 18 w 223"/>
                      <a:gd name="T29" fmla="*/ 15 h 174"/>
                      <a:gd name="T30" fmla="*/ 23 w 223"/>
                      <a:gd name="T31" fmla="*/ 19 h 174"/>
                      <a:gd name="T32" fmla="*/ 21 w 223"/>
                      <a:gd name="T33" fmla="*/ 14 h 174"/>
                      <a:gd name="T34" fmla="*/ 27 w 223"/>
                      <a:gd name="T35" fmla="*/ 14 h 174"/>
                      <a:gd name="T36" fmla="*/ 22 w 223"/>
                      <a:gd name="T37" fmla="*/ 11 h 174"/>
                      <a:gd name="T38" fmla="*/ 27 w 223"/>
                      <a:gd name="T39" fmla="*/ 9 h 174"/>
                      <a:gd name="T40" fmla="*/ 21 w 223"/>
                      <a:gd name="T41" fmla="*/ 8 h 174"/>
                      <a:gd name="T42" fmla="*/ 23 w 223"/>
                      <a:gd name="T43" fmla="*/ 5 h 174"/>
                      <a:gd name="T44" fmla="*/ 18 w 223"/>
                      <a:gd name="T45" fmla="*/ 6 h 174"/>
                      <a:gd name="T46" fmla="*/ 18 w 223"/>
                      <a:gd name="T47" fmla="*/ 0 h 174"/>
                      <a:gd name="T48" fmla="*/ 14 w 223"/>
                      <a:gd name="T49" fmla="*/ 6 h 17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23" h="174">
                        <a:moveTo>
                          <a:pt x="112" y="48"/>
                        </a:moveTo>
                        <a:lnTo>
                          <a:pt x="86" y="19"/>
                        </a:lnTo>
                        <a:lnTo>
                          <a:pt x="76" y="52"/>
                        </a:lnTo>
                        <a:lnTo>
                          <a:pt x="4" y="19"/>
                        </a:lnTo>
                        <a:lnTo>
                          <a:pt x="47" y="62"/>
                        </a:lnTo>
                        <a:lnTo>
                          <a:pt x="0" y="69"/>
                        </a:lnTo>
                        <a:lnTo>
                          <a:pt x="40" y="95"/>
                        </a:lnTo>
                        <a:lnTo>
                          <a:pt x="2" y="117"/>
                        </a:lnTo>
                        <a:lnTo>
                          <a:pt x="59" y="114"/>
                        </a:lnTo>
                        <a:lnTo>
                          <a:pt x="48" y="143"/>
                        </a:lnTo>
                        <a:lnTo>
                          <a:pt x="80" y="126"/>
                        </a:lnTo>
                        <a:lnTo>
                          <a:pt x="88" y="174"/>
                        </a:lnTo>
                        <a:lnTo>
                          <a:pt x="109" y="121"/>
                        </a:lnTo>
                        <a:lnTo>
                          <a:pt x="137" y="159"/>
                        </a:lnTo>
                        <a:lnTo>
                          <a:pt x="145" y="117"/>
                        </a:lnTo>
                        <a:lnTo>
                          <a:pt x="187" y="146"/>
                        </a:lnTo>
                        <a:lnTo>
                          <a:pt x="175" y="105"/>
                        </a:lnTo>
                        <a:lnTo>
                          <a:pt x="223" y="107"/>
                        </a:lnTo>
                        <a:lnTo>
                          <a:pt x="181" y="84"/>
                        </a:lnTo>
                        <a:lnTo>
                          <a:pt x="218" y="65"/>
                        </a:lnTo>
                        <a:lnTo>
                          <a:pt x="173" y="58"/>
                        </a:lnTo>
                        <a:lnTo>
                          <a:pt x="190" y="36"/>
                        </a:lnTo>
                        <a:lnTo>
                          <a:pt x="147" y="43"/>
                        </a:lnTo>
                        <a:lnTo>
                          <a:pt x="150" y="0"/>
                        </a:lnTo>
                        <a:lnTo>
                          <a:pt x="112" y="4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66" name="Freeform 665"/>
                  <p:cNvSpPr>
                    <a:spLocks/>
                  </p:cNvSpPr>
                  <p:nvPr/>
                </p:nvSpPr>
                <p:spPr bwMode="auto">
                  <a:xfrm>
                    <a:off x="947" y="2689"/>
                    <a:ext cx="108" cy="83"/>
                  </a:xfrm>
                  <a:custGeom>
                    <a:avLst/>
                    <a:gdLst>
                      <a:gd name="T0" fmla="*/ 14 w 215"/>
                      <a:gd name="T1" fmla="*/ 5 h 168"/>
                      <a:gd name="T2" fmla="*/ 11 w 215"/>
                      <a:gd name="T3" fmla="*/ 2 h 168"/>
                      <a:gd name="T4" fmla="*/ 9 w 215"/>
                      <a:gd name="T5" fmla="*/ 6 h 168"/>
                      <a:gd name="T6" fmla="*/ 1 w 215"/>
                      <a:gd name="T7" fmla="*/ 2 h 168"/>
                      <a:gd name="T8" fmla="*/ 6 w 215"/>
                      <a:gd name="T9" fmla="*/ 7 h 168"/>
                      <a:gd name="T10" fmla="*/ 0 w 215"/>
                      <a:gd name="T11" fmla="*/ 8 h 168"/>
                      <a:gd name="T12" fmla="*/ 5 w 215"/>
                      <a:gd name="T13" fmla="*/ 11 h 168"/>
                      <a:gd name="T14" fmla="*/ 1 w 215"/>
                      <a:gd name="T15" fmla="*/ 13 h 168"/>
                      <a:gd name="T16" fmla="*/ 8 w 215"/>
                      <a:gd name="T17" fmla="*/ 13 h 168"/>
                      <a:gd name="T18" fmla="*/ 6 w 215"/>
                      <a:gd name="T19" fmla="*/ 17 h 168"/>
                      <a:gd name="T20" fmla="*/ 10 w 215"/>
                      <a:gd name="T21" fmla="*/ 15 h 168"/>
                      <a:gd name="T22" fmla="*/ 11 w 215"/>
                      <a:gd name="T23" fmla="*/ 20 h 168"/>
                      <a:gd name="T24" fmla="*/ 14 w 215"/>
                      <a:gd name="T25" fmla="*/ 14 h 168"/>
                      <a:gd name="T26" fmla="*/ 17 w 215"/>
                      <a:gd name="T27" fmla="*/ 19 h 168"/>
                      <a:gd name="T28" fmla="*/ 18 w 215"/>
                      <a:gd name="T29" fmla="*/ 13 h 168"/>
                      <a:gd name="T30" fmla="*/ 23 w 215"/>
                      <a:gd name="T31" fmla="*/ 17 h 168"/>
                      <a:gd name="T32" fmla="*/ 22 w 215"/>
                      <a:gd name="T33" fmla="*/ 12 h 168"/>
                      <a:gd name="T34" fmla="*/ 27 w 215"/>
                      <a:gd name="T35" fmla="*/ 12 h 168"/>
                      <a:gd name="T36" fmla="*/ 22 w 215"/>
                      <a:gd name="T37" fmla="*/ 10 h 168"/>
                      <a:gd name="T38" fmla="*/ 27 w 215"/>
                      <a:gd name="T39" fmla="*/ 8 h 168"/>
                      <a:gd name="T40" fmla="*/ 21 w 215"/>
                      <a:gd name="T41" fmla="*/ 7 h 168"/>
                      <a:gd name="T42" fmla="*/ 23 w 215"/>
                      <a:gd name="T43" fmla="*/ 4 h 168"/>
                      <a:gd name="T44" fmla="*/ 18 w 215"/>
                      <a:gd name="T45" fmla="*/ 5 h 168"/>
                      <a:gd name="T46" fmla="*/ 19 w 215"/>
                      <a:gd name="T47" fmla="*/ 0 h 168"/>
                      <a:gd name="T48" fmla="*/ 14 w 215"/>
                      <a:gd name="T49" fmla="*/ 5 h 16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15" h="168">
                        <a:moveTo>
                          <a:pt x="108" y="45"/>
                        </a:moveTo>
                        <a:lnTo>
                          <a:pt x="84" y="17"/>
                        </a:lnTo>
                        <a:lnTo>
                          <a:pt x="72" y="50"/>
                        </a:lnTo>
                        <a:lnTo>
                          <a:pt x="3" y="17"/>
                        </a:lnTo>
                        <a:lnTo>
                          <a:pt x="46" y="59"/>
                        </a:lnTo>
                        <a:lnTo>
                          <a:pt x="0" y="67"/>
                        </a:lnTo>
                        <a:lnTo>
                          <a:pt x="38" y="92"/>
                        </a:lnTo>
                        <a:lnTo>
                          <a:pt x="1" y="112"/>
                        </a:lnTo>
                        <a:lnTo>
                          <a:pt x="57" y="109"/>
                        </a:lnTo>
                        <a:lnTo>
                          <a:pt x="46" y="137"/>
                        </a:lnTo>
                        <a:lnTo>
                          <a:pt x="77" y="121"/>
                        </a:lnTo>
                        <a:lnTo>
                          <a:pt x="84" y="168"/>
                        </a:lnTo>
                        <a:lnTo>
                          <a:pt x="105" y="116"/>
                        </a:lnTo>
                        <a:lnTo>
                          <a:pt x="133" y="154"/>
                        </a:lnTo>
                        <a:lnTo>
                          <a:pt x="139" y="112"/>
                        </a:lnTo>
                        <a:lnTo>
                          <a:pt x="181" y="142"/>
                        </a:lnTo>
                        <a:lnTo>
                          <a:pt x="169" y="100"/>
                        </a:lnTo>
                        <a:lnTo>
                          <a:pt x="215" y="104"/>
                        </a:lnTo>
                        <a:lnTo>
                          <a:pt x="176" y="81"/>
                        </a:lnTo>
                        <a:lnTo>
                          <a:pt x="210" y="64"/>
                        </a:lnTo>
                        <a:lnTo>
                          <a:pt x="167" y="57"/>
                        </a:lnTo>
                        <a:lnTo>
                          <a:pt x="183" y="35"/>
                        </a:lnTo>
                        <a:lnTo>
                          <a:pt x="141" y="42"/>
                        </a:lnTo>
                        <a:lnTo>
                          <a:pt x="146" y="0"/>
                        </a:lnTo>
                        <a:lnTo>
                          <a:pt x="108" y="4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67" name="Freeform 666"/>
                  <p:cNvSpPr>
                    <a:spLocks/>
                  </p:cNvSpPr>
                  <p:nvPr/>
                </p:nvSpPr>
                <p:spPr bwMode="auto">
                  <a:xfrm>
                    <a:off x="949" y="2689"/>
                    <a:ext cx="104" cy="82"/>
                  </a:xfrm>
                  <a:custGeom>
                    <a:avLst/>
                    <a:gdLst>
                      <a:gd name="T0" fmla="*/ 13 w 209"/>
                      <a:gd name="T1" fmla="*/ 6 h 164"/>
                      <a:gd name="T2" fmla="*/ 10 w 209"/>
                      <a:gd name="T3" fmla="*/ 3 h 164"/>
                      <a:gd name="T4" fmla="*/ 8 w 209"/>
                      <a:gd name="T5" fmla="*/ 6 h 164"/>
                      <a:gd name="T6" fmla="*/ 0 w 209"/>
                      <a:gd name="T7" fmla="*/ 3 h 164"/>
                      <a:gd name="T8" fmla="*/ 5 w 209"/>
                      <a:gd name="T9" fmla="*/ 8 h 164"/>
                      <a:gd name="T10" fmla="*/ 0 w 209"/>
                      <a:gd name="T11" fmla="*/ 9 h 164"/>
                      <a:gd name="T12" fmla="*/ 4 w 209"/>
                      <a:gd name="T13" fmla="*/ 12 h 164"/>
                      <a:gd name="T14" fmla="*/ 0 w 209"/>
                      <a:gd name="T15" fmla="*/ 14 h 164"/>
                      <a:gd name="T16" fmla="*/ 6 w 209"/>
                      <a:gd name="T17" fmla="*/ 14 h 164"/>
                      <a:gd name="T18" fmla="*/ 5 w 209"/>
                      <a:gd name="T19" fmla="*/ 17 h 164"/>
                      <a:gd name="T20" fmla="*/ 9 w 209"/>
                      <a:gd name="T21" fmla="*/ 15 h 164"/>
                      <a:gd name="T22" fmla="*/ 10 w 209"/>
                      <a:gd name="T23" fmla="*/ 21 h 164"/>
                      <a:gd name="T24" fmla="*/ 12 w 209"/>
                      <a:gd name="T25" fmla="*/ 15 h 164"/>
                      <a:gd name="T26" fmla="*/ 16 w 209"/>
                      <a:gd name="T27" fmla="*/ 19 h 164"/>
                      <a:gd name="T28" fmla="*/ 17 w 209"/>
                      <a:gd name="T29" fmla="*/ 14 h 164"/>
                      <a:gd name="T30" fmla="*/ 22 w 209"/>
                      <a:gd name="T31" fmla="*/ 18 h 164"/>
                      <a:gd name="T32" fmla="*/ 20 w 209"/>
                      <a:gd name="T33" fmla="*/ 13 h 164"/>
                      <a:gd name="T34" fmla="*/ 26 w 209"/>
                      <a:gd name="T35" fmla="*/ 13 h 164"/>
                      <a:gd name="T36" fmla="*/ 21 w 209"/>
                      <a:gd name="T37" fmla="*/ 10 h 164"/>
                      <a:gd name="T38" fmla="*/ 25 w 209"/>
                      <a:gd name="T39" fmla="*/ 8 h 164"/>
                      <a:gd name="T40" fmla="*/ 20 w 209"/>
                      <a:gd name="T41" fmla="*/ 7 h 164"/>
                      <a:gd name="T42" fmla="*/ 22 w 209"/>
                      <a:gd name="T43" fmla="*/ 5 h 164"/>
                      <a:gd name="T44" fmla="*/ 17 w 209"/>
                      <a:gd name="T45" fmla="*/ 6 h 164"/>
                      <a:gd name="T46" fmla="*/ 17 w 209"/>
                      <a:gd name="T47" fmla="*/ 0 h 164"/>
                      <a:gd name="T48" fmla="*/ 13 w 209"/>
                      <a:gd name="T49" fmla="*/ 6 h 16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09" h="164">
                        <a:moveTo>
                          <a:pt x="105" y="45"/>
                        </a:moveTo>
                        <a:lnTo>
                          <a:pt x="81" y="17"/>
                        </a:lnTo>
                        <a:lnTo>
                          <a:pt x="71" y="48"/>
                        </a:lnTo>
                        <a:lnTo>
                          <a:pt x="3" y="17"/>
                        </a:lnTo>
                        <a:lnTo>
                          <a:pt x="45" y="59"/>
                        </a:lnTo>
                        <a:lnTo>
                          <a:pt x="0" y="65"/>
                        </a:lnTo>
                        <a:lnTo>
                          <a:pt x="36" y="90"/>
                        </a:lnTo>
                        <a:lnTo>
                          <a:pt x="2" y="110"/>
                        </a:lnTo>
                        <a:lnTo>
                          <a:pt x="55" y="107"/>
                        </a:lnTo>
                        <a:lnTo>
                          <a:pt x="47" y="135"/>
                        </a:lnTo>
                        <a:lnTo>
                          <a:pt x="74" y="119"/>
                        </a:lnTo>
                        <a:lnTo>
                          <a:pt x="83" y="164"/>
                        </a:lnTo>
                        <a:lnTo>
                          <a:pt x="102" y="114"/>
                        </a:lnTo>
                        <a:lnTo>
                          <a:pt x="128" y="150"/>
                        </a:lnTo>
                        <a:lnTo>
                          <a:pt x="136" y="110"/>
                        </a:lnTo>
                        <a:lnTo>
                          <a:pt x="176" y="138"/>
                        </a:lnTo>
                        <a:lnTo>
                          <a:pt x="164" y="98"/>
                        </a:lnTo>
                        <a:lnTo>
                          <a:pt x="209" y="102"/>
                        </a:lnTo>
                        <a:lnTo>
                          <a:pt x="171" y="79"/>
                        </a:lnTo>
                        <a:lnTo>
                          <a:pt x="204" y="62"/>
                        </a:lnTo>
                        <a:lnTo>
                          <a:pt x="162" y="55"/>
                        </a:lnTo>
                        <a:lnTo>
                          <a:pt x="178" y="34"/>
                        </a:lnTo>
                        <a:lnTo>
                          <a:pt x="138" y="41"/>
                        </a:lnTo>
                        <a:lnTo>
                          <a:pt x="142" y="0"/>
                        </a:lnTo>
                        <a:lnTo>
                          <a:pt x="105" y="4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68" name="Freeform 667"/>
                  <p:cNvSpPr>
                    <a:spLocks/>
                  </p:cNvSpPr>
                  <p:nvPr/>
                </p:nvSpPr>
                <p:spPr bwMode="auto">
                  <a:xfrm>
                    <a:off x="951" y="2691"/>
                    <a:ext cx="101" cy="79"/>
                  </a:xfrm>
                  <a:custGeom>
                    <a:avLst/>
                    <a:gdLst>
                      <a:gd name="T0" fmla="*/ 13 w 202"/>
                      <a:gd name="T1" fmla="*/ 6 h 157"/>
                      <a:gd name="T2" fmla="*/ 10 w 202"/>
                      <a:gd name="T3" fmla="*/ 2 h 157"/>
                      <a:gd name="T4" fmla="*/ 9 w 202"/>
                      <a:gd name="T5" fmla="*/ 6 h 157"/>
                      <a:gd name="T6" fmla="*/ 1 w 202"/>
                      <a:gd name="T7" fmla="*/ 2 h 157"/>
                      <a:gd name="T8" fmla="*/ 6 w 202"/>
                      <a:gd name="T9" fmla="*/ 7 h 157"/>
                      <a:gd name="T10" fmla="*/ 0 w 202"/>
                      <a:gd name="T11" fmla="*/ 8 h 157"/>
                      <a:gd name="T12" fmla="*/ 5 w 202"/>
                      <a:gd name="T13" fmla="*/ 11 h 157"/>
                      <a:gd name="T14" fmla="*/ 1 w 202"/>
                      <a:gd name="T15" fmla="*/ 14 h 157"/>
                      <a:gd name="T16" fmla="*/ 7 w 202"/>
                      <a:gd name="T17" fmla="*/ 13 h 157"/>
                      <a:gd name="T18" fmla="*/ 6 w 202"/>
                      <a:gd name="T19" fmla="*/ 16 h 157"/>
                      <a:gd name="T20" fmla="*/ 10 w 202"/>
                      <a:gd name="T21" fmla="*/ 15 h 157"/>
                      <a:gd name="T22" fmla="*/ 10 w 202"/>
                      <a:gd name="T23" fmla="*/ 20 h 157"/>
                      <a:gd name="T24" fmla="*/ 13 w 202"/>
                      <a:gd name="T25" fmla="*/ 14 h 157"/>
                      <a:gd name="T26" fmla="*/ 16 w 202"/>
                      <a:gd name="T27" fmla="*/ 18 h 157"/>
                      <a:gd name="T28" fmla="*/ 17 w 202"/>
                      <a:gd name="T29" fmla="*/ 14 h 157"/>
                      <a:gd name="T30" fmla="*/ 22 w 202"/>
                      <a:gd name="T31" fmla="*/ 17 h 157"/>
                      <a:gd name="T32" fmla="*/ 20 w 202"/>
                      <a:gd name="T33" fmla="*/ 12 h 157"/>
                      <a:gd name="T34" fmla="*/ 26 w 202"/>
                      <a:gd name="T35" fmla="*/ 13 h 157"/>
                      <a:gd name="T36" fmla="*/ 21 w 202"/>
                      <a:gd name="T37" fmla="*/ 10 h 157"/>
                      <a:gd name="T38" fmla="*/ 25 w 202"/>
                      <a:gd name="T39" fmla="*/ 8 h 157"/>
                      <a:gd name="T40" fmla="*/ 20 w 202"/>
                      <a:gd name="T41" fmla="*/ 7 h 157"/>
                      <a:gd name="T42" fmla="*/ 22 w 202"/>
                      <a:gd name="T43" fmla="*/ 5 h 157"/>
                      <a:gd name="T44" fmla="*/ 17 w 202"/>
                      <a:gd name="T45" fmla="*/ 5 h 157"/>
                      <a:gd name="T46" fmla="*/ 18 w 202"/>
                      <a:gd name="T47" fmla="*/ 0 h 157"/>
                      <a:gd name="T48" fmla="*/ 13 w 202"/>
                      <a:gd name="T49" fmla="*/ 6 h 15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02" h="157">
                        <a:moveTo>
                          <a:pt x="102" y="44"/>
                        </a:moveTo>
                        <a:lnTo>
                          <a:pt x="78" y="16"/>
                        </a:lnTo>
                        <a:lnTo>
                          <a:pt x="70" y="47"/>
                        </a:lnTo>
                        <a:lnTo>
                          <a:pt x="4" y="16"/>
                        </a:lnTo>
                        <a:lnTo>
                          <a:pt x="44" y="56"/>
                        </a:lnTo>
                        <a:lnTo>
                          <a:pt x="0" y="64"/>
                        </a:lnTo>
                        <a:lnTo>
                          <a:pt x="37" y="87"/>
                        </a:lnTo>
                        <a:lnTo>
                          <a:pt x="2" y="106"/>
                        </a:lnTo>
                        <a:lnTo>
                          <a:pt x="54" y="102"/>
                        </a:lnTo>
                        <a:lnTo>
                          <a:pt x="45" y="128"/>
                        </a:lnTo>
                        <a:lnTo>
                          <a:pt x="73" y="114"/>
                        </a:lnTo>
                        <a:lnTo>
                          <a:pt x="80" y="157"/>
                        </a:lnTo>
                        <a:lnTo>
                          <a:pt x="99" y="109"/>
                        </a:lnTo>
                        <a:lnTo>
                          <a:pt x="125" y="144"/>
                        </a:lnTo>
                        <a:lnTo>
                          <a:pt x="132" y="106"/>
                        </a:lnTo>
                        <a:lnTo>
                          <a:pt x="170" y="133"/>
                        </a:lnTo>
                        <a:lnTo>
                          <a:pt x="159" y="95"/>
                        </a:lnTo>
                        <a:lnTo>
                          <a:pt x="202" y="97"/>
                        </a:lnTo>
                        <a:lnTo>
                          <a:pt x="165" y="78"/>
                        </a:lnTo>
                        <a:lnTo>
                          <a:pt x="197" y="59"/>
                        </a:lnTo>
                        <a:lnTo>
                          <a:pt x="158" y="54"/>
                        </a:lnTo>
                        <a:lnTo>
                          <a:pt x="173" y="33"/>
                        </a:lnTo>
                        <a:lnTo>
                          <a:pt x="133" y="40"/>
                        </a:lnTo>
                        <a:lnTo>
                          <a:pt x="137" y="0"/>
                        </a:lnTo>
                        <a:lnTo>
                          <a:pt x="102" y="4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69" name="Freeform 668"/>
                  <p:cNvSpPr>
                    <a:spLocks/>
                  </p:cNvSpPr>
                  <p:nvPr/>
                </p:nvSpPr>
                <p:spPr bwMode="auto">
                  <a:xfrm>
                    <a:off x="952" y="2692"/>
                    <a:ext cx="98" cy="77"/>
                  </a:xfrm>
                  <a:custGeom>
                    <a:avLst/>
                    <a:gdLst>
                      <a:gd name="T0" fmla="*/ 13 w 195"/>
                      <a:gd name="T1" fmla="*/ 6 h 154"/>
                      <a:gd name="T2" fmla="*/ 10 w 195"/>
                      <a:gd name="T3" fmla="*/ 2 h 154"/>
                      <a:gd name="T4" fmla="*/ 9 w 195"/>
                      <a:gd name="T5" fmla="*/ 6 h 154"/>
                      <a:gd name="T6" fmla="*/ 1 w 195"/>
                      <a:gd name="T7" fmla="*/ 2 h 154"/>
                      <a:gd name="T8" fmla="*/ 6 w 195"/>
                      <a:gd name="T9" fmla="*/ 7 h 154"/>
                      <a:gd name="T10" fmla="*/ 0 w 195"/>
                      <a:gd name="T11" fmla="*/ 8 h 154"/>
                      <a:gd name="T12" fmla="*/ 5 w 195"/>
                      <a:gd name="T13" fmla="*/ 11 h 154"/>
                      <a:gd name="T14" fmla="*/ 1 w 195"/>
                      <a:gd name="T15" fmla="*/ 13 h 154"/>
                      <a:gd name="T16" fmla="*/ 7 w 195"/>
                      <a:gd name="T17" fmla="*/ 13 h 154"/>
                      <a:gd name="T18" fmla="*/ 6 w 195"/>
                      <a:gd name="T19" fmla="*/ 16 h 154"/>
                      <a:gd name="T20" fmla="*/ 9 w 195"/>
                      <a:gd name="T21" fmla="*/ 14 h 154"/>
                      <a:gd name="T22" fmla="*/ 10 w 195"/>
                      <a:gd name="T23" fmla="*/ 20 h 154"/>
                      <a:gd name="T24" fmla="*/ 12 w 195"/>
                      <a:gd name="T25" fmla="*/ 14 h 154"/>
                      <a:gd name="T26" fmla="*/ 15 w 195"/>
                      <a:gd name="T27" fmla="*/ 18 h 154"/>
                      <a:gd name="T28" fmla="*/ 16 w 195"/>
                      <a:gd name="T29" fmla="*/ 13 h 154"/>
                      <a:gd name="T30" fmla="*/ 21 w 195"/>
                      <a:gd name="T31" fmla="*/ 17 h 154"/>
                      <a:gd name="T32" fmla="*/ 20 w 195"/>
                      <a:gd name="T33" fmla="*/ 12 h 154"/>
                      <a:gd name="T34" fmla="*/ 25 w 195"/>
                      <a:gd name="T35" fmla="*/ 12 h 154"/>
                      <a:gd name="T36" fmla="*/ 20 w 195"/>
                      <a:gd name="T37" fmla="*/ 10 h 154"/>
                      <a:gd name="T38" fmla="*/ 24 w 195"/>
                      <a:gd name="T39" fmla="*/ 8 h 154"/>
                      <a:gd name="T40" fmla="*/ 19 w 195"/>
                      <a:gd name="T41" fmla="*/ 7 h 154"/>
                      <a:gd name="T42" fmla="*/ 21 w 195"/>
                      <a:gd name="T43" fmla="*/ 5 h 154"/>
                      <a:gd name="T44" fmla="*/ 16 w 195"/>
                      <a:gd name="T45" fmla="*/ 5 h 154"/>
                      <a:gd name="T46" fmla="*/ 17 w 195"/>
                      <a:gd name="T47" fmla="*/ 0 h 154"/>
                      <a:gd name="T48" fmla="*/ 13 w 195"/>
                      <a:gd name="T49" fmla="*/ 6 h 15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95" h="154">
                        <a:moveTo>
                          <a:pt x="98" y="42"/>
                        </a:moveTo>
                        <a:lnTo>
                          <a:pt x="76" y="16"/>
                        </a:lnTo>
                        <a:lnTo>
                          <a:pt x="66" y="45"/>
                        </a:lnTo>
                        <a:lnTo>
                          <a:pt x="3" y="16"/>
                        </a:lnTo>
                        <a:lnTo>
                          <a:pt x="41" y="54"/>
                        </a:lnTo>
                        <a:lnTo>
                          <a:pt x="0" y="62"/>
                        </a:lnTo>
                        <a:lnTo>
                          <a:pt x="34" y="85"/>
                        </a:lnTo>
                        <a:lnTo>
                          <a:pt x="2" y="104"/>
                        </a:lnTo>
                        <a:lnTo>
                          <a:pt x="52" y="100"/>
                        </a:lnTo>
                        <a:lnTo>
                          <a:pt x="43" y="126"/>
                        </a:lnTo>
                        <a:lnTo>
                          <a:pt x="69" y="111"/>
                        </a:lnTo>
                        <a:lnTo>
                          <a:pt x="78" y="154"/>
                        </a:lnTo>
                        <a:lnTo>
                          <a:pt x="95" y="105"/>
                        </a:lnTo>
                        <a:lnTo>
                          <a:pt x="119" y="140"/>
                        </a:lnTo>
                        <a:lnTo>
                          <a:pt x="128" y="104"/>
                        </a:lnTo>
                        <a:lnTo>
                          <a:pt x="164" y="130"/>
                        </a:lnTo>
                        <a:lnTo>
                          <a:pt x="154" y="93"/>
                        </a:lnTo>
                        <a:lnTo>
                          <a:pt x="195" y="95"/>
                        </a:lnTo>
                        <a:lnTo>
                          <a:pt x="159" y="76"/>
                        </a:lnTo>
                        <a:lnTo>
                          <a:pt x="190" y="59"/>
                        </a:lnTo>
                        <a:lnTo>
                          <a:pt x="152" y="52"/>
                        </a:lnTo>
                        <a:lnTo>
                          <a:pt x="166" y="33"/>
                        </a:lnTo>
                        <a:lnTo>
                          <a:pt x="128" y="38"/>
                        </a:lnTo>
                        <a:lnTo>
                          <a:pt x="131" y="0"/>
                        </a:lnTo>
                        <a:lnTo>
                          <a:pt x="98" y="42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70" name="Freeform 669"/>
                  <p:cNvSpPr>
                    <a:spLocks/>
                  </p:cNvSpPr>
                  <p:nvPr/>
                </p:nvSpPr>
                <p:spPr bwMode="auto">
                  <a:xfrm>
                    <a:off x="954" y="2694"/>
                    <a:ext cx="94" cy="73"/>
                  </a:xfrm>
                  <a:custGeom>
                    <a:avLst/>
                    <a:gdLst>
                      <a:gd name="T0" fmla="*/ 11 w 189"/>
                      <a:gd name="T1" fmla="*/ 5 h 146"/>
                      <a:gd name="T2" fmla="*/ 9 w 189"/>
                      <a:gd name="T3" fmla="*/ 2 h 146"/>
                      <a:gd name="T4" fmla="*/ 8 w 189"/>
                      <a:gd name="T5" fmla="*/ 6 h 146"/>
                      <a:gd name="T6" fmla="*/ 0 w 189"/>
                      <a:gd name="T7" fmla="*/ 2 h 146"/>
                      <a:gd name="T8" fmla="*/ 5 w 189"/>
                      <a:gd name="T9" fmla="*/ 7 h 146"/>
                      <a:gd name="T10" fmla="*/ 0 w 189"/>
                      <a:gd name="T11" fmla="*/ 8 h 146"/>
                      <a:gd name="T12" fmla="*/ 4 w 189"/>
                      <a:gd name="T13" fmla="*/ 10 h 146"/>
                      <a:gd name="T14" fmla="*/ 0 w 189"/>
                      <a:gd name="T15" fmla="*/ 13 h 146"/>
                      <a:gd name="T16" fmla="*/ 6 w 189"/>
                      <a:gd name="T17" fmla="*/ 12 h 146"/>
                      <a:gd name="T18" fmla="*/ 5 w 189"/>
                      <a:gd name="T19" fmla="*/ 15 h 146"/>
                      <a:gd name="T20" fmla="*/ 8 w 189"/>
                      <a:gd name="T21" fmla="*/ 14 h 146"/>
                      <a:gd name="T22" fmla="*/ 9 w 189"/>
                      <a:gd name="T23" fmla="*/ 19 h 146"/>
                      <a:gd name="T24" fmla="*/ 11 w 189"/>
                      <a:gd name="T25" fmla="*/ 13 h 146"/>
                      <a:gd name="T26" fmla="*/ 14 w 189"/>
                      <a:gd name="T27" fmla="*/ 17 h 146"/>
                      <a:gd name="T28" fmla="*/ 15 w 189"/>
                      <a:gd name="T29" fmla="*/ 13 h 146"/>
                      <a:gd name="T30" fmla="*/ 19 w 189"/>
                      <a:gd name="T31" fmla="*/ 16 h 146"/>
                      <a:gd name="T32" fmla="*/ 18 w 189"/>
                      <a:gd name="T33" fmla="*/ 11 h 146"/>
                      <a:gd name="T34" fmla="*/ 23 w 189"/>
                      <a:gd name="T35" fmla="*/ 12 h 146"/>
                      <a:gd name="T36" fmla="*/ 19 w 189"/>
                      <a:gd name="T37" fmla="*/ 9 h 146"/>
                      <a:gd name="T38" fmla="*/ 23 w 189"/>
                      <a:gd name="T39" fmla="*/ 7 h 146"/>
                      <a:gd name="T40" fmla="*/ 18 w 189"/>
                      <a:gd name="T41" fmla="*/ 7 h 146"/>
                      <a:gd name="T42" fmla="*/ 20 w 189"/>
                      <a:gd name="T43" fmla="*/ 4 h 146"/>
                      <a:gd name="T44" fmla="*/ 15 w 189"/>
                      <a:gd name="T45" fmla="*/ 5 h 146"/>
                      <a:gd name="T46" fmla="*/ 16 w 189"/>
                      <a:gd name="T47" fmla="*/ 0 h 146"/>
                      <a:gd name="T48" fmla="*/ 11 w 189"/>
                      <a:gd name="T49" fmla="*/ 5 h 14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89" h="146">
                        <a:moveTo>
                          <a:pt x="95" y="39"/>
                        </a:moveTo>
                        <a:lnTo>
                          <a:pt x="73" y="15"/>
                        </a:lnTo>
                        <a:lnTo>
                          <a:pt x="64" y="43"/>
                        </a:lnTo>
                        <a:lnTo>
                          <a:pt x="4" y="15"/>
                        </a:lnTo>
                        <a:lnTo>
                          <a:pt x="40" y="51"/>
                        </a:lnTo>
                        <a:lnTo>
                          <a:pt x="0" y="58"/>
                        </a:lnTo>
                        <a:lnTo>
                          <a:pt x="33" y="79"/>
                        </a:lnTo>
                        <a:lnTo>
                          <a:pt x="2" y="98"/>
                        </a:lnTo>
                        <a:lnTo>
                          <a:pt x="50" y="94"/>
                        </a:lnTo>
                        <a:lnTo>
                          <a:pt x="42" y="120"/>
                        </a:lnTo>
                        <a:lnTo>
                          <a:pt x="68" y="105"/>
                        </a:lnTo>
                        <a:lnTo>
                          <a:pt x="75" y="146"/>
                        </a:lnTo>
                        <a:lnTo>
                          <a:pt x="92" y="101"/>
                        </a:lnTo>
                        <a:lnTo>
                          <a:pt x="116" y="134"/>
                        </a:lnTo>
                        <a:lnTo>
                          <a:pt x="123" y="98"/>
                        </a:lnTo>
                        <a:lnTo>
                          <a:pt x="159" y="124"/>
                        </a:lnTo>
                        <a:lnTo>
                          <a:pt x="147" y="88"/>
                        </a:lnTo>
                        <a:lnTo>
                          <a:pt x="189" y="91"/>
                        </a:lnTo>
                        <a:lnTo>
                          <a:pt x="154" y="72"/>
                        </a:lnTo>
                        <a:lnTo>
                          <a:pt x="185" y="55"/>
                        </a:lnTo>
                        <a:lnTo>
                          <a:pt x="147" y="50"/>
                        </a:lnTo>
                        <a:lnTo>
                          <a:pt x="161" y="31"/>
                        </a:lnTo>
                        <a:lnTo>
                          <a:pt x="125" y="36"/>
                        </a:lnTo>
                        <a:lnTo>
                          <a:pt x="128" y="0"/>
                        </a:lnTo>
                        <a:lnTo>
                          <a:pt x="95" y="3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71" name="Freeform 670"/>
                  <p:cNvSpPr>
                    <a:spLocks/>
                  </p:cNvSpPr>
                  <p:nvPr/>
                </p:nvSpPr>
                <p:spPr bwMode="auto">
                  <a:xfrm>
                    <a:off x="956" y="2695"/>
                    <a:ext cx="91" cy="71"/>
                  </a:xfrm>
                  <a:custGeom>
                    <a:avLst/>
                    <a:gdLst>
                      <a:gd name="T0" fmla="*/ 12 w 181"/>
                      <a:gd name="T1" fmla="*/ 5 h 144"/>
                      <a:gd name="T2" fmla="*/ 9 w 181"/>
                      <a:gd name="T3" fmla="*/ 2 h 144"/>
                      <a:gd name="T4" fmla="*/ 8 w 181"/>
                      <a:gd name="T5" fmla="*/ 5 h 144"/>
                      <a:gd name="T6" fmla="*/ 1 w 181"/>
                      <a:gd name="T7" fmla="*/ 2 h 144"/>
                      <a:gd name="T8" fmla="*/ 5 w 181"/>
                      <a:gd name="T9" fmla="*/ 6 h 144"/>
                      <a:gd name="T10" fmla="*/ 0 w 181"/>
                      <a:gd name="T11" fmla="*/ 7 h 144"/>
                      <a:gd name="T12" fmla="*/ 4 w 181"/>
                      <a:gd name="T13" fmla="*/ 9 h 144"/>
                      <a:gd name="T14" fmla="*/ 1 w 181"/>
                      <a:gd name="T15" fmla="*/ 12 h 144"/>
                      <a:gd name="T16" fmla="*/ 6 w 181"/>
                      <a:gd name="T17" fmla="*/ 11 h 144"/>
                      <a:gd name="T18" fmla="*/ 5 w 181"/>
                      <a:gd name="T19" fmla="*/ 14 h 144"/>
                      <a:gd name="T20" fmla="*/ 9 w 181"/>
                      <a:gd name="T21" fmla="*/ 12 h 144"/>
                      <a:gd name="T22" fmla="*/ 9 w 181"/>
                      <a:gd name="T23" fmla="*/ 17 h 144"/>
                      <a:gd name="T24" fmla="*/ 11 w 181"/>
                      <a:gd name="T25" fmla="*/ 12 h 144"/>
                      <a:gd name="T26" fmla="*/ 14 w 181"/>
                      <a:gd name="T27" fmla="*/ 16 h 144"/>
                      <a:gd name="T28" fmla="*/ 15 w 181"/>
                      <a:gd name="T29" fmla="*/ 12 h 144"/>
                      <a:gd name="T30" fmla="*/ 19 w 181"/>
                      <a:gd name="T31" fmla="*/ 15 h 144"/>
                      <a:gd name="T32" fmla="*/ 18 w 181"/>
                      <a:gd name="T33" fmla="*/ 10 h 144"/>
                      <a:gd name="T34" fmla="*/ 23 w 181"/>
                      <a:gd name="T35" fmla="*/ 10 h 144"/>
                      <a:gd name="T36" fmla="*/ 19 w 181"/>
                      <a:gd name="T37" fmla="*/ 8 h 144"/>
                      <a:gd name="T38" fmla="*/ 23 w 181"/>
                      <a:gd name="T39" fmla="*/ 6 h 144"/>
                      <a:gd name="T40" fmla="*/ 18 w 181"/>
                      <a:gd name="T41" fmla="*/ 6 h 144"/>
                      <a:gd name="T42" fmla="*/ 20 w 181"/>
                      <a:gd name="T43" fmla="*/ 3 h 144"/>
                      <a:gd name="T44" fmla="*/ 15 w 181"/>
                      <a:gd name="T45" fmla="*/ 4 h 144"/>
                      <a:gd name="T46" fmla="*/ 16 w 181"/>
                      <a:gd name="T47" fmla="*/ 0 h 144"/>
                      <a:gd name="T48" fmla="*/ 12 w 181"/>
                      <a:gd name="T49" fmla="*/ 5 h 14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81" h="144">
                        <a:moveTo>
                          <a:pt x="91" y="40"/>
                        </a:moveTo>
                        <a:lnTo>
                          <a:pt x="71" y="16"/>
                        </a:lnTo>
                        <a:lnTo>
                          <a:pt x="62" y="43"/>
                        </a:lnTo>
                        <a:lnTo>
                          <a:pt x="3" y="16"/>
                        </a:lnTo>
                        <a:lnTo>
                          <a:pt x="38" y="50"/>
                        </a:lnTo>
                        <a:lnTo>
                          <a:pt x="0" y="57"/>
                        </a:lnTo>
                        <a:lnTo>
                          <a:pt x="31" y="78"/>
                        </a:lnTo>
                        <a:lnTo>
                          <a:pt x="2" y="97"/>
                        </a:lnTo>
                        <a:lnTo>
                          <a:pt x="48" y="93"/>
                        </a:lnTo>
                        <a:lnTo>
                          <a:pt x="40" y="118"/>
                        </a:lnTo>
                        <a:lnTo>
                          <a:pt x="65" y="104"/>
                        </a:lnTo>
                        <a:lnTo>
                          <a:pt x="71" y="144"/>
                        </a:lnTo>
                        <a:lnTo>
                          <a:pt x="88" y="99"/>
                        </a:lnTo>
                        <a:lnTo>
                          <a:pt x="112" y="131"/>
                        </a:lnTo>
                        <a:lnTo>
                          <a:pt x="117" y="97"/>
                        </a:lnTo>
                        <a:lnTo>
                          <a:pt x="152" y="121"/>
                        </a:lnTo>
                        <a:lnTo>
                          <a:pt x="141" y="87"/>
                        </a:lnTo>
                        <a:lnTo>
                          <a:pt x="181" y="88"/>
                        </a:lnTo>
                        <a:lnTo>
                          <a:pt x="148" y="71"/>
                        </a:lnTo>
                        <a:lnTo>
                          <a:pt x="178" y="54"/>
                        </a:lnTo>
                        <a:lnTo>
                          <a:pt x="141" y="49"/>
                        </a:lnTo>
                        <a:lnTo>
                          <a:pt x="155" y="30"/>
                        </a:lnTo>
                        <a:lnTo>
                          <a:pt x="119" y="37"/>
                        </a:lnTo>
                        <a:lnTo>
                          <a:pt x="122" y="0"/>
                        </a:lnTo>
                        <a:lnTo>
                          <a:pt x="91" y="4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72" name="Freeform 671"/>
                  <p:cNvSpPr>
                    <a:spLocks/>
                  </p:cNvSpPr>
                  <p:nvPr/>
                </p:nvSpPr>
                <p:spPr bwMode="auto">
                  <a:xfrm>
                    <a:off x="958" y="2696"/>
                    <a:ext cx="87" cy="69"/>
                  </a:xfrm>
                  <a:custGeom>
                    <a:avLst/>
                    <a:gdLst>
                      <a:gd name="T0" fmla="*/ 11 w 175"/>
                      <a:gd name="T1" fmla="*/ 5 h 136"/>
                      <a:gd name="T2" fmla="*/ 8 w 175"/>
                      <a:gd name="T3" fmla="*/ 2 h 136"/>
                      <a:gd name="T4" fmla="*/ 7 w 175"/>
                      <a:gd name="T5" fmla="*/ 5 h 136"/>
                      <a:gd name="T6" fmla="*/ 0 w 175"/>
                      <a:gd name="T7" fmla="*/ 2 h 136"/>
                      <a:gd name="T8" fmla="*/ 4 w 175"/>
                      <a:gd name="T9" fmla="*/ 6 h 136"/>
                      <a:gd name="T10" fmla="*/ 0 w 175"/>
                      <a:gd name="T11" fmla="*/ 7 h 136"/>
                      <a:gd name="T12" fmla="*/ 3 w 175"/>
                      <a:gd name="T13" fmla="*/ 10 h 136"/>
                      <a:gd name="T14" fmla="*/ 0 w 175"/>
                      <a:gd name="T15" fmla="*/ 12 h 136"/>
                      <a:gd name="T16" fmla="*/ 5 w 175"/>
                      <a:gd name="T17" fmla="*/ 12 h 136"/>
                      <a:gd name="T18" fmla="*/ 4 w 175"/>
                      <a:gd name="T19" fmla="*/ 15 h 136"/>
                      <a:gd name="T20" fmla="*/ 7 w 175"/>
                      <a:gd name="T21" fmla="*/ 13 h 136"/>
                      <a:gd name="T22" fmla="*/ 8 w 175"/>
                      <a:gd name="T23" fmla="*/ 18 h 136"/>
                      <a:gd name="T24" fmla="*/ 10 w 175"/>
                      <a:gd name="T25" fmla="*/ 12 h 136"/>
                      <a:gd name="T26" fmla="*/ 13 w 175"/>
                      <a:gd name="T27" fmla="*/ 16 h 136"/>
                      <a:gd name="T28" fmla="*/ 14 w 175"/>
                      <a:gd name="T29" fmla="*/ 12 h 136"/>
                      <a:gd name="T30" fmla="*/ 18 w 175"/>
                      <a:gd name="T31" fmla="*/ 15 h 136"/>
                      <a:gd name="T32" fmla="*/ 17 w 175"/>
                      <a:gd name="T33" fmla="*/ 11 h 136"/>
                      <a:gd name="T34" fmla="*/ 21 w 175"/>
                      <a:gd name="T35" fmla="*/ 11 h 136"/>
                      <a:gd name="T36" fmla="*/ 17 w 175"/>
                      <a:gd name="T37" fmla="*/ 9 h 136"/>
                      <a:gd name="T38" fmla="*/ 21 w 175"/>
                      <a:gd name="T39" fmla="*/ 7 h 136"/>
                      <a:gd name="T40" fmla="*/ 17 w 175"/>
                      <a:gd name="T41" fmla="*/ 6 h 136"/>
                      <a:gd name="T42" fmla="*/ 18 w 175"/>
                      <a:gd name="T43" fmla="*/ 4 h 136"/>
                      <a:gd name="T44" fmla="*/ 14 w 175"/>
                      <a:gd name="T45" fmla="*/ 5 h 136"/>
                      <a:gd name="T46" fmla="*/ 14 w 175"/>
                      <a:gd name="T47" fmla="*/ 0 h 136"/>
                      <a:gd name="T48" fmla="*/ 11 w 175"/>
                      <a:gd name="T49" fmla="*/ 5 h 1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75" h="136">
                        <a:moveTo>
                          <a:pt x="88" y="38"/>
                        </a:moveTo>
                        <a:lnTo>
                          <a:pt x="68" y="14"/>
                        </a:lnTo>
                        <a:lnTo>
                          <a:pt x="59" y="39"/>
                        </a:lnTo>
                        <a:lnTo>
                          <a:pt x="4" y="14"/>
                        </a:lnTo>
                        <a:lnTo>
                          <a:pt x="38" y="48"/>
                        </a:lnTo>
                        <a:lnTo>
                          <a:pt x="0" y="55"/>
                        </a:lnTo>
                        <a:lnTo>
                          <a:pt x="31" y="74"/>
                        </a:lnTo>
                        <a:lnTo>
                          <a:pt x="2" y="91"/>
                        </a:lnTo>
                        <a:lnTo>
                          <a:pt x="47" y="88"/>
                        </a:lnTo>
                        <a:lnTo>
                          <a:pt x="38" y="112"/>
                        </a:lnTo>
                        <a:lnTo>
                          <a:pt x="62" y="98"/>
                        </a:lnTo>
                        <a:lnTo>
                          <a:pt x="69" y="136"/>
                        </a:lnTo>
                        <a:lnTo>
                          <a:pt x="85" y="95"/>
                        </a:lnTo>
                        <a:lnTo>
                          <a:pt x="107" y="124"/>
                        </a:lnTo>
                        <a:lnTo>
                          <a:pt x="114" y="91"/>
                        </a:lnTo>
                        <a:lnTo>
                          <a:pt x="147" y="115"/>
                        </a:lnTo>
                        <a:lnTo>
                          <a:pt x="137" y="83"/>
                        </a:lnTo>
                        <a:lnTo>
                          <a:pt x="175" y="84"/>
                        </a:lnTo>
                        <a:lnTo>
                          <a:pt x="142" y="67"/>
                        </a:lnTo>
                        <a:lnTo>
                          <a:pt x="171" y="51"/>
                        </a:lnTo>
                        <a:lnTo>
                          <a:pt x="137" y="46"/>
                        </a:lnTo>
                        <a:lnTo>
                          <a:pt x="149" y="29"/>
                        </a:lnTo>
                        <a:lnTo>
                          <a:pt x="116" y="34"/>
                        </a:lnTo>
                        <a:lnTo>
                          <a:pt x="118" y="0"/>
                        </a:lnTo>
                        <a:lnTo>
                          <a:pt x="88" y="3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73" name="Freeform 672"/>
                  <p:cNvSpPr>
                    <a:spLocks/>
                  </p:cNvSpPr>
                  <p:nvPr/>
                </p:nvSpPr>
                <p:spPr bwMode="auto">
                  <a:xfrm>
                    <a:off x="959" y="2697"/>
                    <a:ext cx="84" cy="67"/>
                  </a:xfrm>
                  <a:custGeom>
                    <a:avLst/>
                    <a:gdLst>
                      <a:gd name="T0" fmla="*/ 11 w 167"/>
                      <a:gd name="T1" fmla="*/ 5 h 133"/>
                      <a:gd name="T2" fmla="*/ 9 w 167"/>
                      <a:gd name="T3" fmla="*/ 2 h 133"/>
                      <a:gd name="T4" fmla="*/ 8 w 167"/>
                      <a:gd name="T5" fmla="*/ 5 h 133"/>
                      <a:gd name="T6" fmla="*/ 1 w 167"/>
                      <a:gd name="T7" fmla="*/ 2 h 133"/>
                      <a:gd name="T8" fmla="*/ 5 w 167"/>
                      <a:gd name="T9" fmla="*/ 6 h 133"/>
                      <a:gd name="T10" fmla="*/ 0 w 167"/>
                      <a:gd name="T11" fmla="*/ 7 h 133"/>
                      <a:gd name="T12" fmla="*/ 4 w 167"/>
                      <a:gd name="T13" fmla="*/ 10 h 133"/>
                      <a:gd name="T14" fmla="*/ 1 w 167"/>
                      <a:gd name="T15" fmla="*/ 12 h 133"/>
                      <a:gd name="T16" fmla="*/ 6 w 167"/>
                      <a:gd name="T17" fmla="*/ 11 h 133"/>
                      <a:gd name="T18" fmla="*/ 5 w 167"/>
                      <a:gd name="T19" fmla="*/ 14 h 133"/>
                      <a:gd name="T20" fmla="*/ 8 w 167"/>
                      <a:gd name="T21" fmla="*/ 13 h 133"/>
                      <a:gd name="T22" fmla="*/ 9 w 167"/>
                      <a:gd name="T23" fmla="*/ 17 h 133"/>
                      <a:gd name="T24" fmla="*/ 11 w 167"/>
                      <a:gd name="T25" fmla="*/ 12 h 133"/>
                      <a:gd name="T26" fmla="*/ 13 w 167"/>
                      <a:gd name="T27" fmla="*/ 16 h 133"/>
                      <a:gd name="T28" fmla="*/ 14 w 167"/>
                      <a:gd name="T29" fmla="*/ 12 h 133"/>
                      <a:gd name="T30" fmla="*/ 18 w 167"/>
                      <a:gd name="T31" fmla="*/ 15 h 133"/>
                      <a:gd name="T32" fmla="*/ 17 w 167"/>
                      <a:gd name="T33" fmla="*/ 10 h 133"/>
                      <a:gd name="T34" fmla="*/ 21 w 167"/>
                      <a:gd name="T35" fmla="*/ 11 h 133"/>
                      <a:gd name="T36" fmla="*/ 17 w 167"/>
                      <a:gd name="T37" fmla="*/ 9 h 133"/>
                      <a:gd name="T38" fmla="*/ 21 w 167"/>
                      <a:gd name="T39" fmla="*/ 7 h 133"/>
                      <a:gd name="T40" fmla="*/ 17 w 167"/>
                      <a:gd name="T41" fmla="*/ 6 h 133"/>
                      <a:gd name="T42" fmla="*/ 18 w 167"/>
                      <a:gd name="T43" fmla="*/ 4 h 133"/>
                      <a:gd name="T44" fmla="*/ 14 w 167"/>
                      <a:gd name="T45" fmla="*/ 5 h 133"/>
                      <a:gd name="T46" fmla="*/ 15 w 167"/>
                      <a:gd name="T47" fmla="*/ 0 h 133"/>
                      <a:gd name="T48" fmla="*/ 11 w 167"/>
                      <a:gd name="T49" fmla="*/ 5 h 133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67" h="133">
                        <a:moveTo>
                          <a:pt x="84" y="37"/>
                        </a:moveTo>
                        <a:lnTo>
                          <a:pt x="65" y="14"/>
                        </a:lnTo>
                        <a:lnTo>
                          <a:pt x="57" y="40"/>
                        </a:lnTo>
                        <a:lnTo>
                          <a:pt x="3" y="14"/>
                        </a:lnTo>
                        <a:lnTo>
                          <a:pt x="36" y="47"/>
                        </a:lnTo>
                        <a:lnTo>
                          <a:pt x="0" y="54"/>
                        </a:lnTo>
                        <a:lnTo>
                          <a:pt x="29" y="73"/>
                        </a:lnTo>
                        <a:lnTo>
                          <a:pt x="1" y="90"/>
                        </a:lnTo>
                        <a:lnTo>
                          <a:pt x="45" y="87"/>
                        </a:lnTo>
                        <a:lnTo>
                          <a:pt x="36" y="109"/>
                        </a:lnTo>
                        <a:lnTo>
                          <a:pt x="60" y="97"/>
                        </a:lnTo>
                        <a:lnTo>
                          <a:pt x="65" y="133"/>
                        </a:lnTo>
                        <a:lnTo>
                          <a:pt x="81" y="92"/>
                        </a:lnTo>
                        <a:lnTo>
                          <a:pt x="103" y="123"/>
                        </a:lnTo>
                        <a:lnTo>
                          <a:pt x="109" y="90"/>
                        </a:lnTo>
                        <a:lnTo>
                          <a:pt x="141" y="113"/>
                        </a:lnTo>
                        <a:lnTo>
                          <a:pt x="131" y="80"/>
                        </a:lnTo>
                        <a:lnTo>
                          <a:pt x="167" y="83"/>
                        </a:lnTo>
                        <a:lnTo>
                          <a:pt x="136" y="66"/>
                        </a:lnTo>
                        <a:lnTo>
                          <a:pt x="164" y="50"/>
                        </a:lnTo>
                        <a:lnTo>
                          <a:pt x="129" y="45"/>
                        </a:lnTo>
                        <a:lnTo>
                          <a:pt x="143" y="28"/>
                        </a:lnTo>
                        <a:lnTo>
                          <a:pt x="110" y="33"/>
                        </a:lnTo>
                        <a:lnTo>
                          <a:pt x="114" y="0"/>
                        </a:lnTo>
                        <a:lnTo>
                          <a:pt x="84" y="3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74" name="Freeform 673"/>
                  <p:cNvSpPr>
                    <a:spLocks/>
                  </p:cNvSpPr>
                  <p:nvPr/>
                </p:nvSpPr>
                <p:spPr bwMode="auto">
                  <a:xfrm>
                    <a:off x="961" y="2699"/>
                    <a:ext cx="80" cy="63"/>
                  </a:xfrm>
                  <a:custGeom>
                    <a:avLst/>
                    <a:gdLst>
                      <a:gd name="T0" fmla="*/ 10 w 161"/>
                      <a:gd name="T1" fmla="*/ 5 h 126"/>
                      <a:gd name="T2" fmla="*/ 7 w 161"/>
                      <a:gd name="T3" fmla="*/ 2 h 126"/>
                      <a:gd name="T4" fmla="*/ 6 w 161"/>
                      <a:gd name="T5" fmla="*/ 5 h 126"/>
                      <a:gd name="T6" fmla="*/ 0 w 161"/>
                      <a:gd name="T7" fmla="*/ 2 h 126"/>
                      <a:gd name="T8" fmla="*/ 4 w 161"/>
                      <a:gd name="T9" fmla="*/ 6 h 126"/>
                      <a:gd name="T10" fmla="*/ 0 w 161"/>
                      <a:gd name="T11" fmla="*/ 7 h 126"/>
                      <a:gd name="T12" fmla="*/ 3 w 161"/>
                      <a:gd name="T13" fmla="*/ 9 h 126"/>
                      <a:gd name="T14" fmla="*/ 0 w 161"/>
                      <a:gd name="T15" fmla="*/ 11 h 126"/>
                      <a:gd name="T16" fmla="*/ 5 w 161"/>
                      <a:gd name="T17" fmla="*/ 11 h 126"/>
                      <a:gd name="T18" fmla="*/ 4 w 161"/>
                      <a:gd name="T19" fmla="*/ 13 h 126"/>
                      <a:gd name="T20" fmla="*/ 7 w 161"/>
                      <a:gd name="T21" fmla="*/ 12 h 126"/>
                      <a:gd name="T22" fmla="*/ 8 w 161"/>
                      <a:gd name="T23" fmla="*/ 16 h 126"/>
                      <a:gd name="T24" fmla="*/ 10 w 161"/>
                      <a:gd name="T25" fmla="*/ 11 h 126"/>
                      <a:gd name="T26" fmla="*/ 12 w 161"/>
                      <a:gd name="T27" fmla="*/ 15 h 126"/>
                      <a:gd name="T28" fmla="*/ 13 w 161"/>
                      <a:gd name="T29" fmla="*/ 11 h 126"/>
                      <a:gd name="T30" fmla="*/ 16 w 161"/>
                      <a:gd name="T31" fmla="*/ 14 h 126"/>
                      <a:gd name="T32" fmla="*/ 15 w 161"/>
                      <a:gd name="T33" fmla="*/ 10 h 126"/>
                      <a:gd name="T34" fmla="*/ 20 w 161"/>
                      <a:gd name="T35" fmla="*/ 10 h 126"/>
                      <a:gd name="T36" fmla="*/ 16 w 161"/>
                      <a:gd name="T37" fmla="*/ 8 h 126"/>
                      <a:gd name="T38" fmla="*/ 19 w 161"/>
                      <a:gd name="T39" fmla="*/ 6 h 126"/>
                      <a:gd name="T40" fmla="*/ 15 w 161"/>
                      <a:gd name="T41" fmla="*/ 6 h 126"/>
                      <a:gd name="T42" fmla="*/ 17 w 161"/>
                      <a:gd name="T43" fmla="*/ 4 h 126"/>
                      <a:gd name="T44" fmla="*/ 13 w 161"/>
                      <a:gd name="T45" fmla="*/ 4 h 126"/>
                      <a:gd name="T46" fmla="*/ 13 w 161"/>
                      <a:gd name="T47" fmla="*/ 0 h 126"/>
                      <a:gd name="T48" fmla="*/ 10 w 161"/>
                      <a:gd name="T49" fmla="*/ 5 h 1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61" h="126">
                        <a:moveTo>
                          <a:pt x="81" y="34"/>
                        </a:moveTo>
                        <a:lnTo>
                          <a:pt x="62" y="14"/>
                        </a:lnTo>
                        <a:lnTo>
                          <a:pt x="55" y="38"/>
                        </a:lnTo>
                        <a:lnTo>
                          <a:pt x="4" y="14"/>
                        </a:lnTo>
                        <a:lnTo>
                          <a:pt x="35" y="45"/>
                        </a:lnTo>
                        <a:lnTo>
                          <a:pt x="0" y="50"/>
                        </a:lnTo>
                        <a:lnTo>
                          <a:pt x="28" y="69"/>
                        </a:lnTo>
                        <a:lnTo>
                          <a:pt x="2" y="84"/>
                        </a:lnTo>
                        <a:lnTo>
                          <a:pt x="43" y="83"/>
                        </a:lnTo>
                        <a:lnTo>
                          <a:pt x="35" y="103"/>
                        </a:lnTo>
                        <a:lnTo>
                          <a:pt x="57" y="91"/>
                        </a:lnTo>
                        <a:lnTo>
                          <a:pt x="64" y="126"/>
                        </a:lnTo>
                        <a:lnTo>
                          <a:pt x="80" y="88"/>
                        </a:lnTo>
                        <a:lnTo>
                          <a:pt x="99" y="116"/>
                        </a:lnTo>
                        <a:lnTo>
                          <a:pt x="106" y="84"/>
                        </a:lnTo>
                        <a:lnTo>
                          <a:pt x="135" y="107"/>
                        </a:lnTo>
                        <a:lnTo>
                          <a:pt x="126" y="76"/>
                        </a:lnTo>
                        <a:lnTo>
                          <a:pt x="161" y="78"/>
                        </a:lnTo>
                        <a:lnTo>
                          <a:pt x="131" y="62"/>
                        </a:lnTo>
                        <a:lnTo>
                          <a:pt x="157" y="48"/>
                        </a:lnTo>
                        <a:lnTo>
                          <a:pt x="125" y="43"/>
                        </a:lnTo>
                        <a:lnTo>
                          <a:pt x="137" y="26"/>
                        </a:lnTo>
                        <a:lnTo>
                          <a:pt x="106" y="31"/>
                        </a:lnTo>
                        <a:lnTo>
                          <a:pt x="109" y="0"/>
                        </a:lnTo>
                        <a:lnTo>
                          <a:pt x="81" y="3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75" name="Freeform 674"/>
                  <p:cNvSpPr>
                    <a:spLocks/>
                  </p:cNvSpPr>
                  <p:nvPr/>
                </p:nvSpPr>
                <p:spPr bwMode="auto">
                  <a:xfrm>
                    <a:off x="963" y="2701"/>
                    <a:ext cx="77" cy="59"/>
                  </a:xfrm>
                  <a:custGeom>
                    <a:avLst/>
                    <a:gdLst>
                      <a:gd name="T0" fmla="*/ 10 w 153"/>
                      <a:gd name="T1" fmla="*/ 4 h 119"/>
                      <a:gd name="T2" fmla="*/ 8 w 153"/>
                      <a:gd name="T3" fmla="*/ 1 h 119"/>
                      <a:gd name="T4" fmla="*/ 7 w 153"/>
                      <a:gd name="T5" fmla="*/ 4 h 119"/>
                      <a:gd name="T6" fmla="*/ 1 w 153"/>
                      <a:gd name="T7" fmla="*/ 1 h 119"/>
                      <a:gd name="T8" fmla="*/ 4 w 153"/>
                      <a:gd name="T9" fmla="*/ 5 h 119"/>
                      <a:gd name="T10" fmla="*/ 0 w 153"/>
                      <a:gd name="T11" fmla="*/ 6 h 119"/>
                      <a:gd name="T12" fmla="*/ 4 w 153"/>
                      <a:gd name="T13" fmla="*/ 8 h 119"/>
                      <a:gd name="T14" fmla="*/ 1 w 153"/>
                      <a:gd name="T15" fmla="*/ 10 h 119"/>
                      <a:gd name="T16" fmla="*/ 5 w 153"/>
                      <a:gd name="T17" fmla="*/ 9 h 119"/>
                      <a:gd name="T18" fmla="*/ 5 w 153"/>
                      <a:gd name="T19" fmla="*/ 12 h 119"/>
                      <a:gd name="T20" fmla="*/ 7 w 153"/>
                      <a:gd name="T21" fmla="*/ 10 h 119"/>
                      <a:gd name="T22" fmla="*/ 8 w 153"/>
                      <a:gd name="T23" fmla="*/ 14 h 119"/>
                      <a:gd name="T24" fmla="*/ 10 w 153"/>
                      <a:gd name="T25" fmla="*/ 10 h 119"/>
                      <a:gd name="T26" fmla="*/ 12 w 153"/>
                      <a:gd name="T27" fmla="*/ 13 h 119"/>
                      <a:gd name="T28" fmla="*/ 13 w 153"/>
                      <a:gd name="T29" fmla="*/ 10 h 119"/>
                      <a:gd name="T30" fmla="*/ 17 w 153"/>
                      <a:gd name="T31" fmla="*/ 12 h 119"/>
                      <a:gd name="T32" fmla="*/ 16 w 153"/>
                      <a:gd name="T33" fmla="*/ 9 h 119"/>
                      <a:gd name="T34" fmla="*/ 20 w 153"/>
                      <a:gd name="T35" fmla="*/ 9 h 119"/>
                      <a:gd name="T36" fmla="*/ 16 w 153"/>
                      <a:gd name="T37" fmla="*/ 7 h 119"/>
                      <a:gd name="T38" fmla="*/ 19 w 153"/>
                      <a:gd name="T39" fmla="*/ 5 h 119"/>
                      <a:gd name="T40" fmla="*/ 15 w 153"/>
                      <a:gd name="T41" fmla="*/ 5 h 119"/>
                      <a:gd name="T42" fmla="*/ 17 w 153"/>
                      <a:gd name="T43" fmla="*/ 3 h 119"/>
                      <a:gd name="T44" fmla="*/ 13 w 153"/>
                      <a:gd name="T45" fmla="*/ 3 h 119"/>
                      <a:gd name="T46" fmla="*/ 13 w 153"/>
                      <a:gd name="T47" fmla="*/ 0 h 119"/>
                      <a:gd name="T48" fmla="*/ 10 w 153"/>
                      <a:gd name="T49" fmla="*/ 4 h 119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53" h="119">
                        <a:moveTo>
                          <a:pt x="77" y="33"/>
                        </a:moveTo>
                        <a:lnTo>
                          <a:pt x="60" y="12"/>
                        </a:lnTo>
                        <a:lnTo>
                          <a:pt x="51" y="37"/>
                        </a:lnTo>
                        <a:lnTo>
                          <a:pt x="3" y="12"/>
                        </a:lnTo>
                        <a:lnTo>
                          <a:pt x="32" y="42"/>
                        </a:lnTo>
                        <a:lnTo>
                          <a:pt x="0" y="49"/>
                        </a:lnTo>
                        <a:lnTo>
                          <a:pt x="27" y="66"/>
                        </a:lnTo>
                        <a:lnTo>
                          <a:pt x="1" y="81"/>
                        </a:lnTo>
                        <a:lnTo>
                          <a:pt x="39" y="78"/>
                        </a:lnTo>
                        <a:lnTo>
                          <a:pt x="34" y="99"/>
                        </a:lnTo>
                        <a:lnTo>
                          <a:pt x="55" y="87"/>
                        </a:lnTo>
                        <a:lnTo>
                          <a:pt x="60" y="119"/>
                        </a:lnTo>
                        <a:lnTo>
                          <a:pt x="76" y="83"/>
                        </a:lnTo>
                        <a:lnTo>
                          <a:pt x="95" y="109"/>
                        </a:lnTo>
                        <a:lnTo>
                          <a:pt x="100" y="81"/>
                        </a:lnTo>
                        <a:lnTo>
                          <a:pt x="129" y="100"/>
                        </a:lnTo>
                        <a:lnTo>
                          <a:pt x="121" y="73"/>
                        </a:lnTo>
                        <a:lnTo>
                          <a:pt x="153" y="75"/>
                        </a:lnTo>
                        <a:lnTo>
                          <a:pt x="126" y="59"/>
                        </a:lnTo>
                        <a:lnTo>
                          <a:pt x="150" y="45"/>
                        </a:lnTo>
                        <a:lnTo>
                          <a:pt x="119" y="40"/>
                        </a:lnTo>
                        <a:lnTo>
                          <a:pt x="131" y="25"/>
                        </a:lnTo>
                        <a:lnTo>
                          <a:pt x="102" y="30"/>
                        </a:lnTo>
                        <a:lnTo>
                          <a:pt x="103" y="0"/>
                        </a:lnTo>
                        <a:lnTo>
                          <a:pt x="77" y="3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76" name="Freeform 675"/>
                  <p:cNvSpPr>
                    <a:spLocks/>
                  </p:cNvSpPr>
                  <p:nvPr/>
                </p:nvSpPr>
                <p:spPr bwMode="auto">
                  <a:xfrm>
                    <a:off x="965" y="2702"/>
                    <a:ext cx="73" cy="57"/>
                  </a:xfrm>
                  <a:custGeom>
                    <a:avLst/>
                    <a:gdLst>
                      <a:gd name="T0" fmla="*/ 9 w 147"/>
                      <a:gd name="T1" fmla="*/ 3 h 116"/>
                      <a:gd name="T2" fmla="*/ 7 w 147"/>
                      <a:gd name="T3" fmla="*/ 1 h 116"/>
                      <a:gd name="T4" fmla="*/ 6 w 147"/>
                      <a:gd name="T5" fmla="*/ 4 h 116"/>
                      <a:gd name="T6" fmla="*/ 0 w 147"/>
                      <a:gd name="T7" fmla="*/ 1 h 116"/>
                      <a:gd name="T8" fmla="*/ 3 w 147"/>
                      <a:gd name="T9" fmla="*/ 5 h 116"/>
                      <a:gd name="T10" fmla="*/ 0 w 147"/>
                      <a:gd name="T11" fmla="*/ 5 h 116"/>
                      <a:gd name="T12" fmla="*/ 3 w 147"/>
                      <a:gd name="T13" fmla="*/ 7 h 116"/>
                      <a:gd name="T14" fmla="*/ 0 w 147"/>
                      <a:gd name="T15" fmla="*/ 9 h 116"/>
                      <a:gd name="T16" fmla="*/ 4 w 147"/>
                      <a:gd name="T17" fmla="*/ 9 h 116"/>
                      <a:gd name="T18" fmla="*/ 4 w 147"/>
                      <a:gd name="T19" fmla="*/ 11 h 116"/>
                      <a:gd name="T20" fmla="*/ 6 w 147"/>
                      <a:gd name="T21" fmla="*/ 10 h 116"/>
                      <a:gd name="T22" fmla="*/ 7 w 147"/>
                      <a:gd name="T23" fmla="*/ 14 h 116"/>
                      <a:gd name="T24" fmla="*/ 9 w 147"/>
                      <a:gd name="T25" fmla="*/ 9 h 116"/>
                      <a:gd name="T26" fmla="*/ 11 w 147"/>
                      <a:gd name="T27" fmla="*/ 13 h 116"/>
                      <a:gd name="T28" fmla="*/ 12 w 147"/>
                      <a:gd name="T29" fmla="*/ 9 h 116"/>
                      <a:gd name="T30" fmla="*/ 15 w 147"/>
                      <a:gd name="T31" fmla="*/ 12 h 116"/>
                      <a:gd name="T32" fmla="*/ 14 w 147"/>
                      <a:gd name="T33" fmla="*/ 8 h 116"/>
                      <a:gd name="T34" fmla="*/ 18 w 147"/>
                      <a:gd name="T35" fmla="*/ 9 h 116"/>
                      <a:gd name="T36" fmla="*/ 14 w 147"/>
                      <a:gd name="T37" fmla="*/ 7 h 116"/>
                      <a:gd name="T38" fmla="*/ 17 w 147"/>
                      <a:gd name="T39" fmla="*/ 5 h 116"/>
                      <a:gd name="T40" fmla="*/ 14 w 147"/>
                      <a:gd name="T41" fmla="*/ 5 h 116"/>
                      <a:gd name="T42" fmla="*/ 15 w 147"/>
                      <a:gd name="T43" fmla="*/ 3 h 116"/>
                      <a:gd name="T44" fmla="*/ 12 w 147"/>
                      <a:gd name="T45" fmla="*/ 3 h 116"/>
                      <a:gd name="T46" fmla="*/ 12 w 147"/>
                      <a:gd name="T47" fmla="*/ 0 h 116"/>
                      <a:gd name="T48" fmla="*/ 9 w 147"/>
                      <a:gd name="T49" fmla="*/ 3 h 11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47" h="116">
                        <a:moveTo>
                          <a:pt x="74" y="31"/>
                        </a:moveTo>
                        <a:lnTo>
                          <a:pt x="57" y="12"/>
                        </a:lnTo>
                        <a:lnTo>
                          <a:pt x="50" y="35"/>
                        </a:lnTo>
                        <a:lnTo>
                          <a:pt x="4" y="12"/>
                        </a:lnTo>
                        <a:lnTo>
                          <a:pt x="31" y="41"/>
                        </a:lnTo>
                        <a:lnTo>
                          <a:pt x="0" y="47"/>
                        </a:lnTo>
                        <a:lnTo>
                          <a:pt x="26" y="64"/>
                        </a:lnTo>
                        <a:lnTo>
                          <a:pt x="2" y="78"/>
                        </a:lnTo>
                        <a:lnTo>
                          <a:pt x="38" y="76"/>
                        </a:lnTo>
                        <a:lnTo>
                          <a:pt x="33" y="95"/>
                        </a:lnTo>
                        <a:lnTo>
                          <a:pt x="52" y="85"/>
                        </a:lnTo>
                        <a:lnTo>
                          <a:pt x="59" y="116"/>
                        </a:lnTo>
                        <a:lnTo>
                          <a:pt x="73" y="79"/>
                        </a:lnTo>
                        <a:lnTo>
                          <a:pt x="90" y="107"/>
                        </a:lnTo>
                        <a:lnTo>
                          <a:pt x="97" y="78"/>
                        </a:lnTo>
                        <a:lnTo>
                          <a:pt x="124" y="98"/>
                        </a:lnTo>
                        <a:lnTo>
                          <a:pt x="116" y="69"/>
                        </a:lnTo>
                        <a:lnTo>
                          <a:pt x="147" y="73"/>
                        </a:lnTo>
                        <a:lnTo>
                          <a:pt x="119" y="57"/>
                        </a:lnTo>
                        <a:lnTo>
                          <a:pt x="143" y="43"/>
                        </a:lnTo>
                        <a:lnTo>
                          <a:pt x="114" y="40"/>
                        </a:lnTo>
                        <a:lnTo>
                          <a:pt x="126" y="24"/>
                        </a:lnTo>
                        <a:lnTo>
                          <a:pt x="97" y="29"/>
                        </a:lnTo>
                        <a:lnTo>
                          <a:pt x="100" y="0"/>
                        </a:lnTo>
                        <a:lnTo>
                          <a:pt x="74" y="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77" name="Freeform 676"/>
                  <p:cNvSpPr>
                    <a:spLocks/>
                  </p:cNvSpPr>
                  <p:nvPr/>
                </p:nvSpPr>
                <p:spPr bwMode="auto">
                  <a:xfrm>
                    <a:off x="966" y="2703"/>
                    <a:ext cx="70" cy="55"/>
                  </a:xfrm>
                  <a:custGeom>
                    <a:avLst/>
                    <a:gdLst>
                      <a:gd name="T0" fmla="*/ 9 w 139"/>
                      <a:gd name="T1" fmla="*/ 4 h 108"/>
                      <a:gd name="T2" fmla="*/ 7 w 139"/>
                      <a:gd name="T3" fmla="*/ 2 h 108"/>
                      <a:gd name="T4" fmla="*/ 6 w 139"/>
                      <a:gd name="T5" fmla="*/ 4 h 108"/>
                      <a:gd name="T6" fmla="*/ 1 w 139"/>
                      <a:gd name="T7" fmla="*/ 2 h 108"/>
                      <a:gd name="T8" fmla="*/ 4 w 139"/>
                      <a:gd name="T9" fmla="*/ 5 h 108"/>
                      <a:gd name="T10" fmla="*/ 0 w 139"/>
                      <a:gd name="T11" fmla="*/ 6 h 108"/>
                      <a:gd name="T12" fmla="*/ 3 w 139"/>
                      <a:gd name="T13" fmla="*/ 8 h 108"/>
                      <a:gd name="T14" fmla="*/ 1 w 139"/>
                      <a:gd name="T15" fmla="*/ 10 h 108"/>
                      <a:gd name="T16" fmla="*/ 5 w 139"/>
                      <a:gd name="T17" fmla="*/ 9 h 108"/>
                      <a:gd name="T18" fmla="*/ 4 w 139"/>
                      <a:gd name="T19" fmla="*/ 12 h 108"/>
                      <a:gd name="T20" fmla="*/ 7 w 139"/>
                      <a:gd name="T21" fmla="*/ 10 h 108"/>
                      <a:gd name="T22" fmla="*/ 7 w 139"/>
                      <a:gd name="T23" fmla="*/ 14 h 108"/>
                      <a:gd name="T24" fmla="*/ 9 w 139"/>
                      <a:gd name="T25" fmla="*/ 10 h 108"/>
                      <a:gd name="T26" fmla="*/ 11 w 139"/>
                      <a:gd name="T27" fmla="*/ 13 h 108"/>
                      <a:gd name="T28" fmla="*/ 12 w 139"/>
                      <a:gd name="T29" fmla="*/ 10 h 108"/>
                      <a:gd name="T30" fmla="*/ 15 w 139"/>
                      <a:gd name="T31" fmla="*/ 12 h 108"/>
                      <a:gd name="T32" fmla="*/ 14 w 139"/>
                      <a:gd name="T33" fmla="*/ 9 h 108"/>
                      <a:gd name="T34" fmla="*/ 18 w 139"/>
                      <a:gd name="T35" fmla="*/ 9 h 108"/>
                      <a:gd name="T36" fmla="*/ 15 w 139"/>
                      <a:gd name="T37" fmla="*/ 7 h 108"/>
                      <a:gd name="T38" fmla="*/ 17 w 139"/>
                      <a:gd name="T39" fmla="*/ 6 h 108"/>
                      <a:gd name="T40" fmla="*/ 14 w 139"/>
                      <a:gd name="T41" fmla="*/ 5 h 108"/>
                      <a:gd name="T42" fmla="*/ 15 w 139"/>
                      <a:gd name="T43" fmla="*/ 3 h 108"/>
                      <a:gd name="T44" fmla="*/ 12 w 139"/>
                      <a:gd name="T45" fmla="*/ 4 h 108"/>
                      <a:gd name="T46" fmla="*/ 12 w 139"/>
                      <a:gd name="T47" fmla="*/ 0 h 108"/>
                      <a:gd name="T48" fmla="*/ 9 w 139"/>
                      <a:gd name="T49" fmla="*/ 4 h 10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39" h="108">
                        <a:moveTo>
                          <a:pt x="70" y="29"/>
                        </a:moveTo>
                        <a:lnTo>
                          <a:pt x="55" y="12"/>
                        </a:lnTo>
                        <a:lnTo>
                          <a:pt x="48" y="32"/>
                        </a:lnTo>
                        <a:lnTo>
                          <a:pt x="3" y="12"/>
                        </a:lnTo>
                        <a:lnTo>
                          <a:pt x="29" y="37"/>
                        </a:lnTo>
                        <a:lnTo>
                          <a:pt x="0" y="43"/>
                        </a:lnTo>
                        <a:lnTo>
                          <a:pt x="24" y="60"/>
                        </a:lnTo>
                        <a:lnTo>
                          <a:pt x="1" y="74"/>
                        </a:lnTo>
                        <a:lnTo>
                          <a:pt x="36" y="70"/>
                        </a:lnTo>
                        <a:lnTo>
                          <a:pt x="31" y="89"/>
                        </a:lnTo>
                        <a:lnTo>
                          <a:pt x="50" y="79"/>
                        </a:lnTo>
                        <a:lnTo>
                          <a:pt x="55" y="108"/>
                        </a:lnTo>
                        <a:lnTo>
                          <a:pt x="69" y="75"/>
                        </a:lnTo>
                        <a:lnTo>
                          <a:pt x="86" y="100"/>
                        </a:lnTo>
                        <a:lnTo>
                          <a:pt x="91" y="74"/>
                        </a:lnTo>
                        <a:lnTo>
                          <a:pt x="117" y="91"/>
                        </a:lnTo>
                        <a:lnTo>
                          <a:pt x="110" y="65"/>
                        </a:lnTo>
                        <a:lnTo>
                          <a:pt x="139" y="67"/>
                        </a:lnTo>
                        <a:lnTo>
                          <a:pt x="114" y="53"/>
                        </a:lnTo>
                        <a:lnTo>
                          <a:pt x="136" y="41"/>
                        </a:lnTo>
                        <a:lnTo>
                          <a:pt x="108" y="36"/>
                        </a:lnTo>
                        <a:lnTo>
                          <a:pt x="119" y="22"/>
                        </a:lnTo>
                        <a:lnTo>
                          <a:pt x="91" y="27"/>
                        </a:lnTo>
                        <a:lnTo>
                          <a:pt x="95" y="0"/>
                        </a:lnTo>
                        <a:lnTo>
                          <a:pt x="70" y="2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78" name="Freeform 677"/>
                  <p:cNvSpPr>
                    <a:spLocks/>
                  </p:cNvSpPr>
                  <p:nvPr/>
                </p:nvSpPr>
                <p:spPr bwMode="auto">
                  <a:xfrm>
                    <a:off x="968" y="2704"/>
                    <a:ext cx="67" cy="54"/>
                  </a:xfrm>
                  <a:custGeom>
                    <a:avLst/>
                    <a:gdLst>
                      <a:gd name="T0" fmla="*/ 8 w 135"/>
                      <a:gd name="T1" fmla="*/ 4 h 107"/>
                      <a:gd name="T2" fmla="*/ 6 w 135"/>
                      <a:gd name="T3" fmla="*/ 2 h 107"/>
                      <a:gd name="T4" fmla="*/ 5 w 135"/>
                      <a:gd name="T5" fmla="*/ 4 h 107"/>
                      <a:gd name="T6" fmla="*/ 0 w 135"/>
                      <a:gd name="T7" fmla="*/ 2 h 107"/>
                      <a:gd name="T8" fmla="*/ 3 w 135"/>
                      <a:gd name="T9" fmla="*/ 5 h 107"/>
                      <a:gd name="T10" fmla="*/ 0 w 135"/>
                      <a:gd name="T11" fmla="*/ 6 h 107"/>
                      <a:gd name="T12" fmla="*/ 3 w 135"/>
                      <a:gd name="T13" fmla="*/ 8 h 107"/>
                      <a:gd name="T14" fmla="*/ 0 w 135"/>
                      <a:gd name="T15" fmla="*/ 9 h 107"/>
                      <a:gd name="T16" fmla="*/ 4 w 135"/>
                      <a:gd name="T17" fmla="*/ 9 h 107"/>
                      <a:gd name="T18" fmla="*/ 3 w 135"/>
                      <a:gd name="T19" fmla="*/ 11 h 107"/>
                      <a:gd name="T20" fmla="*/ 6 w 135"/>
                      <a:gd name="T21" fmla="*/ 10 h 107"/>
                      <a:gd name="T22" fmla="*/ 6 w 135"/>
                      <a:gd name="T23" fmla="*/ 14 h 107"/>
                      <a:gd name="T24" fmla="*/ 8 w 135"/>
                      <a:gd name="T25" fmla="*/ 10 h 107"/>
                      <a:gd name="T26" fmla="*/ 10 w 135"/>
                      <a:gd name="T27" fmla="*/ 13 h 107"/>
                      <a:gd name="T28" fmla="*/ 10 w 135"/>
                      <a:gd name="T29" fmla="*/ 9 h 107"/>
                      <a:gd name="T30" fmla="*/ 14 w 135"/>
                      <a:gd name="T31" fmla="*/ 12 h 107"/>
                      <a:gd name="T32" fmla="*/ 13 w 135"/>
                      <a:gd name="T33" fmla="*/ 8 h 107"/>
                      <a:gd name="T34" fmla="*/ 16 w 135"/>
                      <a:gd name="T35" fmla="*/ 9 h 107"/>
                      <a:gd name="T36" fmla="*/ 13 w 135"/>
                      <a:gd name="T37" fmla="*/ 7 h 107"/>
                      <a:gd name="T38" fmla="*/ 16 w 135"/>
                      <a:gd name="T39" fmla="*/ 5 h 107"/>
                      <a:gd name="T40" fmla="*/ 13 w 135"/>
                      <a:gd name="T41" fmla="*/ 5 h 107"/>
                      <a:gd name="T42" fmla="*/ 14 w 135"/>
                      <a:gd name="T43" fmla="*/ 3 h 107"/>
                      <a:gd name="T44" fmla="*/ 11 w 135"/>
                      <a:gd name="T45" fmla="*/ 4 h 107"/>
                      <a:gd name="T46" fmla="*/ 11 w 135"/>
                      <a:gd name="T47" fmla="*/ 0 h 107"/>
                      <a:gd name="T48" fmla="*/ 8 w 135"/>
                      <a:gd name="T49" fmla="*/ 4 h 10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35" h="107">
                        <a:moveTo>
                          <a:pt x="67" y="30"/>
                        </a:moveTo>
                        <a:lnTo>
                          <a:pt x="52" y="11"/>
                        </a:lnTo>
                        <a:lnTo>
                          <a:pt x="45" y="31"/>
                        </a:lnTo>
                        <a:lnTo>
                          <a:pt x="2" y="11"/>
                        </a:lnTo>
                        <a:lnTo>
                          <a:pt x="28" y="38"/>
                        </a:lnTo>
                        <a:lnTo>
                          <a:pt x="0" y="43"/>
                        </a:lnTo>
                        <a:lnTo>
                          <a:pt x="24" y="57"/>
                        </a:lnTo>
                        <a:lnTo>
                          <a:pt x="0" y="71"/>
                        </a:lnTo>
                        <a:lnTo>
                          <a:pt x="35" y="69"/>
                        </a:lnTo>
                        <a:lnTo>
                          <a:pt x="29" y="87"/>
                        </a:lnTo>
                        <a:lnTo>
                          <a:pt x="48" y="76"/>
                        </a:lnTo>
                        <a:lnTo>
                          <a:pt x="54" y="107"/>
                        </a:lnTo>
                        <a:lnTo>
                          <a:pt x="66" y="73"/>
                        </a:lnTo>
                        <a:lnTo>
                          <a:pt x="81" y="97"/>
                        </a:lnTo>
                        <a:lnTo>
                          <a:pt x="86" y="71"/>
                        </a:lnTo>
                        <a:lnTo>
                          <a:pt x="112" y="90"/>
                        </a:lnTo>
                        <a:lnTo>
                          <a:pt x="105" y="64"/>
                        </a:lnTo>
                        <a:lnTo>
                          <a:pt x="135" y="66"/>
                        </a:lnTo>
                        <a:lnTo>
                          <a:pt x="109" y="52"/>
                        </a:lnTo>
                        <a:lnTo>
                          <a:pt x="131" y="40"/>
                        </a:lnTo>
                        <a:lnTo>
                          <a:pt x="104" y="36"/>
                        </a:lnTo>
                        <a:lnTo>
                          <a:pt x="114" y="23"/>
                        </a:lnTo>
                        <a:lnTo>
                          <a:pt x="88" y="26"/>
                        </a:lnTo>
                        <a:lnTo>
                          <a:pt x="90" y="0"/>
                        </a:lnTo>
                        <a:lnTo>
                          <a:pt x="67" y="3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79" name="Freeform 678"/>
                  <p:cNvSpPr>
                    <a:spLocks/>
                  </p:cNvSpPr>
                  <p:nvPr/>
                </p:nvSpPr>
                <p:spPr bwMode="auto">
                  <a:xfrm>
                    <a:off x="970" y="2706"/>
                    <a:ext cx="64" cy="50"/>
                  </a:xfrm>
                  <a:custGeom>
                    <a:avLst/>
                    <a:gdLst>
                      <a:gd name="T0" fmla="*/ 8 w 128"/>
                      <a:gd name="T1" fmla="*/ 4 h 100"/>
                      <a:gd name="T2" fmla="*/ 7 w 128"/>
                      <a:gd name="T3" fmla="*/ 2 h 100"/>
                      <a:gd name="T4" fmla="*/ 6 w 128"/>
                      <a:gd name="T5" fmla="*/ 4 h 100"/>
                      <a:gd name="T6" fmla="*/ 1 w 128"/>
                      <a:gd name="T7" fmla="*/ 2 h 100"/>
                      <a:gd name="T8" fmla="*/ 4 w 128"/>
                      <a:gd name="T9" fmla="*/ 5 h 100"/>
                      <a:gd name="T10" fmla="*/ 0 w 128"/>
                      <a:gd name="T11" fmla="*/ 5 h 100"/>
                      <a:gd name="T12" fmla="*/ 3 w 128"/>
                      <a:gd name="T13" fmla="*/ 7 h 100"/>
                      <a:gd name="T14" fmla="*/ 0 w 128"/>
                      <a:gd name="T15" fmla="*/ 9 h 100"/>
                      <a:gd name="T16" fmla="*/ 5 w 128"/>
                      <a:gd name="T17" fmla="*/ 8 h 100"/>
                      <a:gd name="T18" fmla="*/ 4 w 128"/>
                      <a:gd name="T19" fmla="*/ 11 h 100"/>
                      <a:gd name="T20" fmla="*/ 6 w 128"/>
                      <a:gd name="T21" fmla="*/ 9 h 100"/>
                      <a:gd name="T22" fmla="*/ 7 w 128"/>
                      <a:gd name="T23" fmla="*/ 13 h 100"/>
                      <a:gd name="T24" fmla="*/ 8 w 128"/>
                      <a:gd name="T25" fmla="*/ 9 h 100"/>
                      <a:gd name="T26" fmla="*/ 10 w 128"/>
                      <a:gd name="T27" fmla="*/ 12 h 100"/>
                      <a:gd name="T28" fmla="*/ 11 w 128"/>
                      <a:gd name="T29" fmla="*/ 9 h 100"/>
                      <a:gd name="T30" fmla="*/ 14 w 128"/>
                      <a:gd name="T31" fmla="*/ 11 h 100"/>
                      <a:gd name="T32" fmla="*/ 13 w 128"/>
                      <a:gd name="T33" fmla="*/ 8 h 100"/>
                      <a:gd name="T34" fmla="*/ 16 w 128"/>
                      <a:gd name="T35" fmla="*/ 8 h 100"/>
                      <a:gd name="T36" fmla="*/ 13 w 128"/>
                      <a:gd name="T37" fmla="*/ 6 h 100"/>
                      <a:gd name="T38" fmla="*/ 16 w 128"/>
                      <a:gd name="T39" fmla="*/ 5 h 100"/>
                      <a:gd name="T40" fmla="*/ 13 w 128"/>
                      <a:gd name="T41" fmla="*/ 4 h 100"/>
                      <a:gd name="T42" fmla="*/ 14 w 128"/>
                      <a:gd name="T43" fmla="*/ 3 h 100"/>
                      <a:gd name="T44" fmla="*/ 11 w 128"/>
                      <a:gd name="T45" fmla="*/ 3 h 100"/>
                      <a:gd name="T46" fmla="*/ 11 w 128"/>
                      <a:gd name="T47" fmla="*/ 0 h 100"/>
                      <a:gd name="T48" fmla="*/ 8 w 128"/>
                      <a:gd name="T49" fmla="*/ 4 h 10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28" h="100">
                        <a:moveTo>
                          <a:pt x="64" y="27"/>
                        </a:moveTo>
                        <a:lnTo>
                          <a:pt x="49" y="10"/>
                        </a:lnTo>
                        <a:lnTo>
                          <a:pt x="44" y="29"/>
                        </a:lnTo>
                        <a:lnTo>
                          <a:pt x="2" y="10"/>
                        </a:lnTo>
                        <a:lnTo>
                          <a:pt x="28" y="34"/>
                        </a:lnTo>
                        <a:lnTo>
                          <a:pt x="0" y="39"/>
                        </a:lnTo>
                        <a:lnTo>
                          <a:pt x="23" y="53"/>
                        </a:lnTo>
                        <a:lnTo>
                          <a:pt x="0" y="67"/>
                        </a:lnTo>
                        <a:lnTo>
                          <a:pt x="33" y="64"/>
                        </a:lnTo>
                        <a:lnTo>
                          <a:pt x="28" y="81"/>
                        </a:lnTo>
                        <a:lnTo>
                          <a:pt x="45" y="70"/>
                        </a:lnTo>
                        <a:lnTo>
                          <a:pt x="51" y="100"/>
                        </a:lnTo>
                        <a:lnTo>
                          <a:pt x="63" y="69"/>
                        </a:lnTo>
                        <a:lnTo>
                          <a:pt x="78" y="89"/>
                        </a:lnTo>
                        <a:lnTo>
                          <a:pt x="83" y="67"/>
                        </a:lnTo>
                        <a:lnTo>
                          <a:pt x="108" y="83"/>
                        </a:lnTo>
                        <a:lnTo>
                          <a:pt x="99" y="60"/>
                        </a:lnTo>
                        <a:lnTo>
                          <a:pt x="128" y="60"/>
                        </a:lnTo>
                        <a:lnTo>
                          <a:pt x="104" y="48"/>
                        </a:lnTo>
                        <a:lnTo>
                          <a:pt x="125" y="38"/>
                        </a:lnTo>
                        <a:lnTo>
                          <a:pt x="99" y="32"/>
                        </a:lnTo>
                        <a:lnTo>
                          <a:pt x="109" y="20"/>
                        </a:lnTo>
                        <a:lnTo>
                          <a:pt x="83" y="24"/>
                        </a:lnTo>
                        <a:lnTo>
                          <a:pt x="87" y="0"/>
                        </a:lnTo>
                        <a:lnTo>
                          <a:pt x="64" y="2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80" name="Freeform 679"/>
                  <p:cNvSpPr>
                    <a:spLocks/>
                  </p:cNvSpPr>
                  <p:nvPr/>
                </p:nvSpPr>
                <p:spPr bwMode="auto">
                  <a:xfrm>
                    <a:off x="971" y="2707"/>
                    <a:ext cx="61" cy="48"/>
                  </a:xfrm>
                  <a:custGeom>
                    <a:avLst/>
                    <a:gdLst>
                      <a:gd name="T0" fmla="*/ 8 w 121"/>
                      <a:gd name="T1" fmla="*/ 3 h 97"/>
                      <a:gd name="T2" fmla="*/ 6 w 121"/>
                      <a:gd name="T3" fmla="*/ 1 h 97"/>
                      <a:gd name="T4" fmla="*/ 5 w 121"/>
                      <a:gd name="T5" fmla="*/ 3 h 97"/>
                      <a:gd name="T6" fmla="*/ 1 w 121"/>
                      <a:gd name="T7" fmla="*/ 1 h 97"/>
                      <a:gd name="T8" fmla="*/ 4 w 121"/>
                      <a:gd name="T9" fmla="*/ 4 h 97"/>
                      <a:gd name="T10" fmla="*/ 0 w 121"/>
                      <a:gd name="T11" fmla="*/ 4 h 97"/>
                      <a:gd name="T12" fmla="*/ 3 w 121"/>
                      <a:gd name="T13" fmla="*/ 6 h 97"/>
                      <a:gd name="T14" fmla="*/ 0 w 121"/>
                      <a:gd name="T15" fmla="*/ 8 h 97"/>
                      <a:gd name="T16" fmla="*/ 4 w 121"/>
                      <a:gd name="T17" fmla="*/ 7 h 97"/>
                      <a:gd name="T18" fmla="*/ 4 w 121"/>
                      <a:gd name="T19" fmla="*/ 9 h 97"/>
                      <a:gd name="T20" fmla="*/ 6 w 121"/>
                      <a:gd name="T21" fmla="*/ 8 h 97"/>
                      <a:gd name="T22" fmla="*/ 6 w 121"/>
                      <a:gd name="T23" fmla="*/ 12 h 97"/>
                      <a:gd name="T24" fmla="*/ 8 w 121"/>
                      <a:gd name="T25" fmla="*/ 8 h 97"/>
                      <a:gd name="T26" fmla="*/ 10 w 121"/>
                      <a:gd name="T27" fmla="*/ 11 h 97"/>
                      <a:gd name="T28" fmla="*/ 10 w 121"/>
                      <a:gd name="T29" fmla="*/ 8 h 97"/>
                      <a:gd name="T30" fmla="*/ 13 w 121"/>
                      <a:gd name="T31" fmla="*/ 10 h 97"/>
                      <a:gd name="T32" fmla="*/ 12 w 121"/>
                      <a:gd name="T33" fmla="*/ 7 h 97"/>
                      <a:gd name="T34" fmla="*/ 16 w 121"/>
                      <a:gd name="T35" fmla="*/ 7 h 97"/>
                      <a:gd name="T36" fmla="*/ 13 w 121"/>
                      <a:gd name="T37" fmla="*/ 5 h 97"/>
                      <a:gd name="T38" fmla="*/ 15 w 121"/>
                      <a:gd name="T39" fmla="*/ 4 h 97"/>
                      <a:gd name="T40" fmla="*/ 12 w 121"/>
                      <a:gd name="T41" fmla="*/ 4 h 97"/>
                      <a:gd name="T42" fmla="*/ 13 w 121"/>
                      <a:gd name="T43" fmla="*/ 2 h 97"/>
                      <a:gd name="T44" fmla="*/ 10 w 121"/>
                      <a:gd name="T45" fmla="*/ 3 h 97"/>
                      <a:gd name="T46" fmla="*/ 11 w 121"/>
                      <a:gd name="T47" fmla="*/ 0 h 97"/>
                      <a:gd name="T48" fmla="*/ 8 w 121"/>
                      <a:gd name="T49" fmla="*/ 3 h 9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21" h="97">
                        <a:moveTo>
                          <a:pt x="60" y="26"/>
                        </a:moveTo>
                        <a:lnTo>
                          <a:pt x="47" y="11"/>
                        </a:lnTo>
                        <a:lnTo>
                          <a:pt x="40" y="28"/>
                        </a:lnTo>
                        <a:lnTo>
                          <a:pt x="2" y="11"/>
                        </a:lnTo>
                        <a:lnTo>
                          <a:pt x="26" y="35"/>
                        </a:lnTo>
                        <a:lnTo>
                          <a:pt x="0" y="38"/>
                        </a:lnTo>
                        <a:lnTo>
                          <a:pt x="21" y="52"/>
                        </a:lnTo>
                        <a:lnTo>
                          <a:pt x="0" y="64"/>
                        </a:lnTo>
                        <a:lnTo>
                          <a:pt x="31" y="63"/>
                        </a:lnTo>
                        <a:lnTo>
                          <a:pt x="26" y="78"/>
                        </a:lnTo>
                        <a:lnTo>
                          <a:pt x="43" y="69"/>
                        </a:lnTo>
                        <a:lnTo>
                          <a:pt x="47" y="97"/>
                        </a:lnTo>
                        <a:lnTo>
                          <a:pt x="59" y="66"/>
                        </a:lnTo>
                        <a:lnTo>
                          <a:pt x="74" y="88"/>
                        </a:lnTo>
                        <a:lnTo>
                          <a:pt x="78" y="64"/>
                        </a:lnTo>
                        <a:lnTo>
                          <a:pt x="100" y="82"/>
                        </a:lnTo>
                        <a:lnTo>
                          <a:pt x="93" y="57"/>
                        </a:lnTo>
                        <a:lnTo>
                          <a:pt x="121" y="59"/>
                        </a:lnTo>
                        <a:lnTo>
                          <a:pt x="98" y="47"/>
                        </a:lnTo>
                        <a:lnTo>
                          <a:pt x="117" y="37"/>
                        </a:lnTo>
                        <a:lnTo>
                          <a:pt x="93" y="33"/>
                        </a:lnTo>
                        <a:lnTo>
                          <a:pt x="102" y="21"/>
                        </a:lnTo>
                        <a:lnTo>
                          <a:pt x="79" y="25"/>
                        </a:lnTo>
                        <a:lnTo>
                          <a:pt x="81" y="0"/>
                        </a:lnTo>
                        <a:lnTo>
                          <a:pt x="60" y="26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81" name="Freeform 680"/>
                  <p:cNvSpPr>
                    <a:spLocks/>
                  </p:cNvSpPr>
                  <p:nvPr/>
                </p:nvSpPr>
                <p:spPr bwMode="auto">
                  <a:xfrm>
                    <a:off x="973" y="2708"/>
                    <a:ext cx="57" cy="45"/>
                  </a:xfrm>
                  <a:custGeom>
                    <a:avLst/>
                    <a:gdLst>
                      <a:gd name="T0" fmla="*/ 8 w 114"/>
                      <a:gd name="T1" fmla="*/ 3 h 90"/>
                      <a:gd name="T2" fmla="*/ 6 w 114"/>
                      <a:gd name="T3" fmla="*/ 2 h 90"/>
                      <a:gd name="T4" fmla="*/ 5 w 114"/>
                      <a:gd name="T5" fmla="*/ 4 h 90"/>
                      <a:gd name="T6" fmla="*/ 1 w 114"/>
                      <a:gd name="T7" fmla="*/ 2 h 90"/>
                      <a:gd name="T8" fmla="*/ 4 w 114"/>
                      <a:gd name="T9" fmla="*/ 4 h 90"/>
                      <a:gd name="T10" fmla="*/ 0 w 114"/>
                      <a:gd name="T11" fmla="*/ 5 h 90"/>
                      <a:gd name="T12" fmla="*/ 3 w 114"/>
                      <a:gd name="T13" fmla="*/ 6 h 90"/>
                      <a:gd name="T14" fmla="*/ 0 w 114"/>
                      <a:gd name="T15" fmla="*/ 8 h 90"/>
                      <a:gd name="T16" fmla="*/ 4 w 114"/>
                      <a:gd name="T17" fmla="*/ 8 h 90"/>
                      <a:gd name="T18" fmla="*/ 4 w 114"/>
                      <a:gd name="T19" fmla="*/ 9 h 90"/>
                      <a:gd name="T20" fmla="*/ 5 w 114"/>
                      <a:gd name="T21" fmla="*/ 8 h 90"/>
                      <a:gd name="T22" fmla="*/ 6 w 114"/>
                      <a:gd name="T23" fmla="*/ 12 h 90"/>
                      <a:gd name="T24" fmla="*/ 7 w 114"/>
                      <a:gd name="T25" fmla="*/ 8 h 90"/>
                      <a:gd name="T26" fmla="*/ 9 w 114"/>
                      <a:gd name="T27" fmla="*/ 11 h 90"/>
                      <a:gd name="T28" fmla="*/ 10 w 114"/>
                      <a:gd name="T29" fmla="*/ 8 h 90"/>
                      <a:gd name="T30" fmla="*/ 12 w 114"/>
                      <a:gd name="T31" fmla="*/ 10 h 90"/>
                      <a:gd name="T32" fmla="*/ 11 w 114"/>
                      <a:gd name="T33" fmla="*/ 7 h 90"/>
                      <a:gd name="T34" fmla="*/ 15 w 114"/>
                      <a:gd name="T35" fmla="*/ 7 h 90"/>
                      <a:gd name="T36" fmla="*/ 12 w 114"/>
                      <a:gd name="T37" fmla="*/ 6 h 90"/>
                      <a:gd name="T38" fmla="*/ 14 w 114"/>
                      <a:gd name="T39" fmla="*/ 5 h 90"/>
                      <a:gd name="T40" fmla="*/ 11 w 114"/>
                      <a:gd name="T41" fmla="*/ 4 h 90"/>
                      <a:gd name="T42" fmla="*/ 13 w 114"/>
                      <a:gd name="T43" fmla="*/ 3 h 90"/>
                      <a:gd name="T44" fmla="*/ 10 w 114"/>
                      <a:gd name="T45" fmla="*/ 3 h 90"/>
                      <a:gd name="T46" fmla="*/ 10 w 114"/>
                      <a:gd name="T47" fmla="*/ 0 h 90"/>
                      <a:gd name="T48" fmla="*/ 8 w 114"/>
                      <a:gd name="T49" fmla="*/ 3 h 9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14" h="90">
                        <a:moveTo>
                          <a:pt x="57" y="24"/>
                        </a:moveTo>
                        <a:lnTo>
                          <a:pt x="44" y="9"/>
                        </a:lnTo>
                        <a:lnTo>
                          <a:pt x="38" y="26"/>
                        </a:lnTo>
                        <a:lnTo>
                          <a:pt x="2" y="9"/>
                        </a:lnTo>
                        <a:lnTo>
                          <a:pt x="25" y="31"/>
                        </a:lnTo>
                        <a:lnTo>
                          <a:pt x="0" y="36"/>
                        </a:lnTo>
                        <a:lnTo>
                          <a:pt x="19" y="48"/>
                        </a:lnTo>
                        <a:lnTo>
                          <a:pt x="0" y="60"/>
                        </a:lnTo>
                        <a:lnTo>
                          <a:pt x="30" y="57"/>
                        </a:lnTo>
                        <a:lnTo>
                          <a:pt x="25" y="72"/>
                        </a:lnTo>
                        <a:lnTo>
                          <a:pt x="40" y="64"/>
                        </a:lnTo>
                        <a:lnTo>
                          <a:pt x="45" y="90"/>
                        </a:lnTo>
                        <a:lnTo>
                          <a:pt x="56" y="60"/>
                        </a:lnTo>
                        <a:lnTo>
                          <a:pt x="69" y="81"/>
                        </a:lnTo>
                        <a:lnTo>
                          <a:pt x="75" y="60"/>
                        </a:lnTo>
                        <a:lnTo>
                          <a:pt x="95" y="74"/>
                        </a:lnTo>
                        <a:lnTo>
                          <a:pt x="88" y="53"/>
                        </a:lnTo>
                        <a:lnTo>
                          <a:pt x="114" y="55"/>
                        </a:lnTo>
                        <a:lnTo>
                          <a:pt x="92" y="43"/>
                        </a:lnTo>
                        <a:lnTo>
                          <a:pt x="111" y="33"/>
                        </a:lnTo>
                        <a:lnTo>
                          <a:pt x="88" y="29"/>
                        </a:lnTo>
                        <a:lnTo>
                          <a:pt x="97" y="19"/>
                        </a:lnTo>
                        <a:lnTo>
                          <a:pt x="75" y="22"/>
                        </a:lnTo>
                        <a:lnTo>
                          <a:pt x="76" y="0"/>
                        </a:lnTo>
                        <a:lnTo>
                          <a:pt x="57" y="2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82" name="Freeform 681"/>
                  <p:cNvSpPr>
                    <a:spLocks/>
                  </p:cNvSpPr>
                  <p:nvPr/>
                </p:nvSpPr>
                <p:spPr bwMode="auto">
                  <a:xfrm>
                    <a:off x="975" y="2709"/>
                    <a:ext cx="53" cy="43"/>
                  </a:xfrm>
                  <a:custGeom>
                    <a:avLst/>
                    <a:gdLst>
                      <a:gd name="T0" fmla="*/ 6 w 107"/>
                      <a:gd name="T1" fmla="*/ 3 h 86"/>
                      <a:gd name="T2" fmla="*/ 5 w 107"/>
                      <a:gd name="T3" fmla="*/ 1 h 86"/>
                      <a:gd name="T4" fmla="*/ 4 w 107"/>
                      <a:gd name="T5" fmla="*/ 4 h 86"/>
                      <a:gd name="T6" fmla="*/ 0 w 107"/>
                      <a:gd name="T7" fmla="*/ 1 h 86"/>
                      <a:gd name="T8" fmla="*/ 2 w 107"/>
                      <a:gd name="T9" fmla="*/ 4 h 86"/>
                      <a:gd name="T10" fmla="*/ 0 w 107"/>
                      <a:gd name="T11" fmla="*/ 5 h 86"/>
                      <a:gd name="T12" fmla="*/ 2 w 107"/>
                      <a:gd name="T13" fmla="*/ 6 h 86"/>
                      <a:gd name="T14" fmla="*/ 0 w 107"/>
                      <a:gd name="T15" fmla="*/ 8 h 86"/>
                      <a:gd name="T16" fmla="*/ 3 w 107"/>
                      <a:gd name="T17" fmla="*/ 7 h 86"/>
                      <a:gd name="T18" fmla="*/ 2 w 107"/>
                      <a:gd name="T19" fmla="*/ 9 h 86"/>
                      <a:gd name="T20" fmla="*/ 4 w 107"/>
                      <a:gd name="T21" fmla="*/ 8 h 86"/>
                      <a:gd name="T22" fmla="*/ 5 w 107"/>
                      <a:gd name="T23" fmla="*/ 11 h 86"/>
                      <a:gd name="T24" fmla="*/ 6 w 107"/>
                      <a:gd name="T25" fmla="*/ 8 h 86"/>
                      <a:gd name="T26" fmla="*/ 8 w 107"/>
                      <a:gd name="T27" fmla="*/ 10 h 86"/>
                      <a:gd name="T28" fmla="*/ 8 w 107"/>
                      <a:gd name="T29" fmla="*/ 8 h 86"/>
                      <a:gd name="T30" fmla="*/ 11 w 107"/>
                      <a:gd name="T31" fmla="*/ 9 h 86"/>
                      <a:gd name="T32" fmla="*/ 10 w 107"/>
                      <a:gd name="T33" fmla="*/ 7 h 86"/>
                      <a:gd name="T34" fmla="*/ 13 w 107"/>
                      <a:gd name="T35" fmla="*/ 7 h 86"/>
                      <a:gd name="T36" fmla="*/ 10 w 107"/>
                      <a:gd name="T37" fmla="*/ 6 h 86"/>
                      <a:gd name="T38" fmla="*/ 12 w 107"/>
                      <a:gd name="T39" fmla="*/ 4 h 86"/>
                      <a:gd name="T40" fmla="*/ 10 w 107"/>
                      <a:gd name="T41" fmla="*/ 4 h 86"/>
                      <a:gd name="T42" fmla="*/ 11 w 107"/>
                      <a:gd name="T43" fmla="*/ 3 h 86"/>
                      <a:gd name="T44" fmla="*/ 8 w 107"/>
                      <a:gd name="T45" fmla="*/ 3 h 86"/>
                      <a:gd name="T46" fmla="*/ 9 w 107"/>
                      <a:gd name="T47" fmla="*/ 0 h 86"/>
                      <a:gd name="T48" fmla="*/ 6 w 107"/>
                      <a:gd name="T49" fmla="*/ 3 h 8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07" h="86">
                        <a:moveTo>
                          <a:pt x="53" y="22"/>
                        </a:moveTo>
                        <a:lnTo>
                          <a:pt x="41" y="8"/>
                        </a:lnTo>
                        <a:lnTo>
                          <a:pt x="36" y="25"/>
                        </a:lnTo>
                        <a:lnTo>
                          <a:pt x="2" y="8"/>
                        </a:lnTo>
                        <a:lnTo>
                          <a:pt x="22" y="29"/>
                        </a:lnTo>
                        <a:lnTo>
                          <a:pt x="0" y="34"/>
                        </a:lnTo>
                        <a:lnTo>
                          <a:pt x="19" y="46"/>
                        </a:lnTo>
                        <a:lnTo>
                          <a:pt x="0" y="57"/>
                        </a:lnTo>
                        <a:lnTo>
                          <a:pt x="27" y="55"/>
                        </a:lnTo>
                        <a:lnTo>
                          <a:pt x="22" y="69"/>
                        </a:lnTo>
                        <a:lnTo>
                          <a:pt x="38" y="62"/>
                        </a:lnTo>
                        <a:lnTo>
                          <a:pt x="41" y="86"/>
                        </a:lnTo>
                        <a:lnTo>
                          <a:pt x="52" y="58"/>
                        </a:lnTo>
                        <a:lnTo>
                          <a:pt x="65" y="77"/>
                        </a:lnTo>
                        <a:lnTo>
                          <a:pt x="69" y="57"/>
                        </a:lnTo>
                        <a:lnTo>
                          <a:pt x="90" y="72"/>
                        </a:lnTo>
                        <a:lnTo>
                          <a:pt x="83" y="51"/>
                        </a:lnTo>
                        <a:lnTo>
                          <a:pt x="107" y="53"/>
                        </a:lnTo>
                        <a:lnTo>
                          <a:pt x="86" y="41"/>
                        </a:lnTo>
                        <a:lnTo>
                          <a:pt x="103" y="32"/>
                        </a:lnTo>
                        <a:lnTo>
                          <a:pt x="83" y="29"/>
                        </a:lnTo>
                        <a:lnTo>
                          <a:pt x="90" y="17"/>
                        </a:lnTo>
                        <a:lnTo>
                          <a:pt x="69" y="20"/>
                        </a:lnTo>
                        <a:lnTo>
                          <a:pt x="72" y="0"/>
                        </a:lnTo>
                        <a:lnTo>
                          <a:pt x="53" y="22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83" name="Freeform 682"/>
                  <p:cNvSpPr>
                    <a:spLocks/>
                  </p:cNvSpPr>
                  <p:nvPr/>
                </p:nvSpPr>
                <p:spPr bwMode="auto">
                  <a:xfrm>
                    <a:off x="977" y="2711"/>
                    <a:ext cx="50" cy="40"/>
                  </a:xfrm>
                  <a:custGeom>
                    <a:avLst/>
                    <a:gdLst>
                      <a:gd name="T0" fmla="*/ 7 w 100"/>
                      <a:gd name="T1" fmla="*/ 3 h 79"/>
                      <a:gd name="T2" fmla="*/ 5 w 100"/>
                      <a:gd name="T3" fmla="*/ 2 h 79"/>
                      <a:gd name="T4" fmla="*/ 5 w 100"/>
                      <a:gd name="T5" fmla="*/ 3 h 79"/>
                      <a:gd name="T6" fmla="*/ 1 w 100"/>
                      <a:gd name="T7" fmla="*/ 2 h 79"/>
                      <a:gd name="T8" fmla="*/ 3 w 100"/>
                      <a:gd name="T9" fmla="*/ 4 h 79"/>
                      <a:gd name="T10" fmla="*/ 0 w 100"/>
                      <a:gd name="T11" fmla="*/ 4 h 79"/>
                      <a:gd name="T12" fmla="*/ 3 w 100"/>
                      <a:gd name="T13" fmla="*/ 6 h 79"/>
                      <a:gd name="T14" fmla="*/ 0 w 100"/>
                      <a:gd name="T15" fmla="*/ 7 h 79"/>
                      <a:gd name="T16" fmla="*/ 4 w 100"/>
                      <a:gd name="T17" fmla="*/ 7 h 79"/>
                      <a:gd name="T18" fmla="*/ 3 w 100"/>
                      <a:gd name="T19" fmla="*/ 8 h 79"/>
                      <a:gd name="T20" fmla="*/ 5 w 100"/>
                      <a:gd name="T21" fmla="*/ 8 h 79"/>
                      <a:gd name="T22" fmla="*/ 5 w 100"/>
                      <a:gd name="T23" fmla="*/ 10 h 79"/>
                      <a:gd name="T24" fmla="*/ 7 w 100"/>
                      <a:gd name="T25" fmla="*/ 7 h 79"/>
                      <a:gd name="T26" fmla="*/ 8 w 100"/>
                      <a:gd name="T27" fmla="*/ 10 h 79"/>
                      <a:gd name="T28" fmla="*/ 8 w 100"/>
                      <a:gd name="T29" fmla="*/ 7 h 79"/>
                      <a:gd name="T30" fmla="*/ 11 w 100"/>
                      <a:gd name="T31" fmla="*/ 9 h 79"/>
                      <a:gd name="T32" fmla="*/ 10 w 100"/>
                      <a:gd name="T33" fmla="*/ 6 h 79"/>
                      <a:gd name="T34" fmla="*/ 13 w 100"/>
                      <a:gd name="T35" fmla="*/ 6 h 79"/>
                      <a:gd name="T36" fmla="*/ 11 w 100"/>
                      <a:gd name="T37" fmla="*/ 5 h 79"/>
                      <a:gd name="T38" fmla="*/ 13 w 100"/>
                      <a:gd name="T39" fmla="*/ 4 h 79"/>
                      <a:gd name="T40" fmla="*/ 10 w 100"/>
                      <a:gd name="T41" fmla="*/ 4 h 79"/>
                      <a:gd name="T42" fmla="*/ 11 w 100"/>
                      <a:gd name="T43" fmla="*/ 2 h 79"/>
                      <a:gd name="T44" fmla="*/ 9 w 100"/>
                      <a:gd name="T45" fmla="*/ 3 h 79"/>
                      <a:gd name="T46" fmla="*/ 9 w 100"/>
                      <a:gd name="T47" fmla="*/ 0 h 79"/>
                      <a:gd name="T48" fmla="*/ 7 w 100"/>
                      <a:gd name="T49" fmla="*/ 3 h 79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00" h="79">
                        <a:moveTo>
                          <a:pt x="50" y="21"/>
                        </a:moveTo>
                        <a:lnTo>
                          <a:pt x="38" y="9"/>
                        </a:lnTo>
                        <a:lnTo>
                          <a:pt x="33" y="24"/>
                        </a:lnTo>
                        <a:lnTo>
                          <a:pt x="2" y="9"/>
                        </a:lnTo>
                        <a:lnTo>
                          <a:pt x="21" y="28"/>
                        </a:lnTo>
                        <a:lnTo>
                          <a:pt x="0" y="31"/>
                        </a:lnTo>
                        <a:lnTo>
                          <a:pt x="18" y="43"/>
                        </a:lnTo>
                        <a:lnTo>
                          <a:pt x="0" y="54"/>
                        </a:lnTo>
                        <a:lnTo>
                          <a:pt x="26" y="52"/>
                        </a:lnTo>
                        <a:lnTo>
                          <a:pt x="23" y="64"/>
                        </a:lnTo>
                        <a:lnTo>
                          <a:pt x="37" y="57"/>
                        </a:lnTo>
                        <a:lnTo>
                          <a:pt x="40" y="79"/>
                        </a:lnTo>
                        <a:lnTo>
                          <a:pt x="49" y="54"/>
                        </a:lnTo>
                        <a:lnTo>
                          <a:pt x="61" y="73"/>
                        </a:lnTo>
                        <a:lnTo>
                          <a:pt x="64" y="54"/>
                        </a:lnTo>
                        <a:lnTo>
                          <a:pt x="83" y="66"/>
                        </a:lnTo>
                        <a:lnTo>
                          <a:pt x="78" y="47"/>
                        </a:lnTo>
                        <a:lnTo>
                          <a:pt x="100" y="48"/>
                        </a:lnTo>
                        <a:lnTo>
                          <a:pt x="81" y="38"/>
                        </a:lnTo>
                        <a:lnTo>
                          <a:pt x="97" y="29"/>
                        </a:lnTo>
                        <a:lnTo>
                          <a:pt x="78" y="26"/>
                        </a:lnTo>
                        <a:lnTo>
                          <a:pt x="85" y="16"/>
                        </a:lnTo>
                        <a:lnTo>
                          <a:pt x="66" y="19"/>
                        </a:lnTo>
                        <a:lnTo>
                          <a:pt x="68" y="0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84" name="Freeform 683"/>
                  <p:cNvSpPr>
                    <a:spLocks/>
                  </p:cNvSpPr>
                  <p:nvPr/>
                </p:nvSpPr>
                <p:spPr bwMode="auto">
                  <a:xfrm>
                    <a:off x="978" y="2713"/>
                    <a:ext cx="47" cy="36"/>
                  </a:xfrm>
                  <a:custGeom>
                    <a:avLst/>
                    <a:gdLst>
                      <a:gd name="T0" fmla="*/ 6 w 93"/>
                      <a:gd name="T1" fmla="*/ 3 h 72"/>
                      <a:gd name="T2" fmla="*/ 5 w 93"/>
                      <a:gd name="T3" fmla="*/ 1 h 72"/>
                      <a:gd name="T4" fmla="*/ 4 w 93"/>
                      <a:gd name="T5" fmla="*/ 3 h 72"/>
                      <a:gd name="T6" fmla="*/ 1 w 93"/>
                      <a:gd name="T7" fmla="*/ 1 h 72"/>
                      <a:gd name="T8" fmla="*/ 3 w 93"/>
                      <a:gd name="T9" fmla="*/ 4 h 72"/>
                      <a:gd name="T10" fmla="*/ 0 w 93"/>
                      <a:gd name="T11" fmla="*/ 4 h 72"/>
                      <a:gd name="T12" fmla="*/ 2 w 93"/>
                      <a:gd name="T13" fmla="*/ 5 h 72"/>
                      <a:gd name="T14" fmla="*/ 0 w 93"/>
                      <a:gd name="T15" fmla="*/ 6 h 72"/>
                      <a:gd name="T16" fmla="*/ 3 w 93"/>
                      <a:gd name="T17" fmla="*/ 6 h 72"/>
                      <a:gd name="T18" fmla="*/ 3 w 93"/>
                      <a:gd name="T19" fmla="*/ 8 h 72"/>
                      <a:gd name="T20" fmla="*/ 5 w 93"/>
                      <a:gd name="T21" fmla="*/ 7 h 72"/>
                      <a:gd name="T22" fmla="*/ 5 w 93"/>
                      <a:gd name="T23" fmla="*/ 9 h 72"/>
                      <a:gd name="T24" fmla="*/ 6 w 93"/>
                      <a:gd name="T25" fmla="*/ 7 h 72"/>
                      <a:gd name="T26" fmla="*/ 8 w 93"/>
                      <a:gd name="T27" fmla="*/ 9 h 72"/>
                      <a:gd name="T28" fmla="*/ 8 w 93"/>
                      <a:gd name="T29" fmla="*/ 6 h 72"/>
                      <a:gd name="T30" fmla="*/ 10 w 93"/>
                      <a:gd name="T31" fmla="*/ 8 h 72"/>
                      <a:gd name="T32" fmla="*/ 9 w 93"/>
                      <a:gd name="T33" fmla="*/ 6 h 72"/>
                      <a:gd name="T34" fmla="*/ 12 w 93"/>
                      <a:gd name="T35" fmla="*/ 6 h 72"/>
                      <a:gd name="T36" fmla="*/ 10 w 93"/>
                      <a:gd name="T37" fmla="*/ 5 h 72"/>
                      <a:gd name="T38" fmla="*/ 12 w 93"/>
                      <a:gd name="T39" fmla="*/ 4 h 72"/>
                      <a:gd name="T40" fmla="*/ 9 w 93"/>
                      <a:gd name="T41" fmla="*/ 3 h 72"/>
                      <a:gd name="T42" fmla="*/ 10 w 93"/>
                      <a:gd name="T43" fmla="*/ 2 h 72"/>
                      <a:gd name="T44" fmla="*/ 8 w 93"/>
                      <a:gd name="T45" fmla="*/ 3 h 72"/>
                      <a:gd name="T46" fmla="*/ 8 w 93"/>
                      <a:gd name="T47" fmla="*/ 0 h 72"/>
                      <a:gd name="T48" fmla="*/ 6 w 93"/>
                      <a:gd name="T49" fmla="*/ 3 h 7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93" h="72">
                        <a:moveTo>
                          <a:pt x="46" y="18"/>
                        </a:moveTo>
                        <a:lnTo>
                          <a:pt x="36" y="6"/>
                        </a:lnTo>
                        <a:lnTo>
                          <a:pt x="31" y="20"/>
                        </a:lnTo>
                        <a:lnTo>
                          <a:pt x="1" y="6"/>
                        </a:lnTo>
                        <a:lnTo>
                          <a:pt x="19" y="25"/>
                        </a:lnTo>
                        <a:lnTo>
                          <a:pt x="0" y="29"/>
                        </a:lnTo>
                        <a:lnTo>
                          <a:pt x="15" y="39"/>
                        </a:lnTo>
                        <a:lnTo>
                          <a:pt x="0" y="48"/>
                        </a:lnTo>
                        <a:lnTo>
                          <a:pt x="24" y="46"/>
                        </a:lnTo>
                        <a:lnTo>
                          <a:pt x="20" y="58"/>
                        </a:lnTo>
                        <a:lnTo>
                          <a:pt x="33" y="51"/>
                        </a:lnTo>
                        <a:lnTo>
                          <a:pt x="36" y="72"/>
                        </a:lnTo>
                        <a:lnTo>
                          <a:pt x="45" y="50"/>
                        </a:lnTo>
                        <a:lnTo>
                          <a:pt x="57" y="65"/>
                        </a:lnTo>
                        <a:lnTo>
                          <a:pt x="60" y="48"/>
                        </a:lnTo>
                        <a:lnTo>
                          <a:pt x="77" y="60"/>
                        </a:lnTo>
                        <a:lnTo>
                          <a:pt x="72" y="43"/>
                        </a:lnTo>
                        <a:lnTo>
                          <a:pt x="93" y="44"/>
                        </a:lnTo>
                        <a:lnTo>
                          <a:pt x="76" y="34"/>
                        </a:lnTo>
                        <a:lnTo>
                          <a:pt x="90" y="27"/>
                        </a:lnTo>
                        <a:lnTo>
                          <a:pt x="72" y="24"/>
                        </a:lnTo>
                        <a:lnTo>
                          <a:pt x="79" y="15"/>
                        </a:lnTo>
                        <a:lnTo>
                          <a:pt x="60" y="17"/>
                        </a:lnTo>
                        <a:lnTo>
                          <a:pt x="62" y="0"/>
                        </a:lnTo>
                        <a:lnTo>
                          <a:pt x="46" y="1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85" name="Freeform 684"/>
                  <p:cNvSpPr>
                    <a:spLocks/>
                  </p:cNvSpPr>
                  <p:nvPr/>
                </p:nvSpPr>
                <p:spPr bwMode="auto">
                  <a:xfrm>
                    <a:off x="980" y="2714"/>
                    <a:ext cx="43" cy="34"/>
                  </a:xfrm>
                  <a:custGeom>
                    <a:avLst/>
                    <a:gdLst>
                      <a:gd name="T0" fmla="*/ 5 w 87"/>
                      <a:gd name="T1" fmla="*/ 2 h 69"/>
                      <a:gd name="T2" fmla="*/ 4 w 87"/>
                      <a:gd name="T3" fmla="*/ 0 h 69"/>
                      <a:gd name="T4" fmla="*/ 3 w 87"/>
                      <a:gd name="T5" fmla="*/ 2 h 69"/>
                      <a:gd name="T6" fmla="*/ 0 w 87"/>
                      <a:gd name="T7" fmla="*/ 0 h 69"/>
                      <a:gd name="T8" fmla="*/ 2 w 87"/>
                      <a:gd name="T9" fmla="*/ 3 h 69"/>
                      <a:gd name="T10" fmla="*/ 0 w 87"/>
                      <a:gd name="T11" fmla="*/ 3 h 69"/>
                      <a:gd name="T12" fmla="*/ 2 w 87"/>
                      <a:gd name="T13" fmla="*/ 4 h 69"/>
                      <a:gd name="T14" fmla="*/ 0 w 87"/>
                      <a:gd name="T15" fmla="*/ 5 h 69"/>
                      <a:gd name="T16" fmla="*/ 2 w 87"/>
                      <a:gd name="T17" fmla="*/ 5 h 69"/>
                      <a:gd name="T18" fmla="*/ 2 w 87"/>
                      <a:gd name="T19" fmla="*/ 6 h 69"/>
                      <a:gd name="T20" fmla="*/ 3 w 87"/>
                      <a:gd name="T21" fmla="*/ 6 h 69"/>
                      <a:gd name="T22" fmla="*/ 4 w 87"/>
                      <a:gd name="T23" fmla="*/ 8 h 69"/>
                      <a:gd name="T24" fmla="*/ 5 w 87"/>
                      <a:gd name="T25" fmla="*/ 5 h 69"/>
                      <a:gd name="T26" fmla="*/ 6 w 87"/>
                      <a:gd name="T27" fmla="*/ 7 h 69"/>
                      <a:gd name="T28" fmla="*/ 6 w 87"/>
                      <a:gd name="T29" fmla="*/ 5 h 69"/>
                      <a:gd name="T30" fmla="*/ 9 w 87"/>
                      <a:gd name="T31" fmla="*/ 7 h 69"/>
                      <a:gd name="T32" fmla="*/ 8 w 87"/>
                      <a:gd name="T33" fmla="*/ 5 h 69"/>
                      <a:gd name="T34" fmla="*/ 10 w 87"/>
                      <a:gd name="T35" fmla="*/ 5 h 69"/>
                      <a:gd name="T36" fmla="*/ 8 w 87"/>
                      <a:gd name="T37" fmla="*/ 4 h 69"/>
                      <a:gd name="T38" fmla="*/ 10 w 87"/>
                      <a:gd name="T39" fmla="*/ 3 h 69"/>
                      <a:gd name="T40" fmla="*/ 8 w 87"/>
                      <a:gd name="T41" fmla="*/ 2 h 69"/>
                      <a:gd name="T42" fmla="*/ 9 w 87"/>
                      <a:gd name="T43" fmla="*/ 1 h 69"/>
                      <a:gd name="T44" fmla="*/ 7 w 87"/>
                      <a:gd name="T45" fmla="*/ 2 h 69"/>
                      <a:gd name="T46" fmla="*/ 7 w 87"/>
                      <a:gd name="T47" fmla="*/ 0 h 69"/>
                      <a:gd name="T48" fmla="*/ 5 w 87"/>
                      <a:gd name="T49" fmla="*/ 2 h 69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87" h="69">
                        <a:moveTo>
                          <a:pt x="43" y="19"/>
                        </a:moveTo>
                        <a:lnTo>
                          <a:pt x="33" y="7"/>
                        </a:lnTo>
                        <a:lnTo>
                          <a:pt x="30" y="21"/>
                        </a:lnTo>
                        <a:lnTo>
                          <a:pt x="2" y="7"/>
                        </a:lnTo>
                        <a:lnTo>
                          <a:pt x="19" y="24"/>
                        </a:lnTo>
                        <a:lnTo>
                          <a:pt x="0" y="28"/>
                        </a:lnTo>
                        <a:lnTo>
                          <a:pt x="16" y="38"/>
                        </a:lnTo>
                        <a:lnTo>
                          <a:pt x="0" y="47"/>
                        </a:lnTo>
                        <a:lnTo>
                          <a:pt x="23" y="45"/>
                        </a:lnTo>
                        <a:lnTo>
                          <a:pt x="19" y="55"/>
                        </a:lnTo>
                        <a:lnTo>
                          <a:pt x="31" y="50"/>
                        </a:lnTo>
                        <a:lnTo>
                          <a:pt x="35" y="69"/>
                        </a:lnTo>
                        <a:lnTo>
                          <a:pt x="42" y="47"/>
                        </a:lnTo>
                        <a:lnTo>
                          <a:pt x="52" y="62"/>
                        </a:lnTo>
                        <a:lnTo>
                          <a:pt x="55" y="47"/>
                        </a:lnTo>
                        <a:lnTo>
                          <a:pt x="73" y="57"/>
                        </a:lnTo>
                        <a:lnTo>
                          <a:pt x="68" y="42"/>
                        </a:lnTo>
                        <a:lnTo>
                          <a:pt x="87" y="42"/>
                        </a:lnTo>
                        <a:lnTo>
                          <a:pt x="69" y="33"/>
                        </a:lnTo>
                        <a:lnTo>
                          <a:pt x="83" y="26"/>
                        </a:lnTo>
                        <a:lnTo>
                          <a:pt x="68" y="23"/>
                        </a:lnTo>
                        <a:lnTo>
                          <a:pt x="73" y="14"/>
                        </a:lnTo>
                        <a:lnTo>
                          <a:pt x="57" y="17"/>
                        </a:lnTo>
                        <a:lnTo>
                          <a:pt x="59" y="0"/>
                        </a:lnTo>
                        <a:lnTo>
                          <a:pt x="43" y="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86" name="Freeform 685"/>
                  <p:cNvSpPr>
                    <a:spLocks/>
                  </p:cNvSpPr>
                  <p:nvPr/>
                </p:nvSpPr>
                <p:spPr bwMode="auto">
                  <a:xfrm>
                    <a:off x="982" y="2715"/>
                    <a:ext cx="40" cy="31"/>
                  </a:xfrm>
                  <a:custGeom>
                    <a:avLst/>
                    <a:gdLst>
                      <a:gd name="T0" fmla="*/ 5 w 79"/>
                      <a:gd name="T1" fmla="*/ 3 h 62"/>
                      <a:gd name="T2" fmla="*/ 4 w 79"/>
                      <a:gd name="T3" fmla="*/ 1 h 62"/>
                      <a:gd name="T4" fmla="*/ 4 w 79"/>
                      <a:gd name="T5" fmla="*/ 3 h 62"/>
                      <a:gd name="T6" fmla="*/ 1 w 79"/>
                      <a:gd name="T7" fmla="*/ 1 h 62"/>
                      <a:gd name="T8" fmla="*/ 3 w 79"/>
                      <a:gd name="T9" fmla="*/ 3 h 62"/>
                      <a:gd name="T10" fmla="*/ 0 w 79"/>
                      <a:gd name="T11" fmla="*/ 3 h 62"/>
                      <a:gd name="T12" fmla="*/ 2 w 79"/>
                      <a:gd name="T13" fmla="*/ 4 h 62"/>
                      <a:gd name="T14" fmla="*/ 0 w 79"/>
                      <a:gd name="T15" fmla="*/ 6 h 62"/>
                      <a:gd name="T16" fmla="*/ 3 w 79"/>
                      <a:gd name="T17" fmla="*/ 5 h 62"/>
                      <a:gd name="T18" fmla="*/ 3 w 79"/>
                      <a:gd name="T19" fmla="*/ 7 h 62"/>
                      <a:gd name="T20" fmla="*/ 4 w 79"/>
                      <a:gd name="T21" fmla="*/ 6 h 62"/>
                      <a:gd name="T22" fmla="*/ 4 w 79"/>
                      <a:gd name="T23" fmla="*/ 8 h 62"/>
                      <a:gd name="T24" fmla="*/ 5 w 79"/>
                      <a:gd name="T25" fmla="*/ 6 h 62"/>
                      <a:gd name="T26" fmla="*/ 6 w 79"/>
                      <a:gd name="T27" fmla="*/ 8 h 62"/>
                      <a:gd name="T28" fmla="*/ 7 w 79"/>
                      <a:gd name="T29" fmla="*/ 6 h 62"/>
                      <a:gd name="T30" fmla="*/ 9 w 79"/>
                      <a:gd name="T31" fmla="*/ 7 h 62"/>
                      <a:gd name="T32" fmla="*/ 8 w 79"/>
                      <a:gd name="T33" fmla="*/ 5 h 62"/>
                      <a:gd name="T34" fmla="*/ 10 w 79"/>
                      <a:gd name="T35" fmla="*/ 5 h 62"/>
                      <a:gd name="T36" fmla="*/ 8 w 79"/>
                      <a:gd name="T37" fmla="*/ 4 h 62"/>
                      <a:gd name="T38" fmla="*/ 10 w 79"/>
                      <a:gd name="T39" fmla="*/ 3 h 62"/>
                      <a:gd name="T40" fmla="*/ 8 w 79"/>
                      <a:gd name="T41" fmla="*/ 3 h 62"/>
                      <a:gd name="T42" fmla="*/ 9 w 79"/>
                      <a:gd name="T43" fmla="*/ 2 h 62"/>
                      <a:gd name="T44" fmla="*/ 7 w 79"/>
                      <a:gd name="T45" fmla="*/ 2 h 62"/>
                      <a:gd name="T46" fmla="*/ 7 w 79"/>
                      <a:gd name="T47" fmla="*/ 0 h 62"/>
                      <a:gd name="T48" fmla="*/ 5 w 79"/>
                      <a:gd name="T49" fmla="*/ 3 h 6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79" h="62">
                        <a:moveTo>
                          <a:pt x="39" y="17"/>
                        </a:moveTo>
                        <a:lnTo>
                          <a:pt x="31" y="7"/>
                        </a:lnTo>
                        <a:lnTo>
                          <a:pt x="26" y="19"/>
                        </a:lnTo>
                        <a:lnTo>
                          <a:pt x="1" y="7"/>
                        </a:lnTo>
                        <a:lnTo>
                          <a:pt x="17" y="22"/>
                        </a:lnTo>
                        <a:lnTo>
                          <a:pt x="0" y="24"/>
                        </a:lnTo>
                        <a:lnTo>
                          <a:pt x="13" y="32"/>
                        </a:lnTo>
                        <a:lnTo>
                          <a:pt x="0" y="41"/>
                        </a:lnTo>
                        <a:lnTo>
                          <a:pt x="20" y="39"/>
                        </a:lnTo>
                        <a:lnTo>
                          <a:pt x="17" y="50"/>
                        </a:lnTo>
                        <a:lnTo>
                          <a:pt x="27" y="45"/>
                        </a:lnTo>
                        <a:lnTo>
                          <a:pt x="31" y="62"/>
                        </a:lnTo>
                        <a:lnTo>
                          <a:pt x="38" y="43"/>
                        </a:lnTo>
                        <a:lnTo>
                          <a:pt x="48" y="57"/>
                        </a:lnTo>
                        <a:lnTo>
                          <a:pt x="51" y="41"/>
                        </a:lnTo>
                        <a:lnTo>
                          <a:pt x="65" y="51"/>
                        </a:lnTo>
                        <a:lnTo>
                          <a:pt x="62" y="36"/>
                        </a:lnTo>
                        <a:lnTo>
                          <a:pt x="79" y="38"/>
                        </a:lnTo>
                        <a:lnTo>
                          <a:pt x="64" y="29"/>
                        </a:lnTo>
                        <a:lnTo>
                          <a:pt x="77" y="22"/>
                        </a:lnTo>
                        <a:lnTo>
                          <a:pt x="60" y="20"/>
                        </a:lnTo>
                        <a:lnTo>
                          <a:pt x="67" y="12"/>
                        </a:lnTo>
                        <a:lnTo>
                          <a:pt x="51" y="15"/>
                        </a:lnTo>
                        <a:lnTo>
                          <a:pt x="53" y="0"/>
                        </a:lnTo>
                        <a:lnTo>
                          <a:pt x="39" y="1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87" name="Freeform 686"/>
                  <p:cNvSpPr>
                    <a:spLocks/>
                  </p:cNvSpPr>
                  <p:nvPr/>
                </p:nvSpPr>
                <p:spPr bwMode="auto">
                  <a:xfrm>
                    <a:off x="984" y="2716"/>
                    <a:ext cx="36" cy="30"/>
                  </a:xfrm>
                  <a:custGeom>
                    <a:avLst/>
                    <a:gdLst>
                      <a:gd name="T0" fmla="*/ 4 w 73"/>
                      <a:gd name="T1" fmla="*/ 2 h 59"/>
                      <a:gd name="T2" fmla="*/ 3 w 73"/>
                      <a:gd name="T3" fmla="*/ 1 h 59"/>
                      <a:gd name="T4" fmla="*/ 3 w 73"/>
                      <a:gd name="T5" fmla="*/ 3 h 59"/>
                      <a:gd name="T6" fmla="*/ 0 w 73"/>
                      <a:gd name="T7" fmla="*/ 1 h 59"/>
                      <a:gd name="T8" fmla="*/ 2 w 73"/>
                      <a:gd name="T9" fmla="*/ 3 h 59"/>
                      <a:gd name="T10" fmla="*/ 0 w 73"/>
                      <a:gd name="T11" fmla="*/ 3 h 59"/>
                      <a:gd name="T12" fmla="*/ 1 w 73"/>
                      <a:gd name="T13" fmla="*/ 4 h 59"/>
                      <a:gd name="T14" fmla="*/ 0 w 73"/>
                      <a:gd name="T15" fmla="*/ 5 h 59"/>
                      <a:gd name="T16" fmla="*/ 2 w 73"/>
                      <a:gd name="T17" fmla="*/ 5 h 59"/>
                      <a:gd name="T18" fmla="*/ 2 w 73"/>
                      <a:gd name="T19" fmla="*/ 7 h 59"/>
                      <a:gd name="T20" fmla="*/ 3 w 73"/>
                      <a:gd name="T21" fmla="*/ 6 h 59"/>
                      <a:gd name="T22" fmla="*/ 3 w 73"/>
                      <a:gd name="T23" fmla="*/ 8 h 59"/>
                      <a:gd name="T24" fmla="*/ 4 w 73"/>
                      <a:gd name="T25" fmla="*/ 5 h 59"/>
                      <a:gd name="T26" fmla="*/ 5 w 73"/>
                      <a:gd name="T27" fmla="*/ 7 h 59"/>
                      <a:gd name="T28" fmla="*/ 5 w 73"/>
                      <a:gd name="T29" fmla="*/ 5 h 59"/>
                      <a:gd name="T30" fmla="*/ 7 w 73"/>
                      <a:gd name="T31" fmla="*/ 7 h 59"/>
                      <a:gd name="T32" fmla="*/ 7 w 73"/>
                      <a:gd name="T33" fmla="*/ 5 h 59"/>
                      <a:gd name="T34" fmla="*/ 9 w 73"/>
                      <a:gd name="T35" fmla="*/ 5 h 59"/>
                      <a:gd name="T36" fmla="*/ 7 w 73"/>
                      <a:gd name="T37" fmla="*/ 4 h 59"/>
                      <a:gd name="T38" fmla="*/ 8 w 73"/>
                      <a:gd name="T39" fmla="*/ 3 h 59"/>
                      <a:gd name="T40" fmla="*/ 6 w 73"/>
                      <a:gd name="T41" fmla="*/ 3 h 59"/>
                      <a:gd name="T42" fmla="*/ 7 w 73"/>
                      <a:gd name="T43" fmla="*/ 2 h 59"/>
                      <a:gd name="T44" fmla="*/ 5 w 73"/>
                      <a:gd name="T45" fmla="*/ 2 h 59"/>
                      <a:gd name="T46" fmla="*/ 6 w 73"/>
                      <a:gd name="T47" fmla="*/ 0 h 59"/>
                      <a:gd name="T48" fmla="*/ 4 w 73"/>
                      <a:gd name="T49" fmla="*/ 2 h 59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73" h="59">
                        <a:moveTo>
                          <a:pt x="36" y="16"/>
                        </a:moveTo>
                        <a:lnTo>
                          <a:pt x="28" y="7"/>
                        </a:lnTo>
                        <a:lnTo>
                          <a:pt x="24" y="18"/>
                        </a:lnTo>
                        <a:lnTo>
                          <a:pt x="2" y="7"/>
                        </a:lnTo>
                        <a:lnTo>
                          <a:pt x="16" y="21"/>
                        </a:lnTo>
                        <a:lnTo>
                          <a:pt x="0" y="23"/>
                        </a:lnTo>
                        <a:lnTo>
                          <a:pt x="12" y="31"/>
                        </a:lnTo>
                        <a:lnTo>
                          <a:pt x="0" y="40"/>
                        </a:lnTo>
                        <a:lnTo>
                          <a:pt x="19" y="38"/>
                        </a:lnTo>
                        <a:lnTo>
                          <a:pt x="16" y="49"/>
                        </a:lnTo>
                        <a:lnTo>
                          <a:pt x="26" y="42"/>
                        </a:lnTo>
                        <a:lnTo>
                          <a:pt x="28" y="59"/>
                        </a:lnTo>
                        <a:lnTo>
                          <a:pt x="35" y="40"/>
                        </a:lnTo>
                        <a:lnTo>
                          <a:pt x="45" y="54"/>
                        </a:lnTo>
                        <a:lnTo>
                          <a:pt x="47" y="40"/>
                        </a:lnTo>
                        <a:lnTo>
                          <a:pt x="61" y="49"/>
                        </a:lnTo>
                        <a:lnTo>
                          <a:pt x="57" y="35"/>
                        </a:lnTo>
                        <a:lnTo>
                          <a:pt x="73" y="37"/>
                        </a:lnTo>
                        <a:lnTo>
                          <a:pt x="59" y="28"/>
                        </a:lnTo>
                        <a:lnTo>
                          <a:pt x="71" y="23"/>
                        </a:lnTo>
                        <a:lnTo>
                          <a:pt x="55" y="19"/>
                        </a:lnTo>
                        <a:lnTo>
                          <a:pt x="61" y="12"/>
                        </a:lnTo>
                        <a:lnTo>
                          <a:pt x="47" y="14"/>
                        </a:lnTo>
                        <a:lnTo>
                          <a:pt x="48" y="0"/>
                        </a:lnTo>
                        <a:lnTo>
                          <a:pt x="36" y="16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88" name="Freeform 687"/>
                  <p:cNvSpPr>
                    <a:spLocks/>
                  </p:cNvSpPr>
                  <p:nvPr/>
                </p:nvSpPr>
                <p:spPr bwMode="auto">
                  <a:xfrm>
                    <a:off x="985" y="2718"/>
                    <a:ext cx="33" cy="26"/>
                  </a:xfrm>
                  <a:custGeom>
                    <a:avLst/>
                    <a:gdLst>
                      <a:gd name="T0" fmla="*/ 4 w 65"/>
                      <a:gd name="T1" fmla="*/ 2 h 52"/>
                      <a:gd name="T2" fmla="*/ 4 w 65"/>
                      <a:gd name="T3" fmla="*/ 1 h 52"/>
                      <a:gd name="T4" fmla="*/ 3 w 65"/>
                      <a:gd name="T5" fmla="*/ 2 h 52"/>
                      <a:gd name="T6" fmla="*/ 1 w 65"/>
                      <a:gd name="T7" fmla="*/ 1 h 52"/>
                      <a:gd name="T8" fmla="*/ 2 w 65"/>
                      <a:gd name="T9" fmla="*/ 3 h 52"/>
                      <a:gd name="T10" fmla="*/ 0 w 65"/>
                      <a:gd name="T11" fmla="*/ 3 h 52"/>
                      <a:gd name="T12" fmla="*/ 2 w 65"/>
                      <a:gd name="T13" fmla="*/ 4 h 52"/>
                      <a:gd name="T14" fmla="*/ 0 w 65"/>
                      <a:gd name="T15" fmla="*/ 5 h 52"/>
                      <a:gd name="T16" fmla="*/ 3 w 65"/>
                      <a:gd name="T17" fmla="*/ 5 h 52"/>
                      <a:gd name="T18" fmla="*/ 2 w 65"/>
                      <a:gd name="T19" fmla="*/ 6 h 52"/>
                      <a:gd name="T20" fmla="*/ 3 w 65"/>
                      <a:gd name="T21" fmla="*/ 5 h 52"/>
                      <a:gd name="T22" fmla="*/ 4 w 65"/>
                      <a:gd name="T23" fmla="*/ 7 h 52"/>
                      <a:gd name="T24" fmla="*/ 4 w 65"/>
                      <a:gd name="T25" fmla="*/ 5 h 52"/>
                      <a:gd name="T26" fmla="*/ 5 w 65"/>
                      <a:gd name="T27" fmla="*/ 6 h 52"/>
                      <a:gd name="T28" fmla="*/ 6 w 65"/>
                      <a:gd name="T29" fmla="*/ 5 h 52"/>
                      <a:gd name="T30" fmla="*/ 7 w 65"/>
                      <a:gd name="T31" fmla="*/ 6 h 52"/>
                      <a:gd name="T32" fmla="*/ 7 w 65"/>
                      <a:gd name="T33" fmla="*/ 4 h 52"/>
                      <a:gd name="T34" fmla="*/ 9 w 65"/>
                      <a:gd name="T35" fmla="*/ 4 h 52"/>
                      <a:gd name="T36" fmla="*/ 7 w 65"/>
                      <a:gd name="T37" fmla="*/ 4 h 52"/>
                      <a:gd name="T38" fmla="*/ 8 w 65"/>
                      <a:gd name="T39" fmla="*/ 3 h 52"/>
                      <a:gd name="T40" fmla="*/ 7 w 65"/>
                      <a:gd name="T41" fmla="*/ 3 h 52"/>
                      <a:gd name="T42" fmla="*/ 7 w 65"/>
                      <a:gd name="T43" fmla="*/ 2 h 52"/>
                      <a:gd name="T44" fmla="*/ 6 w 65"/>
                      <a:gd name="T45" fmla="*/ 2 h 52"/>
                      <a:gd name="T46" fmla="*/ 6 w 65"/>
                      <a:gd name="T47" fmla="*/ 0 h 52"/>
                      <a:gd name="T48" fmla="*/ 4 w 65"/>
                      <a:gd name="T49" fmla="*/ 2 h 5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65" h="52">
                        <a:moveTo>
                          <a:pt x="32" y="14"/>
                        </a:moveTo>
                        <a:lnTo>
                          <a:pt x="25" y="5"/>
                        </a:lnTo>
                        <a:lnTo>
                          <a:pt x="22" y="15"/>
                        </a:lnTo>
                        <a:lnTo>
                          <a:pt x="1" y="5"/>
                        </a:lnTo>
                        <a:lnTo>
                          <a:pt x="13" y="17"/>
                        </a:lnTo>
                        <a:lnTo>
                          <a:pt x="0" y="21"/>
                        </a:lnTo>
                        <a:lnTo>
                          <a:pt x="12" y="27"/>
                        </a:lnTo>
                        <a:lnTo>
                          <a:pt x="0" y="34"/>
                        </a:lnTo>
                        <a:lnTo>
                          <a:pt x="17" y="33"/>
                        </a:lnTo>
                        <a:lnTo>
                          <a:pt x="13" y="41"/>
                        </a:lnTo>
                        <a:lnTo>
                          <a:pt x="22" y="36"/>
                        </a:lnTo>
                        <a:lnTo>
                          <a:pt x="25" y="52"/>
                        </a:lnTo>
                        <a:lnTo>
                          <a:pt x="31" y="34"/>
                        </a:lnTo>
                        <a:lnTo>
                          <a:pt x="39" y="46"/>
                        </a:lnTo>
                        <a:lnTo>
                          <a:pt x="43" y="34"/>
                        </a:lnTo>
                        <a:lnTo>
                          <a:pt x="55" y="43"/>
                        </a:lnTo>
                        <a:lnTo>
                          <a:pt x="51" y="31"/>
                        </a:lnTo>
                        <a:lnTo>
                          <a:pt x="65" y="31"/>
                        </a:lnTo>
                        <a:lnTo>
                          <a:pt x="53" y="26"/>
                        </a:lnTo>
                        <a:lnTo>
                          <a:pt x="63" y="19"/>
                        </a:lnTo>
                        <a:lnTo>
                          <a:pt x="50" y="17"/>
                        </a:lnTo>
                        <a:lnTo>
                          <a:pt x="55" y="10"/>
                        </a:lnTo>
                        <a:lnTo>
                          <a:pt x="43" y="12"/>
                        </a:lnTo>
                        <a:lnTo>
                          <a:pt x="43" y="0"/>
                        </a:lnTo>
                        <a:lnTo>
                          <a:pt x="32" y="1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89" name="Freeform 688"/>
                  <p:cNvSpPr>
                    <a:spLocks/>
                  </p:cNvSpPr>
                  <p:nvPr/>
                </p:nvSpPr>
                <p:spPr bwMode="auto">
                  <a:xfrm>
                    <a:off x="987" y="2719"/>
                    <a:ext cx="29" cy="24"/>
                  </a:xfrm>
                  <a:custGeom>
                    <a:avLst/>
                    <a:gdLst>
                      <a:gd name="T0" fmla="*/ 3 w 59"/>
                      <a:gd name="T1" fmla="*/ 2 h 48"/>
                      <a:gd name="T2" fmla="*/ 2 w 59"/>
                      <a:gd name="T3" fmla="*/ 1 h 48"/>
                      <a:gd name="T4" fmla="*/ 2 w 59"/>
                      <a:gd name="T5" fmla="*/ 2 h 48"/>
                      <a:gd name="T6" fmla="*/ 0 w 59"/>
                      <a:gd name="T7" fmla="*/ 1 h 48"/>
                      <a:gd name="T8" fmla="*/ 1 w 59"/>
                      <a:gd name="T9" fmla="*/ 3 h 48"/>
                      <a:gd name="T10" fmla="*/ 0 w 59"/>
                      <a:gd name="T11" fmla="*/ 3 h 48"/>
                      <a:gd name="T12" fmla="*/ 1 w 59"/>
                      <a:gd name="T13" fmla="*/ 4 h 48"/>
                      <a:gd name="T14" fmla="*/ 0 w 59"/>
                      <a:gd name="T15" fmla="*/ 4 h 48"/>
                      <a:gd name="T16" fmla="*/ 2 w 59"/>
                      <a:gd name="T17" fmla="*/ 4 h 48"/>
                      <a:gd name="T18" fmla="*/ 1 w 59"/>
                      <a:gd name="T19" fmla="*/ 5 h 48"/>
                      <a:gd name="T20" fmla="*/ 2 w 59"/>
                      <a:gd name="T21" fmla="*/ 5 h 48"/>
                      <a:gd name="T22" fmla="*/ 2 w 59"/>
                      <a:gd name="T23" fmla="*/ 6 h 48"/>
                      <a:gd name="T24" fmla="*/ 3 w 59"/>
                      <a:gd name="T25" fmla="*/ 4 h 48"/>
                      <a:gd name="T26" fmla="*/ 4 w 59"/>
                      <a:gd name="T27" fmla="*/ 6 h 48"/>
                      <a:gd name="T28" fmla="*/ 4 w 59"/>
                      <a:gd name="T29" fmla="*/ 4 h 48"/>
                      <a:gd name="T30" fmla="*/ 6 w 59"/>
                      <a:gd name="T31" fmla="*/ 5 h 48"/>
                      <a:gd name="T32" fmla="*/ 5 w 59"/>
                      <a:gd name="T33" fmla="*/ 4 h 48"/>
                      <a:gd name="T34" fmla="*/ 7 w 59"/>
                      <a:gd name="T35" fmla="*/ 4 h 48"/>
                      <a:gd name="T36" fmla="*/ 5 w 59"/>
                      <a:gd name="T37" fmla="*/ 3 h 48"/>
                      <a:gd name="T38" fmla="*/ 7 w 59"/>
                      <a:gd name="T39" fmla="*/ 3 h 48"/>
                      <a:gd name="T40" fmla="*/ 5 w 59"/>
                      <a:gd name="T41" fmla="*/ 2 h 48"/>
                      <a:gd name="T42" fmla="*/ 6 w 59"/>
                      <a:gd name="T43" fmla="*/ 2 h 48"/>
                      <a:gd name="T44" fmla="*/ 4 w 59"/>
                      <a:gd name="T45" fmla="*/ 2 h 48"/>
                      <a:gd name="T46" fmla="*/ 5 w 59"/>
                      <a:gd name="T47" fmla="*/ 0 h 48"/>
                      <a:gd name="T48" fmla="*/ 3 w 59"/>
                      <a:gd name="T49" fmla="*/ 2 h 4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59" h="48">
                        <a:moveTo>
                          <a:pt x="29" y="13"/>
                        </a:moveTo>
                        <a:lnTo>
                          <a:pt x="22" y="5"/>
                        </a:lnTo>
                        <a:lnTo>
                          <a:pt x="19" y="13"/>
                        </a:lnTo>
                        <a:lnTo>
                          <a:pt x="2" y="5"/>
                        </a:lnTo>
                        <a:lnTo>
                          <a:pt x="12" y="17"/>
                        </a:lnTo>
                        <a:lnTo>
                          <a:pt x="0" y="19"/>
                        </a:lnTo>
                        <a:lnTo>
                          <a:pt x="10" y="25"/>
                        </a:lnTo>
                        <a:lnTo>
                          <a:pt x="0" y="32"/>
                        </a:lnTo>
                        <a:lnTo>
                          <a:pt x="16" y="31"/>
                        </a:lnTo>
                        <a:lnTo>
                          <a:pt x="12" y="39"/>
                        </a:lnTo>
                        <a:lnTo>
                          <a:pt x="21" y="34"/>
                        </a:lnTo>
                        <a:lnTo>
                          <a:pt x="22" y="48"/>
                        </a:lnTo>
                        <a:lnTo>
                          <a:pt x="28" y="32"/>
                        </a:lnTo>
                        <a:lnTo>
                          <a:pt x="36" y="43"/>
                        </a:lnTo>
                        <a:lnTo>
                          <a:pt x="38" y="32"/>
                        </a:lnTo>
                        <a:lnTo>
                          <a:pt x="48" y="39"/>
                        </a:lnTo>
                        <a:lnTo>
                          <a:pt x="45" y="29"/>
                        </a:lnTo>
                        <a:lnTo>
                          <a:pt x="59" y="29"/>
                        </a:lnTo>
                        <a:lnTo>
                          <a:pt x="47" y="24"/>
                        </a:lnTo>
                        <a:lnTo>
                          <a:pt x="57" y="17"/>
                        </a:lnTo>
                        <a:lnTo>
                          <a:pt x="45" y="15"/>
                        </a:lnTo>
                        <a:lnTo>
                          <a:pt x="50" y="10"/>
                        </a:lnTo>
                        <a:lnTo>
                          <a:pt x="38" y="12"/>
                        </a:lnTo>
                        <a:lnTo>
                          <a:pt x="40" y="0"/>
                        </a:lnTo>
                        <a:lnTo>
                          <a:pt x="29" y="1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90" name="Freeform 689"/>
                  <p:cNvSpPr>
                    <a:spLocks/>
                  </p:cNvSpPr>
                  <p:nvPr/>
                </p:nvSpPr>
                <p:spPr bwMode="auto">
                  <a:xfrm>
                    <a:off x="989" y="2721"/>
                    <a:ext cx="26" cy="20"/>
                  </a:xfrm>
                  <a:custGeom>
                    <a:avLst/>
                    <a:gdLst>
                      <a:gd name="T0" fmla="*/ 4 w 52"/>
                      <a:gd name="T1" fmla="*/ 1 h 41"/>
                      <a:gd name="T2" fmla="*/ 3 w 52"/>
                      <a:gd name="T3" fmla="*/ 0 h 41"/>
                      <a:gd name="T4" fmla="*/ 3 w 52"/>
                      <a:gd name="T5" fmla="*/ 1 h 41"/>
                      <a:gd name="T6" fmla="*/ 1 w 52"/>
                      <a:gd name="T7" fmla="*/ 0 h 41"/>
                      <a:gd name="T8" fmla="*/ 2 w 52"/>
                      <a:gd name="T9" fmla="*/ 1 h 41"/>
                      <a:gd name="T10" fmla="*/ 0 w 52"/>
                      <a:gd name="T11" fmla="*/ 2 h 41"/>
                      <a:gd name="T12" fmla="*/ 2 w 52"/>
                      <a:gd name="T13" fmla="*/ 2 h 41"/>
                      <a:gd name="T14" fmla="*/ 0 w 52"/>
                      <a:gd name="T15" fmla="*/ 3 h 41"/>
                      <a:gd name="T16" fmla="*/ 2 w 52"/>
                      <a:gd name="T17" fmla="*/ 3 h 41"/>
                      <a:gd name="T18" fmla="*/ 2 w 52"/>
                      <a:gd name="T19" fmla="*/ 4 h 41"/>
                      <a:gd name="T20" fmla="*/ 3 w 52"/>
                      <a:gd name="T21" fmla="*/ 3 h 41"/>
                      <a:gd name="T22" fmla="*/ 3 w 52"/>
                      <a:gd name="T23" fmla="*/ 5 h 41"/>
                      <a:gd name="T24" fmla="*/ 4 w 52"/>
                      <a:gd name="T25" fmla="*/ 3 h 41"/>
                      <a:gd name="T26" fmla="*/ 4 w 52"/>
                      <a:gd name="T27" fmla="*/ 4 h 41"/>
                      <a:gd name="T28" fmla="*/ 5 w 52"/>
                      <a:gd name="T29" fmla="*/ 3 h 41"/>
                      <a:gd name="T30" fmla="*/ 6 w 52"/>
                      <a:gd name="T31" fmla="*/ 4 h 41"/>
                      <a:gd name="T32" fmla="*/ 5 w 52"/>
                      <a:gd name="T33" fmla="*/ 3 h 41"/>
                      <a:gd name="T34" fmla="*/ 7 w 52"/>
                      <a:gd name="T35" fmla="*/ 3 h 41"/>
                      <a:gd name="T36" fmla="*/ 6 w 52"/>
                      <a:gd name="T37" fmla="*/ 2 h 41"/>
                      <a:gd name="T38" fmla="*/ 7 w 52"/>
                      <a:gd name="T39" fmla="*/ 2 h 41"/>
                      <a:gd name="T40" fmla="*/ 5 w 52"/>
                      <a:gd name="T41" fmla="*/ 1 h 41"/>
                      <a:gd name="T42" fmla="*/ 6 w 52"/>
                      <a:gd name="T43" fmla="*/ 1 h 41"/>
                      <a:gd name="T44" fmla="*/ 5 w 52"/>
                      <a:gd name="T45" fmla="*/ 1 h 41"/>
                      <a:gd name="T46" fmla="*/ 5 w 52"/>
                      <a:gd name="T47" fmla="*/ 0 h 41"/>
                      <a:gd name="T48" fmla="*/ 4 w 52"/>
                      <a:gd name="T49" fmla="*/ 1 h 41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52" h="41">
                        <a:moveTo>
                          <a:pt x="26" y="10"/>
                        </a:moveTo>
                        <a:lnTo>
                          <a:pt x="21" y="3"/>
                        </a:lnTo>
                        <a:lnTo>
                          <a:pt x="18" y="12"/>
                        </a:lnTo>
                        <a:lnTo>
                          <a:pt x="2" y="3"/>
                        </a:lnTo>
                        <a:lnTo>
                          <a:pt x="11" y="14"/>
                        </a:lnTo>
                        <a:lnTo>
                          <a:pt x="0" y="17"/>
                        </a:lnTo>
                        <a:lnTo>
                          <a:pt x="9" y="22"/>
                        </a:lnTo>
                        <a:lnTo>
                          <a:pt x="0" y="28"/>
                        </a:lnTo>
                        <a:lnTo>
                          <a:pt x="14" y="26"/>
                        </a:lnTo>
                        <a:lnTo>
                          <a:pt x="13" y="33"/>
                        </a:lnTo>
                        <a:lnTo>
                          <a:pt x="19" y="29"/>
                        </a:lnTo>
                        <a:lnTo>
                          <a:pt x="21" y="41"/>
                        </a:lnTo>
                        <a:lnTo>
                          <a:pt x="26" y="28"/>
                        </a:lnTo>
                        <a:lnTo>
                          <a:pt x="32" y="38"/>
                        </a:lnTo>
                        <a:lnTo>
                          <a:pt x="33" y="28"/>
                        </a:lnTo>
                        <a:lnTo>
                          <a:pt x="44" y="35"/>
                        </a:lnTo>
                        <a:lnTo>
                          <a:pt x="40" y="24"/>
                        </a:lnTo>
                        <a:lnTo>
                          <a:pt x="52" y="26"/>
                        </a:lnTo>
                        <a:lnTo>
                          <a:pt x="42" y="21"/>
                        </a:lnTo>
                        <a:lnTo>
                          <a:pt x="51" y="16"/>
                        </a:lnTo>
                        <a:lnTo>
                          <a:pt x="40" y="14"/>
                        </a:lnTo>
                        <a:lnTo>
                          <a:pt x="44" y="9"/>
                        </a:lnTo>
                        <a:lnTo>
                          <a:pt x="35" y="10"/>
                        </a:lnTo>
                        <a:lnTo>
                          <a:pt x="35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91" name="Freeform 690"/>
                  <p:cNvSpPr>
                    <a:spLocks/>
                  </p:cNvSpPr>
                  <p:nvPr/>
                </p:nvSpPr>
                <p:spPr bwMode="auto">
                  <a:xfrm>
                    <a:off x="990" y="2721"/>
                    <a:ext cx="23" cy="19"/>
                  </a:xfrm>
                  <a:custGeom>
                    <a:avLst/>
                    <a:gdLst>
                      <a:gd name="T0" fmla="*/ 3 w 45"/>
                      <a:gd name="T1" fmla="*/ 2 h 38"/>
                      <a:gd name="T2" fmla="*/ 3 w 45"/>
                      <a:gd name="T3" fmla="*/ 1 h 38"/>
                      <a:gd name="T4" fmla="*/ 2 w 45"/>
                      <a:gd name="T5" fmla="*/ 2 h 38"/>
                      <a:gd name="T6" fmla="*/ 0 w 45"/>
                      <a:gd name="T7" fmla="*/ 1 h 38"/>
                      <a:gd name="T8" fmla="*/ 2 w 45"/>
                      <a:gd name="T9" fmla="*/ 2 h 38"/>
                      <a:gd name="T10" fmla="*/ 0 w 45"/>
                      <a:gd name="T11" fmla="*/ 2 h 38"/>
                      <a:gd name="T12" fmla="*/ 2 w 45"/>
                      <a:gd name="T13" fmla="*/ 3 h 38"/>
                      <a:gd name="T14" fmla="*/ 0 w 45"/>
                      <a:gd name="T15" fmla="*/ 4 h 38"/>
                      <a:gd name="T16" fmla="*/ 2 w 45"/>
                      <a:gd name="T17" fmla="*/ 3 h 38"/>
                      <a:gd name="T18" fmla="*/ 2 w 45"/>
                      <a:gd name="T19" fmla="*/ 4 h 38"/>
                      <a:gd name="T20" fmla="*/ 2 w 45"/>
                      <a:gd name="T21" fmla="*/ 4 h 38"/>
                      <a:gd name="T22" fmla="*/ 3 w 45"/>
                      <a:gd name="T23" fmla="*/ 5 h 38"/>
                      <a:gd name="T24" fmla="*/ 3 w 45"/>
                      <a:gd name="T25" fmla="*/ 4 h 38"/>
                      <a:gd name="T26" fmla="*/ 4 w 45"/>
                      <a:gd name="T27" fmla="*/ 5 h 38"/>
                      <a:gd name="T28" fmla="*/ 4 w 45"/>
                      <a:gd name="T29" fmla="*/ 4 h 38"/>
                      <a:gd name="T30" fmla="*/ 5 w 45"/>
                      <a:gd name="T31" fmla="*/ 4 h 38"/>
                      <a:gd name="T32" fmla="*/ 5 w 45"/>
                      <a:gd name="T33" fmla="*/ 3 h 38"/>
                      <a:gd name="T34" fmla="*/ 6 w 45"/>
                      <a:gd name="T35" fmla="*/ 3 h 38"/>
                      <a:gd name="T36" fmla="*/ 5 w 45"/>
                      <a:gd name="T37" fmla="*/ 3 h 38"/>
                      <a:gd name="T38" fmla="*/ 6 w 45"/>
                      <a:gd name="T39" fmla="*/ 2 h 38"/>
                      <a:gd name="T40" fmla="*/ 5 w 45"/>
                      <a:gd name="T41" fmla="*/ 2 h 38"/>
                      <a:gd name="T42" fmla="*/ 5 w 45"/>
                      <a:gd name="T43" fmla="*/ 1 h 38"/>
                      <a:gd name="T44" fmla="*/ 4 w 45"/>
                      <a:gd name="T45" fmla="*/ 1 h 38"/>
                      <a:gd name="T46" fmla="*/ 4 w 45"/>
                      <a:gd name="T47" fmla="*/ 0 h 38"/>
                      <a:gd name="T48" fmla="*/ 3 w 45"/>
                      <a:gd name="T49" fmla="*/ 2 h 3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45" h="38">
                        <a:moveTo>
                          <a:pt x="22" y="10"/>
                        </a:moveTo>
                        <a:lnTo>
                          <a:pt x="17" y="3"/>
                        </a:lnTo>
                        <a:lnTo>
                          <a:pt x="15" y="10"/>
                        </a:lnTo>
                        <a:lnTo>
                          <a:pt x="0" y="3"/>
                        </a:lnTo>
                        <a:lnTo>
                          <a:pt x="9" y="14"/>
                        </a:lnTo>
                        <a:lnTo>
                          <a:pt x="0" y="15"/>
                        </a:lnTo>
                        <a:lnTo>
                          <a:pt x="9" y="20"/>
                        </a:lnTo>
                        <a:lnTo>
                          <a:pt x="0" y="26"/>
                        </a:lnTo>
                        <a:lnTo>
                          <a:pt x="12" y="24"/>
                        </a:lnTo>
                        <a:lnTo>
                          <a:pt x="10" y="31"/>
                        </a:lnTo>
                        <a:lnTo>
                          <a:pt x="15" y="27"/>
                        </a:lnTo>
                        <a:lnTo>
                          <a:pt x="17" y="38"/>
                        </a:lnTo>
                        <a:lnTo>
                          <a:pt x="22" y="26"/>
                        </a:lnTo>
                        <a:lnTo>
                          <a:pt x="28" y="34"/>
                        </a:lnTo>
                        <a:lnTo>
                          <a:pt x="29" y="26"/>
                        </a:lnTo>
                        <a:lnTo>
                          <a:pt x="38" y="31"/>
                        </a:lnTo>
                        <a:lnTo>
                          <a:pt x="34" y="22"/>
                        </a:lnTo>
                        <a:lnTo>
                          <a:pt x="45" y="22"/>
                        </a:lnTo>
                        <a:lnTo>
                          <a:pt x="36" y="19"/>
                        </a:lnTo>
                        <a:lnTo>
                          <a:pt x="43" y="14"/>
                        </a:lnTo>
                        <a:lnTo>
                          <a:pt x="34" y="12"/>
                        </a:lnTo>
                        <a:lnTo>
                          <a:pt x="38" y="8"/>
                        </a:lnTo>
                        <a:lnTo>
                          <a:pt x="29" y="8"/>
                        </a:lnTo>
                        <a:lnTo>
                          <a:pt x="29" y="0"/>
                        </a:lnTo>
                        <a:lnTo>
                          <a:pt x="22" y="1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92" name="Freeform 691"/>
                  <p:cNvSpPr>
                    <a:spLocks/>
                  </p:cNvSpPr>
                  <p:nvPr/>
                </p:nvSpPr>
                <p:spPr bwMode="auto">
                  <a:xfrm>
                    <a:off x="992" y="2723"/>
                    <a:ext cx="19" cy="16"/>
                  </a:xfrm>
                  <a:custGeom>
                    <a:avLst/>
                    <a:gdLst>
                      <a:gd name="T0" fmla="*/ 3 w 38"/>
                      <a:gd name="T1" fmla="*/ 2 h 31"/>
                      <a:gd name="T2" fmla="*/ 2 w 38"/>
                      <a:gd name="T3" fmla="*/ 1 h 31"/>
                      <a:gd name="T4" fmla="*/ 2 w 38"/>
                      <a:gd name="T5" fmla="*/ 2 h 31"/>
                      <a:gd name="T6" fmla="*/ 0 w 38"/>
                      <a:gd name="T7" fmla="*/ 1 h 31"/>
                      <a:gd name="T8" fmla="*/ 2 w 38"/>
                      <a:gd name="T9" fmla="*/ 2 h 31"/>
                      <a:gd name="T10" fmla="*/ 0 w 38"/>
                      <a:gd name="T11" fmla="*/ 2 h 31"/>
                      <a:gd name="T12" fmla="*/ 1 w 38"/>
                      <a:gd name="T13" fmla="*/ 3 h 31"/>
                      <a:gd name="T14" fmla="*/ 0 w 38"/>
                      <a:gd name="T15" fmla="*/ 3 h 31"/>
                      <a:gd name="T16" fmla="*/ 2 w 38"/>
                      <a:gd name="T17" fmla="*/ 3 h 31"/>
                      <a:gd name="T18" fmla="*/ 2 w 38"/>
                      <a:gd name="T19" fmla="*/ 4 h 31"/>
                      <a:gd name="T20" fmla="*/ 2 w 38"/>
                      <a:gd name="T21" fmla="*/ 3 h 31"/>
                      <a:gd name="T22" fmla="*/ 2 w 38"/>
                      <a:gd name="T23" fmla="*/ 4 h 31"/>
                      <a:gd name="T24" fmla="*/ 3 w 38"/>
                      <a:gd name="T25" fmla="*/ 3 h 31"/>
                      <a:gd name="T26" fmla="*/ 3 w 38"/>
                      <a:gd name="T27" fmla="*/ 4 h 31"/>
                      <a:gd name="T28" fmla="*/ 4 w 38"/>
                      <a:gd name="T29" fmla="*/ 3 h 31"/>
                      <a:gd name="T30" fmla="*/ 4 w 38"/>
                      <a:gd name="T31" fmla="*/ 4 h 31"/>
                      <a:gd name="T32" fmla="*/ 4 w 38"/>
                      <a:gd name="T33" fmla="*/ 3 h 31"/>
                      <a:gd name="T34" fmla="*/ 5 w 38"/>
                      <a:gd name="T35" fmla="*/ 3 h 31"/>
                      <a:gd name="T36" fmla="*/ 4 w 38"/>
                      <a:gd name="T37" fmla="*/ 2 h 31"/>
                      <a:gd name="T38" fmla="*/ 5 w 38"/>
                      <a:gd name="T39" fmla="*/ 2 h 31"/>
                      <a:gd name="T40" fmla="*/ 4 w 38"/>
                      <a:gd name="T41" fmla="*/ 2 h 31"/>
                      <a:gd name="T42" fmla="*/ 5 w 38"/>
                      <a:gd name="T43" fmla="*/ 1 h 31"/>
                      <a:gd name="T44" fmla="*/ 4 w 38"/>
                      <a:gd name="T45" fmla="*/ 1 h 31"/>
                      <a:gd name="T46" fmla="*/ 4 w 38"/>
                      <a:gd name="T47" fmla="*/ 0 h 31"/>
                      <a:gd name="T48" fmla="*/ 3 w 38"/>
                      <a:gd name="T49" fmla="*/ 2 h 31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38" h="31">
                        <a:moveTo>
                          <a:pt x="19" y="9"/>
                        </a:moveTo>
                        <a:lnTo>
                          <a:pt x="14" y="4"/>
                        </a:lnTo>
                        <a:lnTo>
                          <a:pt x="12" y="9"/>
                        </a:lnTo>
                        <a:lnTo>
                          <a:pt x="0" y="4"/>
                        </a:lnTo>
                        <a:lnTo>
                          <a:pt x="9" y="11"/>
                        </a:lnTo>
                        <a:lnTo>
                          <a:pt x="0" y="12"/>
                        </a:lnTo>
                        <a:lnTo>
                          <a:pt x="7" y="17"/>
                        </a:lnTo>
                        <a:lnTo>
                          <a:pt x="0" y="21"/>
                        </a:lnTo>
                        <a:lnTo>
                          <a:pt x="11" y="21"/>
                        </a:lnTo>
                        <a:lnTo>
                          <a:pt x="9" y="26"/>
                        </a:lnTo>
                        <a:lnTo>
                          <a:pt x="14" y="23"/>
                        </a:lnTo>
                        <a:lnTo>
                          <a:pt x="16" y="31"/>
                        </a:lnTo>
                        <a:lnTo>
                          <a:pt x="19" y="21"/>
                        </a:lnTo>
                        <a:lnTo>
                          <a:pt x="23" y="28"/>
                        </a:lnTo>
                        <a:lnTo>
                          <a:pt x="25" y="21"/>
                        </a:lnTo>
                        <a:lnTo>
                          <a:pt x="31" y="26"/>
                        </a:lnTo>
                        <a:lnTo>
                          <a:pt x="30" y="19"/>
                        </a:lnTo>
                        <a:lnTo>
                          <a:pt x="38" y="19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30" y="11"/>
                        </a:lnTo>
                        <a:lnTo>
                          <a:pt x="33" y="7"/>
                        </a:lnTo>
                        <a:lnTo>
                          <a:pt x="25" y="7"/>
                        </a:lnTo>
                        <a:lnTo>
                          <a:pt x="26" y="0"/>
                        </a:lnTo>
                        <a:lnTo>
                          <a:pt x="19" y="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93" name="Freeform 692"/>
                  <p:cNvSpPr>
                    <a:spLocks/>
                  </p:cNvSpPr>
                  <p:nvPr/>
                </p:nvSpPr>
                <p:spPr bwMode="auto">
                  <a:xfrm>
                    <a:off x="994" y="2725"/>
                    <a:ext cx="15" cy="12"/>
                  </a:xfrm>
                  <a:custGeom>
                    <a:avLst/>
                    <a:gdLst>
                      <a:gd name="T0" fmla="*/ 1 w 31"/>
                      <a:gd name="T1" fmla="*/ 1 h 24"/>
                      <a:gd name="T2" fmla="*/ 1 w 31"/>
                      <a:gd name="T3" fmla="*/ 1 h 24"/>
                      <a:gd name="T4" fmla="*/ 1 w 31"/>
                      <a:gd name="T5" fmla="*/ 1 h 24"/>
                      <a:gd name="T6" fmla="*/ 0 w 31"/>
                      <a:gd name="T7" fmla="*/ 1 h 24"/>
                      <a:gd name="T8" fmla="*/ 0 w 31"/>
                      <a:gd name="T9" fmla="*/ 1 h 24"/>
                      <a:gd name="T10" fmla="*/ 0 w 31"/>
                      <a:gd name="T11" fmla="*/ 2 h 24"/>
                      <a:gd name="T12" fmla="*/ 0 w 31"/>
                      <a:gd name="T13" fmla="*/ 2 h 24"/>
                      <a:gd name="T14" fmla="*/ 0 w 31"/>
                      <a:gd name="T15" fmla="*/ 2 h 24"/>
                      <a:gd name="T16" fmla="*/ 1 w 31"/>
                      <a:gd name="T17" fmla="*/ 2 h 24"/>
                      <a:gd name="T18" fmla="*/ 0 w 31"/>
                      <a:gd name="T19" fmla="*/ 3 h 24"/>
                      <a:gd name="T20" fmla="*/ 1 w 31"/>
                      <a:gd name="T21" fmla="*/ 3 h 24"/>
                      <a:gd name="T22" fmla="*/ 1 w 31"/>
                      <a:gd name="T23" fmla="*/ 3 h 24"/>
                      <a:gd name="T24" fmla="*/ 1 w 31"/>
                      <a:gd name="T25" fmla="*/ 3 h 24"/>
                      <a:gd name="T26" fmla="*/ 2 w 31"/>
                      <a:gd name="T27" fmla="*/ 3 h 24"/>
                      <a:gd name="T28" fmla="*/ 2 w 31"/>
                      <a:gd name="T29" fmla="*/ 2 h 24"/>
                      <a:gd name="T30" fmla="*/ 3 w 31"/>
                      <a:gd name="T31" fmla="*/ 3 h 24"/>
                      <a:gd name="T32" fmla="*/ 3 w 31"/>
                      <a:gd name="T33" fmla="*/ 2 h 24"/>
                      <a:gd name="T34" fmla="*/ 3 w 31"/>
                      <a:gd name="T35" fmla="*/ 2 h 24"/>
                      <a:gd name="T36" fmla="*/ 3 w 31"/>
                      <a:gd name="T37" fmla="*/ 2 h 24"/>
                      <a:gd name="T38" fmla="*/ 3 w 31"/>
                      <a:gd name="T39" fmla="*/ 1 h 24"/>
                      <a:gd name="T40" fmla="*/ 3 w 31"/>
                      <a:gd name="T41" fmla="*/ 1 h 24"/>
                      <a:gd name="T42" fmla="*/ 3 w 31"/>
                      <a:gd name="T43" fmla="*/ 1 h 24"/>
                      <a:gd name="T44" fmla="*/ 2 w 31"/>
                      <a:gd name="T45" fmla="*/ 1 h 24"/>
                      <a:gd name="T46" fmla="*/ 2 w 31"/>
                      <a:gd name="T47" fmla="*/ 0 h 24"/>
                      <a:gd name="T48" fmla="*/ 1 w 31"/>
                      <a:gd name="T49" fmla="*/ 1 h 2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31" h="24">
                        <a:moveTo>
                          <a:pt x="15" y="7"/>
                        </a:moveTo>
                        <a:lnTo>
                          <a:pt x="12" y="1"/>
                        </a:lnTo>
                        <a:lnTo>
                          <a:pt x="10" y="7"/>
                        </a:lnTo>
                        <a:lnTo>
                          <a:pt x="0" y="1"/>
                        </a:lnTo>
                        <a:lnTo>
                          <a:pt x="7" y="8"/>
                        </a:lnTo>
                        <a:lnTo>
                          <a:pt x="0" y="10"/>
                        </a:lnTo>
                        <a:lnTo>
                          <a:pt x="5" y="13"/>
                        </a:lnTo>
                        <a:lnTo>
                          <a:pt x="0" y="15"/>
                        </a:lnTo>
                        <a:lnTo>
                          <a:pt x="8" y="15"/>
                        </a:lnTo>
                        <a:lnTo>
                          <a:pt x="7" y="19"/>
                        </a:lnTo>
                        <a:lnTo>
                          <a:pt x="10" y="17"/>
                        </a:lnTo>
                        <a:lnTo>
                          <a:pt x="12" y="24"/>
                        </a:lnTo>
                        <a:lnTo>
                          <a:pt x="15" y="17"/>
                        </a:lnTo>
                        <a:lnTo>
                          <a:pt x="19" y="22"/>
                        </a:lnTo>
                        <a:lnTo>
                          <a:pt x="21" y="15"/>
                        </a:lnTo>
                        <a:lnTo>
                          <a:pt x="26" y="20"/>
                        </a:lnTo>
                        <a:lnTo>
                          <a:pt x="24" y="13"/>
                        </a:lnTo>
                        <a:lnTo>
                          <a:pt x="31" y="15"/>
                        </a:lnTo>
                        <a:lnTo>
                          <a:pt x="26" y="12"/>
                        </a:lnTo>
                        <a:lnTo>
                          <a:pt x="29" y="8"/>
                        </a:lnTo>
                        <a:lnTo>
                          <a:pt x="24" y="8"/>
                        </a:lnTo>
                        <a:lnTo>
                          <a:pt x="26" y="5"/>
                        </a:lnTo>
                        <a:lnTo>
                          <a:pt x="21" y="5"/>
                        </a:lnTo>
                        <a:lnTo>
                          <a:pt x="21" y="0"/>
                        </a:lnTo>
                        <a:lnTo>
                          <a:pt x="15" y="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94" name="Freeform 693"/>
                  <p:cNvSpPr>
                    <a:spLocks/>
                  </p:cNvSpPr>
                  <p:nvPr/>
                </p:nvSpPr>
                <p:spPr bwMode="auto">
                  <a:xfrm>
                    <a:off x="996" y="2726"/>
                    <a:ext cx="12" cy="10"/>
                  </a:xfrm>
                  <a:custGeom>
                    <a:avLst/>
                    <a:gdLst>
                      <a:gd name="T0" fmla="*/ 2 w 24"/>
                      <a:gd name="T1" fmla="*/ 0 h 21"/>
                      <a:gd name="T2" fmla="*/ 2 w 24"/>
                      <a:gd name="T3" fmla="*/ 0 h 21"/>
                      <a:gd name="T4" fmla="*/ 2 w 24"/>
                      <a:gd name="T5" fmla="*/ 0 h 21"/>
                      <a:gd name="T6" fmla="*/ 0 w 24"/>
                      <a:gd name="T7" fmla="*/ 0 h 21"/>
                      <a:gd name="T8" fmla="*/ 1 w 24"/>
                      <a:gd name="T9" fmla="*/ 0 h 21"/>
                      <a:gd name="T10" fmla="*/ 0 w 24"/>
                      <a:gd name="T11" fmla="*/ 1 h 21"/>
                      <a:gd name="T12" fmla="*/ 1 w 24"/>
                      <a:gd name="T13" fmla="*/ 1 h 21"/>
                      <a:gd name="T14" fmla="*/ 0 w 24"/>
                      <a:gd name="T15" fmla="*/ 1 h 21"/>
                      <a:gd name="T16" fmla="*/ 1 w 24"/>
                      <a:gd name="T17" fmla="*/ 1 h 21"/>
                      <a:gd name="T18" fmla="*/ 1 w 24"/>
                      <a:gd name="T19" fmla="*/ 2 h 21"/>
                      <a:gd name="T20" fmla="*/ 2 w 24"/>
                      <a:gd name="T21" fmla="*/ 2 h 21"/>
                      <a:gd name="T22" fmla="*/ 2 w 24"/>
                      <a:gd name="T23" fmla="*/ 2 h 21"/>
                      <a:gd name="T24" fmla="*/ 2 w 24"/>
                      <a:gd name="T25" fmla="*/ 1 h 21"/>
                      <a:gd name="T26" fmla="*/ 2 w 24"/>
                      <a:gd name="T27" fmla="*/ 2 h 21"/>
                      <a:gd name="T28" fmla="*/ 2 w 24"/>
                      <a:gd name="T29" fmla="*/ 1 h 21"/>
                      <a:gd name="T30" fmla="*/ 3 w 24"/>
                      <a:gd name="T31" fmla="*/ 2 h 21"/>
                      <a:gd name="T32" fmla="*/ 3 w 24"/>
                      <a:gd name="T33" fmla="*/ 1 h 21"/>
                      <a:gd name="T34" fmla="*/ 3 w 24"/>
                      <a:gd name="T35" fmla="*/ 1 h 21"/>
                      <a:gd name="T36" fmla="*/ 3 w 24"/>
                      <a:gd name="T37" fmla="*/ 1 h 21"/>
                      <a:gd name="T38" fmla="*/ 3 w 24"/>
                      <a:gd name="T39" fmla="*/ 0 h 21"/>
                      <a:gd name="T40" fmla="*/ 3 w 24"/>
                      <a:gd name="T41" fmla="*/ 0 h 21"/>
                      <a:gd name="T42" fmla="*/ 3 w 24"/>
                      <a:gd name="T43" fmla="*/ 0 h 21"/>
                      <a:gd name="T44" fmla="*/ 2 w 24"/>
                      <a:gd name="T45" fmla="*/ 0 h 21"/>
                      <a:gd name="T46" fmla="*/ 2 w 24"/>
                      <a:gd name="T47" fmla="*/ 0 h 21"/>
                      <a:gd name="T48" fmla="*/ 2 w 24"/>
                      <a:gd name="T49" fmla="*/ 0 h 21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4" h="21">
                        <a:moveTo>
                          <a:pt x="12" y="6"/>
                        </a:moveTo>
                        <a:lnTo>
                          <a:pt x="9" y="2"/>
                        </a:lnTo>
                        <a:lnTo>
                          <a:pt x="9" y="7"/>
                        </a:lnTo>
                        <a:lnTo>
                          <a:pt x="0" y="2"/>
                        </a:lnTo>
                        <a:lnTo>
                          <a:pt x="5" y="7"/>
                        </a:lnTo>
                        <a:lnTo>
                          <a:pt x="0" y="9"/>
                        </a:lnTo>
                        <a:lnTo>
                          <a:pt x="4" y="11"/>
                        </a:lnTo>
                        <a:lnTo>
                          <a:pt x="0" y="14"/>
                        </a:lnTo>
                        <a:lnTo>
                          <a:pt x="7" y="14"/>
                        </a:lnTo>
                        <a:lnTo>
                          <a:pt x="5" y="18"/>
                        </a:lnTo>
                        <a:lnTo>
                          <a:pt x="9" y="16"/>
                        </a:lnTo>
                        <a:lnTo>
                          <a:pt x="9" y="21"/>
                        </a:lnTo>
                        <a:lnTo>
                          <a:pt x="12" y="14"/>
                        </a:lnTo>
                        <a:lnTo>
                          <a:pt x="16" y="19"/>
                        </a:lnTo>
                        <a:lnTo>
                          <a:pt x="16" y="14"/>
                        </a:lnTo>
                        <a:lnTo>
                          <a:pt x="21" y="18"/>
                        </a:lnTo>
                        <a:lnTo>
                          <a:pt x="19" y="12"/>
                        </a:lnTo>
                        <a:lnTo>
                          <a:pt x="24" y="12"/>
                        </a:lnTo>
                        <a:lnTo>
                          <a:pt x="19" y="11"/>
                        </a:lnTo>
                        <a:lnTo>
                          <a:pt x="24" y="7"/>
                        </a:lnTo>
                        <a:lnTo>
                          <a:pt x="19" y="7"/>
                        </a:lnTo>
                        <a:lnTo>
                          <a:pt x="21" y="4"/>
                        </a:lnTo>
                        <a:lnTo>
                          <a:pt x="16" y="6"/>
                        </a:lnTo>
                        <a:lnTo>
                          <a:pt x="16" y="0"/>
                        </a:lnTo>
                        <a:lnTo>
                          <a:pt x="12" y="6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95" name="Freeform 694"/>
                  <p:cNvSpPr>
                    <a:spLocks/>
                  </p:cNvSpPr>
                  <p:nvPr/>
                </p:nvSpPr>
                <p:spPr bwMode="auto">
                  <a:xfrm>
                    <a:off x="997" y="2727"/>
                    <a:ext cx="9" cy="7"/>
                  </a:xfrm>
                  <a:custGeom>
                    <a:avLst/>
                    <a:gdLst>
                      <a:gd name="T0" fmla="*/ 1 w 17"/>
                      <a:gd name="T1" fmla="*/ 1 h 14"/>
                      <a:gd name="T2" fmla="*/ 1 w 17"/>
                      <a:gd name="T3" fmla="*/ 1 h 14"/>
                      <a:gd name="T4" fmla="*/ 1 w 17"/>
                      <a:gd name="T5" fmla="*/ 1 h 14"/>
                      <a:gd name="T6" fmla="*/ 0 w 17"/>
                      <a:gd name="T7" fmla="*/ 1 h 14"/>
                      <a:gd name="T8" fmla="*/ 1 w 17"/>
                      <a:gd name="T9" fmla="*/ 1 h 14"/>
                      <a:gd name="T10" fmla="*/ 0 w 17"/>
                      <a:gd name="T11" fmla="*/ 1 h 14"/>
                      <a:gd name="T12" fmla="*/ 1 w 17"/>
                      <a:gd name="T13" fmla="*/ 1 h 14"/>
                      <a:gd name="T14" fmla="*/ 0 w 17"/>
                      <a:gd name="T15" fmla="*/ 1 h 14"/>
                      <a:gd name="T16" fmla="*/ 1 w 17"/>
                      <a:gd name="T17" fmla="*/ 1 h 14"/>
                      <a:gd name="T18" fmla="*/ 1 w 17"/>
                      <a:gd name="T19" fmla="*/ 2 h 14"/>
                      <a:gd name="T20" fmla="*/ 1 w 17"/>
                      <a:gd name="T21" fmla="*/ 2 h 14"/>
                      <a:gd name="T22" fmla="*/ 1 w 17"/>
                      <a:gd name="T23" fmla="*/ 2 h 14"/>
                      <a:gd name="T24" fmla="*/ 1 w 17"/>
                      <a:gd name="T25" fmla="*/ 1 h 14"/>
                      <a:gd name="T26" fmla="*/ 2 w 17"/>
                      <a:gd name="T27" fmla="*/ 2 h 14"/>
                      <a:gd name="T28" fmla="*/ 2 w 17"/>
                      <a:gd name="T29" fmla="*/ 1 h 14"/>
                      <a:gd name="T30" fmla="*/ 2 w 17"/>
                      <a:gd name="T31" fmla="*/ 2 h 14"/>
                      <a:gd name="T32" fmla="*/ 2 w 17"/>
                      <a:gd name="T33" fmla="*/ 1 h 14"/>
                      <a:gd name="T34" fmla="*/ 3 w 17"/>
                      <a:gd name="T35" fmla="*/ 1 h 14"/>
                      <a:gd name="T36" fmla="*/ 2 w 17"/>
                      <a:gd name="T37" fmla="*/ 1 h 14"/>
                      <a:gd name="T38" fmla="*/ 3 w 17"/>
                      <a:gd name="T39" fmla="*/ 1 h 14"/>
                      <a:gd name="T40" fmla="*/ 2 w 17"/>
                      <a:gd name="T41" fmla="*/ 1 h 14"/>
                      <a:gd name="T42" fmla="*/ 2 w 17"/>
                      <a:gd name="T43" fmla="*/ 1 h 14"/>
                      <a:gd name="T44" fmla="*/ 2 w 17"/>
                      <a:gd name="T45" fmla="*/ 1 h 14"/>
                      <a:gd name="T46" fmla="*/ 2 w 17"/>
                      <a:gd name="T47" fmla="*/ 0 h 14"/>
                      <a:gd name="T48" fmla="*/ 1 w 17"/>
                      <a:gd name="T49" fmla="*/ 1 h 1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7" h="14">
                        <a:moveTo>
                          <a:pt x="8" y="3"/>
                        </a:moveTo>
                        <a:lnTo>
                          <a:pt x="7" y="2"/>
                        </a:lnTo>
                        <a:lnTo>
                          <a:pt x="5" y="3"/>
                        </a:lnTo>
                        <a:lnTo>
                          <a:pt x="0" y="2"/>
                        </a:lnTo>
                        <a:lnTo>
                          <a:pt x="3" y="5"/>
                        </a:lnTo>
                        <a:lnTo>
                          <a:pt x="0" y="5"/>
                        </a:lnTo>
                        <a:lnTo>
                          <a:pt x="3" y="7"/>
                        </a:lnTo>
                        <a:lnTo>
                          <a:pt x="0" y="8"/>
                        </a:lnTo>
                        <a:lnTo>
                          <a:pt x="5" y="8"/>
                        </a:lnTo>
                        <a:lnTo>
                          <a:pt x="3" y="10"/>
                        </a:lnTo>
                        <a:lnTo>
                          <a:pt x="7" y="10"/>
                        </a:lnTo>
                        <a:lnTo>
                          <a:pt x="7" y="14"/>
                        </a:lnTo>
                        <a:lnTo>
                          <a:pt x="8" y="8"/>
                        </a:lnTo>
                        <a:lnTo>
                          <a:pt x="10" y="12"/>
                        </a:lnTo>
                        <a:lnTo>
                          <a:pt x="10" y="8"/>
                        </a:lnTo>
                        <a:lnTo>
                          <a:pt x="14" y="12"/>
                        </a:lnTo>
                        <a:lnTo>
                          <a:pt x="14" y="8"/>
                        </a:lnTo>
                        <a:lnTo>
                          <a:pt x="17" y="8"/>
                        </a:lnTo>
                        <a:lnTo>
                          <a:pt x="14" y="7"/>
                        </a:lnTo>
                        <a:lnTo>
                          <a:pt x="17" y="5"/>
                        </a:lnTo>
                        <a:lnTo>
                          <a:pt x="14" y="5"/>
                        </a:lnTo>
                        <a:lnTo>
                          <a:pt x="14" y="3"/>
                        </a:lnTo>
                        <a:lnTo>
                          <a:pt x="12" y="3"/>
                        </a:lnTo>
                        <a:lnTo>
                          <a:pt x="12" y="0"/>
                        </a:lnTo>
                        <a:lnTo>
                          <a:pt x="8" y="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96" name="Freeform 695"/>
                  <p:cNvSpPr>
                    <a:spLocks/>
                  </p:cNvSpPr>
                  <p:nvPr/>
                </p:nvSpPr>
                <p:spPr bwMode="auto">
                  <a:xfrm>
                    <a:off x="999" y="2728"/>
                    <a:ext cx="5" cy="5"/>
                  </a:xfrm>
                  <a:custGeom>
                    <a:avLst/>
                    <a:gdLst>
                      <a:gd name="T0" fmla="*/ 0 w 11"/>
                      <a:gd name="T1" fmla="*/ 1 h 10"/>
                      <a:gd name="T2" fmla="*/ 0 w 11"/>
                      <a:gd name="T3" fmla="*/ 1 h 10"/>
                      <a:gd name="T4" fmla="*/ 0 w 11"/>
                      <a:gd name="T5" fmla="*/ 1 h 10"/>
                      <a:gd name="T6" fmla="*/ 0 w 11"/>
                      <a:gd name="T7" fmla="*/ 1 h 10"/>
                      <a:gd name="T8" fmla="*/ 0 w 11"/>
                      <a:gd name="T9" fmla="*/ 1 h 10"/>
                      <a:gd name="T10" fmla="*/ 0 w 11"/>
                      <a:gd name="T11" fmla="*/ 1 h 10"/>
                      <a:gd name="T12" fmla="*/ 0 w 11"/>
                      <a:gd name="T13" fmla="*/ 1 h 10"/>
                      <a:gd name="T14" fmla="*/ 0 w 11"/>
                      <a:gd name="T15" fmla="*/ 1 h 10"/>
                      <a:gd name="T16" fmla="*/ 0 w 11"/>
                      <a:gd name="T17" fmla="*/ 1 h 10"/>
                      <a:gd name="T18" fmla="*/ 0 w 11"/>
                      <a:gd name="T19" fmla="*/ 1 h 10"/>
                      <a:gd name="T20" fmla="*/ 0 w 11"/>
                      <a:gd name="T21" fmla="*/ 1 h 10"/>
                      <a:gd name="T22" fmla="*/ 0 w 11"/>
                      <a:gd name="T23" fmla="*/ 2 h 10"/>
                      <a:gd name="T24" fmla="*/ 0 w 11"/>
                      <a:gd name="T25" fmla="*/ 1 h 10"/>
                      <a:gd name="T26" fmla="*/ 0 w 11"/>
                      <a:gd name="T27" fmla="*/ 1 h 10"/>
                      <a:gd name="T28" fmla="*/ 0 w 11"/>
                      <a:gd name="T29" fmla="*/ 1 h 10"/>
                      <a:gd name="T30" fmla="*/ 1 w 11"/>
                      <a:gd name="T31" fmla="*/ 1 h 10"/>
                      <a:gd name="T32" fmla="*/ 1 w 11"/>
                      <a:gd name="T33" fmla="*/ 1 h 10"/>
                      <a:gd name="T34" fmla="*/ 1 w 11"/>
                      <a:gd name="T35" fmla="*/ 1 h 10"/>
                      <a:gd name="T36" fmla="*/ 1 w 11"/>
                      <a:gd name="T37" fmla="*/ 1 h 10"/>
                      <a:gd name="T38" fmla="*/ 1 w 11"/>
                      <a:gd name="T39" fmla="*/ 1 h 10"/>
                      <a:gd name="T40" fmla="*/ 1 w 11"/>
                      <a:gd name="T41" fmla="*/ 1 h 10"/>
                      <a:gd name="T42" fmla="*/ 1 w 11"/>
                      <a:gd name="T43" fmla="*/ 1 h 10"/>
                      <a:gd name="T44" fmla="*/ 0 w 11"/>
                      <a:gd name="T45" fmla="*/ 1 h 10"/>
                      <a:gd name="T46" fmla="*/ 0 w 11"/>
                      <a:gd name="T47" fmla="*/ 0 h 10"/>
                      <a:gd name="T48" fmla="*/ 0 w 11"/>
                      <a:gd name="T49" fmla="*/ 1 h 1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1" h="10">
                        <a:moveTo>
                          <a:pt x="5" y="3"/>
                        </a:moveTo>
                        <a:lnTo>
                          <a:pt x="4" y="1"/>
                        </a:lnTo>
                        <a:lnTo>
                          <a:pt x="4" y="3"/>
                        </a:lnTo>
                        <a:lnTo>
                          <a:pt x="0" y="1"/>
                        </a:lnTo>
                        <a:lnTo>
                          <a:pt x="2" y="3"/>
                        </a:lnTo>
                        <a:lnTo>
                          <a:pt x="0" y="3"/>
                        </a:lnTo>
                        <a:lnTo>
                          <a:pt x="2" y="5"/>
                        </a:lnTo>
                        <a:lnTo>
                          <a:pt x="0" y="6"/>
                        </a:lnTo>
                        <a:lnTo>
                          <a:pt x="4" y="6"/>
                        </a:lnTo>
                        <a:lnTo>
                          <a:pt x="2" y="8"/>
                        </a:lnTo>
                        <a:lnTo>
                          <a:pt x="4" y="6"/>
                        </a:lnTo>
                        <a:lnTo>
                          <a:pt x="4" y="10"/>
                        </a:lnTo>
                        <a:lnTo>
                          <a:pt x="5" y="6"/>
                        </a:lnTo>
                        <a:lnTo>
                          <a:pt x="7" y="8"/>
                        </a:lnTo>
                        <a:lnTo>
                          <a:pt x="7" y="6"/>
                        </a:lnTo>
                        <a:lnTo>
                          <a:pt x="9" y="8"/>
                        </a:lnTo>
                        <a:lnTo>
                          <a:pt x="9" y="6"/>
                        </a:lnTo>
                        <a:lnTo>
                          <a:pt x="11" y="6"/>
                        </a:lnTo>
                        <a:lnTo>
                          <a:pt x="9" y="5"/>
                        </a:lnTo>
                        <a:lnTo>
                          <a:pt x="11" y="3"/>
                        </a:lnTo>
                        <a:lnTo>
                          <a:pt x="9" y="3"/>
                        </a:lnTo>
                        <a:lnTo>
                          <a:pt x="9" y="1"/>
                        </a:lnTo>
                        <a:lnTo>
                          <a:pt x="7" y="1"/>
                        </a:lnTo>
                        <a:lnTo>
                          <a:pt x="7" y="0"/>
                        </a:lnTo>
                        <a:lnTo>
                          <a:pt x="5" y="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97" name="Freeform 696"/>
                  <p:cNvSpPr>
                    <a:spLocks/>
                  </p:cNvSpPr>
                  <p:nvPr/>
                </p:nvSpPr>
                <p:spPr bwMode="auto">
                  <a:xfrm>
                    <a:off x="1001" y="2730"/>
                    <a:ext cx="2" cy="2"/>
                  </a:xfrm>
                  <a:custGeom>
                    <a:avLst/>
                    <a:gdLst>
                      <a:gd name="T0" fmla="*/ 1 w 3"/>
                      <a:gd name="T1" fmla="*/ 1 h 3"/>
                      <a:gd name="T2" fmla="*/ 1 w 3"/>
                      <a:gd name="T3" fmla="*/ 0 h 3"/>
                      <a:gd name="T4" fmla="*/ 1 w 3"/>
                      <a:gd name="T5" fmla="*/ 1 h 3"/>
                      <a:gd name="T6" fmla="*/ 0 w 3"/>
                      <a:gd name="T7" fmla="*/ 0 h 3"/>
                      <a:gd name="T8" fmla="*/ 0 w 3"/>
                      <a:gd name="T9" fmla="*/ 1 h 3"/>
                      <a:gd name="T10" fmla="*/ 0 w 3"/>
                      <a:gd name="T11" fmla="*/ 1 h 3"/>
                      <a:gd name="T12" fmla="*/ 0 w 3"/>
                      <a:gd name="T13" fmla="*/ 1 h 3"/>
                      <a:gd name="T14" fmla="*/ 0 w 3"/>
                      <a:gd name="T15" fmla="*/ 1 h 3"/>
                      <a:gd name="T16" fmla="*/ 1 w 3"/>
                      <a:gd name="T17" fmla="*/ 1 h 3"/>
                      <a:gd name="T18" fmla="*/ 0 w 3"/>
                      <a:gd name="T19" fmla="*/ 1 h 3"/>
                      <a:gd name="T20" fmla="*/ 1 w 3"/>
                      <a:gd name="T21" fmla="*/ 1 h 3"/>
                      <a:gd name="T22" fmla="*/ 1 w 3"/>
                      <a:gd name="T23" fmla="*/ 1 h 3"/>
                      <a:gd name="T24" fmla="*/ 1 w 3"/>
                      <a:gd name="T25" fmla="*/ 1 h 3"/>
                      <a:gd name="T26" fmla="*/ 1 w 3"/>
                      <a:gd name="T27" fmla="*/ 1 h 3"/>
                      <a:gd name="T28" fmla="*/ 1 w 3"/>
                      <a:gd name="T29" fmla="*/ 1 h 3"/>
                      <a:gd name="T30" fmla="*/ 1 w 3"/>
                      <a:gd name="T31" fmla="*/ 1 h 3"/>
                      <a:gd name="T32" fmla="*/ 1 w 3"/>
                      <a:gd name="T33" fmla="*/ 1 h 3"/>
                      <a:gd name="T34" fmla="*/ 1 w 3"/>
                      <a:gd name="T35" fmla="*/ 1 h 3"/>
                      <a:gd name="T36" fmla="*/ 1 w 3"/>
                      <a:gd name="T37" fmla="*/ 1 h 3"/>
                      <a:gd name="T38" fmla="*/ 1 w 3"/>
                      <a:gd name="T39" fmla="*/ 1 h 3"/>
                      <a:gd name="T40" fmla="*/ 1 w 3"/>
                      <a:gd name="T41" fmla="*/ 1 h 3"/>
                      <a:gd name="T42" fmla="*/ 1 w 3"/>
                      <a:gd name="T43" fmla="*/ 0 h 3"/>
                      <a:gd name="T44" fmla="*/ 1 w 3"/>
                      <a:gd name="T45" fmla="*/ 0 h 3"/>
                      <a:gd name="T46" fmla="*/ 1 w 3"/>
                      <a:gd name="T47" fmla="*/ 0 h 3"/>
                      <a:gd name="T48" fmla="*/ 1 w 3"/>
                      <a:gd name="T49" fmla="*/ 1 h 3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3" h="3">
                        <a:moveTo>
                          <a:pt x="1" y="2"/>
                        </a:moveTo>
                        <a:lnTo>
                          <a:pt x="1" y="0"/>
                        </a:lnTo>
                        <a:lnTo>
                          <a:pt x="1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0" y="3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lnTo>
                          <a:pt x="3" y="3"/>
                        </a:lnTo>
                        <a:lnTo>
                          <a:pt x="3" y="2"/>
                        </a:lnTo>
                        <a:lnTo>
                          <a:pt x="3" y="0"/>
                        </a:lnTo>
                        <a:lnTo>
                          <a:pt x="1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</p:grpSp>
            <p:sp>
              <p:nvSpPr>
                <p:cNvPr id="657" name="Freeform 656"/>
                <p:cNvSpPr>
                  <a:spLocks/>
                </p:cNvSpPr>
                <p:nvPr/>
              </p:nvSpPr>
              <p:spPr bwMode="auto">
                <a:xfrm>
                  <a:off x="933" y="2676"/>
                  <a:ext cx="138" cy="108"/>
                </a:xfrm>
                <a:custGeom>
                  <a:avLst/>
                  <a:gdLst>
                    <a:gd name="T0" fmla="*/ 18 w 276"/>
                    <a:gd name="T1" fmla="*/ 8 h 216"/>
                    <a:gd name="T2" fmla="*/ 14 w 276"/>
                    <a:gd name="T3" fmla="*/ 3 h 216"/>
                    <a:gd name="T4" fmla="*/ 12 w 276"/>
                    <a:gd name="T5" fmla="*/ 8 h 216"/>
                    <a:gd name="T6" fmla="*/ 1 w 276"/>
                    <a:gd name="T7" fmla="*/ 3 h 216"/>
                    <a:gd name="T8" fmla="*/ 8 w 276"/>
                    <a:gd name="T9" fmla="*/ 10 h 216"/>
                    <a:gd name="T10" fmla="*/ 0 w 276"/>
                    <a:gd name="T11" fmla="*/ 11 h 216"/>
                    <a:gd name="T12" fmla="*/ 7 w 276"/>
                    <a:gd name="T13" fmla="*/ 15 h 216"/>
                    <a:gd name="T14" fmla="*/ 1 w 276"/>
                    <a:gd name="T15" fmla="*/ 19 h 216"/>
                    <a:gd name="T16" fmla="*/ 10 w 276"/>
                    <a:gd name="T17" fmla="*/ 18 h 216"/>
                    <a:gd name="T18" fmla="*/ 8 w 276"/>
                    <a:gd name="T19" fmla="*/ 22 h 216"/>
                    <a:gd name="T20" fmla="*/ 13 w 276"/>
                    <a:gd name="T21" fmla="*/ 20 h 216"/>
                    <a:gd name="T22" fmla="*/ 14 w 276"/>
                    <a:gd name="T23" fmla="*/ 27 h 216"/>
                    <a:gd name="T24" fmla="*/ 17 w 276"/>
                    <a:gd name="T25" fmla="*/ 19 h 216"/>
                    <a:gd name="T26" fmla="*/ 22 w 276"/>
                    <a:gd name="T27" fmla="*/ 25 h 216"/>
                    <a:gd name="T28" fmla="*/ 23 w 276"/>
                    <a:gd name="T29" fmla="*/ 19 h 216"/>
                    <a:gd name="T30" fmla="*/ 29 w 276"/>
                    <a:gd name="T31" fmla="*/ 23 h 216"/>
                    <a:gd name="T32" fmla="*/ 27 w 276"/>
                    <a:gd name="T33" fmla="*/ 17 h 216"/>
                    <a:gd name="T34" fmla="*/ 35 w 276"/>
                    <a:gd name="T35" fmla="*/ 17 h 216"/>
                    <a:gd name="T36" fmla="*/ 29 w 276"/>
                    <a:gd name="T37" fmla="*/ 14 h 216"/>
                    <a:gd name="T38" fmla="*/ 34 w 276"/>
                    <a:gd name="T39" fmla="*/ 11 h 216"/>
                    <a:gd name="T40" fmla="*/ 27 w 276"/>
                    <a:gd name="T41" fmla="*/ 10 h 216"/>
                    <a:gd name="T42" fmla="*/ 30 w 276"/>
                    <a:gd name="T43" fmla="*/ 6 h 216"/>
                    <a:gd name="T44" fmla="*/ 23 w 276"/>
                    <a:gd name="T45" fmla="*/ 7 h 216"/>
                    <a:gd name="T46" fmla="*/ 24 w 276"/>
                    <a:gd name="T47" fmla="*/ 0 h 216"/>
                    <a:gd name="T48" fmla="*/ 18 w 276"/>
                    <a:gd name="T49" fmla="*/ 8 h 21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76" h="216">
                      <a:moveTo>
                        <a:pt x="138" y="59"/>
                      </a:moveTo>
                      <a:lnTo>
                        <a:pt x="107" y="22"/>
                      </a:lnTo>
                      <a:lnTo>
                        <a:pt x="93" y="64"/>
                      </a:lnTo>
                      <a:lnTo>
                        <a:pt x="5" y="22"/>
                      </a:lnTo>
                      <a:lnTo>
                        <a:pt x="59" y="76"/>
                      </a:lnTo>
                      <a:lnTo>
                        <a:pt x="0" y="86"/>
                      </a:lnTo>
                      <a:lnTo>
                        <a:pt x="49" y="117"/>
                      </a:lnTo>
                      <a:lnTo>
                        <a:pt x="2" y="145"/>
                      </a:lnTo>
                      <a:lnTo>
                        <a:pt x="73" y="140"/>
                      </a:lnTo>
                      <a:lnTo>
                        <a:pt x="61" y="176"/>
                      </a:lnTo>
                      <a:lnTo>
                        <a:pt x="99" y="155"/>
                      </a:lnTo>
                      <a:lnTo>
                        <a:pt x="109" y="216"/>
                      </a:lnTo>
                      <a:lnTo>
                        <a:pt x="135" y="148"/>
                      </a:lnTo>
                      <a:lnTo>
                        <a:pt x="169" y="197"/>
                      </a:lnTo>
                      <a:lnTo>
                        <a:pt x="180" y="145"/>
                      </a:lnTo>
                      <a:lnTo>
                        <a:pt x="232" y="181"/>
                      </a:lnTo>
                      <a:lnTo>
                        <a:pt x="216" y="129"/>
                      </a:lnTo>
                      <a:lnTo>
                        <a:pt x="276" y="133"/>
                      </a:lnTo>
                      <a:lnTo>
                        <a:pt x="225" y="105"/>
                      </a:lnTo>
                      <a:lnTo>
                        <a:pt x="270" y="81"/>
                      </a:lnTo>
                      <a:lnTo>
                        <a:pt x="214" y="73"/>
                      </a:lnTo>
                      <a:lnTo>
                        <a:pt x="235" y="45"/>
                      </a:lnTo>
                      <a:lnTo>
                        <a:pt x="182" y="54"/>
                      </a:lnTo>
                      <a:lnTo>
                        <a:pt x="187" y="0"/>
                      </a:lnTo>
                      <a:lnTo>
                        <a:pt x="138" y="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</p:grpSp>
          <p:grpSp>
            <p:nvGrpSpPr>
              <p:cNvPr id="613" name="Group 612"/>
              <p:cNvGrpSpPr>
                <a:grpSpLocks/>
              </p:cNvGrpSpPr>
              <p:nvPr/>
            </p:nvGrpSpPr>
            <p:grpSpPr bwMode="auto">
              <a:xfrm>
                <a:off x="611" y="3558"/>
                <a:ext cx="212" cy="175"/>
                <a:chOff x="1081" y="2681"/>
                <a:chExt cx="138" cy="130"/>
              </a:xfrm>
            </p:grpSpPr>
            <p:grpSp>
              <p:nvGrpSpPr>
                <p:cNvPr id="614" name="Group 613"/>
                <p:cNvGrpSpPr>
                  <a:grpSpLocks/>
                </p:cNvGrpSpPr>
                <p:nvPr/>
              </p:nvGrpSpPr>
              <p:grpSpPr bwMode="auto">
                <a:xfrm>
                  <a:off x="1081" y="2681"/>
                  <a:ext cx="138" cy="130"/>
                  <a:chOff x="1081" y="2681"/>
                  <a:chExt cx="138" cy="130"/>
                </a:xfrm>
              </p:grpSpPr>
              <p:sp>
                <p:nvSpPr>
                  <p:cNvPr id="616" name="Freeform 615"/>
                  <p:cNvSpPr>
                    <a:spLocks/>
                  </p:cNvSpPr>
                  <p:nvPr/>
                </p:nvSpPr>
                <p:spPr bwMode="auto">
                  <a:xfrm>
                    <a:off x="1081" y="2681"/>
                    <a:ext cx="138" cy="130"/>
                  </a:xfrm>
                  <a:custGeom>
                    <a:avLst/>
                    <a:gdLst>
                      <a:gd name="T0" fmla="*/ 18 w 276"/>
                      <a:gd name="T1" fmla="*/ 9 h 260"/>
                      <a:gd name="T2" fmla="*/ 14 w 276"/>
                      <a:gd name="T3" fmla="*/ 4 h 260"/>
                      <a:gd name="T4" fmla="*/ 12 w 276"/>
                      <a:gd name="T5" fmla="*/ 10 h 260"/>
                      <a:gd name="T6" fmla="*/ 1 w 276"/>
                      <a:gd name="T7" fmla="*/ 4 h 260"/>
                      <a:gd name="T8" fmla="*/ 8 w 276"/>
                      <a:gd name="T9" fmla="*/ 12 h 260"/>
                      <a:gd name="T10" fmla="*/ 0 w 276"/>
                      <a:gd name="T11" fmla="*/ 13 h 260"/>
                      <a:gd name="T12" fmla="*/ 7 w 276"/>
                      <a:gd name="T13" fmla="*/ 18 h 260"/>
                      <a:gd name="T14" fmla="*/ 1 w 276"/>
                      <a:gd name="T15" fmla="*/ 22 h 260"/>
                      <a:gd name="T16" fmla="*/ 10 w 276"/>
                      <a:gd name="T17" fmla="*/ 21 h 260"/>
                      <a:gd name="T18" fmla="*/ 8 w 276"/>
                      <a:gd name="T19" fmla="*/ 27 h 260"/>
                      <a:gd name="T20" fmla="*/ 13 w 276"/>
                      <a:gd name="T21" fmla="*/ 24 h 260"/>
                      <a:gd name="T22" fmla="*/ 14 w 276"/>
                      <a:gd name="T23" fmla="*/ 33 h 260"/>
                      <a:gd name="T24" fmla="*/ 17 w 276"/>
                      <a:gd name="T25" fmla="*/ 23 h 260"/>
                      <a:gd name="T26" fmla="*/ 22 w 276"/>
                      <a:gd name="T27" fmla="*/ 30 h 260"/>
                      <a:gd name="T28" fmla="*/ 23 w 276"/>
                      <a:gd name="T29" fmla="*/ 22 h 260"/>
                      <a:gd name="T30" fmla="*/ 29 w 276"/>
                      <a:gd name="T31" fmla="*/ 28 h 260"/>
                      <a:gd name="T32" fmla="*/ 27 w 276"/>
                      <a:gd name="T33" fmla="*/ 20 h 260"/>
                      <a:gd name="T34" fmla="*/ 35 w 276"/>
                      <a:gd name="T35" fmla="*/ 20 h 260"/>
                      <a:gd name="T36" fmla="*/ 29 w 276"/>
                      <a:gd name="T37" fmla="*/ 16 h 260"/>
                      <a:gd name="T38" fmla="*/ 34 w 276"/>
                      <a:gd name="T39" fmla="*/ 13 h 260"/>
                      <a:gd name="T40" fmla="*/ 27 w 276"/>
                      <a:gd name="T41" fmla="*/ 11 h 260"/>
                      <a:gd name="T42" fmla="*/ 30 w 276"/>
                      <a:gd name="T43" fmla="*/ 7 h 260"/>
                      <a:gd name="T44" fmla="*/ 23 w 276"/>
                      <a:gd name="T45" fmla="*/ 8 h 260"/>
                      <a:gd name="T46" fmla="*/ 24 w 276"/>
                      <a:gd name="T47" fmla="*/ 0 h 260"/>
                      <a:gd name="T48" fmla="*/ 18 w 276"/>
                      <a:gd name="T49" fmla="*/ 9 h 26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76" h="260">
                        <a:moveTo>
                          <a:pt x="138" y="70"/>
                        </a:moveTo>
                        <a:lnTo>
                          <a:pt x="107" y="27"/>
                        </a:lnTo>
                        <a:lnTo>
                          <a:pt x="93" y="76"/>
                        </a:lnTo>
                        <a:lnTo>
                          <a:pt x="5" y="27"/>
                        </a:lnTo>
                        <a:lnTo>
                          <a:pt x="59" y="91"/>
                        </a:lnTo>
                        <a:lnTo>
                          <a:pt x="0" y="103"/>
                        </a:lnTo>
                        <a:lnTo>
                          <a:pt x="49" y="141"/>
                        </a:lnTo>
                        <a:lnTo>
                          <a:pt x="2" y="176"/>
                        </a:lnTo>
                        <a:lnTo>
                          <a:pt x="73" y="167"/>
                        </a:lnTo>
                        <a:lnTo>
                          <a:pt x="61" y="212"/>
                        </a:lnTo>
                        <a:lnTo>
                          <a:pt x="99" y="188"/>
                        </a:lnTo>
                        <a:lnTo>
                          <a:pt x="109" y="260"/>
                        </a:lnTo>
                        <a:lnTo>
                          <a:pt x="135" y="179"/>
                        </a:lnTo>
                        <a:lnTo>
                          <a:pt x="169" y="238"/>
                        </a:lnTo>
                        <a:lnTo>
                          <a:pt x="180" y="174"/>
                        </a:lnTo>
                        <a:lnTo>
                          <a:pt x="232" y="217"/>
                        </a:lnTo>
                        <a:lnTo>
                          <a:pt x="216" y="155"/>
                        </a:lnTo>
                        <a:lnTo>
                          <a:pt x="276" y="160"/>
                        </a:lnTo>
                        <a:lnTo>
                          <a:pt x="225" y="126"/>
                        </a:lnTo>
                        <a:lnTo>
                          <a:pt x="270" y="98"/>
                        </a:lnTo>
                        <a:lnTo>
                          <a:pt x="214" y="88"/>
                        </a:lnTo>
                        <a:lnTo>
                          <a:pt x="235" y="53"/>
                        </a:lnTo>
                        <a:lnTo>
                          <a:pt x="181" y="64"/>
                        </a:lnTo>
                        <a:lnTo>
                          <a:pt x="187" y="0"/>
                        </a:lnTo>
                        <a:lnTo>
                          <a:pt x="138" y="7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17" name="Freeform 616"/>
                  <p:cNvSpPr>
                    <a:spLocks/>
                  </p:cNvSpPr>
                  <p:nvPr/>
                </p:nvSpPr>
                <p:spPr bwMode="auto">
                  <a:xfrm>
                    <a:off x="1084" y="2683"/>
                    <a:ext cx="132" cy="126"/>
                  </a:xfrm>
                  <a:custGeom>
                    <a:avLst/>
                    <a:gdLst>
                      <a:gd name="T0" fmla="*/ 16 w 265"/>
                      <a:gd name="T1" fmla="*/ 9 h 250"/>
                      <a:gd name="T2" fmla="*/ 12 w 265"/>
                      <a:gd name="T3" fmla="*/ 4 h 250"/>
                      <a:gd name="T4" fmla="*/ 11 w 265"/>
                      <a:gd name="T5" fmla="*/ 9 h 250"/>
                      <a:gd name="T6" fmla="*/ 0 w 265"/>
                      <a:gd name="T7" fmla="*/ 4 h 250"/>
                      <a:gd name="T8" fmla="*/ 7 w 265"/>
                      <a:gd name="T9" fmla="*/ 11 h 250"/>
                      <a:gd name="T10" fmla="*/ 0 w 265"/>
                      <a:gd name="T11" fmla="*/ 13 h 250"/>
                      <a:gd name="T12" fmla="*/ 5 w 265"/>
                      <a:gd name="T13" fmla="*/ 18 h 250"/>
                      <a:gd name="T14" fmla="*/ 0 w 265"/>
                      <a:gd name="T15" fmla="*/ 22 h 250"/>
                      <a:gd name="T16" fmla="*/ 8 w 265"/>
                      <a:gd name="T17" fmla="*/ 21 h 250"/>
                      <a:gd name="T18" fmla="*/ 7 w 265"/>
                      <a:gd name="T19" fmla="*/ 26 h 250"/>
                      <a:gd name="T20" fmla="*/ 11 w 265"/>
                      <a:gd name="T21" fmla="*/ 23 h 250"/>
                      <a:gd name="T22" fmla="*/ 13 w 265"/>
                      <a:gd name="T23" fmla="*/ 32 h 250"/>
                      <a:gd name="T24" fmla="*/ 16 w 265"/>
                      <a:gd name="T25" fmla="*/ 22 h 250"/>
                      <a:gd name="T26" fmla="*/ 20 w 265"/>
                      <a:gd name="T27" fmla="*/ 29 h 250"/>
                      <a:gd name="T28" fmla="*/ 21 w 265"/>
                      <a:gd name="T29" fmla="*/ 21 h 250"/>
                      <a:gd name="T30" fmla="*/ 27 w 265"/>
                      <a:gd name="T31" fmla="*/ 27 h 250"/>
                      <a:gd name="T32" fmla="*/ 26 w 265"/>
                      <a:gd name="T33" fmla="*/ 19 h 250"/>
                      <a:gd name="T34" fmla="*/ 33 w 265"/>
                      <a:gd name="T35" fmla="*/ 20 h 250"/>
                      <a:gd name="T36" fmla="*/ 26 w 265"/>
                      <a:gd name="T37" fmla="*/ 16 h 250"/>
                      <a:gd name="T38" fmla="*/ 32 w 265"/>
                      <a:gd name="T39" fmla="*/ 12 h 250"/>
                      <a:gd name="T40" fmla="*/ 25 w 265"/>
                      <a:gd name="T41" fmla="*/ 11 h 250"/>
                      <a:gd name="T42" fmla="*/ 28 w 265"/>
                      <a:gd name="T43" fmla="*/ 7 h 250"/>
                      <a:gd name="T44" fmla="*/ 21 w 265"/>
                      <a:gd name="T45" fmla="*/ 8 h 250"/>
                      <a:gd name="T46" fmla="*/ 22 w 265"/>
                      <a:gd name="T47" fmla="*/ 0 h 250"/>
                      <a:gd name="T48" fmla="*/ 16 w 265"/>
                      <a:gd name="T49" fmla="*/ 9 h 25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65" h="250">
                        <a:moveTo>
                          <a:pt x="133" y="67"/>
                        </a:moveTo>
                        <a:lnTo>
                          <a:pt x="102" y="26"/>
                        </a:lnTo>
                        <a:lnTo>
                          <a:pt x="90" y="72"/>
                        </a:lnTo>
                        <a:lnTo>
                          <a:pt x="6" y="26"/>
                        </a:lnTo>
                        <a:lnTo>
                          <a:pt x="57" y="88"/>
                        </a:lnTo>
                        <a:lnTo>
                          <a:pt x="0" y="100"/>
                        </a:lnTo>
                        <a:lnTo>
                          <a:pt x="47" y="136"/>
                        </a:lnTo>
                        <a:lnTo>
                          <a:pt x="2" y="169"/>
                        </a:lnTo>
                        <a:lnTo>
                          <a:pt x="69" y="160"/>
                        </a:lnTo>
                        <a:lnTo>
                          <a:pt x="57" y="204"/>
                        </a:lnTo>
                        <a:lnTo>
                          <a:pt x="95" y="181"/>
                        </a:lnTo>
                        <a:lnTo>
                          <a:pt x="104" y="250"/>
                        </a:lnTo>
                        <a:lnTo>
                          <a:pt x="130" y="172"/>
                        </a:lnTo>
                        <a:lnTo>
                          <a:pt x="163" y="229"/>
                        </a:lnTo>
                        <a:lnTo>
                          <a:pt x="171" y="167"/>
                        </a:lnTo>
                        <a:lnTo>
                          <a:pt x="221" y="209"/>
                        </a:lnTo>
                        <a:lnTo>
                          <a:pt x="208" y="148"/>
                        </a:lnTo>
                        <a:lnTo>
                          <a:pt x="265" y="153"/>
                        </a:lnTo>
                        <a:lnTo>
                          <a:pt x="214" y="121"/>
                        </a:lnTo>
                        <a:lnTo>
                          <a:pt x="258" y="95"/>
                        </a:lnTo>
                        <a:lnTo>
                          <a:pt x="206" y="84"/>
                        </a:lnTo>
                        <a:lnTo>
                          <a:pt x="225" y="52"/>
                        </a:lnTo>
                        <a:lnTo>
                          <a:pt x="173" y="62"/>
                        </a:lnTo>
                        <a:lnTo>
                          <a:pt x="178" y="0"/>
                        </a:lnTo>
                        <a:lnTo>
                          <a:pt x="133" y="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18" name="Freeform 617"/>
                  <p:cNvSpPr>
                    <a:spLocks/>
                  </p:cNvSpPr>
                  <p:nvPr/>
                </p:nvSpPr>
                <p:spPr bwMode="auto">
                  <a:xfrm>
                    <a:off x="1085" y="2685"/>
                    <a:ext cx="129" cy="122"/>
                  </a:xfrm>
                  <a:custGeom>
                    <a:avLst/>
                    <a:gdLst>
                      <a:gd name="T0" fmla="*/ 17 w 257"/>
                      <a:gd name="T1" fmla="*/ 9 h 244"/>
                      <a:gd name="T2" fmla="*/ 13 w 257"/>
                      <a:gd name="T3" fmla="*/ 4 h 244"/>
                      <a:gd name="T4" fmla="*/ 11 w 257"/>
                      <a:gd name="T5" fmla="*/ 9 h 244"/>
                      <a:gd name="T6" fmla="*/ 1 w 257"/>
                      <a:gd name="T7" fmla="*/ 4 h 244"/>
                      <a:gd name="T8" fmla="*/ 7 w 257"/>
                      <a:gd name="T9" fmla="*/ 11 h 244"/>
                      <a:gd name="T10" fmla="*/ 0 w 257"/>
                      <a:gd name="T11" fmla="*/ 13 h 244"/>
                      <a:gd name="T12" fmla="*/ 6 w 257"/>
                      <a:gd name="T13" fmla="*/ 17 h 244"/>
                      <a:gd name="T14" fmla="*/ 1 w 257"/>
                      <a:gd name="T15" fmla="*/ 21 h 244"/>
                      <a:gd name="T16" fmla="*/ 9 w 257"/>
                      <a:gd name="T17" fmla="*/ 20 h 244"/>
                      <a:gd name="T18" fmla="*/ 8 w 257"/>
                      <a:gd name="T19" fmla="*/ 25 h 244"/>
                      <a:gd name="T20" fmla="*/ 12 w 257"/>
                      <a:gd name="T21" fmla="*/ 22 h 244"/>
                      <a:gd name="T22" fmla="*/ 13 w 257"/>
                      <a:gd name="T23" fmla="*/ 31 h 244"/>
                      <a:gd name="T24" fmla="*/ 16 w 257"/>
                      <a:gd name="T25" fmla="*/ 21 h 244"/>
                      <a:gd name="T26" fmla="*/ 20 w 257"/>
                      <a:gd name="T27" fmla="*/ 28 h 244"/>
                      <a:gd name="T28" fmla="*/ 21 w 257"/>
                      <a:gd name="T29" fmla="*/ 21 h 244"/>
                      <a:gd name="T30" fmla="*/ 27 w 257"/>
                      <a:gd name="T31" fmla="*/ 26 h 244"/>
                      <a:gd name="T32" fmla="*/ 25 w 257"/>
                      <a:gd name="T33" fmla="*/ 19 h 244"/>
                      <a:gd name="T34" fmla="*/ 33 w 257"/>
                      <a:gd name="T35" fmla="*/ 19 h 244"/>
                      <a:gd name="T36" fmla="*/ 27 w 257"/>
                      <a:gd name="T37" fmla="*/ 15 h 244"/>
                      <a:gd name="T38" fmla="*/ 32 w 257"/>
                      <a:gd name="T39" fmla="*/ 12 h 244"/>
                      <a:gd name="T40" fmla="*/ 25 w 257"/>
                      <a:gd name="T41" fmla="*/ 11 h 244"/>
                      <a:gd name="T42" fmla="*/ 28 w 257"/>
                      <a:gd name="T43" fmla="*/ 7 h 244"/>
                      <a:gd name="T44" fmla="*/ 22 w 257"/>
                      <a:gd name="T45" fmla="*/ 8 h 244"/>
                      <a:gd name="T46" fmla="*/ 22 w 257"/>
                      <a:gd name="T47" fmla="*/ 0 h 244"/>
                      <a:gd name="T48" fmla="*/ 17 w 257"/>
                      <a:gd name="T49" fmla="*/ 9 h 24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57" h="244">
                        <a:moveTo>
                          <a:pt x="129" y="66"/>
                        </a:moveTo>
                        <a:lnTo>
                          <a:pt x="100" y="26"/>
                        </a:lnTo>
                        <a:lnTo>
                          <a:pt x="86" y="71"/>
                        </a:lnTo>
                        <a:lnTo>
                          <a:pt x="5" y="26"/>
                        </a:lnTo>
                        <a:lnTo>
                          <a:pt x="55" y="87"/>
                        </a:lnTo>
                        <a:lnTo>
                          <a:pt x="0" y="97"/>
                        </a:lnTo>
                        <a:lnTo>
                          <a:pt x="45" y="133"/>
                        </a:lnTo>
                        <a:lnTo>
                          <a:pt x="2" y="164"/>
                        </a:lnTo>
                        <a:lnTo>
                          <a:pt x="67" y="157"/>
                        </a:lnTo>
                        <a:lnTo>
                          <a:pt x="57" y="199"/>
                        </a:lnTo>
                        <a:lnTo>
                          <a:pt x="91" y="176"/>
                        </a:lnTo>
                        <a:lnTo>
                          <a:pt x="102" y="244"/>
                        </a:lnTo>
                        <a:lnTo>
                          <a:pt x="126" y="168"/>
                        </a:lnTo>
                        <a:lnTo>
                          <a:pt x="157" y="223"/>
                        </a:lnTo>
                        <a:lnTo>
                          <a:pt x="167" y="163"/>
                        </a:lnTo>
                        <a:lnTo>
                          <a:pt x="216" y="204"/>
                        </a:lnTo>
                        <a:lnTo>
                          <a:pt x="200" y="145"/>
                        </a:lnTo>
                        <a:lnTo>
                          <a:pt x="257" y="150"/>
                        </a:lnTo>
                        <a:lnTo>
                          <a:pt x="209" y="118"/>
                        </a:lnTo>
                        <a:lnTo>
                          <a:pt x="250" y="92"/>
                        </a:lnTo>
                        <a:lnTo>
                          <a:pt x="200" y="83"/>
                        </a:lnTo>
                        <a:lnTo>
                          <a:pt x="219" y="50"/>
                        </a:lnTo>
                        <a:lnTo>
                          <a:pt x="169" y="61"/>
                        </a:lnTo>
                        <a:lnTo>
                          <a:pt x="174" y="0"/>
                        </a:lnTo>
                        <a:lnTo>
                          <a:pt x="129" y="66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19" name="Freeform 618"/>
                  <p:cNvSpPr>
                    <a:spLocks/>
                  </p:cNvSpPr>
                  <p:nvPr/>
                </p:nvSpPr>
                <p:spPr bwMode="auto">
                  <a:xfrm>
                    <a:off x="1087" y="2687"/>
                    <a:ext cx="125" cy="118"/>
                  </a:xfrm>
                  <a:custGeom>
                    <a:avLst/>
                    <a:gdLst>
                      <a:gd name="T0" fmla="*/ 15 w 251"/>
                      <a:gd name="T1" fmla="*/ 8 h 236"/>
                      <a:gd name="T2" fmla="*/ 12 w 251"/>
                      <a:gd name="T3" fmla="*/ 4 h 236"/>
                      <a:gd name="T4" fmla="*/ 10 w 251"/>
                      <a:gd name="T5" fmla="*/ 9 h 236"/>
                      <a:gd name="T6" fmla="*/ 0 w 251"/>
                      <a:gd name="T7" fmla="*/ 4 h 236"/>
                      <a:gd name="T8" fmla="*/ 6 w 251"/>
                      <a:gd name="T9" fmla="*/ 11 h 236"/>
                      <a:gd name="T10" fmla="*/ 0 w 251"/>
                      <a:gd name="T11" fmla="*/ 12 h 236"/>
                      <a:gd name="T12" fmla="*/ 5 w 251"/>
                      <a:gd name="T13" fmla="*/ 16 h 236"/>
                      <a:gd name="T14" fmla="*/ 0 w 251"/>
                      <a:gd name="T15" fmla="*/ 20 h 236"/>
                      <a:gd name="T16" fmla="*/ 8 w 251"/>
                      <a:gd name="T17" fmla="*/ 19 h 236"/>
                      <a:gd name="T18" fmla="*/ 7 w 251"/>
                      <a:gd name="T19" fmla="*/ 25 h 236"/>
                      <a:gd name="T20" fmla="*/ 11 w 251"/>
                      <a:gd name="T21" fmla="*/ 22 h 236"/>
                      <a:gd name="T22" fmla="*/ 12 w 251"/>
                      <a:gd name="T23" fmla="*/ 30 h 236"/>
                      <a:gd name="T24" fmla="*/ 15 w 251"/>
                      <a:gd name="T25" fmla="*/ 21 h 236"/>
                      <a:gd name="T26" fmla="*/ 19 w 251"/>
                      <a:gd name="T27" fmla="*/ 27 h 236"/>
                      <a:gd name="T28" fmla="*/ 20 w 251"/>
                      <a:gd name="T29" fmla="*/ 20 h 236"/>
                      <a:gd name="T30" fmla="*/ 26 w 251"/>
                      <a:gd name="T31" fmla="*/ 25 h 236"/>
                      <a:gd name="T32" fmla="*/ 24 w 251"/>
                      <a:gd name="T33" fmla="*/ 18 h 236"/>
                      <a:gd name="T34" fmla="*/ 31 w 251"/>
                      <a:gd name="T35" fmla="*/ 19 h 236"/>
                      <a:gd name="T36" fmla="*/ 25 w 251"/>
                      <a:gd name="T37" fmla="*/ 15 h 236"/>
                      <a:gd name="T38" fmla="*/ 30 w 251"/>
                      <a:gd name="T39" fmla="*/ 12 h 236"/>
                      <a:gd name="T40" fmla="*/ 24 w 251"/>
                      <a:gd name="T41" fmla="*/ 10 h 236"/>
                      <a:gd name="T42" fmla="*/ 26 w 251"/>
                      <a:gd name="T43" fmla="*/ 6 h 236"/>
                      <a:gd name="T44" fmla="*/ 20 w 251"/>
                      <a:gd name="T45" fmla="*/ 8 h 236"/>
                      <a:gd name="T46" fmla="*/ 21 w 251"/>
                      <a:gd name="T47" fmla="*/ 0 h 236"/>
                      <a:gd name="T48" fmla="*/ 15 w 251"/>
                      <a:gd name="T49" fmla="*/ 8 h 2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51" h="236">
                        <a:moveTo>
                          <a:pt x="126" y="64"/>
                        </a:moveTo>
                        <a:lnTo>
                          <a:pt x="97" y="26"/>
                        </a:lnTo>
                        <a:lnTo>
                          <a:pt x="85" y="69"/>
                        </a:lnTo>
                        <a:lnTo>
                          <a:pt x="5" y="26"/>
                        </a:lnTo>
                        <a:lnTo>
                          <a:pt x="54" y="83"/>
                        </a:lnTo>
                        <a:lnTo>
                          <a:pt x="0" y="93"/>
                        </a:lnTo>
                        <a:lnTo>
                          <a:pt x="43" y="127"/>
                        </a:lnTo>
                        <a:lnTo>
                          <a:pt x="2" y="160"/>
                        </a:lnTo>
                        <a:lnTo>
                          <a:pt x="66" y="152"/>
                        </a:lnTo>
                        <a:lnTo>
                          <a:pt x="56" y="193"/>
                        </a:lnTo>
                        <a:lnTo>
                          <a:pt x="90" y="171"/>
                        </a:lnTo>
                        <a:lnTo>
                          <a:pt x="99" y="236"/>
                        </a:lnTo>
                        <a:lnTo>
                          <a:pt x="123" y="162"/>
                        </a:lnTo>
                        <a:lnTo>
                          <a:pt x="154" y="216"/>
                        </a:lnTo>
                        <a:lnTo>
                          <a:pt x="163" y="159"/>
                        </a:lnTo>
                        <a:lnTo>
                          <a:pt x="211" y="197"/>
                        </a:lnTo>
                        <a:lnTo>
                          <a:pt x="195" y="141"/>
                        </a:lnTo>
                        <a:lnTo>
                          <a:pt x="251" y="145"/>
                        </a:lnTo>
                        <a:lnTo>
                          <a:pt x="204" y="114"/>
                        </a:lnTo>
                        <a:lnTo>
                          <a:pt x="244" y="89"/>
                        </a:lnTo>
                        <a:lnTo>
                          <a:pt x="194" y="79"/>
                        </a:lnTo>
                        <a:lnTo>
                          <a:pt x="213" y="48"/>
                        </a:lnTo>
                        <a:lnTo>
                          <a:pt x="164" y="58"/>
                        </a:lnTo>
                        <a:lnTo>
                          <a:pt x="169" y="0"/>
                        </a:lnTo>
                        <a:lnTo>
                          <a:pt x="126" y="6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20" name="Freeform 619"/>
                  <p:cNvSpPr>
                    <a:spLocks/>
                  </p:cNvSpPr>
                  <p:nvPr/>
                </p:nvSpPr>
                <p:spPr bwMode="auto">
                  <a:xfrm>
                    <a:off x="1089" y="2689"/>
                    <a:ext cx="122" cy="114"/>
                  </a:xfrm>
                  <a:custGeom>
                    <a:avLst/>
                    <a:gdLst>
                      <a:gd name="T0" fmla="*/ 16 w 243"/>
                      <a:gd name="T1" fmla="*/ 7 h 230"/>
                      <a:gd name="T2" fmla="*/ 12 w 243"/>
                      <a:gd name="T3" fmla="*/ 3 h 230"/>
                      <a:gd name="T4" fmla="*/ 11 w 243"/>
                      <a:gd name="T5" fmla="*/ 8 h 230"/>
                      <a:gd name="T6" fmla="*/ 1 w 243"/>
                      <a:gd name="T7" fmla="*/ 3 h 230"/>
                      <a:gd name="T8" fmla="*/ 7 w 243"/>
                      <a:gd name="T9" fmla="*/ 10 h 230"/>
                      <a:gd name="T10" fmla="*/ 0 w 243"/>
                      <a:gd name="T11" fmla="*/ 11 h 230"/>
                      <a:gd name="T12" fmla="*/ 6 w 243"/>
                      <a:gd name="T13" fmla="*/ 15 h 230"/>
                      <a:gd name="T14" fmla="*/ 1 w 243"/>
                      <a:gd name="T15" fmla="*/ 19 h 230"/>
                      <a:gd name="T16" fmla="*/ 8 w 243"/>
                      <a:gd name="T17" fmla="*/ 18 h 230"/>
                      <a:gd name="T18" fmla="*/ 7 w 243"/>
                      <a:gd name="T19" fmla="*/ 23 h 230"/>
                      <a:gd name="T20" fmla="*/ 11 w 243"/>
                      <a:gd name="T21" fmla="*/ 20 h 230"/>
                      <a:gd name="T22" fmla="*/ 12 w 243"/>
                      <a:gd name="T23" fmla="*/ 28 h 230"/>
                      <a:gd name="T24" fmla="*/ 15 w 243"/>
                      <a:gd name="T25" fmla="*/ 19 h 230"/>
                      <a:gd name="T26" fmla="*/ 19 w 243"/>
                      <a:gd name="T27" fmla="*/ 26 h 230"/>
                      <a:gd name="T28" fmla="*/ 20 w 243"/>
                      <a:gd name="T29" fmla="*/ 19 h 230"/>
                      <a:gd name="T30" fmla="*/ 26 w 243"/>
                      <a:gd name="T31" fmla="*/ 23 h 230"/>
                      <a:gd name="T32" fmla="*/ 24 w 243"/>
                      <a:gd name="T33" fmla="*/ 17 h 230"/>
                      <a:gd name="T34" fmla="*/ 31 w 243"/>
                      <a:gd name="T35" fmla="*/ 17 h 230"/>
                      <a:gd name="T36" fmla="*/ 25 w 243"/>
                      <a:gd name="T37" fmla="*/ 13 h 230"/>
                      <a:gd name="T38" fmla="*/ 30 w 243"/>
                      <a:gd name="T39" fmla="*/ 10 h 230"/>
                      <a:gd name="T40" fmla="*/ 24 w 243"/>
                      <a:gd name="T41" fmla="*/ 9 h 230"/>
                      <a:gd name="T42" fmla="*/ 26 w 243"/>
                      <a:gd name="T43" fmla="*/ 5 h 230"/>
                      <a:gd name="T44" fmla="*/ 20 w 243"/>
                      <a:gd name="T45" fmla="*/ 7 h 230"/>
                      <a:gd name="T46" fmla="*/ 21 w 243"/>
                      <a:gd name="T47" fmla="*/ 0 h 230"/>
                      <a:gd name="T48" fmla="*/ 16 w 243"/>
                      <a:gd name="T49" fmla="*/ 7 h 23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43" h="230">
                        <a:moveTo>
                          <a:pt x="122" y="62"/>
                        </a:moveTo>
                        <a:lnTo>
                          <a:pt x="95" y="24"/>
                        </a:lnTo>
                        <a:lnTo>
                          <a:pt x="83" y="67"/>
                        </a:lnTo>
                        <a:lnTo>
                          <a:pt x="5" y="24"/>
                        </a:lnTo>
                        <a:lnTo>
                          <a:pt x="52" y="81"/>
                        </a:lnTo>
                        <a:lnTo>
                          <a:pt x="0" y="92"/>
                        </a:lnTo>
                        <a:lnTo>
                          <a:pt x="43" y="124"/>
                        </a:lnTo>
                        <a:lnTo>
                          <a:pt x="1" y="156"/>
                        </a:lnTo>
                        <a:lnTo>
                          <a:pt x="64" y="149"/>
                        </a:lnTo>
                        <a:lnTo>
                          <a:pt x="53" y="187"/>
                        </a:lnTo>
                        <a:lnTo>
                          <a:pt x="86" y="166"/>
                        </a:lnTo>
                        <a:lnTo>
                          <a:pt x="96" y="230"/>
                        </a:lnTo>
                        <a:lnTo>
                          <a:pt x="119" y="159"/>
                        </a:lnTo>
                        <a:lnTo>
                          <a:pt x="148" y="211"/>
                        </a:lnTo>
                        <a:lnTo>
                          <a:pt x="159" y="154"/>
                        </a:lnTo>
                        <a:lnTo>
                          <a:pt x="203" y="192"/>
                        </a:lnTo>
                        <a:lnTo>
                          <a:pt x="190" y="137"/>
                        </a:lnTo>
                        <a:lnTo>
                          <a:pt x="243" y="142"/>
                        </a:lnTo>
                        <a:lnTo>
                          <a:pt x="198" y="111"/>
                        </a:lnTo>
                        <a:lnTo>
                          <a:pt x="238" y="86"/>
                        </a:lnTo>
                        <a:lnTo>
                          <a:pt x="188" y="78"/>
                        </a:lnTo>
                        <a:lnTo>
                          <a:pt x="207" y="47"/>
                        </a:lnTo>
                        <a:lnTo>
                          <a:pt x="160" y="57"/>
                        </a:lnTo>
                        <a:lnTo>
                          <a:pt x="164" y="0"/>
                        </a:lnTo>
                        <a:lnTo>
                          <a:pt x="122" y="62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21" name="Freeform 620"/>
                  <p:cNvSpPr>
                    <a:spLocks/>
                  </p:cNvSpPr>
                  <p:nvPr/>
                </p:nvSpPr>
                <p:spPr bwMode="auto">
                  <a:xfrm>
                    <a:off x="1091" y="2690"/>
                    <a:ext cx="118" cy="112"/>
                  </a:xfrm>
                  <a:custGeom>
                    <a:avLst/>
                    <a:gdLst>
                      <a:gd name="T0" fmla="*/ 14 w 237"/>
                      <a:gd name="T1" fmla="*/ 8 h 222"/>
                      <a:gd name="T2" fmla="*/ 11 w 237"/>
                      <a:gd name="T3" fmla="*/ 3 h 222"/>
                      <a:gd name="T4" fmla="*/ 10 w 237"/>
                      <a:gd name="T5" fmla="*/ 9 h 222"/>
                      <a:gd name="T6" fmla="*/ 0 w 237"/>
                      <a:gd name="T7" fmla="*/ 3 h 222"/>
                      <a:gd name="T8" fmla="*/ 6 w 237"/>
                      <a:gd name="T9" fmla="*/ 10 h 222"/>
                      <a:gd name="T10" fmla="*/ 0 w 237"/>
                      <a:gd name="T11" fmla="*/ 11 h 222"/>
                      <a:gd name="T12" fmla="*/ 5 w 237"/>
                      <a:gd name="T13" fmla="*/ 16 h 222"/>
                      <a:gd name="T14" fmla="*/ 0 w 237"/>
                      <a:gd name="T15" fmla="*/ 19 h 222"/>
                      <a:gd name="T16" fmla="*/ 7 w 237"/>
                      <a:gd name="T17" fmla="*/ 18 h 222"/>
                      <a:gd name="T18" fmla="*/ 6 w 237"/>
                      <a:gd name="T19" fmla="*/ 23 h 222"/>
                      <a:gd name="T20" fmla="*/ 10 w 237"/>
                      <a:gd name="T21" fmla="*/ 21 h 222"/>
                      <a:gd name="T22" fmla="*/ 11 w 237"/>
                      <a:gd name="T23" fmla="*/ 29 h 222"/>
                      <a:gd name="T24" fmla="*/ 14 w 237"/>
                      <a:gd name="T25" fmla="*/ 20 h 222"/>
                      <a:gd name="T26" fmla="*/ 18 w 237"/>
                      <a:gd name="T27" fmla="*/ 26 h 222"/>
                      <a:gd name="T28" fmla="*/ 19 w 237"/>
                      <a:gd name="T29" fmla="*/ 19 h 222"/>
                      <a:gd name="T30" fmla="*/ 24 w 237"/>
                      <a:gd name="T31" fmla="*/ 24 h 222"/>
                      <a:gd name="T32" fmla="*/ 23 w 237"/>
                      <a:gd name="T33" fmla="*/ 17 h 222"/>
                      <a:gd name="T34" fmla="*/ 29 w 237"/>
                      <a:gd name="T35" fmla="*/ 18 h 222"/>
                      <a:gd name="T36" fmla="*/ 24 w 237"/>
                      <a:gd name="T37" fmla="*/ 14 h 222"/>
                      <a:gd name="T38" fmla="*/ 29 w 237"/>
                      <a:gd name="T39" fmla="*/ 11 h 222"/>
                      <a:gd name="T40" fmla="*/ 22 w 237"/>
                      <a:gd name="T41" fmla="*/ 10 h 222"/>
                      <a:gd name="T42" fmla="*/ 25 w 237"/>
                      <a:gd name="T43" fmla="*/ 6 h 222"/>
                      <a:gd name="T44" fmla="*/ 19 w 237"/>
                      <a:gd name="T45" fmla="*/ 7 h 222"/>
                      <a:gd name="T46" fmla="*/ 20 w 237"/>
                      <a:gd name="T47" fmla="*/ 0 h 222"/>
                      <a:gd name="T48" fmla="*/ 14 w 237"/>
                      <a:gd name="T49" fmla="*/ 8 h 22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37" h="222">
                        <a:moveTo>
                          <a:pt x="119" y="60"/>
                        </a:moveTo>
                        <a:lnTo>
                          <a:pt x="92" y="24"/>
                        </a:lnTo>
                        <a:lnTo>
                          <a:pt x="80" y="65"/>
                        </a:lnTo>
                        <a:lnTo>
                          <a:pt x="5" y="24"/>
                        </a:lnTo>
                        <a:lnTo>
                          <a:pt x="50" y="77"/>
                        </a:lnTo>
                        <a:lnTo>
                          <a:pt x="0" y="88"/>
                        </a:lnTo>
                        <a:lnTo>
                          <a:pt x="42" y="120"/>
                        </a:lnTo>
                        <a:lnTo>
                          <a:pt x="2" y="150"/>
                        </a:lnTo>
                        <a:lnTo>
                          <a:pt x="62" y="143"/>
                        </a:lnTo>
                        <a:lnTo>
                          <a:pt x="52" y="181"/>
                        </a:lnTo>
                        <a:lnTo>
                          <a:pt x="85" y="160"/>
                        </a:lnTo>
                        <a:lnTo>
                          <a:pt x="93" y="222"/>
                        </a:lnTo>
                        <a:lnTo>
                          <a:pt x="116" y="153"/>
                        </a:lnTo>
                        <a:lnTo>
                          <a:pt x="145" y="203"/>
                        </a:lnTo>
                        <a:lnTo>
                          <a:pt x="154" y="148"/>
                        </a:lnTo>
                        <a:lnTo>
                          <a:pt x="199" y="186"/>
                        </a:lnTo>
                        <a:lnTo>
                          <a:pt x="185" y="133"/>
                        </a:lnTo>
                        <a:lnTo>
                          <a:pt x="237" y="138"/>
                        </a:lnTo>
                        <a:lnTo>
                          <a:pt x="192" y="107"/>
                        </a:lnTo>
                        <a:lnTo>
                          <a:pt x="232" y="84"/>
                        </a:lnTo>
                        <a:lnTo>
                          <a:pt x="183" y="76"/>
                        </a:lnTo>
                        <a:lnTo>
                          <a:pt x="202" y="46"/>
                        </a:lnTo>
                        <a:lnTo>
                          <a:pt x="156" y="55"/>
                        </a:lnTo>
                        <a:lnTo>
                          <a:pt x="161" y="0"/>
                        </a:lnTo>
                        <a:lnTo>
                          <a:pt x="119" y="6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22" name="Freeform 621"/>
                  <p:cNvSpPr>
                    <a:spLocks/>
                  </p:cNvSpPr>
                  <p:nvPr/>
                </p:nvSpPr>
                <p:spPr bwMode="auto">
                  <a:xfrm>
                    <a:off x="1092" y="2692"/>
                    <a:ext cx="115" cy="108"/>
                  </a:xfrm>
                  <a:custGeom>
                    <a:avLst/>
                    <a:gdLst>
                      <a:gd name="T0" fmla="*/ 15 w 229"/>
                      <a:gd name="T1" fmla="*/ 8 h 216"/>
                      <a:gd name="T2" fmla="*/ 12 w 229"/>
                      <a:gd name="T3" fmla="*/ 3 h 216"/>
                      <a:gd name="T4" fmla="*/ 10 w 229"/>
                      <a:gd name="T5" fmla="*/ 8 h 216"/>
                      <a:gd name="T6" fmla="*/ 1 w 229"/>
                      <a:gd name="T7" fmla="*/ 3 h 216"/>
                      <a:gd name="T8" fmla="*/ 6 w 229"/>
                      <a:gd name="T9" fmla="*/ 10 h 216"/>
                      <a:gd name="T10" fmla="*/ 0 w 229"/>
                      <a:gd name="T11" fmla="*/ 11 h 216"/>
                      <a:gd name="T12" fmla="*/ 5 w 229"/>
                      <a:gd name="T13" fmla="*/ 15 h 216"/>
                      <a:gd name="T14" fmla="*/ 1 w 229"/>
                      <a:gd name="T15" fmla="*/ 19 h 216"/>
                      <a:gd name="T16" fmla="*/ 8 w 229"/>
                      <a:gd name="T17" fmla="*/ 18 h 216"/>
                      <a:gd name="T18" fmla="*/ 7 w 229"/>
                      <a:gd name="T19" fmla="*/ 22 h 216"/>
                      <a:gd name="T20" fmla="*/ 11 w 229"/>
                      <a:gd name="T21" fmla="*/ 20 h 216"/>
                      <a:gd name="T22" fmla="*/ 12 w 229"/>
                      <a:gd name="T23" fmla="*/ 27 h 216"/>
                      <a:gd name="T24" fmla="*/ 14 w 229"/>
                      <a:gd name="T25" fmla="*/ 19 h 216"/>
                      <a:gd name="T26" fmla="*/ 18 w 229"/>
                      <a:gd name="T27" fmla="*/ 25 h 216"/>
                      <a:gd name="T28" fmla="*/ 19 w 229"/>
                      <a:gd name="T29" fmla="*/ 19 h 216"/>
                      <a:gd name="T30" fmla="*/ 25 w 229"/>
                      <a:gd name="T31" fmla="*/ 23 h 216"/>
                      <a:gd name="T32" fmla="*/ 23 w 229"/>
                      <a:gd name="T33" fmla="*/ 17 h 216"/>
                      <a:gd name="T34" fmla="*/ 29 w 229"/>
                      <a:gd name="T35" fmla="*/ 17 h 216"/>
                      <a:gd name="T36" fmla="*/ 24 w 229"/>
                      <a:gd name="T37" fmla="*/ 14 h 216"/>
                      <a:gd name="T38" fmla="*/ 28 w 229"/>
                      <a:gd name="T39" fmla="*/ 11 h 216"/>
                      <a:gd name="T40" fmla="*/ 23 w 229"/>
                      <a:gd name="T41" fmla="*/ 10 h 216"/>
                      <a:gd name="T42" fmla="*/ 25 w 229"/>
                      <a:gd name="T43" fmla="*/ 6 h 216"/>
                      <a:gd name="T44" fmla="*/ 19 w 229"/>
                      <a:gd name="T45" fmla="*/ 7 h 216"/>
                      <a:gd name="T46" fmla="*/ 20 w 229"/>
                      <a:gd name="T47" fmla="*/ 0 h 216"/>
                      <a:gd name="T48" fmla="*/ 15 w 229"/>
                      <a:gd name="T49" fmla="*/ 8 h 21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29" h="216">
                        <a:moveTo>
                          <a:pt x="115" y="59"/>
                        </a:moveTo>
                        <a:lnTo>
                          <a:pt x="89" y="23"/>
                        </a:lnTo>
                        <a:lnTo>
                          <a:pt x="77" y="62"/>
                        </a:lnTo>
                        <a:lnTo>
                          <a:pt x="3" y="23"/>
                        </a:lnTo>
                        <a:lnTo>
                          <a:pt x="48" y="76"/>
                        </a:lnTo>
                        <a:lnTo>
                          <a:pt x="0" y="86"/>
                        </a:lnTo>
                        <a:lnTo>
                          <a:pt x="39" y="117"/>
                        </a:lnTo>
                        <a:lnTo>
                          <a:pt x="1" y="147"/>
                        </a:lnTo>
                        <a:lnTo>
                          <a:pt x="60" y="138"/>
                        </a:lnTo>
                        <a:lnTo>
                          <a:pt x="50" y="176"/>
                        </a:lnTo>
                        <a:lnTo>
                          <a:pt x="81" y="155"/>
                        </a:lnTo>
                        <a:lnTo>
                          <a:pt x="89" y="216"/>
                        </a:lnTo>
                        <a:lnTo>
                          <a:pt x="112" y="149"/>
                        </a:lnTo>
                        <a:lnTo>
                          <a:pt x="141" y="197"/>
                        </a:lnTo>
                        <a:lnTo>
                          <a:pt x="150" y="145"/>
                        </a:lnTo>
                        <a:lnTo>
                          <a:pt x="193" y="180"/>
                        </a:lnTo>
                        <a:lnTo>
                          <a:pt x="179" y="130"/>
                        </a:lnTo>
                        <a:lnTo>
                          <a:pt x="229" y="133"/>
                        </a:lnTo>
                        <a:lnTo>
                          <a:pt x="186" y="105"/>
                        </a:lnTo>
                        <a:lnTo>
                          <a:pt x="224" y="81"/>
                        </a:lnTo>
                        <a:lnTo>
                          <a:pt x="177" y="73"/>
                        </a:lnTo>
                        <a:lnTo>
                          <a:pt x="195" y="45"/>
                        </a:lnTo>
                        <a:lnTo>
                          <a:pt x="150" y="54"/>
                        </a:lnTo>
                        <a:lnTo>
                          <a:pt x="155" y="0"/>
                        </a:lnTo>
                        <a:lnTo>
                          <a:pt x="115" y="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23" name="Freeform 622"/>
                  <p:cNvSpPr>
                    <a:spLocks/>
                  </p:cNvSpPr>
                  <p:nvPr/>
                </p:nvSpPr>
                <p:spPr bwMode="auto">
                  <a:xfrm>
                    <a:off x="1094" y="2694"/>
                    <a:ext cx="111" cy="104"/>
                  </a:xfrm>
                  <a:custGeom>
                    <a:avLst/>
                    <a:gdLst>
                      <a:gd name="T0" fmla="*/ 14 w 223"/>
                      <a:gd name="T1" fmla="*/ 7 h 208"/>
                      <a:gd name="T2" fmla="*/ 10 w 223"/>
                      <a:gd name="T3" fmla="*/ 3 h 208"/>
                      <a:gd name="T4" fmla="*/ 9 w 223"/>
                      <a:gd name="T5" fmla="*/ 8 h 208"/>
                      <a:gd name="T6" fmla="*/ 0 w 223"/>
                      <a:gd name="T7" fmla="*/ 3 h 208"/>
                      <a:gd name="T8" fmla="*/ 5 w 223"/>
                      <a:gd name="T9" fmla="*/ 10 h 208"/>
                      <a:gd name="T10" fmla="*/ 0 w 223"/>
                      <a:gd name="T11" fmla="*/ 11 h 208"/>
                      <a:gd name="T12" fmla="*/ 5 w 223"/>
                      <a:gd name="T13" fmla="*/ 15 h 208"/>
                      <a:gd name="T14" fmla="*/ 0 w 223"/>
                      <a:gd name="T15" fmla="*/ 18 h 208"/>
                      <a:gd name="T16" fmla="*/ 7 w 223"/>
                      <a:gd name="T17" fmla="*/ 17 h 208"/>
                      <a:gd name="T18" fmla="*/ 6 w 223"/>
                      <a:gd name="T19" fmla="*/ 22 h 208"/>
                      <a:gd name="T20" fmla="*/ 10 w 223"/>
                      <a:gd name="T21" fmla="*/ 19 h 208"/>
                      <a:gd name="T22" fmla="*/ 11 w 223"/>
                      <a:gd name="T23" fmla="*/ 26 h 208"/>
                      <a:gd name="T24" fmla="*/ 13 w 223"/>
                      <a:gd name="T25" fmla="*/ 18 h 208"/>
                      <a:gd name="T26" fmla="*/ 17 w 223"/>
                      <a:gd name="T27" fmla="*/ 24 h 208"/>
                      <a:gd name="T28" fmla="*/ 18 w 223"/>
                      <a:gd name="T29" fmla="*/ 18 h 208"/>
                      <a:gd name="T30" fmla="*/ 23 w 223"/>
                      <a:gd name="T31" fmla="*/ 22 h 208"/>
                      <a:gd name="T32" fmla="*/ 21 w 223"/>
                      <a:gd name="T33" fmla="*/ 16 h 208"/>
                      <a:gd name="T34" fmla="*/ 27 w 223"/>
                      <a:gd name="T35" fmla="*/ 17 h 208"/>
                      <a:gd name="T36" fmla="*/ 22 w 223"/>
                      <a:gd name="T37" fmla="*/ 13 h 208"/>
                      <a:gd name="T38" fmla="*/ 27 w 223"/>
                      <a:gd name="T39" fmla="*/ 10 h 208"/>
                      <a:gd name="T40" fmla="*/ 21 w 223"/>
                      <a:gd name="T41" fmla="*/ 9 h 208"/>
                      <a:gd name="T42" fmla="*/ 23 w 223"/>
                      <a:gd name="T43" fmla="*/ 6 h 208"/>
                      <a:gd name="T44" fmla="*/ 18 w 223"/>
                      <a:gd name="T45" fmla="*/ 7 h 208"/>
                      <a:gd name="T46" fmla="*/ 18 w 223"/>
                      <a:gd name="T47" fmla="*/ 0 h 208"/>
                      <a:gd name="T48" fmla="*/ 14 w 223"/>
                      <a:gd name="T49" fmla="*/ 7 h 20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23" h="208">
                        <a:moveTo>
                          <a:pt x="112" y="56"/>
                        </a:moveTo>
                        <a:lnTo>
                          <a:pt x="86" y="22"/>
                        </a:lnTo>
                        <a:lnTo>
                          <a:pt x="76" y="60"/>
                        </a:lnTo>
                        <a:lnTo>
                          <a:pt x="4" y="22"/>
                        </a:lnTo>
                        <a:lnTo>
                          <a:pt x="47" y="74"/>
                        </a:lnTo>
                        <a:lnTo>
                          <a:pt x="0" y="82"/>
                        </a:lnTo>
                        <a:lnTo>
                          <a:pt x="40" y="113"/>
                        </a:lnTo>
                        <a:lnTo>
                          <a:pt x="2" y="141"/>
                        </a:lnTo>
                        <a:lnTo>
                          <a:pt x="59" y="134"/>
                        </a:lnTo>
                        <a:lnTo>
                          <a:pt x="48" y="170"/>
                        </a:lnTo>
                        <a:lnTo>
                          <a:pt x="80" y="150"/>
                        </a:lnTo>
                        <a:lnTo>
                          <a:pt x="88" y="208"/>
                        </a:lnTo>
                        <a:lnTo>
                          <a:pt x="109" y="143"/>
                        </a:lnTo>
                        <a:lnTo>
                          <a:pt x="136" y="191"/>
                        </a:lnTo>
                        <a:lnTo>
                          <a:pt x="145" y="139"/>
                        </a:lnTo>
                        <a:lnTo>
                          <a:pt x="187" y="174"/>
                        </a:lnTo>
                        <a:lnTo>
                          <a:pt x="174" y="124"/>
                        </a:lnTo>
                        <a:lnTo>
                          <a:pt x="223" y="129"/>
                        </a:lnTo>
                        <a:lnTo>
                          <a:pt x="181" y="101"/>
                        </a:lnTo>
                        <a:lnTo>
                          <a:pt x="218" y="79"/>
                        </a:lnTo>
                        <a:lnTo>
                          <a:pt x="173" y="70"/>
                        </a:lnTo>
                        <a:lnTo>
                          <a:pt x="190" y="43"/>
                        </a:lnTo>
                        <a:lnTo>
                          <a:pt x="147" y="51"/>
                        </a:lnTo>
                        <a:lnTo>
                          <a:pt x="150" y="0"/>
                        </a:lnTo>
                        <a:lnTo>
                          <a:pt x="112" y="56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24" name="Freeform 623"/>
                  <p:cNvSpPr>
                    <a:spLocks/>
                  </p:cNvSpPr>
                  <p:nvPr/>
                </p:nvSpPr>
                <p:spPr bwMode="auto">
                  <a:xfrm>
                    <a:off x="1096" y="2695"/>
                    <a:ext cx="108" cy="102"/>
                  </a:xfrm>
                  <a:custGeom>
                    <a:avLst/>
                    <a:gdLst>
                      <a:gd name="T0" fmla="*/ 14 w 215"/>
                      <a:gd name="T1" fmla="*/ 6 h 206"/>
                      <a:gd name="T2" fmla="*/ 11 w 215"/>
                      <a:gd name="T3" fmla="*/ 2 h 206"/>
                      <a:gd name="T4" fmla="*/ 9 w 215"/>
                      <a:gd name="T5" fmla="*/ 7 h 206"/>
                      <a:gd name="T6" fmla="*/ 1 w 215"/>
                      <a:gd name="T7" fmla="*/ 2 h 206"/>
                      <a:gd name="T8" fmla="*/ 6 w 215"/>
                      <a:gd name="T9" fmla="*/ 9 h 206"/>
                      <a:gd name="T10" fmla="*/ 0 w 215"/>
                      <a:gd name="T11" fmla="*/ 10 h 206"/>
                      <a:gd name="T12" fmla="*/ 5 w 215"/>
                      <a:gd name="T13" fmla="*/ 13 h 206"/>
                      <a:gd name="T14" fmla="*/ 1 w 215"/>
                      <a:gd name="T15" fmla="*/ 17 h 206"/>
                      <a:gd name="T16" fmla="*/ 8 w 215"/>
                      <a:gd name="T17" fmla="*/ 16 h 206"/>
                      <a:gd name="T18" fmla="*/ 6 w 215"/>
                      <a:gd name="T19" fmla="*/ 20 h 206"/>
                      <a:gd name="T20" fmla="*/ 10 w 215"/>
                      <a:gd name="T21" fmla="*/ 18 h 206"/>
                      <a:gd name="T22" fmla="*/ 11 w 215"/>
                      <a:gd name="T23" fmla="*/ 25 h 206"/>
                      <a:gd name="T24" fmla="*/ 14 w 215"/>
                      <a:gd name="T25" fmla="*/ 17 h 206"/>
                      <a:gd name="T26" fmla="*/ 17 w 215"/>
                      <a:gd name="T27" fmla="*/ 23 h 206"/>
                      <a:gd name="T28" fmla="*/ 18 w 215"/>
                      <a:gd name="T29" fmla="*/ 17 h 206"/>
                      <a:gd name="T30" fmla="*/ 23 w 215"/>
                      <a:gd name="T31" fmla="*/ 21 h 206"/>
                      <a:gd name="T32" fmla="*/ 22 w 215"/>
                      <a:gd name="T33" fmla="*/ 15 h 206"/>
                      <a:gd name="T34" fmla="*/ 27 w 215"/>
                      <a:gd name="T35" fmla="*/ 15 h 206"/>
                      <a:gd name="T36" fmla="*/ 22 w 215"/>
                      <a:gd name="T37" fmla="*/ 12 h 206"/>
                      <a:gd name="T38" fmla="*/ 27 w 215"/>
                      <a:gd name="T39" fmla="*/ 9 h 206"/>
                      <a:gd name="T40" fmla="*/ 21 w 215"/>
                      <a:gd name="T41" fmla="*/ 8 h 206"/>
                      <a:gd name="T42" fmla="*/ 23 w 215"/>
                      <a:gd name="T43" fmla="*/ 5 h 206"/>
                      <a:gd name="T44" fmla="*/ 18 w 215"/>
                      <a:gd name="T45" fmla="*/ 6 h 206"/>
                      <a:gd name="T46" fmla="*/ 19 w 215"/>
                      <a:gd name="T47" fmla="*/ 0 h 206"/>
                      <a:gd name="T48" fmla="*/ 14 w 215"/>
                      <a:gd name="T49" fmla="*/ 6 h 20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15" h="206">
                        <a:moveTo>
                          <a:pt x="108" y="55"/>
                        </a:moveTo>
                        <a:lnTo>
                          <a:pt x="84" y="23"/>
                        </a:lnTo>
                        <a:lnTo>
                          <a:pt x="72" y="61"/>
                        </a:lnTo>
                        <a:lnTo>
                          <a:pt x="3" y="23"/>
                        </a:lnTo>
                        <a:lnTo>
                          <a:pt x="46" y="73"/>
                        </a:lnTo>
                        <a:lnTo>
                          <a:pt x="0" y="81"/>
                        </a:lnTo>
                        <a:lnTo>
                          <a:pt x="38" y="112"/>
                        </a:lnTo>
                        <a:lnTo>
                          <a:pt x="1" y="140"/>
                        </a:lnTo>
                        <a:lnTo>
                          <a:pt x="57" y="133"/>
                        </a:lnTo>
                        <a:lnTo>
                          <a:pt x="46" y="168"/>
                        </a:lnTo>
                        <a:lnTo>
                          <a:pt x="77" y="149"/>
                        </a:lnTo>
                        <a:lnTo>
                          <a:pt x="84" y="206"/>
                        </a:lnTo>
                        <a:lnTo>
                          <a:pt x="105" y="142"/>
                        </a:lnTo>
                        <a:lnTo>
                          <a:pt x="132" y="188"/>
                        </a:lnTo>
                        <a:lnTo>
                          <a:pt x="139" y="138"/>
                        </a:lnTo>
                        <a:lnTo>
                          <a:pt x="181" y="171"/>
                        </a:lnTo>
                        <a:lnTo>
                          <a:pt x="169" y="123"/>
                        </a:lnTo>
                        <a:lnTo>
                          <a:pt x="215" y="126"/>
                        </a:lnTo>
                        <a:lnTo>
                          <a:pt x="176" y="100"/>
                        </a:lnTo>
                        <a:lnTo>
                          <a:pt x="210" y="78"/>
                        </a:lnTo>
                        <a:lnTo>
                          <a:pt x="167" y="69"/>
                        </a:lnTo>
                        <a:lnTo>
                          <a:pt x="183" y="42"/>
                        </a:lnTo>
                        <a:lnTo>
                          <a:pt x="141" y="50"/>
                        </a:lnTo>
                        <a:lnTo>
                          <a:pt x="146" y="0"/>
                        </a:lnTo>
                        <a:lnTo>
                          <a:pt x="108" y="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25" name="Freeform 624"/>
                  <p:cNvSpPr>
                    <a:spLocks/>
                  </p:cNvSpPr>
                  <p:nvPr/>
                </p:nvSpPr>
                <p:spPr bwMode="auto">
                  <a:xfrm>
                    <a:off x="1098" y="2696"/>
                    <a:ext cx="104" cy="100"/>
                  </a:xfrm>
                  <a:custGeom>
                    <a:avLst/>
                    <a:gdLst>
                      <a:gd name="T0" fmla="*/ 13 w 209"/>
                      <a:gd name="T1" fmla="*/ 7 h 198"/>
                      <a:gd name="T2" fmla="*/ 10 w 209"/>
                      <a:gd name="T3" fmla="*/ 3 h 198"/>
                      <a:gd name="T4" fmla="*/ 8 w 209"/>
                      <a:gd name="T5" fmla="*/ 8 h 198"/>
                      <a:gd name="T6" fmla="*/ 0 w 209"/>
                      <a:gd name="T7" fmla="*/ 3 h 198"/>
                      <a:gd name="T8" fmla="*/ 5 w 209"/>
                      <a:gd name="T9" fmla="*/ 9 h 198"/>
                      <a:gd name="T10" fmla="*/ 0 w 209"/>
                      <a:gd name="T11" fmla="*/ 10 h 198"/>
                      <a:gd name="T12" fmla="*/ 4 w 209"/>
                      <a:gd name="T13" fmla="*/ 14 h 198"/>
                      <a:gd name="T14" fmla="*/ 0 w 209"/>
                      <a:gd name="T15" fmla="*/ 17 h 198"/>
                      <a:gd name="T16" fmla="*/ 6 w 209"/>
                      <a:gd name="T17" fmla="*/ 16 h 198"/>
                      <a:gd name="T18" fmla="*/ 5 w 209"/>
                      <a:gd name="T19" fmla="*/ 21 h 198"/>
                      <a:gd name="T20" fmla="*/ 9 w 209"/>
                      <a:gd name="T21" fmla="*/ 18 h 198"/>
                      <a:gd name="T22" fmla="*/ 10 w 209"/>
                      <a:gd name="T23" fmla="*/ 26 h 198"/>
                      <a:gd name="T24" fmla="*/ 12 w 209"/>
                      <a:gd name="T25" fmla="*/ 18 h 198"/>
                      <a:gd name="T26" fmla="*/ 16 w 209"/>
                      <a:gd name="T27" fmla="*/ 23 h 198"/>
                      <a:gd name="T28" fmla="*/ 17 w 209"/>
                      <a:gd name="T29" fmla="*/ 17 h 198"/>
                      <a:gd name="T30" fmla="*/ 22 w 209"/>
                      <a:gd name="T31" fmla="*/ 21 h 198"/>
                      <a:gd name="T32" fmla="*/ 20 w 209"/>
                      <a:gd name="T33" fmla="*/ 15 h 198"/>
                      <a:gd name="T34" fmla="*/ 26 w 209"/>
                      <a:gd name="T35" fmla="*/ 16 h 198"/>
                      <a:gd name="T36" fmla="*/ 21 w 209"/>
                      <a:gd name="T37" fmla="*/ 12 h 198"/>
                      <a:gd name="T38" fmla="*/ 25 w 209"/>
                      <a:gd name="T39" fmla="*/ 10 h 198"/>
                      <a:gd name="T40" fmla="*/ 20 w 209"/>
                      <a:gd name="T41" fmla="*/ 9 h 198"/>
                      <a:gd name="T42" fmla="*/ 22 w 209"/>
                      <a:gd name="T43" fmla="*/ 6 h 198"/>
                      <a:gd name="T44" fmla="*/ 17 w 209"/>
                      <a:gd name="T45" fmla="*/ 6 h 198"/>
                      <a:gd name="T46" fmla="*/ 17 w 209"/>
                      <a:gd name="T47" fmla="*/ 0 h 198"/>
                      <a:gd name="T48" fmla="*/ 13 w 209"/>
                      <a:gd name="T49" fmla="*/ 7 h 19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09" h="198">
                        <a:moveTo>
                          <a:pt x="105" y="53"/>
                        </a:moveTo>
                        <a:lnTo>
                          <a:pt x="81" y="20"/>
                        </a:lnTo>
                        <a:lnTo>
                          <a:pt x="71" y="58"/>
                        </a:lnTo>
                        <a:lnTo>
                          <a:pt x="3" y="20"/>
                        </a:lnTo>
                        <a:lnTo>
                          <a:pt x="45" y="69"/>
                        </a:lnTo>
                        <a:lnTo>
                          <a:pt x="0" y="79"/>
                        </a:lnTo>
                        <a:lnTo>
                          <a:pt x="36" y="108"/>
                        </a:lnTo>
                        <a:lnTo>
                          <a:pt x="2" y="134"/>
                        </a:lnTo>
                        <a:lnTo>
                          <a:pt x="55" y="127"/>
                        </a:lnTo>
                        <a:lnTo>
                          <a:pt x="47" y="162"/>
                        </a:lnTo>
                        <a:lnTo>
                          <a:pt x="74" y="143"/>
                        </a:lnTo>
                        <a:lnTo>
                          <a:pt x="83" y="198"/>
                        </a:lnTo>
                        <a:lnTo>
                          <a:pt x="102" y="136"/>
                        </a:lnTo>
                        <a:lnTo>
                          <a:pt x="128" y="181"/>
                        </a:lnTo>
                        <a:lnTo>
                          <a:pt x="136" y="133"/>
                        </a:lnTo>
                        <a:lnTo>
                          <a:pt x="176" y="165"/>
                        </a:lnTo>
                        <a:lnTo>
                          <a:pt x="164" y="119"/>
                        </a:lnTo>
                        <a:lnTo>
                          <a:pt x="209" y="122"/>
                        </a:lnTo>
                        <a:lnTo>
                          <a:pt x="171" y="96"/>
                        </a:lnTo>
                        <a:lnTo>
                          <a:pt x="204" y="76"/>
                        </a:lnTo>
                        <a:lnTo>
                          <a:pt x="162" y="67"/>
                        </a:lnTo>
                        <a:lnTo>
                          <a:pt x="178" y="41"/>
                        </a:lnTo>
                        <a:lnTo>
                          <a:pt x="138" y="48"/>
                        </a:lnTo>
                        <a:lnTo>
                          <a:pt x="142" y="0"/>
                        </a:lnTo>
                        <a:lnTo>
                          <a:pt x="105" y="5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26" name="Freeform 625"/>
                  <p:cNvSpPr>
                    <a:spLocks/>
                  </p:cNvSpPr>
                  <p:nvPr/>
                </p:nvSpPr>
                <p:spPr bwMode="auto">
                  <a:xfrm>
                    <a:off x="1099" y="2698"/>
                    <a:ext cx="101" cy="96"/>
                  </a:xfrm>
                  <a:custGeom>
                    <a:avLst/>
                    <a:gdLst>
                      <a:gd name="T0" fmla="*/ 13 w 202"/>
                      <a:gd name="T1" fmla="*/ 7 h 192"/>
                      <a:gd name="T2" fmla="*/ 10 w 202"/>
                      <a:gd name="T3" fmla="*/ 3 h 192"/>
                      <a:gd name="T4" fmla="*/ 9 w 202"/>
                      <a:gd name="T5" fmla="*/ 7 h 192"/>
                      <a:gd name="T6" fmla="*/ 1 w 202"/>
                      <a:gd name="T7" fmla="*/ 3 h 192"/>
                      <a:gd name="T8" fmla="*/ 6 w 202"/>
                      <a:gd name="T9" fmla="*/ 9 h 192"/>
                      <a:gd name="T10" fmla="*/ 0 w 202"/>
                      <a:gd name="T11" fmla="*/ 10 h 192"/>
                      <a:gd name="T12" fmla="*/ 5 w 202"/>
                      <a:gd name="T13" fmla="*/ 13 h 192"/>
                      <a:gd name="T14" fmla="*/ 1 w 202"/>
                      <a:gd name="T15" fmla="*/ 17 h 192"/>
                      <a:gd name="T16" fmla="*/ 7 w 202"/>
                      <a:gd name="T17" fmla="*/ 16 h 192"/>
                      <a:gd name="T18" fmla="*/ 6 w 202"/>
                      <a:gd name="T19" fmla="*/ 20 h 192"/>
                      <a:gd name="T20" fmla="*/ 10 w 202"/>
                      <a:gd name="T21" fmla="*/ 18 h 192"/>
                      <a:gd name="T22" fmla="*/ 10 w 202"/>
                      <a:gd name="T23" fmla="*/ 24 h 192"/>
                      <a:gd name="T24" fmla="*/ 13 w 202"/>
                      <a:gd name="T25" fmla="*/ 17 h 192"/>
                      <a:gd name="T26" fmla="*/ 16 w 202"/>
                      <a:gd name="T27" fmla="*/ 22 h 192"/>
                      <a:gd name="T28" fmla="*/ 17 w 202"/>
                      <a:gd name="T29" fmla="*/ 16 h 192"/>
                      <a:gd name="T30" fmla="*/ 22 w 202"/>
                      <a:gd name="T31" fmla="*/ 21 h 192"/>
                      <a:gd name="T32" fmla="*/ 20 w 202"/>
                      <a:gd name="T33" fmla="*/ 15 h 192"/>
                      <a:gd name="T34" fmla="*/ 26 w 202"/>
                      <a:gd name="T35" fmla="*/ 15 h 192"/>
                      <a:gd name="T36" fmla="*/ 21 w 202"/>
                      <a:gd name="T37" fmla="*/ 12 h 192"/>
                      <a:gd name="T38" fmla="*/ 25 w 202"/>
                      <a:gd name="T39" fmla="*/ 10 h 192"/>
                      <a:gd name="T40" fmla="*/ 20 w 202"/>
                      <a:gd name="T41" fmla="*/ 9 h 192"/>
                      <a:gd name="T42" fmla="*/ 22 w 202"/>
                      <a:gd name="T43" fmla="*/ 5 h 192"/>
                      <a:gd name="T44" fmla="*/ 17 w 202"/>
                      <a:gd name="T45" fmla="*/ 6 h 192"/>
                      <a:gd name="T46" fmla="*/ 18 w 202"/>
                      <a:gd name="T47" fmla="*/ 0 h 192"/>
                      <a:gd name="T48" fmla="*/ 13 w 202"/>
                      <a:gd name="T49" fmla="*/ 7 h 19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02" h="192">
                        <a:moveTo>
                          <a:pt x="102" y="52"/>
                        </a:moveTo>
                        <a:lnTo>
                          <a:pt x="78" y="21"/>
                        </a:lnTo>
                        <a:lnTo>
                          <a:pt x="70" y="55"/>
                        </a:lnTo>
                        <a:lnTo>
                          <a:pt x="4" y="21"/>
                        </a:lnTo>
                        <a:lnTo>
                          <a:pt x="44" y="67"/>
                        </a:lnTo>
                        <a:lnTo>
                          <a:pt x="0" y="76"/>
                        </a:lnTo>
                        <a:lnTo>
                          <a:pt x="37" y="104"/>
                        </a:lnTo>
                        <a:lnTo>
                          <a:pt x="2" y="130"/>
                        </a:lnTo>
                        <a:lnTo>
                          <a:pt x="54" y="123"/>
                        </a:lnTo>
                        <a:lnTo>
                          <a:pt x="45" y="157"/>
                        </a:lnTo>
                        <a:lnTo>
                          <a:pt x="73" y="138"/>
                        </a:lnTo>
                        <a:lnTo>
                          <a:pt x="80" y="192"/>
                        </a:lnTo>
                        <a:lnTo>
                          <a:pt x="99" y="133"/>
                        </a:lnTo>
                        <a:lnTo>
                          <a:pt x="125" y="176"/>
                        </a:lnTo>
                        <a:lnTo>
                          <a:pt x="132" y="128"/>
                        </a:lnTo>
                        <a:lnTo>
                          <a:pt x="170" y="161"/>
                        </a:lnTo>
                        <a:lnTo>
                          <a:pt x="159" y="114"/>
                        </a:lnTo>
                        <a:lnTo>
                          <a:pt x="202" y="119"/>
                        </a:lnTo>
                        <a:lnTo>
                          <a:pt x="164" y="93"/>
                        </a:lnTo>
                        <a:lnTo>
                          <a:pt x="197" y="73"/>
                        </a:lnTo>
                        <a:lnTo>
                          <a:pt x="158" y="66"/>
                        </a:lnTo>
                        <a:lnTo>
                          <a:pt x="173" y="40"/>
                        </a:lnTo>
                        <a:lnTo>
                          <a:pt x="133" y="47"/>
                        </a:lnTo>
                        <a:lnTo>
                          <a:pt x="137" y="0"/>
                        </a:lnTo>
                        <a:lnTo>
                          <a:pt x="102" y="52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27" name="Freeform 626"/>
                  <p:cNvSpPr>
                    <a:spLocks/>
                  </p:cNvSpPr>
                  <p:nvPr/>
                </p:nvSpPr>
                <p:spPr bwMode="auto">
                  <a:xfrm>
                    <a:off x="1101" y="2700"/>
                    <a:ext cx="98" cy="92"/>
                  </a:xfrm>
                  <a:custGeom>
                    <a:avLst/>
                    <a:gdLst>
                      <a:gd name="T0" fmla="*/ 13 w 195"/>
                      <a:gd name="T1" fmla="*/ 7 h 184"/>
                      <a:gd name="T2" fmla="*/ 10 w 195"/>
                      <a:gd name="T3" fmla="*/ 3 h 184"/>
                      <a:gd name="T4" fmla="*/ 9 w 195"/>
                      <a:gd name="T5" fmla="*/ 7 h 184"/>
                      <a:gd name="T6" fmla="*/ 1 w 195"/>
                      <a:gd name="T7" fmla="*/ 3 h 184"/>
                      <a:gd name="T8" fmla="*/ 6 w 195"/>
                      <a:gd name="T9" fmla="*/ 9 h 184"/>
                      <a:gd name="T10" fmla="*/ 0 w 195"/>
                      <a:gd name="T11" fmla="*/ 10 h 184"/>
                      <a:gd name="T12" fmla="*/ 5 w 195"/>
                      <a:gd name="T13" fmla="*/ 13 h 184"/>
                      <a:gd name="T14" fmla="*/ 1 w 195"/>
                      <a:gd name="T15" fmla="*/ 16 h 184"/>
                      <a:gd name="T16" fmla="*/ 7 w 195"/>
                      <a:gd name="T17" fmla="*/ 15 h 184"/>
                      <a:gd name="T18" fmla="*/ 6 w 195"/>
                      <a:gd name="T19" fmla="*/ 19 h 184"/>
                      <a:gd name="T20" fmla="*/ 9 w 195"/>
                      <a:gd name="T21" fmla="*/ 17 h 184"/>
                      <a:gd name="T22" fmla="*/ 10 w 195"/>
                      <a:gd name="T23" fmla="*/ 23 h 184"/>
                      <a:gd name="T24" fmla="*/ 12 w 195"/>
                      <a:gd name="T25" fmla="*/ 16 h 184"/>
                      <a:gd name="T26" fmla="*/ 15 w 195"/>
                      <a:gd name="T27" fmla="*/ 22 h 184"/>
                      <a:gd name="T28" fmla="*/ 16 w 195"/>
                      <a:gd name="T29" fmla="*/ 16 h 184"/>
                      <a:gd name="T30" fmla="*/ 21 w 195"/>
                      <a:gd name="T31" fmla="*/ 20 h 184"/>
                      <a:gd name="T32" fmla="*/ 20 w 195"/>
                      <a:gd name="T33" fmla="*/ 14 h 184"/>
                      <a:gd name="T34" fmla="*/ 25 w 195"/>
                      <a:gd name="T35" fmla="*/ 15 h 184"/>
                      <a:gd name="T36" fmla="*/ 20 w 195"/>
                      <a:gd name="T37" fmla="*/ 12 h 184"/>
                      <a:gd name="T38" fmla="*/ 24 w 195"/>
                      <a:gd name="T39" fmla="*/ 9 h 184"/>
                      <a:gd name="T40" fmla="*/ 19 w 195"/>
                      <a:gd name="T41" fmla="*/ 8 h 184"/>
                      <a:gd name="T42" fmla="*/ 21 w 195"/>
                      <a:gd name="T43" fmla="*/ 5 h 184"/>
                      <a:gd name="T44" fmla="*/ 16 w 195"/>
                      <a:gd name="T45" fmla="*/ 6 h 184"/>
                      <a:gd name="T46" fmla="*/ 17 w 195"/>
                      <a:gd name="T47" fmla="*/ 0 h 184"/>
                      <a:gd name="T48" fmla="*/ 13 w 195"/>
                      <a:gd name="T49" fmla="*/ 7 h 18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95" h="184">
                        <a:moveTo>
                          <a:pt x="98" y="50"/>
                        </a:moveTo>
                        <a:lnTo>
                          <a:pt x="76" y="19"/>
                        </a:lnTo>
                        <a:lnTo>
                          <a:pt x="66" y="53"/>
                        </a:lnTo>
                        <a:lnTo>
                          <a:pt x="3" y="19"/>
                        </a:lnTo>
                        <a:lnTo>
                          <a:pt x="41" y="65"/>
                        </a:lnTo>
                        <a:lnTo>
                          <a:pt x="0" y="74"/>
                        </a:lnTo>
                        <a:lnTo>
                          <a:pt x="34" y="100"/>
                        </a:lnTo>
                        <a:lnTo>
                          <a:pt x="2" y="124"/>
                        </a:lnTo>
                        <a:lnTo>
                          <a:pt x="52" y="119"/>
                        </a:lnTo>
                        <a:lnTo>
                          <a:pt x="43" y="150"/>
                        </a:lnTo>
                        <a:lnTo>
                          <a:pt x="69" y="133"/>
                        </a:lnTo>
                        <a:lnTo>
                          <a:pt x="78" y="184"/>
                        </a:lnTo>
                        <a:lnTo>
                          <a:pt x="95" y="127"/>
                        </a:lnTo>
                        <a:lnTo>
                          <a:pt x="119" y="169"/>
                        </a:lnTo>
                        <a:lnTo>
                          <a:pt x="128" y="124"/>
                        </a:lnTo>
                        <a:lnTo>
                          <a:pt x="164" y="155"/>
                        </a:lnTo>
                        <a:lnTo>
                          <a:pt x="154" y="110"/>
                        </a:lnTo>
                        <a:lnTo>
                          <a:pt x="195" y="114"/>
                        </a:lnTo>
                        <a:lnTo>
                          <a:pt x="159" y="89"/>
                        </a:lnTo>
                        <a:lnTo>
                          <a:pt x="190" y="70"/>
                        </a:lnTo>
                        <a:lnTo>
                          <a:pt x="152" y="62"/>
                        </a:lnTo>
                        <a:lnTo>
                          <a:pt x="166" y="38"/>
                        </a:lnTo>
                        <a:lnTo>
                          <a:pt x="128" y="44"/>
                        </a:lnTo>
                        <a:lnTo>
                          <a:pt x="131" y="0"/>
                        </a:lnTo>
                        <a:lnTo>
                          <a:pt x="98" y="5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28" name="Freeform 627"/>
                  <p:cNvSpPr>
                    <a:spLocks/>
                  </p:cNvSpPr>
                  <p:nvPr/>
                </p:nvSpPr>
                <p:spPr bwMode="auto">
                  <a:xfrm>
                    <a:off x="1103" y="2702"/>
                    <a:ext cx="94" cy="88"/>
                  </a:xfrm>
                  <a:custGeom>
                    <a:avLst/>
                    <a:gdLst>
                      <a:gd name="T0" fmla="*/ 11 w 189"/>
                      <a:gd name="T1" fmla="*/ 6 h 178"/>
                      <a:gd name="T2" fmla="*/ 9 w 189"/>
                      <a:gd name="T3" fmla="*/ 2 h 178"/>
                      <a:gd name="T4" fmla="*/ 8 w 189"/>
                      <a:gd name="T5" fmla="*/ 6 h 178"/>
                      <a:gd name="T6" fmla="*/ 0 w 189"/>
                      <a:gd name="T7" fmla="*/ 2 h 178"/>
                      <a:gd name="T8" fmla="*/ 5 w 189"/>
                      <a:gd name="T9" fmla="*/ 7 h 178"/>
                      <a:gd name="T10" fmla="*/ 0 w 189"/>
                      <a:gd name="T11" fmla="*/ 8 h 178"/>
                      <a:gd name="T12" fmla="*/ 4 w 189"/>
                      <a:gd name="T13" fmla="*/ 12 h 178"/>
                      <a:gd name="T14" fmla="*/ 0 w 189"/>
                      <a:gd name="T15" fmla="*/ 15 h 178"/>
                      <a:gd name="T16" fmla="*/ 6 w 189"/>
                      <a:gd name="T17" fmla="*/ 14 h 178"/>
                      <a:gd name="T18" fmla="*/ 5 w 189"/>
                      <a:gd name="T19" fmla="*/ 18 h 178"/>
                      <a:gd name="T20" fmla="*/ 8 w 189"/>
                      <a:gd name="T21" fmla="*/ 16 h 178"/>
                      <a:gd name="T22" fmla="*/ 9 w 189"/>
                      <a:gd name="T23" fmla="*/ 22 h 178"/>
                      <a:gd name="T24" fmla="*/ 11 w 189"/>
                      <a:gd name="T25" fmla="*/ 15 h 178"/>
                      <a:gd name="T26" fmla="*/ 14 w 189"/>
                      <a:gd name="T27" fmla="*/ 20 h 178"/>
                      <a:gd name="T28" fmla="*/ 15 w 189"/>
                      <a:gd name="T29" fmla="*/ 14 h 178"/>
                      <a:gd name="T30" fmla="*/ 19 w 189"/>
                      <a:gd name="T31" fmla="*/ 18 h 178"/>
                      <a:gd name="T32" fmla="*/ 18 w 189"/>
                      <a:gd name="T33" fmla="*/ 13 h 178"/>
                      <a:gd name="T34" fmla="*/ 23 w 189"/>
                      <a:gd name="T35" fmla="*/ 13 h 178"/>
                      <a:gd name="T36" fmla="*/ 19 w 189"/>
                      <a:gd name="T37" fmla="*/ 10 h 178"/>
                      <a:gd name="T38" fmla="*/ 23 w 189"/>
                      <a:gd name="T39" fmla="*/ 8 h 178"/>
                      <a:gd name="T40" fmla="*/ 18 w 189"/>
                      <a:gd name="T41" fmla="*/ 7 h 178"/>
                      <a:gd name="T42" fmla="*/ 20 w 189"/>
                      <a:gd name="T43" fmla="*/ 4 h 178"/>
                      <a:gd name="T44" fmla="*/ 15 w 189"/>
                      <a:gd name="T45" fmla="*/ 5 h 178"/>
                      <a:gd name="T46" fmla="*/ 16 w 189"/>
                      <a:gd name="T47" fmla="*/ 0 h 178"/>
                      <a:gd name="T48" fmla="*/ 11 w 189"/>
                      <a:gd name="T49" fmla="*/ 6 h 17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89" h="178">
                        <a:moveTo>
                          <a:pt x="95" y="48"/>
                        </a:moveTo>
                        <a:lnTo>
                          <a:pt x="73" y="19"/>
                        </a:lnTo>
                        <a:lnTo>
                          <a:pt x="64" y="52"/>
                        </a:lnTo>
                        <a:lnTo>
                          <a:pt x="4" y="19"/>
                        </a:lnTo>
                        <a:lnTo>
                          <a:pt x="40" y="62"/>
                        </a:lnTo>
                        <a:lnTo>
                          <a:pt x="0" y="71"/>
                        </a:lnTo>
                        <a:lnTo>
                          <a:pt x="33" y="97"/>
                        </a:lnTo>
                        <a:lnTo>
                          <a:pt x="2" y="121"/>
                        </a:lnTo>
                        <a:lnTo>
                          <a:pt x="50" y="114"/>
                        </a:lnTo>
                        <a:lnTo>
                          <a:pt x="42" y="145"/>
                        </a:lnTo>
                        <a:lnTo>
                          <a:pt x="68" y="130"/>
                        </a:lnTo>
                        <a:lnTo>
                          <a:pt x="75" y="178"/>
                        </a:lnTo>
                        <a:lnTo>
                          <a:pt x="92" y="123"/>
                        </a:lnTo>
                        <a:lnTo>
                          <a:pt x="116" y="162"/>
                        </a:lnTo>
                        <a:lnTo>
                          <a:pt x="123" y="119"/>
                        </a:lnTo>
                        <a:lnTo>
                          <a:pt x="159" y="149"/>
                        </a:lnTo>
                        <a:lnTo>
                          <a:pt x="147" y="107"/>
                        </a:lnTo>
                        <a:lnTo>
                          <a:pt x="189" y="111"/>
                        </a:lnTo>
                        <a:lnTo>
                          <a:pt x="154" y="86"/>
                        </a:lnTo>
                        <a:lnTo>
                          <a:pt x="185" y="67"/>
                        </a:lnTo>
                        <a:lnTo>
                          <a:pt x="147" y="60"/>
                        </a:lnTo>
                        <a:lnTo>
                          <a:pt x="161" y="36"/>
                        </a:lnTo>
                        <a:lnTo>
                          <a:pt x="125" y="43"/>
                        </a:lnTo>
                        <a:lnTo>
                          <a:pt x="128" y="0"/>
                        </a:lnTo>
                        <a:lnTo>
                          <a:pt x="95" y="4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29" name="Freeform 628"/>
                  <p:cNvSpPr>
                    <a:spLocks/>
                  </p:cNvSpPr>
                  <p:nvPr/>
                </p:nvSpPr>
                <p:spPr bwMode="auto">
                  <a:xfrm>
                    <a:off x="1104" y="2703"/>
                    <a:ext cx="91" cy="86"/>
                  </a:xfrm>
                  <a:custGeom>
                    <a:avLst/>
                    <a:gdLst>
                      <a:gd name="T0" fmla="*/ 12 w 181"/>
                      <a:gd name="T1" fmla="*/ 6 h 170"/>
                      <a:gd name="T2" fmla="*/ 9 w 181"/>
                      <a:gd name="T3" fmla="*/ 3 h 170"/>
                      <a:gd name="T4" fmla="*/ 8 w 181"/>
                      <a:gd name="T5" fmla="*/ 7 h 170"/>
                      <a:gd name="T6" fmla="*/ 1 w 181"/>
                      <a:gd name="T7" fmla="*/ 3 h 170"/>
                      <a:gd name="T8" fmla="*/ 5 w 181"/>
                      <a:gd name="T9" fmla="*/ 8 h 170"/>
                      <a:gd name="T10" fmla="*/ 0 w 181"/>
                      <a:gd name="T11" fmla="*/ 9 h 170"/>
                      <a:gd name="T12" fmla="*/ 4 w 181"/>
                      <a:gd name="T13" fmla="*/ 12 h 170"/>
                      <a:gd name="T14" fmla="*/ 1 w 181"/>
                      <a:gd name="T15" fmla="*/ 15 h 170"/>
                      <a:gd name="T16" fmla="*/ 6 w 181"/>
                      <a:gd name="T17" fmla="*/ 14 h 170"/>
                      <a:gd name="T18" fmla="*/ 5 w 181"/>
                      <a:gd name="T19" fmla="*/ 18 h 170"/>
                      <a:gd name="T20" fmla="*/ 9 w 181"/>
                      <a:gd name="T21" fmla="*/ 16 h 170"/>
                      <a:gd name="T22" fmla="*/ 9 w 181"/>
                      <a:gd name="T23" fmla="*/ 22 h 170"/>
                      <a:gd name="T24" fmla="*/ 11 w 181"/>
                      <a:gd name="T25" fmla="*/ 15 h 170"/>
                      <a:gd name="T26" fmla="*/ 14 w 181"/>
                      <a:gd name="T27" fmla="*/ 20 h 170"/>
                      <a:gd name="T28" fmla="*/ 15 w 181"/>
                      <a:gd name="T29" fmla="*/ 15 h 170"/>
                      <a:gd name="T30" fmla="*/ 19 w 181"/>
                      <a:gd name="T31" fmla="*/ 18 h 170"/>
                      <a:gd name="T32" fmla="*/ 18 w 181"/>
                      <a:gd name="T33" fmla="*/ 13 h 170"/>
                      <a:gd name="T34" fmla="*/ 23 w 181"/>
                      <a:gd name="T35" fmla="*/ 14 h 170"/>
                      <a:gd name="T36" fmla="*/ 19 w 181"/>
                      <a:gd name="T37" fmla="*/ 11 h 170"/>
                      <a:gd name="T38" fmla="*/ 23 w 181"/>
                      <a:gd name="T39" fmla="*/ 9 h 170"/>
                      <a:gd name="T40" fmla="*/ 18 w 181"/>
                      <a:gd name="T41" fmla="*/ 8 h 170"/>
                      <a:gd name="T42" fmla="*/ 20 w 181"/>
                      <a:gd name="T43" fmla="*/ 5 h 170"/>
                      <a:gd name="T44" fmla="*/ 15 w 181"/>
                      <a:gd name="T45" fmla="*/ 6 h 170"/>
                      <a:gd name="T46" fmla="*/ 16 w 181"/>
                      <a:gd name="T47" fmla="*/ 0 h 170"/>
                      <a:gd name="T48" fmla="*/ 12 w 181"/>
                      <a:gd name="T49" fmla="*/ 6 h 17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81" h="170">
                        <a:moveTo>
                          <a:pt x="91" y="46"/>
                        </a:moveTo>
                        <a:lnTo>
                          <a:pt x="71" y="19"/>
                        </a:lnTo>
                        <a:lnTo>
                          <a:pt x="62" y="50"/>
                        </a:lnTo>
                        <a:lnTo>
                          <a:pt x="3" y="19"/>
                        </a:lnTo>
                        <a:lnTo>
                          <a:pt x="38" y="60"/>
                        </a:lnTo>
                        <a:lnTo>
                          <a:pt x="0" y="67"/>
                        </a:lnTo>
                        <a:lnTo>
                          <a:pt x="31" y="93"/>
                        </a:lnTo>
                        <a:lnTo>
                          <a:pt x="2" y="115"/>
                        </a:lnTo>
                        <a:lnTo>
                          <a:pt x="48" y="110"/>
                        </a:lnTo>
                        <a:lnTo>
                          <a:pt x="40" y="139"/>
                        </a:lnTo>
                        <a:lnTo>
                          <a:pt x="65" y="124"/>
                        </a:lnTo>
                        <a:lnTo>
                          <a:pt x="71" y="170"/>
                        </a:lnTo>
                        <a:lnTo>
                          <a:pt x="88" y="117"/>
                        </a:lnTo>
                        <a:lnTo>
                          <a:pt x="112" y="157"/>
                        </a:lnTo>
                        <a:lnTo>
                          <a:pt x="117" y="113"/>
                        </a:lnTo>
                        <a:lnTo>
                          <a:pt x="152" y="143"/>
                        </a:lnTo>
                        <a:lnTo>
                          <a:pt x="141" y="101"/>
                        </a:lnTo>
                        <a:lnTo>
                          <a:pt x="181" y="105"/>
                        </a:lnTo>
                        <a:lnTo>
                          <a:pt x="148" y="82"/>
                        </a:lnTo>
                        <a:lnTo>
                          <a:pt x="178" y="65"/>
                        </a:lnTo>
                        <a:lnTo>
                          <a:pt x="141" y="58"/>
                        </a:lnTo>
                        <a:lnTo>
                          <a:pt x="155" y="34"/>
                        </a:lnTo>
                        <a:lnTo>
                          <a:pt x="119" y="41"/>
                        </a:lnTo>
                        <a:lnTo>
                          <a:pt x="122" y="0"/>
                        </a:lnTo>
                        <a:lnTo>
                          <a:pt x="91" y="46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30" name="Freeform 629"/>
                  <p:cNvSpPr>
                    <a:spLocks/>
                  </p:cNvSpPr>
                  <p:nvPr/>
                </p:nvSpPr>
                <p:spPr bwMode="auto">
                  <a:xfrm>
                    <a:off x="1106" y="2705"/>
                    <a:ext cx="87" cy="82"/>
                  </a:xfrm>
                  <a:custGeom>
                    <a:avLst/>
                    <a:gdLst>
                      <a:gd name="T0" fmla="*/ 11 w 175"/>
                      <a:gd name="T1" fmla="*/ 6 h 164"/>
                      <a:gd name="T2" fmla="*/ 8 w 175"/>
                      <a:gd name="T3" fmla="*/ 3 h 164"/>
                      <a:gd name="T4" fmla="*/ 7 w 175"/>
                      <a:gd name="T5" fmla="*/ 6 h 164"/>
                      <a:gd name="T6" fmla="*/ 0 w 175"/>
                      <a:gd name="T7" fmla="*/ 3 h 164"/>
                      <a:gd name="T8" fmla="*/ 4 w 175"/>
                      <a:gd name="T9" fmla="*/ 8 h 164"/>
                      <a:gd name="T10" fmla="*/ 0 w 175"/>
                      <a:gd name="T11" fmla="*/ 9 h 164"/>
                      <a:gd name="T12" fmla="*/ 3 w 175"/>
                      <a:gd name="T13" fmla="*/ 12 h 164"/>
                      <a:gd name="T14" fmla="*/ 0 w 175"/>
                      <a:gd name="T15" fmla="*/ 14 h 164"/>
                      <a:gd name="T16" fmla="*/ 5 w 175"/>
                      <a:gd name="T17" fmla="*/ 14 h 164"/>
                      <a:gd name="T18" fmla="*/ 4 w 175"/>
                      <a:gd name="T19" fmla="*/ 17 h 164"/>
                      <a:gd name="T20" fmla="*/ 7 w 175"/>
                      <a:gd name="T21" fmla="*/ 15 h 164"/>
                      <a:gd name="T22" fmla="*/ 8 w 175"/>
                      <a:gd name="T23" fmla="*/ 21 h 164"/>
                      <a:gd name="T24" fmla="*/ 10 w 175"/>
                      <a:gd name="T25" fmla="*/ 15 h 164"/>
                      <a:gd name="T26" fmla="*/ 13 w 175"/>
                      <a:gd name="T27" fmla="*/ 19 h 164"/>
                      <a:gd name="T28" fmla="*/ 14 w 175"/>
                      <a:gd name="T29" fmla="*/ 14 h 164"/>
                      <a:gd name="T30" fmla="*/ 18 w 175"/>
                      <a:gd name="T31" fmla="*/ 18 h 164"/>
                      <a:gd name="T32" fmla="*/ 17 w 175"/>
                      <a:gd name="T33" fmla="*/ 13 h 164"/>
                      <a:gd name="T34" fmla="*/ 21 w 175"/>
                      <a:gd name="T35" fmla="*/ 13 h 164"/>
                      <a:gd name="T36" fmla="*/ 17 w 175"/>
                      <a:gd name="T37" fmla="*/ 10 h 164"/>
                      <a:gd name="T38" fmla="*/ 21 w 175"/>
                      <a:gd name="T39" fmla="*/ 8 h 164"/>
                      <a:gd name="T40" fmla="*/ 17 w 175"/>
                      <a:gd name="T41" fmla="*/ 7 h 164"/>
                      <a:gd name="T42" fmla="*/ 18 w 175"/>
                      <a:gd name="T43" fmla="*/ 5 h 164"/>
                      <a:gd name="T44" fmla="*/ 14 w 175"/>
                      <a:gd name="T45" fmla="*/ 5 h 164"/>
                      <a:gd name="T46" fmla="*/ 14 w 175"/>
                      <a:gd name="T47" fmla="*/ 0 h 164"/>
                      <a:gd name="T48" fmla="*/ 11 w 175"/>
                      <a:gd name="T49" fmla="*/ 6 h 16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75" h="164">
                        <a:moveTo>
                          <a:pt x="88" y="45"/>
                        </a:moveTo>
                        <a:lnTo>
                          <a:pt x="68" y="17"/>
                        </a:lnTo>
                        <a:lnTo>
                          <a:pt x="59" y="48"/>
                        </a:lnTo>
                        <a:lnTo>
                          <a:pt x="4" y="17"/>
                        </a:lnTo>
                        <a:lnTo>
                          <a:pt x="38" y="57"/>
                        </a:lnTo>
                        <a:lnTo>
                          <a:pt x="0" y="66"/>
                        </a:lnTo>
                        <a:lnTo>
                          <a:pt x="31" y="90"/>
                        </a:lnTo>
                        <a:lnTo>
                          <a:pt x="2" y="110"/>
                        </a:lnTo>
                        <a:lnTo>
                          <a:pt x="47" y="105"/>
                        </a:lnTo>
                        <a:lnTo>
                          <a:pt x="38" y="135"/>
                        </a:lnTo>
                        <a:lnTo>
                          <a:pt x="62" y="119"/>
                        </a:lnTo>
                        <a:lnTo>
                          <a:pt x="69" y="164"/>
                        </a:lnTo>
                        <a:lnTo>
                          <a:pt x="85" y="114"/>
                        </a:lnTo>
                        <a:lnTo>
                          <a:pt x="107" y="150"/>
                        </a:lnTo>
                        <a:lnTo>
                          <a:pt x="114" y="110"/>
                        </a:lnTo>
                        <a:lnTo>
                          <a:pt x="147" y="138"/>
                        </a:lnTo>
                        <a:lnTo>
                          <a:pt x="137" y="98"/>
                        </a:lnTo>
                        <a:lnTo>
                          <a:pt x="175" y="102"/>
                        </a:lnTo>
                        <a:lnTo>
                          <a:pt x="142" y="79"/>
                        </a:lnTo>
                        <a:lnTo>
                          <a:pt x="171" y="62"/>
                        </a:lnTo>
                        <a:lnTo>
                          <a:pt x="137" y="55"/>
                        </a:lnTo>
                        <a:lnTo>
                          <a:pt x="149" y="34"/>
                        </a:lnTo>
                        <a:lnTo>
                          <a:pt x="116" y="40"/>
                        </a:lnTo>
                        <a:lnTo>
                          <a:pt x="118" y="0"/>
                        </a:lnTo>
                        <a:lnTo>
                          <a:pt x="88" y="4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31" name="Freeform 630"/>
                  <p:cNvSpPr>
                    <a:spLocks/>
                  </p:cNvSpPr>
                  <p:nvPr/>
                </p:nvSpPr>
                <p:spPr bwMode="auto">
                  <a:xfrm>
                    <a:off x="1108" y="2707"/>
                    <a:ext cx="84" cy="78"/>
                  </a:xfrm>
                  <a:custGeom>
                    <a:avLst/>
                    <a:gdLst>
                      <a:gd name="T0" fmla="*/ 11 w 167"/>
                      <a:gd name="T1" fmla="*/ 5 h 158"/>
                      <a:gd name="T2" fmla="*/ 9 w 167"/>
                      <a:gd name="T3" fmla="*/ 2 h 158"/>
                      <a:gd name="T4" fmla="*/ 8 w 167"/>
                      <a:gd name="T5" fmla="*/ 5 h 158"/>
                      <a:gd name="T6" fmla="*/ 1 w 167"/>
                      <a:gd name="T7" fmla="*/ 2 h 158"/>
                      <a:gd name="T8" fmla="*/ 5 w 167"/>
                      <a:gd name="T9" fmla="*/ 7 h 158"/>
                      <a:gd name="T10" fmla="*/ 0 w 167"/>
                      <a:gd name="T11" fmla="*/ 7 h 158"/>
                      <a:gd name="T12" fmla="*/ 4 w 167"/>
                      <a:gd name="T13" fmla="*/ 10 h 158"/>
                      <a:gd name="T14" fmla="*/ 1 w 167"/>
                      <a:gd name="T15" fmla="*/ 13 h 158"/>
                      <a:gd name="T16" fmla="*/ 6 w 167"/>
                      <a:gd name="T17" fmla="*/ 12 h 158"/>
                      <a:gd name="T18" fmla="*/ 5 w 167"/>
                      <a:gd name="T19" fmla="*/ 15 h 158"/>
                      <a:gd name="T20" fmla="*/ 8 w 167"/>
                      <a:gd name="T21" fmla="*/ 14 h 158"/>
                      <a:gd name="T22" fmla="*/ 9 w 167"/>
                      <a:gd name="T23" fmla="*/ 19 h 158"/>
                      <a:gd name="T24" fmla="*/ 11 w 167"/>
                      <a:gd name="T25" fmla="*/ 13 h 158"/>
                      <a:gd name="T26" fmla="*/ 13 w 167"/>
                      <a:gd name="T27" fmla="*/ 18 h 158"/>
                      <a:gd name="T28" fmla="*/ 14 w 167"/>
                      <a:gd name="T29" fmla="*/ 13 h 158"/>
                      <a:gd name="T30" fmla="*/ 18 w 167"/>
                      <a:gd name="T31" fmla="*/ 16 h 158"/>
                      <a:gd name="T32" fmla="*/ 17 w 167"/>
                      <a:gd name="T33" fmla="*/ 11 h 158"/>
                      <a:gd name="T34" fmla="*/ 21 w 167"/>
                      <a:gd name="T35" fmla="*/ 12 h 158"/>
                      <a:gd name="T36" fmla="*/ 17 w 167"/>
                      <a:gd name="T37" fmla="*/ 9 h 158"/>
                      <a:gd name="T38" fmla="*/ 21 w 167"/>
                      <a:gd name="T39" fmla="*/ 7 h 158"/>
                      <a:gd name="T40" fmla="*/ 17 w 167"/>
                      <a:gd name="T41" fmla="*/ 6 h 158"/>
                      <a:gd name="T42" fmla="*/ 18 w 167"/>
                      <a:gd name="T43" fmla="*/ 4 h 158"/>
                      <a:gd name="T44" fmla="*/ 14 w 167"/>
                      <a:gd name="T45" fmla="*/ 4 h 158"/>
                      <a:gd name="T46" fmla="*/ 15 w 167"/>
                      <a:gd name="T47" fmla="*/ 0 h 158"/>
                      <a:gd name="T48" fmla="*/ 11 w 167"/>
                      <a:gd name="T49" fmla="*/ 5 h 15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67" h="158">
                        <a:moveTo>
                          <a:pt x="84" y="44"/>
                        </a:moveTo>
                        <a:lnTo>
                          <a:pt x="65" y="18"/>
                        </a:lnTo>
                        <a:lnTo>
                          <a:pt x="57" y="47"/>
                        </a:lnTo>
                        <a:lnTo>
                          <a:pt x="3" y="18"/>
                        </a:lnTo>
                        <a:lnTo>
                          <a:pt x="36" y="56"/>
                        </a:lnTo>
                        <a:lnTo>
                          <a:pt x="0" y="63"/>
                        </a:lnTo>
                        <a:lnTo>
                          <a:pt x="29" y="87"/>
                        </a:lnTo>
                        <a:lnTo>
                          <a:pt x="1" y="107"/>
                        </a:lnTo>
                        <a:lnTo>
                          <a:pt x="45" y="102"/>
                        </a:lnTo>
                        <a:lnTo>
                          <a:pt x="36" y="128"/>
                        </a:lnTo>
                        <a:lnTo>
                          <a:pt x="60" y="114"/>
                        </a:lnTo>
                        <a:lnTo>
                          <a:pt x="65" y="158"/>
                        </a:lnTo>
                        <a:lnTo>
                          <a:pt x="81" y="109"/>
                        </a:lnTo>
                        <a:lnTo>
                          <a:pt x="103" y="145"/>
                        </a:lnTo>
                        <a:lnTo>
                          <a:pt x="108" y="106"/>
                        </a:lnTo>
                        <a:lnTo>
                          <a:pt x="141" y="132"/>
                        </a:lnTo>
                        <a:lnTo>
                          <a:pt x="131" y="94"/>
                        </a:lnTo>
                        <a:lnTo>
                          <a:pt x="167" y="97"/>
                        </a:lnTo>
                        <a:lnTo>
                          <a:pt x="136" y="76"/>
                        </a:lnTo>
                        <a:lnTo>
                          <a:pt x="164" y="61"/>
                        </a:lnTo>
                        <a:lnTo>
                          <a:pt x="129" y="54"/>
                        </a:lnTo>
                        <a:lnTo>
                          <a:pt x="143" y="33"/>
                        </a:lnTo>
                        <a:lnTo>
                          <a:pt x="110" y="38"/>
                        </a:lnTo>
                        <a:lnTo>
                          <a:pt x="114" y="0"/>
                        </a:lnTo>
                        <a:lnTo>
                          <a:pt x="84" y="4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32" name="Freeform 631"/>
                  <p:cNvSpPr>
                    <a:spLocks/>
                  </p:cNvSpPr>
                  <p:nvPr/>
                </p:nvSpPr>
                <p:spPr bwMode="auto">
                  <a:xfrm>
                    <a:off x="1110" y="2708"/>
                    <a:ext cx="80" cy="76"/>
                  </a:xfrm>
                  <a:custGeom>
                    <a:avLst/>
                    <a:gdLst>
                      <a:gd name="T0" fmla="*/ 10 w 161"/>
                      <a:gd name="T1" fmla="*/ 5 h 154"/>
                      <a:gd name="T2" fmla="*/ 7 w 161"/>
                      <a:gd name="T3" fmla="*/ 2 h 154"/>
                      <a:gd name="T4" fmla="*/ 6 w 161"/>
                      <a:gd name="T5" fmla="*/ 5 h 154"/>
                      <a:gd name="T6" fmla="*/ 0 w 161"/>
                      <a:gd name="T7" fmla="*/ 2 h 154"/>
                      <a:gd name="T8" fmla="*/ 4 w 161"/>
                      <a:gd name="T9" fmla="*/ 6 h 154"/>
                      <a:gd name="T10" fmla="*/ 0 w 161"/>
                      <a:gd name="T11" fmla="*/ 7 h 154"/>
                      <a:gd name="T12" fmla="*/ 3 w 161"/>
                      <a:gd name="T13" fmla="*/ 10 h 154"/>
                      <a:gd name="T14" fmla="*/ 0 w 161"/>
                      <a:gd name="T15" fmla="*/ 12 h 154"/>
                      <a:gd name="T16" fmla="*/ 5 w 161"/>
                      <a:gd name="T17" fmla="*/ 12 h 154"/>
                      <a:gd name="T18" fmla="*/ 4 w 161"/>
                      <a:gd name="T19" fmla="*/ 15 h 154"/>
                      <a:gd name="T20" fmla="*/ 7 w 161"/>
                      <a:gd name="T21" fmla="*/ 13 h 154"/>
                      <a:gd name="T22" fmla="*/ 8 w 161"/>
                      <a:gd name="T23" fmla="*/ 19 h 154"/>
                      <a:gd name="T24" fmla="*/ 10 w 161"/>
                      <a:gd name="T25" fmla="*/ 13 h 154"/>
                      <a:gd name="T26" fmla="*/ 12 w 161"/>
                      <a:gd name="T27" fmla="*/ 17 h 154"/>
                      <a:gd name="T28" fmla="*/ 13 w 161"/>
                      <a:gd name="T29" fmla="*/ 12 h 154"/>
                      <a:gd name="T30" fmla="*/ 16 w 161"/>
                      <a:gd name="T31" fmla="*/ 16 h 154"/>
                      <a:gd name="T32" fmla="*/ 15 w 161"/>
                      <a:gd name="T33" fmla="*/ 11 h 154"/>
                      <a:gd name="T34" fmla="*/ 20 w 161"/>
                      <a:gd name="T35" fmla="*/ 11 h 154"/>
                      <a:gd name="T36" fmla="*/ 16 w 161"/>
                      <a:gd name="T37" fmla="*/ 9 h 154"/>
                      <a:gd name="T38" fmla="*/ 19 w 161"/>
                      <a:gd name="T39" fmla="*/ 7 h 154"/>
                      <a:gd name="T40" fmla="*/ 15 w 161"/>
                      <a:gd name="T41" fmla="*/ 6 h 154"/>
                      <a:gd name="T42" fmla="*/ 17 w 161"/>
                      <a:gd name="T43" fmla="*/ 3 h 154"/>
                      <a:gd name="T44" fmla="*/ 13 w 161"/>
                      <a:gd name="T45" fmla="*/ 4 h 154"/>
                      <a:gd name="T46" fmla="*/ 13 w 161"/>
                      <a:gd name="T47" fmla="*/ 0 h 154"/>
                      <a:gd name="T48" fmla="*/ 10 w 161"/>
                      <a:gd name="T49" fmla="*/ 5 h 15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61" h="154">
                        <a:moveTo>
                          <a:pt x="81" y="42"/>
                        </a:moveTo>
                        <a:lnTo>
                          <a:pt x="62" y="16"/>
                        </a:lnTo>
                        <a:lnTo>
                          <a:pt x="55" y="45"/>
                        </a:lnTo>
                        <a:lnTo>
                          <a:pt x="4" y="16"/>
                        </a:lnTo>
                        <a:lnTo>
                          <a:pt x="35" y="54"/>
                        </a:lnTo>
                        <a:lnTo>
                          <a:pt x="0" y="62"/>
                        </a:lnTo>
                        <a:lnTo>
                          <a:pt x="28" y="85"/>
                        </a:lnTo>
                        <a:lnTo>
                          <a:pt x="2" y="104"/>
                        </a:lnTo>
                        <a:lnTo>
                          <a:pt x="43" y="99"/>
                        </a:lnTo>
                        <a:lnTo>
                          <a:pt x="35" y="126"/>
                        </a:lnTo>
                        <a:lnTo>
                          <a:pt x="57" y="112"/>
                        </a:lnTo>
                        <a:lnTo>
                          <a:pt x="64" y="154"/>
                        </a:lnTo>
                        <a:lnTo>
                          <a:pt x="80" y="107"/>
                        </a:lnTo>
                        <a:lnTo>
                          <a:pt x="99" y="142"/>
                        </a:lnTo>
                        <a:lnTo>
                          <a:pt x="105" y="104"/>
                        </a:lnTo>
                        <a:lnTo>
                          <a:pt x="135" y="130"/>
                        </a:lnTo>
                        <a:lnTo>
                          <a:pt x="126" y="92"/>
                        </a:lnTo>
                        <a:lnTo>
                          <a:pt x="161" y="95"/>
                        </a:lnTo>
                        <a:lnTo>
                          <a:pt x="131" y="74"/>
                        </a:lnTo>
                        <a:lnTo>
                          <a:pt x="157" y="59"/>
                        </a:lnTo>
                        <a:lnTo>
                          <a:pt x="124" y="52"/>
                        </a:lnTo>
                        <a:lnTo>
                          <a:pt x="137" y="31"/>
                        </a:lnTo>
                        <a:lnTo>
                          <a:pt x="105" y="38"/>
                        </a:lnTo>
                        <a:lnTo>
                          <a:pt x="109" y="0"/>
                        </a:lnTo>
                        <a:lnTo>
                          <a:pt x="81" y="42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33" name="Freeform 632"/>
                  <p:cNvSpPr>
                    <a:spLocks/>
                  </p:cNvSpPr>
                  <p:nvPr/>
                </p:nvSpPr>
                <p:spPr bwMode="auto">
                  <a:xfrm>
                    <a:off x="1111" y="2709"/>
                    <a:ext cx="77" cy="74"/>
                  </a:xfrm>
                  <a:custGeom>
                    <a:avLst/>
                    <a:gdLst>
                      <a:gd name="T0" fmla="*/ 10 w 153"/>
                      <a:gd name="T1" fmla="*/ 5 h 146"/>
                      <a:gd name="T2" fmla="*/ 8 w 153"/>
                      <a:gd name="T3" fmla="*/ 2 h 146"/>
                      <a:gd name="T4" fmla="*/ 7 w 153"/>
                      <a:gd name="T5" fmla="*/ 6 h 146"/>
                      <a:gd name="T6" fmla="*/ 1 w 153"/>
                      <a:gd name="T7" fmla="*/ 2 h 146"/>
                      <a:gd name="T8" fmla="*/ 4 w 153"/>
                      <a:gd name="T9" fmla="*/ 7 h 146"/>
                      <a:gd name="T10" fmla="*/ 0 w 153"/>
                      <a:gd name="T11" fmla="*/ 8 h 146"/>
                      <a:gd name="T12" fmla="*/ 4 w 153"/>
                      <a:gd name="T13" fmla="*/ 10 h 146"/>
                      <a:gd name="T14" fmla="*/ 1 w 153"/>
                      <a:gd name="T15" fmla="*/ 13 h 146"/>
                      <a:gd name="T16" fmla="*/ 5 w 153"/>
                      <a:gd name="T17" fmla="*/ 12 h 146"/>
                      <a:gd name="T18" fmla="*/ 5 w 153"/>
                      <a:gd name="T19" fmla="*/ 16 h 146"/>
                      <a:gd name="T20" fmla="*/ 7 w 153"/>
                      <a:gd name="T21" fmla="*/ 14 h 146"/>
                      <a:gd name="T22" fmla="*/ 8 w 153"/>
                      <a:gd name="T23" fmla="*/ 19 h 146"/>
                      <a:gd name="T24" fmla="*/ 10 w 153"/>
                      <a:gd name="T25" fmla="*/ 13 h 146"/>
                      <a:gd name="T26" fmla="*/ 12 w 153"/>
                      <a:gd name="T27" fmla="*/ 17 h 146"/>
                      <a:gd name="T28" fmla="*/ 13 w 153"/>
                      <a:gd name="T29" fmla="*/ 13 h 146"/>
                      <a:gd name="T30" fmla="*/ 17 w 153"/>
                      <a:gd name="T31" fmla="*/ 16 h 146"/>
                      <a:gd name="T32" fmla="*/ 15 w 153"/>
                      <a:gd name="T33" fmla="*/ 12 h 146"/>
                      <a:gd name="T34" fmla="*/ 20 w 153"/>
                      <a:gd name="T35" fmla="*/ 12 h 146"/>
                      <a:gd name="T36" fmla="*/ 16 w 153"/>
                      <a:gd name="T37" fmla="*/ 9 h 146"/>
                      <a:gd name="T38" fmla="*/ 19 w 153"/>
                      <a:gd name="T39" fmla="*/ 7 h 146"/>
                      <a:gd name="T40" fmla="*/ 15 w 153"/>
                      <a:gd name="T41" fmla="*/ 7 h 146"/>
                      <a:gd name="T42" fmla="*/ 17 w 153"/>
                      <a:gd name="T43" fmla="*/ 4 h 146"/>
                      <a:gd name="T44" fmla="*/ 13 w 153"/>
                      <a:gd name="T45" fmla="*/ 5 h 146"/>
                      <a:gd name="T46" fmla="*/ 13 w 153"/>
                      <a:gd name="T47" fmla="*/ 0 h 146"/>
                      <a:gd name="T48" fmla="*/ 10 w 153"/>
                      <a:gd name="T49" fmla="*/ 5 h 14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53" h="146">
                        <a:moveTo>
                          <a:pt x="77" y="39"/>
                        </a:moveTo>
                        <a:lnTo>
                          <a:pt x="60" y="15"/>
                        </a:lnTo>
                        <a:lnTo>
                          <a:pt x="51" y="43"/>
                        </a:lnTo>
                        <a:lnTo>
                          <a:pt x="3" y="15"/>
                        </a:lnTo>
                        <a:lnTo>
                          <a:pt x="32" y="51"/>
                        </a:lnTo>
                        <a:lnTo>
                          <a:pt x="0" y="58"/>
                        </a:lnTo>
                        <a:lnTo>
                          <a:pt x="27" y="79"/>
                        </a:lnTo>
                        <a:lnTo>
                          <a:pt x="1" y="100"/>
                        </a:lnTo>
                        <a:lnTo>
                          <a:pt x="39" y="95"/>
                        </a:lnTo>
                        <a:lnTo>
                          <a:pt x="34" y="120"/>
                        </a:lnTo>
                        <a:lnTo>
                          <a:pt x="55" y="107"/>
                        </a:lnTo>
                        <a:lnTo>
                          <a:pt x="60" y="146"/>
                        </a:lnTo>
                        <a:lnTo>
                          <a:pt x="76" y="101"/>
                        </a:lnTo>
                        <a:lnTo>
                          <a:pt x="95" y="134"/>
                        </a:lnTo>
                        <a:lnTo>
                          <a:pt x="100" y="98"/>
                        </a:lnTo>
                        <a:lnTo>
                          <a:pt x="129" y="122"/>
                        </a:lnTo>
                        <a:lnTo>
                          <a:pt x="120" y="88"/>
                        </a:lnTo>
                        <a:lnTo>
                          <a:pt x="153" y="91"/>
                        </a:lnTo>
                        <a:lnTo>
                          <a:pt x="126" y="70"/>
                        </a:lnTo>
                        <a:lnTo>
                          <a:pt x="150" y="55"/>
                        </a:lnTo>
                        <a:lnTo>
                          <a:pt x="119" y="50"/>
                        </a:lnTo>
                        <a:lnTo>
                          <a:pt x="131" y="31"/>
                        </a:lnTo>
                        <a:lnTo>
                          <a:pt x="101" y="36"/>
                        </a:lnTo>
                        <a:lnTo>
                          <a:pt x="103" y="0"/>
                        </a:lnTo>
                        <a:lnTo>
                          <a:pt x="77" y="3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34" name="Freeform 633"/>
                  <p:cNvSpPr>
                    <a:spLocks/>
                  </p:cNvSpPr>
                  <p:nvPr/>
                </p:nvSpPr>
                <p:spPr bwMode="auto">
                  <a:xfrm>
                    <a:off x="1113" y="2711"/>
                    <a:ext cx="73" cy="70"/>
                  </a:xfrm>
                  <a:custGeom>
                    <a:avLst/>
                    <a:gdLst>
                      <a:gd name="T0" fmla="*/ 9 w 147"/>
                      <a:gd name="T1" fmla="*/ 5 h 140"/>
                      <a:gd name="T2" fmla="*/ 7 w 147"/>
                      <a:gd name="T3" fmla="*/ 2 h 140"/>
                      <a:gd name="T4" fmla="*/ 6 w 147"/>
                      <a:gd name="T5" fmla="*/ 6 h 140"/>
                      <a:gd name="T6" fmla="*/ 0 w 147"/>
                      <a:gd name="T7" fmla="*/ 2 h 140"/>
                      <a:gd name="T8" fmla="*/ 3 w 147"/>
                      <a:gd name="T9" fmla="*/ 7 h 140"/>
                      <a:gd name="T10" fmla="*/ 0 w 147"/>
                      <a:gd name="T11" fmla="*/ 7 h 140"/>
                      <a:gd name="T12" fmla="*/ 3 w 147"/>
                      <a:gd name="T13" fmla="*/ 10 h 140"/>
                      <a:gd name="T14" fmla="*/ 0 w 147"/>
                      <a:gd name="T15" fmla="*/ 12 h 140"/>
                      <a:gd name="T16" fmla="*/ 4 w 147"/>
                      <a:gd name="T17" fmla="*/ 12 h 140"/>
                      <a:gd name="T18" fmla="*/ 4 w 147"/>
                      <a:gd name="T19" fmla="*/ 15 h 140"/>
                      <a:gd name="T20" fmla="*/ 6 w 147"/>
                      <a:gd name="T21" fmla="*/ 13 h 140"/>
                      <a:gd name="T22" fmla="*/ 7 w 147"/>
                      <a:gd name="T23" fmla="*/ 18 h 140"/>
                      <a:gd name="T24" fmla="*/ 9 w 147"/>
                      <a:gd name="T25" fmla="*/ 13 h 140"/>
                      <a:gd name="T26" fmla="*/ 11 w 147"/>
                      <a:gd name="T27" fmla="*/ 16 h 140"/>
                      <a:gd name="T28" fmla="*/ 12 w 147"/>
                      <a:gd name="T29" fmla="*/ 12 h 140"/>
                      <a:gd name="T30" fmla="*/ 15 w 147"/>
                      <a:gd name="T31" fmla="*/ 15 h 140"/>
                      <a:gd name="T32" fmla="*/ 14 w 147"/>
                      <a:gd name="T33" fmla="*/ 11 h 140"/>
                      <a:gd name="T34" fmla="*/ 18 w 147"/>
                      <a:gd name="T35" fmla="*/ 11 h 140"/>
                      <a:gd name="T36" fmla="*/ 14 w 147"/>
                      <a:gd name="T37" fmla="*/ 9 h 140"/>
                      <a:gd name="T38" fmla="*/ 17 w 147"/>
                      <a:gd name="T39" fmla="*/ 7 h 140"/>
                      <a:gd name="T40" fmla="*/ 14 w 147"/>
                      <a:gd name="T41" fmla="*/ 6 h 140"/>
                      <a:gd name="T42" fmla="*/ 15 w 147"/>
                      <a:gd name="T43" fmla="*/ 4 h 140"/>
                      <a:gd name="T44" fmla="*/ 12 w 147"/>
                      <a:gd name="T45" fmla="*/ 5 h 140"/>
                      <a:gd name="T46" fmla="*/ 12 w 147"/>
                      <a:gd name="T47" fmla="*/ 0 h 140"/>
                      <a:gd name="T48" fmla="*/ 9 w 147"/>
                      <a:gd name="T49" fmla="*/ 5 h 14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47" h="140">
                        <a:moveTo>
                          <a:pt x="74" y="38"/>
                        </a:moveTo>
                        <a:lnTo>
                          <a:pt x="57" y="16"/>
                        </a:lnTo>
                        <a:lnTo>
                          <a:pt x="50" y="41"/>
                        </a:lnTo>
                        <a:lnTo>
                          <a:pt x="4" y="16"/>
                        </a:lnTo>
                        <a:lnTo>
                          <a:pt x="31" y="50"/>
                        </a:lnTo>
                        <a:lnTo>
                          <a:pt x="0" y="55"/>
                        </a:lnTo>
                        <a:lnTo>
                          <a:pt x="26" y="76"/>
                        </a:lnTo>
                        <a:lnTo>
                          <a:pt x="2" y="95"/>
                        </a:lnTo>
                        <a:lnTo>
                          <a:pt x="38" y="90"/>
                        </a:lnTo>
                        <a:lnTo>
                          <a:pt x="33" y="114"/>
                        </a:lnTo>
                        <a:lnTo>
                          <a:pt x="52" y="102"/>
                        </a:lnTo>
                        <a:lnTo>
                          <a:pt x="59" y="140"/>
                        </a:lnTo>
                        <a:lnTo>
                          <a:pt x="73" y="97"/>
                        </a:lnTo>
                        <a:lnTo>
                          <a:pt x="90" y="128"/>
                        </a:lnTo>
                        <a:lnTo>
                          <a:pt x="97" y="93"/>
                        </a:lnTo>
                        <a:lnTo>
                          <a:pt x="124" y="117"/>
                        </a:lnTo>
                        <a:lnTo>
                          <a:pt x="116" y="85"/>
                        </a:lnTo>
                        <a:lnTo>
                          <a:pt x="147" y="86"/>
                        </a:lnTo>
                        <a:lnTo>
                          <a:pt x="119" y="67"/>
                        </a:lnTo>
                        <a:lnTo>
                          <a:pt x="143" y="54"/>
                        </a:lnTo>
                        <a:lnTo>
                          <a:pt x="114" y="48"/>
                        </a:lnTo>
                        <a:lnTo>
                          <a:pt x="126" y="29"/>
                        </a:lnTo>
                        <a:lnTo>
                          <a:pt x="97" y="35"/>
                        </a:lnTo>
                        <a:lnTo>
                          <a:pt x="100" y="0"/>
                        </a:lnTo>
                        <a:lnTo>
                          <a:pt x="74" y="3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35" name="Freeform 634"/>
                  <p:cNvSpPr>
                    <a:spLocks/>
                  </p:cNvSpPr>
                  <p:nvPr/>
                </p:nvSpPr>
                <p:spPr bwMode="auto">
                  <a:xfrm>
                    <a:off x="1115" y="2713"/>
                    <a:ext cx="70" cy="66"/>
                  </a:xfrm>
                  <a:custGeom>
                    <a:avLst/>
                    <a:gdLst>
                      <a:gd name="T0" fmla="*/ 9 w 139"/>
                      <a:gd name="T1" fmla="*/ 5 h 132"/>
                      <a:gd name="T2" fmla="*/ 7 w 139"/>
                      <a:gd name="T3" fmla="*/ 2 h 132"/>
                      <a:gd name="T4" fmla="*/ 6 w 139"/>
                      <a:gd name="T5" fmla="*/ 5 h 132"/>
                      <a:gd name="T6" fmla="*/ 1 w 139"/>
                      <a:gd name="T7" fmla="*/ 2 h 132"/>
                      <a:gd name="T8" fmla="*/ 4 w 139"/>
                      <a:gd name="T9" fmla="*/ 6 h 132"/>
                      <a:gd name="T10" fmla="*/ 0 w 139"/>
                      <a:gd name="T11" fmla="*/ 7 h 132"/>
                      <a:gd name="T12" fmla="*/ 3 w 139"/>
                      <a:gd name="T13" fmla="*/ 9 h 132"/>
                      <a:gd name="T14" fmla="*/ 1 w 139"/>
                      <a:gd name="T15" fmla="*/ 12 h 132"/>
                      <a:gd name="T16" fmla="*/ 5 w 139"/>
                      <a:gd name="T17" fmla="*/ 11 h 132"/>
                      <a:gd name="T18" fmla="*/ 4 w 139"/>
                      <a:gd name="T19" fmla="*/ 14 h 132"/>
                      <a:gd name="T20" fmla="*/ 7 w 139"/>
                      <a:gd name="T21" fmla="*/ 12 h 132"/>
                      <a:gd name="T22" fmla="*/ 7 w 139"/>
                      <a:gd name="T23" fmla="*/ 17 h 132"/>
                      <a:gd name="T24" fmla="*/ 9 w 139"/>
                      <a:gd name="T25" fmla="*/ 12 h 132"/>
                      <a:gd name="T26" fmla="*/ 11 w 139"/>
                      <a:gd name="T27" fmla="*/ 16 h 132"/>
                      <a:gd name="T28" fmla="*/ 12 w 139"/>
                      <a:gd name="T29" fmla="*/ 12 h 132"/>
                      <a:gd name="T30" fmla="*/ 15 w 139"/>
                      <a:gd name="T31" fmla="*/ 14 h 132"/>
                      <a:gd name="T32" fmla="*/ 14 w 139"/>
                      <a:gd name="T33" fmla="*/ 10 h 132"/>
                      <a:gd name="T34" fmla="*/ 18 w 139"/>
                      <a:gd name="T35" fmla="*/ 11 h 132"/>
                      <a:gd name="T36" fmla="*/ 15 w 139"/>
                      <a:gd name="T37" fmla="*/ 8 h 132"/>
                      <a:gd name="T38" fmla="*/ 17 w 139"/>
                      <a:gd name="T39" fmla="*/ 7 h 132"/>
                      <a:gd name="T40" fmla="*/ 14 w 139"/>
                      <a:gd name="T41" fmla="*/ 6 h 132"/>
                      <a:gd name="T42" fmla="*/ 15 w 139"/>
                      <a:gd name="T43" fmla="*/ 4 h 132"/>
                      <a:gd name="T44" fmla="*/ 12 w 139"/>
                      <a:gd name="T45" fmla="*/ 4 h 132"/>
                      <a:gd name="T46" fmla="*/ 12 w 139"/>
                      <a:gd name="T47" fmla="*/ 0 h 132"/>
                      <a:gd name="T48" fmla="*/ 9 w 139"/>
                      <a:gd name="T49" fmla="*/ 5 h 13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39" h="132">
                        <a:moveTo>
                          <a:pt x="70" y="36"/>
                        </a:moveTo>
                        <a:lnTo>
                          <a:pt x="55" y="13"/>
                        </a:lnTo>
                        <a:lnTo>
                          <a:pt x="48" y="39"/>
                        </a:lnTo>
                        <a:lnTo>
                          <a:pt x="3" y="13"/>
                        </a:lnTo>
                        <a:lnTo>
                          <a:pt x="29" y="46"/>
                        </a:lnTo>
                        <a:lnTo>
                          <a:pt x="0" y="53"/>
                        </a:lnTo>
                        <a:lnTo>
                          <a:pt x="24" y="72"/>
                        </a:lnTo>
                        <a:lnTo>
                          <a:pt x="1" y="89"/>
                        </a:lnTo>
                        <a:lnTo>
                          <a:pt x="36" y="86"/>
                        </a:lnTo>
                        <a:lnTo>
                          <a:pt x="31" y="108"/>
                        </a:lnTo>
                        <a:lnTo>
                          <a:pt x="50" y="96"/>
                        </a:lnTo>
                        <a:lnTo>
                          <a:pt x="55" y="132"/>
                        </a:lnTo>
                        <a:lnTo>
                          <a:pt x="69" y="91"/>
                        </a:lnTo>
                        <a:lnTo>
                          <a:pt x="86" y="122"/>
                        </a:lnTo>
                        <a:lnTo>
                          <a:pt x="91" y="89"/>
                        </a:lnTo>
                        <a:lnTo>
                          <a:pt x="117" y="112"/>
                        </a:lnTo>
                        <a:lnTo>
                          <a:pt x="110" y="79"/>
                        </a:lnTo>
                        <a:lnTo>
                          <a:pt x="139" y="82"/>
                        </a:lnTo>
                        <a:lnTo>
                          <a:pt x="113" y="63"/>
                        </a:lnTo>
                        <a:lnTo>
                          <a:pt x="136" y="50"/>
                        </a:lnTo>
                        <a:lnTo>
                          <a:pt x="108" y="44"/>
                        </a:lnTo>
                        <a:lnTo>
                          <a:pt x="119" y="27"/>
                        </a:lnTo>
                        <a:lnTo>
                          <a:pt x="91" y="32"/>
                        </a:lnTo>
                        <a:lnTo>
                          <a:pt x="94" y="0"/>
                        </a:lnTo>
                        <a:lnTo>
                          <a:pt x="70" y="36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36" name="Freeform 635"/>
                  <p:cNvSpPr>
                    <a:spLocks/>
                  </p:cNvSpPr>
                  <p:nvPr/>
                </p:nvSpPr>
                <p:spPr bwMode="auto">
                  <a:xfrm>
                    <a:off x="1116" y="2714"/>
                    <a:ext cx="68" cy="64"/>
                  </a:xfrm>
                  <a:custGeom>
                    <a:avLst/>
                    <a:gdLst>
                      <a:gd name="T0" fmla="*/ 9 w 135"/>
                      <a:gd name="T1" fmla="*/ 5 h 128"/>
                      <a:gd name="T2" fmla="*/ 7 w 135"/>
                      <a:gd name="T3" fmla="*/ 2 h 128"/>
                      <a:gd name="T4" fmla="*/ 6 w 135"/>
                      <a:gd name="T5" fmla="*/ 5 h 128"/>
                      <a:gd name="T6" fmla="*/ 1 w 135"/>
                      <a:gd name="T7" fmla="*/ 2 h 128"/>
                      <a:gd name="T8" fmla="*/ 4 w 135"/>
                      <a:gd name="T9" fmla="*/ 6 h 128"/>
                      <a:gd name="T10" fmla="*/ 0 w 135"/>
                      <a:gd name="T11" fmla="*/ 7 h 128"/>
                      <a:gd name="T12" fmla="*/ 3 w 135"/>
                      <a:gd name="T13" fmla="*/ 9 h 128"/>
                      <a:gd name="T14" fmla="*/ 0 w 135"/>
                      <a:gd name="T15" fmla="*/ 11 h 128"/>
                      <a:gd name="T16" fmla="*/ 5 w 135"/>
                      <a:gd name="T17" fmla="*/ 11 h 128"/>
                      <a:gd name="T18" fmla="*/ 4 w 135"/>
                      <a:gd name="T19" fmla="*/ 13 h 128"/>
                      <a:gd name="T20" fmla="*/ 6 w 135"/>
                      <a:gd name="T21" fmla="*/ 12 h 128"/>
                      <a:gd name="T22" fmla="*/ 7 w 135"/>
                      <a:gd name="T23" fmla="*/ 16 h 128"/>
                      <a:gd name="T24" fmla="*/ 9 w 135"/>
                      <a:gd name="T25" fmla="*/ 11 h 128"/>
                      <a:gd name="T26" fmla="*/ 11 w 135"/>
                      <a:gd name="T27" fmla="*/ 15 h 128"/>
                      <a:gd name="T28" fmla="*/ 11 w 135"/>
                      <a:gd name="T29" fmla="*/ 11 h 128"/>
                      <a:gd name="T30" fmla="*/ 14 w 135"/>
                      <a:gd name="T31" fmla="*/ 14 h 128"/>
                      <a:gd name="T32" fmla="*/ 14 w 135"/>
                      <a:gd name="T33" fmla="*/ 10 h 128"/>
                      <a:gd name="T34" fmla="*/ 17 w 135"/>
                      <a:gd name="T35" fmla="*/ 10 h 128"/>
                      <a:gd name="T36" fmla="*/ 14 w 135"/>
                      <a:gd name="T37" fmla="*/ 8 h 128"/>
                      <a:gd name="T38" fmla="*/ 17 w 135"/>
                      <a:gd name="T39" fmla="*/ 6 h 128"/>
                      <a:gd name="T40" fmla="*/ 13 w 135"/>
                      <a:gd name="T41" fmla="*/ 6 h 128"/>
                      <a:gd name="T42" fmla="*/ 15 w 135"/>
                      <a:gd name="T43" fmla="*/ 4 h 128"/>
                      <a:gd name="T44" fmla="*/ 11 w 135"/>
                      <a:gd name="T45" fmla="*/ 4 h 128"/>
                      <a:gd name="T46" fmla="*/ 12 w 135"/>
                      <a:gd name="T47" fmla="*/ 0 h 128"/>
                      <a:gd name="T48" fmla="*/ 9 w 135"/>
                      <a:gd name="T49" fmla="*/ 5 h 12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35" h="128">
                        <a:moveTo>
                          <a:pt x="67" y="34"/>
                        </a:moveTo>
                        <a:lnTo>
                          <a:pt x="52" y="14"/>
                        </a:lnTo>
                        <a:lnTo>
                          <a:pt x="45" y="36"/>
                        </a:lnTo>
                        <a:lnTo>
                          <a:pt x="2" y="14"/>
                        </a:lnTo>
                        <a:lnTo>
                          <a:pt x="28" y="45"/>
                        </a:lnTo>
                        <a:lnTo>
                          <a:pt x="0" y="50"/>
                        </a:lnTo>
                        <a:lnTo>
                          <a:pt x="24" y="69"/>
                        </a:lnTo>
                        <a:lnTo>
                          <a:pt x="0" y="86"/>
                        </a:lnTo>
                        <a:lnTo>
                          <a:pt x="35" y="81"/>
                        </a:lnTo>
                        <a:lnTo>
                          <a:pt x="29" y="104"/>
                        </a:lnTo>
                        <a:lnTo>
                          <a:pt x="48" y="91"/>
                        </a:lnTo>
                        <a:lnTo>
                          <a:pt x="54" y="128"/>
                        </a:lnTo>
                        <a:lnTo>
                          <a:pt x="66" y="88"/>
                        </a:lnTo>
                        <a:lnTo>
                          <a:pt x="81" y="116"/>
                        </a:lnTo>
                        <a:lnTo>
                          <a:pt x="86" y="85"/>
                        </a:lnTo>
                        <a:lnTo>
                          <a:pt x="112" y="105"/>
                        </a:lnTo>
                        <a:lnTo>
                          <a:pt x="105" y="76"/>
                        </a:lnTo>
                        <a:lnTo>
                          <a:pt x="135" y="78"/>
                        </a:lnTo>
                        <a:lnTo>
                          <a:pt x="109" y="62"/>
                        </a:lnTo>
                        <a:lnTo>
                          <a:pt x="131" y="48"/>
                        </a:lnTo>
                        <a:lnTo>
                          <a:pt x="104" y="43"/>
                        </a:lnTo>
                        <a:lnTo>
                          <a:pt x="114" y="26"/>
                        </a:lnTo>
                        <a:lnTo>
                          <a:pt x="88" y="31"/>
                        </a:lnTo>
                        <a:lnTo>
                          <a:pt x="90" y="0"/>
                        </a:lnTo>
                        <a:lnTo>
                          <a:pt x="67" y="3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37" name="Freeform 636"/>
                  <p:cNvSpPr>
                    <a:spLocks/>
                  </p:cNvSpPr>
                  <p:nvPr/>
                </p:nvSpPr>
                <p:spPr bwMode="auto">
                  <a:xfrm>
                    <a:off x="1118" y="2716"/>
                    <a:ext cx="64" cy="61"/>
                  </a:xfrm>
                  <a:custGeom>
                    <a:avLst/>
                    <a:gdLst>
                      <a:gd name="T0" fmla="*/ 8 w 128"/>
                      <a:gd name="T1" fmla="*/ 5 h 121"/>
                      <a:gd name="T2" fmla="*/ 7 w 128"/>
                      <a:gd name="T3" fmla="*/ 2 h 121"/>
                      <a:gd name="T4" fmla="*/ 6 w 128"/>
                      <a:gd name="T5" fmla="*/ 5 h 121"/>
                      <a:gd name="T6" fmla="*/ 1 w 128"/>
                      <a:gd name="T7" fmla="*/ 2 h 121"/>
                      <a:gd name="T8" fmla="*/ 4 w 128"/>
                      <a:gd name="T9" fmla="*/ 6 h 121"/>
                      <a:gd name="T10" fmla="*/ 0 w 128"/>
                      <a:gd name="T11" fmla="*/ 7 h 121"/>
                      <a:gd name="T12" fmla="*/ 3 w 128"/>
                      <a:gd name="T13" fmla="*/ 9 h 121"/>
                      <a:gd name="T14" fmla="*/ 0 w 128"/>
                      <a:gd name="T15" fmla="*/ 11 h 121"/>
                      <a:gd name="T16" fmla="*/ 5 w 128"/>
                      <a:gd name="T17" fmla="*/ 10 h 121"/>
                      <a:gd name="T18" fmla="*/ 4 w 128"/>
                      <a:gd name="T19" fmla="*/ 13 h 121"/>
                      <a:gd name="T20" fmla="*/ 6 w 128"/>
                      <a:gd name="T21" fmla="*/ 11 h 121"/>
                      <a:gd name="T22" fmla="*/ 7 w 128"/>
                      <a:gd name="T23" fmla="*/ 16 h 121"/>
                      <a:gd name="T24" fmla="*/ 8 w 128"/>
                      <a:gd name="T25" fmla="*/ 11 h 121"/>
                      <a:gd name="T26" fmla="*/ 10 w 128"/>
                      <a:gd name="T27" fmla="*/ 14 h 121"/>
                      <a:gd name="T28" fmla="*/ 11 w 128"/>
                      <a:gd name="T29" fmla="*/ 11 h 121"/>
                      <a:gd name="T30" fmla="*/ 14 w 128"/>
                      <a:gd name="T31" fmla="*/ 13 h 121"/>
                      <a:gd name="T32" fmla="*/ 13 w 128"/>
                      <a:gd name="T33" fmla="*/ 9 h 121"/>
                      <a:gd name="T34" fmla="*/ 16 w 128"/>
                      <a:gd name="T35" fmla="*/ 10 h 121"/>
                      <a:gd name="T36" fmla="*/ 13 w 128"/>
                      <a:gd name="T37" fmla="*/ 8 h 121"/>
                      <a:gd name="T38" fmla="*/ 16 w 128"/>
                      <a:gd name="T39" fmla="*/ 6 h 121"/>
                      <a:gd name="T40" fmla="*/ 13 w 128"/>
                      <a:gd name="T41" fmla="*/ 5 h 121"/>
                      <a:gd name="T42" fmla="*/ 14 w 128"/>
                      <a:gd name="T43" fmla="*/ 4 h 121"/>
                      <a:gd name="T44" fmla="*/ 11 w 128"/>
                      <a:gd name="T45" fmla="*/ 4 h 121"/>
                      <a:gd name="T46" fmla="*/ 11 w 128"/>
                      <a:gd name="T47" fmla="*/ 0 h 121"/>
                      <a:gd name="T48" fmla="*/ 8 w 128"/>
                      <a:gd name="T49" fmla="*/ 5 h 121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28" h="121">
                        <a:moveTo>
                          <a:pt x="64" y="33"/>
                        </a:moveTo>
                        <a:lnTo>
                          <a:pt x="49" y="12"/>
                        </a:lnTo>
                        <a:lnTo>
                          <a:pt x="44" y="35"/>
                        </a:lnTo>
                        <a:lnTo>
                          <a:pt x="2" y="12"/>
                        </a:lnTo>
                        <a:lnTo>
                          <a:pt x="28" y="42"/>
                        </a:lnTo>
                        <a:lnTo>
                          <a:pt x="0" y="49"/>
                        </a:lnTo>
                        <a:lnTo>
                          <a:pt x="23" y="66"/>
                        </a:lnTo>
                        <a:lnTo>
                          <a:pt x="0" y="82"/>
                        </a:lnTo>
                        <a:lnTo>
                          <a:pt x="33" y="78"/>
                        </a:lnTo>
                        <a:lnTo>
                          <a:pt x="28" y="99"/>
                        </a:lnTo>
                        <a:lnTo>
                          <a:pt x="45" y="87"/>
                        </a:lnTo>
                        <a:lnTo>
                          <a:pt x="51" y="121"/>
                        </a:lnTo>
                        <a:lnTo>
                          <a:pt x="63" y="83"/>
                        </a:lnTo>
                        <a:lnTo>
                          <a:pt x="78" y="111"/>
                        </a:lnTo>
                        <a:lnTo>
                          <a:pt x="83" y="82"/>
                        </a:lnTo>
                        <a:lnTo>
                          <a:pt x="107" y="101"/>
                        </a:lnTo>
                        <a:lnTo>
                          <a:pt x="99" y="71"/>
                        </a:lnTo>
                        <a:lnTo>
                          <a:pt x="128" y="75"/>
                        </a:lnTo>
                        <a:lnTo>
                          <a:pt x="104" y="59"/>
                        </a:lnTo>
                        <a:lnTo>
                          <a:pt x="125" y="45"/>
                        </a:lnTo>
                        <a:lnTo>
                          <a:pt x="99" y="40"/>
                        </a:lnTo>
                        <a:lnTo>
                          <a:pt x="109" y="25"/>
                        </a:lnTo>
                        <a:lnTo>
                          <a:pt x="83" y="30"/>
                        </a:lnTo>
                        <a:lnTo>
                          <a:pt x="87" y="0"/>
                        </a:lnTo>
                        <a:lnTo>
                          <a:pt x="64" y="3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38" name="Freeform 637"/>
                  <p:cNvSpPr>
                    <a:spLocks/>
                  </p:cNvSpPr>
                  <p:nvPr/>
                </p:nvSpPr>
                <p:spPr bwMode="auto">
                  <a:xfrm>
                    <a:off x="1120" y="2718"/>
                    <a:ext cx="60" cy="57"/>
                  </a:xfrm>
                  <a:custGeom>
                    <a:avLst/>
                    <a:gdLst>
                      <a:gd name="T0" fmla="*/ 7 w 121"/>
                      <a:gd name="T1" fmla="*/ 4 h 114"/>
                      <a:gd name="T2" fmla="*/ 5 w 121"/>
                      <a:gd name="T3" fmla="*/ 2 h 114"/>
                      <a:gd name="T4" fmla="*/ 5 w 121"/>
                      <a:gd name="T5" fmla="*/ 5 h 114"/>
                      <a:gd name="T6" fmla="*/ 0 w 121"/>
                      <a:gd name="T7" fmla="*/ 2 h 114"/>
                      <a:gd name="T8" fmla="*/ 3 w 121"/>
                      <a:gd name="T9" fmla="*/ 5 h 114"/>
                      <a:gd name="T10" fmla="*/ 0 w 121"/>
                      <a:gd name="T11" fmla="*/ 6 h 114"/>
                      <a:gd name="T12" fmla="*/ 2 w 121"/>
                      <a:gd name="T13" fmla="*/ 8 h 114"/>
                      <a:gd name="T14" fmla="*/ 0 w 121"/>
                      <a:gd name="T15" fmla="*/ 10 h 114"/>
                      <a:gd name="T16" fmla="*/ 3 w 121"/>
                      <a:gd name="T17" fmla="*/ 9 h 114"/>
                      <a:gd name="T18" fmla="*/ 3 w 121"/>
                      <a:gd name="T19" fmla="*/ 12 h 114"/>
                      <a:gd name="T20" fmla="*/ 5 w 121"/>
                      <a:gd name="T21" fmla="*/ 11 h 114"/>
                      <a:gd name="T22" fmla="*/ 5 w 121"/>
                      <a:gd name="T23" fmla="*/ 15 h 114"/>
                      <a:gd name="T24" fmla="*/ 7 w 121"/>
                      <a:gd name="T25" fmla="*/ 10 h 114"/>
                      <a:gd name="T26" fmla="*/ 9 w 121"/>
                      <a:gd name="T27" fmla="*/ 13 h 114"/>
                      <a:gd name="T28" fmla="*/ 9 w 121"/>
                      <a:gd name="T29" fmla="*/ 10 h 114"/>
                      <a:gd name="T30" fmla="*/ 12 w 121"/>
                      <a:gd name="T31" fmla="*/ 12 h 114"/>
                      <a:gd name="T32" fmla="*/ 11 w 121"/>
                      <a:gd name="T33" fmla="*/ 9 h 114"/>
                      <a:gd name="T34" fmla="*/ 15 w 121"/>
                      <a:gd name="T35" fmla="*/ 9 h 114"/>
                      <a:gd name="T36" fmla="*/ 12 w 121"/>
                      <a:gd name="T37" fmla="*/ 7 h 114"/>
                      <a:gd name="T38" fmla="*/ 14 w 121"/>
                      <a:gd name="T39" fmla="*/ 6 h 114"/>
                      <a:gd name="T40" fmla="*/ 11 w 121"/>
                      <a:gd name="T41" fmla="*/ 5 h 114"/>
                      <a:gd name="T42" fmla="*/ 12 w 121"/>
                      <a:gd name="T43" fmla="*/ 3 h 114"/>
                      <a:gd name="T44" fmla="*/ 9 w 121"/>
                      <a:gd name="T45" fmla="*/ 4 h 114"/>
                      <a:gd name="T46" fmla="*/ 10 w 121"/>
                      <a:gd name="T47" fmla="*/ 0 h 114"/>
                      <a:gd name="T48" fmla="*/ 7 w 121"/>
                      <a:gd name="T49" fmla="*/ 4 h 11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21" h="114">
                        <a:moveTo>
                          <a:pt x="60" y="31"/>
                        </a:moveTo>
                        <a:lnTo>
                          <a:pt x="47" y="12"/>
                        </a:lnTo>
                        <a:lnTo>
                          <a:pt x="40" y="33"/>
                        </a:lnTo>
                        <a:lnTo>
                          <a:pt x="2" y="12"/>
                        </a:lnTo>
                        <a:lnTo>
                          <a:pt x="26" y="40"/>
                        </a:lnTo>
                        <a:lnTo>
                          <a:pt x="0" y="45"/>
                        </a:lnTo>
                        <a:lnTo>
                          <a:pt x="21" y="62"/>
                        </a:lnTo>
                        <a:lnTo>
                          <a:pt x="0" y="76"/>
                        </a:lnTo>
                        <a:lnTo>
                          <a:pt x="31" y="72"/>
                        </a:lnTo>
                        <a:lnTo>
                          <a:pt x="26" y="91"/>
                        </a:lnTo>
                        <a:lnTo>
                          <a:pt x="43" y="81"/>
                        </a:lnTo>
                        <a:lnTo>
                          <a:pt x="47" y="114"/>
                        </a:lnTo>
                        <a:lnTo>
                          <a:pt x="59" y="78"/>
                        </a:lnTo>
                        <a:lnTo>
                          <a:pt x="74" y="103"/>
                        </a:lnTo>
                        <a:lnTo>
                          <a:pt x="78" y="76"/>
                        </a:lnTo>
                        <a:lnTo>
                          <a:pt x="100" y="95"/>
                        </a:lnTo>
                        <a:lnTo>
                          <a:pt x="93" y="67"/>
                        </a:lnTo>
                        <a:lnTo>
                          <a:pt x="121" y="69"/>
                        </a:lnTo>
                        <a:lnTo>
                          <a:pt x="98" y="55"/>
                        </a:lnTo>
                        <a:lnTo>
                          <a:pt x="117" y="43"/>
                        </a:lnTo>
                        <a:lnTo>
                          <a:pt x="93" y="38"/>
                        </a:lnTo>
                        <a:lnTo>
                          <a:pt x="102" y="22"/>
                        </a:lnTo>
                        <a:lnTo>
                          <a:pt x="79" y="27"/>
                        </a:lnTo>
                        <a:lnTo>
                          <a:pt x="81" y="0"/>
                        </a:lnTo>
                        <a:lnTo>
                          <a:pt x="60" y="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39" name="Freeform 638"/>
                  <p:cNvSpPr>
                    <a:spLocks/>
                  </p:cNvSpPr>
                  <p:nvPr/>
                </p:nvSpPr>
                <p:spPr bwMode="auto">
                  <a:xfrm>
                    <a:off x="1122" y="2720"/>
                    <a:ext cx="57" cy="53"/>
                  </a:xfrm>
                  <a:custGeom>
                    <a:avLst/>
                    <a:gdLst>
                      <a:gd name="T0" fmla="*/ 8 w 114"/>
                      <a:gd name="T1" fmla="*/ 3 h 107"/>
                      <a:gd name="T2" fmla="*/ 6 w 114"/>
                      <a:gd name="T3" fmla="*/ 1 h 107"/>
                      <a:gd name="T4" fmla="*/ 5 w 114"/>
                      <a:gd name="T5" fmla="*/ 3 h 107"/>
                      <a:gd name="T6" fmla="*/ 1 w 114"/>
                      <a:gd name="T7" fmla="*/ 1 h 107"/>
                      <a:gd name="T8" fmla="*/ 4 w 114"/>
                      <a:gd name="T9" fmla="*/ 4 h 107"/>
                      <a:gd name="T10" fmla="*/ 0 w 114"/>
                      <a:gd name="T11" fmla="*/ 5 h 107"/>
                      <a:gd name="T12" fmla="*/ 3 w 114"/>
                      <a:gd name="T13" fmla="*/ 7 h 107"/>
                      <a:gd name="T14" fmla="*/ 0 w 114"/>
                      <a:gd name="T15" fmla="*/ 9 h 107"/>
                      <a:gd name="T16" fmla="*/ 4 w 114"/>
                      <a:gd name="T17" fmla="*/ 8 h 107"/>
                      <a:gd name="T18" fmla="*/ 4 w 114"/>
                      <a:gd name="T19" fmla="*/ 10 h 107"/>
                      <a:gd name="T20" fmla="*/ 5 w 114"/>
                      <a:gd name="T21" fmla="*/ 9 h 107"/>
                      <a:gd name="T22" fmla="*/ 6 w 114"/>
                      <a:gd name="T23" fmla="*/ 13 h 107"/>
                      <a:gd name="T24" fmla="*/ 7 w 114"/>
                      <a:gd name="T25" fmla="*/ 9 h 107"/>
                      <a:gd name="T26" fmla="*/ 9 w 114"/>
                      <a:gd name="T27" fmla="*/ 12 h 107"/>
                      <a:gd name="T28" fmla="*/ 10 w 114"/>
                      <a:gd name="T29" fmla="*/ 8 h 107"/>
                      <a:gd name="T30" fmla="*/ 12 w 114"/>
                      <a:gd name="T31" fmla="*/ 11 h 107"/>
                      <a:gd name="T32" fmla="*/ 11 w 114"/>
                      <a:gd name="T33" fmla="*/ 8 h 107"/>
                      <a:gd name="T34" fmla="*/ 15 w 114"/>
                      <a:gd name="T35" fmla="*/ 8 h 107"/>
                      <a:gd name="T36" fmla="*/ 12 w 114"/>
                      <a:gd name="T37" fmla="*/ 6 h 107"/>
                      <a:gd name="T38" fmla="*/ 14 w 114"/>
                      <a:gd name="T39" fmla="*/ 5 h 107"/>
                      <a:gd name="T40" fmla="*/ 11 w 114"/>
                      <a:gd name="T41" fmla="*/ 4 h 107"/>
                      <a:gd name="T42" fmla="*/ 13 w 114"/>
                      <a:gd name="T43" fmla="*/ 2 h 107"/>
                      <a:gd name="T44" fmla="*/ 10 w 114"/>
                      <a:gd name="T45" fmla="*/ 3 h 107"/>
                      <a:gd name="T46" fmla="*/ 10 w 114"/>
                      <a:gd name="T47" fmla="*/ 0 h 107"/>
                      <a:gd name="T48" fmla="*/ 8 w 114"/>
                      <a:gd name="T49" fmla="*/ 3 h 10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14" h="107">
                        <a:moveTo>
                          <a:pt x="57" y="30"/>
                        </a:moveTo>
                        <a:lnTo>
                          <a:pt x="44" y="12"/>
                        </a:lnTo>
                        <a:lnTo>
                          <a:pt x="38" y="31"/>
                        </a:lnTo>
                        <a:lnTo>
                          <a:pt x="2" y="12"/>
                        </a:lnTo>
                        <a:lnTo>
                          <a:pt x="25" y="38"/>
                        </a:lnTo>
                        <a:lnTo>
                          <a:pt x="0" y="42"/>
                        </a:lnTo>
                        <a:lnTo>
                          <a:pt x="19" y="57"/>
                        </a:lnTo>
                        <a:lnTo>
                          <a:pt x="0" y="73"/>
                        </a:lnTo>
                        <a:lnTo>
                          <a:pt x="30" y="69"/>
                        </a:lnTo>
                        <a:lnTo>
                          <a:pt x="25" y="87"/>
                        </a:lnTo>
                        <a:lnTo>
                          <a:pt x="40" y="76"/>
                        </a:lnTo>
                        <a:lnTo>
                          <a:pt x="45" y="107"/>
                        </a:lnTo>
                        <a:lnTo>
                          <a:pt x="56" y="73"/>
                        </a:lnTo>
                        <a:lnTo>
                          <a:pt x="69" y="97"/>
                        </a:lnTo>
                        <a:lnTo>
                          <a:pt x="75" y="71"/>
                        </a:lnTo>
                        <a:lnTo>
                          <a:pt x="95" y="88"/>
                        </a:lnTo>
                        <a:lnTo>
                          <a:pt x="88" y="64"/>
                        </a:lnTo>
                        <a:lnTo>
                          <a:pt x="114" y="66"/>
                        </a:lnTo>
                        <a:lnTo>
                          <a:pt x="92" y="52"/>
                        </a:lnTo>
                        <a:lnTo>
                          <a:pt x="111" y="40"/>
                        </a:lnTo>
                        <a:lnTo>
                          <a:pt x="88" y="37"/>
                        </a:lnTo>
                        <a:lnTo>
                          <a:pt x="97" y="23"/>
                        </a:lnTo>
                        <a:lnTo>
                          <a:pt x="75" y="26"/>
                        </a:lnTo>
                        <a:lnTo>
                          <a:pt x="76" y="0"/>
                        </a:lnTo>
                        <a:lnTo>
                          <a:pt x="57" y="3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40" name="Freeform 639"/>
                  <p:cNvSpPr>
                    <a:spLocks/>
                  </p:cNvSpPr>
                  <p:nvPr/>
                </p:nvSpPr>
                <p:spPr bwMode="auto">
                  <a:xfrm>
                    <a:off x="1123" y="2721"/>
                    <a:ext cx="54" cy="51"/>
                  </a:xfrm>
                  <a:custGeom>
                    <a:avLst/>
                    <a:gdLst>
                      <a:gd name="T0" fmla="*/ 7 w 107"/>
                      <a:gd name="T1" fmla="*/ 3 h 104"/>
                      <a:gd name="T2" fmla="*/ 6 w 107"/>
                      <a:gd name="T3" fmla="*/ 1 h 104"/>
                      <a:gd name="T4" fmla="*/ 5 w 107"/>
                      <a:gd name="T5" fmla="*/ 3 h 104"/>
                      <a:gd name="T6" fmla="*/ 1 w 107"/>
                      <a:gd name="T7" fmla="*/ 1 h 104"/>
                      <a:gd name="T8" fmla="*/ 3 w 107"/>
                      <a:gd name="T9" fmla="*/ 4 h 104"/>
                      <a:gd name="T10" fmla="*/ 0 w 107"/>
                      <a:gd name="T11" fmla="*/ 5 h 104"/>
                      <a:gd name="T12" fmla="*/ 3 w 107"/>
                      <a:gd name="T13" fmla="*/ 6 h 104"/>
                      <a:gd name="T14" fmla="*/ 0 w 107"/>
                      <a:gd name="T15" fmla="*/ 8 h 104"/>
                      <a:gd name="T16" fmla="*/ 4 w 107"/>
                      <a:gd name="T17" fmla="*/ 8 h 104"/>
                      <a:gd name="T18" fmla="*/ 3 w 107"/>
                      <a:gd name="T19" fmla="*/ 10 h 104"/>
                      <a:gd name="T20" fmla="*/ 5 w 107"/>
                      <a:gd name="T21" fmla="*/ 9 h 104"/>
                      <a:gd name="T22" fmla="*/ 6 w 107"/>
                      <a:gd name="T23" fmla="*/ 12 h 104"/>
                      <a:gd name="T24" fmla="*/ 7 w 107"/>
                      <a:gd name="T25" fmla="*/ 8 h 104"/>
                      <a:gd name="T26" fmla="*/ 9 w 107"/>
                      <a:gd name="T27" fmla="*/ 11 h 104"/>
                      <a:gd name="T28" fmla="*/ 9 w 107"/>
                      <a:gd name="T29" fmla="*/ 8 h 104"/>
                      <a:gd name="T30" fmla="*/ 12 w 107"/>
                      <a:gd name="T31" fmla="*/ 10 h 104"/>
                      <a:gd name="T32" fmla="*/ 11 w 107"/>
                      <a:gd name="T33" fmla="*/ 7 h 104"/>
                      <a:gd name="T34" fmla="*/ 14 w 107"/>
                      <a:gd name="T35" fmla="*/ 7 h 104"/>
                      <a:gd name="T36" fmla="*/ 11 w 107"/>
                      <a:gd name="T37" fmla="*/ 6 h 104"/>
                      <a:gd name="T38" fmla="*/ 13 w 107"/>
                      <a:gd name="T39" fmla="*/ 5 h 104"/>
                      <a:gd name="T40" fmla="*/ 11 w 107"/>
                      <a:gd name="T41" fmla="*/ 4 h 104"/>
                      <a:gd name="T42" fmla="*/ 12 w 107"/>
                      <a:gd name="T43" fmla="*/ 2 h 104"/>
                      <a:gd name="T44" fmla="*/ 9 w 107"/>
                      <a:gd name="T45" fmla="*/ 3 h 104"/>
                      <a:gd name="T46" fmla="*/ 9 w 107"/>
                      <a:gd name="T47" fmla="*/ 0 h 104"/>
                      <a:gd name="T48" fmla="*/ 7 w 107"/>
                      <a:gd name="T49" fmla="*/ 3 h 10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07" h="104">
                        <a:moveTo>
                          <a:pt x="53" y="28"/>
                        </a:moveTo>
                        <a:lnTo>
                          <a:pt x="41" y="10"/>
                        </a:lnTo>
                        <a:lnTo>
                          <a:pt x="36" y="29"/>
                        </a:lnTo>
                        <a:lnTo>
                          <a:pt x="2" y="10"/>
                        </a:lnTo>
                        <a:lnTo>
                          <a:pt x="22" y="36"/>
                        </a:lnTo>
                        <a:lnTo>
                          <a:pt x="0" y="41"/>
                        </a:lnTo>
                        <a:lnTo>
                          <a:pt x="19" y="55"/>
                        </a:lnTo>
                        <a:lnTo>
                          <a:pt x="0" y="69"/>
                        </a:lnTo>
                        <a:lnTo>
                          <a:pt x="27" y="66"/>
                        </a:lnTo>
                        <a:lnTo>
                          <a:pt x="22" y="85"/>
                        </a:lnTo>
                        <a:lnTo>
                          <a:pt x="38" y="74"/>
                        </a:lnTo>
                        <a:lnTo>
                          <a:pt x="41" y="104"/>
                        </a:lnTo>
                        <a:lnTo>
                          <a:pt x="52" y="71"/>
                        </a:lnTo>
                        <a:lnTo>
                          <a:pt x="65" y="93"/>
                        </a:lnTo>
                        <a:lnTo>
                          <a:pt x="69" y="69"/>
                        </a:lnTo>
                        <a:lnTo>
                          <a:pt x="90" y="86"/>
                        </a:lnTo>
                        <a:lnTo>
                          <a:pt x="83" y="62"/>
                        </a:lnTo>
                        <a:lnTo>
                          <a:pt x="107" y="64"/>
                        </a:lnTo>
                        <a:lnTo>
                          <a:pt x="86" y="50"/>
                        </a:lnTo>
                        <a:lnTo>
                          <a:pt x="103" y="40"/>
                        </a:lnTo>
                        <a:lnTo>
                          <a:pt x="83" y="35"/>
                        </a:lnTo>
                        <a:lnTo>
                          <a:pt x="90" y="21"/>
                        </a:lnTo>
                        <a:lnTo>
                          <a:pt x="69" y="26"/>
                        </a:lnTo>
                        <a:lnTo>
                          <a:pt x="72" y="0"/>
                        </a:lnTo>
                        <a:lnTo>
                          <a:pt x="53" y="2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41" name="Freeform 640"/>
                  <p:cNvSpPr>
                    <a:spLocks/>
                  </p:cNvSpPr>
                  <p:nvPr/>
                </p:nvSpPr>
                <p:spPr bwMode="auto">
                  <a:xfrm>
                    <a:off x="1125" y="2722"/>
                    <a:ext cx="50" cy="49"/>
                  </a:xfrm>
                  <a:custGeom>
                    <a:avLst/>
                    <a:gdLst>
                      <a:gd name="T0" fmla="*/ 7 w 100"/>
                      <a:gd name="T1" fmla="*/ 4 h 97"/>
                      <a:gd name="T2" fmla="*/ 5 w 100"/>
                      <a:gd name="T3" fmla="*/ 2 h 97"/>
                      <a:gd name="T4" fmla="*/ 5 w 100"/>
                      <a:gd name="T5" fmla="*/ 4 h 97"/>
                      <a:gd name="T6" fmla="*/ 1 w 100"/>
                      <a:gd name="T7" fmla="*/ 2 h 97"/>
                      <a:gd name="T8" fmla="*/ 3 w 100"/>
                      <a:gd name="T9" fmla="*/ 5 h 97"/>
                      <a:gd name="T10" fmla="*/ 0 w 100"/>
                      <a:gd name="T11" fmla="*/ 5 h 97"/>
                      <a:gd name="T12" fmla="*/ 3 w 100"/>
                      <a:gd name="T13" fmla="*/ 7 h 97"/>
                      <a:gd name="T14" fmla="*/ 0 w 100"/>
                      <a:gd name="T15" fmla="*/ 9 h 97"/>
                      <a:gd name="T16" fmla="*/ 4 w 100"/>
                      <a:gd name="T17" fmla="*/ 8 h 97"/>
                      <a:gd name="T18" fmla="*/ 3 w 100"/>
                      <a:gd name="T19" fmla="*/ 10 h 97"/>
                      <a:gd name="T20" fmla="*/ 5 w 100"/>
                      <a:gd name="T21" fmla="*/ 9 h 97"/>
                      <a:gd name="T22" fmla="*/ 5 w 100"/>
                      <a:gd name="T23" fmla="*/ 13 h 97"/>
                      <a:gd name="T24" fmla="*/ 7 w 100"/>
                      <a:gd name="T25" fmla="*/ 9 h 97"/>
                      <a:gd name="T26" fmla="*/ 8 w 100"/>
                      <a:gd name="T27" fmla="*/ 12 h 97"/>
                      <a:gd name="T28" fmla="*/ 8 w 100"/>
                      <a:gd name="T29" fmla="*/ 8 h 97"/>
                      <a:gd name="T30" fmla="*/ 11 w 100"/>
                      <a:gd name="T31" fmla="*/ 10 h 97"/>
                      <a:gd name="T32" fmla="*/ 10 w 100"/>
                      <a:gd name="T33" fmla="*/ 8 h 97"/>
                      <a:gd name="T34" fmla="*/ 13 w 100"/>
                      <a:gd name="T35" fmla="*/ 8 h 97"/>
                      <a:gd name="T36" fmla="*/ 11 w 100"/>
                      <a:gd name="T37" fmla="*/ 6 h 97"/>
                      <a:gd name="T38" fmla="*/ 13 w 100"/>
                      <a:gd name="T39" fmla="*/ 5 h 97"/>
                      <a:gd name="T40" fmla="*/ 10 w 100"/>
                      <a:gd name="T41" fmla="*/ 5 h 97"/>
                      <a:gd name="T42" fmla="*/ 11 w 100"/>
                      <a:gd name="T43" fmla="*/ 3 h 97"/>
                      <a:gd name="T44" fmla="*/ 9 w 100"/>
                      <a:gd name="T45" fmla="*/ 4 h 97"/>
                      <a:gd name="T46" fmla="*/ 9 w 100"/>
                      <a:gd name="T47" fmla="*/ 0 h 97"/>
                      <a:gd name="T48" fmla="*/ 7 w 100"/>
                      <a:gd name="T49" fmla="*/ 4 h 9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00" h="97">
                        <a:moveTo>
                          <a:pt x="50" y="26"/>
                        </a:moveTo>
                        <a:lnTo>
                          <a:pt x="38" y="11"/>
                        </a:lnTo>
                        <a:lnTo>
                          <a:pt x="33" y="28"/>
                        </a:lnTo>
                        <a:lnTo>
                          <a:pt x="2" y="11"/>
                        </a:lnTo>
                        <a:lnTo>
                          <a:pt x="21" y="35"/>
                        </a:lnTo>
                        <a:lnTo>
                          <a:pt x="0" y="38"/>
                        </a:lnTo>
                        <a:lnTo>
                          <a:pt x="18" y="52"/>
                        </a:lnTo>
                        <a:lnTo>
                          <a:pt x="0" y="66"/>
                        </a:lnTo>
                        <a:lnTo>
                          <a:pt x="26" y="63"/>
                        </a:lnTo>
                        <a:lnTo>
                          <a:pt x="23" y="78"/>
                        </a:lnTo>
                        <a:lnTo>
                          <a:pt x="37" y="70"/>
                        </a:lnTo>
                        <a:lnTo>
                          <a:pt x="40" y="97"/>
                        </a:lnTo>
                        <a:lnTo>
                          <a:pt x="49" y="66"/>
                        </a:lnTo>
                        <a:lnTo>
                          <a:pt x="61" y="89"/>
                        </a:lnTo>
                        <a:lnTo>
                          <a:pt x="64" y="64"/>
                        </a:lnTo>
                        <a:lnTo>
                          <a:pt x="83" y="80"/>
                        </a:lnTo>
                        <a:lnTo>
                          <a:pt x="78" y="57"/>
                        </a:lnTo>
                        <a:lnTo>
                          <a:pt x="100" y="59"/>
                        </a:lnTo>
                        <a:lnTo>
                          <a:pt x="81" y="47"/>
                        </a:lnTo>
                        <a:lnTo>
                          <a:pt x="97" y="37"/>
                        </a:lnTo>
                        <a:lnTo>
                          <a:pt x="78" y="33"/>
                        </a:lnTo>
                        <a:lnTo>
                          <a:pt x="85" y="19"/>
                        </a:lnTo>
                        <a:lnTo>
                          <a:pt x="66" y="25"/>
                        </a:lnTo>
                        <a:lnTo>
                          <a:pt x="68" y="0"/>
                        </a:lnTo>
                        <a:lnTo>
                          <a:pt x="50" y="26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42" name="Freeform 641"/>
                  <p:cNvSpPr>
                    <a:spLocks/>
                  </p:cNvSpPr>
                  <p:nvPr/>
                </p:nvSpPr>
                <p:spPr bwMode="auto">
                  <a:xfrm>
                    <a:off x="1127" y="2724"/>
                    <a:ext cx="46" cy="45"/>
                  </a:xfrm>
                  <a:custGeom>
                    <a:avLst/>
                    <a:gdLst>
                      <a:gd name="T0" fmla="*/ 5 w 93"/>
                      <a:gd name="T1" fmla="*/ 3 h 90"/>
                      <a:gd name="T2" fmla="*/ 4 w 93"/>
                      <a:gd name="T3" fmla="*/ 2 h 90"/>
                      <a:gd name="T4" fmla="*/ 3 w 93"/>
                      <a:gd name="T5" fmla="*/ 4 h 90"/>
                      <a:gd name="T6" fmla="*/ 0 w 93"/>
                      <a:gd name="T7" fmla="*/ 2 h 90"/>
                      <a:gd name="T8" fmla="*/ 2 w 93"/>
                      <a:gd name="T9" fmla="*/ 4 h 90"/>
                      <a:gd name="T10" fmla="*/ 0 w 93"/>
                      <a:gd name="T11" fmla="*/ 5 h 90"/>
                      <a:gd name="T12" fmla="*/ 1 w 93"/>
                      <a:gd name="T13" fmla="*/ 6 h 90"/>
                      <a:gd name="T14" fmla="*/ 0 w 93"/>
                      <a:gd name="T15" fmla="*/ 8 h 90"/>
                      <a:gd name="T16" fmla="*/ 3 w 93"/>
                      <a:gd name="T17" fmla="*/ 8 h 90"/>
                      <a:gd name="T18" fmla="*/ 2 w 93"/>
                      <a:gd name="T19" fmla="*/ 9 h 90"/>
                      <a:gd name="T20" fmla="*/ 4 w 93"/>
                      <a:gd name="T21" fmla="*/ 8 h 90"/>
                      <a:gd name="T22" fmla="*/ 4 w 93"/>
                      <a:gd name="T23" fmla="*/ 12 h 90"/>
                      <a:gd name="T24" fmla="*/ 5 w 93"/>
                      <a:gd name="T25" fmla="*/ 8 h 90"/>
                      <a:gd name="T26" fmla="*/ 7 w 93"/>
                      <a:gd name="T27" fmla="*/ 11 h 90"/>
                      <a:gd name="T28" fmla="*/ 7 w 93"/>
                      <a:gd name="T29" fmla="*/ 8 h 90"/>
                      <a:gd name="T30" fmla="*/ 9 w 93"/>
                      <a:gd name="T31" fmla="*/ 10 h 90"/>
                      <a:gd name="T32" fmla="*/ 9 w 93"/>
                      <a:gd name="T33" fmla="*/ 7 h 90"/>
                      <a:gd name="T34" fmla="*/ 11 w 93"/>
                      <a:gd name="T35" fmla="*/ 7 h 90"/>
                      <a:gd name="T36" fmla="*/ 9 w 93"/>
                      <a:gd name="T37" fmla="*/ 6 h 90"/>
                      <a:gd name="T38" fmla="*/ 11 w 93"/>
                      <a:gd name="T39" fmla="*/ 5 h 90"/>
                      <a:gd name="T40" fmla="*/ 9 w 93"/>
                      <a:gd name="T41" fmla="*/ 4 h 90"/>
                      <a:gd name="T42" fmla="*/ 9 w 93"/>
                      <a:gd name="T43" fmla="*/ 3 h 90"/>
                      <a:gd name="T44" fmla="*/ 7 w 93"/>
                      <a:gd name="T45" fmla="*/ 3 h 90"/>
                      <a:gd name="T46" fmla="*/ 7 w 93"/>
                      <a:gd name="T47" fmla="*/ 0 h 90"/>
                      <a:gd name="T48" fmla="*/ 5 w 93"/>
                      <a:gd name="T49" fmla="*/ 3 h 9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93" h="90">
                        <a:moveTo>
                          <a:pt x="46" y="24"/>
                        </a:moveTo>
                        <a:lnTo>
                          <a:pt x="36" y="9"/>
                        </a:lnTo>
                        <a:lnTo>
                          <a:pt x="31" y="26"/>
                        </a:lnTo>
                        <a:lnTo>
                          <a:pt x="1" y="9"/>
                        </a:lnTo>
                        <a:lnTo>
                          <a:pt x="19" y="31"/>
                        </a:lnTo>
                        <a:lnTo>
                          <a:pt x="0" y="36"/>
                        </a:lnTo>
                        <a:lnTo>
                          <a:pt x="15" y="48"/>
                        </a:lnTo>
                        <a:lnTo>
                          <a:pt x="0" y="60"/>
                        </a:lnTo>
                        <a:lnTo>
                          <a:pt x="24" y="57"/>
                        </a:lnTo>
                        <a:lnTo>
                          <a:pt x="20" y="72"/>
                        </a:lnTo>
                        <a:lnTo>
                          <a:pt x="33" y="64"/>
                        </a:lnTo>
                        <a:lnTo>
                          <a:pt x="36" y="90"/>
                        </a:lnTo>
                        <a:lnTo>
                          <a:pt x="45" y="62"/>
                        </a:lnTo>
                        <a:lnTo>
                          <a:pt x="57" y="81"/>
                        </a:lnTo>
                        <a:lnTo>
                          <a:pt x="60" y="60"/>
                        </a:lnTo>
                        <a:lnTo>
                          <a:pt x="77" y="74"/>
                        </a:lnTo>
                        <a:lnTo>
                          <a:pt x="72" y="53"/>
                        </a:lnTo>
                        <a:lnTo>
                          <a:pt x="93" y="55"/>
                        </a:lnTo>
                        <a:lnTo>
                          <a:pt x="76" y="43"/>
                        </a:lnTo>
                        <a:lnTo>
                          <a:pt x="89" y="34"/>
                        </a:lnTo>
                        <a:lnTo>
                          <a:pt x="72" y="29"/>
                        </a:lnTo>
                        <a:lnTo>
                          <a:pt x="79" y="19"/>
                        </a:lnTo>
                        <a:lnTo>
                          <a:pt x="60" y="22"/>
                        </a:lnTo>
                        <a:lnTo>
                          <a:pt x="62" y="0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43" name="Freeform 642"/>
                  <p:cNvSpPr>
                    <a:spLocks/>
                  </p:cNvSpPr>
                  <p:nvPr/>
                </p:nvSpPr>
                <p:spPr bwMode="auto">
                  <a:xfrm>
                    <a:off x="1129" y="2726"/>
                    <a:ext cx="43" cy="41"/>
                  </a:xfrm>
                  <a:custGeom>
                    <a:avLst/>
                    <a:gdLst>
                      <a:gd name="T0" fmla="*/ 6 w 86"/>
                      <a:gd name="T1" fmla="*/ 2 h 83"/>
                      <a:gd name="T2" fmla="*/ 5 w 86"/>
                      <a:gd name="T3" fmla="*/ 1 h 83"/>
                      <a:gd name="T4" fmla="*/ 4 w 86"/>
                      <a:gd name="T5" fmla="*/ 3 h 83"/>
                      <a:gd name="T6" fmla="*/ 1 w 86"/>
                      <a:gd name="T7" fmla="*/ 1 h 83"/>
                      <a:gd name="T8" fmla="*/ 3 w 86"/>
                      <a:gd name="T9" fmla="*/ 3 h 83"/>
                      <a:gd name="T10" fmla="*/ 0 w 86"/>
                      <a:gd name="T11" fmla="*/ 4 h 83"/>
                      <a:gd name="T12" fmla="*/ 2 w 86"/>
                      <a:gd name="T13" fmla="*/ 5 h 83"/>
                      <a:gd name="T14" fmla="*/ 0 w 86"/>
                      <a:gd name="T15" fmla="*/ 7 h 83"/>
                      <a:gd name="T16" fmla="*/ 3 w 86"/>
                      <a:gd name="T17" fmla="*/ 6 h 83"/>
                      <a:gd name="T18" fmla="*/ 3 w 86"/>
                      <a:gd name="T19" fmla="*/ 8 h 83"/>
                      <a:gd name="T20" fmla="*/ 4 w 86"/>
                      <a:gd name="T21" fmla="*/ 7 h 83"/>
                      <a:gd name="T22" fmla="*/ 5 w 86"/>
                      <a:gd name="T23" fmla="*/ 10 h 83"/>
                      <a:gd name="T24" fmla="*/ 6 w 86"/>
                      <a:gd name="T25" fmla="*/ 7 h 83"/>
                      <a:gd name="T26" fmla="*/ 7 w 86"/>
                      <a:gd name="T27" fmla="*/ 9 h 83"/>
                      <a:gd name="T28" fmla="*/ 7 w 86"/>
                      <a:gd name="T29" fmla="*/ 7 h 83"/>
                      <a:gd name="T30" fmla="*/ 10 w 86"/>
                      <a:gd name="T31" fmla="*/ 8 h 83"/>
                      <a:gd name="T32" fmla="*/ 9 w 86"/>
                      <a:gd name="T33" fmla="*/ 6 h 83"/>
                      <a:gd name="T34" fmla="*/ 11 w 86"/>
                      <a:gd name="T35" fmla="*/ 6 h 83"/>
                      <a:gd name="T36" fmla="*/ 9 w 86"/>
                      <a:gd name="T37" fmla="*/ 5 h 83"/>
                      <a:gd name="T38" fmla="*/ 11 w 86"/>
                      <a:gd name="T39" fmla="*/ 3 h 83"/>
                      <a:gd name="T40" fmla="*/ 9 w 86"/>
                      <a:gd name="T41" fmla="*/ 3 h 83"/>
                      <a:gd name="T42" fmla="*/ 10 w 86"/>
                      <a:gd name="T43" fmla="*/ 2 h 83"/>
                      <a:gd name="T44" fmla="*/ 8 w 86"/>
                      <a:gd name="T45" fmla="*/ 2 h 83"/>
                      <a:gd name="T46" fmla="*/ 8 w 86"/>
                      <a:gd name="T47" fmla="*/ 0 h 83"/>
                      <a:gd name="T48" fmla="*/ 6 w 86"/>
                      <a:gd name="T49" fmla="*/ 2 h 83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86" h="83">
                        <a:moveTo>
                          <a:pt x="43" y="23"/>
                        </a:moveTo>
                        <a:lnTo>
                          <a:pt x="33" y="9"/>
                        </a:lnTo>
                        <a:lnTo>
                          <a:pt x="30" y="25"/>
                        </a:lnTo>
                        <a:lnTo>
                          <a:pt x="2" y="9"/>
                        </a:lnTo>
                        <a:lnTo>
                          <a:pt x="19" y="30"/>
                        </a:lnTo>
                        <a:lnTo>
                          <a:pt x="0" y="33"/>
                        </a:lnTo>
                        <a:lnTo>
                          <a:pt x="16" y="45"/>
                        </a:lnTo>
                        <a:lnTo>
                          <a:pt x="0" y="56"/>
                        </a:lnTo>
                        <a:lnTo>
                          <a:pt x="23" y="54"/>
                        </a:lnTo>
                        <a:lnTo>
                          <a:pt x="19" y="68"/>
                        </a:lnTo>
                        <a:lnTo>
                          <a:pt x="31" y="59"/>
                        </a:lnTo>
                        <a:lnTo>
                          <a:pt x="35" y="83"/>
                        </a:lnTo>
                        <a:lnTo>
                          <a:pt x="42" y="57"/>
                        </a:lnTo>
                        <a:lnTo>
                          <a:pt x="52" y="76"/>
                        </a:lnTo>
                        <a:lnTo>
                          <a:pt x="55" y="56"/>
                        </a:lnTo>
                        <a:lnTo>
                          <a:pt x="73" y="69"/>
                        </a:lnTo>
                        <a:lnTo>
                          <a:pt x="67" y="49"/>
                        </a:lnTo>
                        <a:lnTo>
                          <a:pt x="86" y="50"/>
                        </a:lnTo>
                        <a:lnTo>
                          <a:pt x="69" y="40"/>
                        </a:lnTo>
                        <a:lnTo>
                          <a:pt x="83" y="31"/>
                        </a:lnTo>
                        <a:lnTo>
                          <a:pt x="67" y="28"/>
                        </a:lnTo>
                        <a:lnTo>
                          <a:pt x="73" y="18"/>
                        </a:lnTo>
                        <a:lnTo>
                          <a:pt x="57" y="21"/>
                        </a:lnTo>
                        <a:lnTo>
                          <a:pt x="59" y="0"/>
                        </a:lnTo>
                        <a:lnTo>
                          <a:pt x="43" y="2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44" name="Freeform 643"/>
                  <p:cNvSpPr>
                    <a:spLocks/>
                  </p:cNvSpPr>
                  <p:nvPr/>
                </p:nvSpPr>
                <p:spPr bwMode="auto">
                  <a:xfrm>
                    <a:off x="1130" y="2727"/>
                    <a:ext cx="40" cy="38"/>
                  </a:xfrm>
                  <a:custGeom>
                    <a:avLst/>
                    <a:gdLst>
                      <a:gd name="T0" fmla="*/ 5 w 79"/>
                      <a:gd name="T1" fmla="*/ 3 h 76"/>
                      <a:gd name="T2" fmla="*/ 4 w 79"/>
                      <a:gd name="T3" fmla="*/ 1 h 76"/>
                      <a:gd name="T4" fmla="*/ 4 w 79"/>
                      <a:gd name="T5" fmla="*/ 3 h 76"/>
                      <a:gd name="T6" fmla="*/ 1 w 79"/>
                      <a:gd name="T7" fmla="*/ 1 h 76"/>
                      <a:gd name="T8" fmla="*/ 3 w 79"/>
                      <a:gd name="T9" fmla="*/ 4 h 76"/>
                      <a:gd name="T10" fmla="*/ 0 w 79"/>
                      <a:gd name="T11" fmla="*/ 4 h 76"/>
                      <a:gd name="T12" fmla="*/ 2 w 79"/>
                      <a:gd name="T13" fmla="*/ 6 h 76"/>
                      <a:gd name="T14" fmla="*/ 0 w 79"/>
                      <a:gd name="T15" fmla="*/ 7 h 76"/>
                      <a:gd name="T16" fmla="*/ 3 w 79"/>
                      <a:gd name="T17" fmla="*/ 6 h 76"/>
                      <a:gd name="T18" fmla="*/ 3 w 79"/>
                      <a:gd name="T19" fmla="*/ 8 h 76"/>
                      <a:gd name="T20" fmla="*/ 4 w 79"/>
                      <a:gd name="T21" fmla="*/ 7 h 76"/>
                      <a:gd name="T22" fmla="*/ 4 w 79"/>
                      <a:gd name="T23" fmla="*/ 10 h 76"/>
                      <a:gd name="T24" fmla="*/ 5 w 79"/>
                      <a:gd name="T25" fmla="*/ 7 h 76"/>
                      <a:gd name="T26" fmla="*/ 6 w 79"/>
                      <a:gd name="T27" fmla="*/ 9 h 76"/>
                      <a:gd name="T28" fmla="*/ 7 w 79"/>
                      <a:gd name="T29" fmla="*/ 7 h 76"/>
                      <a:gd name="T30" fmla="*/ 9 w 79"/>
                      <a:gd name="T31" fmla="*/ 8 h 76"/>
                      <a:gd name="T32" fmla="*/ 8 w 79"/>
                      <a:gd name="T33" fmla="*/ 6 h 76"/>
                      <a:gd name="T34" fmla="*/ 10 w 79"/>
                      <a:gd name="T35" fmla="*/ 6 h 76"/>
                      <a:gd name="T36" fmla="*/ 8 w 79"/>
                      <a:gd name="T37" fmla="*/ 5 h 76"/>
                      <a:gd name="T38" fmla="*/ 10 w 79"/>
                      <a:gd name="T39" fmla="*/ 4 h 76"/>
                      <a:gd name="T40" fmla="*/ 8 w 79"/>
                      <a:gd name="T41" fmla="*/ 4 h 76"/>
                      <a:gd name="T42" fmla="*/ 9 w 79"/>
                      <a:gd name="T43" fmla="*/ 2 h 76"/>
                      <a:gd name="T44" fmla="*/ 7 w 79"/>
                      <a:gd name="T45" fmla="*/ 3 h 76"/>
                      <a:gd name="T46" fmla="*/ 7 w 79"/>
                      <a:gd name="T47" fmla="*/ 0 h 76"/>
                      <a:gd name="T48" fmla="*/ 5 w 79"/>
                      <a:gd name="T49" fmla="*/ 3 h 7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79" h="76">
                        <a:moveTo>
                          <a:pt x="39" y="21"/>
                        </a:moveTo>
                        <a:lnTo>
                          <a:pt x="31" y="8"/>
                        </a:lnTo>
                        <a:lnTo>
                          <a:pt x="26" y="22"/>
                        </a:lnTo>
                        <a:lnTo>
                          <a:pt x="1" y="8"/>
                        </a:lnTo>
                        <a:lnTo>
                          <a:pt x="17" y="26"/>
                        </a:lnTo>
                        <a:lnTo>
                          <a:pt x="0" y="29"/>
                        </a:lnTo>
                        <a:lnTo>
                          <a:pt x="13" y="41"/>
                        </a:lnTo>
                        <a:lnTo>
                          <a:pt x="0" y="52"/>
                        </a:lnTo>
                        <a:lnTo>
                          <a:pt x="20" y="48"/>
                        </a:lnTo>
                        <a:lnTo>
                          <a:pt x="17" y="62"/>
                        </a:lnTo>
                        <a:lnTo>
                          <a:pt x="27" y="55"/>
                        </a:lnTo>
                        <a:lnTo>
                          <a:pt x="31" y="76"/>
                        </a:lnTo>
                        <a:lnTo>
                          <a:pt x="38" y="52"/>
                        </a:lnTo>
                        <a:lnTo>
                          <a:pt x="48" y="69"/>
                        </a:lnTo>
                        <a:lnTo>
                          <a:pt x="51" y="50"/>
                        </a:lnTo>
                        <a:lnTo>
                          <a:pt x="65" y="62"/>
                        </a:lnTo>
                        <a:lnTo>
                          <a:pt x="62" y="45"/>
                        </a:lnTo>
                        <a:lnTo>
                          <a:pt x="79" y="46"/>
                        </a:lnTo>
                        <a:lnTo>
                          <a:pt x="63" y="36"/>
                        </a:lnTo>
                        <a:lnTo>
                          <a:pt x="77" y="29"/>
                        </a:lnTo>
                        <a:lnTo>
                          <a:pt x="60" y="26"/>
                        </a:lnTo>
                        <a:lnTo>
                          <a:pt x="67" y="15"/>
                        </a:lnTo>
                        <a:lnTo>
                          <a:pt x="51" y="19"/>
                        </a:lnTo>
                        <a:lnTo>
                          <a:pt x="53" y="0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45" name="Freeform 644"/>
                  <p:cNvSpPr>
                    <a:spLocks/>
                  </p:cNvSpPr>
                  <p:nvPr/>
                </p:nvSpPr>
                <p:spPr bwMode="auto">
                  <a:xfrm>
                    <a:off x="1132" y="2729"/>
                    <a:ext cx="36" cy="35"/>
                  </a:xfrm>
                  <a:custGeom>
                    <a:avLst/>
                    <a:gdLst>
                      <a:gd name="T0" fmla="*/ 4 w 73"/>
                      <a:gd name="T1" fmla="*/ 3 h 69"/>
                      <a:gd name="T2" fmla="*/ 3 w 73"/>
                      <a:gd name="T3" fmla="*/ 1 h 69"/>
                      <a:gd name="T4" fmla="*/ 3 w 73"/>
                      <a:gd name="T5" fmla="*/ 3 h 69"/>
                      <a:gd name="T6" fmla="*/ 0 w 73"/>
                      <a:gd name="T7" fmla="*/ 1 h 69"/>
                      <a:gd name="T8" fmla="*/ 2 w 73"/>
                      <a:gd name="T9" fmla="*/ 3 h 69"/>
                      <a:gd name="T10" fmla="*/ 0 w 73"/>
                      <a:gd name="T11" fmla="*/ 4 h 69"/>
                      <a:gd name="T12" fmla="*/ 1 w 73"/>
                      <a:gd name="T13" fmla="*/ 5 h 69"/>
                      <a:gd name="T14" fmla="*/ 0 w 73"/>
                      <a:gd name="T15" fmla="*/ 6 h 69"/>
                      <a:gd name="T16" fmla="*/ 2 w 73"/>
                      <a:gd name="T17" fmla="*/ 6 h 69"/>
                      <a:gd name="T18" fmla="*/ 2 w 73"/>
                      <a:gd name="T19" fmla="*/ 7 h 69"/>
                      <a:gd name="T20" fmla="*/ 3 w 73"/>
                      <a:gd name="T21" fmla="*/ 7 h 69"/>
                      <a:gd name="T22" fmla="*/ 3 w 73"/>
                      <a:gd name="T23" fmla="*/ 9 h 69"/>
                      <a:gd name="T24" fmla="*/ 4 w 73"/>
                      <a:gd name="T25" fmla="*/ 6 h 69"/>
                      <a:gd name="T26" fmla="*/ 5 w 73"/>
                      <a:gd name="T27" fmla="*/ 8 h 69"/>
                      <a:gd name="T28" fmla="*/ 5 w 73"/>
                      <a:gd name="T29" fmla="*/ 6 h 69"/>
                      <a:gd name="T30" fmla="*/ 7 w 73"/>
                      <a:gd name="T31" fmla="*/ 8 h 69"/>
                      <a:gd name="T32" fmla="*/ 7 w 73"/>
                      <a:gd name="T33" fmla="*/ 6 h 69"/>
                      <a:gd name="T34" fmla="*/ 9 w 73"/>
                      <a:gd name="T35" fmla="*/ 6 h 69"/>
                      <a:gd name="T36" fmla="*/ 7 w 73"/>
                      <a:gd name="T37" fmla="*/ 5 h 69"/>
                      <a:gd name="T38" fmla="*/ 8 w 73"/>
                      <a:gd name="T39" fmla="*/ 4 h 69"/>
                      <a:gd name="T40" fmla="*/ 6 w 73"/>
                      <a:gd name="T41" fmla="*/ 3 h 69"/>
                      <a:gd name="T42" fmla="*/ 7 w 73"/>
                      <a:gd name="T43" fmla="*/ 2 h 69"/>
                      <a:gd name="T44" fmla="*/ 5 w 73"/>
                      <a:gd name="T45" fmla="*/ 3 h 69"/>
                      <a:gd name="T46" fmla="*/ 6 w 73"/>
                      <a:gd name="T47" fmla="*/ 0 h 69"/>
                      <a:gd name="T48" fmla="*/ 4 w 73"/>
                      <a:gd name="T49" fmla="*/ 3 h 69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73" h="69">
                        <a:moveTo>
                          <a:pt x="36" y="19"/>
                        </a:moveTo>
                        <a:lnTo>
                          <a:pt x="28" y="7"/>
                        </a:lnTo>
                        <a:lnTo>
                          <a:pt x="24" y="21"/>
                        </a:lnTo>
                        <a:lnTo>
                          <a:pt x="2" y="7"/>
                        </a:lnTo>
                        <a:lnTo>
                          <a:pt x="16" y="24"/>
                        </a:lnTo>
                        <a:lnTo>
                          <a:pt x="0" y="28"/>
                        </a:lnTo>
                        <a:lnTo>
                          <a:pt x="12" y="38"/>
                        </a:lnTo>
                        <a:lnTo>
                          <a:pt x="0" y="47"/>
                        </a:lnTo>
                        <a:lnTo>
                          <a:pt x="19" y="45"/>
                        </a:lnTo>
                        <a:lnTo>
                          <a:pt x="16" y="56"/>
                        </a:lnTo>
                        <a:lnTo>
                          <a:pt x="26" y="50"/>
                        </a:lnTo>
                        <a:lnTo>
                          <a:pt x="28" y="69"/>
                        </a:lnTo>
                        <a:lnTo>
                          <a:pt x="35" y="47"/>
                        </a:lnTo>
                        <a:lnTo>
                          <a:pt x="45" y="62"/>
                        </a:lnTo>
                        <a:lnTo>
                          <a:pt x="47" y="47"/>
                        </a:lnTo>
                        <a:lnTo>
                          <a:pt x="60" y="57"/>
                        </a:lnTo>
                        <a:lnTo>
                          <a:pt x="57" y="42"/>
                        </a:lnTo>
                        <a:lnTo>
                          <a:pt x="73" y="42"/>
                        </a:lnTo>
                        <a:lnTo>
                          <a:pt x="59" y="33"/>
                        </a:lnTo>
                        <a:lnTo>
                          <a:pt x="71" y="26"/>
                        </a:lnTo>
                        <a:lnTo>
                          <a:pt x="55" y="23"/>
                        </a:lnTo>
                        <a:lnTo>
                          <a:pt x="60" y="14"/>
                        </a:lnTo>
                        <a:lnTo>
                          <a:pt x="47" y="18"/>
                        </a:lnTo>
                        <a:lnTo>
                          <a:pt x="48" y="0"/>
                        </a:lnTo>
                        <a:lnTo>
                          <a:pt x="36" y="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46" name="Freeform 645"/>
                  <p:cNvSpPr>
                    <a:spLocks/>
                  </p:cNvSpPr>
                  <p:nvPr/>
                </p:nvSpPr>
                <p:spPr bwMode="auto">
                  <a:xfrm>
                    <a:off x="1134" y="2731"/>
                    <a:ext cx="33" cy="31"/>
                  </a:xfrm>
                  <a:custGeom>
                    <a:avLst/>
                    <a:gdLst>
                      <a:gd name="T0" fmla="*/ 4 w 65"/>
                      <a:gd name="T1" fmla="*/ 3 h 62"/>
                      <a:gd name="T2" fmla="*/ 4 w 65"/>
                      <a:gd name="T3" fmla="*/ 1 h 62"/>
                      <a:gd name="T4" fmla="*/ 3 w 65"/>
                      <a:gd name="T5" fmla="*/ 3 h 62"/>
                      <a:gd name="T6" fmla="*/ 1 w 65"/>
                      <a:gd name="T7" fmla="*/ 1 h 62"/>
                      <a:gd name="T8" fmla="*/ 2 w 65"/>
                      <a:gd name="T9" fmla="*/ 3 h 62"/>
                      <a:gd name="T10" fmla="*/ 0 w 65"/>
                      <a:gd name="T11" fmla="*/ 3 h 62"/>
                      <a:gd name="T12" fmla="*/ 2 w 65"/>
                      <a:gd name="T13" fmla="*/ 5 h 62"/>
                      <a:gd name="T14" fmla="*/ 0 w 65"/>
                      <a:gd name="T15" fmla="*/ 6 h 62"/>
                      <a:gd name="T16" fmla="*/ 3 w 65"/>
                      <a:gd name="T17" fmla="*/ 5 h 62"/>
                      <a:gd name="T18" fmla="*/ 2 w 65"/>
                      <a:gd name="T19" fmla="*/ 7 h 62"/>
                      <a:gd name="T20" fmla="*/ 3 w 65"/>
                      <a:gd name="T21" fmla="*/ 6 h 62"/>
                      <a:gd name="T22" fmla="*/ 4 w 65"/>
                      <a:gd name="T23" fmla="*/ 8 h 62"/>
                      <a:gd name="T24" fmla="*/ 4 w 65"/>
                      <a:gd name="T25" fmla="*/ 6 h 62"/>
                      <a:gd name="T26" fmla="*/ 5 w 65"/>
                      <a:gd name="T27" fmla="*/ 8 h 62"/>
                      <a:gd name="T28" fmla="*/ 6 w 65"/>
                      <a:gd name="T29" fmla="*/ 6 h 62"/>
                      <a:gd name="T30" fmla="*/ 7 w 65"/>
                      <a:gd name="T31" fmla="*/ 7 h 62"/>
                      <a:gd name="T32" fmla="*/ 7 w 65"/>
                      <a:gd name="T33" fmla="*/ 5 h 62"/>
                      <a:gd name="T34" fmla="*/ 9 w 65"/>
                      <a:gd name="T35" fmla="*/ 5 h 62"/>
                      <a:gd name="T36" fmla="*/ 7 w 65"/>
                      <a:gd name="T37" fmla="*/ 4 h 62"/>
                      <a:gd name="T38" fmla="*/ 8 w 65"/>
                      <a:gd name="T39" fmla="*/ 3 h 62"/>
                      <a:gd name="T40" fmla="*/ 7 w 65"/>
                      <a:gd name="T41" fmla="*/ 3 h 62"/>
                      <a:gd name="T42" fmla="*/ 7 w 65"/>
                      <a:gd name="T43" fmla="*/ 2 h 62"/>
                      <a:gd name="T44" fmla="*/ 6 w 65"/>
                      <a:gd name="T45" fmla="*/ 2 h 62"/>
                      <a:gd name="T46" fmla="*/ 6 w 65"/>
                      <a:gd name="T47" fmla="*/ 0 h 62"/>
                      <a:gd name="T48" fmla="*/ 4 w 65"/>
                      <a:gd name="T49" fmla="*/ 3 h 6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65" h="62">
                        <a:moveTo>
                          <a:pt x="32" y="17"/>
                        </a:moveTo>
                        <a:lnTo>
                          <a:pt x="25" y="7"/>
                        </a:lnTo>
                        <a:lnTo>
                          <a:pt x="22" y="17"/>
                        </a:lnTo>
                        <a:lnTo>
                          <a:pt x="1" y="7"/>
                        </a:lnTo>
                        <a:lnTo>
                          <a:pt x="13" y="22"/>
                        </a:lnTo>
                        <a:lnTo>
                          <a:pt x="0" y="24"/>
                        </a:lnTo>
                        <a:lnTo>
                          <a:pt x="12" y="33"/>
                        </a:lnTo>
                        <a:lnTo>
                          <a:pt x="0" y="41"/>
                        </a:lnTo>
                        <a:lnTo>
                          <a:pt x="17" y="39"/>
                        </a:lnTo>
                        <a:lnTo>
                          <a:pt x="13" y="50"/>
                        </a:lnTo>
                        <a:lnTo>
                          <a:pt x="22" y="45"/>
                        </a:lnTo>
                        <a:lnTo>
                          <a:pt x="25" y="62"/>
                        </a:lnTo>
                        <a:lnTo>
                          <a:pt x="31" y="43"/>
                        </a:lnTo>
                        <a:lnTo>
                          <a:pt x="39" y="57"/>
                        </a:lnTo>
                        <a:lnTo>
                          <a:pt x="43" y="41"/>
                        </a:lnTo>
                        <a:lnTo>
                          <a:pt x="55" y="52"/>
                        </a:lnTo>
                        <a:lnTo>
                          <a:pt x="51" y="36"/>
                        </a:lnTo>
                        <a:lnTo>
                          <a:pt x="65" y="38"/>
                        </a:lnTo>
                        <a:lnTo>
                          <a:pt x="53" y="29"/>
                        </a:lnTo>
                        <a:lnTo>
                          <a:pt x="63" y="24"/>
                        </a:lnTo>
                        <a:lnTo>
                          <a:pt x="50" y="20"/>
                        </a:lnTo>
                        <a:lnTo>
                          <a:pt x="55" y="12"/>
                        </a:lnTo>
                        <a:lnTo>
                          <a:pt x="43" y="15"/>
                        </a:lnTo>
                        <a:lnTo>
                          <a:pt x="43" y="0"/>
                        </a:lnTo>
                        <a:lnTo>
                          <a:pt x="32" y="1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47" name="Freeform 646"/>
                  <p:cNvSpPr>
                    <a:spLocks/>
                  </p:cNvSpPr>
                  <p:nvPr/>
                </p:nvSpPr>
                <p:spPr bwMode="auto">
                  <a:xfrm>
                    <a:off x="1135" y="2733"/>
                    <a:ext cx="30" cy="27"/>
                  </a:xfrm>
                  <a:custGeom>
                    <a:avLst/>
                    <a:gdLst>
                      <a:gd name="T0" fmla="*/ 4 w 59"/>
                      <a:gd name="T1" fmla="*/ 2 h 55"/>
                      <a:gd name="T2" fmla="*/ 3 w 59"/>
                      <a:gd name="T3" fmla="*/ 0 h 55"/>
                      <a:gd name="T4" fmla="*/ 3 w 59"/>
                      <a:gd name="T5" fmla="*/ 2 h 55"/>
                      <a:gd name="T6" fmla="*/ 1 w 59"/>
                      <a:gd name="T7" fmla="*/ 0 h 55"/>
                      <a:gd name="T8" fmla="*/ 2 w 59"/>
                      <a:gd name="T9" fmla="*/ 2 h 55"/>
                      <a:gd name="T10" fmla="*/ 0 w 59"/>
                      <a:gd name="T11" fmla="*/ 2 h 55"/>
                      <a:gd name="T12" fmla="*/ 2 w 59"/>
                      <a:gd name="T13" fmla="*/ 3 h 55"/>
                      <a:gd name="T14" fmla="*/ 0 w 59"/>
                      <a:gd name="T15" fmla="*/ 4 h 55"/>
                      <a:gd name="T16" fmla="*/ 2 w 59"/>
                      <a:gd name="T17" fmla="*/ 4 h 55"/>
                      <a:gd name="T18" fmla="*/ 2 w 59"/>
                      <a:gd name="T19" fmla="*/ 5 h 55"/>
                      <a:gd name="T20" fmla="*/ 3 w 59"/>
                      <a:gd name="T21" fmla="*/ 5 h 55"/>
                      <a:gd name="T22" fmla="*/ 3 w 59"/>
                      <a:gd name="T23" fmla="*/ 6 h 55"/>
                      <a:gd name="T24" fmla="*/ 4 w 59"/>
                      <a:gd name="T25" fmla="*/ 4 h 55"/>
                      <a:gd name="T26" fmla="*/ 5 w 59"/>
                      <a:gd name="T27" fmla="*/ 6 h 55"/>
                      <a:gd name="T28" fmla="*/ 5 w 59"/>
                      <a:gd name="T29" fmla="*/ 4 h 55"/>
                      <a:gd name="T30" fmla="*/ 6 w 59"/>
                      <a:gd name="T31" fmla="*/ 5 h 55"/>
                      <a:gd name="T32" fmla="*/ 6 w 59"/>
                      <a:gd name="T33" fmla="*/ 4 h 55"/>
                      <a:gd name="T34" fmla="*/ 8 w 59"/>
                      <a:gd name="T35" fmla="*/ 4 h 55"/>
                      <a:gd name="T36" fmla="*/ 6 w 59"/>
                      <a:gd name="T37" fmla="*/ 3 h 55"/>
                      <a:gd name="T38" fmla="*/ 8 w 59"/>
                      <a:gd name="T39" fmla="*/ 2 h 55"/>
                      <a:gd name="T40" fmla="*/ 6 w 59"/>
                      <a:gd name="T41" fmla="*/ 2 h 55"/>
                      <a:gd name="T42" fmla="*/ 7 w 59"/>
                      <a:gd name="T43" fmla="*/ 1 h 55"/>
                      <a:gd name="T44" fmla="*/ 5 w 59"/>
                      <a:gd name="T45" fmla="*/ 1 h 55"/>
                      <a:gd name="T46" fmla="*/ 5 w 59"/>
                      <a:gd name="T47" fmla="*/ 0 h 55"/>
                      <a:gd name="T48" fmla="*/ 4 w 59"/>
                      <a:gd name="T49" fmla="*/ 2 h 5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59" h="55">
                        <a:moveTo>
                          <a:pt x="29" y="16"/>
                        </a:moveTo>
                        <a:lnTo>
                          <a:pt x="22" y="5"/>
                        </a:lnTo>
                        <a:lnTo>
                          <a:pt x="19" y="16"/>
                        </a:lnTo>
                        <a:lnTo>
                          <a:pt x="2" y="5"/>
                        </a:lnTo>
                        <a:lnTo>
                          <a:pt x="12" y="19"/>
                        </a:lnTo>
                        <a:lnTo>
                          <a:pt x="0" y="23"/>
                        </a:lnTo>
                        <a:lnTo>
                          <a:pt x="10" y="30"/>
                        </a:lnTo>
                        <a:lnTo>
                          <a:pt x="0" y="36"/>
                        </a:lnTo>
                        <a:lnTo>
                          <a:pt x="16" y="35"/>
                        </a:lnTo>
                        <a:lnTo>
                          <a:pt x="12" y="45"/>
                        </a:lnTo>
                        <a:lnTo>
                          <a:pt x="21" y="40"/>
                        </a:lnTo>
                        <a:lnTo>
                          <a:pt x="22" y="55"/>
                        </a:lnTo>
                        <a:lnTo>
                          <a:pt x="28" y="38"/>
                        </a:lnTo>
                        <a:lnTo>
                          <a:pt x="36" y="50"/>
                        </a:lnTo>
                        <a:lnTo>
                          <a:pt x="38" y="36"/>
                        </a:lnTo>
                        <a:lnTo>
                          <a:pt x="48" y="47"/>
                        </a:lnTo>
                        <a:lnTo>
                          <a:pt x="45" y="33"/>
                        </a:lnTo>
                        <a:lnTo>
                          <a:pt x="59" y="35"/>
                        </a:lnTo>
                        <a:lnTo>
                          <a:pt x="47" y="26"/>
                        </a:lnTo>
                        <a:lnTo>
                          <a:pt x="57" y="21"/>
                        </a:lnTo>
                        <a:lnTo>
                          <a:pt x="45" y="19"/>
                        </a:lnTo>
                        <a:lnTo>
                          <a:pt x="50" y="12"/>
                        </a:lnTo>
                        <a:lnTo>
                          <a:pt x="38" y="14"/>
                        </a:lnTo>
                        <a:lnTo>
                          <a:pt x="40" y="0"/>
                        </a:lnTo>
                        <a:lnTo>
                          <a:pt x="29" y="16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48" name="Freeform 647"/>
                  <p:cNvSpPr>
                    <a:spLocks/>
                  </p:cNvSpPr>
                  <p:nvPr/>
                </p:nvSpPr>
                <p:spPr bwMode="auto">
                  <a:xfrm>
                    <a:off x="1137" y="2733"/>
                    <a:ext cx="26" cy="26"/>
                  </a:xfrm>
                  <a:custGeom>
                    <a:avLst/>
                    <a:gdLst>
                      <a:gd name="T0" fmla="*/ 4 w 52"/>
                      <a:gd name="T1" fmla="*/ 2 h 52"/>
                      <a:gd name="T2" fmla="*/ 3 w 52"/>
                      <a:gd name="T3" fmla="*/ 1 h 52"/>
                      <a:gd name="T4" fmla="*/ 3 w 52"/>
                      <a:gd name="T5" fmla="*/ 2 h 52"/>
                      <a:gd name="T6" fmla="*/ 1 w 52"/>
                      <a:gd name="T7" fmla="*/ 1 h 52"/>
                      <a:gd name="T8" fmla="*/ 2 w 52"/>
                      <a:gd name="T9" fmla="*/ 3 h 52"/>
                      <a:gd name="T10" fmla="*/ 0 w 52"/>
                      <a:gd name="T11" fmla="*/ 3 h 52"/>
                      <a:gd name="T12" fmla="*/ 2 w 52"/>
                      <a:gd name="T13" fmla="*/ 4 h 52"/>
                      <a:gd name="T14" fmla="*/ 0 w 52"/>
                      <a:gd name="T15" fmla="*/ 5 h 52"/>
                      <a:gd name="T16" fmla="*/ 2 w 52"/>
                      <a:gd name="T17" fmla="*/ 5 h 52"/>
                      <a:gd name="T18" fmla="*/ 2 w 52"/>
                      <a:gd name="T19" fmla="*/ 6 h 52"/>
                      <a:gd name="T20" fmla="*/ 3 w 52"/>
                      <a:gd name="T21" fmla="*/ 5 h 52"/>
                      <a:gd name="T22" fmla="*/ 3 w 52"/>
                      <a:gd name="T23" fmla="*/ 7 h 52"/>
                      <a:gd name="T24" fmla="*/ 4 w 52"/>
                      <a:gd name="T25" fmla="*/ 5 h 52"/>
                      <a:gd name="T26" fmla="*/ 4 w 52"/>
                      <a:gd name="T27" fmla="*/ 6 h 52"/>
                      <a:gd name="T28" fmla="*/ 5 w 52"/>
                      <a:gd name="T29" fmla="*/ 5 h 52"/>
                      <a:gd name="T30" fmla="*/ 6 w 52"/>
                      <a:gd name="T31" fmla="*/ 6 h 52"/>
                      <a:gd name="T32" fmla="*/ 5 w 52"/>
                      <a:gd name="T33" fmla="*/ 4 h 52"/>
                      <a:gd name="T34" fmla="*/ 7 w 52"/>
                      <a:gd name="T35" fmla="*/ 4 h 52"/>
                      <a:gd name="T36" fmla="*/ 6 w 52"/>
                      <a:gd name="T37" fmla="*/ 3 h 52"/>
                      <a:gd name="T38" fmla="*/ 7 w 52"/>
                      <a:gd name="T39" fmla="*/ 3 h 52"/>
                      <a:gd name="T40" fmla="*/ 5 w 52"/>
                      <a:gd name="T41" fmla="*/ 3 h 52"/>
                      <a:gd name="T42" fmla="*/ 6 w 52"/>
                      <a:gd name="T43" fmla="*/ 2 h 52"/>
                      <a:gd name="T44" fmla="*/ 5 w 52"/>
                      <a:gd name="T45" fmla="*/ 2 h 52"/>
                      <a:gd name="T46" fmla="*/ 5 w 52"/>
                      <a:gd name="T47" fmla="*/ 0 h 52"/>
                      <a:gd name="T48" fmla="*/ 4 w 52"/>
                      <a:gd name="T49" fmla="*/ 2 h 5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52" h="52">
                        <a:moveTo>
                          <a:pt x="26" y="14"/>
                        </a:moveTo>
                        <a:lnTo>
                          <a:pt x="21" y="5"/>
                        </a:lnTo>
                        <a:lnTo>
                          <a:pt x="18" y="15"/>
                        </a:lnTo>
                        <a:lnTo>
                          <a:pt x="2" y="5"/>
                        </a:lnTo>
                        <a:lnTo>
                          <a:pt x="11" y="17"/>
                        </a:lnTo>
                        <a:lnTo>
                          <a:pt x="0" y="21"/>
                        </a:lnTo>
                        <a:lnTo>
                          <a:pt x="9" y="28"/>
                        </a:lnTo>
                        <a:lnTo>
                          <a:pt x="0" y="34"/>
                        </a:lnTo>
                        <a:lnTo>
                          <a:pt x="14" y="33"/>
                        </a:lnTo>
                        <a:lnTo>
                          <a:pt x="13" y="41"/>
                        </a:lnTo>
                        <a:lnTo>
                          <a:pt x="19" y="38"/>
                        </a:lnTo>
                        <a:lnTo>
                          <a:pt x="21" y="52"/>
                        </a:lnTo>
                        <a:lnTo>
                          <a:pt x="26" y="36"/>
                        </a:lnTo>
                        <a:lnTo>
                          <a:pt x="32" y="47"/>
                        </a:lnTo>
                        <a:lnTo>
                          <a:pt x="33" y="34"/>
                        </a:lnTo>
                        <a:lnTo>
                          <a:pt x="44" y="43"/>
                        </a:lnTo>
                        <a:lnTo>
                          <a:pt x="40" y="31"/>
                        </a:lnTo>
                        <a:lnTo>
                          <a:pt x="52" y="31"/>
                        </a:lnTo>
                        <a:lnTo>
                          <a:pt x="42" y="24"/>
                        </a:lnTo>
                        <a:lnTo>
                          <a:pt x="50" y="19"/>
                        </a:lnTo>
                        <a:lnTo>
                          <a:pt x="40" y="17"/>
                        </a:lnTo>
                        <a:lnTo>
                          <a:pt x="44" y="10"/>
                        </a:lnTo>
                        <a:lnTo>
                          <a:pt x="35" y="12"/>
                        </a:lnTo>
                        <a:lnTo>
                          <a:pt x="35" y="0"/>
                        </a:lnTo>
                        <a:lnTo>
                          <a:pt x="26" y="1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49" name="Freeform 648"/>
                  <p:cNvSpPr>
                    <a:spLocks/>
                  </p:cNvSpPr>
                  <p:nvPr/>
                </p:nvSpPr>
                <p:spPr bwMode="auto">
                  <a:xfrm>
                    <a:off x="1139" y="2735"/>
                    <a:ext cx="22" cy="23"/>
                  </a:xfrm>
                  <a:custGeom>
                    <a:avLst/>
                    <a:gdLst>
                      <a:gd name="T0" fmla="*/ 2 w 45"/>
                      <a:gd name="T1" fmla="*/ 2 h 45"/>
                      <a:gd name="T2" fmla="*/ 2 w 45"/>
                      <a:gd name="T3" fmla="*/ 1 h 45"/>
                      <a:gd name="T4" fmla="*/ 1 w 45"/>
                      <a:gd name="T5" fmla="*/ 2 h 45"/>
                      <a:gd name="T6" fmla="*/ 0 w 45"/>
                      <a:gd name="T7" fmla="*/ 1 h 45"/>
                      <a:gd name="T8" fmla="*/ 1 w 45"/>
                      <a:gd name="T9" fmla="*/ 2 h 45"/>
                      <a:gd name="T10" fmla="*/ 0 w 45"/>
                      <a:gd name="T11" fmla="*/ 3 h 45"/>
                      <a:gd name="T12" fmla="*/ 1 w 45"/>
                      <a:gd name="T13" fmla="*/ 4 h 45"/>
                      <a:gd name="T14" fmla="*/ 0 w 45"/>
                      <a:gd name="T15" fmla="*/ 4 h 45"/>
                      <a:gd name="T16" fmla="*/ 1 w 45"/>
                      <a:gd name="T17" fmla="*/ 4 h 45"/>
                      <a:gd name="T18" fmla="*/ 1 w 45"/>
                      <a:gd name="T19" fmla="*/ 5 h 45"/>
                      <a:gd name="T20" fmla="*/ 1 w 45"/>
                      <a:gd name="T21" fmla="*/ 5 h 45"/>
                      <a:gd name="T22" fmla="*/ 2 w 45"/>
                      <a:gd name="T23" fmla="*/ 6 h 45"/>
                      <a:gd name="T24" fmla="*/ 2 w 45"/>
                      <a:gd name="T25" fmla="*/ 4 h 45"/>
                      <a:gd name="T26" fmla="*/ 3 w 45"/>
                      <a:gd name="T27" fmla="*/ 6 h 45"/>
                      <a:gd name="T28" fmla="*/ 3 w 45"/>
                      <a:gd name="T29" fmla="*/ 4 h 45"/>
                      <a:gd name="T30" fmla="*/ 4 w 45"/>
                      <a:gd name="T31" fmla="*/ 5 h 45"/>
                      <a:gd name="T32" fmla="*/ 4 w 45"/>
                      <a:gd name="T33" fmla="*/ 4 h 45"/>
                      <a:gd name="T34" fmla="*/ 5 w 45"/>
                      <a:gd name="T35" fmla="*/ 4 h 45"/>
                      <a:gd name="T36" fmla="*/ 4 w 45"/>
                      <a:gd name="T37" fmla="*/ 3 h 45"/>
                      <a:gd name="T38" fmla="*/ 5 w 45"/>
                      <a:gd name="T39" fmla="*/ 3 h 45"/>
                      <a:gd name="T40" fmla="*/ 4 w 45"/>
                      <a:gd name="T41" fmla="*/ 2 h 45"/>
                      <a:gd name="T42" fmla="*/ 4 w 45"/>
                      <a:gd name="T43" fmla="*/ 2 h 45"/>
                      <a:gd name="T44" fmla="*/ 3 w 45"/>
                      <a:gd name="T45" fmla="*/ 2 h 45"/>
                      <a:gd name="T46" fmla="*/ 3 w 45"/>
                      <a:gd name="T47" fmla="*/ 0 h 45"/>
                      <a:gd name="T48" fmla="*/ 2 w 45"/>
                      <a:gd name="T49" fmla="*/ 2 h 4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45" h="45">
                        <a:moveTo>
                          <a:pt x="22" y="12"/>
                        </a:moveTo>
                        <a:lnTo>
                          <a:pt x="17" y="6"/>
                        </a:lnTo>
                        <a:lnTo>
                          <a:pt x="15" y="14"/>
                        </a:lnTo>
                        <a:lnTo>
                          <a:pt x="0" y="6"/>
                        </a:lnTo>
                        <a:lnTo>
                          <a:pt x="9" y="16"/>
                        </a:lnTo>
                        <a:lnTo>
                          <a:pt x="0" y="18"/>
                        </a:lnTo>
                        <a:lnTo>
                          <a:pt x="9" y="25"/>
                        </a:lnTo>
                        <a:lnTo>
                          <a:pt x="0" y="30"/>
                        </a:lnTo>
                        <a:lnTo>
                          <a:pt x="12" y="30"/>
                        </a:lnTo>
                        <a:lnTo>
                          <a:pt x="10" y="37"/>
                        </a:lnTo>
                        <a:lnTo>
                          <a:pt x="15" y="33"/>
                        </a:lnTo>
                        <a:lnTo>
                          <a:pt x="17" y="45"/>
                        </a:lnTo>
                        <a:lnTo>
                          <a:pt x="22" y="31"/>
                        </a:lnTo>
                        <a:lnTo>
                          <a:pt x="28" y="42"/>
                        </a:lnTo>
                        <a:lnTo>
                          <a:pt x="29" y="30"/>
                        </a:lnTo>
                        <a:lnTo>
                          <a:pt x="38" y="38"/>
                        </a:lnTo>
                        <a:lnTo>
                          <a:pt x="34" y="26"/>
                        </a:lnTo>
                        <a:lnTo>
                          <a:pt x="45" y="28"/>
                        </a:lnTo>
                        <a:lnTo>
                          <a:pt x="36" y="21"/>
                        </a:lnTo>
                        <a:lnTo>
                          <a:pt x="43" y="18"/>
                        </a:lnTo>
                        <a:lnTo>
                          <a:pt x="34" y="16"/>
                        </a:lnTo>
                        <a:lnTo>
                          <a:pt x="38" y="9"/>
                        </a:lnTo>
                        <a:lnTo>
                          <a:pt x="29" y="11"/>
                        </a:lnTo>
                        <a:lnTo>
                          <a:pt x="29" y="0"/>
                        </a:lnTo>
                        <a:lnTo>
                          <a:pt x="22" y="12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50" name="Freeform 649"/>
                  <p:cNvSpPr>
                    <a:spLocks/>
                  </p:cNvSpPr>
                  <p:nvPr/>
                </p:nvSpPr>
                <p:spPr bwMode="auto">
                  <a:xfrm>
                    <a:off x="1141" y="2737"/>
                    <a:ext cx="19" cy="19"/>
                  </a:xfrm>
                  <a:custGeom>
                    <a:avLst/>
                    <a:gdLst>
                      <a:gd name="T0" fmla="*/ 3 w 38"/>
                      <a:gd name="T1" fmla="*/ 2 h 38"/>
                      <a:gd name="T2" fmla="*/ 2 w 38"/>
                      <a:gd name="T3" fmla="*/ 1 h 38"/>
                      <a:gd name="T4" fmla="*/ 2 w 38"/>
                      <a:gd name="T5" fmla="*/ 2 h 38"/>
                      <a:gd name="T6" fmla="*/ 0 w 38"/>
                      <a:gd name="T7" fmla="*/ 1 h 38"/>
                      <a:gd name="T8" fmla="*/ 2 w 38"/>
                      <a:gd name="T9" fmla="*/ 2 h 38"/>
                      <a:gd name="T10" fmla="*/ 0 w 38"/>
                      <a:gd name="T11" fmla="*/ 2 h 38"/>
                      <a:gd name="T12" fmla="*/ 1 w 38"/>
                      <a:gd name="T13" fmla="*/ 3 h 38"/>
                      <a:gd name="T14" fmla="*/ 0 w 38"/>
                      <a:gd name="T15" fmla="*/ 4 h 38"/>
                      <a:gd name="T16" fmla="*/ 2 w 38"/>
                      <a:gd name="T17" fmla="*/ 3 h 38"/>
                      <a:gd name="T18" fmla="*/ 2 w 38"/>
                      <a:gd name="T19" fmla="*/ 4 h 38"/>
                      <a:gd name="T20" fmla="*/ 2 w 38"/>
                      <a:gd name="T21" fmla="*/ 4 h 38"/>
                      <a:gd name="T22" fmla="*/ 2 w 38"/>
                      <a:gd name="T23" fmla="*/ 5 h 38"/>
                      <a:gd name="T24" fmla="*/ 3 w 38"/>
                      <a:gd name="T25" fmla="*/ 4 h 38"/>
                      <a:gd name="T26" fmla="*/ 3 w 38"/>
                      <a:gd name="T27" fmla="*/ 5 h 38"/>
                      <a:gd name="T28" fmla="*/ 4 w 38"/>
                      <a:gd name="T29" fmla="*/ 4 h 38"/>
                      <a:gd name="T30" fmla="*/ 4 w 38"/>
                      <a:gd name="T31" fmla="*/ 4 h 38"/>
                      <a:gd name="T32" fmla="*/ 4 w 38"/>
                      <a:gd name="T33" fmla="*/ 3 h 38"/>
                      <a:gd name="T34" fmla="*/ 5 w 38"/>
                      <a:gd name="T35" fmla="*/ 3 h 38"/>
                      <a:gd name="T36" fmla="*/ 4 w 38"/>
                      <a:gd name="T37" fmla="*/ 3 h 38"/>
                      <a:gd name="T38" fmla="*/ 5 w 38"/>
                      <a:gd name="T39" fmla="*/ 2 h 38"/>
                      <a:gd name="T40" fmla="*/ 4 w 38"/>
                      <a:gd name="T41" fmla="*/ 2 h 38"/>
                      <a:gd name="T42" fmla="*/ 5 w 38"/>
                      <a:gd name="T43" fmla="*/ 1 h 38"/>
                      <a:gd name="T44" fmla="*/ 4 w 38"/>
                      <a:gd name="T45" fmla="*/ 1 h 38"/>
                      <a:gd name="T46" fmla="*/ 4 w 38"/>
                      <a:gd name="T47" fmla="*/ 0 h 38"/>
                      <a:gd name="T48" fmla="*/ 3 w 38"/>
                      <a:gd name="T49" fmla="*/ 2 h 3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38" h="38">
                        <a:moveTo>
                          <a:pt x="19" y="10"/>
                        </a:moveTo>
                        <a:lnTo>
                          <a:pt x="14" y="3"/>
                        </a:lnTo>
                        <a:lnTo>
                          <a:pt x="12" y="10"/>
                        </a:lnTo>
                        <a:lnTo>
                          <a:pt x="0" y="3"/>
                        </a:lnTo>
                        <a:lnTo>
                          <a:pt x="9" y="14"/>
                        </a:lnTo>
                        <a:lnTo>
                          <a:pt x="0" y="15"/>
                        </a:lnTo>
                        <a:lnTo>
                          <a:pt x="7" y="21"/>
                        </a:lnTo>
                        <a:lnTo>
                          <a:pt x="0" y="26"/>
                        </a:lnTo>
                        <a:lnTo>
                          <a:pt x="11" y="24"/>
                        </a:lnTo>
                        <a:lnTo>
                          <a:pt x="9" y="31"/>
                        </a:lnTo>
                        <a:lnTo>
                          <a:pt x="14" y="27"/>
                        </a:lnTo>
                        <a:lnTo>
                          <a:pt x="16" y="38"/>
                        </a:lnTo>
                        <a:lnTo>
                          <a:pt x="19" y="26"/>
                        </a:lnTo>
                        <a:lnTo>
                          <a:pt x="23" y="34"/>
                        </a:lnTo>
                        <a:lnTo>
                          <a:pt x="25" y="26"/>
                        </a:lnTo>
                        <a:lnTo>
                          <a:pt x="31" y="31"/>
                        </a:lnTo>
                        <a:lnTo>
                          <a:pt x="30" y="22"/>
                        </a:lnTo>
                        <a:lnTo>
                          <a:pt x="38" y="22"/>
                        </a:lnTo>
                        <a:lnTo>
                          <a:pt x="31" y="19"/>
                        </a:lnTo>
                        <a:lnTo>
                          <a:pt x="37" y="14"/>
                        </a:lnTo>
                        <a:lnTo>
                          <a:pt x="30" y="12"/>
                        </a:lnTo>
                        <a:lnTo>
                          <a:pt x="33" y="7"/>
                        </a:lnTo>
                        <a:lnTo>
                          <a:pt x="25" y="8"/>
                        </a:lnTo>
                        <a:lnTo>
                          <a:pt x="26" y="0"/>
                        </a:lnTo>
                        <a:lnTo>
                          <a:pt x="19" y="1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51" name="Freeform 650"/>
                  <p:cNvSpPr>
                    <a:spLocks/>
                  </p:cNvSpPr>
                  <p:nvPr/>
                </p:nvSpPr>
                <p:spPr bwMode="auto">
                  <a:xfrm>
                    <a:off x="1142" y="2739"/>
                    <a:ext cx="16" cy="15"/>
                  </a:xfrm>
                  <a:custGeom>
                    <a:avLst/>
                    <a:gdLst>
                      <a:gd name="T0" fmla="*/ 2 w 31"/>
                      <a:gd name="T1" fmla="*/ 1 h 31"/>
                      <a:gd name="T2" fmla="*/ 2 w 31"/>
                      <a:gd name="T3" fmla="*/ 0 h 31"/>
                      <a:gd name="T4" fmla="*/ 2 w 31"/>
                      <a:gd name="T5" fmla="*/ 1 h 31"/>
                      <a:gd name="T6" fmla="*/ 0 w 31"/>
                      <a:gd name="T7" fmla="*/ 0 h 31"/>
                      <a:gd name="T8" fmla="*/ 1 w 31"/>
                      <a:gd name="T9" fmla="*/ 1 h 31"/>
                      <a:gd name="T10" fmla="*/ 0 w 31"/>
                      <a:gd name="T11" fmla="*/ 1 h 31"/>
                      <a:gd name="T12" fmla="*/ 1 w 31"/>
                      <a:gd name="T13" fmla="*/ 2 h 31"/>
                      <a:gd name="T14" fmla="*/ 0 w 31"/>
                      <a:gd name="T15" fmla="*/ 2 h 31"/>
                      <a:gd name="T16" fmla="*/ 1 w 31"/>
                      <a:gd name="T17" fmla="*/ 2 h 31"/>
                      <a:gd name="T18" fmla="*/ 1 w 31"/>
                      <a:gd name="T19" fmla="*/ 3 h 31"/>
                      <a:gd name="T20" fmla="*/ 2 w 31"/>
                      <a:gd name="T21" fmla="*/ 2 h 31"/>
                      <a:gd name="T22" fmla="*/ 2 w 31"/>
                      <a:gd name="T23" fmla="*/ 3 h 31"/>
                      <a:gd name="T24" fmla="*/ 2 w 31"/>
                      <a:gd name="T25" fmla="*/ 2 h 31"/>
                      <a:gd name="T26" fmla="*/ 3 w 31"/>
                      <a:gd name="T27" fmla="*/ 3 h 31"/>
                      <a:gd name="T28" fmla="*/ 3 w 31"/>
                      <a:gd name="T29" fmla="*/ 2 h 31"/>
                      <a:gd name="T30" fmla="*/ 4 w 31"/>
                      <a:gd name="T31" fmla="*/ 3 h 31"/>
                      <a:gd name="T32" fmla="*/ 3 w 31"/>
                      <a:gd name="T33" fmla="*/ 2 h 31"/>
                      <a:gd name="T34" fmla="*/ 4 w 31"/>
                      <a:gd name="T35" fmla="*/ 2 h 31"/>
                      <a:gd name="T36" fmla="*/ 4 w 31"/>
                      <a:gd name="T37" fmla="*/ 2 h 31"/>
                      <a:gd name="T38" fmla="*/ 4 w 31"/>
                      <a:gd name="T39" fmla="*/ 1 h 31"/>
                      <a:gd name="T40" fmla="*/ 3 w 31"/>
                      <a:gd name="T41" fmla="*/ 1 h 31"/>
                      <a:gd name="T42" fmla="*/ 4 w 31"/>
                      <a:gd name="T43" fmla="*/ 0 h 31"/>
                      <a:gd name="T44" fmla="*/ 3 w 31"/>
                      <a:gd name="T45" fmla="*/ 0 h 31"/>
                      <a:gd name="T46" fmla="*/ 3 w 31"/>
                      <a:gd name="T47" fmla="*/ 0 h 31"/>
                      <a:gd name="T48" fmla="*/ 2 w 31"/>
                      <a:gd name="T49" fmla="*/ 1 h 31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31" h="31">
                        <a:moveTo>
                          <a:pt x="15" y="9"/>
                        </a:moveTo>
                        <a:lnTo>
                          <a:pt x="12" y="4"/>
                        </a:lnTo>
                        <a:lnTo>
                          <a:pt x="10" y="9"/>
                        </a:lnTo>
                        <a:lnTo>
                          <a:pt x="0" y="4"/>
                        </a:lnTo>
                        <a:lnTo>
                          <a:pt x="7" y="11"/>
                        </a:lnTo>
                        <a:lnTo>
                          <a:pt x="0" y="12"/>
                        </a:lnTo>
                        <a:lnTo>
                          <a:pt x="5" y="18"/>
                        </a:lnTo>
                        <a:lnTo>
                          <a:pt x="0" y="21"/>
                        </a:lnTo>
                        <a:lnTo>
                          <a:pt x="8" y="19"/>
                        </a:lnTo>
                        <a:lnTo>
                          <a:pt x="7" y="26"/>
                        </a:lnTo>
                        <a:lnTo>
                          <a:pt x="10" y="23"/>
                        </a:lnTo>
                        <a:lnTo>
                          <a:pt x="12" y="31"/>
                        </a:lnTo>
                        <a:lnTo>
                          <a:pt x="15" y="21"/>
                        </a:lnTo>
                        <a:lnTo>
                          <a:pt x="19" y="28"/>
                        </a:lnTo>
                        <a:lnTo>
                          <a:pt x="21" y="21"/>
                        </a:lnTo>
                        <a:lnTo>
                          <a:pt x="26" y="26"/>
                        </a:lnTo>
                        <a:lnTo>
                          <a:pt x="24" y="19"/>
                        </a:lnTo>
                        <a:lnTo>
                          <a:pt x="31" y="19"/>
                        </a:lnTo>
                        <a:lnTo>
                          <a:pt x="26" y="16"/>
                        </a:lnTo>
                        <a:lnTo>
                          <a:pt x="29" y="12"/>
                        </a:lnTo>
                        <a:lnTo>
                          <a:pt x="24" y="11"/>
                        </a:lnTo>
                        <a:lnTo>
                          <a:pt x="26" y="7"/>
                        </a:lnTo>
                        <a:lnTo>
                          <a:pt x="21" y="7"/>
                        </a:lnTo>
                        <a:lnTo>
                          <a:pt x="21" y="0"/>
                        </a:lnTo>
                        <a:lnTo>
                          <a:pt x="15" y="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52" name="Freeform 651"/>
                  <p:cNvSpPr>
                    <a:spLocks/>
                  </p:cNvSpPr>
                  <p:nvPr/>
                </p:nvSpPr>
                <p:spPr bwMode="auto">
                  <a:xfrm>
                    <a:off x="1144" y="2740"/>
                    <a:ext cx="12" cy="12"/>
                  </a:xfrm>
                  <a:custGeom>
                    <a:avLst/>
                    <a:gdLst>
                      <a:gd name="T0" fmla="*/ 2 w 24"/>
                      <a:gd name="T1" fmla="*/ 1 h 24"/>
                      <a:gd name="T2" fmla="*/ 2 w 24"/>
                      <a:gd name="T3" fmla="*/ 1 h 24"/>
                      <a:gd name="T4" fmla="*/ 2 w 24"/>
                      <a:gd name="T5" fmla="*/ 1 h 24"/>
                      <a:gd name="T6" fmla="*/ 0 w 24"/>
                      <a:gd name="T7" fmla="*/ 1 h 24"/>
                      <a:gd name="T8" fmla="*/ 1 w 24"/>
                      <a:gd name="T9" fmla="*/ 1 h 24"/>
                      <a:gd name="T10" fmla="*/ 0 w 24"/>
                      <a:gd name="T11" fmla="*/ 2 h 24"/>
                      <a:gd name="T12" fmla="*/ 1 w 24"/>
                      <a:gd name="T13" fmla="*/ 2 h 24"/>
                      <a:gd name="T14" fmla="*/ 0 w 24"/>
                      <a:gd name="T15" fmla="*/ 2 h 24"/>
                      <a:gd name="T16" fmla="*/ 1 w 24"/>
                      <a:gd name="T17" fmla="*/ 2 h 24"/>
                      <a:gd name="T18" fmla="*/ 1 w 24"/>
                      <a:gd name="T19" fmla="*/ 3 h 24"/>
                      <a:gd name="T20" fmla="*/ 2 w 24"/>
                      <a:gd name="T21" fmla="*/ 3 h 24"/>
                      <a:gd name="T22" fmla="*/ 2 w 24"/>
                      <a:gd name="T23" fmla="*/ 3 h 24"/>
                      <a:gd name="T24" fmla="*/ 2 w 24"/>
                      <a:gd name="T25" fmla="*/ 3 h 24"/>
                      <a:gd name="T26" fmla="*/ 2 w 24"/>
                      <a:gd name="T27" fmla="*/ 3 h 24"/>
                      <a:gd name="T28" fmla="*/ 2 w 24"/>
                      <a:gd name="T29" fmla="*/ 2 h 24"/>
                      <a:gd name="T30" fmla="*/ 3 w 24"/>
                      <a:gd name="T31" fmla="*/ 3 h 24"/>
                      <a:gd name="T32" fmla="*/ 3 w 24"/>
                      <a:gd name="T33" fmla="*/ 2 h 24"/>
                      <a:gd name="T34" fmla="*/ 3 w 24"/>
                      <a:gd name="T35" fmla="*/ 2 h 24"/>
                      <a:gd name="T36" fmla="*/ 3 w 24"/>
                      <a:gd name="T37" fmla="*/ 2 h 24"/>
                      <a:gd name="T38" fmla="*/ 3 w 24"/>
                      <a:gd name="T39" fmla="*/ 1 h 24"/>
                      <a:gd name="T40" fmla="*/ 3 w 24"/>
                      <a:gd name="T41" fmla="*/ 1 h 24"/>
                      <a:gd name="T42" fmla="*/ 3 w 24"/>
                      <a:gd name="T43" fmla="*/ 1 h 24"/>
                      <a:gd name="T44" fmla="*/ 2 w 24"/>
                      <a:gd name="T45" fmla="*/ 1 h 24"/>
                      <a:gd name="T46" fmla="*/ 2 w 24"/>
                      <a:gd name="T47" fmla="*/ 0 h 24"/>
                      <a:gd name="T48" fmla="*/ 2 w 24"/>
                      <a:gd name="T49" fmla="*/ 1 h 2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4" h="24">
                        <a:moveTo>
                          <a:pt x="12" y="7"/>
                        </a:moveTo>
                        <a:lnTo>
                          <a:pt x="9" y="1"/>
                        </a:lnTo>
                        <a:lnTo>
                          <a:pt x="9" y="7"/>
                        </a:lnTo>
                        <a:lnTo>
                          <a:pt x="0" y="1"/>
                        </a:lnTo>
                        <a:lnTo>
                          <a:pt x="5" y="8"/>
                        </a:lnTo>
                        <a:lnTo>
                          <a:pt x="0" y="10"/>
                        </a:lnTo>
                        <a:lnTo>
                          <a:pt x="4" y="14"/>
                        </a:lnTo>
                        <a:lnTo>
                          <a:pt x="0" y="15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9" y="17"/>
                        </a:lnTo>
                        <a:lnTo>
                          <a:pt x="9" y="24"/>
                        </a:lnTo>
                        <a:lnTo>
                          <a:pt x="12" y="17"/>
                        </a:lnTo>
                        <a:lnTo>
                          <a:pt x="16" y="22"/>
                        </a:lnTo>
                        <a:lnTo>
                          <a:pt x="16" y="15"/>
                        </a:lnTo>
                        <a:lnTo>
                          <a:pt x="21" y="20"/>
                        </a:lnTo>
                        <a:lnTo>
                          <a:pt x="19" y="14"/>
                        </a:lnTo>
                        <a:lnTo>
                          <a:pt x="24" y="15"/>
                        </a:lnTo>
                        <a:lnTo>
                          <a:pt x="19" y="12"/>
                        </a:lnTo>
                        <a:lnTo>
                          <a:pt x="24" y="8"/>
                        </a:lnTo>
                        <a:lnTo>
                          <a:pt x="19" y="8"/>
                        </a:lnTo>
                        <a:lnTo>
                          <a:pt x="21" y="5"/>
                        </a:lnTo>
                        <a:lnTo>
                          <a:pt x="16" y="5"/>
                        </a:lnTo>
                        <a:lnTo>
                          <a:pt x="16" y="0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53" name="Freeform 652"/>
                  <p:cNvSpPr>
                    <a:spLocks/>
                  </p:cNvSpPr>
                  <p:nvPr/>
                </p:nvSpPr>
                <p:spPr bwMode="auto">
                  <a:xfrm>
                    <a:off x="1146" y="2742"/>
                    <a:ext cx="8" cy="9"/>
                  </a:xfrm>
                  <a:custGeom>
                    <a:avLst/>
                    <a:gdLst>
                      <a:gd name="T0" fmla="*/ 1 w 17"/>
                      <a:gd name="T1" fmla="*/ 1 h 17"/>
                      <a:gd name="T2" fmla="*/ 0 w 17"/>
                      <a:gd name="T3" fmla="*/ 1 h 17"/>
                      <a:gd name="T4" fmla="*/ 0 w 17"/>
                      <a:gd name="T5" fmla="*/ 1 h 17"/>
                      <a:gd name="T6" fmla="*/ 0 w 17"/>
                      <a:gd name="T7" fmla="*/ 1 h 17"/>
                      <a:gd name="T8" fmla="*/ 0 w 17"/>
                      <a:gd name="T9" fmla="*/ 1 h 17"/>
                      <a:gd name="T10" fmla="*/ 0 w 17"/>
                      <a:gd name="T11" fmla="*/ 1 h 17"/>
                      <a:gd name="T12" fmla="*/ 0 w 17"/>
                      <a:gd name="T13" fmla="*/ 2 h 17"/>
                      <a:gd name="T14" fmla="*/ 0 w 17"/>
                      <a:gd name="T15" fmla="*/ 2 h 17"/>
                      <a:gd name="T16" fmla="*/ 0 w 17"/>
                      <a:gd name="T17" fmla="*/ 2 h 17"/>
                      <a:gd name="T18" fmla="*/ 0 w 17"/>
                      <a:gd name="T19" fmla="*/ 2 h 17"/>
                      <a:gd name="T20" fmla="*/ 0 w 17"/>
                      <a:gd name="T21" fmla="*/ 2 h 17"/>
                      <a:gd name="T22" fmla="*/ 0 w 17"/>
                      <a:gd name="T23" fmla="*/ 3 h 17"/>
                      <a:gd name="T24" fmla="*/ 1 w 17"/>
                      <a:gd name="T25" fmla="*/ 2 h 17"/>
                      <a:gd name="T26" fmla="*/ 1 w 17"/>
                      <a:gd name="T27" fmla="*/ 2 h 17"/>
                      <a:gd name="T28" fmla="*/ 1 w 17"/>
                      <a:gd name="T29" fmla="*/ 2 h 17"/>
                      <a:gd name="T30" fmla="*/ 1 w 17"/>
                      <a:gd name="T31" fmla="*/ 2 h 17"/>
                      <a:gd name="T32" fmla="*/ 1 w 17"/>
                      <a:gd name="T33" fmla="*/ 2 h 17"/>
                      <a:gd name="T34" fmla="*/ 2 w 17"/>
                      <a:gd name="T35" fmla="*/ 2 h 17"/>
                      <a:gd name="T36" fmla="*/ 1 w 17"/>
                      <a:gd name="T37" fmla="*/ 2 h 17"/>
                      <a:gd name="T38" fmla="*/ 2 w 17"/>
                      <a:gd name="T39" fmla="*/ 1 h 17"/>
                      <a:gd name="T40" fmla="*/ 1 w 17"/>
                      <a:gd name="T41" fmla="*/ 1 h 17"/>
                      <a:gd name="T42" fmla="*/ 1 w 17"/>
                      <a:gd name="T43" fmla="*/ 1 h 17"/>
                      <a:gd name="T44" fmla="*/ 1 w 17"/>
                      <a:gd name="T45" fmla="*/ 1 h 17"/>
                      <a:gd name="T46" fmla="*/ 1 w 17"/>
                      <a:gd name="T47" fmla="*/ 0 h 17"/>
                      <a:gd name="T48" fmla="*/ 1 w 17"/>
                      <a:gd name="T49" fmla="*/ 1 h 1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7" h="17">
                        <a:moveTo>
                          <a:pt x="8" y="5"/>
                        </a:moveTo>
                        <a:lnTo>
                          <a:pt x="7" y="2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3" y="5"/>
                        </a:lnTo>
                        <a:lnTo>
                          <a:pt x="0" y="7"/>
                        </a:lnTo>
                        <a:lnTo>
                          <a:pt x="3" y="9"/>
                        </a:lnTo>
                        <a:lnTo>
                          <a:pt x="0" y="12"/>
                        </a:lnTo>
                        <a:lnTo>
                          <a:pt x="5" y="11"/>
                        </a:lnTo>
                        <a:lnTo>
                          <a:pt x="3" y="14"/>
                        </a:lnTo>
                        <a:lnTo>
                          <a:pt x="7" y="12"/>
                        </a:lnTo>
                        <a:lnTo>
                          <a:pt x="7" y="17"/>
                        </a:lnTo>
                        <a:lnTo>
                          <a:pt x="8" y="12"/>
                        </a:lnTo>
                        <a:lnTo>
                          <a:pt x="10" y="16"/>
                        </a:lnTo>
                        <a:lnTo>
                          <a:pt x="10" y="12"/>
                        </a:lnTo>
                        <a:lnTo>
                          <a:pt x="14" y="14"/>
                        </a:lnTo>
                        <a:lnTo>
                          <a:pt x="14" y="11"/>
                        </a:lnTo>
                        <a:lnTo>
                          <a:pt x="17" y="11"/>
                        </a:lnTo>
                        <a:lnTo>
                          <a:pt x="14" y="9"/>
                        </a:lnTo>
                        <a:lnTo>
                          <a:pt x="17" y="7"/>
                        </a:lnTo>
                        <a:lnTo>
                          <a:pt x="14" y="5"/>
                        </a:lnTo>
                        <a:lnTo>
                          <a:pt x="14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54" name="Freeform 653"/>
                  <p:cNvSpPr>
                    <a:spLocks/>
                  </p:cNvSpPr>
                  <p:nvPr/>
                </p:nvSpPr>
                <p:spPr bwMode="auto">
                  <a:xfrm>
                    <a:off x="1148" y="2744"/>
                    <a:ext cx="5" cy="5"/>
                  </a:xfrm>
                  <a:custGeom>
                    <a:avLst/>
                    <a:gdLst>
                      <a:gd name="T0" fmla="*/ 0 w 11"/>
                      <a:gd name="T1" fmla="*/ 1 h 10"/>
                      <a:gd name="T2" fmla="*/ 0 w 11"/>
                      <a:gd name="T3" fmla="*/ 1 h 10"/>
                      <a:gd name="T4" fmla="*/ 0 w 11"/>
                      <a:gd name="T5" fmla="*/ 1 h 10"/>
                      <a:gd name="T6" fmla="*/ 0 w 11"/>
                      <a:gd name="T7" fmla="*/ 1 h 10"/>
                      <a:gd name="T8" fmla="*/ 0 w 11"/>
                      <a:gd name="T9" fmla="*/ 1 h 10"/>
                      <a:gd name="T10" fmla="*/ 0 w 11"/>
                      <a:gd name="T11" fmla="*/ 1 h 10"/>
                      <a:gd name="T12" fmla="*/ 0 w 11"/>
                      <a:gd name="T13" fmla="*/ 1 h 10"/>
                      <a:gd name="T14" fmla="*/ 0 w 11"/>
                      <a:gd name="T15" fmla="*/ 1 h 10"/>
                      <a:gd name="T16" fmla="*/ 0 w 11"/>
                      <a:gd name="T17" fmla="*/ 1 h 10"/>
                      <a:gd name="T18" fmla="*/ 0 w 11"/>
                      <a:gd name="T19" fmla="*/ 1 h 10"/>
                      <a:gd name="T20" fmla="*/ 0 w 11"/>
                      <a:gd name="T21" fmla="*/ 1 h 10"/>
                      <a:gd name="T22" fmla="*/ 0 w 11"/>
                      <a:gd name="T23" fmla="*/ 2 h 10"/>
                      <a:gd name="T24" fmla="*/ 0 w 11"/>
                      <a:gd name="T25" fmla="*/ 1 h 10"/>
                      <a:gd name="T26" fmla="*/ 0 w 11"/>
                      <a:gd name="T27" fmla="*/ 1 h 10"/>
                      <a:gd name="T28" fmla="*/ 0 w 11"/>
                      <a:gd name="T29" fmla="*/ 1 h 10"/>
                      <a:gd name="T30" fmla="*/ 1 w 11"/>
                      <a:gd name="T31" fmla="*/ 1 h 10"/>
                      <a:gd name="T32" fmla="*/ 1 w 11"/>
                      <a:gd name="T33" fmla="*/ 1 h 10"/>
                      <a:gd name="T34" fmla="*/ 1 w 11"/>
                      <a:gd name="T35" fmla="*/ 1 h 10"/>
                      <a:gd name="T36" fmla="*/ 1 w 11"/>
                      <a:gd name="T37" fmla="*/ 1 h 10"/>
                      <a:gd name="T38" fmla="*/ 1 w 11"/>
                      <a:gd name="T39" fmla="*/ 1 h 10"/>
                      <a:gd name="T40" fmla="*/ 1 w 11"/>
                      <a:gd name="T41" fmla="*/ 1 h 10"/>
                      <a:gd name="T42" fmla="*/ 1 w 11"/>
                      <a:gd name="T43" fmla="*/ 1 h 10"/>
                      <a:gd name="T44" fmla="*/ 0 w 11"/>
                      <a:gd name="T45" fmla="*/ 1 h 10"/>
                      <a:gd name="T46" fmla="*/ 0 w 11"/>
                      <a:gd name="T47" fmla="*/ 0 h 10"/>
                      <a:gd name="T48" fmla="*/ 0 w 11"/>
                      <a:gd name="T49" fmla="*/ 1 h 1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1" h="10">
                        <a:moveTo>
                          <a:pt x="5" y="3"/>
                        </a:moveTo>
                        <a:lnTo>
                          <a:pt x="4" y="1"/>
                        </a:lnTo>
                        <a:lnTo>
                          <a:pt x="4" y="3"/>
                        </a:lnTo>
                        <a:lnTo>
                          <a:pt x="0" y="1"/>
                        </a:lnTo>
                        <a:lnTo>
                          <a:pt x="2" y="3"/>
                        </a:lnTo>
                        <a:lnTo>
                          <a:pt x="0" y="3"/>
                        </a:lnTo>
                        <a:lnTo>
                          <a:pt x="2" y="5"/>
                        </a:lnTo>
                        <a:lnTo>
                          <a:pt x="0" y="7"/>
                        </a:lnTo>
                        <a:lnTo>
                          <a:pt x="4" y="7"/>
                        </a:lnTo>
                        <a:lnTo>
                          <a:pt x="2" y="8"/>
                        </a:lnTo>
                        <a:lnTo>
                          <a:pt x="4" y="7"/>
                        </a:lnTo>
                        <a:lnTo>
                          <a:pt x="4" y="10"/>
                        </a:lnTo>
                        <a:lnTo>
                          <a:pt x="5" y="7"/>
                        </a:lnTo>
                        <a:lnTo>
                          <a:pt x="7" y="8"/>
                        </a:lnTo>
                        <a:lnTo>
                          <a:pt x="7" y="7"/>
                        </a:lnTo>
                        <a:lnTo>
                          <a:pt x="9" y="8"/>
                        </a:lnTo>
                        <a:lnTo>
                          <a:pt x="9" y="7"/>
                        </a:lnTo>
                        <a:lnTo>
                          <a:pt x="11" y="7"/>
                        </a:lnTo>
                        <a:lnTo>
                          <a:pt x="9" y="5"/>
                        </a:lnTo>
                        <a:lnTo>
                          <a:pt x="11" y="3"/>
                        </a:lnTo>
                        <a:lnTo>
                          <a:pt x="9" y="3"/>
                        </a:lnTo>
                        <a:lnTo>
                          <a:pt x="9" y="1"/>
                        </a:lnTo>
                        <a:lnTo>
                          <a:pt x="7" y="1"/>
                        </a:lnTo>
                        <a:lnTo>
                          <a:pt x="7" y="0"/>
                        </a:lnTo>
                        <a:lnTo>
                          <a:pt x="5" y="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55" name="Freeform 654"/>
                  <p:cNvSpPr>
                    <a:spLocks/>
                  </p:cNvSpPr>
                  <p:nvPr/>
                </p:nvSpPr>
                <p:spPr bwMode="auto">
                  <a:xfrm>
                    <a:off x="1149" y="2746"/>
                    <a:ext cx="2" cy="1"/>
                  </a:xfrm>
                  <a:custGeom>
                    <a:avLst/>
                    <a:gdLst>
                      <a:gd name="T0" fmla="*/ 1 w 3"/>
                      <a:gd name="T1" fmla="*/ 0 h 4"/>
                      <a:gd name="T2" fmla="*/ 1 w 3"/>
                      <a:gd name="T3" fmla="*/ 0 h 4"/>
                      <a:gd name="T4" fmla="*/ 1 w 3"/>
                      <a:gd name="T5" fmla="*/ 0 h 4"/>
                      <a:gd name="T6" fmla="*/ 0 w 3"/>
                      <a:gd name="T7" fmla="*/ 0 h 4"/>
                      <a:gd name="T8" fmla="*/ 0 w 3"/>
                      <a:gd name="T9" fmla="*/ 0 h 4"/>
                      <a:gd name="T10" fmla="*/ 0 w 3"/>
                      <a:gd name="T11" fmla="*/ 0 h 4"/>
                      <a:gd name="T12" fmla="*/ 0 w 3"/>
                      <a:gd name="T13" fmla="*/ 0 h 4"/>
                      <a:gd name="T14" fmla="*/ 0 w 3"/>
                      <a:gd name="T15" fmla="*/ 0 h 4"/>
                      <a:gd name="T16" fmla="*/ 1 w 3"/>
                      <a:gd name="T17" fmla="*/ 0 h 4"/>
                      <a:gd name="T18" fmla="*/ 0 w 3"/>
                      <a:gd name="T19" fmla="*/ 0 h 4"/>
                      <a:gd name="T20" fmla="*/ 1 w 3"/>
                      <a:gd name="T21" fmla="*/ 0 h 4"/>
                      <a:gd name="T22" fmla="*/ 1 w 3"/>
                      <a:gd name="T23" fmla="*/ 0 h 4"/>
                      <a:gd name="T24" fmla="*/ 1 w 3"/>
                      <a:gd name="T25" fmla="*/ 0 h 4"/>
                      <a:gd name="T26" fmla="*/ 1 w 3"/>
                      <a:gd name="T27" fmla="*/ 0 h 4"/>
                      <a:gd name="T28" fmla="*/ 1 w 3"/>
                      <a:gd name="T29" fmla="*/ 0 h 4"/>
                      <a:gd name="T30" fmla="*/ 1 w 3"/>
                      <a:gd name="T31" fmla="*/ 0 h 4"/>
                      <a:gd name="T32" fmla="*/ 1 w 3"/>
                      <a:gd name="T33" fmla="*/ 0 h 4"/>
                      <a:gd name="T34" fmla="*/ 1 w 3"/>
                      <a:gd name="T35" fmla="*/ 0 h 4"/>
                      <a:gd name="T36" fmla="*/ 1 w 3"/>
                      <a:gd name="T37" fmla="*/ 0 h 4"/>
                      <a:gd name="T38" fmla="*/ 1 w 3"/>
                      <a:gd name="T39" fmla="*/ 0 h 4"/>
                      <a:gd name="T40" fmla="*/ 1 w 3"/>
                      <a:gd name="T41" fmla="*/ 0 h 4"/>
                      <a:gd name="T42" fmla="*/ 1 w 3"/>
                      <a:gd name="T43" fmla="*/ 0 h 4"/>
                      <a:gd name="T44" fmla="*/ 1 w 3"/>
                      <a:gd name="T45" fmla="*/ 0 h 4"/>
                      <a:gd name="T46" fmla="*/ 1 w 3"/>
                      <a:gd name="T47" fmla="*/ 0 h 4"/>
                      <a:gd name="T48" fmla="*/ 1 w 3"/>
                      <a:gd name="T49" fmla="*/ 0 h 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3" h="4">
                        <a:moveTo>
                          <a:pt x="1" y="2"/>
                        </a:moveTo>
                        <a:lnTo>
                          <a:pt x="1" y="0"/>
                        </a:lnTo>
                        <a:lnTo>
                          <a:pt x="1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0" y="4"/>
                        </a:lnTo>
                        <a:lnTo>
                          <a:pt x="1" y="2"/>
                        </a:lnTo>
                        <a:lnTo>
                          <a:pt x="1" y="4"/>
                        </a:lnTo>
                        <a:lnTo>
                          <a:pt x="1" y="2"/>
                        </a:lnTo>
                        <a:lnTo>
                          <a:pt x="1" y="4"/>
                        </a:lnTo>
                        <a:lnTo>
                          <a:pt x="1" y="2"/>
                        </a:lnTo>
                        <a:lnTo>
                          <a:pt x="3" y="4"/>
                        </a:lnTo>
                        <a:lnTo>
                          <a:pt x="3" y="2"/>
                        </a:lnTo>
                        <a:lnTo>
                          <a:pt x="3" y="0"/>
                        </a:lnTo>
                        <a:lnTo>
                          <a:pt x="1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</p:grpSp>
            <p:sp>
              <p:nvSpPr>
                <p:cNvPr id="615" name="Freeform 614"/>
                <p:cNvSpPr>
                  <a:spLocks/>
                </p:cNvSpPr>
                <p:nvPr/>
              </p:nvSpPr>
              <p:spPr bwMode="auto">
                <a:xfrm>
                  <a:off x="1081" y="2681"/>
                  <a:ext cx="138" cy="130"/>
                </a:xfrm>
                <a:custGeom>
                  <a:avLst/>
                  <a:gdLst>
                    <a:gd name="T0" fmla="*/ 18 w 276"/>
                    <a:gd name="T1" fmla="*/ 9 h 260"/>
                    <a:gd name="T2" fmla="*/ 14 w 276"/>
                    <a:gd name="T3" fmla="*/ 4 h 260"/>
                    <a:gd name="T4" fmla="*/ 12 w 276"/>
                    <a:gd name="T5" fmla="*/ 10 h 260"/>
                    <a:gd name="T6" fmla="*/ 1 w 276"/>
                    <a:gd name="T7" fmla="*/ 4 h 260"/>
                    <a:gd name="T8" fmla="*/ 8 w 276"/>
                    <a:gd name="T9" fmla="*/ 12 h 260"/>
                    <a:gd name="T10" fmla="*/ 0 w 276"/>
                    <a:gd name="T11" fmla="*/ 13 h 260"/>
                    <a:gd name="T12" fmla="*/ 7 w 276"/>
                    <a:gd name="T13" fmla="*/ 18 h 260"/>
                    <a:gd name="T14" fmla="*/ 1 w 276"/>
                    <a:gd name="T15" fmla="*/ 22 h 260"/>
                    <a:gd name="T16" fmla="*/ 10 w 276"/>
                    <a:gd name="T17" fmla="*/ 21 h 260"/>
                    <a:gd name="T18" fmla="*/ 8 w 276"/>
                    <a:gd name="T19" fmla="*/ 27 h 260"/>
                    <a:gd name="T20" fmla="*/ 13 w 276"/>
                    <a:gd name="T21" fmla="*/ 24 h 260"/>
                    <a:gd name="T22" fmla="*/ 14 w 276"/>
                    <a:gd name="T23" fmla="*/ 33 h 260"/>
                    <a:gd name="T24" fmla="*/ 17 w 276"/>
                    <a:gd name="T25" fmla="*/ 23 h 260"/>
                    <a:gd name="T26" fmla="*/ 22 w 276"/>
                    <a:gd name="T27" fmla="*/ 30 h 260"/>
                    <a:gd name="T28" fmla="*/ 23 w 276"/>
                    <a:gd name="T29" fmla="*/ 22 h 260"/>
                    <a:gd name="T30" fmla="*/ 29 w 276"/>
                    <a:gd name="T31" fmla="*/ 28 h 260"/>
                    <a:gd name="T32" fmla="*/ 27 w 276"/>
                    <a:gd name="T33" fmla="*/ 20 h 260"/>
                    <a:gd name="T34" fmla="*/ 35 w 276"/>
                    <a:gd name="T35" fmla="*/ 20 h 260"/>
                    <a:gd name="T36" fmla="*/ 29 w 276"/>
                    <a:gd name="T37" fmla="*/ 16 h 260"/>
                    <a:gd name="T38" fmla="*/ 34 w 276"/>
                    <a:gd name="T39" fmla="*/ 13 h 260"/>
                    <a:gd name="T40" fmla="*/ 27 w 276"/>
                    <a:gd name="T41" fmla="*/ 11 h 260"/>
                    <a:gd name="T42" fmla="*/ 30 w 276"/>
                    <a:gd name="T43" fmla="*/ 7 h 260"/>
                    <a:gd name="T44" fmla="*/ 23 w 276"/>
                    <a:gd name="T45" fmla="*/ 8 h 260"/>
                    <a:gd name="T46" fmla="*/ 24 w 276"/>
                    <a:gd name="T47" fmla="*/ 0 h 260"/>
                    <a:gd name="T48" fmla="*/ 18 w 276"/>
                    <a:gd name="T49" fmla="*/ 9 h 26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76" h="260">
                      <a:moveTo>
                        <a:pt x="138" y="70"/>
                      </a:moveTo>
                      <a:lnTo>
                        <a:pt x="107" y="27"/>
                      </a:lnTo>
                      <a:lnTo>
                        <a:pt x="93" y="76"/>
                      </a:lnTo>
                      <a:lnTo>
                        <a:pt x="5" y="27"/>
                      </a:lnTo>
                      <a:lnTo>
                        <a:pt x="59" y="91"/>
                      </a:lnTo>
                      <a:lnTo>
                        <a:pt x="0" y="103"/>
                      </a:lnTo>
                      <a:lnTo>
                        <a:pt x="49" y="141"/>
                      </a:lnTo>
                      <a:lnTo>
                        <a:pt x="2" y="176"/>
                      </a:lnTo>
                      <a:lnTo>
                        <a:pt x="73" y="167"/>
                      </a:lnTo>
                      <a:lnTo>
                        <a:pt x="61" y="212"/>
                      </a:lnTo>
                      <a:lnTo>
                        <a:pt x="99" y="188"/>
                      </a:lnTo>
                      <a:lnTo>
                        <a:pt x="109" y="260"/>
                      </a:lnTo>
                      <a:lnTo>
                        <a:pt x="135" y="179"/>
                      </a:lnTo>
                      <a:lnTo>
                        <a:pt x="169" y="238"/>
                      </a:lnTo>
                      <a:lnTo>
                        <a:pt x="180" y="174"/>
                      </a:lnTo>
                      <a:lnTo>
                        <a:pt x="232" y="217"/>
                      </a:lnTo>
                      <a:lnTo>
                        <a:pt x="216" y="155"/>
                      </a:lnTo>
                      <a:lnTo>
                        <a:pt x="276" y="160"/>
                      </a:lnTo>
                      <a:lnTo>
                        <a:pt x="225" y="126"/>
                      </a:lnTo>
                      <a:lnTo>
                        <a:pt x="270" y="98"/>
                      </a:lnTo>
                      <a:lnTo>
                        <a:pt x="214" y="88"/>
                      </a:lnTo>
                      <a:lnTo>
                        <a:pt x="235" y="53"/>
                      </a:lnTo>
                      <a:lnTo>
                        <a:pt x="181" y="64"/>
                      </a:lnTo>
                      <a:lnTo>
                        <a:pt x="187" y="0"/>
                      </a:lnTo>
                      <a:lnTo>
                        <a:pt x="138" y="7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</p:grpSp>
        </p:grpSp>
        <p:grpSp>
          <p:nvGrpSpPr>
            <p:cNvPr id="525" name="Group 524"/>
            <p:cNvGrpSpPr>
              <a:grpSpLocks/>
            </p:cNvGrpSpPr>
            <p:nvPr/>
          </p:nvGrpSpPr>
          <p:grpSpPr bwMode="auto">
            <a:xfrm>
              <a:off x="1265" y="3558"/>
              <a:ext cx="214" cy="139"/>
              <a:chOff x="1217" y="2681"/>
              <a:chExt cx="139" cy="103"/>
            </a:xfrm>
          </p:grpSpPr>
          <p:grpSp>
            <p:nvGrpSpPr>
              <p:cNvPr id="569" name="Group 568"/>
              <p:cNvGrpSpPr>
                <a:grpSpLocks/>
              </p:cNvGrpSpPr>
              <p:nvPr/>
            </p:nvGrpSpPr>
            <p:grpSpPr bwMode="auto">
              <a:xfrm>
                <a:off x="1217" y="2681"/>
                <a:ext cx="139" cy="103"/>
                <a:chOff x="1217" y="2681"/>
                <a:chExt cx="139" cy="103"/>
              </a:xfrm>
            </p:grpSpPr>
            <p:sp>
              <p:nvSpPr>
                <p:cNvPr id="571" name="Freeform 570"/>
                <p:cNvSpPr>
                  <a:spLocks/>
                </p:cNvSpPr>
                <p:nvPr/>
              </p:nvSpPr>
              <p:spPr bwMode="auto">
                <a:xfrm>
                  <a:off x="1217" y="2681"/>
                  <a:ext cx="139" cy="103"/>
                </a:xfrm>
                <a:custGeom>
                  <a:avLst/>
                  <a:gdLst>
                    <a:gd name="T0" fmla="*/ 18 w 276"/>
                    <a:gd name="T1" fmla="*/ 6 h 207"/>
                    <a:gd name="T2" fmla="*/ 14 w 276"/>
                    <a:gd name="T3" fmla="*/ 2 h 207"/>
                    <a:gd name="T4" fmla="*/ 12 w 276"/>
                    <a:gd name="T5" fmla="*/ 7 h 207"/>
                    <a:gd name="T6" fmla="*/ 1 w 276"/>
                    <a:gd name="T7" fmla="*/ 2 h 207"/>
                    <a:gd name="T8" fmla="*/ 8 w 276"/>
                    <a:gd name="T9" fmla="*/ 9 h 207"/>
                    <a:gd name="T10" fmla="*/ 0 w 276"/>
                    <a:gd name="T11" fmla="*/ 10 h 207"/>
                    <a:gd name="T12" fmla="*/ 6 w 276"/>
                    <a:gd name="T13" fmla="*/ 14 h 207"/>
                    <a:gd name="T14" fmla="*/ 1 w 276"/>
                    <a:gd name="T15" fmla="*/ 17 h 207"/>
                    <a:gd name="T16" fmla="*/ 10 w 276"/>
                    <a:gd name="T17" fmla="*/ 16 h 207"/>
                    <a:gd name="T18" fmla="*/ 8 w 276"/>
                    <a:gd name="T19" fmla="*/ 21 h 207"/>
                    <a:gd name="T20" fmla="*/ 13 w 276"/>
                    <a:gd name="T21" fmla="*/ 18 h 207"/>
                    <a:gd name="T22" fmla="*/ 14 w 276"/>
                    <a:gd name="T23" fmla="*/ 25 h 207"/>
                    <a:gd name="T24" fmla="*/ 17 w 276"/>
                    <a:gd name="T25" fmla="*/ 17 h 207"/>
                    <a:gd name="T26" fmla="*/ 22 w 276"/>
                    <a:gd name="T27" fmla="*/ 23 h 207"/>
                    <a:gd name="T28" fmla="*/ 23 w 276"/>
                    <a:gd name="T29" fmla="*/ 17 h 207"/>
                    <a:gd name="T30" fmla="*/ 29 w 276"/>
                    <a:gd name="T31" fmla="*/ 21 h 207"/>
                    <a:gd name="T32" fmla="*/ 28 w 276"/>
                    <a:gd name="T33" fmla="*/ 15 h 207"/>
                    <a:gd name="T34" fmla="*/ 35 w 276"/>
                    <a:gd name="T35" fmla="*/ 15 h 207"/>
                    <a:gd name="T36" fmla="*/ 29 w 276"/>
                    <a:gd name="T37" fmla="*/ 12 h 207"/>
                    <a:gd name="T38" fmla="*/ 34 w 276"/>
                    <a:gd name="T39" fmla="*/ 9 h 207"/>
                    <a:gd name="T40" fmla="*/ 27 w 276"/>
                    <a:gd name="T41" fmla="*/ 8 h 207"/>
                    <a:gd name="T42" fmla="*/ 30 w 276"/>
                    <a:gd name="T43" fmla="*/ 5 h 207"/>
                    <a:gd name="T44" fmla="*/ 23 w 276"/>
                    <a:gd name="T45" fmla="*/ 6 h 207"/>
                    <a:gd name="T46" fmla="*/ 24 w 276"/>
                    <a:gd name="T47" fmla="*/ 0 h 207"/>
                    <a:gd name="T48" fmla="*/ 18 w 276"/>
                    <a:gd name="T49" fmla="*/ 6 h 20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76" h="207">
                      <a:moveTo>
                        <a:pt x="138" y="55"/>
                      </a:moveTo>
                      <a:lnTo>
                        <a:pt x="107" y="22"/>
                      </a:lnTo>
                      <a:lnTo>
                        <a:pt x="93" y="60"/>
                      </a:lnTo>
                      <a:lnTo>
                        <a:pt x="5" y="22"/>
                      </a:lnTo>
                      <a:lnTo>
                        <a:pt x="59" y="72"/>
                      </a:lnTo>
                      <a:lnTo>
                        <a:pt x="0" y="82"/>
                      </a:lnTo>
                      <a:lnTo>
                        <a:pt x="48" y="112"/>
                      </a:lnTo>
                      <a:lnTo>
                        <a:pt x="2" y="139"/>
                      </a:lnTo>
                      <a:lnTo>
                        <a:pt x="73" y="133"/>
                      </a:lnTo>
                      <a:lnTo>
                        <a:pt x="60" y="169"/>
                      </a:lnTo>
                      <a:lnTo>
                        <a:pt x="98" y="150"/>
                      </a:lnTo>
                      <a:lnTo>
                        <a:pt x="109" y="207"/>
                      </a:lnTo>
                      <a:lnTo>
                        <a:pt x="135" y="143"/>
                      </a:lnTo>
                      <a:lnTo>
                        <a:pt x="169" y="190"/>
                      </a:lnTo>
                      <a:lnTo>
                        <a:pt x="180" y="138"/>
                      </a:lnTo>
                      <a:lnTo>
                        <a:pt x="231" y="174"/>
                      </a:lnTo>
                      <a:lnTo>
                        <a:pt x="216" y="124"/>
                      </a:lnTo>
                      <a:lnTo>
                        <a:pt x="276" y="127"/>
                      </a:lnTo>
                      <a:lnTo>
                        <a:pt x="224" y="100"/>
                      </a:lnTo>
                      <a:lnTo>
                        <a:pt x="269" y="77"/>
                      </a:lnTo>
                      <a:lnTo>
                        <a:pt x="214" y="70"/>
                      </a:lnTo>
                      <a:lnTo>
                        <a:pt x="235" y="43"/>
                      </a:lnTo>
                      <a:lnTo>
                        <a:pt x="181" y="51"/>
                      </a:lnTo>
                      <a:lnTo>
                        <a:pt x="186" y="0"/>
                      </a:lnTo>
                      <a:lnTo>
                        <a:pt x="138" y="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72" name="Freeform 571"/>
                <p:cNvSpPr>
                  <a:spLocks/>
                </p:cNvSpPr>
                <p:nvPr/>
              </p:nvSpPr>
              <p:spPr bwMode="auto">
                <a:xfrm>
                  <a:off x="1220" y="2683"/>
                  <a:ext cx="132" cy="99"/>
                </a:xfrm>
                <a:custGeom>
                  <a:avLst/>
                  <a:gdLst>
                    <a:gd name="T0" fmla="*/ 17 w 264"/>
                    <a:gd name="T1" fmla="*/ 6 h 199"/>
                    <a:gd name="T2" fmla="*/ 13 w 264"/>
                    <a:gd name="T3" fmla="*/ 2 h 199"/>
                    <a:gd name="T4" fmla="*/ 12 w 264"/>
                    <a:gd name="T5" fmla="*/ 7 h 199"/>
                    <a:gd name="T6" fmla="*/ 1 w 264"/>
                    <a:gd name="T7" fmla="*/ 2 h 199"/>
                    <a:gd name="T8" fmla="*/ 8 w 264"/>
                    <a:gd name="T9" fmla="*/ 8 h 199"/>
                    <a:gd name="T10" fmla="*/ 0 w 264"/>
                    <a:gd name="T11" fmla="*/ 9 h 199"/>
                    <a:gd name="T12" fmla="*/ 6 w 264"/>
                    <a:gd name="T13" fmla="*/ 13 h 199"/>
                    <a:gd name="T14" fmla="*/ 1 w 264"/>
                    <a:gd name="T15" fmla="*/ 16 h 199"/>
                    <a:gd name="T16" fmla="*/ 9 w 264"/>
                    <a:gd name="T17" fmla="*/ 16 h 199"/>
                    <a:gd name="T18" fmla="*/ 8 w 264"/>
                    <a:gd name="T19" fmla="*/ 20 h 199"/>
                    <a:gd name="T20" fmla="*/ 12 w 264"/>
                    <a:gd name="T21" fmla="*/ 17 h 199"/>
                    <a:gd name="T22" fmla="*/ 13 w 264"/>
                    <a:gd name="T23" fmla="*/ 24 h 199"/>
                    <a:gd name="T24" fmla="*/ 17 w 264"/>
                    <a:gd name="T25" fmla="*/ 17 h 199"/>
                    <a:gd name="T26" fmla="*/ 21 w 264"/>
                    <a:gd name="T27" fmla="*/ 22 h 199"/>
                    <a:gd name="T28" fmla="*/ 22 w 264"/>
                    <a:gd name="T29" fmla="*/ 16 h 199"/>
                    <a:gd name="T30" fmla="*/ 28 w 264"/>
                    <a:gd name="T31" fmla="*/ 21 h 199"/>
                    <a:gd name="T32" fmla="*/ 26 w 264"/>
                    <a:gd name="T33" fmla="*/ 14 h 199"/>
                    <a:gd name="T34" fmla="*/ 33 w 264"/>
                    <a:gd name="T35" fmla="*/ 15 h 199"/>
                    <a:gd name="T36" fmla="*/ 27 w 264"/>
                    <a:gd name="T37" fmla="*/ 12 h 199"/>
                    <a:gd name="T38" fmla="*/ 33 w 264"/>
                    <a:gd name="T39" fmla="*/ 9 h 199"/>
                    <a:gd name="T40" fmla="*/ 26 w 264"/>
                    <a:gd name="T41" fmla="*/ 8 h 199"/>
                    <a:gd name="T42" fmla="*/ 29 w 264"/>
                    <a:gd name="T43" fmla="*/ 5 h 199"/>
                    <a:gd name="T44" fmla="*/ 22 w 264"/>
                    <a:gd name="T45" fmla="*/ 6 h 199"/>
                    <a:gd name="T46" fmla="*/ 23 w 264"/>
                    <a:gd name="T47" fmla="*/ 0 h 199"/>
                    <a:gd name="T48" fmla="*/ 17 w 264"/>
                    <a:gd name="T49" fmla="*/ 6 h 19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64" h="199">
                      <a:moveTo>
                        <a:pt x="133" y="54"/>
                      </a:moveTo>
                      <a:lnTo>
                        <a:pt x="102" y="21"/>
                      </a:lnTo>
                      <a:lnTo>
                        <a:pt x="90" y="59"/>
                      </a:lnTo>
                      <a:lnTo>
                        <a:pt x="5" y="21"/>
                      </a:lnTo>
                      <a:lnTo>
                        <a:pt x="57" y="69"/>
                      </a:lnTo>
                      <a:lnTo>
                        <a:pt x="0" y="79"/>
                      </a:lnTo>
                      <a:lnTo>
                        <a:pt x="47" y="107"/>
                      </a:lnTo>
                      <a:lnTo>
                        <a:pt x="2" y="135"/>
                      </a:lnTo>
                      <a:lnTo>
                        <a:pt x="69" y="128"/>
                      </a:lnTo>
                      <a:lnTo>
                        <a:pt x="57" y="162"/>
                      </a:lnTo>
                      <a:lnTo>
                        <a:pt x="95" y="143"/>
                      </a:lnTo>
                      <a:lnTo>
                        <a:pt x="104" y="199"/>
                      </a:lnTo>
                      <a:lnTo>
                        <a:pt x="130" y="138"/>
                      </a:lnTo>
                      <a:lnTo>
                        <a:pt x="162" y="181"/>
                      </a:lnTo>
                      <a:lnTo>
                        <a:pt x="171" y="133"/>
                      </a:lnTo>
                      <a:lnTo>
                        <a:pt x="221" y="168"/>
                      </a:lnTo>
                      <a:lnTo>
                        <a:pt x="207" y="119"/>
                      </a:lnTo>
                      <a:lnTo>
                        <a:pt x="264" y="123"/>
                      </a:lnTo>
                      <a:lnTo>
                        <a:pt x="214" y="97"/>
                      </a:lnTo>
                      <a:lnTo>
                        <a:pt x="257" y="74"/>
                      </a:lnTo>
                      <a:lnTo>
                        <a:pt x="206" y="67"/>
                      </a:lnTo>
                      <a:lnTo>
                        <a:pt x="225" y="42"/>
                      </a:lnTo>
                      <a:lnTo>
                        <a:pt x="173" y="50"/>
                      </a:lnTo>
                      <a:lnTo>
                        <a:pt x="178" y="0"/>
                      </a:lnTo>
                      <a:lnTo>
                        <a:pt x="133" y="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73" name="Freeform 572"/>
                <p:cNvSpPr>
                  <a:spLocks/>
                </p:cNvSpPr>
                <p:nvPr/>
              </p:nvSpPr>
              <p:spPr bwMode="auto">
                <a:xfrm>
                  <a:off x="1222" y="2684"/>
                  <a:ext cx="128" cy="97"/>
                </a:xfrm>
                <a:custGeom>
                  <a:avLst/>
                  <a:gdLst>
                    <a:gd name="T0" fmla="*/ 16 w 257"/>
                    <a:gd name="T1" fmla="*/ 7 h 193"/>
                    <a:gd name="T2" fmla="*/ 12 w 257"/>
                    <a:gd name="T3" fmla="*/ 3 h 193"/>
                    <a:gd name="T4" fmla="*/ 10 w 257"/>
                    <a:gd name="T5" fmla="*/ 8 h 193"/>
                    <a:gd name="T6" fmla="*/ 0 w 257"/>
                    <a:gd name="T7" fmla="*/ 3 h 193"/>
                    <a:gd name="T8" fmla="*/ 6 w 257"/>
                    <a:gd name="T9" fmla="*/ 9 h 193"/>
                    <a:gd name="T10" fmla="*/ 0 w 257"/>
                    <a:gd name="T11" fmla="*/ 10 h 193"/>
                    <a:gd name="T12" fmla="*/ 5 w 257"/>
                    <a:gd name="T13" fmla="*/ 14 h 193"/>
                    <a:gd name="T14" fmla="*/ 0 w 257"/>
                    <a:gd name="T15" fmla="*/ 17 h 193"/>
                    <a:gd name="T16" fmla="*/ 8 w 257"/>
                    <a:gd name="T17" fmla="*/ 16 h 193"/>
                    <a:gd name="T18" fmla="*/ 7 w 257"/>
                    <a:gd name="T19" fmla="*/ 20 h 193"/>
                    <a:gd name="T20" fmla="*/ 11 w 257"/>
                    <a:gd name="T21" fmla="*/ 18 h 193"/>
                    <a:gd name="T22" fmla="*/ 12 w 257"/>
                    <a:gd name="T23" fmla="*/ 25 h 193"/>
                    <a:gd name="T24" fmla="*/ 15 w 257"/>
                    <a:gd name="T25" fmla="*/ 17 h 193"/>
                    <a:gd name="T26" fmla="*/ 19 w 257"/>
                    <a:gd name="T27" fmla="*/ 23 h 193"/>
                    <a:gd name="T28" fmla="*/ 20 w 257"/>
                    <a:gd name="T29" fmla="*/ 17 h 193"/>
                    <a:gd name="T30" fmla="*/ 26 w 257"/>
                    <a:gd name="T31" fmla="*/ 21 h 193"/>
                    <a:gd name="T32" fmla="*/ 25 w 257"/>
                    <a:gd name="T33" fmla="*/ 15 h 193"/>
                    <a:gd name="T34" fmla="*/ 32 w 257"/>
                    <a:gd name="T35" fmla="*/ 15 h 193"/>
                    <a:gd name="T36" fmla="*/ 26 w 257"/>
                    <a:gd name="T37" fmla="*/ 12 h 193"/>
                    <a:gd name="T38" fmla="*/ 31 w 257"/>
                    <a:gd name="T39" fmla="*/ 9 h 193"/>
                    <a:gd name="T40" fmla="*/ 25 w 257"/>
                    <a:gd name="T41" fmla="*/ 9 h 193"/>
                    <a:gd name="T42" fmla="*/ 27 w 257"/>
                    <a:gd name="T43" fmla="*/ 5 h 193"/>
                    <a:gd name="T44" fmla="*/ 21 w 257"/>
                    <a:gd name="T45" fmla="*/ 6 h 193"/>
                    <a:gd name="T46" fmla="*/ 21 w 257"/>
                    <a:gd name="T47" fmla="*/ 0 h 193"/>
                    <a:gd name="T48" fmla="*/ 16 w 257"/>
                    <a:gd name="T49" fmla="*/ 7 h 19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57" h="193">
                      <a:moveTo>
                        <a:pt x="129" y="51"/>
                      </a:moveTo>
                      <a:lnTo>
                        <a:pt x="100" y="20"/>
                      </a:lnTo>
                      <a:lnTo>
                        <a:pt x="86" y="57"/>
                      </a:lnTo>
                      <a:lnTo>
                        <a:pt x="5" y="20"/>
                      </a:lnTo>
                      <a:lnTo>
                        <a:pt x="55" y="67"/>
                      </a:lnTo>
                      <a:lnTo>
                        <a:pt x="0" y="77"/>
                      </a:lnTo>
                      <a:lnTo>
                        <a:pt x="45" y="105"/>
                      </a:lnTo>
                      <a:lnTo>
                        <a:pt x="1" y="131"/>
                      </a:lnTo>
                      <a:lnTo>
                        <a:pt x="67" y="124"/>
                      </a:lnTo>
                      <a:lnTo>
                        <a:pt x="57" y="158"/>
                      </a:lnTo>
                      <a:lnTo>
                        <a:pt x="91" y="139"/>
                      </a:lnTo>
                      <a:lnTo>
                        <a:pt x="101" y="193"/>
                      </a:lnTo>
                      <a:lnTo>
                        <a:pt x="126" y="134"/>
                      </a:lnTo>
                      <a:lnTo>
                        <a:pt x="157" y="177"/>
                      </a:lnTo>
                      <a:lnTo>
                        <a:pt x="167" y="129"/>
                      </a:lnTo>
                      <a:lnTo>
                        <a:pt x="215" y="162"/>
                      </a:lnTo>
                      <a:lnTo>
                        <a:pt x="200" y="115"/>
                      </a:lnTo>
                      <a:lnTo>
                        <a:pt x="257" y="119"/>
                      </a:lnTo>
                      <a:lnTo>
                        <a:pt x="209" y="93"/>
                      </a:lnTo>
                      <a:lnTo>
                        <a:pt x="250" y="72"/>
                      </a:lnTo>
                      <a:lnTo>
                        <a:pt x="200" y="65"/>
                      </a:lnTo>
                      <a:lnTo>
                        <a:pt x="219" y="39"/>
                      </a:lnTo>
                      <a:lnTo>
                        <a:pt x="169" y="48"/>
                      </a:lnTo>
                      <a:lnTo>
                        <a:pt x="174" y="0"/>
                      </a:lnTo>
                      <a:lnTo>
                        <a:pt x="129" y="5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74" name="Freeform 573"/>
                <p:cNvSpPr>
                  <a:spLocks/>
                </p:cNvSpPr>
                <p:nvPr/>
              </p:nvSpPr>
              <p:spPr bwMode="auto">
                <a:xfrm>
                  <a:off x="1224" y="2685"/>
                  <a:ext cx="125" cy="94"/>
                </a:xfrm>
                <a:custGeom>
                  <a:avLst/>
                  <a:gdLst>
                    <a:gd name="T0" fmla="*/ 16 w 250"/>
                    <a:gd name="T1" fmla="*/ 7 h 188"/>
                    <a:gd name="T2" fmla="*/ 13 w 250"/>
                    <a:gd name="T3" fmla="*/ 3 h 188"/>
                    <a:gd name="T4" fmla="*/ 11 w 250"/>
                    <a:gd name="T5" fmla="*/ 7 h 188"/>
                    <a:gd name="T6" fmla="*/ 1 w 250"/>
                    <a:gd name="T7" fmla="*/ 3 h 188"/>
                    <a:gd name="T8" fmla="*/ 7 w 250"/>
                    <a:gd name="T9" fmla="*/ 9 h 188"/>
                    <a:gd name="T10" fmla="*/ 0 w 250"/>
                    <a:gd name="T11" fmla="*/ 10 h 188"/>
                    <a:gd name="T12" fmla="*/ 6 w 250"/>
                    <a:gd name="T13" fmla="*/ 13 h 188"/>
                    <a:gd name="T14" fmla="*/ 1 w 250"/>
                    <a:gd name="T15" fmla="*/ 16 h 188"/>
                    <a:gd name="T16" fmla="*/ 9 w 250"/>
                    <a:gd name="T17" fmla="*/ 16 h 188"/>
                    <a:gd name="T18" fmla="*/ 7 w 250"/>
                    <a:gd name="T19" fmla="*/ 20 h 188"/>
                    <a:gd name="T20" fmla="*/ 12 w 250"/>
                    <a:gd name="T21" fmla="*/ 18 h 188"/>
                    <a:gd name="T22" fmla="*/ 13 w 250"/>
                    <a:gd name="T23" fmla="*/ 24 h 188"/>
                    <a:gd name="T24" fmla="*/ 16 w 250"/>
                    <a:gd name="T25" fmla="*/ 17 h 188"/>
                    <a:gd name="T26" fmla="*/ 20 w 250"/>
                    <a:gd name="T27" fmla="*/ 22 h 188"/>
                    <a:gd name="T28" fmla="*/ 21 w 250"/>
                    <a:gd name="T29" fmla="*/ 16 h 188"/>
                    <a:gd name="T30" fmla="*/ 27 w 250"/>
                    <a:gd name="T31" fmla="*/ 20 h 188"/>
                    <a:gd name="T32" fmla="*/ 25 w 250"/>
                    <a:gd name="T33" fmla="*/ 14 h 188"/>
                    <a:gd name="T34" fmla="*/ 32 w 250"/>
                    <a:gd name="T35" fmla="*/ 15 h 188"/>
                    <a:gd name="T36" fmla="*/ 26 w 250"/>
                    <a:gd name="T37" fmla="*/ 12 h 188"/>
                    <a:gd name="T38" fmla="*/ 31 w 250"/>
                    <a:gd name="T39" fmla="*/ 9 h 188"/>
                    <a:gd name="T40" fmla="*/ 25 w 250"/>
                    <a:gd name="T41" fmla="*/ 8 h 188"/>
                    <a:gd name="T42" fmla="*/ 27 w 250"/>
                    <a:gd name="T43" fmla="*/ 5 h 188"/>
                    <a:gd name="T44" fmla="*/ 21 w 250"/>
                    <a:gd name="T45" fmla="*/ 6 h 188"/>
                    <a:gd name="T46" fmla="*/ 22 w 250"/>
                    <a:gd name="T47" fmla="*/ 0 h 188"/>
                    <a:gd name="T48" fmla="*/ 16 w 250"/>
                    <a:gd name="T49" fmla="*/ 7 h 18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50" h="188">
                      <a:moveTo>
                        <a:pt x="126" y="50"/>
                      </a:moveTo>
                      <a:lnTo>
                        <a:pt x="97" y="21"/>
                      </a:lnTo>
                      <a:lnTo>
                        <a:pt x="85" y="56"/>
                      </a:lnTo>
                      <a:lnTo>
                        <a:pt x="5" y="21"/>
                      </a:lnTo>
                      <a:lnTo>
                        <a:pt x="54" y="66"/>
                      </a:lnTo>
                      <a:lnTo>
                        <a:pt x="0" y="76"/>
                      </a:lnTo>
                      <a:lnTo>
                        <a:pt x="43" y="102"/>
                      </a:lnTo>
                      <a:lnTo>
                        <a:pt x="2" y="128"/>
                      </a:lnTo>
                      <a:lnTo>
                        <a:pt x="66" y="121"/>
                      </a:lnTo>
                      <a:lnTo>
                        <a:pt x="55" y="154"/>
                      </a:lnTo>
                      <a:lnTo>
                        <a:pt x="90" y="137"/>
                      </a:lnTo>
                      <a:lnTo>
                        <a:pt x="98" y="188"/>
                      </a:lnTo>
                      <a:lnTo>
                        <a:pt x="123" y="130"/>
                      </a:lnTo>
                      <a:lnTo>
                        <a:pt x="154" y="173"/>
                      </a:lnTo>
                      <a:lnTo>
                        <a:pt x="162" y="126"/>
                      </a:lnTo>
                      <a:lnTo>
                        <a:pt x="211" y="159"/>
                      </a:lnTo>
                      <a:lnTo>
                        <a:pt x="195" y="112"/>
                      </a:lnTo>
                      <a:lnTo>
                        <a:pt x="250" y="116"/>
                      </a:lnTo>
                      <a:lnTo>
                        <a:pt x="204" y="92"/>
                      </a:lnTo>
                      <a:lnTo>
                        <a:pt x="244" y="71"/>
                      </a:lnTo>
                      <a:lnTo>
                        <a:pt x="193" y="64"/>
                      </a:lnTo>
                      <a:lnTo>
                        <a:pt x="212" y="40"/>
                      </a:lnTo>
                      <a:lnTo>
                        <a:pt x="164" y="47"/>
                      </a:lnTo>
                      <a:lnTo>
                        <a:pt x="169" y="0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75" name="Freeform 574"/>
                <p:cNvSpPr>
                  <a:spLocks/>
                </p:cNvSpPr>
                <p:nvPr/>
              </p:nvSpPr>
              <p:spPr bwMode="auto">
                <a:xfrm>
                  <a:off x="1225" y="2687"/>
                  <a:ext cx="122" cy="91"/>
                </a:xfrm>
                <a:custGeom>
                  <a:avLst/>
                  <a:gdLst>
                    <a:gd name="T0" fmla="*/ 16 w 243"/>
                    <a:gd name="T1" fmla="*/ 6 h 183"/>
                    <a:gd name="T2" fmla="*/ 12 w 243"/>
                    <a:gd name="T3" fmla="*/ 2 h 183"/>
                    <a:gd name="T4" fmla="*/ 11 w 243"/>
                    <a:gd name="T5" fmla="*/ 6 h 183"/>
                    <a:gd name="T6" fmla="*/ 1 w 243"/>
                    <a:gd name="T7" fmla="*/ 2 h 183"/>
                    <a:gd name="T8" fmla="*/ 7 w 243"/>
                    <a:gd name="T9" fmla="*/ 8 h 183"/>
                    <a:gd name="T10" fmla="*/ 0 w 243"/>
                    <a:gd name="T11" fmla="*/ 9 h 183"/>
                    <a:gd name="T12" fmla="*/ 6 w 243"/>
                    <a:gd name="T13" fmla="*/ 12 h 183"/>
                    <a:gd name="T14" fmla="*/ 1 w 243"/>
                    <a:gd name="T15" fmla="*/ 15 h 183"/>
                    <a:gd name="T16" fmla="*/ 8 w 243"/>
                    <a:gd name="T17" fmla="*/ 14 h 183"/>
                    <a:gd name="T18" fmla="*/ 7 w 243"/>
                    <a:gd name="T19" fmla="*/ 18 h 183"/>
                    <a:gd name="T20" fmla="*/ 11 w 243"/>
                    <a:gd name="T21" fmla="*/ 16 h 183"/>
                    <a:gd name="T22" fmla="*/ 12 w 243"/>
                    <a:gd name="T23" fmla="*/ 22 h 183"/>
                    <a:gd name="T24" fmla="*/ 15 w 243"/>
                    <a:gd name="T25" fmla="*/ 15 h 183"/>
                    <a:gd name="T26" fmla="*/ 19 w 243"/>
                    <a:gd name="T27" fmla="*/ 20 h 183"/>
                    <a:gd name="T28" fmla="*/ 20 w 243"/>
                    <a:gd name="T29" fmla="*/ 15 h 183"/>
                    <a:gd name="T30" fmla="*/ 26 w 243"/>
                    <a:gd name="T31" fmla="*/ 19 h 183"/>
                    <a:gd name="T32" fmla="*/ 24 w 243"/>
                    <a:gd name="T33" fmla="*/ 13 h 183"/>
                    <a:gd name="T34" fmla="*/ 31 w 243"/>
                    <a:gd name="T35" fmla="*/ 14 h 183"/>
                    <a:gd name="T36" fmla="*/ 25 w 243"/>
                    <a:gd name="T37" fmla="*/ 11 h 183"/>
                    <a:gd name="T38" fmla="*/ 30 w 243"/>
                    <a:gd name="T39" fmla="*/ 8 h 183"/>
                    <a:gd name="T40" fmla="*/ 24 w 243"/>
                    <a:gd name="T41" fmla="*/ 7 h 183"/>
                    <a:gd name="T42" fmla="*/ 26 w 243"/>
                    <a:gd name="T43" fmla="*/ 4 h 183"/>
                    <a:gd name="T44" fmla="*/ 20 w 243"/>
                    <a:gd name="T45" fmla="*/ 5 h 183"/>
                    <a:gd name="T46" fmla="*/ 21 w 243"/>
                    <a:gd name="T47" fmla="*/ 0 h 183"/>
                    <a:gd name="T48" fmla="*/ 16 w 243"/>
                    <a:gd name="T49" fmla="*/ 6 h 18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43" h="183">
                      <a:moveTo>
                        <a:pt x="122" y="48"/>
                      </a:moveTo>
                      <a:lnTo>
                        <a:pt x="94" y="19"/>
                      </a:lnTo>
                      <a:lnTo>
                        <a:pt x="82" y="53"/>
                      </a:lnTo>
                      <a:lnTo>
                        <a:pt x="5" y="19"/>
                      </a:lnTo>
                      <a:lnTo>
                        <a:pt x="51" y="64"/>
                      </a:lnTo>
                      <a:lnTo>
                        <a:pt x="0" y="72"/>
                      </a:lnTo>
                      <a:lnTo>
                        <a:pt x="43" y="98"/>
                      </a:lnTo>
                      <a:lnTo>
                        <a:pt x="1" y="124"/>
                      </a:lnTo>
                      <a:lnTo>
                        <a:pt x="63" y="117"/>
                      </a:lnTo>
                      <a:lnTo>
                        <a:pt x="53" y="150"/>
                      </a:lnTo>
                      <a:lnTo>
                        <a:pt x="86" y="133"/>
                      </a:lnTo>
                      <a:lnTo>
                        <a:pt x="96" y="183"/>
                      </a:lnTo>
                      <a:lnTo>
                        <a:pt x="119" y="126"/>
                      </a:lnTo>
                      <a:lnTo>
                        <a:pt x="148" y="167"/>
                      </a:lnTo>
                      <a:lnTo>
                        <a:pt x="158" y="122"/>
                      </a:lnTo>
                      <a:lnTo>
                        <a:pt x="203" y="153"/>
                      </a:lnTo>
                      <a:lnTo>
                        <a:pt x="189" y="110"/>
                      </a:lnTo>
                      <a:lnTo>
                        <a:pt x="243" y="112"/>
                      </a:lnTo>
                      <a:lnTo>
                        <a:pt x="198" y="88"/>
                      </a:lnTo>
                      <a:lnTo>
                        <a:pt x="238" y="69"/>
                      </a:lnTo>
                      <a:lnTo>
                        <a:pt x="188" y="62"/>
                      </a:lnTo>
                      <a:lnTo>
                        <a:pt x="207" y="38"/>
                      </a:lnTo>
                      <a:lnTo>
                        <a:pt x="160" y="46"/>
                      </a:lnTo>
                      <a:lnTo>
                        <a:pt x="164" y="0"/>
                      </a:lnTo>
                      <a:lnTo>
                        <a:pt x="122" y="48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76" name="Freeform 575"/>
                <p:cNvSpPr>
                  <a:spLocks/>
                </p:cNvSpPr>
                <p:nvPr/>
              </p:nvSpPr>
              <p:spPr bwMode="auto">
                <a:xfrm>
                  <a:off x="1227" y="2688"/>
                  <a:ext cx="118" cy="89"/>
                </a:xfrm>
                <a:custGeom>
                  <a:avLst/>
                  <a:gdLst>
                    <a:gd name="T0" fmla="*/ 14 w 237"/>
                    <a:gd name="T1" fmla="*/ 7 h 178"/>
                    <a:gd name="T2" fmla="*/ 11 w 237"/>
                    <a:gd name="T3" fmla="*/ 3 h 178"/>
                    <a:gd name="T4" fmla="*/ 9 w 237"/>
                    <a:gd name="T5" fmla="*/ 7 h 178"/>
                    <a:gd name="T6" fmla="*/ 0 w 237"/>
                    <a:gd name="T7" fmla="*/ 3 h 178"/>
                    <a:gd name="T8" fmla="*/ 6 w 237"/>
                    <a:gd name="T9" fmla="*/ 8 h 178"/>
                    <a:gd name="T10" fmla="*/ 0 w 237"/>
                    <a:gd name="T11" fmla="*/ 9 h 178"/>
                    <a:gd name="T12" fmla="*/ 5 w 237"/>
                    <a:gd name="T13" fmla="*/ 13 h 178"/>
                    <a:gd name="T14" fmla="*/ 0 w 237"/>
                    <a:gd name="T15" fmla="*/ 16 h 178"/>
                    <a:gd name="T16" fmla="*/ 7 w 237"/>
                    <a:gd name="T17" fmla="*/ 15 h 178"/>
                    <a:gd name="T18" fmla="*/ 6 w 237"/>
                    <a:gd name="T19" fmla="*/ 19 h 178"/>
                    <a:gd name="T20" fmla="*/ 10 w 237"/>
                    <a:gd name="T21" fmla="*/ 17 h 178"/>
                    <a:gd name="T22" fmla="*/ 11 w 237"/>
                    <a:gd name="T23" fmla="*/ 23 h 178"/>
                    <a:gd name="T24" fmla="*/ 14 w 237"/>
                    <a:gd name="T25" fmla="*/ 16 h 178"/>
                    <a:gd name="T26" fmla="*/ 18 w 237"/>
                    <a:gd name="T27" fmla="*/ 21 h 178"/>
                    <a:gd name="T28" fmla="*/ 19 w 237"/>
                    <a:gd name="T29" fmla="*/ 15 h 178"/>
                    <a:gd name="T30" fmla="*/ 24 w 237"/>
                    <a:gd name="T31" fmla="*/ 19 h 178"/>
                    <a:gd name="T32" fmla="*/ 23 w 237"/>
                    <a:gd name="T33" fmla="*/ 14 h 178"/>
                    <a:gd name="T34" fmla="*/ 29 w 237"/>
                    <a:gd name="T35" fmla="*/ 14 h 178"/>
                    <a:gd name="T36" fmla="*/ 24 w 237"/>
                    <a:gd name="T37" fmla="*/ 11 h 178"/>
                    <a:gd name="T38" fmla="*/ 28 w 237"/>
                    <a:gd name="T39" fmla="*/ 9 h 178"/>
                    <a:gd name="T40" fmla="*/ 22 w 237"/>
                    <a:gd name="T41" fmla="*/ 8 h 178"/>
                    <a:gd name="T42" fmla="*/ 25 w 237"/>
                    <a:gd name="T43" fmla="*/ 5 h 178"/>
                    <a:gd name="T44" fmla="*/ 19 w 237"/>
                    <a:gd name="T45" fmla="*/ 6 h 178"/>
                    <a:gd name="T46" fmla="*/ 20 w 237"/>
                    <a:gd name="T47" fmla="*/ 0 h 178"/>
                    <a:gd name="T48" fmla="*/ 14 w 237"/>
                    <a:gd name="T49" fmla="*/ 7 h 17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37" h="178">
                      <a:moveTo>
                        <a:pt x="119" y="49"/>
                      </a:moveTo>
                      <a:lnTo>
                        <a:pt x="91" y="19"/>
                      </a:lnTo>
                      <a:lnTo>
                        <a:pt x="79" y="52"/>
                      </a:lnTo>
                      <a:lnTo>
                        <a:pt x="5" y="19"/>
                      </a:lnTo>
                      <a:lnTo>
                        <a:pt x="50" y="63"/>
                      </a:lnTo>
                      <a:lnTo>
                        <a:pt x="0" y="71"/>
                      </a:lnTo>
                      <a:lnTo>
                        <a:pt x="41" y="97"/>
                      </a:lnTo>
                      <a:lnTo>
                        <a:pt x="2" y="121"/>
                      </a:lnTo>
                      <a:lnTo>
                        <a:pt x="62" y="114"/>
                      </a:lnTo>
                      <a:lnTo>
                        <a:pt x="52" y="145"/>
                      </a:lnTo>
                      <a:lnTo>
                        <a:pt x="85" y="130"/>
                      </a:lnTo>
                      <a:lnTo>
                        <a:pt x="93" y="178"/>
                      </a:lnTo>
                      <a:lnTo>
                        <a:pt x="116" y="123"/>
                      </a:lnTo>
                      <a:lnTo>
                        <a:pt x="145" y="164"/>
                      </a:lnTo>
                      <a:lnTo>
                        <a:pt x="154" y="120"/>
                      </a:lnTo>
                      <a:lnTo>
                        <a:pt x="199" y="151"/>
                      </a:lnTo>
                      <a:lnTo>
                        <a:pt x="185" y="107"/>
                      </a:lnTo>
                      <a:lnTo>
                        <a:pt x="237" y="111"/>
                      </a:lnTo>
                      <a:lnTo>
                        <a:pt x="192" y="87"/>
                      </a:lnTo>
                      <a:lnTo>
                        <a:pt x="231" y="68"/>
                      </a:lnTo>
                      <a:lnTo>
                        <a:pt x="183" y="61"/>
                      </a:lnTo>
                      <a:lnTo>
                        <a:pt x="202" y="37"/>
                      </a:lnTo>
                      <a:lnTo>
                        <a:pt x="155" y="45"/>
                      </a:lnTo>
                      <a:lnTo>
                        <a:pt x="161" y="0"/>
                      </a:lnTo>
                      <a:lnTo>
                        <a:pt x="119" y="4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77" name="Freeform 576"/>
                <p:cNvSpPr>
                  <a:spLocks/>
                </p:cNvSpPr>
                <p:nvPr/>
              </p:nvSpPr>
              <p:spPr bwMode="auto">
                <a:xfrm>
                  <a:off x="1229" y="2689"/>
                  <a:ext cx="115" cy="87"/>
                </a:xfrm>
                <a:custGeom>
                  <a:avLst/>
                  <a:gdLst>
                    <a:gd name="T0" fmla="*/ 15 w 230"/>
                    <a:gd name="T1" fmla="*/ 6 h 173"/>
                    <a:gd name="T2" fmla="*/ 12 w 230"/>
                    <a:gd name="T3" fmla="*/ 3 h 173"/>
                    <a:gd name="T4" fmla="*/ 10 w 230"/>
                    <a:gd name="T5" fmla="*/ 7 h 173"/>
                    <a:gd name="T6" fmla="*/ 1 w 230"/>
                    <a:gd name="T7" fmla="*/ 3 h 173"/>
                    <a:gd name="T8" fmla="*/ 7 w 230"/>
                    <a:gd name="T9" fmla="*/ 8 h 173"/>
                    <a:gd name="T10" fmla="*/ 0 w 230"/>
                    <a:gd name="T11" fmla="*/ 9 h 173"/>
                    <a:gd name="T12" fmla="*/ 5 w 230"/>
                    <a:gd name="T13" fmla="*/ 12 h 173"/>
                    <a:gd name="T14" fmla="*/ 1 w 230"/>
                    <a:gd name="T15" fmla="*/ 15 h 173"/>
                    <a:gd name="T16" fmla="*/ 8 w 230"/>
                    <a:gd name="T17" fmla="*/ 14 h 173"/>
                    <a:gd name="T18" fmla="*/ 7 w 230"/>
                    <a:gd name="T19" fmla="*/ 18 h 173"/>
                    <a:gd name="T20" fmla="*/ 11 w 230"/>
                    <a:gd name="T21" fmla="*/ 16 h 173"/>
                    <a:gd name="T22" fmla="*/ 12 w 230"/>
                    <a:gd name="T23" fmla="*/ 22 h 173"/>
                    <a:gd name="T24" fmla="*/ 15 w 230"/>
                    <a:gd name="T25" fmla="*/ 15 h 173"/>
                    <a:gd name="T26" fmla="*/ 18 w 230"/>
                    <a:gd name="T27" fmla="*/ 20 h 173"/>
                    <a:gd name="T28" fmla="*/ 19 w 230"/>
                    <a:gd name="T29" fmla="*/ 15 h 173"/>
                    <a:gd name="T30" fmla="*/ 25 w 230"/>
                    <a:gd name="T31" fmla="*/ 19 h 173"/>
                    <a:gd name="T32" fmla="*/ 23 w 230"/>
                    <a:gd name="T33" fmla="*/ 13 h 173"/>
                    <a:gd name="T34" fmla="*/ 29 w 230"/>
                    <a:gd name="T35" fmla="*/ 14 h 173"/>
                    <a:gd name="T36" fmla="*/ 24 w 230"/>
                    <a:gd name="T37" fmla="*/ 11 h 173"/>
                    <a:gd name="T38" fmla="*/ 29 w 230"/>
                    <a:gd name="T39" fmla="*/ 9 h 173"/>
                    <a:gd name="T40" fmla="*/ 23 w 230"/>
                    <a:gd name="T41" fmla="*/ 8 h 173"/>
                    <a:gd name="T42" fmla="*/ 25 w 230"/>
                    <a:gd name="T43" fmla="*/ 5 h 173"/>
                    <a:gd name="T44" fmla="*/ 19 w 230"/>
                    <a:gd name="T45" fmla="*/ 6 h 173"/>
                    <a:gd name="T46" fmla="*/ 20 w 230"/>
                    <a:gd name="T47" fmla="*/ 0 h 173"/>
                    <a:gd name="T48" fmla="*/ 15 w 230"/>
                    <a:gd name="T49" fmla="*/ 6 h 17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30" h="173">
                      <a:moveTo>
                        <a:pt x="116" y="47"/>
                      </a:moveTo>
                      <a:lnTo>
                        <a:pt x="90" y="19"/>
                      </a:lnTo>
                      <a:lnTo>
                        <a:pt x="78" y="50"/>
                      </a:lnTo>
                      <a:lnTo>
                        <a:pt x="4" y="19"/>
                      </a:lnTo>
                      <a:lnTo>
                        <a:pt x="49" y="60"/>
                      </a:lnTo>
                      <a:lnTo>
                        <a:pt x="0" y="69"/>
                      </a:lnTo>
                      <a:lnTo>
                        <a:pt x="40" y="93"/>
                      </a:lnTo>
                      <a:lnTo>
                        <a:pt x="2" y="117"/>
                      </a:lnTo>
                      <a:lnTo>
                        <a:pt x="61" y="110"/>
                      </a:lnTo>
                      <a:lnTo>
                        <a:pt x="51" y="141"/>
                      </a:lnTo>
                      <a:lnTo>
                        <a:pt x="82" y="126"/>
                      </a:lnTo>
                      <a:lnTo>
                        <a:pt x="90" y="173"/>
                      </a:lnTo>
                      <a:lnTo>
                        <a:pt x="113" y="119"/>
                      </a:lnTo>
                      <a:lnTo>
                        <a:pt x="142" y="159"/>
                      </a:lnTo>
                      <a:lnTo>
                        <a:pt x="151" y="116"/>
                      </a:lnTo>
                      <a:lnTo>
                        <a:pt x="194" y="145"/>
                      </a:lnTo>
                      <a:lnTo>
                        <a:pt x="180" y="103"/>
                      </a:lnTo>
                      <a:lnTo>
                        <a:pt x="230" y="107"/>
                      </a:lnTo>
                      <a:lnTo>
                        <a:pt x="187" y="83"/>
                      </a:lnTo>
                      <a:lnTo>
                        <a:pt x="225" y="65"/>
                      </a:lnTo>
                      <a:lnTo>
                        <a:pt x="178" y="59"/>
                      </a:lnTo>
                      <a:lnTo>
                        <a:pt x="196" y="36"/>
                      </a:lnTo>
                      <a:lnTo>
                        <a:pt x="151" y="43"/>
                      </a:lnTo>
                      <a:lnTo>
                        <a:pt x="156" y="0"/>
                      </a:lnTo>
                      <a:lnTo>
                        <a:pt x="116" y="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78" name="Freeform 577"/>
                <p:cNvSpPr>
                  <a:spLocks/>
                </p:cNvSpPr>
                <p:nvPr/>
              </p:nvSpPr>
              <p:spPr bwMode="auto">
                <a:xfrm>
                  <a:off x="1230" y="2690"/>
                  <a:ext cx="112" cy="84"/>
                </a:xfrm>
                <a:custGeom>
                  <a:avLst/>
                  <a:gdLst>
                    <a:gd name="T0" fmla="*/ 14 w 223"/>
                    <a:gd name="T1" fmla="*/ 6 h 167"/>
                    <a:gd name="T2" fmla="*/ 11 w 223"/>
                    <a:gd name="T3" fmla="*/ 3 h 167"/>
                    <a:gd name="T4" fmla="*/ 10 w 223"/>
                    <a:gd name="T5" fmla="*/ 6 h 167"/>
                    <a:gd name="T6" fmla="*/ 1 w 223"/>
                    <a:gd name="T7" fmla="*/ 3 h 167"/>
                    <a:gd name="T8" fmla="*/ 6 w 223"/>
                    <a:gd name="T9" fmla="*/ 8 h 167"/>
                    <a:gd name="T10" fmla="*/ 0 w 223"/>
                    <a:gd name="T11" fmla="*/ 9 h 167"/>
                    <a:gd name="T12" fmla="*/ 5 w 223"/>
                    <a:gd name="T13" fmla="*/ 12 h 167"/>
                    <a:gd name="T14" fmla="*/ 1 w 223"/>
                    <a:gd name="T15" fmla="*/ 15 h 167"/>
                    <a:gd name="T16" fmla="*/ 8 w 223"/>
                    <a:gd name="T17" fmla="*/ 14 h 167"/>
                    <a:gd name="T18" fmla="*/ 6 w 223"/>
                    <a:gd name="T19" fmla="*/ 17 h 167"/>
                    <a:gd name="T20" fmla="*/ 10 w 223"/>
                    <a:gd name="T21" fmla="*/ 15 h 167"/>
                    <a:gd name="T22" fmla="*/ 11 w 223"/>
                    <a:gd name="T23" fmla="*/ 21 h 167"/>
                    <a:gd name="T24" fmla="*/ 14 w 223"/>
                    <a:gd name="T25" fmla="*/ 15 h 167"/>
                    <a:gd name="T26" fmla="*/ 17 w 223"/>
                    <a:gd name="T27" fmla="*/ 20 h 167"/>
                    <a:gd name="T28" fmla="*/ 19 w 223"/>
                    <a:gd name="T29" fmla="*/ 14 h 167"/>
                    <a:gd name="T30" fmla="*/ 24 w 223"/>
                    <a:gd name="T31" fmla="*/ 18 h 167"/>
                    <a:gd name="T32" fmla="*/ 22 w 223"/>
                    <a:gd name="T33" fmla="*/ 13 h 167"/>
                    <a:gd name="T34" fmla="*/ 28 w 223"/>
                    <a:gd name="T35" fmla="*/ 13 h 167"/>
                    <a:gd name="T36" fmla="*/ 23 w 223"/>
                    <a:gd name="T37" fmla="*/ 11 h 167"/>
                    <a:gd name="T38" fmla="*/ 28 w 223"/>
                    <a:gd name="T39" fmla="*/ 8 h 167"/>
                    <a:gd name="T40" fmla="*/ 22 w 223"/>
                    <a:gd name="T41" fmla="*/ 8 h 167"/>
                    <a:gd name="T42" fmla="*/ 24 w 223"/>
                    <a:gd name="T43" fmla="*/ 5 h 167"/>
                    <a:gd name="T44" fmla="*/ 19 w 223"/>
                    <a:gd name="T45" fmla="*/ 6 h 167"/>
                    <a:gd name="T46" fmla="*/ 19 w 223"/>
                    <a:gd name="T47" fmla="*/ 0 h 167"/>
                    <a:gd name="T48" fmla="*/ 14 w 223"/>
                    <a:gd name="T49" fmla="*/ 6 h 16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23" h="167">
                      <a:moveTo>
                        <a:pt x="112" y="45"/>
                      </a:moveTo>
                      <a:lnTo>
                        <a:pt x="86" y="19"/>
                      </a:lnTo>
                      <a:lnTo>
                        <a:pt x="76" y="48"/>
                      </a:lnTo>
                      <a:lnTo>
                        <a:pt x="3" y="19"/>
                      </a:lnTo>
                      <a:lnTo>
                        <a:pt x="47" y="58"/>
                      </a:lnTo>
                      <a:lnTo>
                        <a:pt x="0" y="67"/>
                      </a:lnTo>
                      <a:lnTo>
                        <a:pt x="40" y="91"/>
                      </a:lnTo>
                      <a:lnTo>
                        <a:pt x="2" y="114"/>
                      </a:lnTo>
                      <a:lnTo>
                        <a:pt x="59" y="107"/>
                      </a:lnTo>
                      <a:lnTo>
                        <a:pt x="48" y="136"/>
                      </a:lnTo>
                      <a:lnTo>
                        <a:pt x="79" y="120"/>
                      </a:lnTo>
                      <a:lnTo>
                        <a:pt x="88" y="167"/>
                      </a:lnTo>
                      <a:lnTo>
                        <a:pt x="109" y="115"/>
                      </a:lnTo>
                      <a:lnTo>
                        <a:pt x="136" y="153"/>
                      </a:lnTo>
                      <a:lnTo>
                        <a:pt x="145" y="112"/>
                      </a:lnTo>
                      <a:lnTo>
                        <a:pt x="186" y="141"/>
                      </a:lnTo>
                      <a:lnTo>
                        <a:pt x="174" y="100"/>
                      </a:lnTo>
                      <a:lnTo>
                        <a:pt x="223" y="103"/>
                      </a:lnTo>
                      <a:lnTo>
                        <a:pt x="181" y="81"/>
                      </a:lnTo>
                      <a:lnTo>
                        <a:pt x="217" y="62"/>
                      </a:lnTo>
                      <a:lnTo>
                        <a:pt x="173" y="57"/>
                      </a:lnTo>
                      <a:lnTo>
                        <a:pt x="190" y="34"/>
                      </a:lnTo>
                      <a:lnTo>
                        <a:pt x="147" y="41"/>
                      </a:lnTo>
                      <a:lnTo>
                        <a:pt x="150" y="0"/>
                      </a:lnTo>
                      <a:lnTo>
                        <a:pt x="112" y="4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79" name="Freeform 578"/>
                <p:cNvSpPr>
                  <a:spLocks/>
                </p:cNvSpPr>
                <p:nvPr/>
              </p:nvSpPr>
              <p:spPr bwMode="auto">
                <a:xfrm>
                  <a:off x="1232" y="2692"/>
                  <a:ext cx="108" cy="81"/>
                </a:xfrm>
                <a:custGeom>
                  <a:avLst/>
                  <a:gdLst>
                    <a:gd name="T0" fmla="*/ 14 w 216"/>
                    <a:gd name="T1" fmla="*/ 6 h 162"/>
                    <a:gd name="T2" fmla="*/ 11 w 216"/>
                    <a:gd name="T3" fmla="*/ 3 h 162"/>
                    <a:gd name="T4" fmla="*/ 10 w 216"/>
                    <a:gd name="T5" fmla="*/ 6 h 162"/>
                    <a:gd name="T6" fmla="*/ 1 w 216"/>
                    <a:gd name="T7" fmla="*/ 3 h 162"/>
                    <a:gd name="T8" fmla="*/ 6 w 216"/>
                    <a:gd name="T9" fmla="*/ 8 h 162"/>
                    <a:gd name="T10" fmla="*/ 0 w 216"/>
                    <a:gd name="T11" fmla="*/ 9 h 162"/>
                    <a:gd name="T12" fmla="*/ 5 w 216"/>
                    <a:gd name="T13" fmla="*/ 11 h 162"/>
                    <a:gd name="T14" fmla="*/ 1 w 216"/>
                    <a:gd name="T15" fmla="*/ 14 h 162"/>
                    <a:gd name="T16" fmla="*/ 8 w 216"/>
                    <a:gd name="T17" fmla="*/ 13 h 162"/>
                    <a:gd name="T18" fmla="*/ 6 w 216"/>
                    <a:gd name="T19" fmla="*/ 17 h 162"/>
                    <a:gd name="T20" fmla="*/ 10 w 216"/>
                    <a:gd name="T21" fmla="*/ 15 h 162"/>
                    <a:gd name="T22" fmla="*/ 11 w 216"/>
                    <a:gd name="T23" fmla="*/ 21 h 162"/>
                    <a:gd name="T24" fmla="*/ 14 w 216"/>
                    <a:gd name="T25" fmla="*/ 14 h 162"/>
                    <a:gd name="T26" fmla="*/ 17 w 216"/>
                    <a:gd name="T27" fmla="*/ 19 h 162"/>
                    <a:gd name="T28" fmla="*/ 18 w 216"/>
                    <a:gd name="T29" fmla="*/ 14 h 162"/>
                    <a:gd name="T30" fmla="*/ 23 w 216"/>
                    <a:gd name="T31" fmla="*/ 17 h 162"/>
                    <a:gd name="T32" fmla="*/ 22 w 216"/>
                    <a:gd name="T33" fmla="*/ 13 h 162"/>
                    <a:gd name="T34" fmla="*/ 27 w 216"/>
                    <a:gd name="T35" fmla="*/ 13 h 162"/>
                    <a:gd name="T36" fmla="*/ 22 w 216"/>
                    <a:gd name="T37" fmla="*/ 10 h 162"/>
                    <a:gd name="T38" fmla="*/ 27 w 216"/>
                    <a:gd name="T39" fmla="*/ 8 h 162"/>
                    <a:gd name="T40" fmla="*/ 21 w 216"/>
                    <a:gd name="T41" fmla="*/ 7 h 162"/>
                    <a:gd name="T42" fmla="*/ 23 w 216"/>
                    <a:gd name="T43" fmla="*/ 5 h 162"/>
                    <a:gd name="T44" fmla="*/ 18 w 216"/>
                    <a:gd name="T45" fmla="*/ 6 h 162"/>
                    <a:gd name="T46" fmla="*/ 19 w 216"/>
                    <a:gd name="T47" fmla="*/ 0 h 162"/>
                    <a:gd name="T48" fmla="*/ 14 w 216"/>
                    <a:gd name="T49" fmla="*/ 6 h 16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16" h="162">
                      <a:moveTo>
                        <a:pt x="109" y="43"/>
                      </a:moveTo>
                      <a:lnTo>
                        <a:pt x="85" y="17"/>
                      </a:lnTo>
                      <a:lnTo>
                        <a:pt x="73" y="47"/>
                      </a:lnTo>
                      <a:lnTo>
                        <a:pt x="4" y="17"/>
                      </a:lnTo>
                      <a:lnTo>
                        <a:pt x="47" y="57"/>
                      </a:lnTo>
                      <a:lnTo>
                        <a:pt x="0" y="66"/>
                      </a:lnTo>
                      <a:lnTo>
                        <a:pt x="38" y="88"/>
                      </a:lnTo>
                      <a:lnTo>
                        <a:pt x="2" y="111"/>
                      </a:lnTo>
                      <a:lnTo>
                        <a:pt x="57" y="104"/>
                      </a:lnTo>
                      <a:lnTo>
                        <a:pt x="47" y="133"/>
                      </a:lnTo>
                      <a:lnTo>
                        <a:pt x="78" y="117"/>
                      </a:lnTo>
                      <a:lnTo>
                        <a:pt x="85" y="162"/>
                      </a:lnTo>
                      <a:lnTo>
                        <a:pt x="106" y="112"/>
                      </a:lnTo>
                      <a:lnTo>
                        <a:pt x="133" y="149"/>
                      </a:lnTo>
                      <a:lnTo>
                        <a:pt x="140" y="109"/>
                      </a:lnTo>
                      <a:lnTo>
                        <a:pt x="182" y="136"/>
                      </a:lnTo>
                      <a:lnTo>
                        <a:pt x="170" y="98"/>
                      </a:lnTo>
                      <a:lnTo>
                        <a:pt x="216" y="100"/>
                      </a:lnTo>
                      <a:lnTo>
                        <a:pt x="176" y="79"/>
                      </a:lnTo>
                      <a:lnTo>
                        <a:pt x="211" y="60"/>
                      </a:lnTo>
                      <a:lnTo>
                        <a:pt x="168" y="55"/>
                      </a:lnTo>
                      <a:lnTo>
                        <a:pt x="183" y="35"/>
                      </a:lnTo>
                      <a:lnTo>
                        <a:pt x="142" y="42"/>
                      </a:lnTo>
                      <a:lnTo>
                        <a:pt x="147" y="0"/>
                      </a:lnTo>
                      <a:lnTo>
                        <a:pt x="109" y="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80" name="Freeform 579"/>
                <p:cNvSpPr>
                  <a:spLocks/>
                </p:cNvSpPr>
                <p:nvPr/>
              </p:nvSpPr>
              <p:spPr bwMode="auto">
                <a:xfrm>
                  <a:off x="1234" y="2693"/>
                  <a:ext cx="104" cy="78"/>
                </a:xfrm>
                <a:custGeom>
                  <a:avLst/>
                  <a:gdLst>
                    <a:gd name="T0" fmla="*/ 13 w 209"/>
                    <a:gd name="T1" fmla="*/ 5 h 157"/>
                    <a:gd name="T2" fmla="*/ 10 w 209"/>
                    <a:gd name="T3" fmla="*/ 2 h 157"/>
                    <a:gd name="T4" fmla="*/ 8 w 209"/>
                    <a:gd name="T5" fmla="*/ 5 h 157"/>
                    <a:gd name="T6" fmla="*/ 0 w 209"/>
                    <a:gd name="T7" fmla="*/ 2 h 157"/>
                    <a:gd name="T8" fmla="*/ 5 w 209"/>
                    <a:gd name="T9" fmla="*/ 6 h 157"/>
                    <a:gd name="T10" fmla="*/ 0 w 209"/>
                    <a:gd name="T11" fmla="*/ 7 h 157"/>
                    <a:gd name="T12" fmla="*/ 4 w 209"/>
                    <a:gd name="T13" fmla="*/ 10 h 157"/>
                    <a:gd name="T14" fmla="*/ 0 w 209"/>
                    <a:gd name="T15" fmla="*/ 13 h 157"/>
                    <a:gd name="T16" fmla="*/ 6 w 209"/>
                    <a:gd name="T17" fmla="*/ 12 h 157"/>
                    <a:gd name="T18" fmla="*/ 5 w 209"/>
                    <a:gd name="T19" fmla="*/ 16 h 157"/>
                    <a:gd name="T20" fmla="*/ 9 w 209"/>
                    <a:gd name="T21" fmla="*/ 14 h 157"/>
                    <a:gd name="T22" fmla="*/ 10 w 209"/>
                    <a:gd name="T23" fmla="*/ 19 h 157"/>
                    <a:gd name="T24" fmla="*/ 12 w 209"/>
                    <a:gd name="T25" fmla="*/ 13 h 157"/>
                    <a:gd name="T26" fmla="*/ 16 w 209"/>
                    <a:gd name="T27" fmla="*/ 18 h 157"/>
                    <a:gd name="T28" fmla="*/ 17 w 209"/>
                    <a:gd name="T29" fmla="*/ 13 h 157"/>
                    <a:gd name="T30" fmla="*/ 22 w 209"/>
                    <a:gd name="T31" fmla="*/ 16 h 157"/>
                    <a:gd name="T32" fmla="*/ 20 w 209"/>
                    <a:gd name="T33" fmla="*/ 11 h 157"/>
                    <a:gd name="T34" fmla="*/ 26 w 209"/>
                    <a:gd name="T35" fmla="*/ 12 h 157"/>
                    <a:gd name="T36" fmla="*/ 21 w 209"/>
                    <a:gd name="T37" fmla="*/ 9 h 157"/>
                    <a:gd name="T38" fmla="*/ 25 w 209"/>
                    <a:gd name="T39" fmla="*/ 7 h 157"/>
                    <a:gd name="T40" fmla="*/ 20 w 209"/>
                    <a:gd name="T41" fmla="*/ 6 h 157"/>
                    <a:gd name="T42" fmla="*/ 22 w 209"/>
                    <a:gd name="T43" fmla="*/ 4 h 157"/>
                    <a:gd name="T44" fmla="*/ 17 w 209"/>
                    <a:gd name="T45" fmla="*/ 5 h 157"/>
                    <a:gd name="T46" fmla="*/ 17 w 209"/>
                    <a:gd name="T47" fmla="*/ 0 h 157"/>
                    <a:gd name="T48" fmla="*/ 13 w 209"/>
                    <a:gd name="T49" fmla="*/ 5 h 15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09" h="157">
                      <a:moveTo>
                        <a:pt x="105" y="41"/>
                      </a:moveTo>
                      <a:lnTo>
                        <a:pt x="81" y="17"/>
                      </a:lnTo>
                      <a:lnTo>
                        <a:pt x="71" y="46"/>
                      </a:lnTo>
                      <a:lnTo>
                        <a:pt x="3" y="17"/>
                      </a:lnTo>
                      <a:lnTo>
                        <a:pt x="45" y="55"/>
                      </a:lnTo>
                      <a:lnTo>
                        <a:pt x="0" y="62"/>
                      </a:lnTo>
                      <a:lnTo>
                        <a:pt x="36" y="84"/>
                      </a:lnTo>
                      <a:lnTo>
                        <a:pt x="2" y="107"/>
                      </a:lnTo>
                      <a:lnTo>
                        <a:pt x="55" y="102"/>
                      </a:lnTo>
                      <a:lnTo>
                        <a:pt x="46" y="129"/>
                      </a:lnTo>
                      <a:lnTo>
                        <a:pt x="74" y="114"/>
                      </a:lnTo>
                      <a:lnTo>
                        <a:pt x="83" y="157"/>
                      </a:lnTo>
                      <a:lnTo>
                        <a:pt x="102" y="109"/>
                      </a:lnTo>
                      <a:lnTo>
                        <a:pt x="128" y="145"/>
                      </a:lnTo>
                      <a:lnTo>
                        <a:pt x="136" y="105"/>
                      </a:lnTo>
                      <a:lnTo>
                        <a:pt x="176" y="133"/>
                      </a:lnTo>
                      <a:lnTo>
                        <a:pt x="164" y="95"/>
                      </a:lnTo>
                      <a:lnTo>
                        <a:pt x="209" y="96"/>
                      </a:lnTo>
                      <a:lnTo>
                        <a:pt x="171" y="76"/>
                      </a:lnTo>
                      <a:lnTo>
                        <a:pt x="204" y="58"/>
                      </a:lnTo>
                      <a:lnTo>
                        <a:pt x="162" y="53"/>
                      </a:lnTo>
                      <a:lnTo>
                        <a:pt x="178" y="33"/>
                      </a:lnTo>
                      <a:lnTo>
                        <a:pt x="138" y="40"/>
                      </a:lnTo>
                      <a:lnTo>
                        <a:pt x="141" y="0"/>
                      </a:lnTo>
                      <a:lnTo>
                        <a:pt x="105" y="4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81" name="Freeform 580"/>
                <p:cNvSpPr>
                  <a:spLocks/>
                </p:cNvSpPr>
                <p:nvPr/>
              </p:nvSpPr>
              <p:spPr bwMode="auto">
                <a:xfrm>
                  <a:off x="1236" y="2695"/>
                  <a:ext cx="101" cy="76"/>
                </a:xfrm>
                <a:custGeom>
                  <a:avLst/>
                  <a:gdLst>
                    <a:gd name="T0" fmla="*/ 13 w 202"/>
                    <a:gd name="T1" fmla="*/ 6 h 152"/>
                    <a:gd name="T2" fmla="*/ 10 w 202"/>
                    <a:gd name="T3" fmla="*/ 3 h 152"/>
                    <a:gd name="T4" fmla="*/ 9 w 202"/>
                    <a:gd name="T5" fmla="*/ 6 h 152"/>
                    <a:gd name="T6" fmla="*/ 1 w 202"/>
                    <a:gd name="T7" fmla="*/ 3 h 152"/>
                    <a:gd name="T8" fmla="*/ 6 w 202"/>
                    <a:gd name="T9" fmla="*/ 7 h 152"/>
                    <a:gd name="T10" fmla="*/ 0 w 202"/>
                    <a:gd name="T11" fmla="*/ 8 h 152"/>
                    <a:gd name="T12" fmla="*/ 5 w 202"/>
                    <a:gd name="T13" fmla="*/ 11 h 152"/>
                    <a:gd name="T14" fmla="*/ 1 w 202"/>
                    <a:gd name="T15" fmla="*/ 13 h 152"/>
                    <a:gd name="T16" fmla="*/ 7 w 202"/>
                    <a:gd name="T17" fmla="*/ 13 h 152"/>
                    <a:gd name="T18" fmla="*/ 6 w 202"/>
                    <a:gd name="T19" fmla="*/ 16 h 152"/>
                    <a:gd name="T20" fmla="*/ 10 w 202"/>
                    <a:gd name="T21" fmla="*/ 14 h 152"/>
                    <a:gd name="T22" fmla="*/ 10 w 202"/>
                    <a:gd name="T23" fmla="*/ 19 h 152"/>
                    <a:gd name="T24" fmla="*/ 13 w 202"/>
                    <a:gd name="T25" fmla="*/ 14 h 152"/>
                    <a:gd name="T26" fmla="*/ 16 w 202"/>
                    <a:gd name="T27" fmla="*/ 18 h 152"/>
                    <a:gd name="T28" fmla="*/ 17 w 202"/>
                    <a:gd name="T29" fmla="*/ 13 h 152"/>
                    <a:gd name="T30" fmla="*/ 22 w 202"/>
                    <a:gd name="T31" fmla="*/ 16 h 152"/>
                    <a:gd name="T32" fmla="*/ 20 w 202"/>
                    <a:gd name="T33" fmla="*/ 12 h 152"/>
                    <a:gd name="T34" fmla="*/ 26 w 202"/>
                    <a:gd name="T35" fmla="*/ 12 h 152"/>
                    <a:gd name="T36" fmla="*/ 21 w 202"/>
                    <a:gd name="T37" fmla="*/ 10 h 152"/>
                    <a:gd name="T38" fmla="*/ 25 w 202"/>
                    <a:gd name="T39" fmla="*/ 8 h 152"/>
                    <a:gd name="T40" fmla="*/ 20 w 202"/>
                    <a:gd name="T41" fmla="*/ 7 h 152"/>
                    <a:gd name="T42" fmla="*/ 22 w 202"/>
                    <a:gd name="T43" fmla="*/ 4 h 152"/>
                    <a:gd name="T44" fmla="*/ 17 w 202"/>
                    <a:gd name="T45" fmla="*/ 5 h 152"/>
                    <a:gd name="T46" fmla="*/ 18 w 202"/>
                    <a:gd name="T47" fmla="*/ 0 h 152"/>
                    <a:gd name="T48" fmla="*/ 13 w 202"/>
                    <a:gd name="T49" fmla="*/ 6 h 15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02" h="152">
                      <a:moveTo>
                        <a:pt x="102" y="42"/>
                      </a:moveTo>
                      <a:lnTo>
                        <a:pt x="78" y="18"/>
                      </a:lnTo>
                      <a:lnTo>
                        <a:pt x="69" y="45"/>
                      </a:lnTo>
                      <a:lnTo>
                        <a:pt x="4" y="18"/>
                      </a:lnTo>
                      <a:lnTo>
                        <a:pt x="43" y="54"/>
                      </a:lnTo>
                      <a:lnTo>
                        <a:pt x="0" y="61"/>
                      </a:lnTo>
                      <a:lnTo>
                        <a:pt x="37" y="83"/>
                      </a:lnTo>
                      <a:lnTo>
                        <a:pt x="2" y="104"/>
                      </a:lnTo>
                      <a:lnTo>
                        <a:pt x="54" y="99"/>
                      </a:lnTo>
                      <a:lnTo>
                        <a:pt x="45" y="125"/>
                      </a:lnTo>
                      <a:lnTo>
                        <a:pt x="73" y="111"/>
                      </a:lnTo>
                      <a:lnTo>
                        <a:pt x="80" y="152"/>
                      </a:lnTo>
                      <a:lnTo>
                        <a:pt x="99" y="106"/>
                      </a:lnTo>
                      <a:lnTo>
                        <a:pt x="125" y="140"/>
                      </a:lnTo>
                      <a:lnTo>
                        <a:pt x="131" y="102"/>
                      </a:lnTo>
                      <a:lnTo>
                        <a:pt x="169" y="128"/>
                      </a:lnTo>
                      <a:lnTo>
                        <a:pt x="159" y="92"/>
                      </a:lnTo>
                      <a:lnTo>
                        <a:pt x="202" y="93"/>
                      </a:lnTo>
                      <a:lnTo>
                        <a:pt x="164" y="74"/>
                      </a:lnTo>
                      <a:lnTo>
                        <a:pt x="197" y="57"/>
                      </a:lnTo>
                      <a:lnTo>
                        <a:pt x="157" y="52"/>
                      </a:lnTo>
                      <a:lnTo>
                        <a:pt x="173" y="31"/>
                      </a:lnTo>
                      <a:lnTo>
                        <a:pt x="133" y="38"/>
                      </a:lnTo>
                      <a:lnTo>
                        <a:pt x="137" y="0"/>
                      </a:lnTo>
                      <a:lnTo>
                        <a:pt x="102" y="4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82" name="Freeform 581"/>
                <p:cNvSpPr>
                  <a:spLocks/>
                </p:cNvSpPr>
                <p:nvPr/>
              </p:nvSpPr>
              <p:spPr bwMode="auto">
                <a:xfrm>
                  <a:off x="1237" y="2695"/>
                  <a:ext cx="98" cy="74"/>
                </a:xfrm>
                <a:custGeom>
                  <a:avLst/>
                  <a:gdLst>
                    <a:gd name="T0" fmla="*/ 13 w 195"/>
                    <a:gd name="T1" fmla="*/ 5 h 147"/>
                    <a:gd name="T2" fmla="*/ 10 w 195"/>
                    <a:gd name="T3" fmla="*/ 2 h 147"/>
                    <a:gd name="T4" fmla="*/ 9 w 195"/>
                    <a:gd name="T5" fmla="*/ 6 h 147"/>
                    <a:gd name="T6" fmla="*/ 1 w 195"/>
                    <a:gd name="T7" fmla="*/ 2 h 147"/>
                    <a:gd name="T8" fmla="*/ 6 w 195"/>
                    <a:gd name="T9" fmla="*/ 7 h 147"/>
                    <a:gd name="T10" fmla="*/ 0 w 195"/>
                    <a:gd name="T11" fmla="*/ 8 h 147"/>
                    <a:gd name="T12" fmla="*/ 5 w 195"/>
                    <a:gd name="T13" fmla="*/ 10 h 147"/>
                    <a:gd name="T14" fmla="*/ 1 w 195"/>
                    <a:gd name="T15" fmla="*/ 13 h 147"/>
                    <a:gd name="T16" fmla="*/ 7 w 195"/>
                    <a:gd name="T17" fmla="*/ 12 h 147"/>
                    <a:gd name="T18" fmla="*/ 6 w 195"/>
                    <a:gd name="T19" fmla="*/ 16 h 147"/>
                    <a:gd name="T20" fmla="*/ 9 w 195"/>
                    <a:gd name="T21" fmla="*/ 14 h 147"/>
                    <a:gd name="T22" fmla="*/ 10 w 195"/>
                    <a:gd name="T23" fmla="*/ 19 h 147"/>
                    <a:gd name="T24" fmla="*/ 12 w 195"/>
                    <a:gd name="T25" fmla="*/ 13 h 147"/>
                    <a:gd name="T26" fmla="*/ 15 w 195"/>
                    <a:gd name="T27" fmla="*/ 17 h 147"/>
                    <a:gd name="T28" fmla="*/ 16 w 195"/>
                    <a:gd name="T29" fmla="*/ 13 h 147"/>
                    <a:gd name="T30" fmla="*/ 21 w 195"/>
                    <a:gd name="T31" fmla="*/ 16 h 147"/>
                    <a:gd name="T32" fmla="*/ 20 w 195"/>
                    <a:gd name="T33" fmla="*/ 11 h 147"/>
                    <a:gd name="T34" fmla="*/ 25 w 195"/>
                    <a:gd name="T35" fmla="*/ 12 h 147"/>
                    <a:gd name="T36" fmla="*/ 20 w 195"/>
                    <a:gd name="T37" fmla="*/ 9 h 147"/>
                    <a:gd name="T38" fmla="*/ 24 w 195"/>
                    <a:gd name="T39" fmla="*/ 7 h 147"/>
                    <a:gd name="T40" fmla="*/ 19 w 195"/>
                    <a:gd name="T41" fmla="*/ 7 h 147"/>
                    <a:gd name="T42" fmla="*/ 21 w 195"/>
                    <a:gd name="T43" fmla="*/ 4 h 147"/>
                    <a:gd name="T44" fmla="*/ 16 w 195"/>
                    <a:gd name="T45" fmla="*/ 5 h 147"/>
                    <a:gd name="T46" fmla="*/ 17 w 195"/>
                    <a:gd name="T47" fmla="*/ 0 h 147"/>
                    <a:gd name="T48" fmla="*/ 13 w 195"/>
                    <a:gd name="T49" fmla="*/ 5 h 14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95" h="147">
                      <a:moveTo>
                        <a:pt x="98" y="40"/>
                      </a:moveTo>
                      <a:lnTo>
                        <a:pt x="76" y="16"/>
                      </a:lnTo>
                      <a:lnTo>
                        <a:pt x="65" y="43"/>
                      </a:lnTo>
                      <a:lnTo>
                        <a:pt x="3" y="16"/>
                      </a:lnTo>
                      <a:lnTo>
                        <a:pt x="41" y="52"/>
                      </a:lnTo>
                      <a:lnTo>
                        <a:pt x="0" y="59"/>
                      </a:lnTo>
                      <a:lnTo>
                        <a:pt x="34" y="79"/>
                      </a:lnTo>
                      <a:lnTo>
                        <a:pt x="1" y="100"/>
                      </a:lnTo>
                      <a:lnTo>
                        <a:pt x="51" y="95"/>
                      </a:lnTo>
                      <a:lnTo>
                        <a:pt x="43" y="121"/>
                      </a:lnTo>
                      <a:lnTo>
                        <a:pt x="69" y="107"/>
                      </a:lnTo>
                      <a:lnTo>
                        <a:pt x="77" y="147"/>
                      </a:lnTo>
                      <a:lnTo>
                        <a:pt x="95" y="102"/>
                      </a:lnTo>
                      <a:lnTo>
                        <a:pt x="119" y="135"/>
                      </a:lnTo>
                      <a:lnTo>
                        <a:pt x="127" y="98"/>
                      </a:lnTo>
                      <a:lnTo>
                        <a:pt x="164" y="124"/>
                      </a:lnTo>
                      <a:lnTo>
                        <a:pt x="153" y="88"/>
                      </a:lnTo>
                      <a:lnTo>
                        <a:pt x="195" y="91"/>
                      </a:lnTo>
                      <a:lnTo>
                        <a:pt x="159" y="71"/>
                      </a:lnTo>
                      <a:lnTo>
                        <a:pt x="190" y="55"/>
                      </a:lnTo>
                      <a:lnTo>
                        <a:pt x="152" y="50"/>
                      </a:lnTo>
                      <a:lnTo>
                        <a:pt x="165" y="31"/>
                      </a:lnTo>
                      <a:lnTo>
                        <a:pt x="127" y="36"/>
                      </a:lnTo>
                      <a:lnTo>
                        <a:pt x="131" y="0"/>
                      </a:lnTo>
                      <a:lnTo>
                        <a:pt x="98" y="4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83" name="Freeform 582"/>
                <p:cNvSpPr>
                  <a:spLocks/>
                </p:cNvSpPr>
                <p:nvPr/>
              </p:nvSpPr>
              <p:spPr bwMode="auto">
                <a:xfrm>
                  <a:off x="1239" y="2697"/>
                  <a:ext cx="94" cy="71"/>
                </a:xfrm>
                <a:custGeom>
                  <a:avLst/>
                  <a:gdLst>
                    <a:gd name="T0" fmla="*/ 12 w 188"/>
                    <a:gd name="T1" fmla="*/ 5 h 142"/>
                    <a:gd name="T2" fmla="*/ 10 w 188"/>
                    <a:gd name="T3" fmla="*/ 2 h 142"/>
                    <a:gd name="T4" fmla="*/ 8 w 188"/>
                    <a:gd name="T5" fmla="*/ 6 h 142"/>
                    <a:gd name="T6" fmla="*/ 1 w 188"/>
                    <a:gd name="T7" fmla="*/ 2 h 142"/>
                    <a:gd name="T8" fmla="*/ 5 w 188"/>
                    <a:gd name="T9" fmla="*/ 7 h 142"/>
                    <a:gd name="T10" fmla="*/ 0 w 188"/>
                    <a:gd name="T11" fmla="*/ 8 h 142"/>
                    <a:gd name="T12" fmla="*/ 5 w 188"/>
                    <a:gd name="T13" fmla="*/ 10 h 142"/>
                    <a:gd name="T14" fmla="*/ 1 w 188"/>
                    <a:gd name="T15" fmla="*/ 13 h 142"/>
                    <a:gd name="T16" fmla="*/ 7 w 188"/>
                    <a:gd name="T17" fmla="*/ 12 h 142"/>
                    <a:gd name="T18" fmla="*/ 6 w 188"/>
                    <a:gd name="T19" fmla="*/ 15 h 142"/>
                    <a:gd name="T20" fmla="*/ 9 w 188"/>
                    <a:gd name="T21" fmla="*/ 13 h 142"/>
                    <a:gd name="T22" fmla="*/ 10 w 188"/>
                    <a:gd name="T23" fmla="*/ 18 h 142"/>
                    <a:gd name="T24" fmla="*/ 12 w 188"/>
                    <a:gd name="T25" fmla="*/ 13 h 142"/>
                    <a:gd name="T26" fmla="*/ 15 w 188"/>
                    <a:gd name="T27" fmla="*/ 17 h 142"/>
                    <a:gd name="T28" fmla="*/ 16 w 188"/>
                    <a:gd name="T29" fmla="*/ 12 h 142"/>
                    <a:gd name="T30" fmla="*/ 20 w 188"/>
                    <a:gd name="T31" fmla="*/ 15 h 142"/>
                    <a:gd name="T32" fmla="*/ 19 w 188"/>
                    <a:gd name="T33" fmla="*/ 11 h 142"/>
                    <a:gd name="T34" fmla="*/ 24 w 188"/>
                    <a:gd name="T35" fmla="*/ 11 h 142"/>
                    <a:gd name="T36" fmla="*/ 20 w 188"/>
                    <a:gd name="T37" fmla="*/ 9 h 142"/>
                    <a:gd name="T38" fmla="*/ 24 w 188"/>
                    <a:gd name="T39" fmla="*/ 7 h 142"/>
                    <a:gd name="T40" fmla="*/ 19 w 188"/>
                    <a:gd name="T41" fmla="*/ 7 h 142"/>
                    <a:gd name="T42" fmla="*/ 21 w 188"/>
                    <a:gd name="T43" fmla="*/ 4 h 142"/>
                    <a:gd name="T44" fmla="*/ 16 w 188"/>
                    <a:gd name="T45" fmla="*/ 5 h 142"/>
                    <a:gd name="T46" fmla="*/ 16 w 188"/>
                    <a:gd name="T47" fmla="*/ 0 h 142"/>
                    <a:gd name="T48" fmla="*/ 12 w 188"/>
                    <a:gd name="T49" fmla="*/ 5 h 14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88" h="142">
                      <a:moveTo>
                        <a:pt x="95" y="38"/>
                      </a:moveTo>
                      <a:lnTo>
                        <a:pt x="73" y="16"/>
                      </a:lnTo>
                      <a:lnTo>
                        <a:pt x="64" y="42"/>
                      </a:lnTo>
                      <a:lnTo>
                        <a:pt x="4" y="16"/>
                      </a:lnTo>
                      <a:lnTo>
                        <a:pt x="40" y="50"/>
                      </a:lnTo>
                      <a:lnTo>
                        <a:pt x="0" y="57"/>
                      </a:lnTo>
                      <a:lnTo>
                        <a:pt x="33" y="78"/>
                      </a:lnTo>
                      <a:lnTo>
                        <a:pt x="2" y="97"/>
                      </a:lnTo>
                      <a:lnTo>
                        <a:pt x="50" y="92"/>
                      </a:lnTo>
                      <a:lnTo>
                        <a:pt x="42" y="116"/>
                      </a:lnTo>
                      <a:lnTo>
                        <a:pt x="67" y="104"/>
                      </a:lnTo>
                      <a:lnTo>
                        <a:pt x="74" y="142"/>
                      </a:lnTo>
                      <a:lnTo>
                        <a:pt x="92" y="99"/>
                      </a:lnTo>
                      <a:lnTo>
                        <a:pt x="116" y="130"/>
                      </a:lnTo>
                      <a:lnTo>
                        <a:pt x="123" y="95"/>
                      </a:lnTo>
                      <a:lnTo>
                        <a:pt x="159" y="120"/>
                      </a:lnTo>
                      <a:lnTo>
                        <a:pt x="147" y="85"/>
                      </a:lnTo>
                      <a:lnTo>
                        <a:pt x="188" y="88"/>
                      </a:lnTo>
                      <a:lnTo>
                        <a:pt x="154" y="69"/>
                      </a:lnTo>
                      <a:lnTo>
                        <a:pt x="185" y="54"/>
                      </a:lnTo>
                      <a:lnTo>
                        <a:pt x="147" y="49"/>
                      </a:lnTo>
                      <a:lnTo>
                        <a:pt x="161" y="30"/>
                      </a:lnTo>
                      <a:lnTo>
                        <a:pt x="124" y="37"/>
                      </a:lnTo>
                      <a:lnTo>
                        <a:pt x="128" y="0"/>
                      </a:lnTo>
                      <a:lnTo>
                        <a:pt x="95" y="38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84" name="Freeform 583"/>
                <p:cNvSpPr>
                  <a:spLocks/>
                </p:cNvSpPr>
                <p:nvPr/>
              </p:nvSpPr>
              <p:spPr bwMode="auto">
                <a:xfrm>
                  <a:off x="1241" y="2698"/>
                  <a:ext cx="90" cy="68"/>
                </a:xfrm>
                <a:custGeom>
                  <a:avLst/>
                  <a:gdLst>
                    <a:gd name="T0" fmla="*/ 11 w 181"/>
                    <a:gd name="T1" fmla="*/ 4 h 137"/>
                    <a:gd name="T2" fmla="*/ 8 w 181"/>
                    <a:gd name="T3" fmla="*/ 2 h 137"/>
                    <a:gd name="T4" fmla="*/ 7 w 181"/>
                    <a:gd name="T5" fmla="*/ 5 h 137"/>
                    <a:gd name="T6" fmla="*/ 0 w 181"/>
                    <a:gd name="T7" fmla="*/ 2 h 137"/>
                    <a:gd name="T8" fmla="*/ 4 w 181"/>
                    <a:gd name="T9" fmla="*/ 6 h 137"/>
                    <a:gd name="T10" fmla="*/ 0 w 181"/>
                    <a:gd name="T11" fmla="*/ 6 h 137"/>
                    <a:gd name="T12" fmla="*/ 3 w 181"/>
                    <a:gd name="T13" fmla="*/ 9 h 137"/>
                    <a:gd name="T14" fmla="*/ 0 w 181"/>
                    <a:gd name="T15" fmla="*/ 11 h 137"/>
                    <a:gd name="T16" fmla="*/ 6 w 181"/>
                    <a:gd name="T17" fmla="*/ 11 h 137"/>
                    <a:gd name="T18" fmla="*/ 4 w 181"/>
                    <a:gd name="T19" fmla="*/ 14 h 137"/>
                    <a:gd name="T20" fmla="*/ 8 w 181"/>
                    <a:gd name="T21" fmla="*/ 12 h 137"/>
                    <a:gd name="T22" fmla="*/ 8 w 181"/>
                    <a:gd name="T23" fmla="*/ 17 h 137"/>
                    <a:gd name="T24" fmla="*/ 11 w 181"/>
                    <a:gd name="T25" fmla="*/ 11 h 137"/>
                    <a:gd name="T26" fmla="*/ 14 w 181"/>
                    <a:gd name="T27" fmla="*/ 15 h 137"/>
                    <a:gd name="T28" fmla="*/ 14 w 181"/>
                    <a:gd name="T29" fmla="*/ 11 h 137"/>
                    <a:gd name="T30" fmla="*/ 19 w 181"/>
                    <a:gd name="T31" fmla="*/ 14 h 137"/>
                    <a:gd name="T32" fmla="*/ 17 w 181"/>
                    <a:gd name="T33" fmla="*/ 10 h 137"/>
                    <a:gd name="T34" fmla="*/ 22 w 181"/>
                    <a:gd name="T35" fmla="*/ 10 h 137"/>
                    <a:gd name="T36" fmla="*/ 18 w 181"/>
                    <a:gd name="T37" fmla="*/ 8 h 137"/>
                    <a:gd name="T38" fmla="*/ 22 w 181"/>
                    <a:gd name="T39" fmla="*/ 6 h 137"/>
                    <a:gd name="T40" fmla="*/ 17 w 181"/>
                    <a:gd name="T41" fmla="*/ 5 h 137"/>
                    <a:gd name="T42" fmla="*/ 19 w 181"/>
                    <a:gd name="T43" fmla="*/ 3 h 137"/>
                    <a:gd name="T44" fmla="*/ 14 w 181"/>
                    <a:gd name="T45" fmla="*/ 4 h 137"/>
                    <a:gd name="T46" fmla="*/ 15 w 181"/>
                    <a:gd name="T47" fmla="*/ 0 h 137"/>
                    <a:gd name="T48" fmla="*/ 11 w 181"/>
                    <a:gd name="T49" fmla="*/ 4 h 13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81" h="137">
                      <a:moveTo>
                        <a:pt x="91" y="36"/>
                      </a:moveTo>
                      <a:lnTo>
                        <a:pt x="70" y="16"/>
                      </a:lnTo>
                      <a:lnTo>
                        <a:pt x="62" y="40"/>
                      </a:lnTo>
                      <a:lnTo>
                        <a:pt x="3" y="16"/>
                      </a:lnTo>
                      <a:lnTo>
                        <a:pt x="38" y="48"/>
                      </a:lnTo>
                      <a:lnTo>
                        <a:pt x="0" y="55"/>
                      </a:lnTo>
                      <a:lnTo>
                        <a:pt x="31" y="74"/>
                      </a:lnTo>
                      <a:lnTo>
                        <a:pt x="1" y="93"/>
                      </a:lnTo>
                      <a:lnTo>
                        <a:pt x="48" y="88"/>
                      </a:lnTo>
                      <a:lnTo>
                        <a:pt x="39" y="112"/>
                      </a:lnTo>
                      <a:lnTo>
                        <a:pt x="65" y="100"/>
                      </a:lnTo>
                      <a:lnTo>
                        <a:pt x="70" y="137"/>
                      </a:lnTo>
                      <a:lnTo>
                        <a:pt x="88" y="95"/>
                      </a:lnTo>
                      <a:lnTo>
                        <a:pt x="112" y="126"/>
                      </a:lnTo>
                      <a:lnTo>
                        <a:pt x="117" y="92"/>
                      </a:lnTo>
                      <a:lnTo>
                        <a:pt x="152" y="116"/>
                      </a:lnTo>
                      <a:lnTo>
                        <a:pt x="141" y="83"/>
                      </a:lnTo>
                      <a:lnTo>
                        <a:pt x="181" y="85"/>
                      </a:lnTo>
                      <a:lnTo>
                        <a:pt x="148" y="66"/>
                      </a:lnTo>
                      <a:lnTo>
                        <a:pt x="177" y="52"/>
                      </a:lnTo>
                      <a:lnTo>
                        <a:pt x="141" y="47"/>
                      </a:lnTo>
                      <a:lnTo>
                        <a:pt x="155" y="30"/>
                      </a:lnTo>
                      <a:lnTo>
                        <a:pt x="119" y="35"/>
                      </a:lnTo>
                      <a:lnTo>
                        <a:pt x="122" y="0"/>
                      </a:lnTo>
                      <a:lnTo>
                        <a:pt x="91" y="36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85" name="Freeform 584"/>
                <p:cNvSpPr>
                  <a:spLocks/>
                </p:cNvSpPr>
                <p:nvPr/>
              </p:nvSpPr>
              <p:spPr bwMode="auto">
                <a:xfrm>
                  <a:off x="1243" y="2700"/>
                  <a:ext cx="87" cy="65"/>
                </a:xfrm>
                <a:custGeom>
                  <a:avLst/>
                  <a:gdLst>
                    <a:gd name="T0" fmla="*/ 11 w 174"/>
                    <a:gd name="T1" fmla="*/ 4 h 131"/>
                    <a:gd name="T2" fmla="*/ 9 w 174"/>
                    <a:gd name="T3" fmla="*/ 1 h 131"/>
                    <a:gd name="T4" fmla="*/ 8 w 174"/>
                    <a:gd name="T5" fmla="*/ 4 h 131"/>
                    <a:gd name="T6" fmla="*/ 1 w 174"/>
                    <a:gd name="T7" fmla="*/ 1 h 131"/>
                    <a:gd name="T8" fmla="*/ 5 w 174"/>
                    <a:gd name="T9" fmla="*/ 5 h 131"/>
                    <a:gd name="T10" fmla="*/ 0 w 174"/>
                    <a:gd name="T11" fmla="*/ 6 h 131"/>
                    <a:gd name="T12" fmla="*/ 4 w 174"/>
                    <a:gd name="T13" fmla="*/ 8 h 131"/>
                    <a:gd name="T14" fmla="*/ 1 w 174"/>
                    <a:gd name="T15" fmla="*/ 11 h 131"/>
                    <a:gd name="T16" fmla="*/ 6 w 174"/>
                    <a:gd name="T17" fmla="*/ 10 h 131"/>
                    <a:gd name="T18" fmla="*/ 5 w 174"/>
                    <a:gd name="T19" fmla="*/ 13 h 131"/>
                    <a:gd name="T20" fmla="*/ 8 w 174"/>
                    <a:gd name="T21" fmla="*/ 11 h 131"/>
                    <a:gd name="T22" fmla="*/ 9 w 174"/>
                    <a:gd name="T23" fmla="*/ 16 h 131"/>
                    <a:gd name="T24" fmla="*/ 11 w 174"/>
                    <a:gd name="T25" fmla="*/ 11 h 131"/>
                    <a:gd name="T26" fmla="*/ 14 w 174"/>
                    <a:gd name="T27" fmla="*/ 15 h 131"/>
                    <a:gd name="T28" fmla="*/ 15 w 174"/>
                    <a:gd name="T29" fmla="*/ 11 h 131"/>
                    <a:gd name="T30" fmla="*/ 19 w 174"/>
                    <a:gd name="T31" fmla="*/ 13 h 131"/>
                    <a:gd name="T32" fmla="*/ 17 w 174"/>
                    <a:gd name="T33" fmla="*/ 9 h 131"/>
                    <a:gd name="T34" fmla="*/ 22 w 174"/>
                    <a:gd name="T35" fmla="*/ 10 h 131"/>
                    <a:gd name="T36" fmla="*/ 18 w 174"/>
                    <a:gd name="T37" fmla="*/ 7 h 131"/>
                    <a:gd name="T38" fmla="*/ 22 w 174"/>
                    <a:gd name="T39" fmla="*/ 6 h 131"/>
                    <a:gd name="T40" fmla="*/ 17 w 174"/>
                    <a:gd name="T41" fmla="*/ 5 h 131"/>
                    <a:gd name="T42" fmla="*/ 19 w 174"/>
                    <a:gd name="T43" fmla="*/ 3 h 131"/>
                    <a:gd name="T44" fmla="*/ 15 w 174"/>
                    <a:gd name="T45" fmla="*/ 4 h 131"/>
                    <a:gd name="T46" fmla="*/ 15 w 174"/>
                    <a:gd name="T47" fmla="*/ 0 h 131"/>
                    <a:gd name="T48" fmla="*/ 11 w 174"/>
                    <a:gd name="T49" fmla="*/ 4 h 1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74" h="131">
                      <a:moveTo>
                        <a:pt x="88" y="34"/>
                      </a:moveTo>
                      <a:lnTo>
                        <a:pt x="67" y="13"/>
                      </a:lnTo>
                      <a:lnTo>
                        <a:pt x="59" y="38"/>
                      </a:lnTo>
                      <a:lnTo>
                        <a:pt x="4" y="13"/>
                      </a:lnTo>
                      <a:lnTo>
                        <a:pt x="38" y="46"/>
                      </a:lnTo>
                      <a:lnTo>
                        <a:pt x="0" y="53"/>
                      </a:lnTo>
                      <a:lnTo>
                        <a:pt x="31" y="70"/>
                      </a:lnTo>
                      <a:lnTo>
                        <a:pt x="2" y="89"/>
                      </a:lnTo>
                      <a:lnTo>
                        <a:pt x="47" y="84"/>
                      </a:lnTo>
                      <a:lnTo>
                        <a:pt x="38" y="107"/>
                      </a:lnTo>
                      <a:lnTo>
                        <a:pt x="62" y="95"/>
                      </a:lnTo>
                      <a:lnTo>
                        <a:pt x="69" y="131"/>
                      </a:lnTo>
                      <a:lnTo>
                        <a:pt x="85" y="91"/>
                      </a:lnTo>
                      <a:lnTo>
                        <a:pt x="107" y="120"/>
                      </a:lnTo>
                      <a:lnTo>
                        <a:pt x="114" y="88"/>
                      </a:lnTo>
                      <a:lnTo>
                        <a:pt x="147" y="110"/>
                      </a:lnTo>
                      <a:lnTo>
                        <a:pt x="136" y="79"/>
                      </a:lnTo>
                      <a:lnTo>
                        <a:pt x="174" y="81"/>
                      </a:lnTo>
                      <a:lnTo>
                        <a:pt x="142" y="63"/>
                      </a:lnTo>
                      <a:lnTo>
                        <a:pt x="171" y="50"/>
                      </a:lnTo>
                      <a:lnTo>
                        <a:pt x="136" y="44"/>
                      </a:lnTo>
                      <a:lnTo>
                        <a:pt x="149" y="27"/>
                      </a:lnTo>
                      <a:lnTo>
                        <a:pt x="116" y="32"/>
                      </a:lnTo>
                      <a:lnTo>
                        <a:pt x="117" y="0"/>
                      </a:lnTo>
                      <a:lnTo>
                        <a:pt x="88" y="3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86" name="Freeform 585"/>
                <p:cNvSpPr>
                  <a:spLocks/>
                </p:cNvSpPr>
                <p:nvPr/>
              </p:nvSpPr>
              <p:spPr bwMode="auto">
                <a:xfrm>
                  <a:off x="1244" y="2701"/>
                  <a:ext cx="84" cy="63"/>
                </a:xfrm>
                <a:custGeom>
                  <a:avLst/>
                  <a:gdLst>
                    <a:gd name="T0" fmla="*/ 11 w 167"/>
                    <a:gd name="T1" fmla="*/ 5 h 126"/>
                    <a:gd name="T2" fmla="*/ 9 w 167"/>
                    <a:gd name="T3" fmla="*/ 2 h 126"/>
                    <a:gd name="T4" fmla="*/ 7 w 167"/>
                    <a:gd name="T5" fmla="*/ 5 h 126"/>
                    <a:gd name="T6" fmla="*/ 1 w 167"/>
                    <a:gd name="T7" fmla="*/ 2 h 126"/>
                    <a:gd name="T8" fmla="*/ 5 w 167"/>
                    <a:gd name="T9" fmla="*/ 6 h 126"/>
                    <a:gd name="T10" fmla="*/ 0 w 167"/>
                    <a:gd name="T11" fmla="*/ 7 h 126"/>
                    <a:gd name="T12" fmla="*/ 4 w 167"/>
                    <a:gd name="T13" fmla="*/ 9 h 126"/>
                    <a:gd name="T14" fmla="*/ 1 w 167"/>
                    <a:gd name="T15" fmla="*/ 11 h 126"/>
                    <a:gd name="T16" fmla="*/ 6 w 167"/>
                    <a:gd name="T17" fmla="*/ 11 h 126"/>
                    <a:gd name="T18" fmla="*/ 5 w 167"/>
                    <a:gd name="T19" fmla="*/ 13 h 126"/>
                    <a:gd name="T20" fmla="*/ 8 w 167"/>
                    <a:gd name="T21" fmla="*/ 12 h 126"/>
                    <a:gd name="T22" fmla="*/ 9 w 167"/>
                    <a:gd name="T23" fmla="*/ 16 h 126"/>
                    <a:gd name="T24" fmla="*/ 11 w 167"/>
                    <a:gd name="T25" fmla="*/ 11 h 126"/>
                    <a:gd name="T26" fmla="*/ 13 w 167"/>
                    <a:gd name="T27" fmla="*/ 15 h 126"/>
                    <a:gd name="T28" fmla="*/ 14 w 167"/>
                    <a:gd name="T29" fmla="*/ 11 h 126"/>
                    <a:gd name="T30" fmla="*/ 18 w 167"/>
                    <a:gd name="T31" fmla="*/ 14 h 126"/>
                    <a:gd name="T32" fmla="*/ 17 w 167"/>
                    <a:gd name="T33" fmla="*/ 10 h 126"/>
                    <a:gd name="T34" fmla="*/ 21 w 167"/>
                    <a:gd name="T35" fmla="*/ 10 h 126"/>
                    <a:gd name="T36" fmla="*/ 17 w 167"/>
                    <a:gd name="T37" fmla="*/ 8 h 126"/>
                    <a:gd name="T38" fmla="*/ 21 w 167"/>
                    <a:gd name="T39" fmla="*/ 7 h 126"/>
                    <a:gd name="T40" fmla="*/ 17 w 167"/>
                    <a:gd name="T41" fmla="*/ 6 h 126"/>
                    <a:gd name="T42" fmla="*/ 18 w 167"/>
                    <a:gd name="T43" fmla="*/ 4 h 126"/>
                    <a:gd name="T44" fmla="*/ 14 w 167"/>
                    <a:gd name="T45" fmla="*/ 4 h 126"/>
                    <a:gd name="T46" fmla="*/ 15 w 167"/>
                    <a:gd name="T47" fmla="*/ 0 h 126"/>
                    <a:gd name="T48" fmla="*/ 11 w 167"/>
                    <a:gd name="T49" fmla="*/ 5 h 1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67" h="126">
                      <a:moveTo>
                        <a:pt x="84" y="35"/>
                      </a:moveTo>
                      <a:lnTo>
                        <a:pt x="65" y="14"/>
                      </a:lnTo>
                      <a:lnTo>
                        <a:pt x="56" y="37"/>
                      </a:lnTo>
                      <a:lnTo>
                        <a:pt x="3" y="14"/>
                      </a:lnTo>
                      <a:lnTo>
                        <a:pt x="36" y="45"/>
                      </a:lnTo>
                      <a:lnTo>
                        <a:pt x="0" y="50"/>
                      </a:lnTo>
                      <a:lnTo>
                        <a:pt x="29" y="69"/>
                      </a:lnTo>
                      <a:lnTo>
                        <a:pt x="1" y="87"/>
                      </a:lnTo>
                      <a:lnTo>
                        <a:pt x="44" y="81"/>
                      </a:lnTo>
                      <a:lnTo>
                        <a:pt x="36" y="104"/>
                      </a:lnTo>
                      <a:lnTo>
                        <a:pt x="60" y="92"/>
                      </a:lnTo>
                      <a:lnTo>
                        <a:pt x="65" y="126"/>
                      </a:lnTo>
                      <a:lnTo>
                        <a:pt x="81" y="88"/>
                      </a:lnTo>
                      <a:lnTo>
                        <a:pt x="103" y="116"/>
                      </a:lnTo>
                      <a:lnTo>
                        <a:pt x="108" y="85"/>
                      </a:lnTo>
                      <a:lnTo>
                        <a:pt x="141" y="107"/>
                      </a:lnTo>
                      <a:lnTo>
                        <a:pt x="131" y="76"/>
                      </a:lnTo>
                      <a:lnTo>
                        <a:pt x="167" y="78"/>
                      </a:lnTo>
                      <a:lnTo>
                        <a:pt x="136" y="61"/>
                      </a:lnTo>
                      <a:lnTo>
                        <a:pt x="164" y="49"/>
                      </a:lnTo>
                      <a:lnTo>
                        <a:pt x="129" y="43"/>
                      </a:lnTo>
                      <a:lnTo>
                        <a:pt x="143" y="26"/>
                      </a:lnTo>
                      <a:lnTo>
                        <a:pt x="110" y="31"/>
                      </a:lnTo>
                      <a:lnTo>
                        <a:pt x="113" y="0"/>
                      </a:lnTo>
                      <a:lnTo>
                        <a:pt x="84" y="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87" name="Freeform 586"/>
                <p:cNvSpPr>
                  <a:spLocks/>
                </p:cNvSpPr>
                <p:nvPr/>
              </p:nvSpPr>
              <p:spPr bwMode="auto">
                <a:xfrm>
                  <a:off x="1246" y="2702"/>
                  <a:ext cx="80" cy="61"/>
                </a:xfrm>
                <a:custGeom>
                  <a:avLst/>
                  <a:gdLst>
                    <a:gd name="T0" fmla="*/ 10 w 161"/>
                    <a:gd name="T1" fmla="*/ 5 h 121"/>
                    <a:gd name="T2" fmla="*/ 7 w 161"/>
                    <a:gd name="T3" fmla="*/ 2 h 121"/>
                    <a:gd name="T4" fmla="*/ 6 w 161"/>
                    <a:gd name="T5" fmla="*/ 5 h 121"/>
                    <a:gd name="T6" fmla="*/ 0 w 161"/>
                    <a:gd name="T7" fmla="*/ 2 h 121"/>
                    <a:gd name="T8" fmla="*/ 4 w 161"/>
                    <a:gd name="T9" fmla="*/ 6 h 121"/>
                    <a:gd name="T10" fmla="*/ 0 w 161"/>
                    <a:gd name="T11" fmla="*/ 6 h 121"/>
                    <a:gd name="T12" fmla="*/ 3 w 161"/>
                    <a:gd name="T13" fmla="*/ 9 h 121"/>
                    <a:gd name="T14" fmla="*/ 0 w 161"/>
                    <a:gd name="T15" fmla="*/ 11 h 121"/>
                    <a:gd name="T16" fmla="*/ 5 w 161"/>
                    <a:gd name="T17" fmla="*/ 10 h 121"/>
                    <a:gd name="T18" fmla="*/ 4 w 161"/>
                    <a:gd name="T19" fmla="*/ 13 h 121"/>
                    <a:gd name="T20" fmla="*/ 7 w 161"/>
                    <a:gd name="T21" fmla="*/ 11 h 121"/>
                    <a:gd name="T22" fmla="*/ 8 w 161"/>
                    <a:gd name="T23" fmla="*/ 16 h 121"/>
                    <a:gd name="T24" fmla="*/ 9 w 161"/>
                    <a:gd name="T25" fmla="*/ 11 h 121"/>
                    <a:gd name="T26" fmla="*/ 12 w 161"/>
                    <a:gd name="T27" fmla="*/ 14 h 121"/>
                    <a:gd name="T28" fmla="*/ 13 w 161"/>
                    <a:gd name="T29" fmla="*/ 11 h 121"/>
                    <a:gd name="T30" fmla="*/ 16 w 161"/>
                    <a:gd name="T31" fmla="*/ 13 h 121"/>
                    <a:gd name="T32" fmla="*/ 15 w 161"/>
                    <a:gd name="T33" fmla="*/ 9 h 121"/>
                    <a:gd name="T34" fmla="*/ 20 w 161"/>
                    <a:gd name="T35" fmla="*/ 10 h 121"/>
                    <a:gd name="T36" fmla="*/ 16 w 161"/>
                    <a:gd name="T37" fmla="*/ 8 h 121"/>
                    <a:gd name="T38" fmla="*/ 19 w 161"/>
                    <a:gd name="T39" fmla="*/ 6 h 121"/>
                    <a:gd name="T40" fmla="*/ 15 w 161"/>
                    <a:gd name="T41" fmla="*/ 6 h 121"/>
                    <a:gd name="T42" fmla="*/ 17 w 161"/>
                    <a:gd name="T43" fmla="*/ 4 h 121"/>
                    <a:gd name="T44" fmla="*/ 13 w 161"/>
                    <a:gd name="T45" fmla="*/ 4 h 121"/>
                    <a:gd name="T46" fmla="*/ 13 w 161"/>
                    <a:gd name="T47" fmla="*/ 0 h 121"/>
                    <a:gd name="T48" fmla="*/ 10 w 161"/>
                    <a:gd name="T49" fmla="*/ 5 h 12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61" h="121">
                      <a:moveTo>
                        <a:pt x="81" y="33"/>
                      </a:moveTo>
                      <a:lnTo>
                        <a:pt x="62" y="14"/>
                      </a:lnTo>
                      <a:lnTo>
                        <a:pt x="55" y="36"/>
                      </a:lnTo>
                      <a:lnTo>
                        <a:pt x="3" y="14"/>
                      </a:lnTo>
                      <a:lnTo>
                        <a:pt x="34" y="43"/>
                      </a:lnTo>
                      <a:lnTo>
                        <a:pt x="0" y="48"/>
                      </a:lnTo>
                      <a:lnTo>
                        <a:pt x="28" y="65"/>
                      </a:lnTo>
                      <a:lnTo>
                        <a:pt x="2" y="83"/>
                      </a:lnTo>
                      <a:lnTo>
                        <a:pt x="43" y="77"/>
                      </a:lnTo>
                      <a:lnTo>
                        <a:pt x="34" y="100"/>
                      </a:lnTo>
                      <a:lnTo>
                        <a:pt x="57" y="88"/>
                      </a:lnTo>
                      <a:lnTo>
                        <a:pt x="64" y="121"/>
                      </a:lnTo>
                      <a:lnTo>
                        <a:pt x="79" y="84"/>
                      </a:lnTo>
                      <a:lnTo>
                        <a:pt x="98" y="112"/>
                      </a:lnTo>
                      <a:lnTo>
                        <a:pt x="105" y="81"/>
                      </a:lnTo>
                      <a:lnTo>
                        <a:pt x="135" y="102"/>
                      </a:lnTo>
                      <a:lnTo>
                        <a:pt x="126" y="72"/>
                      </a:lnTo>
                      <a:lnTo>
                        <a:pt x="161" y="74"/>
                      </a:lnTo>
                      <a:lnTo>
                        <a:pt x="131" y="58"/>
                      </a:lnTo>
                      <a:lnTo>
                        <a:pt x="157" y="45"/>
                      </a:lnTo>
                      <a:lnTo>
                        <a:pt x="124" y="41"/>
                      </a:lnTo>
                      <a:lnTo>
                        <a:pt x="136" y="26"/>
                      </a:lnTo>
                      <a:lnTo>
                        <a:pt x="105" y="31"/>
                      </a:lnTo>
                      <a:lnTo>
                        <a:pt x="109" y="0"/>
                      </a:lnTo>
                      <a:lnTo>
                        <a:pt x="81" y="3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88" name="Freeform 587"/>
                <p:cNvSpPr>
                  <a:spLocks/>
                </p:cNvSpPr>
                <p:nvPr/>
              </p:nvSpPr>
              <p:spPr bwMode="auto">
                <a:xfrm>
                  <a:off x="1248" y="2703"/>
                  <a:ext cx="77" cy="58"/>
                </a:xfrm>
                <a:custGeom>
                  <a:avLst/>
                  <a:gdLst>
                    <a:gd name="T0" fmla="*/ 10 w 154"/>
                    <a:gd name="T1" fmla="*/ 4 h 115"/>
                    <a:gd name="T2" fmla="*/ 8 w 154"/>
                    <a:gd name="T3" fmla="*/ 2 h 115"/>
                    <a:gd name="T4" fmla="*/ 7 w 154"/>
                    <a:gd name="T5" fmla="*/ 5 h 115"/>
                    <a:gd name="T6" fmla="*/ 1 w 154"/>
                    <a:gd name="T7" fmla="*/ 2 h 115"/>
                    <a:gd name="T8" fmla="*/ 5 w 154"/>
                    <a:gd name="T9" fmla="*/ 6 h 115"/>
                    <a:gd name="T10" fmla="*/ 0 w 154"/>
                    <a:gd name="T11" fmla="*/ 6 h 115"/>
                    <a:gd name="T12" fmla="*/ 4 w 154"/>
                    <a:gd name="T13" fmla="*/ 8 h 115"/>
                    <a:gd name="T14" fmla="*/ 1 w 154"/>
                    <a:gd name="T15" fmla="*/ 10 h 115"/>
                    <a:gd name="T16" fmla="*/ 5 w 154"/>
                    <a:gd name="T17" fmla="*/ 10 h 115"/>
                    <a:gd name="T18" fmla="*/ 5 w 154"/>
                    <a:gd name="T19" fmla="*/ 12 h 115"/>
                    <a:gd name="T20" fmla="*/ 7 w 154"/>
                    <a:gd name="T21" fmla="*/ 11 h 115"/>
                    <a:gd name="T22" fmla="*/ 8 w 154"/>
                    <a:gd name="T23" fmla="*/ 15 h 115"/>
                    <a:gd name="T24" fmla="*/ 10 w 154"/>
                    <a:gd name="T25" fmla="*/ 11 h 115"/>
                    <a:gd name="T26" fmla="*/ 12 w 154"/>
                    <a:gd name="T27" fmla="*/ 14 h 115"/>
                    <a:gd name="T28" fmla="*/ 13 w 154"/>
                    <a:gd name="T29" fmla="*/ 10 h 115"/>
                    <a:gd name="T30" fmla="*/ 17 w 154"/>
                    <a:gd name="T31" fmla="*/ 13 h 115"/>
                    <a:gd name="T32" fmla="*/ 16 w 154"/>
                    <a:gd name="T33" fmla="*/ 9 h 115"/>
                    <a:gd name="T34" fmla="*/ 20 w 154"/>
                    <a:gd name="T35" fmla="*/ 9 h 115"/>
                    <a:gd name="T36" fmla="*/ 16 w 154"/>
                    <a:gd name="T37" fmla="*/ 7 h 115"/>
                    <a:gd name="T38" fmla="*/ 19 w 154"/>
                    <a:gd name="T39" fmla="*/ 6 h 115"/>
                    <a:gd name="T40" fmla="*/ 15 w 154"/>
                    <a:gd name="T41" fmla="*/ 5 h 115"/>
                    <a:gd name="T42" fmla="*/ 17 w 154"/>
                    <a:gd name="T43" fmla="*/ 3 h 115"/>
                    <a:gd name="T44" fmla="*/ 13 w 154"/>
                    <a:gd name="T45" fmla="*/ 4 h 115"/>
                    <a:gd name="T46" fmla="*/ 13 w 154"/>
                    <a:gd name="T47" fmla="*/ 0 h 115"/>
                    <a:gd name="T48" fmla="*/ 10 w 154"/>
                    <a:gd name="T49" fmla="*/ 4 h 11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54" h="115">
                      <a:moveTo>
                        <a:pt x="78" y="31"/>
                      </a:moveTo>
                      <a:lnTo>
                        <a:pt x="61" y="12"/>
                      </a:lnTo>
                      <a:lnTo>
                        <a:pt x="52" y="34"/>
                      </a:lnTo>
                      <a:lnTo>
                        <a:pt x="4" y="12"/>
                      </a:lnTo>
                      <a:lnTo>
                        <a:pt x="33" y="41"/>
                      </a:lnTo>
                      <a:lnTo>
                        <a:pt x="0" y="46"/>
                      </a:lnTo>
                      <a:lnTo>
                        <a:pt x="28" y="63"/>
                      </a:lnTo>
                      <a:lnTo>
                        <a:pt x="2" y="79"/>
                      </a:lnTo>
                      <a:lnTo>
                        <a:pt x="40" y="74"/>
                      </a:lnTo>
                      <a:lnTo>
                        <a:pt x="35" y="94"/>
                      </a:lnTo>
                      <a:lnTo>
                        <a:pt x="56" y="84"/>
                      </a:lnTo>
                      <a:lnTo>
                        <a:pt x="61" y="115"/>
                      </a:lnTo>
                      <a:lnTo>
                        <a:pt x="76" y="81"/>
                      </a:lnTo>
                      <a:lnTo>
                        <a:pt x="95" y="107"/>
                      </a:lnTo>
                      <a:lnTo>
                        <a:pt x="101" y="77"/>
                      </a:lnTo>
                      <a:lnTo>
                        <a:pt x="130" y="98"/>
                      </a:lnTo>
                      <a:lnTo>
                        <a:pt x="121" y="69"/>
                      </a:lnTo>
                      <a:lnTo>
                        <a:pt x="154" y="72"/>
                      </a:lnTo>
                      <a:lnTo>
                        <a:pt x="126" y="56"/>
                      </a:lnTo>
                      <a:lnTo>
                        <a:pt x="151" y="43"/>
                      </a:lnTo>
                      <a:lnTo>
                        <a:pt x="120" y="39"/>
                      </a:lnTo>
                      <a:lnTo>
                        <a:pt x="132" y="24"/>
                      </a:lnTo>
                      <a:lnTo>
                        <a:pt x="102" y="29"/>
                      </a:lnTo>
                      <a:lnTo>
                        <a:pt x="104" y="0"/>
                      </a:lnTo>
                      <a:lnTo>
                        <a:pt x="78" y="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89" name="Freeform 588"/>
                <p:cNvSpPr>
                  <a:spLocks/>
                </p:cNvSpPr>
                <p:nvPr/>
              </p:nvSpPr>
              <p:spPr bwMode="auto">
                <a:xfrm>
                  <a:off x="1249" y="2705"/>
                  <a:ext cx="74" cy="55"/>
                </a:xfrm>
                <a:custGeom>
                  <a:avLst/>
                  <a:gdLst>
                    <a:gd name="T0" fmla="*/ 10 w 147"/>
                    <a:gd name="T1" fmla="*/ 4 h 110"/>
                    <a:gd name="T2" fmla="*/ 8 w 147"/>
                    <a:gd name="T3" fmla="*/ 2 h 110"/>
                    <a:gd name="T4" fmla="*/ 7 w 147"/>
                    <a:gd name="T5" fmla="*/ 5 h 110"/>
                    <a:gd name="T6" fmla="*/ 1 w 147"/>
                    <a:gd name="T7" fmla="*/ 2 h 110"/>
                    <a:gd name="T8" fmla="*/ 4 w 147"/>
                    <a:gd name="T9" fmla="*/ 5 h 110"/>
                    <a:gd name="T10" fmla="*/ 0 w 147"/>
                    <a:gd name="T11" fmla="*/ 6 h 110"/>
                    <a:gd name="T12" fmla="*/ 4 w 147"/>
                    <a:gd name="T13" fmla="*/ 8 h 110"/>
                    <a:gd name="T14" fmla="*/ 1 w 147"/>
                    <a:gd name="T15" fmla="*/ 10 h 110"/>
                    <a:gd name="T16" fmla="*/ 5 w 147"/>
                    <a:gd name="T17" fmla="*/ 9 h 110"/>
                    <a:gd name="T18" fmla="*/ 5 w 147"/>
                    <a:gd name="T19" fmla="*/ 12 h 110"/>
                    <a:gd name="T20" fmla="*/ 7 w 147"/>
                    <a:gd name="T21" fmla="*/ 11 h 110"/>
                    <a:gd name="T22" fmla="*/ 8 w 147"/>
                    <a:gd name="T23" fmla="*/ 14 h 110"/>
                    <a:gd name="T24" fmla="*/ 9 w 147"/>
                    <a:gd name="T25" fmla="*/ 10 h 110"/>
                    <a:gd name="T26" fmla="*/ 12 w 147"/>
                    <a:gd name="T27" fmla="*/ 13 h 110"/>
                    <a:gd name="T28" fmla="*/ 13 w 147"/>
                    <a:gd name="T29" fmla="*/ 10 h 110"/>
                    <a:gd name="T30" fmla="*/ 16 w 147"/>
                    <a:gd name="T31" fmla="*/ 12 h 110"/>
                    <a:gd name="T32" fmla="*/ 15 w 147"/>
                    <a:gd name="T33" fmla="*/ 9 h 110"/>
                    <a:gd name="T34" fmla="*/ 19 w 147"/>
                    <a:gd name="T35" fmla="*/ 9 h 110"/>
                    <a:gd name="T36" fmla="*/ 15 w 147"/>
                    <a:gd name="T37" fmla="*/ 7 h 110"/>
                    <a:gd name="T38" fmla="*/ 18 w 147"/>
                    <a:gd name="T39" fmla="*/ 6 h 110"/>
                    <a:gd name="T40" fmla="*/ 15 w 147"/>
                    <a:gd name="T41" fmla="*/ 5 h 110"/>
                    <a:gd name="T42" fmla="*/ 16 w 147"/>
                    <a:gd name="T43" fmla="*/ 3 h 110"/>
                    <a:gd name="T44" fmla="*/ 13 w 147"/>
                    <a:gd name="T45" fmla="*/ 4 h 110"/>
                    <a:gd name="T46" fmla="*/ 13 w 147"/>
                    <a:gd name="T47" fmla="*/ 0 h 110"/>
                    <a:gd name="T48" fmla="*/ 10 w 147"/>
                    <a:gd name="T49" fmla="*/ 4 h 11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47" h="110">
                      <a:moveTo>
                        <a:pt x="74" y="29"/>
                      </a:moveTo>
                      <a:lnTo>
                        <a:pt x="57" y="12"/>
                      </a:lnTo>
                      <a:lnTo>
                        <a:pt x="50" y="33"/>
                      </a:lnTo>
                      <a:lnTo>
                        <a:pt x="3" y="12"/>
                      </a:lnTo>
                      <a:lnTo>
                        <a:pt x="31" y="40"/>
                      </a:lnTo>
                      <a:lnTo>
                        <a:pt x="0" y="45"/>
                      </a:lnTo>
                      <a:lnTo>
                        <a:pt x="26" y="60"/>
                      </a:lnTo>
                      <a:lnTo>
                        <a:pt x="2" y="76"/>
                      </a:lnTo>
                      <a:lnTo>
                        <a:pt x="38" y="71"/>
                      </a:lnTo>
                      <a:lnTo>
                        <a:pt x="33" y="91"/>
                      </a:lnTo>
                      <a:lnTo>
                        <a:pt x="52" y="81"/>
                      </a:lnTo>
                      <a:lnTo>
                        <a:pt x="59" y="110"/>
                      </a:lnTo>
                      <a:lnTo>
                        <a:pt x="72" y="78"/>
                      </a:lnTo>
                      <a:lnTo>
                        <a:pt x="90" y="102"/>
                      </a:lnTo>
                      <a:lnTo>
                        <a:pt x="97" y="74"/>
                      </a:lnTo>
                      <a:lnTo>
                        <a:pt x="124" y="93"/>
                      </a:lnTo>
                      <a:lnTo>
                        <a:pt x="116" y="67"/>
                      </a:lnTo>
                      <a:lnTo>
                        <a:pt x="147" y="69"/>
                      </a:lnTo>
                      <a:lnTo>
                        <a:pt x="119" y="53"/>
                      </a:lnTo>
                      <a:lnTo>
                        <a:pt x="143" y="41"/>
                      </a:lnTo>
                      <a:lnTo>
                        <a:pt x="114" y="38"/>
                      </a:lnTo>
                      <a:lnTo>
                        <a:pt x="126" y="22"/>
                      </a:lnTo>
                      <a:lnTo>
                        <a:pt x="97" y="28"/>
                      </a:lnTo>
                      <a:lnTo>
                        <a:pt x="100" y="0"/>
                      </a:lnTo>
                      <a:lnTo>
                        <a:pt x="74" y="2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90" name="Freeform 589"/>
                <p:cNvSpPr>
                  <a:spLocks/>
                </p:cNvSpPr>
                <p:nvPr/>
              </p:nvSpPr>
              <p:spPr bwMode="auto">
                <a:xfrm>
                  <a:off x="1251" y="2706"/>
                  <a:ext cx="70" cy="53"/>
                </a:xfrm>
                <a:custGeom>
                  <a:avLst/>
                  <a:gdLst>
                    <a:gd name="T0" fmla="*/ 9 w 140"/>
                    <a:gd name="T1" fmla="*/ 4 h 105"/>
                    <a:gd name="T2" fmla="*/ 7 w 140"/>
                    <a:gd name="T3" fmla="*/ 2 h 105"/>
                    <a:gd name="T4" fmla="*/ 7 w 140"/>
                    <a:gd name="T5" fmla="*/ 4 h 105"/>
                    <a:gd name="T6" fmla="*/ 1 w 140"/>
                    <a:gd name="T7" fmla="*/ 2 h 105"/>
                    <a:gd name="T8" fmla="*/ 4 w 140"/>
                    <a:gd name="T9" fmla="*/ 5 h 105"/>
                    <a:gd name="T10" fmla="*/ 0 w 140"/>
                    <a:gd name="T11" fmla="*/ 6 h 105"/>
                    <a:gd name="T12" fmla="*/ 3 w 140"/>
                    <a:gd name="T13" fmla="*/ 8 h 105"/>
                    <a:gd name="T14" fmla="*/ 1 w 140"/>
                    <a:gd name="T15" fmla="*/ 9 h 105"/>
                    <a:gd name="T16" fmla="*/ 5 w 140"/>
                    <a:gd name="T17" fmla="*/ 9 h 105"/>
                    <a:gd name="T18" fmla="*/ 4 w 140"/>
                    <a:gd name="T19" fmla="*/ 11 h 105"/>
                    <a:gd name="T20" fmla="*/ 7 w 140"/>
                    <a:gd name="T21" fmla="*/ 10 h 105"/>
                    <a:gd name="T22" fmla="*/ 7 w 140"/>
                    <a:gd name="T23" fmla="*/ 14 h 105"/>
                    <a:gd name="T24" fmla="*/ 9 w 140"/>
                    <a:gd name="T25" fmla="*/ 10 h 105"/>
                    <a:gd name="T26" fmla="*/ 11 w 140"/>
                    <a:gd name="T27" fmla="*/ 12 h 105"/>
                    <a:gd name="T28" fmla="*/ 12 w 140"/>
                    <a:gd name="T29" fmla="*/ 9 h 105"/>
                    <a:gd name="T30" fmla="*/ 15 w 140"/>
                    <a:gd name="T31" fmla="*/ 12 h 105"/>
                    <a:gd name="T32" fmla="*/ 14 w 140"/>
                    <a:gd name="T33" fmla="*/ 8 h 105"/>
                    <a:gd name="T34" fmla="*/ 18 w 140"/>
                    <a:gd name="T35" fmla="*/ 9 h 105"/>
                    <a:gd name="T36" fmla="*/ 15 w 140"/>
                    <a:gd name="T37" fmla="*/ 7 h 105"/>
                    <a:gd name="T38" fmla="*/ 18 w 140"/>
                    <a:gd name="T39" fmla="*/ 5 h 105"/>
                    <a:gd name="T40" fmla="*/ 14 w 140"/>
                    <a:gd name="T41" fmla="*/ 5 h 105"/>
                    <a:gd name="T42" fmla="*/ 15 w 140"/>
                    <a:gd name="T43" fmla="*/ 3 h 105"/>
                    <a:gd name="T44" fmla="*/ 12 w 140"/>
                    <a:gd name="T45" fmla="*/ 4 h 105"/>
                    <a:gd name="T46" fmla="*/ 12 w 140"/>
                    <a:gd name="T47" fmla="*/ 0 h 105"/>
                    <a:gd name="T48" fmla="*/ 9 w 140"/>
                    <a:gd name="T49" fmla="*/ 4 h 10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40" h="105">
                      <a:moveTo>
                        <a:pt x="71" y="27"/>
                      </a:moveTo>
                      <a:lnTo>
                        <a:pt x="56" y="12"/>
                      </a:lnTo>
                      <a:lnTo>
                        <a:pt x="49" y="31"/>
                      </a:lnTo>
                      <a:lnTo>
                        <a:pt x="4" y="12"/>
                      </a:lnTo>
                      <a:lnTo>
                        <a:pt x="30" y="38"/>
                      </a:lnTo>
                      <a:lnTo>
                        <a:pt x="0" y="43"/>
                      </a:lnTo>
                      <a:lnTo>
                        <a:pt x="24" y="57"/>
                      </a:lnTo>
                      <a:lnTo>
                        <a:pt x="2" y="72"/>
                      </a:lnTo>
                      <a:lnTo>
                        <a:pt x="37" y="67"/>
                      </a:lnTo>
                      <a:lnTo>
                        <a:pt x="31" y="86"/>
                      </a:lnTo>
                      <a:lnTo>
                        <a:pt x="50" y="77"/>
                      </a:lnTo>
                      <a:lnTo>
                        <a:pt x="56" y="105"/>
                      </a:lnTo>
                      <a:lnTo>
                        <a:pt x="69" y="74"/>
                      </a:lnTo>
                      <a:lnTo>
                        <a:pt x="87" y="96"/>
                      </a:lnTo>
                      <a:lnTo>
                        <a:pt x="92" y="70"/>
                      </a:lnTo>
                      <a:lnTo>
                        <a:pt x="118" y="89"/>
                      </a:lnTo>
                      <a:lnTo>
                        <a:pt x="111" y="64"/>
                      </a:lnTo>
                      <a:lnTo>
                        <a:pt x="140" y="65"/>
                      </a:lnTo>
                      <a:lnTo>
                        <a:pt x="114" y="51"/>
                      </a:lnTo>
                      <a:lnTo>
                        <a:pt x="137" y="39"/>
                      </a:lnTo>
                      <a:lnTo>
                        <a:pt x="109" y="36"/>
                      </a:lnTo>
                      <a:lnTo>
                        <a:pt x="119" y="22"/>
                      </a:lnTo>
                      <a:lnTo>
                        <a:pt x="92" y="26"/>
                      </a:lnTo>
                      <a:lnTo>
                        <a:pt x="95" y="0"/>
                      </a:lnTo>
                      <a:lnTo>
                        <a:pt x="71" y="2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91" name="Freeform 590"/>
                <p:cNvSpPr>
                  <a:spLocks/>
                </p:cNvSpPr>
                <p:nvPr/>
              </p:nvSpPr>
              <p:spPr bwMode="auto">
                <a:xfrm>
                  <a:off x="1253" y="2708"/>
                  <a:ext cx="67" cy="51"/>
                </a:xfrm>
                <a:custGeom>
                  <a:avLst/>
                  <a:gdLst>
                    <a:gd name="T0" fmla="*/ 9 w 134"/>
                    <a:gd name="T1" fmla="*/ 4 h 102"/>
                    <a:gd name="T2" fmla="*/ 7 w 134"/>
                    <a:gd name="T3" fmla="*/ 2 h 102"/>
                    <a:gd name="T4" fmla="*/ 6 w 134"/>
                    <a:gd name="T5" fmla="*/ 4 h 102"/>
                    <a:gd name="T6" fmla="*/ 1 w 134"/>
                    <a:gd name="T7" fmla="*/ 2 h 102"/>
                    <a:gd name="T8" fmla="*/ 4 w 134"/>
                    <a:gd name="T9" fmla="*/ 5 h 102"/>
                    <a:gd name="T10" fmla="*/ 0 w 134"/>
                    <a:gd name="T11" fmla="*/ 5 h 102"/>
                    <a:gd name="T12" fmla="*/ 3 w 134"/>
                    <a:gd name="T13" fmla="*/ 7 h 102"/>
                    <a:gd name="T14" fmla="*/ 0 w 134"/>
                    <a:gd name="T15" fmla="*/ 9 h 102"/>
                    <a:gd name="T16" fmla="*/ 5 w 134"/>
                    <a:gd name="T17" fmla="*/ 9 h 102"/>
                    <a:gd name="T18" fmla="*/ 4 w 134"/>
                    <a:gd name="T19" fmla="*/ 11 h 102"/>
                    <a:gd name="T20" fmla="*/ 6 w 134"/>
                    <a:gd name="T21" fmla="*/ 10 h 102"/>
                    <a:gd name="T22" fmla="*/ 7 w 134"/>
                    <a:gd name="T23" fmla="*/ 13 h 102"/>
                    <a:gd name="T24" fmla="*/ 9 w 134"/>
                    <a:gd name="T25" fmla="*/ 9 h 102"/>
                    <a:gd name="T26" fmla="*/ 11 w 134"/>
                    <a:gd name="T27" fmla="*/ 12 h 102"/>
                    <a:gd name="T28" fmla="*/ 11 w 134"/>
                    <a:gd name="T29" fmla="*/ 9 h 102"/>
                    <a:gd name="T30" fmla="*/ 14 w 134"/>
                    <a:gd name="T31" fmla="*/ 11 h 102"/>
                    <a:gd name="T32" fmla="*/ 14 w 134"/>
                    <a:gd name="T33" fmla="*/ 8 h 102"/>
                    <a:gd name="T34" fmla="*/ 17 w 134"/>
                    <a:gd name="T35" fmla="*/ 8 h 102"/>
                    <a:gd name="T36" fmla="*/ 14 w 134"/>
                    <a:gd name="T37" fmla="*/ 6 h 102"/>
                    <a:gd name="T38" fmla="*/ 17 w 134"/>
                    <a:gd name="T39" fmla="*/ 5 h 102"/>
                    <a:gd name="T40" fmla="*/ 13 w 134"/>
                    <a:gd name="T41" fmla="*/ 5 h 102"/>
                    <a:gd name="T42" fmla="*/ 15 w 134"/>
                    <a:gd name="T43" fmla="*/ 3 h 102"/>
                    <a:gd name="T44" fmla="*/ 11 w 134"/>
                    <a:gd name="T45" fmla="*/ 4 h 102"/>
                    <a:gd name="T46" fmla="*/ 12 w 134"/>
                    <a:gd name="T47" fmla="*/ 0 h 102"/>
                    <a:gd name="T48" fmla="*/ 9 w 134"/>
                    <a:gd name="T49" fmla="*/ 4 h 10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34" h="102">
                      <a:moveTo>
                        <a:pt x="67" y="28"/>
                      </a:moveTo>
                      <a:lnTo>
                        <a:pt x="52" y="11"/>
                      </a:lnTo>
                      <a:lnTo>
                        <a:pt x="45" y="29"/>
                      </a:lnTo>
                      <a:lnTo>
                        <a:pt x="2" y="11"/>
                      </a:lnTo>
                      <a:lnTo>
                        <a:pt x="27" y="35"/>
                      </a:lnTo>
                      <a:lnTo>
                        <a:pt x="0" y="40"/>
                      </a:lnTo>
                      <a:lnTo>
                        <a:pt x="24" y="55"/>
                      </a:lnTo>
                      <a:lnTo>
                        <a:pt x="0" y="67"/>
                      </a:lnTo>
                      <a:lnTo>
                        <a:pt x="34" y="66"/>
                      </a:lnTo>
                      <a:lnTo>
                        <a:pt x="29" y="83"/>
                      </a:lnTo>
                      <a:lnTo>
                        <a:pt x="48" y="73"/>
                      </a:lnTo>
                      <a:lnTo>
                        <a:pt x="53" y="102"/>
                      </a:lnTo>
                      <a:lnTo>
                        <a:pt x="65" y="69"/>
                      </a:lnTo>
                      <a:lnTo>
                        <a:pt x="81" y="93"/>
                      </a:lnTo>
                      <a:lnTo>
                        <a:pt x="86" y="67"/>
                      </a:lnTo>
                      <a:lnTo>
                        <a:pt x="112" y="85"/>
                      </a:lnTo>
                      <a:lnTo>
                        <a:pt x="105" y="61"/>
                      </a:lnTo>
                      <a:lnTo>
                        <a:pt x="134" y="62"/>
                      </a:lnTo>
                      <a:lnTo>
                        <a:pt x="109" y="48"/>
                      </a:lnTo>
                      <a:lnTo>
                        <a:pt x="131" y="38"/>
                      </a:lnTo>
                      <a:lnTo>
                        <a:pt x="103" y="35"/>
                      </a:lnTo>
                      <a:lnTo>
                        <a:pt x="114" y="21"/>
                      </a:lnTo>
                      <a:lnTo>
                        <a:pt x="88" y="26"/>
                      </a:lnTo>
                      <a:lnTo>
                        <a:pt x="90" y="0"/>
                      </a:lnTo>
                      <a:lnTo>
                        <a:pt x="67" y="28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92" name="Freeform 591"/>
                <p:cNvSpPr>
                  <a:spLocks/>
                </p:cNvSpPr>
                <p:nvPr/>
              </p:nvSpPr>
              <p:spPr bwMode="auto">
                <a:xfrm>
                  <a:off x="1255" y="2708"/>
                  <a:ext cx="63" cy="49"/>
                </a:xfrm>
                <a:custGeom>
                  <a:avLst/>
                  <a:gdLst>
                    <a:gd name="T0" fmla="*/ 8 w 128"/>
                    <a:gd name="T1" fmla="*/ 4 h 97"/>
                    <a:gd name="T2" fmla="*/ 6 w 128"/>
                    <a:gd name="T3" fmla="*/ 2 h 97"/>
                    <a:gd name="T4" fmla="*/ 5 w 128"/>
                    <a:gd name="T5" fmla="*/ 4 h 97"/>
                    <a:gd name="T6" fmla="*/ 0 w 128"/>
                    <a:gd name="T7" fmla="*/ 2 h 97"/>
                    <a:gd name="T8" fmla="*/ 3 w 128"/>
                    <a:gd name="T9" fmla="*/ 5 h 97"/>
                    <a:gd name="T10" fmla="*/ 0 w 128"/>
                    <a:gd name="T11" fmla="*/ 5 h 97"/>
                    <a:gd name="T12" fmla="*/ 2 w 128"/>
                    <a:gd name="T13" fmla="*/ 7 h 97"/>
                    <a:gd name="T14" fmla="*/ 0 w 128"/>
                    <a:gd name="T15" fmla="*/ 8 h 97"/>
                    <a:gd name="T16" fmla="*/ 4 w 128"/>
                    <a:gd name="T17" fmla="*/ 8 h 97"/>
                    <a:gd name="T18" fmla="*/ 3 w 128"/>
                    <a:gd name="T19" fmla="*/ 10 h 97"/>
                    <a:gd name="T20" fmla="*/ 5 w 128"/>
                    <a:gd name="T21" fmla="*/ 9 h 97"/>
                    <a:gd name="T22" fmla="*/ 6 w 128"/>
                    <a:gd name="T23" fmla="*/ 13 h 97"/>
                    <a:gd name="T24" fmla="*/ 7 w 128"/>
                    <a:gd name="T25" fmla="*/ 9 h 97"/>
                    <a:gd name="T26" fmla="*/ 9 w 128"/>
                    <a:gd name="T27" fmla="*/ 11 h 97"/>
                    <a:gd name="T28" fmla="*/ 10 w 128"/>
                    <a:gd name="T29" fmla="*/ 8 h 97"/>
                    <a:gd name="T30" fmla="*/ 13 w 128"/>
                    <a:gd name="T31" fmla="*/ 11 h 97"/>
                    <a:gd name="T32" fmla="*/ 12 w 128"/>
                    <a:gd name="T33" fmla="*/ 8 h 97"/>
                    <a:gd name="T34" fmla="*/ 15 w 128"/>
                    <a:gd name="T35" fmla="*/ 8 h 97"/>
                    <a:gd name="T36" fmla="*/ 12 w 128"/>
                    <a:gd name="T37" fmla="*/ 6 h 97"/>
                    <a:gd name="T38" fmla="*/ 15 w 128"/>
                    <a:gd name="T39" fmla="*/ 5 h 97"/>
                    <a:gd name="T40" fmla="*/ 12 w 128"/>
                    <a:gd name="T41" fmla="*/ 5 h 97"/>
                    <a:gd name="T42" fmla="*/ 13 w 128"/>
                    <a:gd name="T43" fmla="*/ 3 h 97"/>
                    <a:gd name="T44" fmla="*/ 10 w 128"/>
                    <a:gd name="T45" fmla="*/ 3 h 97"/>
                    <a:gd name="T46" fmla="*/ 10 w 128"/>
                    <a:gd name="T47" fmla="*/ 0 h 97"/>
                    <a:gd name="T48" fmla="*/ 8 w 128"/>
                    <a:gd name="T49" fmla="*/ 4 h 9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28" h="97">
                      <a:moveTo>
                        <a:pt x="64" y="26"/>
                      </a:moveTo>
                      <a:lnTo>
                        <a:pt x="49" y="10"/>
                      </a:lnTo>
                      <a:lnTo>
                        <a:pt x="43" y="27"/>
                      </a:lnTo>
                      <a:lnTo>
                        <a:pt x="2" y="10"/>
                      </a:lnTo>
                      <a:lnTo>
                        <a:pt x="28" y="33"/>
                      </a:lnTo>
                      <a:lnTo>
                        <a:pt x="0" y="38"/>
                      </a:lnTo>
                      <a:lnTo>
                        <a:pt x="23" y="52"/>
                      </a:lnTo>
                      <a:lnTo>
                        <a:pt x="0" y="64"/>
                      </a:lnTo>
                      <a:lnTo>
                        <a:pt x="33" y="62"/>
                      </a:lnTo>
                      <a:lnTo>
                        <a:pt x="28" y="78"/>
                      </a:lnTo>
                      <a:lnTo>
                        <a:pt x="45" y="69"/>
                      </a:lnTo>
                      <a:lnTo>
                        <a:pt x="50" y="97"/>
                      </a:lnTo>
                      <a:lnTo>
                        <a:pt x="62" y="65"/>
                      </a:lnTo>
                      <a:lnTo>
                        <a:pt x="78" y="88"/>
                      </a:lnTo>
                      <a:lnTo>
                        <a:pt x="83" y="64"/>
                      </a:lnTo>
                      <a:lnTo>
                        <a:pt x="107" y="81"/>
                      </a:lnTo>
                      <a:lnTo>
                        <a:pt x="99" y="57"/>
                      </a:lnTo>
                      <a:lnTo>
                        <a:pt x="128" y="59"/>
                      </a:lnTo>
                      <a:lnTo>
                        <a:pt x="104" y="46"/>
                      </a:lnTo>
                      <a:lnTo>
                        <a:pt x="125" y="36"/>
                      </a:lnTo>
                      <a:lnTo>
                        <a:pt x="99" y="33"/>
                      </a:lnTo>
                      <a:lnTo>
                        <a:pt x="109" y="21"/>
                      </a:lnTo>
                      <a:lnTo>
                        <a:pt x="83" y="24"/>
                      </a:lnTo>
                      <a:lnTo>
                        <a:pt x="87" y="0"/>
                      </a:lnTo>
                      <a:lnTo>
                        <a:pt x="64" y="26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93" name="Freeform 592"/>
                <p:cNvSpPr>
                  <a:spLocks/>
                </p:cNvSpPr>
                <p:nvPr/>
              </p:nvSpPr>
              <p:spPr bwMode="auto">
                <a:xfrm>
                  <a:off x="1256" y="2710"/>
                  <a:ext cx="61" cy="46"/>
                </a:xfrm>
                <a:custGeom>
                  <a:avLst/>
                  <a:gdLst>
                    <a:gd name="T0" fmla="*/ 8 w 121"/>
                    <a:gd name="T1" fmla="*/ 3 h 92"/>
                    <a:gd name="T2" fmla="*/ 6 w 121"/>
                    <a:gd name="T3" fmla="*/ 2 h 92"/>
                    <a:gd name="T4" fmla="*/ 5 w 121"/>
                    <a:gd name="T5" fmla="*/ 4 h 92"/>
                    <a:gd name="T6" fmla="*/ 1 w 121"/>
                    <a:gd name="T7" fmla="*/ 2 h 92"/>
                    <a:gd name="T8" fmla="*/ 4 w 121"/>
                    <a:gd name="T9" fmla="*/ 4 h 92"/>
                    <a:gd name="T10" fmla="*/ 0 w 121"/>
                    <a:gd name="T11" fmla="*/ 5 h 92"/>
                    <a:gd name="T12" fmla="*/ 3 w 121"/>
                    <a:gd name="T13" fmla="*/ 7 h 92"/>
                    <a:gd name="T14" fmla="*/ 0 w 121"/>
                    <a:gd name="T15" fmla="*/ 8 h 92"/>
                    <a:gd name="T16" fmla="*/ 4 w 121"/>
                    <a:gd name="T17" fmla="*/ 8 h 92"/>
                    <a:gd name="T18" fmla="*/ 4 w 121"/>
                    <a:gd name="T19" fmla="*/ 10 h 92"/>
                    <a:gd name="T20" fmla="*/ 6 w 121"/>
                    <a:gd name="T21" fmla="*/ 9 h 92"/>
                    <a:gd name="T22" fmla="*/ 6 w 121"/>
                    <a:gd name="T23" fmla="*/ 12 h 92"/>
                    <a:gd name="T24" fmla="*/ 8 w 121"/>
                    <a:gd name="T25" fmla="*/ 8 h 92"/>
                    <a:gd name="T26" fmla="*/ 10 w 121"/>
                    <a:gd name="T27" fmla="*/ 11 h 92"/>
                    <a:gd name="T28" fmla="*/ 10 w 121"/>
                    <a:gd name="T29" fmla="*/ 8 h 92"/>
                    <a:gd name="T30" fmla="*/ 13 w 121"/>
                    <a:gd name="T31" fmla="*/ 10 h 92"/>
                    <a:gd name="T32" fmla="*/ 12 w 121"/>
                    <a:gd name="T33" fmla="*/ 7 h 92"/>
                    <a:gd name="T34" fmla="*/ 16 w 121"/>
                    <a:gd name="T35" fmla="*/ 7 h 92"/>
                    <a:gd name="T36" fmla="*/ 13 w 121"/>
                    <a:gd name="T37" fmla="*/ 6 h 92"/>
                    <a:gd name="T38" fmla="*/ 15 w 121"/>
                    <a:gd name="T39" fmla="*/ 5 h 92"/>
                    <a:gd name="T40" fmla="*/ 12 w 121"/>
                    <a:gd name="T41" fmla="*/ 4 h 92"/>
                    <a:gd name="T42" fmla="*/ 13 w 121"/>
                    <a:gd name="T43" fmla="*/ 3 h 92"/>
                    <a:gd name="T44" fmla="*/ 10 w 121"/>
                    <a:gd name="T45" fmla="*/ 3 h 92"/>
                    <a:gd name="T46" fmla="*/ 11 w 121"/>
                    <a:gd name="T47" fmla="*/ 0 h 92"/>
                    <a:gd name="T48" fmla="*/ 8 w 121"/>
                    <a:gd name="T49" fmla="*/ 3 h 9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21" h="92">
                      <a:moveTo>
                        <a:pt x="60" y="24"/>
                      </a:moveTo>
                      <a:lnTo>
                        <a:pt x="46" y="11"/>
                      </a:lnTo>
                      <a:lnTo>
                        <a:pt x="39" y="26"/>
                      </a:lnTo>
                      <a:lnTo>
                        <a:pt x="1" y="11"/>
                      </a:lnTo>
                      <a:lnTo>
                        <a:pt x="26" y="31"/>
                      </a:lnTo>
                      <a:lnTo>
                        <a:pt x="0" y="37"/>
                      </a:lnTo>
                      <a:lnTo>
                        <a:pt x="20" y="49"/>
                      </a:lnTo>
                      <a:lnTo>
                        <a:pt x="0" y="61"/>
                      </a:lnTo>
                      <a:lnTo>
                        <a:pt x="31" y="59"/>
                      </a:lnTo>
                      <a:lnTo>
                        <a:pt x="26" y="75"/>
                      </a:lnTo>
                      <a:lnTo>
                        <a:pt x="43" y="66"/>
                      </a:lnTo>
                      <a:lnTo>
                        <a:pt x="46" y="92"/>
                      </a:lnTo>
                      <a:lnTo>
                        <a:pt x="58" y="62"/>
                      </a:lnTo>
                      <a:lnTo>
                        <a:pt x="74" y="83"/>
                      </a:lnTo>
                      <a:lnTo>
                        <a:pt x="77" y="61"/>
                      </a:lnTo>
                      <a:lnTo>
                        <a:pt x="100" y="76"/>
                      </a:lnTo>
                      <a:lnTo>
                        <a:pt x="93" y="56"/>
                      </a:lnTo>
                      <a:lnTo>
                        <a:pt x="121" y="56"/>
                      </a:lnTo>
                      <a:lnTo>
                        <a:pt x="98" y="43"/>
                      </a:lnTo>
                      <a:lnTo>
                        <a:pt x="117" y="35"/>
                      </a:lnTo>
                      <a:lnTo>
                        <a:pt x="93" y="31"/>
                      </a:lnTo>
                      <a:lnTo>
                        <a:pt x="102" y="19"/>
                      </a:lnTo>
                      <a:lnTo>
                        <a:pt x="79" y="23"/>
                      </a:lnTo>
                      <a:lnTo>
                        <a:pt x="81" y="0"/>
                      </a:lnTo>
                      <a:lnTo>
                        <a:pt x="60" y="2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94" name="Freeform 593"/>
                <p:cNvSpPr>
                  <a:spLocks/>
                </p:cNvSpPr>
                <p:nvPr/>
              </p:nvSpPr>
              <p:spPr bwMode="auto">
                <a:xfrm>
                  <a:off x="1258" y="2711"/>
                  <a:ext cx="57" cy="43"/>
                </a:xfrm>
                <a:custGeom>
                  <a:avLst/>
                  <a:gdLst>
                    <a:gd name="T0" fmla="*/ 8 w 114"/>
                    <a:gd name="T1" fmla="*/ 3 h 86"/>
                    <a:gd name="T2" fmla="*/ 6 w 114"/>
                    <a:gd name="T3" fmla="*/ 2 h 86"/>
                    <a:gd name="T4" fmla="*/ 5 w 114"/>
                    <a:gd name="T5" fmla="*/ 3 h 86"/>
                    <a:gd name="T6" fmla="*/ 1 w 114"/>
                    <a:gd name="T7" fmla="*/ 2 h 86"/>
                    <a:gd name="T8" fmla="*/ 3 w 114"/>
                    <a:gd name="T9" fmla="*/ 4 h 86"/>
                    <a:gd name="T10" fmla="*/ 0 w 114"/>
                    <a:gd name="T11" fmla="*/ 5 h 86"/>
                    <a:gd name="T12" fmla="*/ 3 w 114"/>
                    <a:gd name="T13" fmla="*/ 6 h 86"/>
                    <a:gd name="T14" fmla="*/ 0 w 114"/>
                    <a:gd name="T15" fmla="*/ 8 h 86"/>
                    <a:gd name="T16" fmla="*/ 4 w 114"/>
                    <a:gd name="T17" fmla="*/ 7 h 86"/>
                    <a:gd name="T18" fmla="*/ 3 w 114"/>
                    <a:gd name="T19" fmla="*/ 9 h 86"/>
                    <a:gd name="T20" fmla="*/ 5 w 114"/>
                    <a:gd name="T21" fmla="*/ 8 h 86"/>
                    <a:gd name="T22" fmla="*/ 6 w 114"/>
                    <a:gd name="T23" fmla="*/ 11 h 86"/>
                    <a:gd name="T24" fmla="*/ 7 w 114"/>
                    <a:gd name="T25" fmla="*/ 8 h 86"/>
                    <a:gd name="T26" fmla="*/ 9 w 114"/>
                    <a:gd name="T27" fmla="*/ 10 h 86"/>
                    <a:gd name="T28" fmla="*/ 10 w 114"/>
                    <a:gd name="T29" fmla="*/ 8 h 86"/>
                    <a:gd name="T30" fmla="*/ 12 w 114"/>
                    <a:gd name="T31" fmla="*/ 10 h 86"/>
                    <a:gd name="T32" fmla="*/ 11 w 114"/>
                    <a:gd name="T33" fmla="*/ 7 h 86"/>
                    <a:gd name="T34" fmla="*/ 15 w 114"/>
                    <a:gd name="T35" fmla="*/ 7 h 86"/>
                    <a:gd name="T36" fmla="*/ 12 w 114"/>
                    <a:gd name="T37" fmla="*/ 6 h 86"/>
                    <a:gd name="T38" fmla="*/ 14 w 114"/>
                    <a:gd name="T39" fmla="*/ 5 h 86"/>
                    <a:gd name="T40" fmla="*/ 11 w 114"/>
                    <a:gd name="T41" fmla="*/ 4 h 86"/>
                    <a:gd name="T42" fmla="*/ 13 w 114"/>
                    <a:gd name="T43" fmla="*/ 3 h 86"/>
                    <a:gd name="T44" fmla="*/ 10 w 114"/>
                    <a:gd name="T45" fmla="*/ 3 h 86"/>
                    <a:gd name="T46" fmla="*/ 10 w 114"/>
                    <a:gd name="T47" fmla="*/ 0 h 86"/>
                    <a:gd name="T48" fmla="*/ 8 w 114"/>
                    <a:gd name="T49" fmla="*/ 3 h 8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14" h="86">
                      <a:moveTo>
                        <a:pt x="57" y="22"/>
                      </a:moveTo>
                      <a:lnTo>
                        <a:pt x="43" y="9"/>
                      </a:lnTo>
                      <a:lnTo>
                        <a:pt x="38" y="24"/>
                      </a:lnTo>
                      <a:lnTo>
                        <a:pt x="2" y="9"/>
                      </a:lnTo>
                      <a:lnTo>
                        <a:pt x="24" y="29"/>
                      </a:lnTo>
                      <a:lnTo>
                        <a:pt x="0" y="35"/>
                      </a:lnTo>
                      <a:lnTo>
                        <a:pt x="19" y="47"/>
                      </a:lnTo>
                      <a:lnTo>
                        <a:pt x="0" y="57"/>
                      </a:lnTo>
                      <a:lnTo>
                        <a:pt x="29" y="55"/>
                      </a:lnTo>
                      <a:lnTo>
                        <a:pt x="24" y="69"/>
                      </a:lnTo>
                      <a:lnTo>
                        <a:pt x="40" y="62"/>
                      </a:lnTo>
                      <a:lnTo>
                        <a:pt x="45" y="86"/>
                      </a:lnTo>
                      <a:lnTo>
                        <a:pt x="55" y="59"/>
                      </a:lnTo>
                      <a:lnTo>
                        <a:pt x="69" y="78"/>
                      </a:lnTo>
                      <a:lnTo>
                        <a:pt x="74" y="57"/>
                      </a:lnTo>
                      <a:lnTo>
                        <a:pt x="95" y="73"/>
                      </a:lnTo>
                      <a:lnTo>
                        <a:pt x="88" y="52"/>
                      </a:lnTo>
                      <a:lnTo>
                        <a:pt x="114" y="54"/>
                      </a:lnTo>
                      <a:lnTo>
                        <a:pt x="92" y="41"/>
                      </a:lnTo>
                      <a:lnTo>
                        <a:pt x="111" y="33"/>
                      </a:lnTo>
                      <a:lnTo>
                        <a:pt x="88" y="29"/>
                      </a:lnTo>
                      <a:lnTo>
                        <a:pt x="97" y="17"/>
                      </a:lnTo>
                      <a:lnTo>
                        <a:pt x="74" y="21"/>
                      </a:lnTo>
                      <a:lnTo>
                        <a:pt x="76" y="0"/>
                      </a:lnTo>
                      <a:lnTo>
                        <a:pt x="57" y="2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95" name="Freeform 594"/>
                <p:cNvSpPr>
                  <a:spLocks/>
                </p:cNvSpPr>
                <p:nvPr/>
              </p:nvSpPr>
              <p:spPr bwMode="auto">
                <a:xfrm>
                  <a:off x="1260" y="2713"/>
                  <a:ext cx="53" cy="40"/>
                </a:xfrm>
                <a:custGeom>
                  <a:avLst/>
                  <a:gdLst>
                    <a:gd name="T0" fmla="*/ 6 w 107"/>
                    <a:gd name="T1" fmla="*/ 2 h 81"/>
                    <a:gd name="T2" fmla="*/ 5 w 107"/>
                    <a:gd name="T3" fmla="*/ 1 h 81"/>
                    <a:gd name="T4" fmla="*/ 4 w 107"/>
                    <a:gd name="T5" fmla="*/ 3 h 81"/>
                    <a:gd name="T6" fmla="*/ 0 w 107"/>
                    <a:gd name="T7" fmla="*/ 1 h 81"/>
                    <a:gd name="T8" fmla="*/ 2 w 107"/>
                    <a:gd name="T9" fmla="*/ 3 h 81"/>
                    <a:gd name="T10" fmla="*/ 0 w 107"/>
                    <a:gd name="T11" fmla="*/ 4 h 81"/>
                    <a:gd name="T12" fmla="*/ 2 w 107"/>
                    <a:gd name="T13" fmla="*/ 5 h 81"/>
                    <a:gd name="T14" fmla="*/ 0 w 107"/>
                    <a:gd name="T15" fmla="*/ 6 h 81"/>
                    <a:gd name="T16" fmla="*/ 3 w 107"/>
                    <a:gd name="T17" fmla="*/ 6 h 81"/>
                    <a:gd name="T18" fmla="*/ 2 w 107"/>
                    <a:gd name="T19" fmla="*/ 8 h 81"/>
                    <a:gd name="T20" fmla="*/ 4 w 107"/>
                    <a:gd name="T21" fmla="*/ 7 h 81"/>
                    <a:gd name="T22" fmla="*/ 5 w 107"/>
                    <a:gd name="T23" fmla="*/ 10 h 81"/>
                    <a:gd name="T24" fmla="*/ 6 w 107"/>
                    <a:gd name="T25" fmla="*/ 6 h 81"/>
                    <a:gd name="T26" fmla="*/ 8 w 107"/>
                    <a:gd name="T27" fmla="*/ 9 h 81"/>
                    <a:gd name="T28" fmla="*/ 8 w 107"/>
                    <a:gd name="T29" fmla="*/ 6 h 81"/>
                    <a:gd name="T30" fmla="*/ 11 w 107"/>
                    <a:gd name="T31" fmla="*/ 8 h 81"/>
                    <a:gd name="T32" fmla="*/ 10 w 107"/>
                    <a:gd name="T33" fmla="*/ 6 h 81"/>
                    <a:gd name="T34" fmla="*/ 13 w 107"/>
                    <a:gd name="T35" fmla="*/ 6 h 81"/>
                    <a:gd name="T36" fmla="*/ 10 w 107"/>
                    <a:gd name="T37" fmla="*/ 4 h 81"/>
                    <a:gd name="T38" fmla="*/ 12 w 107"/>
                    <a:gd name="T39" fmla="*/ 3 h 81"/>
                    <a:gd name="T40" fmla="*/ 10 w 107"/>
                    <a:gd name="T41" fmla="*/ 3 h 81"/>
                    <a:gd name="T42" fmla="*/ 11 w 107"/>
                    <a:gd name="T43" fmla="*/ 2 h 81"/>
                    <a:gd name="T44" fmla="*/ 8 w 107"/>
                    <a:gd name="T45" fmla="*/ 2 h 81"/>
                    <a:gd name="T46" fmla="*/ 9 w 107"/>
                    <a:gd name="T47" fmla="*/ 0 h 81"/>
                    <a:gd name="T48" fmla="*/ 6 w 107"/>
                    <a:gd name="T49" fmla="*/ 2 h 8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07" h="81">
                      <a:moveTo>
                        <a:pt x="53" y="20"/>
                      </a:moveTo>
                      <a:lnTo>
                        <a:pt x="41" y="8"/>
                      </a:lnTo>
                      <a:lnTo>
                        <a:pt x="36" y="24"/>
                      </a:lnTo>
                      <a:lnTo>
                        <a:pt x="1" y="8"/>
                      </a:lnTo>
                      <a:lnTo>
                        <a:pt x="22" y="27"/>
                      </a:lnTo>
                      <a:lnTo>
                        <a:pt x="0" y="32"/>
                      </a:lnTo>
                      <a:lnTo>
                        <a:pt x="19" y="43"/>
                      </a:lnTo>
                      <a:lnTo>
                        <a:pt x="0" y="53"/>
                      </a:lnTo>
                      <a:lnTo>
                        <a:pt x="27" y="51"/>
                      </a:lnTo>
                      <a:lnTo>
                        <a:pt x="22" y="65"/>
                      </a:lnTo>
                      <a:lnTo>
                        <a:pt x="38" y="58"/>
                      </a:lnTo>
                      <a:lnTo>
                        <a:pt x="41" y="81"/>
                      </a:lnTo>
                      <a:lnTo>
                        <a:pt x="51" y="55"/>
                      </a:lnTo>
                      <a:lnTo>
                        <a:pt x="65" y="74"/>
                      </a:lnTo>
                      <a:lnTo>
                        <a:pt x="69" y="53"/>
                      </a:lnTo>
                      <a:lnTo>
                        <a:pt x="89" y="67"/>
                      </a:lnTo>
                      <a:lnTo>
                        <a:pt x="82" y="48"/>
                      </a:lnTo>
                      <a:lnTo>
                        <a:pt x="107" y="50"/>
                      </a:lnTo>
                      <a:lnTo>
                        <a:pt x="86" y="39"/>
                      </a:lnTo>
                      <a:lnTo>
                        <a:pt x="103" y="29"/>
                      </a:lnTo>
                      <a:lnTo>
                        <a:pt x="82" y="27"/>
                      </a:lnTo>
                      <a:lnTo>
                        <a:pt x="89" y="17"/>
                      </a:lnTo>
                      <a:lnTo>
                        <a:pt x="69" y="20"/>
                      </a:lnTo>
                      <a:lnTo>
                        <a:pt x="72" y="0"/>
                      </a:lnTo>
                      <a:lnTo>
                        <a:pt x="53" y="2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96" name="Freeform 595"/>
                <p:cNvSpPr>
                  <a:spLocks/>
                </p:cNvSpPr>
                <p:nvPr/>
              </p:nvSpPr>
              <p:spPr bwMode="auto">
                <a:xfrm>
                  <a:off x="1262" y="2714"/>
                  <a:ext cx="50" cy="38"/>
                </a:xfrm>
                <a:custGeom>
                  <a:avLst/>
                  <a:gdLst>
                    <a:gd name="T0" fmla="*/ 7 w 100"/>
                    <a:gd name="T1" fmla="*/ 3 h 76"/>
                    <a:gd name="T2" fmla="*/ 5 w 100"/>
                    <a:gd name="T3" fmla="*/ 2 h 76"/>
                    <a:gd name="T4" fmla="*/ 5 w 100"/>
                    <a:gd name="T5" fmla="*/ 3 h 76"/>
                    <a:gd name="T6" fmla="*/ 1 w 100"/>
                    <a:gd name="T7" fmla="*/ 2 h 76"/>
                    <a:gd name="T8" fmla="*/ 3 w 100"/>
                    <a:gd name="T9" fmla="*/ 4 h 76"/>
                    <a:gd name="T10" fmla="*/ 0 w 100"/>
                    <a:gd name="T11" fmla="*/ 4 h 76"/>
                    <a:gd name="T12" fmla="*/ 3 w 100"/>
                    <a:gd name="T13" fmla="*/ 6 h 76"/>
                    <a:gd name="T14" fmla="*/ 0 w 100"/>
                    <a:gd name="T15" fmla="*/ 7 h 76"/>
                    <a:gd name="T16" fmla="*/ 4 w 100"/>
                    <a:gd name="T17" fmla="*/ 7 h 76"/>
                    <a:gd name="T18" fmla="*/ 3 w 100"/>
                    <a:gd name="T19" fmla="*/ 8 h 76"/>
                    <a:gd name="T20" fmla="*/ 5 w 100"/>
                    <a:gd name="T21" fmla="*/ 7 h 76"/>
                    <a:gd name="T22" fmla="*/ 5 w 100"/>
                    <a:gd name="T23" fmla="*/ 10 h 76"/>
                    <a:gd name="T24" fmla="*/ 6 w 100"/>
                    <a:gd name="T25" fmla="*/ 7 h 76"/>
                    <a:gd name="T26" fmla="*/ 8 w 100"/>
                    <a:gd name="T27" fmla="*/ 9 h 76"/>
                    <a:gd name="T28" fmla="*/ 8 w 100"/>
                    <a:gd name="T29" fmla="*/ 7 h 76"/>
                    <a:gd name="T30" fmla="*/ 11 w 100"/>
                    <a:gd name="T31" fmla="*/ 8 h 76"/>
                    <a:gd name="T32" fmla="*/ 10 w 100"/>
                    <a:gd name="T33" fmla="*/ 6 h 76"/>
                    <a:gd name="T34" fmla="*/ 13 w 100"/>
                    <a:gd name="T35" fmla="*/ 6 h 76"/>
                    <a:gd name="T36" fmla="*/ 11 w 100"/>
                    <a:gd name="T37" fmla="*/ 5 h 76"/>
                    <a:gd name="T38" fmla="*/ 13 w 100"/>
                    <a:gd name="T39" fmla="*/ 4 h 76"/>
                    <a:gd name="T40" fmla="*/ 10 w 100"/>
                    <a:gd name="T41" fmla="*/ 4 h 76"/>
                    <a:gd name="T42" fmla="*/ 11 w 100"/>
                    <a:gd name="T43" fmla="*/ 2 h 76"/>
                    <a:gd name="T44" fmla="*/ 9 w 100"/>
                    <a:gd name="T45" fmla="*/ 3 h 76"/>
                    <a:gd name="T46" fmla="*/ 9 w 100"/>
                    <a:gd name="T47" fmla="*/ 0 h 76"/>
                    <a:gd name="T48" fmla="*/ 7 w 100"/>
                    <a:gd name="T49" fmla="*/ 3 h 7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00" h="76">
                      <a:moveTo>
                        <a:pt x="50" y="21"/>
                      </a:moveTo>
                      <a:lnTo>
                        <a:pt x="38" y="9"/>
                      </a:lnTo>
                      <a:lnTo>
                        <a:pt x="33" y="23"/>
                      </a:lnTo>
                      <a:lnTo>
                        <a:pt x="2" y="9"/>
                      </a:lnTo>
                      <a:lnTo>
                        <a:pt x="21" y="26"/>
                      </a:lnTo>
                      <a:lnTo>
                        <a:pt x="0" y="30"/>
                      </a:lnTo>
                      <a:lnTo>
                        <a:pt x="17" y="42"/>
                      </a:lnTo>
                      <a:lnTo>
                        <a:pt x="0" y="50"/>
                      </a:lnTo>
                      <a:lnTo>
                        <a:pt x="26" y="49"/>
                      </a:lnTo>
                      <a:lnTo>
                        <a:pt x="22" y="62"/>
                      </a:lnTo>
                      <a:lnTo>
                        <a:pt x="36" y="55"/>
                      </a:lnTo>
                      <a:lnTo>
                        <a:pt x="40" y="76"/>
                      </a:lnTo>
                      <a:lnTo>
                        <a:pt x="48" y="52"/>
                      </a:lnTo>
                      <a:lnTo>
                        <a:pt x="60" y="69"/>
                      </a:lnTo>
                      <a:lnTo>
                        <a:pt x="64" y="50"/>
                      </a:lnTo>
                      <a:lnTo>
                        <a:pt x="83" y="64"/>
                      </a:lnTo>
                      <a:lnTo>
                        <a:pt x="78" y="45"/>
                      </a:lnTo>
                      <a:lnTo>
                        <a:pt x="100" y="47"/>
                      </a:lnTo>
                      <a:lnTo>
                        <a:pt x="81" y="36"/>
                      </a:lnTo>
                      <a:lnTo>
                        <a:pt x="97" y="28"/>
                      </a:lnTo>
                      <a:lnTo>
                        <a:pt x="78" y="26"/>
                      </a:lnTo>
                      <a:lnTo>
                        <a:pt x="85" y="16"/>
                      </a:lnTo>
                      <a:lnTo>
                        <a:pt x="66" y="19"/>
                      </a:lnTo>
                      <a:lnTo>
                        <a:pt x="67" y="0"/>
                      </a:lnTo>
                      <a:lnTo>
                        <a:pt x="50" y="2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97" name="Freeform 596"/>
                <p:cNvSpPr>
                  <a:spLocks/>
                </p:cNvSpPr>
                <p:nvPr/>
              </p:nvSpPr>
              <p:spPr bwMode="auto">
                <a:xfrm>
                  <a:off x="1263" y="2715"/>
                  <a:ext cx="47" cy="36"/>
                </a:xfrm>
                <a:custGeom>
                  <a:avLst/>
                  <a:gdLst>
                    <a:gd name="T0" fmla="*/ 6 w 94"/>
                    <a:gd name="T1" fmla="*/ 3 h 70"/>
                    <a:gd name="T2" fmla="*/ 5 w 94"/>
                    <a:gd name="T3" fmla="*/ 1 h 70"/>
                    <a:gd name="T4" fmla="*/ 4 w 94"/>
                    <a:gd name="T5" fmla="*/ 3 h 70"/>
                    <a:gd name="T6" fmla="*/ 1 w 94"/>
                    <a:gd name="T7" fmla="*/ 1 h 70"/>
                    <a:gd name="T8" fmla="*/ 3 w 94"/>
                    <a:gd name="T9" fmla="*/ 3 h 70"/>
                    <a:gd name="T10" fmla="*/ 0 w 94"/>
                    <a:gd name="T11" fmla="*/ 4 h 70"/>
                    <a:gd name="T12" fmla="*/ 2 w 94"/>
                    <a:gd name="T13" fmla="*/ 5 h 70"/>
                    <a:gd name="T14" fmla="*/ 0 w 94"/>
                    <a:gd name="T15" fmla="*/ 6 h 70"/>
                    <a:gd name="T16" fmla="*/ 4 w 94"/>
                    <a:gd name="T17" fmla="*/ 6 h 70"/>
                    <a:gd name="T18" fmla="*/ 3 w 94"/>
                    <a:gd name="T19" fmla="*/ 8 h 70"/>
                    <a:gd name="T20" fmla="*/ 5 w 94"/>
                    <a:gd name="T21" fmla="*/ 7 h 70"/>
                    <a:gd name="T22" fmla="*/ 5 w 94"/>
                    <a:gd name="T23" fmla="*/ 10 h 70"/>
                    <a:gd name="T24" fmla="*/ 6 w 94"/>
                    <a:gd name="T25" fmla="*/ 7 h 70"/>
                    <a:gd name="T26" fmla="*/ 8 w 94"/>
                    <a:gd name="T27" fmla="*/ 9 h 70"/>
                    <a:gd name="T28" fmla="*/ 8 w 94"/>
                    <a:gd name="T29" fmla="*/ 6 h 70"/>
                    <a:gd name="T30" fmla="*/ 10 w 94"/>
                    <a:gd name="T31" fmla="*/ 8 h 70"/>
                    <a:gd name="T32" fmla="*/ 10 w 94"/>
                    <a:gd name="T33" fmla="*/ 6 h 70"/>
                    <a:gd name="T34" fmla="*/ 12 w 94"/>
                    <a:gd name="T35" fmla="*/ 6 h 70"/>
                    <a:gd name="T36" fmla="*/ 10 w 94"/>
                    <a:gd name="T37" fmla="*/ 5 h 70"/>
                    <a:gd name="T38" fmla="*/ 12 w 94"/>
                    <a:gd name="T39" fmla="*/ 4 h 70"/>
                    <a:gd name="T40" fmla="*/ 10 w 94"/>
                    <a:gd name="T41" fmla="*/ 3 h 70"/>
                    <a:gd name="T42" fmla="*/ 10 w 94"/>
                    <a:gd name="T43" fmla="*/ 2 h 70"/>
                    <a:gd name="T44" fmla="*/ 8 w 94"/>
                    <a:gd name="T45" fmla="*/ 3 h 70"/>
                    <a:gd name="T46" fmla="*/ 8 w 94"/>
                    <a:gd name="T47" fmla="*/ 0 h 70"/>
                    <a:gd name="T48" fmla="*/ 6 w 94"/>
                    <a:gd name="T49" fmla="*/ 3 h 7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94" h="70">
                      <a:moveTo>
                        <a:pt x="47" y="19"/>
                      </a:moveTo>
                      <a:lnTo>
                        <a:pt x="37" y="7"/>
                      </a:lnTo>
                      <a:lnTo>
                        <a:pt x="32" y="20"/>
                      </a:lnTo>
                      <a:lnTo>
                        <a:pt x="2" y="7"/>
                      </a:lnTo>
                      <a:lnTo>
                        <a:pt x="19" y="24"/>
                      </a:lnTo>
                      <a:lnTo>
                        <a:pt x="0" y="27"/>
                      </a:lnTo>
                      <a:lnTo>
                        <a:pt x="16" y="38"/>
                      </a:lnTo>
                      <a:lnTo>
                        <a:pt x="0" y="46"/>
                      </a:lnTo>
                      <a:lnTo>
                        <a:pt x="25" y="45"/>
                      </a:lnTo>
                      <a:lnTo>
                        <a:pt x="21" y="57"/>
                      </a:lnTo>
                      <a:lnTo>
                        <a:pt x="33" y="50"/>
                      </a:lnTo>
                      <a:lnTo>
                        <a:pt x="37" y="70"/>
                      </a:lnTo>
                      <a:lnTo>
                        <a:pt x="45" y="48"/>
                      </a:lnTo>
                      <a:lnTo>
                        <a:pt x="57" y="64"/>
                      </a:lnTo>
                      <a:lnTo>
                        <a:pt x="61" y="46"/>
                      </a:lnTo>
                      <a:lnTo>
                        <a:pt x="78" y="58"/>
                      </a:lnTo>
                      <a:lnTo>
                        <a:pt x="73" y="41"/>
                      </a:lnTo>
                      <a:lnTo>
                        <a:pt x="94" y="43"/>
                      </a:lnTo>
                      <a:lnTo>
                        <a:pt x="76" y="34"/>
                      </a:lnTo>
                      <a:lnTo>
                        <a:pt x="90" y="26"/>
                      </a:lnTo>
                      <a:lnTo>
                        <a:pt x="73" y="24"/>
                      </a:lnTo>
                      <a:lnTo>
                        <a:pt x="80" y="13"/>
                      </a:lnTo>
                      <a:lnTo>
                        <a:pt x="61" y="17"/>
                      </a:lnTo>
                      <a:lnTo>
                        <a:pt x="63" y="0"/>
                      </a:lnTo>
                      <a:lnTo>
                        <a:pt x="47" y="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98" name="Freeform 597"/>
                <p:cNvSpPr>
                  <a:spLocks/>
                </p:cNvSpPr>
                <p:nvPr/>
              </p:nvSpPr>
              <p:spPr bwMode="auto">
                <a:xfrm>
                  <a:off x="1265" y="2716"/>
                  <a:ext cx="43" cy="33"/>
                </a:xfrm>
                <a:custGeom>
                  <a:avLst/>
                  <a:gdLst>
                    <a:gd name="T0" fmla="*/ 6 w 86"/>
                    <a:gd name="T1" fmla="*/ 3 h 66"/>
                    <a:gd name="T2" fmla="*/ 5 w 86"/>
                    <a:gd name="T3" fmla="*/ 1 h 66"/>
                    <a:gd name="T4" fmla="*/ 4 w 86"/>
                    <a:gd name="T5" fmla="*/ 3 h 66"/>
                    <a:gd name="T6" fmla="*/ 1 w 86"/>
                    <a:gd name="T7" fmla="*/ 1 h 66"/>
                    <a:gd name="T8" fmla="*/ 3 w 86"/>
                    <a:gd name="T9" fmla="*/ 3 h 66"/>
                    <a:gd name="T10" fmla="*/ 0 w 86"/>
                    <a:gd name="T11" fmla="*/ 4 h 66"/>
                    <a:gd name="T12" fmla="*/ 2 w 86"/>
                    <a:gd name="T13" fmla="*/ 5 h 66"/>
                    <a:gd name="T14" fmla="*/ 0 w 86"/>
                    <a:gd name="T15" fmla="*/ 6 h 66"/>
                    <a:gd name="T16" fmla="*/ 3 w 86"/>
                    <a:gd name="T17" fmla="*/ 6 h 66"/>
                    <a:gd name="T18" fmla="*/ 3 w 86"/>
                    <a:gd name="T19" fmla="*/ 7 h 66"/>
                    <a:gd name="T20" fmla="*/ 4 w 86"/>
                    <a:gd name="T21" fmla="*/ 6 h 66"/>
                    <a:gd name="T22" fmla="*/ 5 w 86"/>
                    <a:gd name="T23" fmla="*/ 9 h 66"/>
                    <a:gd name="T24" fmla="*/ 6 w 86"/>
                    <a:gd name="T25" fmla="*/ 6 h 66"/>
                    <a:gd name="T26" fmla="*/ 7 w 86"/>
                    <a:gd name="T27" fmla="*/ 8 h 66"/>
                    <a:gd name="T28" fmla="*/ 7 w 86"/>
                    <a:gd name="T29" fmla="*/ 6 h 66"/>
                    <a:gd name="T30" fmla="*/ 9 w 86"/>
                    <a:gd name="T31" fmla="*/ 7 h 66"/>
                    <a:gd name="T32" fmla="*/ 9 w 86"/>
                    <a:gd name="T33" fmla="*/ 5 h 66"/>
                    <a:gd name="T34" fmla="*/ 11 w 86"/>
                    <a:gd name="T35" fmla="*/ 5 h 66"/>
                    <a:gd name="T36" fmla="*/ 9 w 86"/>
                    <a:gd name="T37" fmla="*/ 4 h 66"/>
                    <a:gd name="T38" fmla="*/ 11 w 86"/>
                    <a:gd name="T39" fmla="*/ 4 h 66"/>
                    <a:gd name="T40" fmla="*/ 9 w 86"/>
                    <a:gd name="T41" fmla="*/ 3 h 66"/>
                    <a:gd name="T42" fmla="*/ 9 w 86"/>
                    <a:gd name="T43" fmla="*/ 2 h 66"/>
                    <a:gd name="T44" fmla="*/ 8 w 86"/>
                    <a:gd name="T45" fmla="*/ 2 h 66"/>
                    <a:gd name="T46" fmla="*/ 8 w 86"/>
                    <a:gd name="T47" fmla="*/ 0 h 66"/>
                    <a:gd name="T48" fmla="*/ 6 w 86"/>
                    <a:gd name="T49" fmla="*/ 3 h 6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86" h="66">
                      <a:moveTo>
                        <a:pt x="43" y="18"/>
                      </a:moveTo>
                      <a:lnTo>
                        <a:pt x="33" y="7"/>
                      </a:lnTo>
                      <a:lnTo>
                        <a:pt x="29" y="19"/>
                      </a:lnTo>
                      <a:lnTo>
                        <a:pt x="2" y="7"/>
                      </a:lnTo>
                      <a:lnTo>
                        <a:pt x="19" y="23"/>
                      </a:lnTo>
                      <a:lnTo>
                        <a:pt x="0" y="26"/>
                      </a:lnTo>
                      <a:lnTo>
                        <a:pt x="15" y="35"/>
                      </a:lnTo>
                      <a:lnTo>
                        <a:pt x="0" y="44"/>
                      </a:lnTo>
                      <a:lnTo>
                        <a:pt x="22" y="42"/>
                      </a:lnTo>
                      <a:lnTo>
                        <a:pt x="19" y="54"/>
                      </a:lnTo>
                      <a:lnTo>
                        <a:pt x="31" y="47"/>
                      </a:lnTo>
                      <a:lnTo>
                        <a:pt x="34" y="66"/>
                      </a:lnTo>
                      <a:lnTo>
                        <a:pt x="41" y="45"/>
                      </a:lnTo>
                      <a:lnTo>
                        <a:pt x="52" y="61"/>
                      </a:lnTo>
                      <a:lnTo>
                        <a:pt x="55" y="44"/>
                      </a:lnTo>
                      <a:lnTo>
                        <a:pt x="72" y="56"/>
                      </a:lnTo>
                      <a:lnTo>
                        <a:pt x="67" y="40"/>
                      </a:lnTo>
                      <a:lnTo>
                        <a:pt x="86" y="40"/>
                      </a:lnTo>
                      <a:lnTo>
                        <a:pt x="69" y="31"/>
                      </a:lnTo>
                      <a:lnTo>
                        <a:pt x="83" y="25"/>
                      </a:lnTo>
                      <a:lnTo>
                        <a:pt x="67" y="23"/>
                      </a:lnTo>
                      <a:lnTo>
                        <a:pt x="72" y="14"/>
                      </a:lnTo>
                      <a:lnTo>
                        <a:pt x="57" y="16"/>
                      </a:lnTo>
                      <a:lnTo>
                        <a:pt x="59" y="0"/>
                      </a:lnTo>
                      <a:lnTo>
                        <a:pt x="43" y="18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99" name="Freeform 598"/>
                <p:cNvSpPr>
                  <a:spLocks/>
                </p:cNvSpPr>
                <p:nvPr/>
              </p:nvSpPr>
              <p:spPr bwMode="auto">
                <a:xfrm>
                  <a:off x="1267" y="2717"/>
                  <a:ext cx="39" cy="31"/>
                </a:xfrm>
                <a:custGeom>
                  <a:avLst/>
                  <a:gdLst>
                    <a:gd name="T0" fmla="*/ 5 w 80"/>
                    <a:gd name="T1" fmla="*/ 3 h 62"/>
                    <a:gd name="T2" fmla="*/ 3 w 80"/>
                    <a:gd name="T3" fmla="*/ 1 h 62"/>
                    <a:gd name="T4" fmla="*/ 3 w 80"/>
                    <a:gd name="T5" fmla="*/ 3 h 62"/>
                    <a:gd name="T6" fmla="*/ 0 w 80"/>
                    <a:gd name="T7" fmla="*/ 1 h 62"/>
                    <a:gd name="T8" fmla="*/ 2 w 80"/>
                    <a:gd name="T9" fmla="*/ 3 h 62"/>
                    <a:gd name="T10" fmla="*/ 0 w 80"/>
                    <a:gd name="T11" fmla="*/ 3 h 62"/>
                    <a:gd name="T12" fmla="*/ 1 w 80"/>
                    <a:gd name="T13" fmla="*/ 5 h 62"/>
                    <a:gd name="T14" fmla="*/ 0 w 80"/>
                    <a:gd name="T15" fmla="*/ 6 h 62"/>
                    <a:gd name="T16" fmla="*/ 2 w 80"/>
                    <a:gd name="T17" fmla="*/ 5 h 62"/>
                    <a:gd name="T18" fmla="*/ 2 w 80"/>
                    <a:gd name="T19" fmla="*/ 7 h 62"/>
                    <a:gd name="T20" fmla="*/ 3 w 80"/>
                    <a:gd name="T21" fmla="*/ 6 h 62"/>
                    <a:gd name="T22" fmla="*/ 3 w 80"/>
                    <a:gd name="T23" fmla="*/ 8 h 62"/>
                    <a:gd name="T24" fmla="*/ 4 w 80"/>
                    <a:gd name="T25" fmla="*/ 6 h 62"/>
                    <a:gd name="T26" fmla="*/ 6 w 80"/>
                    <a:gd name="T27" fmla="*/ 8 h 62"/>
                    <a:gd name="T28" fmla="*/ 6 w 80"/>
                    <a:gd name="T29" fmla="*/ 6 h 62"/>
                    <a:gd name="T30" fmla="*/ 8 w 80"/>
                    <a:gd name="T31" fmla="*/ 7 h 62"/>
                    <a:gd name="T32" fmla="*/ 7 w 80"/>
                    <a:gd name="T33" fmla="*/ 5 h 62"/>
                    <a:gd name="T34" fmla="*/ 9 w 80"/>
                    <a:gd name="T35" fmla="*/ 5 h 62"/>
                    <a:gd name="T36" fmla="*/ 7 w 80"/>
                    <a:gd name="T37" fmla="*/ 4 h 62"/>
                    <a:gd name="T38" fmla="*/ 9 w 80"/>
                    <a:gd name="T39" fmla="*/ 3 h 62"/>
                    <a:gd name="T40" fmla="*/ 7 w 80"/>
                    <a:gd name="T41" fmla="*/ 3 h 62"/>
                    <a:gd name="T42" fmla="*/ 8 w 80"/>
                    <a:gd name="T43" fmla="*/ 2 h 62"/>
                    <a:gd name="T44" fmla="*/ 6 w 80"/>
                    <a:gd name="T45" fmla="*/ 2 h 62"/>
                    <a:gd name="T46" fmla="*/ 6 w 80"/>
                    <a:gd name="T47" fmla="*/ 0 h 62"/>
                    <a:gd name="T48" fmla="*/ 5 w 80"/>
                    <a:gd name="T49" fmla="*/ 3 h 6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80" h="62">
                      <a:moveTo>
                        <a:pt x="40" y="17"/>
                      </a:moveTo>
                      <a:lnTo>
                        <a:pt x="31" y="7"/>
                      </a:lnTo>
                      <a:lnTo>
                        <a:pt x="26" y="17"/>
                      </a:lnTo>
                      <a:lnTo>
                        <a:pt x="2" y="7"/>
                      </a:lnTo>
                      <a:lnTo>
                        <a:pt x="18" y="21"/>
                      </a:lnTo>
                      <a:lnTo>
                        <a:pt x="0" y="24"/>
                      </a:lnTo>
                      <a:lnTo>
                        <a:pt x="14" y="33"/>
                      </a:lnTo>
                      <a:lnTo>
                        <a:pt x="0" y="42"/>
                      </a:lnTo>
                      <a:lnTo>
                        <a:pt x="21" y="40"/>
                      </a:lnTo>
                      <a:lnTo>
                        <a:pt x="18" y="50"/>
                      </a:lnTo>
                      <a:lnTo>
                        <a:pt x="28" y="45"/>
                      </a:lnTo>
                      <a:lnTo>
                        <a:pt x="31" y="62"/>
                      </a:lnTo>
                      <a:lnTo>
                        <a:pt x="38" y="43"/>
                      </a:lnTo>
                      <a:lnTo>
                        <a:pt x="49" y="57"/>
                      </a:lnTo>
                      <a:lnTo>
                        <a:pt x="52" y="42"/>
                      </a:lnTo>
                      <a:lnTo>
                        <a:pt x="66" y="52"/>
                      </a:lnTo>
                      <a:lnTo>
                        <a:pt x="63" y="36"/>
                      </a:lnTo>
                      <a:lnTo>
                        <a:pt x="80" y="38"/>
                      </a:lnTo>
                      <a:lnTo>
                        <a:pt x="64" y="29"/>
                      </a:lnTo>
                      <a:lnTo>
                        <a:pt x="78" y="23"/>
                      </a:lnTo>
                      <a:lnTo>
                        <a:pt x="61" y="21"/>
                      </a:lnTo>
                      <a:lnTo>
                        <a:pt x="68" y="12"/>
                      </a:lnTo>
                      <a:lnTo>
                        <a:pt x="52" y="16"/>
                      </a:lnTo>
                      <a:lnTo>
                        <a:pt x="54" y="0"/>
                      </a:lnTo>
                      <a:lnTo>
                        <a:pt x="40" y="1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600" name="Freeform 599"/>
                <p:cNvSpPr>
                  <a:spLocks/>
                </p:cNvSpPr>
                <p:nvPr/>
              </p:nvSpPr>
              <p:spPr bwMode="auto">
                <a:xfrm>
                  <a:off x="1268" y="2719"/>
                  <a:ext cx="37" cy="27"/>
                </a:xfrm>
                <a:custGeom>
                  <a:avLst/>
                  <a:gdLst>
                    <a:gd name="T0" fmla="*/ 5 w 72"/>
                    <a:gd name="T1" fmla="*/ 1 h 55"/>
                    <a:gd name="T2" fmla="*/ 4 w 72"/>
                    <a:gd name="T3" fmla="*/ 0 h 55"/>
                    <a:gd name="T4" fmla="*/ 3 w 72"/>
                    <a:gd name="T5" fmla="*/ 1 h 55"/>
                    <a:gd name="T6" fmla="*/ 1 w 72"/>
                    <a:gd name="T7" fmla="*/ 0 h 55"/>
                    <a:gd name="T8" fmla="*/ 2 w 72"/>
                    <a:gd name="T9" fmla="*/ 2 h 55"/>
                    <a:gd name="T10" fmla="*/ 0 w 72"/>
                    <a:gd name="T11" fmla="*/ 2 h 55"/>
                    <a:gd name="T12" fmla="*/ 2 w 72"/>
                    <a:gd name="T13" fmla="*/ 3 h 55"/>
                    <a:gd name="T14" fmla="*/ 0 w 72"/>
                    <a:gd name="T15" fmla="*/ 4 h 55"/>
                    <a:gd name="T16" fmla="*/ 3 w 72"/>
                    <a:gd name="T17" fmla="*/ 4 h 55"/>
                    <a:gd name="T18" fmla="*/ 2 w 72"/>
                    <a:gd name="T19" fmla="*/ 5 h 55"/>
                    <a:gd name="T20" fmla="*/ 4 w 72"/>
                    <a:gd name="T21" fmla="*/ 4 h 55"/>
                    <a:gd name="T22" fmla="*/ 4 w 72"/>
                    <a:gd name="T23" fmla="*/ 6 h 55"/>
                    <a:gd name="T24" fmla="*/ 5 w 72"/>
                    <a:gd name="T25" fmla="*/ 4 h 55"/>
                    <a:gd name="T26" fmla="*/ 6 w 72"/>
                    <a:gd name="T27" fmla="*/ 6 h 55"/>
                    <a:gd name="T28" fmla="*/ 6 w 72"/>
                    <a:gd name="T29" fmla="*/ 4 h 55"/>
                    <a:gd name="T30" fmla="*/ 8 w 72"/>
                    <a:gd name="T31" fmla="*/ 5 h 55"/>
                    <a:gd name="T32" fmla="*/ 8 w 72"/>
                    <a:gd name="T33" fmla="*/ 4 h 55"/>
                    <a:gd name="T34" fmla="*/ 10 w 72"/>
                    <a:gd name="T35" fmla="*/ 4 h 55"/>
                    <a:gd name="T36" fmla="*/ 8 w 72"/>
                    <a:gd name="T37" fmla="*/ 3 h 55"/>
                    <a:gd name="T38" fmla="*/ 10 w 72"/>
                    <a:gd name="T39" fmla="*/ 2 h 55"/>
                    <a:gd name="T40" fmla="*/ 7 w 72"/>
                    <a:gd name="T41" fmla="*/ 2 h 55"/>
                    <a:gd name="T42" fmla="*/ 8 w 72"/>
                    <a:gd name="T43" fmla="*/ 1 h 55"/>
                    <a:gd name="T44" fmla="*/ 6 w 72"/>
                    <a:gd name="T45" fmla="*/ 1 h 55"/>
                    <a:gd name="T46" fmla="*/ 7 w 72"/>
                    <a:gd name="T47" fmla="*/ 0 h 55"/>
                    <a:gd name="T48" fmla="*/ 5 w 72"/>
                    <a:gd name="T49" fmla="*/ 1 h 5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72" h="55">
                      <a:moveTo>
                        <a:pt x="36" y="13"/>
                      </a:moveTo>
                      <a:lnTo>
                        <a:pt x="27" y="5"/>
                      </a:lnTo>
                      <a:lnTo>
                        <a:pt x="24" y="15"/>
                      </a:lnTo>
                      <a:lnTo>
                        <a:pt x="2" y="5"/>
                      </a:lnTo>
                      <a:lnTo>
                        <a:pt x="15" y="19"/>
                      </a:lnTo>
                      <a:lnTo>
                        <a:pt x="0" y="22"/>
                      </a:lnTo>
                      <a:lnTo>
                        <a:pt x="12" y="29"/>
                      </a:lnTo>
                      <a:lnTo>
                        <a:pt x="0" y="36"/>
                      </a:lnTo>
                      <a:lnTo>
                        <a:pt x="19" y="34"/>
                      </a:lnTo>
                      <a:lnTo>
                        <a:pt x="15" y="44"/>
                      </a:lnTo>
                      <a:lnTo>
                        <a:pt x="26" y="39"/>
                      </a:lnTo>
                      <a:lnTo>
                        <a:pt x="27" y="55"/>
                      </a:lnTo>
                      <a:lnTo>
                        <a:pt x="34" y="38"/>
                      </a:lnTo>
                      <a:lnTo>
                        <a:pt x="45" y="50"/>
                      </a:lnTo>
                      <a:lnTo>
                        <a:pt x="46" y="36"/>
                      </a:lnTo>
                      <a:lnTo>
                        <a:pt x="60" y="46"/>
                      </a:lnTo>
                      <a:lnTo>
                        <a:pt x="57" y="32"/>
                      </a:lnTo>
                      <a:lnTo>
                        <a:pt x="72" y="34"/>
                      </a:lnTo>
                      <a:lnTo>
                        <a:pt x="59" y="25"/>
                      </a:lnTo>
                      <a:lnTo>
                        <a:pt x="71" y="20"/>
                      </a:lnTo>
                      <a:lnTo>
                        <a:pt x="55" y="19"/>
                      </a:lnTo>
                      <a:lnTo>
                        <a:pt x="60" y="12"/>
                      </a:lnTo>
                      <a:lnTo>
                        <a:pt x="46" y="13"/>
                      </a:lnTo>
                      <a:lnTo>
                        <a:pt x="48" y="0"/>
                      </a:lnTo>
                      <a:lnTo>
                        <a:pt x="36" y="1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601" name="Freeform 600"/>
                <p:cNvSpPr>
                  <a:spLocks/>
                </p:cNvSpPr>
                <p:nvPr/>
              </p:nvSpPr>
              <p:spPr bwMode="auto">
                <a:xfrm>
                  <a:off x="1270" y="2720"/>
                  <a:ext cx="33" cy="26"/>
                </a:xfrm>
                <a:custGeom>
                  <a:avLst/>
                  <a:gdLst>
                    <a:gd name="T0" fmla="*/ 5 w 66"/>
                    <a:gd name="T1" fmla="*/ 2 h 52"/>
                    <a:gd name="T2" fmla="*/ 4 w 66"/>
                    <a:gd name="T3" fmla="*/ 1 h 52"/>
                    <a:gd name="T4" fmla="*/ 3 w 66"/>
                    <a:gd name="T5" fmla="*/ 2 h 52"/>
                    <a:gd name="T6" fmla="*/ 1 w 66"/>
                    <a:gd name="T7" fmla="*/ 1 h 52"/>
                    <a:gd name="T8" fmla="*/ 2 w 66"/>
                    <a:gd name="T9" fmla="*/ 3 h 52"/>
                    <a:gd name="T10" fmla="*/ 0 w 66"/>
                    <a:gd name="T11" fmla="*/ 3 h 52"/>
                    <a:gd name="T12" fmla="*/ 2 w 66"/>
                    <a:gd name="T13" fmla="*/ 4 h 52"/>
                    <a:gd name="T14" fmla="*/ 0 w 66"/>
                    <a:gd name="T15" fmla="*/ 5 h 52"/>
                    <a:gd name="T16" fmla="*/ 3 w 66"/>
                    <a:gd name="T17" fmla="*/ 5 h 52"/>
                    <a:gd name="T18" fmla="*/ 2 w 66"/>
                    <a:gd name="T19" fmla="*/ 6 h 52"/>
                    <a:gd name="T20" fmla="*/ 3 w 66"/>
                    <a:gd name="T21" fmla="*/ 5 h 52"/>
                    <a:gd name="T22" fmla="*/ 4 w 66"/>
                    <a:gd name="T23" fmla="*/ 7 h 52"/>
                    <a:gd name="T24" fmla="*/ 4 w 66"/>
                    <a:gd name="T25" fmla="*/ 5 h 52"/>
                    <a:gd name="T26" fmla="*/ 5 w 66"/>
                    <a:gd name="T27" fmla="*/ 6 h 52"/>
                    <a:gd name="T28" fmla="*/ 6 w 66"/>
                    <a:gd name="T29" fmla="*/ 5 h 52"/>
                    <a:gd name="T30" fmla="*/ 7 w 66"/>
                    <a:gd name="T31" fmla="*/ 6 h 52"/>
                    <a:gd name="T32" fmla="*/ 7 w 66"/>
                    <a:gd name="T33" fmla="*/ 4 h 52"/>
                    <a:gd name="T34" fmla="*/ 9 w 66"/>
                    <a:gd name="T35" fmla="*/ 4 h 52"/>
                    <a:gd name="T36" fmla="*/ 7 w 66"/>
                    <a:gd name="T37" fmla="*/ 3 h 52"/>
                    <a:gd name="T38" fmla="*/ 8 w 66"/>
                    <a:gd name="T39" fmla="*/ 3 h 52"/>
                    <a:gd name="T40" fmla="*/ 7 w 66"/>
                    <a:gd name="T41" fmla="*/ 3 h 52"/>
                    <a:gd name="T42" fmla="*/ 7 w 66"/>
                    <a:gd name="T43" fmla="*/ 2 h 52"/>
                    <a:gd name="T44" fmla="*/ 6 w 66"/>
                    <a:gd name="T45" fmla="*/ 2 h 52"/>
                    <a:gd name="T46" fmla="*/ 6 w 66"/>
                    <a:gd name="T47" fmla="*/ 0 h 52"/>
                    <a:gd name="T48" fmla="*/ 5 w 66"/>
                    <a:gd name="T49" fmla="*/ 2 h 5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66" h="52">
                      <a:moveTo>
                        <a:pt x="33" y="14"/>
                      </a:moveTo>
                      <a:lnTo>
                        <a:pt x="26" y="5"/>
                      </a:lnTo>
                      <a:lnTo>
                        <a:pt x="23" y="16"/>
                      </a:lnTo>
                      <a:lnTo>
                        <a:pt x="2" y="5"/>
                      </a:lnTo>
                      <a:lnTo>
                        <a:pt x="14" y="18"/>
                      </a:lnTo>
                      <a:lnTo>
                        <a:pt x="0" y="21"/>
                      </a:lnTo>
                      <a:lnTo>
                        <a:pt x="12" y="28"/>
                      </a:lnTo>
                      <a:lnTo>
                        <a:pt x="0" y="35"/>
                      </a:lnTo>
                      <a:lnTo>
                        <a:pt x="18" y="33"/>
                      </a:lnTo>
                      <a:lnTo>
                        <a:pt x="14" y="42"/>
                      </a:lnTo>
                      <a:lnTo>
                        <a:pt x="23" y="38"/>
                      </a:lnTo>
                      <a:lnTo>
                        <a:pt x="26" y="52"/>
                      </a:lnTo>
                      <a:lnTo>
                        <a:pt x="31" y="37"/>
                      </a:lnTo>
                      <a:lnTo>
                        <a:pt x="40" y="47"/>
                      </a:lnTo>
                      <a:lnTo>
                        <a:pt x="43" y="35"/>
                      </a:lnTo>
                      <a:lnTo>
                        <a:pt x="56" y="43"/>
                      </a:lnTo>
                      <a:lnTo>
                        <a:pt x="52" y="31"/>
                      </a:lnTo>
                      <a:lnTo>
                        <a:pt x="66" y="31"/>
                      </a:lnTo>
                      <a:lnTo>
                        <a:pt x="54" y="24"/>
                      </a:lnTo>
                      <a:lnTo>
                        <a:pt x="64" y="19"/>
                      </a:lnTo>
                      <a:lnTo>
                        <a:pt x="50" y="18"/>
                      </a:lnTo>
                      <a:lnTo>
                        <a:pt x="56" y="11"/>
                      </a:lnTo>
                      <a:lnTo>
                        <a:pt x="43" y="12"/>
                      </a:lnTo>
                      <a:lnTo>
                        <a:pt x="43" y="0"/>
                      </a:lnTo>
                      <a:lnTo>
                        <a:pt x="33" y="1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602" name="Freeform 601"/>
                <p:cNvSpPr>
                  <a:spLocks/>
                </p:cNvSpPr>
                <p:nvPr/>
              </p:nvSpPr>
              <p:spPr bwMode="auto">
                <a:xfrm>
                  <a:off x="1272" y="2721"/>
                  <a:ext cx="29" cy="23"/>
                </a:xfrm>
                <a:custGeom>
                  <a:avLst/>
                  <a:gdLst>
                    <a:gd name="T0" fmla="*/ 4 w 58"/>
                    <a:gd name="T1" fmla="*/ 2 h 45"/>
                    <a:gd name="T2" fmla="*/ 3 w 58"/>
                    <a:gd name="T3" fmla="*/ 1 h 45"/>
                    <a:gd name="T4" fmla="*/ 3 w 58"/>
                    <a:gd name="T5" fmla="*/ 2 h 45"/>
                    <a:gd name="T6" fmla="*/ 1 w 58"/>
                    <a:gd name="T7" fmla="*/ 1 h 45"/>
                    <a:gd name="T8" fmla="*/ 2 w 58"/>
                    <a:gd name="T9" fmla="*/ 2 h 45"/>
                    <a:gd name="T10" fmla="*/ 0 w 58"/>
                    <a:gd name="T11" fmla="*/ 3 h 45"/>
                    <a:gd name="T12" fmla="*/ 2 w 58"/>
                    <a:gd name="T13" fmla="*/ 3 h 45"/>
                    <a:gd name="T14" fmla="*/ 0 w 58"/>
                    <a:gd name="T15" fmla="*/ 4 h 45"/>
                    <a:gd name="T16" fmla="*/ 2 w 58"/>
                    <a:gd name="T17" fmla="*/ 4 h 45"/>
                    <a:gd name="T18" fmla="*/ 2 w 58"/>
                    <a:gd name="T19" fmla="*/ 5 h 45"/>
                    <a:gd name="T20" fmla="*/ 3 w 58"/>
                    <a:gd name="T21" fmla="*/ 5 h 45"/>
                    <a:gd name="T22" fmla="*/ 3 w 58"/>
                    <a:gd name="T23" fmla="*/ 6 h 45"/>
                    <a:gd name="T24" fmla="*/ 4 w 58"/>
                    <a:gd name="T25" fmla="*/ 4 h 45"/>
                    <a:gd name="T26" fmla="*/ 5 w 58"/>
                    <a:gd name="T27" fmla="*/ 6 h 45"/>
                    <a:gd name="T28" fmla="*/ 5 w 58"/>
                    <a:gd name="T29" fmla="*/ 4 h 45"/>
                    <a:gd name="T30" fmla="*/ 6 w 58"/>
                    <a:gd name="T31" fmla="*/ 5 h 45"/>
                    <a:gd name="T32" fmla="*/ 6 w 58"/>
                    <a:gd name="T33" fmla="*/ 4 h 45"/>
                    <a:gd name="T34" fmla="*/ 8 w 58"/>
                    <a:gd name="T35" fmla="*/ 4 h 45"/>
                    <a:gd name="T36" fmla="*/ 6 w 58"/>
                    <a:gd name="T37" fmla="*/ 3 h 45"/>
                    <a:gd name="T38" fmla="*/ 8 w 58"/>
                    <a:gd name="T39" fmla="*/ 3 h 45"/>
                    <a:gd name="T40" fmla="*/ 6 w 58"/>
                    <a:gd name="T41" fmla="*/ 2 h 45"/>
                    <a:gd name="T42" fmla="*/ 7 w 58"/>
                    <a:gd name="T43" fmla="*/ 1 h 45"/>
                    <a:gd name="T44" fmla="*/ 5 w 58"/>
                    <a:gd name="T45" fmla="*/ 2 h 45"/>
                    <a:gd name="T46" fmla="*/ 5 w 58"/>
                    <a:gd name="T47" fmla="*/ 0 h 45"/>
                    <a:gd name="T48" fmla="*/ 4 w 58"/>
                    <a:gd name="T49" fmla="*/ 2 h 4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58" h="45">
                      <a:moveTo>
                        <a:pt x="29" y="12"/>
                      </a:moveTo>
                      <a:lnTo>
                        <a:pt x="22" y="5"/>
                      </a:lnTo>
                      <a:lnTo>
                        <a:pt x="19" y="14"/>
                      </a:lnTo>
                      <a:lnTo>
                        <a:pt x="1" y="5"/>
                      </a:lnTo>
                      <a:lnTo>
                        <a:pt x="12" y="15"/>
                      </a:lnTo>
                      <a:lnTo>
                        <a:pt x="0" y="17"/>
                      </a:lnTo>
                      <a:lnTo>
                        <a:pt x="10" y="24"/>
                      </a:lnTo>
                      <a:lnTo>
                        <a:pt x="0" y="29"/>
                      </a:lnTo>
                      <a:lnTo>
                        <a:pt x="15" y="29"/>
                      </a:lnTo>
                      <a:lnTo>
                        <a:pt x="12" y="36"/>
                      </a:lnTo>
                      <a:lnTo>
                        <a:pt x="20" y="33"/>
                      </a:lnTo>
                      <a:lnTo>
                        <a:pt x="22" y="45"/>
                      </a:lnTo>
                      <a:lnTo>
                        <a:pt x="27" y="31"/>
                      </a:lnTo>
                      <a:lnTo>
                        <a:pt x="36" y="41"/>
                      </a:lnTo>
                      <a:lnTo>
                        <a:pt x="38" y="29"/>
                      </a:lnTo>
                      <a:lnTo>
                        <a:pt x="48" y="38"/>
                      </a:lnTo>
                      <a:lnTo>
                        <a:pt x="45" y="26"/>
                      </a:lnTo>
                      <a:lnTo>
                        <a:pt x="58" y="27"/>
                      </a:lnTo>
                      <a:lnTo>
                        <a:pt x="46" y="20"/>
                      </a:lnTo>
                      <a:lnTo>
                        <a:pt x="57" y="17"/>
                      </a:lnTo>
                      <a:lnTo>
                        <a:pt x="45" y="15"/>
                      </a:lnTo>
                      <a:lnTo>
                        <a:pt x="50" y="8"/>
                      </a:lnTo>
                      <a:lnTo>
                        <a:pt x="38" y="10"/>
                      </a:lnTo>
                      <a:lnTo>
                        <a:pt x="39" y="0"/>
                      </a:lnTo>
                      <a:lnTo>
                        <a:pt x="29" y="1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603" name="Freeform 602"/>
                <p:cNvSpPr>
                  <a:spLocks/>
                </p:cNvSpPr>
                <p:nvPr/>
              </p:nvSpPr>
              <p:spPr bwMode="auto">
                <a:xfrm>
                  <a:off x="1274" y="2722"/>
                  <a:ext cx="26" cy="21"/>
                </a:xfrm>
                <a:custGeom>
                  <a:avLst/>
                  <a:gdLst>
                    <a:gd name="T0" fmla="*/ 4 w 52"/>
                    <a:gd name="T1" fmla="*/ 2 h 42"/>
                    <a:gd name="T2" fmla="*/ 3 w 52"/>
                    <a:gd name="T3" fmla="*/ 1 h 42"/>
                    <a:gd name="T4" fmla="*/ 3 w 52"/>
                    <a:gd name="T5" fmla="*/ 2 h 42"/>
                    <a:gd name="T6" fmla="*/ 1 w 52"/>
                    <a:gd name="T7" fmla="*/ 1 h 42"/>
                    <a:gd name="T8" fmla="*/ 2 w 52"/>
                    <a:gd name="T9" fmla="*/ 2 h 42"/>
                    <a:gd name="T10" fmla="*/ 0 w 52"/>
                    <a:gd name="T11" fmla="*/ 3 h 42"/>
                    <a:gd name="T12" fmla="*/ 2 w 52"/>
                    <a:gd name="T13" fmla="*/ 3 h 42"/>
                    <a:gd name="T14" fmla="*/ 0 w 52"/>
                    <a:gd name="T15" fmla="*/ 4 h 42"/>
                    <a:gd name="T16" fmla="*/ 2 w 52"/>
                    <a:gd name="T17" fmla="*/ 4 h 42"/>
                    <a:gd name="T18" fmla="*/ 2 w 52"/>
                    <a:gd name="T19" fmla="*/ 5 h 42"/>
                    <a:gd name="T20" fmla="*/ 3 w 52"/>
                    <a:gd name="T21" fmla="*/ 4 h 42"/>
                    <a:gd name="T22" fmla="*/ 3 w 52"/>
                    <a:gd name="T23" fmla="*/ 6 h 42"/>
                    <a:gd name="T24" fmla="*/ 4 w 52"/>
                    <a:gd name="T25" fmla="*/ 4 h 42"/>
                    <a:gd name="T26" fmla="*/ 4 w 52"/>
                    <a:gd name="T27" fmla="*/ 5 h 42"/>
                    <a:gd name="T28" fmla="*/ 5 w 52"/>
                    <a:gd name="T29" fmla="*/ 4 h 42"/>
                    <a:gd name="T30" fmla="*/ 6 w 52"/>
                    <a:gd name="T31" fmla="*/ 5 h 42"/>
                    <a:gd name="T32" fmla="*/ 5 w 52"/>
                    <a:gd name="T33" fmla="*/ 4 h 42"/>
                    <a:gd name="T34" fmla="*/ 7 w 52"/>
                    <a:gd name="T35" fmla="*/ 4 h 42"/>
                    <a:gd name="T36" fmla="*/ 6 w 52"/>
                    <a:gd name="T37" fmla="*/ 3 h 42"/>
                    <a:gd name="T38" fmla="*/ 7 w 52"/>
                    <a:gd name="T39" fmla="*/ 2 h 42"/>
                    <a:gd name="T40" fmla="*/ 5 w 52"/>
                    <a:gd name="T41" fmla="*/ 2 h 42"/>
                    <a:gd name="T42" fmla="*/ 6 w 52"/>
                    <a:gd name="T43" fmla="*/ 2 h 42"/>
                    <a:gd name="T44" fmla="*/ 5 w 52"/>
                    <a:gd name="T45" fmla="*/ 2 h 42"/>
                    <a:gd name="T46" fmla="*/ 5 w 52"/>
                    <a:gd name="T47" fmla="*/ 0 h 42"/>
                    <a:gd name="T48" fmla="*/ 4 w 52"/>
                    <a:gd name="T49" fmla="*/ 2 h 4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52" h="42">
                      <a:moveTo>
                        <a:pt x="26" y="11"/>
                      </a:moveTo>
                      <a:lnTo>
                        <a:pt x="21" y="6"/>
                      </a:lnTo>
                      <a:lnTo>
                        <a:pt x="17" y="13"/>
                      </a:lnTo>
                      <a:lnTo>
                        <a:pt x="2" y="6"/>
                      </a:lnTo>
                      <a:lnTo>
                        <a:pt x="11" y="14"/>
                      </a:lnTo>
                      <a:lnTo>
                        <a:pt x="0" y="18"/>
                      </a:lnTo>
                      <a:lnTo>
                        <a:pt x="9" y="23"/>
                      </a:lnTo>
                      <a:lnTo>
                        <a:pt x="0" y="28"/>
                      </a:lnTo>
                      <a:lnTo>
                        <a:pt x="14" y="26"/>
                      </a:lnTo>
                      <a:lnTo>
                        <a:pt x="12" y="33"/>
                      </a:lnTo>
                      <a:lnTo>
                        <a:pt x="19" y="30"/>
                      </a:lnTo>
                      <a:lnTo>
                        <a:pt x="21" y="42"/>
                      </a:lnTo>
                      <a:lnTo>
                        <a:pt x="26" y="28"/>
                      </a:lnTo>
                      <a:lnTo>
                        <a:pt x="31" y="38"/>
                      </a:lnTo>
                      <a:lnTo>
                        <a:pt x="33" y="28"/>
                      </a:lnTo>
                      <a:lnTo>
                        <a:pt x="43" y="35"/>
                      </a:lnTo>
                      <a:lnTo>
                        <a:pt x="40" y="25"/>
                      </a:lnTo>
                      <a:lnTo>
                        <a:pt x="52" y="26"/>
                      </a:lnTo>
                      <a:lnTo>
                        <a:pt x="42" y="21"/>
                      </a:lnTo>
                      <a:lnTo>
                        <a:pt x="50" y="16"/>
                      </a:lnTo>
                      <a:lnTo>
                        <a:pt x="40" y="14"/>
                      </a:lnTo>
                      <a:lnTo>
                        <a:pt x="43" y="9"/>
                      </a:lnTo>
                      <a:lnTo>
                        <a:pt x="35" y="11"/>
                      </a:lnTo>
                      <a:lnTo>
                        <a:pt x="35" y="0"/>
                      </a:lnTo>
                      <a:lnTo>
                        <a:pt x="26" y="1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604" name="Freeform 603"/>
                <p:cNvSpPr>
                  <a:spLocks/>
                </p:cNvSpPr>
                <p:nvPr/>
              </p:nvSpPr>
              <p:spPr bwMode="auto">
                <a:xfrm>
                  <a:off x="1275" y="2724"/>
                  <a:ext cx="23" cy="17"/>
                </a:xfrm>
                <a:custGeom>
                  <a:avLst/>
                  <a:gdLst>
                    <a:gd name="T0" fmla="*/ 3 w 45"/>
                    <a:gd name="T1" fmla="*/ 2 h 34"/>
                    <a:gd name="T2" fmla="*/ 3 w 45"/>
                    <a:gd name="T3" fmla="*/ 1 h 34"/>
                    <a:gd name="T4" fmla="*/ 2 w 45"/>
                    <a:gd name="T5" fmla="*/ 2 h 34"/>
                    <a:gd name="T6" fmla="*/ 0 w 45"/>
                    <a:gd name="T7" fmla="*/ 1 h 34"/>
                    <a:gd name="T8" fmla="*/ 1 w 45"/>
                    <a:gd name="T9" fmla="*/ 2 h 34"/>
                    <a:gd name="T10" fmla="*/ 0 w 45"/>
                    <a:gd name="T11" fmla="*/ 2 h 34"/>
                    <a:gd name="T12" fmla="*/ 1 w 45"/>
                    <a:gd name="T13" fmla="*/ 3 h 34"/>
                    <a:gd name="T14" fmla="*/ 0 w 45"/>
                    <a:gd name="T15" fmla="*/ 3 h 34"/>
                    <a:gd name="T16" fmla="*/ 2 w 45"/>
                    <a:gd name="T17" fmla="*/ 3 h 34"/>
                    <a:gd name="T18" fmla="*/ 2 w 45"/>
                    <a:gd name="T19" fmla="*/ 4 h 34"/>
                    <a:gd name="T20" fmla="*/ 2 w 45"/>
                    <a:gd name="T21" fmla="*/ 3 h 34"/>
                    <a:gd name="T22" fmla="*/ 3 w 45"/>
                    <a:gd name="T23" fmla="*/ 5 h 34"/>
                    <a:gd name="T24" fmla="*/ 3 w 45"/>
                    <a:gd name="T25" fmla="*/ 3 h 34"/>
                    <a:gd name="T26" fmla="*/ 4 w 45"/>
                    <a:gd name="T27" fmla="*/ 4 h 34"/>
                    <a:gd name="T28" fmla="*/ 4 w 45"/>
                    <a:gd name="T29" fmla="*/ 3 h 34"/>
                    <a:gd name="T30" fmla="*/ 5 w 45"/>
                    <a:gd name="T31" fmla="*/ 4 h 34"/>
                    <a:gd name="T32" fmla="*/ 5 w 45"/>
                    <a:gd name="T33" fmla="*/ 3 h 34"/>
                    <a:gd name="T34" fmla="*/ 6 w 45"/>
                    <a:gd name="T35" fmla="*/ 3 h 34"/>
                    <a:gd name="T36" fmla="*/ 5 w 45"/>
                    <a:gd name="T37" fmla="*/ 3 h 34"/>
                    <a:gd name="T38" fmla="*/ 6 w 45"/>
                    <a:gd name="T39" fmla="*/ 2 h 34"/>
                    <a:gd name="T40" fmla="*/ 5 w 45"/>
                    <a:gd name="T41" fmla="*/ 2 h 34"/>
                    <a:gd name="T42" fmla="*/ 5 w 45"/>
                    <a:gd name="T43" fmla="*/ 1 h 34"/>
                    <a:gd name="T44" fmla="*/ 4 w 45"/>
                    <a:gd name="T45" fmla="*/ 2 h 34"/>
                    <a:gd name="T46" fmla="*/ 4 w 45"/>
                    <a:gd name="T47" fmla="*/ 0 h 34"/>
                    <a:gd name="T48" fmla="*/ 3 w 45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5" h="34">
                      <a:moveTo>
                        <a:pt x="22" y="9"/>
                      </a:moveTo>
                      <a:lnTo>
                        <a:pt x="17" y="3"/>
                      </a:lnTo>
                      <a:lnTo>
                        <a:pt x="15" y="10"/>
                      </a:lnTo>
                      <a:lnTo>
                        <a:pt x="0" y="3"/>
                      </a:lnTo>
                      <a:lnTo>
                        <a:pt x="8" y="12"/>
                      </a:lnTo>
                      <a:lnTo>
                        <a:pt x="0" y="14"/>
                      </a:lnTo>
                      <a:lnTo>
                        <a:pt x="8" y="19"/>
                      </a:lnTo>
                      <a:lnTo>
                        <a:pt x="0" y="22"/>
                      </a:lnTo>
                      <a:lnTo>
                        <a:pt x="12" y="22"/>
                      </a:lnTo>
                      <a:lnTo>
                        <a:pt x="10" y="28"/>
                      </a:lnTo>
                      <a:lnTo>
                        <a:pt x="15" y="24"/>
                      </a:lnTo>
                      <a:lnTo>
                        <a:pt x="17" y="34"/>
                      </a:lnTo>
                      <a:lnTo>
                        <a:pt x="22" y="24"/>
                      </a:lnTo>
                      <a:lnTo>
                        <a:pt x="27" y="31"/>
                      </a:lnTo>
                      <a:lnTo>
                        <a:pt x="29" y="22"/>
                      </a:lnTo>
                      <a:lnTo>
                        <a:pt x="38" y="29"/>
                      </a:lnTo>
                      <a:lnTo>
                        <a:pt x="34" y="21"/>
                      </a:lnTo>
                      <a:lnTo>
                        <a:pt x="45" y="21"/>
                      </a:lnTo>
                      <a:lnTo>
                        <a:pt x="36" y="17"/>
                      </a:lnTo>
                      <a:lnTo>
                        <a:pt x="43" y="12"/>
                      </a:lnTo>
                      <a:lnTo>
                        <a:pt x="34" y="12"/>
                      </a:lnTo>
                      <a:lnTo>
                        <a:pt x="38" y="7"/>
                      </a:lnTo>
                      <a:lnTo>
                        <a:pt x="29" y="9"/>
                      </a:lnTo>
                      <a:lnTo>
                        <a:pt x="29" y="0"/>
                      </a:lnTo>
                      <a:lnTo>
                        <a:pt x="22" y="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605" name="Freeform 604"/>
                <p:cNvSpPr>
                  <a:spLocks/>
                </p:cNvSpPr>
                <p:nvPr/>
              </p:nvSpPr>
              <p:spPr bwMode="auto">
                <a:xfrm>
                  <a:off x="1277" y="2725"/>
                  <a:ext cx="19" cy="15"/>
                </a:xfrm>
                <a:custGeom>
                  <a:avLst/>
                  <a:gdLst>
                    <a:gd name="T0" fmla="*/ 3 w 38"/>
                    <a:gd name="T1" fmla="*/ 1 h 31"/>
                    <a:gd name="T2" fmla="*/ 2 w 38"/>
                    <a:gd name="T3" fmla="*/ 0 h 31"/>
                    <a:gd name="T4" fmla="*/ 2 w 38"/>
                    <a:gd name="T5" fmla="*/ 1 h 31"/>
                    <a:gd name="T6" fmla="*/ 0 w 38"/>
                    <a:gd name="T7" fmla="*/ 0 h 31"/>
                    <a:gd name="T8" fmla="*/ 2 w 38"/>
                    <a:gd name="T9" fmla="*/ 1 h 31"/>
                    <a:gd name="T10" fmla="*/ 0 w 38"/>
                    <a:gd name="T11" fmla="*/ 1 h 31"/>
                    <a:gd name="T12" fmla="*/ 1 w 38"/>
                    <a:gd name="T13" fmla="*/ 2 h 31"/>
                    <a:gd name="T14" fmla="*/ 0 w 38"/>
                    <a:gd name="T15" fmla="*/ 2 h 31"/>
                    <a:gd name="T16" fmla="*/ 2 w 38"/>
                    <a:gd name="T17" fmla="*/ 2 h 31"/>
                    <a:gd name="T18" fmla="*/ 2 w 38"/>
                    <a:gd name="T19" fmla="*/ 3 h 31"/>
                    <a:gd name="T20" fmla="*/ 2 w 38"/>
                    <a:gd name="T21" fmla="*/ 2 h 31"/>
                    <a:gd name="T22" fmla="*/ 2 w 38"/>
                    <a:gd name="T23" fmla="*/ 3 h 31"/>
                    <a:gd name="T24" fmla="*/ 3 w 38"/>
                    <a:gd name="T25" fmla="*/ 2 h 31"/>
                    <a:gd name="T26" fmla="*/ 3 w 38"/>
                    <a:gd name="T27" fmla="*/ 3 h 31"/>
                    <a:gd name="T28" fmla="*/ 3 w 38"/>
                    <a:gd name="T29" fmla="*/ 2 h 31"/>
                    <a:gd name="T30" fmla="*/ 4 w 38"/>
                    <a:gd name="T31" fmla="*/ 3 h 31"/>
                    <a:gd name="T32" fmla="*/ 4 w 38"/>
                    <a:gd name="T33" fmla="*/ 2 h 31"/>
                    <a:gd name="T34" fmla="*/ 5 w 38"/>
                    <a:gd name="T35" fmla="*/ 2 h 31"/>
                    <a:gd name="T36" fmla="*/ 4 w 38"/>
                    <a:gd name="T37" fmla="*/ 1 h 31"/>
                    <a:gd name="T38" fmla="*/ 5 w 38"/>
                    <a:gd name="T39" fmla="*/ 1 h 31"/>
                    <a:gd name="T40" fmla="*/ 4 w 38"/>
                    <a:gd name="T41" fmla="*/ 1 h 31"/>
                    <a:gd name="T42" fmla="*/ 5 w 38"/>
                    <a:gd name="T43" fmla="*/ 0 h 31"/>
                    <a:gd name="T44" fmla="*/ 3 w 38"/>
                    <a:gd name="T45" fmla="*/ 0 h 31"/>
                    <a:gd name="T46" fmla="*/ 4 w 38"/>
                    <a:gd name="T47" fmla="*/ 0 h 31"/>
                    <a:gd name="T48" fmla="*/ 3 w 38"/>
                    <a:gd name="T49" fmla="*/ 1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8" h="31">
                      <a:moveTo>
                        <a:pt x="19" y="8"/>
                      </a:moveTo>
                      <a:lnTo>
                        <a:pt x="14" y="3"/>
                      </a:lnTo>
                      <a:lnTo>
                        <a:pt x="12" y="8"/>
                      </a:lnTo>
                      <a:lnTo>
                        <a:pt x="0" y="3"/>
                      </a:lnTo>
                      <a:lnTo>
                        <a:pt x="9" y="10"/>
                      </a:lnTo>
                      <a:lnTo>
                        <a:pt x="0" y="12"/>
                      </a:lnTo>
                      <a:lnTo>
                        <a:pt x="7" y="17"/>
                      </a:lnTo>
                      <a:lnTo>
                        <a:pt x="0" y="20"/>
                      </a:lnTo>
                      <a:lnTo>
                        <a:pt x="10" y="19"/>
                      </a:lnTo>
                      <a:lnTo>
                        <a:pt x="9" y="26"/>
                      </a:lnTo>
                      <a:lnTo>
                        <a:pt x="14" y="22"/>
                      </a:lnTo>
                      <a:lnTo>
                        <a:pt x="16" y="31"/>
                      </a:lnTo>
                      <a:lnTo>
                        <a:pt x="19" y="20"/>
                      </a:lnTo>
                      <a:lnTo>
                        <a:pt x="23" y="27"/>
                      </a:lnTo>
                      <a:lnTo>
                        <a:pt x="24" y="20"/>
                      </a:lnTo>
                      <a:lnTo>
                        <a:pt x="31" y="26"/>
                      </a:lnTo>
                      <a:lnTo>
                        <a:pt x="29" y="19"/>
                      </a:lnTo>
                      <a:lnTo>
                        <a:pt x="38" y="19"/>
                      </a:lnTo>
                      <a:lnTo>
                        <a:pt x="31" y="15"/>
                      </a:lnTo>
                      <a:lnTo>
                        <a:pt x="36" y="12"/>
                      </a:lnTo>
                      <a:lnTo>
                        <a:pt x="29" y="10"/>
                      </a:lnTo>
                      <a:lnTo>
                        <a:pt x="33" y="7"/>
                      </a:lnTo>
                      <a:lnTo>
                        <a:pt x="24" y="7"/>
                      </a:lnTo>
                      <a:lnTo>
                        <a:pt x="26" y="0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606" name="Freeform 605"/>
                <p:cNvSpPr>
                  <a:spLocks/>
                </p:cNvSpPr>
                <p:nvPr/>
              </p:nvSpPr>
              <p:spPr bwMode="auto">
                <a:xfrm>
                  <a:off x="1279" y="2727"/>
                  <a:ext cx="15" cy="12"/>
                </a:xfrm>
                <a:custGeom>
                  <a:avLst/>
                  <a:gdLst>
                    <a:gd name="T0" fmla="*/ 1 w 31"/>
                    <a:gd name="T1" fmla="*/ 1 h 24"/>
                    <a:gd name="T2" fmla="*/ 1 w 31"/>
                    <a:gd name="T3" fmla="*/ 1 h 24"/>
                    <a:gd name="T4" fmla="*/ 1 w 31"/>
                    <a:gd name="T5" fmla="*/ 1 h 24"/>
                    <a:gd name="T6" fmla="*/ 0 w 31"/>
                    <a:gd name="T7" fmla="*/ 1 h 24"/>
                    <a:gd name="T8" fmla="*/ 0 w 31"/>
                    <a:gd name="T9" fmla="*/ 2 h 24"/>
                    <a:gd name="T10" fmla="*/ 0 w 31"/>
                    <a:gd name="T11" fmla="*/ 2 h 24"/>
                    <a:gd name="T12" fmla="*/ 0 w 31"/>
                    <a:gd name="T13" fmla="*/ 2 h 24"/>
                    <a:gd name="T14" fmla="*/ 0 w 31"/>
                    <a:gd name="T15" fmla="*/ 2 h 24"/>
                    <a:gd name="T16" fmla="*/ 1 w 31"/>
                    <a:gd name="T17" fmla="*/ 2 h 24"/>
                    <a:gd name="T18" fmla="*/ 0 w 31"/>
                    <a:gd name="T19" fmla="*/ 3 h 24"/>
                    <a:gd name="T20" fmla="*/ 1 w 31"/>
                    <a:gd name="T21" fmla="*/ 3 h 24"/>
                    <a:gd name="T22" fmla="*/ 1 w 31"/>
                    <a:gd name="T23" fmla="*/ 3 h 24"/>
                    <a:gd name="T24" fmla="*/ 1 w 31"/>
                    <a:gd name="T25" fmla="*/ 3 h 24"/>
                    <a:gd name="T26" fmla="*/ 2 w 31"/>
                    <a:gd name="T27" fmla="*/ 3 h 24"/>
                    <a:gd name="T28" fmla="*/ 2 w 31"/>
                    <a:gd name="T29" fmla="*/ 2 h 24"/>
                    <a:gd name="T30" fmla="*/ 3 w 31"/>
                    <a:gd name="T31" fmla="*/ 3 h 24"/>
                    <a:gd name="T32" fmla="*/ 3 w 31"/>
                    <a:gd name="T33" fmla="*/ 2 h 24"/>
                    <a:gd name="T34" fmla="*/ 3 w 31"/>
                    <a:gd name="T35" fmla="*/ 2 h 24"/>
                    <a:gd name="T36" fmla="*/ 3 w 31"/>
                    <a:gd name="T37" fmla="*/ 2 h 24"/>
                    <a:gd name="T38" fmla="*/ 3 w 31"/>
                    <a:gd name="T39" fmla="*/ 2 h 24"/>
                    <a:gd name="T40" fmla="*/ 3 w 31"/>
                    <a:gd name="T41" fmla="*/ 2 h 24"/>
                    <a:gd name="T42" fmla="*/ 3 w 31"/>
                    <a:gd name="T43" fmla="*/ 1 h 24"/>
                    <a:gd name="T44" fmla="*/ 2 w 31"/>
                    <a:gd name="T45" fmla="*/ 1 h 24"/>
                    <a:gd name="T46" fmla="*/ 2 w 31"/>
                    <a:gd name="T47" fmla="*/ 0 h 24"/>
                    <a:gd name="T48" fmla="*/ 1 w 31"/>
                    <a:gd name="T49" fmla="*/ 1 h 2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1" h="24">
                      <a:moveTo>
                        <a:pt x="15" y="7"/>
                      </a:moveTo>
                      <a:lnTo>
                        <a:pt x="12" y="4"/>
                      </a:lnTo>
                      <a:lnTo>
                        <a:pt x="10" y="7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0" y="10"/>
                      </a:lnTo>
                      <a:lnTo>
                        <a:pt x="5" y="14"/>
                      </a:lnTo>
                      <a:lnTo>
                        <a:pt x="0" y="16"/>
                      </a:lnTo>
                      <a:lnTo>
                        <a:pt x="8" y="16"/>
                      </a:lnTo>
                      <a:lnTo>
                        <a:pt x="6" y="19"/>
                      </a:lnTo>
                      <a:lnTo>
                        <a:pt x="10" y="17"/>
                      </a:lnTo>
                      <a:lnTo>
                        <a:pt x="12" y="24"/>
                      </a:lnTo>
                      <a:lnTo>
                        <a:pt x="15" y="17"/>
                      </a:lnTo>
                      <a:lnTo>
                        <a:pt x="19" y="23"/>
                      </a:lnTo>
                      <a:lnTo>
                        <a:pt x="20" y="16"/>
                      </a:lnTo>
                      <a:lnTo>
                        <a:pt x="25" y="21"/>
                      </a:lnTo>
                      <a:lnTo>
                        <a:pt x="24" y="14"/>
                      </a:lnTo>
                      <a:lnTo>
                        <a:pt x="31" y="16"/>
                      </a:lnTo>
                      <a:lnTo>
                        <a:pt x="25" y="12"/>
                      </a:lnTo>
                      <a:lnTo>
                        <a:pt x="29" y="9"/>
                      </a:lnTo>
                      <a:lnTo>
                        <a:pt x="24" y="9"/>
                      </a:lnTo>
                      <a:lnTo>
                        <a:pt x="25" y="5"/>
                      </a:lnTo>
                      <a:lnTo>
                        <a:pt x="20" y="5"/>
                      </a:lnTo>
                      <a:lnTo>
                        <a:pt x="20" y="0"/>
                      </a:lnTo>
                      <a:lnTo>
                        <a:pt x="15" y="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607" name="Freeform 606"/>
                <p:cNvSpPr>
                  <a:spLocks/>
                </p:cNvSpPr>
                <p:nvPr/>
              </p:nvSpPr>
              <p:spPr bwMode="auto">
                <a:xfrm>
                  <a:off x="1281" y="2727"/>
                  <a:ext cx="12" cy="11"/>
                </a:xfrm>
                <a:custGeom>
                  <a:avLst/>
                  <a:gdLst>
                    <a:gd name="T0" fmla="*/ 2 w 24"/>
                    <a:gd name="T1" fmla="*/ 1 h 21"/>
                    <a:gd name="T2" fmla="*/ 2 w 24"/>
                    <a:gd name="T3" fmla="*/ 1 h 21"/>
                    <a:gd name="T4" fmla="*/ 2 w 24"/>
                    <a:gd name="T5" fmla="*/ 1 h 21"/>
                    <a:gd name="T6" fmla="*/ 0 w 24"/>
                    <a:gd name="T7" fmla="*/ 1 h 21"/>
                    <a:gd name="T8" fmla="*/ 1 w 24"/>
                    <a:gd name="T9" fmla="*/ 1 h 21"/>
                    <a:gd name="T10" fmla="*/ 0 w 24"/>
                    <a:gd name="T11" fmla="*/ 1 h 21"/>
                    <a:gd name="T12" fmla="*/ 1 w 24"/>
                    <a:gd name="T13" fmla="*/ 2 h 21"/>
                    <a:gd name="T14" fmla="*/ 0 w 24"/>
                    <a:gd name="T15" fmla="*/ 2 h 21"/>
                    <a:gd name="T16" fmla="*/ 1 w 24"/>
                    <a:gd name="T17" fmla="*/ 2 h 21"/>
                    <a:gd name="T18" fmla="*/ 1 w 24"/>
                    <a:gd name="T19" fmla="*/ 3 h 21"/>
                    <a:gd name="T20" fmla="*/ 2 w 24"/>
                    <a:gd name="T21" fmla="*/ 2 h 21"/>
                    <a:gd name="T22" fmla="*/ 2 w 24"/>
                    <a:gd name="T23" fmla="*/ 3 h 21"/>
                    <a:gd name="T24" fmla="*/ 2 w 24"/>
                    <a:gd name="T25" fmla="*/ 2 h 21"/>
                    <a:gd name="T26" fmla="*/ 2 w 24"/>
                    <a:gd name="T27" fmla="*/ 3 h 21"/>
                    <a:gd name="T28" fmla="*/ 2 w 24"/>
                    <a:gd name="T29" fmla="*/ 2 h 21"/>
                    <a:gd name="T30" fmla="*/ 3 w 24"/>
                    <a:gd name="T31" fmla="*/ 3 h 21"/>
                    <a:gd name="T32" fmla="*/ 3 w 24"/>
                    <a:gd name="T33" fmla="*/ 2 h 21"/>
                    <a:gd name="T34" fmla="*/ 3 w 24"/>
                    <a:gd name="T35" fmla="*/ 2 h 21"/>
                    <a:gd name="T36" fmla="*/ 3 w 24"/>
                    <a:gd name="T37" fmla="*/ 2 h 21"/>
                    <a:gd name="T38" fmla="*/ 3 w 24"/>
                    <a:gd name="T39" fmla="*/ 1 h 21"/>
                    <a:gd name="T40" fmla="*/ 3 w 24"/>
                    <a:gd name="T41" fmla="*/ 1 h 21"/>
                    <a:gd name="T42" fmla="*/ 3 w 24"/>
                    <a:gd name="T43" fmla="*/ 1 h 21"/>
                    <a:gd name="T44" fmla="*/ 2 w 24"/>
                    <a:gd name="T45" fmla="*/ 1 h 21"/>
                    <a:gd name="T46" fmla="*/ 2 w 24"/>
                    <a:gd name="T47" fmla="*/ 0 h 21"/>
                    <a:gd name="T48" fmla="*/ 2 w 24"/>
                    <a:gd name="T49" fmla="*/ 1 h 2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4" h="21">
                      <a:moveTo>
                        <a:pt x="12" y="5"/>
                      </a:moveTo>
                      <a:lnTo>
                        <a:pt x="9" y="2"/>
                      </a:lnTo>
                      <a:lnTo>
                        <a:pt x="9" y="5"/>
                      </a:lnTo>
                      <a:lnTo>
                        <a:pt x="0" y="2"/>
                      </a:lnTo>
                      <a:lnTo>
                        <a:pt x="5" y="7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0" y="14"/>
                      </a:lnTo>
                      <a:lnTo>
                        <a:pt x="7" y="14"/>
                      </a:lnTo>
                      <a:lnTo>
                        <a:pt x="5" y="17"/>
                      </a:lnTo>
                      <a:lnTo>
                        <a:pt x="9" y="15"/>
                      </a:lnTo>
                      <a:lnTo>
                        <a:pt x="9" y="21"/>
                      </a:lnTo>
                      <a:lnTo>
                        <a:pt x="12" y="14"/>
                      </a:lnTo>
                      <a:lnTo>
                        <a:pt x="16" y="19"/>
                      </a:lnTo>
                      <a:lnTo>
                        <a:pt x="16" y="14"/>
                      </a:lnTo>
                      <a:lnTo>
                        <a:pt x="21" y="17"/>
                      </a:lnTo>
                      <a:lnTo>
                        <a:pt x="19" y="12"/>
                      </a:lnTo>
                      <a:lnTo>
                        <a:pt x="24" y="12"/>
                      </a:lnTo>
                      <a:lnTo>
                        <a:pt x="19" y="10"/>
                      </a:lnTo>
                      <a:lnTo>
                        <a:pt x="24" y="7"/>
                      </a:lnTo>
                      <a:lnTo>
                        <a:pt x="19" y="7"/>
                      </a:lnTo>
                      <a:lnTo>
                        <a:pt x="21" y="3"/>
                      </a:lnTo>
                      <a:lnTo>
                        <a:pt x="16" y="5"/>
                      </a:lnTo>
                      <a:lnTo>
                        <a:pt x="16" y="0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608" name="Freeform 607"/>
                <p:cNvSpPr>
                  <a:spLocks/>
                </p:cNvSpPr>
                <p:nvPr/>
              </p:nvSpPr>
              <p:spPr bwMode="auto">
                <a:xfrm>
                  <a:off x="1282" y="2729"/>
                  <a:ext cx="9" cy="7"/>
                </a:xfrm>
                <a:custGeom>
                  <a:avLst/>
                  <a:gdLst>
                    <a:gd name="T0" fmla="*/ 2 w 18"/>
                    <a:gd name="T1" fmla="*/ 1 h 14"/>
                    <a:gd name="T2" fmla="*/ 1 w 18"/>
                    <a:gd name="T3" fmla="*/ 1 h 14"/>
                    <a:gd name="T4" fmla="*/ 1 w 18"/>
                    <a:gd name="T5" fmla="*/ 1 h 14"/>
                    <a:gd name="T6" fmla="*/ 0 w 18"/>
                    <a:gd name="T7" fmla="*/ 1 h 14"/>
                    <a:gd name="T8" fmla="*/ 1 w 18"/>
                    <a:gd name="T9" fmla="*/ 1 h 14"/>
                    <a:gd name="T10" fmla="*/ 0 w 18"/>
                    <a:gd name="T11" fmla="*/ 1 h 14"/>
                    <a:gd name="T12" fmla="*/ 1 w 18"/>
                    <a:gd name="T13" fmla="*/ 1 h 14"/>
                    <a:gd name="T14" fmla="*/ 0 w 18"/>
                    <a:gd name="T15" fmla="*/ 2 h 14"/>
                    <a:gd name="T16" fmla="*/ 1 w 18"/>
                    <a:gd name="T17" fmla="*/ 2 h 14"/>
                    <a:gd name="T18" fmla="*/ 1 w 18"/>
                    <a:gd name="T19" fmla="*/ 2 h 14"/>
                    <a:gd name="T20" fmla="*/ 1 w 18"/>
                    <a:gd name="T21" fmla="*/ 2 h 14"/>
                    <a:gd name="T22" fmla="*/ 1 w 18"/>
                    <a:gd name="T23" fmla="*/ 2 h 14"/>
                    <a:gd name="T24" fmla="*/ 2 w 18"/>
                    <a:gd name="T25" fmla="*/ 2 h 14"/>
                    <a:gd name="T26" fmla="*/ 2 w 18"/>
                    <a:gd name="T27" fmla="*/ 2 h 14"/>
                    <a:gd name="T28" fmla="*/ 2 w 18"/>
                    <a:gd name="T29" fmla="*/ 2 h 14"/>
                    <a:gd name="T30" fmla="*/ 2 w 18"/>
                    <a:gd name="T31" fmla="*/ 2 h 14"/>
                    <a:gd name="T32" fmla="*/ 2 w 18"/>
                    <a:gd name="T33" fmla="*/ 2 h 14"/>
                    <a:gd name="T34" fmla="*/ 3 w 18"/>
                    <a:gd name="T35" fmla="*/ 2 h 14"/>
                    <a:gd name="T36" fmla="*/ 2 w 18"/>
                    <a:gd name="T37" fmla="*/ 1 h 14"/>
                    <a:gd name="T38" fmla="*/ 3 w 18"/>
                    <a:gd name="T39" fmla="*/ 1 h 14"/>
                    <a:gd name="T40" fmla="*/ 2 w 18"/>
                    <a:gd name="T41" fmla="*/ 1 h 14"/>
                    <a:gd name="T42" fmla="*/ 2 w 18"/>
                    <a:gd name="T43" fmla="*/ 1 h 14"/>
                    <a:gd name="T44" fmla="*/ 2 w 18"/>
                    <a:gd name="T45" fmla="*/ 1 h 14"/>
                    <a:gd name="T46" fmla="*/ 2 w 18"/>
                    <a:gd name="T47" fmla="*/ 0 h 14"/>
                    <a:gd name="T48" fmla="*/ 2 w 18"/>
                    <a:gd name="T49" fmla="*/ 1 h 1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8" h="14">
                      <a:moveTo>
                        <a:pt x="9" y="4"/>
                      </a:moveTo>
                      <a:lnTo>
                        <a:pt x="7" y="2"/>
                      </a:lnTo>
                      <a:lnTo>
                        <a:pt x="6" y="4"/>
                      </a:lnTo>
                      <a:lnTo>
                        <a:pt x="0" y="2"/>
                      </a:lnTo>
                      <a:lnTo>
                        <a:pt x="4" y="5"/>
                      </a:lnTo>
                      <a:lnTo>
                        <a:pt x="0" y="5"/>
                      </a:lnTo>
                      <a:lnTo>
                        <a:pt x="4" y="7"/>
                      </a:lnTo>
                      <a:lnTo>
                        <a:pt x="0" y="9"/>
                      </a:lnTo>
                      <a:lnTo>
                        <a:pt x="6" y="9"/>
                      </a:lnTo>
                      <a:lnTo>
                        <a:pt x="4" y="11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9" y="9"/>
                      </a:lnTo>
                      <a:lnTo>
                        <a:pt x="11" y="12"/>
                      </a:lnTo>
                      <a:lnTo>
                        <a:pt x="11" y="9"/>
                      </a:lnTo>
                      <a:lnTo>
                        <a:pt x="14" y="12"/>
                      </a:lnTo>
                      <a:lnTo>
                        <a:pt x="14" y="9"/>
                      </a:lnTo>
                      <a:lnTo>
                        <a:pt x="18" y="9"/>
                      </a:lnTo>
                      <a:lnTo>
                        <a:pt x="14" y="7"/>
                      </a:lnTo>
                      <a:lnTo>
                        <a:pt x="18" y="5"/>
                      </a:lnTo>
                      <a:lnTo>
                        <a:pt x="14" y="5"/>
                      </a:lnTo>
                      <a:lnTo>
                        <a:pt x="14" y="4"/>
                      </a:lnTo>
                      <a:lnTo>
                        <a:pt x="13" y="4"/>
                      </a:lnTo>
                      <a:lnTo>
                        <a:pt x="13" y="0"/>
                      </a:lnTo>
                      <a:lnTo>
                        <a:pt x="9" y="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609" name="Freeform 608"/>
                <p:cNvSpPr>
                  <a:spLocks/>
                </p:cNvSpPr>
                <p:nvPr/>
              </p:nvSpPr>
              <p:spPr bwMode="auto">
                <a:xfrm>
                  <a:off x="1284" y="2730"/>
                  <a:ext cx="5" cy="5"/>
                </a:xfrm>
                <a:custGeom>
                  <a:avLst/>
                  <a:gdLst>
                    <a:gd name="T0" fmla="*/ 1 w 10"/>
                    <a:gd name="T1" fmla="*/ 1 h 10"/>
                    <a:gd name="T2" fmla="*/ 1 w 10"/>
                    <a:gd name="T3" fmla="*/ 1 h 10"/>
                    <a:gd name="T4" fmla="*/ 1 w 10"/>
                    <a:gd name="T5" fmla="*/ 1 h 10"/>
                    <a:gd name="T6" fmla="*/ 0 w 10"/>
                    <a:gd name="T7" fmla="*/ 1 h 10"/>
                    <a:gd name="T8" fmla="*/ 1 w 10"/>
                    <a:gd name="T9" fmla="*/ 1 h 10"/>
                    <a:gd name="T10" fmla="*/ 0 w 10"/>
                    <a:gd name="T11" fmla="*/ 1 h 10"/>
                    <a:gd name="T12" fmla="*/ 1 w 10"/>
                    <a:gd name="T13" fmla="*/ 1 h 10"/>
                    <a:gd name="T14" fmla="*/ 0 w 10"/>
                    <a:gd name="T15" fmla="*/ 1 h 10"/>
                    <a:gd name="T16" fmla="*/ 1 w 10"/>
                    <a:gd name="T17" fmla="*/ 1 h 10"/>
                    <a:gd name="T18" fmla="*/ 1 w 10"/>
                    <a:gd name="T19" fmla="*/ 2 h 10"/>
                    <a:gd name="T20" fmla="*/ 1 w 10"/>
                    <a:gd name="T21" fmla="*/ 1 h 10"/>
                    <a:gd name="T22" fmla="*/ 1 w 10"/>
                    <a:gd name="T23" fmla="*/ 2 h 10"/>
                    <a:gd name="T24" fmla="*/ 1 w 10"/>
                    <a:gd name="T25" fmla="*/ 1 h 10"/>
                    <a:gd name="T26" fmla="*/ 1 w 10"/>
                    <a:gd name="T27" fmla="*/ 2 h 10"/>
                    <a:gd name="T28" fmla="*/ 1 w 10"/>
                    <a:gd name="T29" fmla="*/ 1 h 10"/>
                    <a:gd name="T30" fmla="*/ 2 w 10"/>
                    <a:gd name="T31" fmla="*/ 2 h 10"/>
                    <a:gd name="T32" fmla="*/ 2 w 10"/>
                    <a:gd name="T33" fmla="*/ 1 h 10"/>
                    <a:gd name="T34" fmla="*/ 2 w 10"/>
                    <a:gd name="T35" fmla="*/ 1 h 10"/>
                    <a:gd name="T36" fmla="*/ 2 w 10"/>
                    <a:gd name="T37" fmla="*/ 1 h 10"/>
                    <a:gd name="T38" fmla="*/ 2 w 10"/>
                    <a:gd name="T39" fmla="*/ 1 h 10"/>
                    <a:gd name="T40" fmla="*/ 2 w 10"/>
                    <a:gd name="T41" fmla="*/ 1 h 10"/>
                    <a:gd name="T42" fmla="*/ 2 w 10"/>
                    <a:gd name="T43" fmla="*/ 1 h 10"/>
                    <a:gd name="T44" fmla="*/ 1 w 10"/>
                    <a:gd name="T45" fmla="*/ 1 h 10"/>
                    <a:gd name="T46" fmla="*/ 1 w 10"/>
                    <a:gd name="T47" fmla="*/ 0 h 10"/>
                    <a:gd name="T48" fmla="*/ 1 w 10"/>
                    <a:gd name="T49" fmla="*/ 1 h 1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0" h="10">
                      <a:moveTo>
                        <a:pt x="5" y="3"/>
                      </a:move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9" y="9"/>
                      </a:lnTo>
                      <a:lnTo>
                        <a:pt x="9" y="7"/>
                      </a:lnTo>
                      <a:lnTo>
                        <a:pt x="10" y="7"/>
                      </a:lnTo>
                      <a:lnTo>
                        <a:pt x="9" y="5"/>
                      </a:ln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610" name="Freeform 609"/>
                <p:cNvSpPr>
                  <a:spLocks/>
                </p:cNvSpPr>
                <p:nvPr/>
              </p:nvSpPr>
              <p:spPr bwMode="auto">
                <a:xfrm>
                  <a:off x="1286" y="2732"/>
                  <a:ext cx="1" cy="1"/>
                </a:xfrm>
                <a:custGeom>
                  <a:avLst/>
                  <a:gdLst>
                    <a:gd name="T0" fmla="*/ 0 w 4"/>
                    <a:gd name="T1" fmla="*/ 0 h 4"/>
                    <a:gd name="T2" fmla="*/ 0 w 4"/>
                    <a:gd name="T3" fmla="*/ 0 h 4"/>
                    <a:gd name="T4" fmla="*/ 0 w 4"/>
                    <a:gd name="T5" fmla="*/ 0 h 4"/>
                    <a:gd name="T6" fmla="*/ 0 w 4"/>
                    <a:gd name="T7" fmla="*/ 0 h 4"/>
                    <a:gd name="T8" fmla="*/ 0 w 4"/>
                    <a:gd name="T9" fmla="*/ 0 h 4"/>
                    <a:gd name="T10" fmla="*/ 0 w 4"/>
                    <a:gd name="T11" fmla="*/ 0 h 4"/>
                    <a:gd name="T12" fmla="*/ 0 w 4"/>
                    <a:gd name="T13" fmla="*/ 0 h 4"/>
                    <a:gd name="T14" fmla="*/ 0 w 4"/>
                    <a:gd name="T15" fmla="*/ 0 h 4"/>
                    <a:gd name="T16" fmla="*/ 0 w 4"/>
                    <a:gd name="T17" fmla="*/ 0 h 4"/>
                    <a:gd name="T18" fmla="*/ 0 w 4"/>
                    <a:gd name="T19" fmla="*/ 0 h 4"/>
                    <a:gd name="T20" fmla="*/ 0 w 4"/>
                    <a:gd name="T21" fmla="*/ 0 h 4"/>
                    <a:gd name="T22" fmla="*/ 0 w 4"/>
                    <a:gd name="T23" fmla="*/ 0 h 4"/>
                    <a:gd name="T24" fmla="*/ 0 w 4"/>
                    <a:gd name="T25" fmla="*/ 0 h 4"/>
                    <a:gd name="T26" fmla="*/ 0 w 4"/>
                    <a:gd name="T27" fmla="*/ 0 h 4"/>
                    <a:gd name="T28" fmla="*/ 0 w 4"/>
                    <a:gd name="T29" fmla="*/ 0 h 4"/>
                    <a:gd name="T30" fmla="*/ 0 w 4"/>
                    <a:gd name="T31" fmla="*/ 0 h 4"/>
                    <a:gd name="T32" fmla="*/ 0 w 4"/>
                    <a:gd name="T33" fmla="*/ 0 h 4"/>
                    <a:gd name="T34" fmla="*/ 0 w 4"/>
                    <a:gd name="T35" fmla="*/ 0 h 4"/>
                    <a:gd name="T36" fmla="*/ 0 w 4"/>
                    <a:gd name="T37" fmla="*/ 0 h 4"/>
                    <a:gd name="T38" fmla="*/ 0 w 4"/>
                    <a:gd name="T39" fmla="*/ 0 h 4"/>
                    <a:gd name="T40" fmla="*/ 0 w 4"/>
                    <a:gd name="T41" fmla="*/ 0 h 4"/>
                    <a:gd name="T42" fmla="*/ 0 w 4"/>
                    <a:gd name="T43" fmla="*/ 0 h 4"/>
                    <a:gd name="T44" fmla="*/ 0 w 4"/>
                    <a:gd name="T45" fmla="*/ 0 h 4"/>
                    <a:gd name="T46" fmla="*/ 0 w 4"/>
                    <a:gd name="T47" fmla="*/ 0 h 4"/>
                    <a:gd name="T48" fmla="*/ 0 w 4"/>
                    <a:gd name="T49" fmla="*/ 0 h 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" h="4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</p:grpSp>
          <p:sp>
            <p:nvSpPr>
              <p:cNvPr id="570" name="Freeform 569"/>
              <p:cNvSpPr>
                <a:spLocks/>
              </p:cNvSpPr>
              <p:nvPr/>
            </p:nvSpPr>
            <p:spPr bwMode="auto">
              <a:xfrm>
                <a:off x="1217" y="2681"/>
                <a:ext cx="139" cy="103"/>
              </a:xfrm>
              <a:custGeom>
                <a:avLst/>
                <a:gdLst>
                  <a:gd name="T0" fmla="*/ 18 w 276"/>
                  <a:gd name="T1" fmla="*/ 6 h 207"/>
                  <a:gd name="T2" fmla="*/ 14 w 276"/>
                  <a:gd name="T3" fmla="*/ 2 h 207"/>
                  <a:gd name="T4" fmla="*/ 12 w 276"/>
                  <a:gd name="T5" fmla="*/ 7 h 207"/>
                  <a:gd name="T6" fmla="*/ 1 w 276"/>
                  <a:gd name="T7" fmla="*/ 2 h 207"/>
                  <a:gd name="T8" fmla="*/ 8 w 276"/>
                  <a:gd name="T9" fmla="*/ 9 h 207"/>
                  <a:gd name="T10" fmla="*/ 0 w 276"/>
                  <a:gd name="T11" fmla="*/ 10 h 207"/>
                  <a:gd name="T12" fmla="*/ 6 w 276"/>
                  <a:gd name="T13" fmla="*/ 14 h 207"/>
                  <a:gd name="T14" fmla="*/ 1 w 276"/>
                  <a:gd name="T15" fmla="*/ 17 h 207"/>
                  <a:gd name="T16" fmla="*/ 10 w 276"/>
                  <a:gd name="T17" fmla="*/ 16 h 207"/>
                  <a:gd name="T18" fmla="*/ 8 w 276"/>
                  <a:gd name="T19" fmla="*/ 21 h 207"/>
                  <a:gd name="T20" fmla="*/ 13 w 276"/>
                  <a:gd name="T21" fmla="*/ 18 h 207"/>
                  <a:gd name="T22" fmla="*/ 14 w 276"/>
                  <a:gd name="T23" fmla="*/ 25 h 207"/>
                  <a:gd name="T24" fmla="*/ 17 w 276"/>
                  <a:gd name="T25" fmla="*/ 17 h 207"/>
                  <a:gd name="T26" fmla="*/ 22 w 276"/>
                  <a:gd name="T27" fmla="*/ 23 h 207"/>
                  <a:gd name="T28" fmla="*/ 23 w 276"/>
                  <a:gd name="T29" fmla="*/ 17 h 207"/>
                  <a:gd name="T30" fmla="*/ 29 w 276"/>
                  <a:gd name="T31" fmla="*/ 21 h 207"/>
                  <a:gd name="T32" fmla="*/ 28 w 276"/>
                  <a:gd name="T33" fmla="*/ 15 h 207"/>
                  <a:gd name="T34" fmla="*/ 35 w 276"/>
                  <a:gd name="T35" fmla="*/ 15 h 207"/>
                  <a:gd name="T36" fmla="*/ 29 w 276"/>
                  <a:gd name="T37" fmla="*/ 12 h 207"/>
                  <a:gd name="T38" fmla="*/ 34 w 276"/>
                  <a:gd name="T39" fmla="*/ 9 h 207"/>
                  <a:gd name="T40" fmla="*/ 27 w 276"/>
                  <a:gd name="T41" fmla="*/ 8 h 207"/>
                  <a:gd name="T42" fmla="*/ 30 w 276"/>
                  <a:gd name="T43" fmla="*/ 5 h 207"/>
                  <a:gd name="T44" fmla="*/ 23 w 276"/>
                  <a:gd name="T45" fmla="*/ 6 h 207"/>
                  <a:gd name="T46" fmla="*/ 24 w 276"/>
                  <a:gd name="T47" fmla="*/ 0 h 207"/>
                  <a:gd name="T48" fmla="*/ 18 w 276"/>
                  <a:gd name="T49" fmla="*/ 6 h 2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76" h="207">
                    <a:moveTo>
                      <a:pt x="138" y="55"/>
                    </a:moveTo>
                    <a:lnTo>
                      <a:pt x="107" y="22"/>
                    </a:lnTo>
                    <a:lnTo>
                      <a:pt x="93" y="60"/>
                    </a:lnTo>
                    <a:lnTo>
                      <a:pt x="5" y="22"/>
                    </a:lnTo>
                    <a:lnTo>
                      <a:pt x="59" y="72"/>
                    </a:lnTo>
                    <a:lnTo>
                      <a:pt x="0" y="82"/>
                    </a:lnTo>
                    <a:lnTo>
                      <a:pt x="48" y="112"/>
                    </a:lnTo>
                    <a:lnTo>
                      <a:pt x="2" y="139"/>
                    </a:lnTo>
                    <a:lnTo>
                      <a:pt x="73" y="133"/>
                    </a:lnTo>
                    <a:lnTo>
                      <a:pt x="60" y="169"/>
                    </a:lnTo>
                    <a:lnTo>
                      <a:pt x="98" y="150"/>
                    </a:lnTo>
                    <a:lnTo>
                      <a:pt x="109" y="207"/>
                    </a:lnTo>
                    <a:lnTo>
                      <a:pt x="135" y="143"/>
                    </a:lnTo>
                    <a:lnTo>
                      <a:pt x="169" y="190"/>
                    </a:lnTo>
                    <a:lnTo>
                      <a:pt x="180" y="138"/>
                    </a:lnTo>
                    <a:lnTo>
                      <a:pt x="231" y="174"/>
                    </a:lnTo>
                    <a:lnTo>
                      <a:pt x="216" y="124"/>
                    </a:lnTo>
                    <a:lnTo>
                      <a:pt x="276" y="127"/>
                    </a:lnTo>
                    <a:lnTo>
                      <a:pt x="224" y="100"/>
                    </a:lnTo>
                    <a:lnTo>
                      <a:pt x="269" y="77"/>
                    </a:lnTo>
                    <a:lnTo>
                      <a:pt x="214" y="70"/>
                    </a:lnTo>
                    <a:lnTo>
                      <a:pt x="235" y="43"/>
                    </a:lnTo>
                    <a:lnTo>
                      <a:pt x="181" y="51"/>
                    </a:lnTo>
                    <a:lnTo>
                      <a:pt x="186" y="0"/>
                    </a:lnTo>
                    <a:lnTo>
                      <a:pt x="138" y="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endParaRPr lang="en-GB"/>
              </a:p>
            </p:txBody>
          </p:sp>
        </p:grpSp>
        <p:grpSp>
          <p:nvGrpSpPr>
            <p:cNvPr id="526" name="Group 525"/>
            <p:cNvGrpSpPr>
              <a:grpSpLocks/>
            </p:cNvGrpSpPr>
            <p:nvPr/>
          </p:nvGrpSpPr>
          <p:grpSpPr bwMode="auto">
            <a:xfrm>
              <a:off x="1056" y="3558"/>
              <a:ext cx="212" cy="175"/>
              <a:chOff x="1081" y="2681"/>
              <a:chExt cx="138" cy="130"/>
            </a:xfrm>
          </p:grpSpPr>
          <p:grpSp>
            <p:nvGrpSpPr>
              <p:cNvPr id="527" name="Group 526"/>
              <p:cNvGrpSpPr>
                <a:grpSpLocks/>
              </p:cNvGrpSpPr>
              <p:nvPr/>
            </p:nvGrpSpPr>
            <p:grpSpPr bwMode="auto">
              <a:xfrm>
                <a:off x="1081" y="2681"/>
                <a:ext cx="138" cy="130"/>
                <a:chOff x="1081" y="2681"/>
                <a:chExt cx="138" cy="130"/>
              </a:xfrm>
            </p:grpSpPr>
            <p:sp>
              <p:nvSpPr>
                <p:cNvPr id="529" name="Freeform 528"/>
                <p:cNvSpPr>
                  <a:spLocks/>
                </p:cNvSpPr>
                <p:nvPr/>
              </p:nvSpPr>
              <p:spPr bwMode="auto">
                <a:xfrm>
                  <a:off x="1081" y="2681"/>
                  <a:ext cx="138" cy="130"/>
                </a:xfrm>
                <a:custGeom>
                  <a:avLst/>
                  <a:gdLst>
                    <a:gd name="T0" fmla="*/ 18 w 276"/>
                    <a:gd name="T1" fmla="*/ 9 h 260"/>
                    <a:gd name="T2" fmla="*/ 14 w 276"/>
                    <a:gd name="T3" fmla="*/ 4 h 260"/>
                    <a:gd name="T4" fmla="*/ 12 w 276"/>
                    <a:gd name="T5" fmla="*/ 10 h 260"/>
                    <a:gd name="T6" fmla="*/ 1 w 276"/>
                    <a:gd name="T7" fmla="*/ 4 h 260"/>
                    <a:gd name="T8" fmla="*/ 8 w 276"/>
                    <a:gd name="T9" fmla="*/ 12 h 260"/>
                    <a:gd name="T10" fmla="*/ 0 w 276"/>
                    <a:gd name="T11" fmla="*/ 13 h 260"/>
                    <a:gd name="T12" fmla="*/ 7 w 276"/>
                    <a:gd name="T13" fmla="*/ 18 h 260"/>
                    <a:gd name="T14" fmla="*/ 1 w 276"/>
                    <a:gd name="T15" fmla="*/ 22 h 260"/>
                    <a:gd name="T16" fmla="*/ 10 w 276"/>
                    <a:gd name="T17" fmla="*/ 21 h 260"/>
                    <a:gd name="T18" fmla="*/ 8 w 276"/>
                    <a:gd name="T19" fmla="*/ 27 h 260"/>
                    <a:gd name="T20" fmla="*/ 13 w 276"/>
                    <a:gd name="T21" fmla="*/ 24 h 260"/>
                    <a:gd name="T22" fmla="*/ 14 w 276"/>
                    <a:gd name="T23" fmla="*/ 33 h 260"/>
                    <a:gd name="T24" fmla="*/ 17 w 276"/>
                    <a:gd name="T25" fmla="*/ 23 h 260"/>
                    <a:gd name="T26" fmla="*/ 22 w 276"/>
                    <a:gd name="T27" fmla="*/ 30 h 260"/>
                    <a:gd name="T28" fmla="*/ 23 w 276"/>
                    <a:gd name="T29" fmla="*/ 22 h 260"/>
                    <a:gd name="T30" fmla="*/ 29 w 276"/>
                    <a:gd name="T31" fmla="*/ 28 h 260"/>
                    <a:gd name="T32" fmla="*/ 27 w 276"/>
                    <a:gd name="T33" fmla="*/ 20 h 260"/>
                    <a:gd name="T34" fmla="*/ 35 w 276"/>
                    <a:gd name="T35" fmla="*/ 20 h 260"/>
                    <a:gd name="T36" fmla="*/ 29 w 276"/>
                    <a:gd name="T37" fmla="*/ 16 h 260"/>
                    <a:gd name="T38" fmla="*/ 34 w 276"/>
                    <a:gd name="T39" fmla="*/ 13 h 260"/>
                    <a:gd name="T40" fmla="*/ 27 w 276"/>
                    <a:gd name="T41" fmla="*/ 11 h 260"/>
                    <a:gd name="T42" fmla="*/ 30 w 276"/>
                    <a:gd name="T43" fmla="*/ 7 h 260"/>
                    <a:gd name="T44" fmla="*/ 23 w 276"/>
                    <a:gd name="T45" fmla="*/ 8 h 260"/>
                    <a:gd name="T46" fmla="*/ 24 w 276"/>
                    <a:gd name="T47" fmla="*/ 0 h 260"/>
                    <a:gd name="T48" fmla="*/ 18 w 276"/>
                    <a:gd name="T49" fmla="*/ 9 h 26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76" h="260">
                      <a:moveTo>
                        <a:pt x="138" y="70"/>
                      </a:moveTo>
                      <a:lnTo>
                        <a:pt x="107" y="27"/>
                      </a:lnTo>
                      <a:lnTo>
                        <a:pt x="93" y="76"/>
                      </a:lnTo>
                      <a:lnTo>
                        <a:pt x="5" y="27"/>
                      </a:lnTo>
                      <a:lnTo>
                        <a:pt x="59" y="91"/>
                      </a:lnTo>
                      <a:lnTo>
                        <a:pt x="0" y="103"/>
                      </a:lnTo>
                      <a:lnTo>
                        <a:pt x="49" y="141"/>
                      </a:lnTo>
                      <a:lnTo>
                        <a:pt x="2" y="176"/>
                      </a:lnTo>
                      <a:lnTo>
                        <a:pt x="73" y="167"/>
                      </a:lnTo>
                      <a:lnTo>
                        <a:pt x="61" y="212"/>
                      </a:lnTo>
                      <a:lnTo>
                        <a:pt x="99" y="188"/>
                      </a:lnTo>
                      <a:lnTo>
                        <a:pt x="109" y="260"/>
                      </a:lnTo>
                      <a:lnTo>
                        <a:pt x="135" y="179"/>
                      </a:lnTo>
                      <a:lnTo>
                        <a:pt x="169" y="238"/>
                      </a:lnTo>
                      <a:lnTo>
                        <a:pt x="180" y="174"/>
                      </a:lnTo>
                      <a:lnTo>
                        <a:pt x="232" y="217"/>
                      </a:lnTo>
                      <a:lnTo>
                        <a:pt x="216" y="155"/>
                      </a:lnTo>
                      <a:lnTo>
                        <a:pt x="276" y="160"/>
                      </a:lnTo>
                      <a:lnTo>
                        <a:pt x="225" y="126"/>
                      </a:lnTo>
                      <a:lnTo>
                        <a:pt x="270" y="98"/>
                      </a:lnTo>
                      <a:lnTo>
                        <a:pt x="214" y="88"/>
                      </a:lnTo>
                      <a:lnTo>
                        <a:pt x="235" y="53"/>
                      </a:lnTo>
                      <a:lnTo>
                        <a:pt x="181" y="64"/>
                      </a:lnTo>
                      <a:lnTo>
                        <a:pt x="187" y="0"/>
                      </a:lnTo>
                      <a:lnTo>
                        <a:pt x="138" y="7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30" name="Freeform 529"/>
                <p:cNvSpPr>
                  <a:spLocks/>
                </p:cNvSpPr>
                <p:nvPr/>
              </p:nvSpPr>
              <p:spPr bwMode="auto">
                <a:xfrm>
                  <a:off x="1084" y="2683"/>
                  <a:ext cx="132" cy="126"/>
                </a:xfrm>
                <a:custGeom>
                  <a:avLst/>
                  <a:gdLst>
                    <a:gd name="T0" fmla="*/ 16 w 265"/>
                    <a:gd name="T1" fmla="*/ 9 h 250"/>
                    <a:gd name="T2" fmla="*/ 12 w 265"/>
                    <a:gd name="T3" fmla="*/ 4 h 250"/>
                    <a:gd name="T4" fmla="*/ 11 w 265"/>
                    <a:gd name="T5" fmla="*/ 9 h 250"/>
                    <a:gd name="T6" fmla="*/ 0 w 265"/>
                    <a:gd name="T7" fmla="*/ 4 h 250"/>
                    <a:gd name="T8" fmla="*/ 7 w 265"/>
                    <a:gd name="T9" fmla="*/ 11 h 250"/>
                    <a:gd name="T10" fmla="*/ 0 w 265"/>
                    <a:gd name="T11" fmla="*/ 13 h 250"/>
                    <a:gd name="T12" fmla="*/ 5 w 265"/>
                    <a:gd name="T13" fmla="*/ 18 h 250"/>
                    <a:gd name="T14" fmla="*/ 0 w 265"/>
                    <a:gd name="T15" fmla="*/ 22 h 250"/>
                    <a:gd name="T16" fmla="*/ 8 w 265"/>
                    <a:gd name="T17" fmla="*/ 21 h 250"/>
                    <a:gd name="T18" fmla="*/ 7 w 265"/>
                    <a:gd name="T19" fmla="*/ 26 h 250"/>
                    <a:gd name="T20" fmla="*/ 11 w 265"/>
                    <a:gd name="T21" fmla="*/ 23 h 250"/>
                    <a:gd name="T22" fmla="*/ 13 w 265"/>
                    <a:gd name="T23" fmla="*/ 32 h 250"/>
                    <a:gd name="T24" fmla="*/ 16 w 265"/>
                    <a:gd name="T25" fmla="*/ 22 h 250"/>
                    <a:gd name="T26" fmla="*/ 20 w 265"/>
                    <a:gd name="T27" fmla="*/ 29 h 250"/>
                    <a:gd name="T28" fmla="*/ 21 w 265"/>
                    <a:gd name="T29" fmla="*/ 21 h 250"/>
                    <a:gd name="T30" fmla="*/ 27 w 265"/>
                    <a:gd name="T31" fmla="*/ 27 h 250"/>
                    <a:gd name="T32" fmla="*/ 26 w 265"/>
                    <a:gd name="T33" fmla="*/ 19 h 250"/>
                    <a:gd name="T34" fmla="*/ 33 w 265"/>
                    <a:gd name="T35" fmla="*/ 20 h 250"/>
                    <a:gd name="T36" fmla="*/ 26 w 265"/>
                    <a:gd name="T37" fmla="*/ 16 h 250"/>
                    <a:gd name="T38" fmla="*/ 32 w 265"/>
                    <a:gd name="T39" fmla="*/ 12 h 250"/>
                    <a:gd name="T40" fmla="*/ 25 w 265"/>
                    <a:gd name="T41" fmla="*/ 11 h 250"/>
                    <a:gd name="T42" fmla="*/ 28 w 265"/>
                    <a:gd name="T43" fmla="*/ 7 h 250"/>
                    <a:gd name="T44" fmla="*/ 21 w 265"/>
                    <a:gd name="T45" fmla="*/ 8 h 250"/>
                    <a:gd name="T46" fmla="*/ 22 w 265"/>
                    <a:gd name="T47" fmla="*/ 0 h 250"/>
                    <a:gd name="T48" fmla="*/ 16 w 265"/>
                    <a:gd name="T49" fmla="*/ 9 h 25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65" h="250">
                      <a:moveTo>
                        <a:pt x="133" y="67"/>
                      </a:moveTo>
                      <a:lnTo>
                        <a:pt x="102" y="26"/>
                      </a:lnTo>
                      <a:lnTo>
                        <a:pt x="90" y="72"/>
                      </a:lnTo>
                      <a:lnTo>
                        <a:pt x="6" y="26"/>
                      </a:lnTo>
                      <a:lnTo>
                        <a:pt x="57" y="88"/>
                      </a:lnTo>
                      <a:lnTo>
                        <a:pt x="0" y="100"/>
                      </a:lnTo>
                      <a:lnTo>
                        <a:pt x="47" y="136"/>
                      </a:lnTo>
                      <a:lnTo>
                        <a:pt x="2" y="169"/>
                      </a:lnTo>
                      <a:lnTo>
                        <a:pt x="69" y="160"/>
                      </a:lnTo>
                      <a:lnTo>
                        <a:pt x="57" y="204"/>
                      </a:lnTo>
                      <a:lnTo>
                        <a:pt x="95" y="181"/>
                      </a:lnTo>
                      <a:lnTo>
                        <a:pt x="104" y="250"/>
                      </a:lnTo>
                      <a:lnTo>
                        <a:pt x="130" y="172"/>
                      </a:lnTo>
                      <a:lnTo>
                        <a:pt x="163" y="229"/>
                      </a:lnTo>
                      <a:lnTo>
                        <a:pt x="171" y="167"/>
                      </a:lnTo>
                      <a:lnTo>
                        <a:pt x="221" y="209"/>
                      </a:lnTo>
                      <a:lnTo>
                        <a:pt x="208" y="148"/>
                      </a:lnTo>
                      <a:lnTo>
                        <a:pt x="265" y="153"/>
                      </a:lnTo>
                      <a:lnTo>
                        <a:pt x="214" y="121"/>
                      </a:lnTo>
                      <a:lnTo>
                        <a:pt x="258" y="95"/>
                      </a:lnTo>
                      <a:lnTo>
                        <a:pt x="206" y="84"/>
                      </a:lnTo>
                      <a:lnTo>
                        <a:pt x="225" y="52"/>
                      </a:lnTo>
                      <a:lnTo>
                        <a:pt x="173" y="62"/>
                      </a:lnTo>
                      <a:lnTo>
                        <a:pt x="178" y="0"/>
                      </a:lnTo>
                      <a:lnTo>
                        <a:pt x="133" y="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31" name="Freeform 530"/>
                <p:cNvSpPr>
                  <a:spLocks/>
                </p:cNvSpPr>
                <p:nvPr/>
              </p:nvSpPr>
              <p:spPr bwMode="auto">
                <a:xfrm>
                  <a:off x="1085" y="2685"/>
                  <a:ext cx="129" cy="122"/>
                </a:xfrm>
                <a:custGeom>
                  <a:avLst/>
                  <a:gdLst>
                    <a:gd name="T0" fmla="*/ 17 w 257"/>
                    <a:gd name="T1" fmla="*/ 9 h 244"/>
                    <a:gd name="T2" fmla="*/ 13 w 257"/>
                    <a:gd name="T3" fmla="*/ 4 h 244"/>
                    <a:gd name="T4" fmla="*/ 11 w 257"/>
                    <a:gd name="T5" fmla="*/ 9 h 244"/>
                    <a:gd name="T6" fmla="*/ 1 w 257"/>
                    <a:gd name="T7" fmla="*/ 4 h 244"/>
                    <a:gd name="T8" fmla="*/ 7 w 257"/>
                    <a:gd name="T9" fmla="*/ 11 h 244"/>
                    <a:gd name="T10" fmla="*/ 0 w 257"/>
                    <a:gd name="T11" fmla="*/ 13 h 244"/>
                    <a:gd name="T12" fmla="*/ 6 w 257"/>
                    <a:gd name="T13" fmla="*/ 17 h 244"/>
                    <a:gd name="T14" fmla="*/ 1 w 257"/>
                    <a:gd name="T15" fmla="*/ 21 h 244"/>
                    <a:gd name="T16" fmla="*/ 9 w 257"/>
                    <a:gd name="T17" fmla="*/ 20 h 244"/>
                    <a:gd name="T18" fmla="*/ 8 w 257"/>
                    <a:gd name="T19" fmla="*/ 25 h 244"/>
                    <a:gd name="T20" fmla="*/ 12 w 257"/>
                    <a:gd name="T21" fmla="*/ 22 h 244"/>
                    <a:gd name="T22" fmla="*/ 13 w 257"/>
                    <a:gd name="T23" fmla="*/ 31 h 244"/>
                    <a:gd name="T24" fmla="*/ 16 w 257"/>
                    <a:gd name="T25" fmla="*/ 21 h 244"/>
                    <a:gd name="T26" fmla="*/ 20 w 257"/>
                    <a:gd name="T27" fmla="*/ 28 h 244"/>
                    <a:gd name="T28" fmla="*/ 21 w 257"/>
                    <a:gd name="T29" fmla="*/ 21 h 244"/>
                    <a:gd name="T30" fmla="*/ 27 w 257"/>
                    <a:gd name="T31" fmla="*/ 26 h 244"/>
                    <a:gd name="T32" fmla="*/ 25 w 257"/>
                    <a:gd name="T33" fmla="*/ 19 h 244"/>
                    <a:gd name="T34" fmla="*/ 33 w 257"/>
                    <a:gd name="T35" fmla="*/ 19 h 244"/>
                    <a:gd name="T36" fmla="*/ 27 w 257"/>
                    <a:gd name="T37" fmla="*/ 15 h 244"/>
                    <a:gd name="T38" fmla="*/ 32 w 257"/>
                    <a:gd name="T39" fmla="*/ 12 h 244"/>
                    <a:gd name="T40" fmla="*/ 25 w 257"/>
                    <a:gd name="T41" fmla="*/ 11 h 244"/>
                    <a:gd name="T42" fmla="*/ 28 w 257"/>
                    <a:gd name="T43" fmla="*/ 7 h 244"/>
                    <a:gd name="T44" fmla="*/ 22 w 257"/>
                    <a:gd name="T45" fmla="*/ 8 h 244"/>
                    <a:gd name="T46" fmla="*/ 22 w 257"/>
                    <a:gd name="T47" fmla="*/ 0 h 244"/>
                    <a:gd name="T48" fmla="*/ 17 w 257"/>
                    <a:gd name="T49" fmla="*/ 9 h 24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57" h="244">
                      <a:moveTo>
                        <a:pt x="129" y="66"/>
                      </a:moveTo>
                      <a:lnTo>
                        <a:pt x="100" y="26"/>
                      </a:lnTo>
                      <a:lnTo>
                        <a:pt x="86" y="71"/>
                      </a:lnTo>
                      <a:lnTo>
                        <a:pt x="5" y="26"/>
                      </a:lnTo>
                      <a:lnTo>
                        <a:pt x="55" y="87"/>
                      </a:lnTo>
                      <a:lnTo>
                        <a:pt x="0" y="97"/>
                      </a:lnTo>
                      <a:lnTo>
                        <a:pt x="45" y="133"/>
                      </a:lnTo>
                      <a:lnTo>
                        <a:pt x="2" y="164"/>
                      </a:lnTo>
                      <a:lnTo>
                        <a:pt x="67" y="157"/>
                      </a:lnTo>
                      <a:lnTo>
                        <a:pt x="57" y="199"/>
                      </a:lnTo>
                      <a:lnTo>
                        <a:pt x="91" y="176"/>
                      </a:lnTo>
                      <a:lnTo>
                        <a:pt x="102" y="244"/>
                      </a:lnTo>
                      <a:lnTo>
                        <a:pt x="126" y="168"/>
                      </a:lnTo>
                      <a:lnTo>
                        <a:pt x="157" y="223"/>
                      </a:lnTo>
                      <a:lnTo>
                        <a:pt x="167" y="163"/>
                      </a:lnTo>
                      <a:lnTo>
                        <a:pt x="216" y="204"/>
                      </a:lnTo>
                      <a:lnTo>
                        <a:pt x="200" y="145"/>
                      </a:lnTo>
                      <a:lnTo>
                        <a:pt x="257" y="150"/>
                      </a:lnTo>
                      <a:lnTo>
                        <a:pt x="209" y="118"/>
                      </a:lnTo>
                      <a:lnTo>
                        <a:pt x="250" y="92"/>
                      </a:lnTo>
                      <a:lnTo>
                        <a:pt x="200" y="83"/>
                      </a:lnTo>
                      <a:lnTo>
                        <a:pt x="219" y="50"/>
                      </a:lnTo>
                      <a:lnTo>
                        <a:pt x="169" y="61"/>
                      </a:lnTo>
                      <a:lnTo>
                        <a:pt x="174" y="0"/>
                      </a:lnTo>
                      <a:lnTo>
                        <a:pt x="129" y="66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32" name="Freeform 531"/>
                <p:cNvSpPr>
                  <a:spLocks/>
                </p:cNvSpPr>
                <p:nvPr/>
              </p:nvSpPr>
              <p:spPr bwMode="auto">
                <a:xfrm>
                  <a:off x="1087" y="2687"/>
                  <a:ext cx="125" cy="118"/>
                </a:xfrm>
                <a:custGeom>
                  <a:avLst/>
                  <a:gdLst>
                    <a:gd name="T0" fmla="*/ 15 w 251"/>
                    <a:gd name="T1" fmla="*/ 8 h 236"/>
                    <a:gd name="T2" fmla="*/ 12 w 251"/>
                    <a:gd name="T3" fmla="*/ 4 h 236"/>
                    <a:gd name="T4" fmla="*/ 10 w 251"/>
                    <a:gd name="T5" fmla="*/ 9 h 236"/>
                    <a:gd name="T6" fmla="*/ 0 w 251"/>
                    <a:gd name="T7" fmla="*/ 4 h 236"/>
                    <a:gd name="T8" fmla="*/ 6 w 251"/>
                    <a:gd name="T9" fmla="*/ 11 h 236"/>
                    <a:gd name="T10" fmla="*/ 0 w 251"/>
                    <a:gd name="T11" fmla="*/ 12 h 236"/>
                    <a:gd name="T12" fmla="*/ 5 w 251"/>
                    <a:gd name="T13" fmla="*/ 16 h 236"/>
                    <a:gd name="T14" fmla="*/ 0 w 251"/>
                    <a:gd name="T15" fmla="*/ 20 h 236"/>
                    <a:gd name="T16" fmla="*/ 8 w 251"/>
                    <a:gd name="T17" fmla="*/ 19 h 236"/>
                    <a:gd name="T18" fmla="*/ 7 w 251"/>
                    <a:gd name="T19" fmla="*/ 25 h 236"/>
                    <a:gd name="T20" fmla="*/ 11 w 251"/>
                    <a:gd name="T21" fmla="*/ 22 h 236"/>
                    <a:gd name="T22" fmla="*/ 12 w 251"/>
                    <a:gd name="T23" fmla="*/ 30 h 236"/>
                    <a:gd name="T24" fmla="*/ 15 w 251"/>
                    <a:gd name="T25" fmla="*/ 21 h 236"/>
                    <a:gd name="T26" fmla="*/ 19 w 251"/>
                    <a:gd name="T27" fmla="*/ 27 h 236"/>
                    <a:gd name="T28" fmla="*/ 20 w 251"/>
                    <a:gd name="T29" fmla="*/ 20 h 236"/>
                    <a:gd name="T30" fmla="*/ 26 w 251"/>
                    <a:gd name="T31" fmla="*/ 25 h 236"/>
                    <a:gd name="T32" fmla="*/ 24 w 251"/>
                    <a:gd name="T33" fmla="*/ 18 h 236"/>
                    <a:gd name="T34" fmla="*/ 31 w 251"/>
                    <a:gd name="T35" fmla="*/ 19 h 236"/>
                    <a:gd name="T36" fmla="*/ 25 w 251"/>
                    <a:gd name="T37" fmla="*/ 15 h 236"/>
                    <a:gd name="T38" fmla="*/ 30 w 251"/>
                    <a:gd name="T39" fmla="*/ 12 h 236"/>
                    <a:gd name="T40" fmla="*/ 24 w 251"/>
                    <a:gd name="T41" fmla="*/ 10 h 236"/>
                    <a:gd name="T42" fmla="*/ 26 w 251"/>
                    <a:gd name="T43" fmla="*/ 6 h 236"/>
                    <a:gd name="T44" fmla="*/ 20 w 251"/>
                    <a:gd name="T45" fmla="*/ 8 h 236"/>
                    <a:gd name="T46" fmla="*/ 21 w 251"/>
                    <a:gd name="T47" fmla="*/ 0 h 236"/>
                    <a:gd name="T48" fmla="*/ 15 w 251"/>
                    <a:gd name="T49" fmla="*/ 8 h 2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51" h="236">
                      <a:moveTo>
                        <a:pt x="126" y="64"/>
                      </a:moveTo>
                      <a:lnTo>
                        <a:pt x="97" y="26"/>
                      </a:lnTo>
                      <a:lnTo>
                        <a:pt x="85" y="69"/>
                      </a:lnTo>
                      <a:lnTo>
                        <a:pt x="5" y="26"/>
                      </a:lnTo>
                      <a:lnTo>
                        <a:pt x="54" y="83"/>
                      </a:lnTo>
                      <a:lnTo>
                        <a:pt x="0" y="93"/>
                      </a:lnTo>
                      <a:lnTo>
                        <a:pt x="43" y="127"/>
                      </a:lnTo>
                      <a:lnTo>
                        <a:pt x="2" y="160"/>
                      </a:lnTo>
                      <a:lnTo>
                        <a:pt x="66" y="152"/>
                      </a:lnTo>
                      <a:lnTo>
                        <a:pt x="56" y="193"/>
                      </a:lnTo>
                      <a:lnTo>
                        <a:pt x="90" y="171"/>
                      </a:lnTo>
                      <a:lnTo>
                        <a:pt x="99" y="236"/>
                      </a:lnTo>
                      <a:lnTo>
                        <a:pt x="123" y="162"/>
                      </a:lnTo>
                      <a:lnTo>
                        <a:pt x="154" y="216"/>
                      </a:lnTo>
                      <a:lnTo>
                        <a:pt x="163" y="159"/>
                      </a:lnTo>
                      <a:lnTo>
                        <a:pt x="211" y="197"/>
                      </a:lnTo>
                      <a:lnTo>
                        <a:pt x="195" y="141"/>
                      </a:lnTo>
                      <a:lnTo>
                        <a:pt x="251" y="145"/>
                      </a:lnTo>
                      <a:lnTo>
                        <a:pt x="204" y="114"/>
                      </a:lnTo>
                      <a:lnTo>
                        <a:pt x="244" y="89"/>
                      </a:lnTo>
                      <a:lnTo>
                        <a:pt x="194" y="79"/>
                      </a:lnTo>
                      <a:lnTo>
                        <a:pt x="213" y="48"/>
                      </a:lnTo>
                      <a:lnTo>
                        <a:pt x="164" y="58"/>
                      </a:lnTo>
                      <a:lnTo>
                        <a:pt x="169" y="0"/>
                      </a:lnTo>
                      <a:lnTo>
                        <a:pt x="126" y="6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33" name="Freeform 532"/>
                <p:cNvSpPr>
                  <a:spLocks/>
                </p:cNvSpPr>
                <p:nvPr/>
              </p:nvSpPr>
              <p:spPr bwMode="auto">
                <a:xfrm>
                  <a:off x="1089" y="2689"/>
                  <a:ext cx="122" cy="114"/>
                </a:xfrm>
                <a:custGeom>
                  <a:avLst/>
                  <a:gdLst>
                    <a:gd name="T0" fmla="*/ 16 w 243"/>
                    <a:gd name="T1" fmla="*/ 7 h 230"/>
                    <a:gd name="T2" fmla="*/ 12 w 243"/>
                    <a:gd name="T3" fmla="*/ 3 h 230"/>
                    <a:gd name="T4" fmla="*/ 11 w 243"/>
                    <a:gd name="T5" fmla="*/ 8 h 230"/>
                    <a:gd name="T6" fmla="*/ 1 w 243"/>
                    <a:gd name="T7" fmla="*/ 3 h 230"/>
                    <a:gd name="T8" fmla="*/ 7 w 243"/>
                    <a:gd name="T9" fmla="*/ 10 h 230"/>
                    <a:gd name="T10" fmla="*/ 0 w 243"/>
                    <a:gd name="T11" fmla="*/ 11 h 230"/>
                    <a:gd name="T12" fmla="*/ 6 w 243"/>
                    <a:gd name="T13" fmla="*/ 15 h 230"/>
                    <a:gd name="T14" fmla="*/ 1 w 243"/>
                    <a:gd name="T15" fmla="*/ 19 h 230"/>
                    <a:gd name="T16" fmla="*/ 8 w 243"/>
                    <a:gd name="T17" fmla="*/ 18 h 230"/>
                    <a:gd name="T18" fmla="*/ 7 w 243"/>
                    <a:gd name="T19" fmla="*/ 23 h 230"/>
                    <a:gd name="T20" fmla="*/ 11 w 243"/>
                    <a:gd name="T21" fmla="*/ 20 h 230"/>
                    <a:gd name="T22" fmla="*/ 12 w 243"/>
                    <a:gd name="T23" fmla="*/ 28 h 230"/>
                    <a:gd name="T24" fmla="*/ 15 w 243"/>
                    <a:gd name="T25" fmla="*/ 19 h 230"/>
                    <a:gd name="T26" fmla="*/ 19 w 243"/>
                    <a:gd name="T27" fmla="*/ 26 h 230"/>
                    <a:gd name="T28" fmla="*/ 20 w 243"/>
                    <a:gd name="T29" fmla="*/ 19 h 230"/>
                    <a:gd name="T30" fmla="*/ 26 w 243"/>
                    <a:gd name="T31" fmla="*/ 23 h 230"/>
                    <a:gd name="T32" fmla="*/ 24 w 243"/>
                    <a:gd name="T33" fmla="*/ 17 h 230"/>
                    <a:gd name="T34" fmla="*/ 31 w 243"/>
                    <a:gd name="T35" fmla="*/ 17 h 230"/>
                    <a:gd name="T36" fmla="*/ 25 w 243"/>
                    <a:gd name="T37" fmla="*/ 13 h 230"/>
                    <a:gd name="T38" fmla="*/ 30 w 243"/>
                    <a:gd name="T39" fmla="*/ 10 h 230"/>
                    <a:gd name="T40" fmla="*/ 24 w 243"/>
                    <a:gd name="T41" fmla="*/ 9 h 230"/>
                    <a:gd name="T42" fmla="*/ 26 w 243"/>
                    <a:gd name="T43" fmla="*/ 5 h 230"/>
                    <a:gd name="T44" fmla="*/ 20 w 243"/>
                    <a:gd name="T45" fmla="*/ 7 h 230"/>
                    <a:gd name="T46" fmla="*/ 21 w 243"/>
                    <a:gd name="T47" fmla="*/ 0 h 230"/>
                    <a:gd name="T48" fmla="*/ 16 w 243"/>
                    <a:gd name="T49" fmla="*/ 7 h 23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43" h="230">
                      <a:moveTo>
                        <a:pt x="122" y="62"/>
                      </a:moveTo>
                      <a:lnTo>
                        <a:pt x="95" y="24"/>
                      </a:lnTo>
                      <a:lnTo>
                        <a:pt x="83" y="67"/>
                      </a:lnTo>
                      <a:lnTo>
                        <a:pt x="5" y="24"/>
                      </a:lnTo>
                      <a:lnTo>
                        <a:pt x="52" y="81"/>
                      </a:lnTo>
                      <a:lnTo>
                        <a:pt x="0" y="92"/>
                      </a:lnTo>
                      <a:lnTo>
                        <a:pt x="43" y="124"/>
                      </a:lnTo>
                      <a:lnTo>
                        <a:pt x="1" y="156"/>
                      </a:lnTo>
                      <a:lnTo>
                        <a:pt x="64" y="149"/>
                      </a:lnTo>
                      <a:lnTo>
                        <a:pt x="53" y="187"/>
                      </a:lnTo>
                      <a:lnTo>
                        <a:pt x="86" y="166"/>
                      </a:lnTo>
                      <a:lnTo>
                        <a:pt x="96" y="230"/>
                      </a:lnTo>
                      <a:lnTo>
                        <a:pt x="119" y="159"/>
                      </a:lnTo>
                      <a:lnTo>
                        <a:pt x="148" y="211"/>
                      </a:lnTo>
                      <a:lnTo>
                        <a:pt x="159" y="154"/>
                      </a:lnTo>
                      <a:lnTo>
                        <a:pt x="203" y="192"/>
                      </a:lnTo>
                      <a:lnTo>
                        <a:pt x="190" y="137"/>
                      </a:lnTo>
                      <a:lnTo>
                        <a:pt x="243" y="142"/>
                      </a:lnTo>
                      <a:lnTo>
                        <a:pt x="198" y="111"/>
                      </a:lnTo>
                      <a:lnTo>
                        <a:pt x="238" y="86"/>
                      </a:lnTo>
                      <a:lnTo>
                        <a:pt x="188" y="78"/>
                      </a:lnTo>
                      <a:lnTo>
                        <a:pt x="207" y="47"/>
                      </a:lnTo>
                      <a:lnTo>
                        <a:pt x="160" y="57"/>
                      </a:lnTo>
                      <a:lnTo>
                        <a:pt x="164" y="0"/>
                      </a:lnTo>
                      <a:lnTo>
                        <a:pt x="122" y="6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34" name="Freeform 533"/>
                <p:cNvSpPr>
                  <a:spLocks/>
                </p:cNvSpPr>
                <p:nvPr/>
              </p:nvSpPr>
              <p:spPr bwMode="auto">
                <a:xfrm>
                  <a:off x="1091" y="2690"/>
                  <a:ext cx="118" cy="112"/>
                </a:xfrm>
                <a:custGeom>
                  <a:avLst/>
                  <a:gdLst>
                    <a:gd name="T0" fmla="*/ 14 w 237"/>
                    <a:gd name="T1" fmla="*/ 8 h 222"/>
                    <a:gd name="T2" fmla="*/ 11 w 237"/>
                    <a:gd name="T3" fmla="*/ 3 h 222"/>
                    <a:gd name="T4" fmla="*/ 10 w 237"/>
                    <a:gd name="T5" fmla="*/ 9 h 222"/>
                    <a:gd name="T6" fmla="*/ 0 w 237"/>
                    <a:gd name="T7" fmla="*/ 3 h 222"/>
                    <a:gd name="T8" fmla="*/ 6 w 237"/>
                    <a:gd name="T9" fmla="*/ 10 h 222"/>
                    <a:gd name="T10" fmla="*/ 0 w 237"/>
                    <a:gd name="T11" fmla="*/ 11 h 222"/>
                    <a:gd name="T12" fmla="*/ 5 w 237"/>
                    <a:gd name="T13" fmla="*/ 16 h 222"/>
                    <a:gd name="T14" fmla="*/ 0 w 237"/>
                    <a:gd name="T15" fmla="*/ 19 h 222"/>
                    <a:gd name="T16" fmla="*/ 7 w 237"/>
                    <a:gd name="T17" fmla="*/ 18 h 222"/>
                    <a:gd name="T18" fmla="*/ 6 w 237"/>
                    <a:gd name="T19" fmla="*/ 23 h 222"/>
                    <a:gd name="T20" fmla="*/ 10 w 237"/>
                    <a:gd name="T21" fmla="*/ 21 h 222"/>
                    <a:gd name="T22" fmla="*/ 11 w 237"/>
                    <a:gd name="T23" fmla="*/ 29 h 222"/>
                    <a:gd name="T24" fmla="*/ 14 w 237"/>
                    <a:gd name="T25" fmla="*/ 20 h 222"/>
                    <a:gd name="T26" fmla="*/ 18 w 237"/>
                    <a:gd name="T27" fmla="*/ 26 h 222"/>
                    <a:gd name="T28" fmla="*/ 19 w 237"/>
                    <a:gd name="T29" fmla="*/ 19 h 222"/>
                    <a:gd name="T30" fmla="*/ 24 w 237"/>
                    <a:gd name="T31" fmla="*/ 24 h 222"/>
                    <a:gd name="T32" fmla="*/ 23 w 237"/>
                    <a:gd name="T33" fmla="*/ 17 h 222"/>
                    <a:gd name="T34" fmla="*/ 29 w 237"/>
                    <a:gd name="T35" fmla="*/ 18 h 222"/>
                    <a:gd name="T36" fmla="*/ 24 w 237"/>
                    <a:gd name="T37" fmla="*/ 14 h 222"/>
                    <a:gd name="T38" fmla="*/ 29 w 237"/>
                    <a:gd name="T39" fmla="*/ 11 h 222"/>
                    <a:gd name="T40" fmla="*/ 22 w 237"/>
                    <a:gd name="T41" fmla="*/ 10 h 222"/>
                    <a:gd name="T42" fmla="*/ 25 w 237"/>
                    <a:gd name="T43" fmla="*/ 6 h 222"/>
                    <a:gd name="T44" fmla="*/ 19 w 237"/>
                    <a:gd name="T45" fmla="*/ 7 h 222"/>
                    <a:gd name="T46" fmla="*/ 20 w 237"/>
                    <a:gd name="T47" fmla="*/ 0 h 222"/>
                    <a:gd name="T48" fmla="*/ 14 w 237"/>
                    <a:gd name="T49" fmla="*/ 8 h 22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37" h="222">
                      <a:moveTo>
                        <a:pt x="119" y="60"/>
                      </a:moveTo>
                      <a:lnTo>
                        <a:pt x="92" y="24"/>
                      </a:lnTo>
                      <a:lnTo>
                        <a:pt x="80" y="65"/>
                      </a:lnTo>
                      <a:lnTo>
                        <a:pt x="5" y="24"/>
                      </a:lnTo>
                      <a:lnTo>
                        <a:pt x="50" y="77"/>
                      </a:lnTo>
                      <a:lnTo>
                        <a:pt x="0" y="88"/>
                      </a:lnTo>
                      <a:lnTo>
                        <a:pt x="42" y="120"/>
                      </a:lnTo>
                      <a:lnTo>
                        <a:pt x="2" y="150"/>
                      </a:lnTo>
                      <a:lnTo>
                        <a:pt x="62" y="143"/>
                      </a:lnTo>
                      <a:lnTo>
                        <a:pt x="52" y="181"/>
                      </a:lnTo>
                      <a:lnTo>
                        <a:pt x="85" y="160"/>
                      </a:lnTo>
                      <a:lnTo>
                        <a:pt x="93" y="222"/>
                      </a:lnTo>
                      <a:lnTo>
                        <a:pt x="116" y="153"/>
                      </a:lnTo>
                      <a:lnTo>
                        <a:pt x="145" y="203"/>
                      </a:lnTo>
                      <a:lnTo>
                        <a:pt x="154" y="148"/>
                      </a:lnTo>
                      <a:lnTo>
                        <a:pt x="199" y="186"/>
                      </a:lnTo>
                      <a:lnTo>
                        <a:pt x="185" y="133"/>
                      </a:lnTo>
                      <a:lnTo>
                        <a:pt x="237" y="138"/>
                      </a:lnTo>
                      <a:lnTo>
                        <a:pt x="192" y="107"/>
                      </a:lnTo>
                      <a:lnTo>
                        <a:pt x="232" y="84"/>
                      </a:lnTo>
                      <a:lnTo>
                        <a:pt x="183" y="76"/>
                      </a:lnTo>
                      <a:lnTo>
                        <a:pt x="202" y="46"/>
                      </a:lnTo>
                      <a:lnTo>
                        <a:pt x="156" y="55"/>
                      </a:lnTo>
                      <a:lnTo>
                        <a:pt x="161" y="0"/>
                      </a:lnTo>
                      <a:lnTo>
                        <a:pt x="119" y="6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35" name="Freeform 534"/>
                <p:cNvSpPr>
                  <a:spLocks/>
                </p:cNvSpPr>
                <p:nvPr/>
              </p:nvSpPr>
              <p:spPr bwMode="auto">
                <a:xfrm>
                  <a:off x="1092" y="2692"/>
                  <a:ext cx="115" cy="108"/>
                </a:xfrm>
                <a:custGeom>
                  <a:avLst/>
                  <a:gdLst>
                    <a:gd name="T0" fmla="*/ 15 w 229"/>
                    <a:gd name="T1" fmla="*/ 8 h 216"/>
                    <a:gd name="T2" fmla="*/ 12 w 229"/>
                    <a:gd name="T3" fmla="*/ 3 h 216"/>
                    <a:gd name="T4" fmla="*/ 10 w 229"/>
                    <a:gd name="T5" fmla="*/ 8 h 216"/>
                    <a:gd name="T6" fmla="*/ 1 w 229"/>
                    <a:gd name="T7" fmla="*/ 3 h 216"/>
                    <a:gd name="T8" fmla="*/ 6 w 229"/>
                    <a:gd name="T9" fmla="*/ 10 h 216"/>
                    <a:gd name="T10" fmla="*/ 0 w 229"/>
                    <a:gd name="T11" fmla="*/ 11 h 216"/>
                    <a:gd name="T12" fmla="*/ 5 w 229"/>
                    <a:gd name="T13" fmla="*/ 15 h 216"/>
                    <a:gd name="T14" fmla="*/ 1 w 229"/>
                    <a:gd name="T15" fmla="*/ 19 h 216"/>
                    <a:gd name="T16" fmla="*/ 8 w 229"/>
                    <a:gd name="T17" fmla="*/ 18 h 216"/>
                    <a:gd name="T18" fmla="*/ 7 w 229"/>
                    <a:gd name="T19" fmla="*/ 22 h 216"/>
                    <a:gd name="T20" fmla="*/ 11 w 229"/>
                    <a:gd name="T21" fmla="*/ 20 h 216"/>
                    <a:gd name="T22" fmla="*/ 12 w 229"/>
                    <a:gd name="T23" fmla="*/ 27 h 216"/>
                    <a:gd name="T24" fmla="*/ 14 w 229"/>
                    <a:gd name="T25" fmla="*/ 19 h 216"/>
                    <a:gd name="T26" fmla="*/ 18 w 229"/>
                    <a:gd name="T27" fmla="*/ 25 h 216"/>
                    <a:gd name="T28" fmla="*/ 19 w 229"/>
                    <a:gd name="T29" fmla="*/ 19 h 216"/>
                    <a:gd name="T30" fmla="*/ 25 w 229"/>
                    <a:gd name="T31" fmla="*/ 23 h 216"/>
                    <a:gd name="T32" fmla="*/ 23 w 229"/>
                    <a:gd name="T33" fmla="*/ 17 h 216"/>
                    <a:gd name="T34" fmla="*/ 29 w 229"/>
                    <a:gd name="T35" fmla="*/ 17 h 216"/>
                    <a:gd name="T36" fmla="*/ 24 w 229"/>
                    <a:gd name="T37" fmla="*/ 14 h 216"/>
                    <a:gd name="T38" fmla="*/ 28 w 229"/>
                    <a:gd name="T39" fmla="*/ 11 h 216"/>
                    <a:gd name="T40" fmla="*/ 23 w 229"/>
                    <a:gd name="T41" fmla="*/ 10 h 216"/>
                    <a:gd name="T42" fmla="*/ 25 w 229"/>
                    <a:gd name="T43" fmla="*/ 6 h 216"/>
                    <a:gd name="T44" fmla="*/ 19 w 229"/>
                    <a:gd name="T45" fmla="*/ 7 h 216"/>
                    <a:gd name="T46" fmla="*/ 20 w 229"/>
                    <a:gd name="T47" fmla="*/ 0 h 216"/>
                    <a:gd name="T48" fmla="*/ 15 w 229"/>
                    <a:gd name="T49" fmla="*/ 8 h 21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29" h="216">
                      <a:moveTo>
                        <a:pt x="115" y="59"/>
                      </a:moveTo>
                      <a:lnTo>
                        <a:pt x="89" y="23"/>
                      </a:lnTo>
                      <a:lnTo>
                        <a:pt x="77" y="62"/>
                      </a:lnTo>
                      <a:lnTo>
                        <a:pt x="3" y="23"/>
                      </a:lnTo>
                      <a:lnTo>
                        <a:pt x="48" y="76"/>
                      </a:lnTo>
                      <a:lnTo>
                        <a:pt x="0" y="86"/>
                      </a:lnTo>
                      <a:lnTo>
                        <a:pt x="39" y="117"/>
                      </a:lnTo>
                      <a:lnTo>
                        <a:pt x="1" y="147"/>
                      </a:lnTo>
                      <a:lnTo>
                        <a:pt x="60" y="138"/>
                      </a:lnTo>
                      <a:lnTo>
                        <a:pt x="50" y="176"/>
                      </a:lnTo>
                      <a:lnTo>
                        <a:pt x="81" y="155"/>
                      </a:lnTo>
                      <a:lnTo>
                        <a:pt x="89" y="216"/>
                      </a:lnTo>
                      <a:lnTo>
                        <a:pt x="112" y="149"/>
                      </a:lnTo>
                      <a:lnTo>
                        <a:pt x="141" y="197"/>
                      </a:lnTo>
                      <a:lnTo>
                        <a:pt x="150" y="145"/>
                      </a:lnTo>
                      <a:lnTo>
                        <a:pt x="193" y="180"/>
                      </a:lnTo>
                      <a:lnTo>
                        <a:pt x="179" y="130"/>
                      </a:lnTo>
                      <a:lnTo>
                        <a:pt x="229" y="133"/>
                      </a:lnTo>
                      <a:lnTo>
                        <a:pt x="186" y="105"/>
                      </a:lnTo>
                      <a:lnTo>
                        <a:pt x="224" y="81"/>
                      </a:lnTo>
                      <a:lnTo>
                        <a:pt x="177" y="73"/>
                      </a:lnTo>
                      <a:lnTo>
                        <a:pt x="195" y="45"/>
                      </a:lnTo>
                      <a:lnTo>
                        <a:pt x="150" y="54"/>
                      </a:lnTo>
                      <a:lnTo>
                        <a:pt x="155" y="0"/>
                      </a:lnTo>
                      <a:lnTo>
                        <a:pt x="115" y="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36" name="Freeform 535"/>
                <p:cNvSpPr>
                  <a:spLocks/>
                </p:cNvSpPr>
                <p:nvPr/>
              </p:nvSpPr>
              <p:spPr bwMode="auto">
                <a:xfrm>
                  <a:off x="1094" y="2694"/>
                  <a:ext cx="111" cy="104"/>
                </a:xfrm>
                <a:custGeom>
                  <a:avLst/>
                  <a:gdLst>
                    <a:gd name="T0" fmla="*/ 14 w 223"/>
                    <a:gd name="T1" fmla="*/ 7 h 208"/>
                    <a:gd name="T2" fmla="*/ 10 w 223"/>
                    <a:gd name="T3" fmla="*/ 3 h 208"/>
                    <a:gd name="T4" fmla="*/ 9 w 223"/>
                    <a:gd name="T5" fmla="*/ 8 h 208"/>
                    <a:gd name="T6" fmla="*/ 0 w 223"/>
                    <a:gd name="T7" fmla="*/ 3 h 208"/>
                    <a:gd name="T8" fmla="*/ 5 w 223"/>
                    <a:gd name="T9" fmla="*/ 10 h 208"/>
                    <a:gd name="T10" fmla="*/ 0 w 223"/>
                    <a:gd name="T11" fmla="*/ 11 h 208"/>
                    <a:gd name="T12" fmla="*/ 5 w 223"/>
                    <a:gd name="T13" fmla="*/ 15 h 208"/>
                    <a:gd name="T14" fmla="*/ 0 w 223"/>
                    <a:gd name="T15" fmla="*/ 18 h 208"/>
                    <a:gd name="T16" fmla="*/ 7 w 223"/>
                    <a:gd name="T17" fmla="*/ 17 h 208"/>
                    <a:gd name="T18" fmla="*/ 6 w 223"/>
                    <a:gd name="T19" fmla="*/ 22 h 208"/>
                    <a:gd name="T20" fmla="*/ 10 w 223"/>
                    <a:gd name="T21" fmla="*/ 19 h 208"/>
                    <a:gd name="T22" fmla="*/ 11 w 223"/>
                    <a:gd name="T23" fmla="*/ 26 h 208"/>
                    <a:gd name="T24" fmla="*/ 13 w 223"/>
                    <a:gd name="T25" fmla="*/ 18 h 208"/>
                    <a:gd name="T26" fmla="*/ 17 w 223"/>
                    <a:gd name="T27" fmla="*/ 24 h 208"/>
                    <a:gd name="T28" fmla="*/ 18 w 223"/>
                    <a:gd name="T29" fmla="*/ 18 h 208"/>
                    <a:gd name="T30" fmla="*/ 23 w 223"/>
                    <a:gd name="T31" fmla="*/ 22 h 208"/>
                    <a:gd name="T32" fmla="*/ 21 w 223"/>
                    <a:gd name="T33" fmla="*/ 16 h 208"/>
                    <a:gd name="T34" fmla="*/ 27 w 223"/>
                    <a:gd name="T35" fmla="*/ 17 h 208"/>
                    <a:gd name="T36" fmla="*/ 22 w 223"/>
                    <a:gd name="T37" fmla="*/ 13 h 208"/>
                    <a:gd name="T38" fmla="*/ 27 w 223"/>
                    <a:gd name="T39" fmla="*/ 10 h 208"/>
                    <a:gd name="T40" fmla="*/ 21 w 223"/>
                    <a:gd name="T41" fmla="*/ 9 h 208"/>
                    <a:gd name="T42" fmla="*/ 23 w 223"/>
                    <a:gd name="T43" fmla="*/ 6 h 208"/>
                    <a:gd name="T44" fmla="*/ 18 w 223"/>
                    <a:gd name="T45" fmla="*/ 7 h 208"/>
                    <a:gd name="T46" fmla="*/ 18 w 223"/>
                    <a:gd name="T47" fmla="*/ 0 h 208"/>
                    <a:gd name="T48" fmla="*/ 14 w 223"/>
                    <a:gd name="T49" fmla="*/ 7 h 20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23" h="208">
                      <a:moveTo>
                        <a:pt x="112" y="56"/>
                      </a:moveTo>
                      <a:lnTo>
                        <a:pt x="86" y="22"/>
                      </a:lnTo>
                      <a:lnTo>
                        <a:pt x="76" y="60"/>
                      </a:lnTo>
                      <a:lnTo>
                        <a:pt x="4" y="22"/>
                      </a:lnTo>
                      <a:lnTo>
                        <a:pt x="47" y="74"/>
                      </a:lnTo>
                      <a:lnTo>
                        <a:pt x="0" y="82"/>
                      </a:lnTo>
                      <a:lnTo>
                        <a:pt x="40" y="113"/>
                      </a:lnTo>
                      <a:lnTo>
                        <a:pt x="2" y="141"/>
                      </a:lnTo>
                      <a:lnTo>
                        <a:pt x="59" y="134"/>
                      </a:lnTo>
                      <a:lnTo>
                        <a:pt x="48" y="170"/>
                      </a:lnTo>
                      <a:lnTo>
                        <a:pt x="80" y="150"/>
                      </a:lnTo>
                      <a:lnTo>
                        <a:pt x="88" y="208"/>
                      </a:lnTo>
                      <a:lnTo>
                        <a:pt x="109" y="143"/>
                      </a:lnTo>
                      <a:lnTo>
                        <a:pt x="136" y="191"/>
                      </a:lnTo>
                      <a:lnTo>
                        <a:pt x="145" y="139"/>
                      </a:lnTo>
                      <a:lnTo>
                        <a:pt x="187" y="174"/>
                      </a:lnTo>
                      <a:lnTo>
                        <a:pt x="174" y="124"/>
                      </a:lnTo>
                      <a:lnTo>
                        <a:pt x="223" y="129"/>
                      </a:lnTo>
                      <a:lnTo>
                        <a:pt x="181" y="101"/>
                      </a:lnTo>
                      <a:lnTo>
                        <a:pt x="218" y="79"/>
                      </a:lnTo>
                      <a:lnTo>
                        <a:pt x="173" y="70"/>
                      </a:lnTo>
                      <a:lnTo>
                        <a:pt x="190" y="43"/>
                      </a:lnTo>
                      <a:lnTo>
                        <a:pt x="147" y="51"/>
                      </a:lnTo>
                      <a:lnTo>
                        <a:pt x="150" y="0"/>
                      </a:lnTo>
                      <a:lnTo>
                        <a:pt x="112" y="56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37" name="Freeform 536"/>
                <p:cNvSpPr>
                  <a:spLocks/>
                </p:cNvSpPr>
                <p:nvPr/>
              </p:nvSpPr>
              <p:spPr bwMode="auto">
                <a:xfrm>
                  <a:off x="1096" y="2695"/>
                  <a:ext cx="108" cy="102"/>
                </a:xfrm>
                <a:custGeom>
                  <a:avLst/>
                  <a:gdLst>
                    <a:gd name="T0" fmla="*/ 14 w 215"/>
                    <a:gd name="T1" fmla="*/ 6 h 206"/>
                    <a:gd name="T2" fmla="*/ 11 w 215"/>
                    <a:gd name="T3" fmla="*/ 2 h 206"/>
                    <a:gd name="T4" fmla="*/ 9 w 215"/>
                    <a:gd name="T5" fmla="*/ 7 h 206"/>
                    <a:gd name="T6" fmla="*/ 1 w 215"/>
                    <a:gd name="T7" fmla="*/ 2 h 206"/>
                    <a:gd name="T8" fmla="*/ 6 w 215"/>
                    <a:gd name="T9" fmla="*/ 9 h 206"/>
                    <a:gd name="T10" fmla="*/ 0 w 215"/>
                    <a:gd name="T11" fmla="*/ 10 h 206"/>
                    <a:gd name="T12" fmla="*/ 5 w 215"/>
                    <a:gd name="T13" fmla="*/ 13 h 206"/>
                    <a:gd name="T14" fmla="*/ 1 w 215"/>
                    <a:gd name="T15" fmla="*/ 17 h 206"/>
                    <a:gd name="T16" fmla="*/ 8 w 215"/>
                    <a:gd name="T17" fmla="*/ 16 h 206"/>
                    <a:gd name="T18" fmla="*/ 6 w 215"/>
                    <a:gd name="T19" fmla="*/ 20 h 206"/>
                    <a:gd name="T20" fmla="*/ 10 w 215"/>
                    <a:gd name="T21" fmla="*/ 18 h 206"/>
                    <a:gd name="T22" fmla="*/ 11 w 215"/>
                    <a:gd name="T23" fmla="*/ 25 h 206"/>
                    <a:gd name="T24" fmla="*/ 14 w 215"/>
                    <a:gd name="T25" fmla="*/ 17 h 206"/>
                    <a:gd name="T26" fmla="*/ 17 w 215"/>
                    <a:gd name="T27" fmla="*/ 23 h 206"/>
                    <a:gd name="T28" fmla="*/ 18 w 215"/>
                    <a:gd name="T29" fmla="*/ 17 h 206"/>
                    <a:gd name="T30" fmla="*/ 23 w 215"/>
                    <a:gd name="T31" fmla="*/ 21 h 206"/>
                    <a:gd name="T32" fmla="*/ 22 w 215"/>
                    <a:gd name="T33" fmla="*/ 15 h 206"/>
                    <a:gd name="T34" fmla="*/ 27 w 215"/>
                    <a:gd name="T35" fmla="*/ 15 h 206"/>
                    <a:gd name="T36" fmla="*/ 22 w 215"/>
                    <a:gd name="T37" fmla="*/ 12 h 206"/>
                    <a:gd name="T38" fmla="*/ 27 w 215"/>
                    <a:gd name="T39" fmla="*/ 9 h 206"/>
                    <a:gd name="T40" fmla="*/ 21 w 215"/>
                    <a:gd name="T41" fmla="*/ 8 h 206"/>
                    <a:gd name="T42" fmla="*/ 23 w 215"/>
                    <a:gd name="T43" fmla="*/ 5 h 206"/>
                    <a:gd name="T44" fmla="*/ 18 w 215"/>
                    <a:gd name="T45" fmla="*/ 6 h 206"/>
                    <a:gd name="T46" fmla="*/ 19 w 215"/>
                    <a:gd name="T47" fmla="*/ 0 h 206"/>
                    <a:gd name="T48" fmla="*/ 14 w 215"/>
                    <a:gd name="T49" fmla="*/ 6 h 20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15" h="206">
                      <a:moveTo>
                        <a:pt x="108" y="55"/>
                      </a:moveTo>
                      <a:lnTo>
                        <a:pt x="84" y="23"/>
                      </a:lnTo>
                      <a:lnTo>
                        <a:pt x="72" y="61"/>
                      </a:lnTo>
                      <a:lnTo>
                        <a:pt x="3" y="23"/>
                      </a:lnTo>
                      <a:lnTo>
                        <a:pt x="46" y="73"/>
                      </a:lnTo>
                      <a:lnTo>
                        <a:pt x="0" y="81"/>
                      </a:lnTo>
                      <a:lnTo>
                        <a:pt x="38" y="112"/>
                      </a:lnTo>
                      <a:lnTo>
                        <a:pt x="1" y="140"/>
                      </a:lnTo>
                      <a:lnTo>
                        <a:pt x="57" y="133"/>
                      </a:lnTo>
                      <a:lnTo>
                        <a:pt x="46" y="168"/>
                      </a:lnTo>
                      <a:lnTo>
                        <a:pt x="77" y="149"/>
                      </a:lnTo>
                      <a:lnTo>
                        <a:pt x="84" y="206"/>
                      </a:lnTo>
                      <a:lnTo>
                        <a:pt x="105" y="142"/>
                      </a:lnTo>
                      <a:lnTo>
                        <a:pt x="132" y="188"/>
                      </a:lnTo>
                      <a:lnTo>
                        <a:pt x="139" y="138"/>
                      </a:lnTo>
                      <a:lnTo>
                        <a:pt x="181" y="171"/>
                      </a:lnTo>
                      <a:lnTo>
                        <a:pt x="169" y="123"/>
                      </a:lnTo>
                      <a:lnTo>
                        <a:pt x="215" y="126"/>
                      </a:lnTo>
                      <a:lnTo>
                        <a:pt x="176" y="100"/>
                      </a:lnTo>
                      <a:lnTo>
                        <a:pt x="210" y="78"/>
                      </a:lnTo>
                      <a:lnTo>
                        <a:pt x="167" y="69"/>
                      </a:lnTo>
                      <a:lnTo>
                        <a:pt x="183" y="42"/>
                      </a:lnTo>
                      <a:lnTo>
                        <a:pt x="141" y="50"/>
                      </a:lnTo>
                      <a:lnTo>
                        <a:pt x="146" y="0"/>
                      </a:lnTo>
                      <a:lnTo>
                        <a:pt x="108" y="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38" name="Freeform 537"/>
                <p:cNvSpPr>
                  <a:spLocks/>
                </p:cNvSpPr>
                <p:nvPr/>
              </p:nvSpPr>
              <p:spPr bwMode="auto">
                <a:xfrm>
                  <a:off x="1098" y="2696"/>
                  <a:ext cx="104" cy="100"/>
                </a:xfrm>
                <a:custGeom>
                  <a:avLst/>
                  <a:gdLst>
                    <a:gd name="T0" fmla="*/ 13 w 209"/>
                    <a:gd name="T1" fmla="*/ 7 h 198"/>
                    <a:gd name="T2" fmla="*/ 10 w 209"/>
                    <a:gd name="T3" fmla="*/ 3 h 198"/>
                    <a:gd name="T4" fmla="*/ 8 w 209"/>
                    <a:gd name="T5" fmla="*/ 8 h 198"/>
                    <a:gd name="T6" fmla="*/ 0 w 209"/>
                    <a:gd name="T7" fmla="*/ 3 h 198"/>
                    <a:gd name="T8" fmla="*/ 5 w 209"/>
                    <a:gd name="T9" fmla="*/ 9 h 198"/>
                    <a:gd name="T10" fmla="*/ 0 w 209"/>
                    <a:gd name="T11" fmla="*/ 10 h 198"/>
                    <a:gd name="T12" fmla="*/ 4 w 209"/>
                    <a:gd name="T13" fmla="*/ 14 h 198"/>
                    <a:gd name="T14" fmla="*/ 0 w 209"/>
                    <a:gd name="T15" fmla="*/ 17 h 198"/>
                    <a:gd name="T16" fmla="*/ 6 w 209"/>
                    <a:gd name="T17" fmla="*/ 16 h 198"/>
                    <a:gd name="T18" fmla="*/ 5 w 209"/>
                    <a:gd name="T19" fmla="*/ 21 h 198"/>
                    <a:gd name="T20" fmla="*/ 9 w 209"/>
                    <a:gd name="T21" fmla="*/ 18 h 198"/>
                    <a:gd name="T22" fmla="*/ 10 w 209"/>
                    <a:gd name="T23" fmla="*/ 26 h 198"/>
                    <a:gd name="T24" fmla="*/ 12 w 209"/>
                    <a:gd name="T25" fmla="*/ 18 h 198"/>
                    <a:gd name="T26" fmla="*/ 16 w 209"/>
                    <a:gd name="T27" fmla="*/ 23 h 198"/>
                    <a:gd name="T28" fmla="*/ 17 w 209"/>
                    <a:gd name="T29" fmla="*/ 17 h 198"/>
                    <a:gd name="T30" fmla="*/ 22 w 209"/>
                    <a:gd name="T31" fmla="*/ 21 h 198"/>
                    <a:gd name="T32" fmla="*/ 20 w 209"/>
                    <a:gd name="T33" fmla="*/ 15 h 198"/>
                    <a:gd name="T34" fmla="*/ 26 w 209"/>
                    <a:gd name="T35" fmla="*/ 16 h 198"/>
                    <a:gd name="T36" fmla="*/ 21 w 209"/>
                    <a:gd name="T37" fmla="*/ 12 h 198"/>
                    <a:gd name="T38" fmla="*/ 25 w 209"/>
                    <a:gd name="T39" fmla="*/ 10 h 198"/>
                    <a:gd name="T40" fmla="*/ 20 w 209"/>
                    <a:gd name="T41" fmla="*/ 9 h 198"/>
                    <a:gd name="T42" fmla="*/ 22 w 209"/>
                    <a:gd name="T43" fmla="*/ 6 h 198"/>
                    <a:gd name="T44" fmla="*/ 17 w 209"/>
                    <a:gd name="T45" fmla="*/ 6 h 198"/>
                    <a:gd name="T46" fmla="*/ 17 w 209"/>
                    <a:gd name="T47" fmla="*/ 0 h 198"/>
                    <a:gd name="T48" fmla="*/ 13 w 209"/>
                    <a:gd name="T49" fmla="*/ 7 h 19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09" h="198">
                      <a:moveTo>
                        <a:pt x="105" y="53"/>
                      </a:moveTo>
                      <a:lnTo>
                        <a:pt x="81" y="20"/>
                      </a:lnTo>
                      <a:lnTo>
                        <a:pt x="71" y="58"/>
                      </a:lnTo>
                      <a:lnTo>
                        <a:pt x="3" y="20"/>
                      </a:lnTo>
                      <a:lnTo>
                        <a:pt x="45" y="69"/>
                      </a:lnTo>
                      <a:lnTo>
                        <a:pt x="0" y="79"/>
                      </a:lnTo>
                      <a:lnTo>
                        <a:pt x="36" y="108"/>
                      </a:lnTo>
                      <a:lnTo>
                        <a:pt x="2" y="134"/>
                      </a:lnTo>
                      <a:lnTo>
                        <a:pt x="55" y="127"/>
                      </a:lnTo>
                      <a:lnTo>
                        <a:pt x="47" y="162"/>
                      </a:lnTo>
                      <a:lnTo>
                        <a:pt x="74" y="143"/>
                      </a:lnTo>
                      <a:lnTo>
                        <a:pt x="83" y="198"/>
                      </a:lnTo>
                      <a:lnTo>
                        <a:pt x="102" y="136"/>
                      </a:lnTo>
                      <a:lnTo>
                        <a:pt x="128" y="181"/>
                      </a:lnTo>
                      <a:lnTo>
                        <a:pt x="136" y="133"/>
                      </a:lnTo>
                      <a:lnTo>
                        <a:pt x="176" y="165"/>
                      </a:lnTo>
                      <a:lnTo>
                        <a:pt x="164" y="119"/>
                      </a:lnTo>
                      <a:lnTo>
                        <a:pt x="209" y="122"/>
                      </a:lnTo>
                      <a:lnTo>
                        <a:pt x="171" y="96"/>
                      </a:lnTo>
                      <a:lnTo>
                        <a:pt x="204" y="76"/>
                      </a:lnTo>
                      <a:lnTo>
                        <a:pt x="162" y="67"/>
                      </a:lnTo>
                      <a:lnTo>
                        <a:pt x="178" y="41"/>
                      </a:lnTo>
                      <a:lnTo>
                        <a:pt x="138" y="48"/>
                      </a:lnTo>
                      <a:lnTo>
                        <a:pt x="142" y="0"/>
                      </a:lnTo>
                      <a:lnTo>
                        <a:pt x="105" y="5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39" name="Freeform 538"/>
                <p:cNvSpPr>
                  <a:spLocks/>
                </p:cNvSpPr>
                <p:nvPr/>
              </p:nvSpPr>
              <p:spPr bwMode="auto">
                <a:xfrm>
                  <a:off x="1099" y="2698"/>
                  <a:ext cx="101" cy="96"/>
                </a:xfrm>
                <a:custGeom>
                  <a:avLst/>
                  <a:gdLst>
                    <a:gd name="T0" fmla="*/ 13 w 202"/>
                    <a:gd name="T1" fmla="*/ 7 h 192"/>
                    <a:gd name="T2" fmla="*/ 10 w 202"/>
                    <a:gd name="T3" fmla="*/ 3 h 192"/>
                    <a:gd name="T4" fmla="*/ 9 w 202"/>
                    <a:gd name="T5" fmla="*/ 7 h 192"/>
                    <a:gd name="T6" fmla="*/ 1 w 202"/>
                    <a:gd name="T7" fmla="*/ 3 h 192"/>
                    <a:gd name="T8" fmla="*/ 6 w 202"/>
                    <a:gd name="T9" fmla="*/ 9 h 192"/>
                    <a:gd name="T10" fmla="*/ 0 w 202"/>
                    <a:gd name="T11" fmla="*/ 10 h 192"/>
                    <a:gd name="T12" fmla="*/ 5 w 202"/>
                    <a:gd name="T13" fmla="*/ 13 h 192"/>
                    <a:gd name="T14" fmla="*/ 1 w 202"/>
                    <a:gd name="T15" fmla="*/ 17 h 192"/>
                    <a:gd name="T16" fmla="*/ 7 w 202"/>
                    <a:gd name="T17" fmla="*/ 16 h 192"/>
                    <a:gd name="T18" fmla="*/ 6 w 202"/>
                    <a:gd name="T19" fmla="*/ 20 h 192"/>
                    <a:gd name="T20" fmla="*/ 10 w 202"/>
                    <a:gd name="T21" fmla="*/ 18 h 192"/>
                    <a:gd name="T22" fmla="*/ 10 w 202"/>
                    <a:gd name="T23" fmla="*/ 24 h 192"/>
                    <a:gd name="T24" fmla="*/ 13 w 202"/>
                    <a:gd name="T25" fmla="*/ 17 h 192"/>
                    <a:gd name="T26" fmla="*/ 16 w 202"/>
                    <a:gd name="T27" fmla="*/ 22 h 192"/>
                    <a:gd name="T28" fmla="*/ 17 w 202"/>
                    <a:gd name="T29" fmla="*/ 16 h 192"/>
                    <a:gd name="T30" fmla="*/ 22 w 202"/>
                    <a:gd name="T31" fmla="*/ 21 h 192"/>
                    <a:gd name="T32" fmla="*/ 20 w 202"/>
                    <a:gd name="T33" fmla="*/ 15 h 192"/>
                    <a:gd name="T34" fmla="*/ 26 w 202"/>
                    <a:gd name="T35" fmla="*/ 15 h 192"/>
                    <a:gd name="T36" fmla="*/ 21 w 202"/>
                    <a:gd name="T37" fmla="*/ 12 h 192"/>
                    <a:gd name="T38" fmla="*/ 25 w 202"/>
                    <a:gd name="T39" fmla="*/ 10 h 192"/>
                    <a:gd name="T40" fmla="*/ 20 w 202"/>
                    <a:gd name="T41" fmla="*/ 9 h 192"/>
                    <a:gd name="T42" fmla="*/ 22 w 202"/>
                    <a:gd name="T43" fmla="*/ 5 h 192"/>
                    <a:gd name="T44" fmla="*/ 17 w 202"/>
                    <a:gd name="T45" fmla="*/ 6 h 192"/>
                    <a:gd name="T46" fmla="*/ 18 w 202"/>
                    <a:gd name="T47" fmla="*/ 0 h 192"/>
                    <a:gd name="T48" fmla="*/ 13 w 202"/>
                    <a:gd name="T49" fmla="*/ 7 h 19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02" h="192">
                      <a:moveTo>
                        <a:pt x="102" y="52"/>
                      </a:moveTo>
                      <a:lnTo>
                        <a:pt x="78" y="21"/>
                      </a:lnTo>
                      <a:lnTo>
                        <a:pt x="70" y="55"/>
                      </a:lnTo>
                      <a:lnTo>
                        <a:pt x="4" y="21"/>
                      </a:lnTo>
                      <a:lnTo>
                        <a:pt x="44" y="67"/>
                      </a:lnTo>
                      <a:lnTo>
                        <a:pt x="0" y="76"/>
                      </a:lnTo>
                      <a:lnTo>
                        <a:pt x="37" y="104"/>
                      </a:lnTo>
                      <a:lnTo>
                        <a:pt x="2" y="130"/>
                      </a:lnTo>
                      <a:lnTo>
                        <a:pt x="54" y="123"/>
                      </a:lnTo>
                      <a:lnTo>
                        <a:pt x="45" y="157"/>
                      </a:lnTo>
                      <a:lnTo>
                        <a:pt x="73" y="138"/>
                      </a:lnTo>
                      <a:lnTo>
                        <a:pt x="80" y="192"/>
                      </a:lnTo>
                      <a:lnTo>
                        <a:pt x="99" y="133"/>
                      </a:lnTo>
                      <a:lnTo>
                        <a:pt x="125" y="176"/>
                      </a:lnTo>
                      <a:lnTo>
                        <a:pt x="132" y="128"/>
                      </a:lnTo>
                      <a:lnTo>
                        <a:pt x="170" y="161"/>
                      </a:lnTo>
                      <a:lnTo>
                        <a:pt x="159" y="114"/>
                      </a:lnTo>
                      <a:lnTo>
                        <a:pt x="202" y="119"/>
                      </a:lnTo>
                      <a:lnTo>
                        <a:pt x="164" y="93"/>
                      </a:lnTo>
                      <a:lnTo>
                        <a:pt x="197" y="73"/>
                      </a:lnTo>
                      <a:lnTo>
                        <a:pt x="158" y="66"/>
                      </a:lnTo>
                      <a:lnTo>
                        <a:pt x="173" y="40"/>
                      </a:lnTo>
                      <a:lnTo>
                        <a:pt x="133" y="47"/>
                      </a:lnTo>
                      <a:lnTo>
                        <a:pt x="137" y="0"/>
                      </a:lnTo>
                      <a:lnTo>
                        <a:pt x="102" y="5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40" name="Freeform 539"/>
                <p:cNvSpPr>
                  <a:spLocks/>
                </p:cNvSpPr>
                <p:nvPr/>
              </p:nvSpPr>
              <p:spPr bwMode="auto">
                <a:xfrm>
                  <a:off x="1101" y="2700"/>
                  <a:ext cx="98" cy="92"/>
                </a:xfrm>
                <a:custGeom>
                  <a:avLst/>
                  <a:gdLst>
                    <a:gd name="T0" fmla="*/ 13 w 195"/>
                    <a:gd name="T1" fmla="*/ 7 h 184"/>
                    <a:gd name="T2" fmla="*/ 10 w 195"/>
                    <a:gd name="T3" fmla="*/ 3 h 184"/>
                    <a:gd name="T4" fmla="*/ 9 w 195"/>
                    <a:gd name="T5" fmla="*/ 7 h 184"/>
                    <a:gd name="T6" fmla="*/ 1 w 195"/>
                    <a:gd name="T7" fmla="*/ 3 h 184"/>
                    <a:gd name="T8" fmla="*/ 6 w 195"/>
                    <a:gd name="T9" fmla="*/ 9 h 184"/>
                    <a:gd name="T10" fmla="*/ 0 w 195"/>
                    <a:gd name="T11" fmla="*/ 10 h 184"/>
                    <a:gd name="T12" fmla="*/ 5 w 195"/>
                    <a:gd name="T13" fmla="*/ 13 h 184"/>
                    <a:gd name="T14" fmla="*/ 1 w 195"/>
                    <a:gd name="T15" fmla="*/ 16 h 184"/>
                    <a:gd name="T16" fmla="*/ 7 w 195"/>
                    <a:gd name="T17" fmla="*/ 15 h 184"/>
                    <a:gd name="T18" fmla="*/ 6 w 195"/>
                    <a:gd name="T19" fmla="*/ 19 h 184"/>
                    <a:gd name="T20" fmla="*/ 9 w 195"/>
                    <a:gd name="T21" fmla="*/ 17 h 184"/>
                    <a:gd name="T22" fmla="*/ 10 w 195"/>
                    <a:gd name="T23" fmla="*/ 23 h 184"/>
                    <a:gd name="T24" fmla="*/ 12 w 195"/>
                    <a:gd name="T25" fmla="*/ 16 h 184"/>
                    <a:gd name="T26" fmla="*/ 15 w 195"/>
                    <a:gd name="T27" fmla="*/ 22 h 184"/>
                    <a:gd name="T28" fmla="*/ 16 w 195"/>
                    <a:gd name="T29" fmla="*/ 16 h 184"/>
                    <a:gd name="T30" fmla="*/ 21 w 195"/>
                    <a:gd name="T31" fmla="*/ 20 h 184"/>
                    <a:gd name="T32" fmla="*/ 20 w 195"/>
                    <a:gd name="T33" fmla="*/ 14 h 184"/>
                    <a:gd name="T34" fmla="*/ 25 w 195"/>
                    <a:gd name="T35" fmla="*/ 15 h 184"/>
                    <a:gd name="T36" fmla="*/ 20 w 195"/>
                    <a:gd name="T37" fmla="*/ 12 h 184"/>
                    <a:gd name="T38" fmla="*/ 24 w 195"/>
                    <a:gd name="T39" fmla="*/ 9 h 184"/>
                    <a:gd name="T40" fmla="*/ 19 w 195"/>
                    <a:gd name="T41" fmla="*/ 8 h 184"/>
                    <a:gd name="T42" fmla="*/ 21 w 195"/>
                    <a:gd name="T43" fmla="*/ 5 h 184"/>
                    <a:gd name="T44" fmla="*/ 16 w 195"/>
                    <a:gd name="T45" fmla="*/ 6 h 184"/>
                    <a:gd name="T46" fmla="*/ 17 w 195"/>
                    <a:gd name="T47" fmla="*/ 0 h 184"/>
                    <a:gd name="T48" fmla="*/ 13 w 195"/>
                    <a:gd name="T49" fmla="*/ 7 h 18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95" h="184">
                      <a:moveTo>
                        <a:pt x="98" y="50"/>
                      </a:moveTo>
                      <a:lnTo>
                        <a:pt x="76" y="19"/>
                      </a:lnTo>
                      <a:lnTo>
                        <a:pt x="66" y="53"/>
                      </a:lnTo>
                      <a:lnTo>
                        <a:pt x="3" y="19"/>
                      </a:lnTo>
                      <a:lnTo>
                        <a:pt x="41" y="65"/>
                      </a:lnTo>
                      <a:lnTo>
                        <a:pt x="0" y="74"/>
                      </a:lnTo>
                      <a:lnTo>
                        <a:pt x="34" y="100"/>
                      </a:lnTo>
                      <a:lnTo>
                        <a:pt x="2" y="124"/>
                      </a:lnTo>
                      <a:lnTo>
                        <a:pt x="52" y="119"/>
                      </a:lnTo>
                      <a:lnTo>
                        <a:pt x="43" y="150"/>
                      </a:lnTo>
                      <a:lnTo>
                        <a:pt x="69" y="133"/>
                      </a:lnTo>
                      <a:lnTo>
                        <a:pt x="78" y="184"/>
                      </a:lnTo>
                      <a:lnTo>
                        <a:pt x="95" y="127"/>
                      </a:lnTo>
                      <a:lnTo>
                        <a:pt x="119" y="169"/>
                      </a:lnTo>
                      <a:lnTo>
                        <a:pt x="128" y="124"/>
                      </a:lnTo>
                      <a:lnTo>
                        <a:pt x="164" y="155"/>
                      </a:lnTo>
                      <a:lnTo>
                        <a:pt x="154" y="110"/>
                      </a:lnTo>
                      <a:lnTo>
                        <a:pt x="195" y="114"/>
                      </a:lnTo>
                      <a:lnTo>
                        <a:pt x="159" y="89"/>
                      </a:lnTo>
                      <a:lnTo>
                        <a:pt x="190" y="70"/>
                      </a:lnTo>
                      <a:lnTo>
                        <a:pt x="152" y="62"/>
                      </a:lnTo>
                      <a:lnTo>
                        <a:pt x="166" y="38"/>
                      </a:lnTo>
                      <a:lnTo>
                        <a:pt x="128" y="44"/>
                      </a:lnTo>
                      <a:lnTo>
                        <a:pt x="131" y="0"/>
                      </a:lnTo>
                      <a:lnTo>
                        <a:pt x="98" y="5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41" name="Freeform 540"/>
                <p:cNvSpPr>
                  <a:spLocks/>
                </p:cNvSpPr>
                <p:nvPr/>
              </p:nvSpPr>
              <p:spPr bwMode="auto">
                <a:xfrm>
                  <a:off x="1103" y="2702"/>
                  <a:ext cx="94" cy="88"/>
                </a:xfrm>
                <a:custGeom>
                  <a:avLst/>
                  <a:gdLst>
                    <a:gd name="T0" fmla="*/ 11 w 189"/>
                    <a:gd name="T1" fmla="*/ 6 h 178"/>
                    <a:gd name="T2" fmla="*/ 9 w 189"/>
                    <a:gd name="T3" fmla="*/ 2 h 178"/>
                    <a:gd name="T4" fmla="*/ 8 w 189"/>
                    <a:gd name="T5" fmla="*/ 6 h 178"/>
                    <a:gd name="T6" fmla="*/ 0 w 189"/>
                    <a:gd name="T7" fmla="*/ 2 h 178"/>
                    <a:gd name="T8" fmla="*/ 5 w 189"/>
                    <a:gd name="T9" fmla="*/ 7 h 178"/>
                    <a:gd name="T10" fmla="*/ 0 w 189"/>
                    <a:gd name="T11" fmla="*/ 8 h 178"/>
                    <a:gd name="T12" fmla="*/ 4 w 189"/>
                    <a:gd name="T13" fmla="*/ 12 h 178"/>
                    <a:gd name="T14" fmla="*/ 0 w 189"/>
                    <a:gd name="T15" fmla="*/ 15 h 178"/>
                    <a:gd name="T16" fmla="*/ 6 w 189"/>
                    <a:gd name="T17" fmla="*/ 14 h 178"/>
                    <a:gd name="T18" fmla="*/ 5 w 189"/>
                    <a:gd name="T19" fmla="*/ 18 h 178"/>
                    <a:gd name="T20" fmla="*/ 8 w 189"/>
                    <a:gd name="T21" fmla="*/ 16 h 178"/>
                    <a:gd name="T22" fmla="*/ 9 w 189"/>
                    <a:gd name="T23" fmla="*/ 22 h 178"/>
                    <a:gd name="T24" fmla="*/ 11 w 189"/>
                    <a:gd name="T25" fmla="*/ 15 h 178"/>
                    <a:gd name="T26" fmla="*/ 14 w 189"/>
                    <a:gd name="T27" fmla="*/ 20 h 178"/>
                    <a:gd name="T28" fmla="*/ 15 w 189"/>
                    <a:gd name="T29" fmla="*/ 14 h 178"/>
                    <a:gd name="T30" fmla="*/ 19 w 189"/>
                    <a:gd name="T31" fmla="*/ 18 h 178"/>
                    <a:gd name="T32" fmla="*/ 18 w 189"/>
                    <a:gd name="T33" fmla="*/ 13 h 178"/>
                    <a:gd name="T34" fmla="*/ 23 w 189"/>
                    <a:gd name="T35" fmla="*/ 13 h 178"/>
                    <a:gd name="T36" fmla="*/ 19 w 189"/>
                    <a:gd name="T37" fmla="*/ 10 h 178"/>
                    <a:gd name="T38" fmla="*/ 23 w 189"/>
                    <a:gd name="T39" fmla="*/ 8 h 178"/>
                    <a:gd name="T40" fmla="*/ 18 w 189"/>
                    <a:gd name="T41" fmla="*/ 7 h 178"/>
                    <a:gd name="T42" fmla="*/ 20 w 189"/>
                    <a:gd name="T43" fmla="*/ 4 h 178"/>
                    <a:gd name="T44" fmla="*/ 15 w 189"/>
                    <a:gd name="T45" fmla="*/ 5 h 178"/>
                    <a:gd name="T46" fmla="*/ 16 w 189"/>
                    <a:gd name="T47" fmla="*/ 0 h 178"/>
                    <a:gd name="T48" fmla="*/ 11 w 189"/>
                    <a:gd name="T49" fmla="*/ 6 h 17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89" h="178">
                      <a:moveTo>
                        <a:pt x="95" y="48"/>
                      </a:moveTo>
                      <a:lnTo>
                        <a:pt x="73" y="19"/>
                      </a:lnTo>
                      <a:lnTo>
                        <a:pt x="64" y="52"/>
                      </a:lnTo>
                      <a:lnTo>
                        <a:pt x="4" y="19"/>
                      </a:lnTo>
                      <a:lnTo>
                        <a:pt x="40" y="62"/>
                      </a:lnTo>
                      <a:lnTo>
                        <a:pt x="0" y="71"/>
                      </a:lnTo>
                      <a:lnTo>
                        <a:pt x="33" y="97"/>
                      </a:lnTo>
                      <a:lnTo>
                        <a:pt x="2" y="121"/>
                      </a:lnTo>
                      <a:lnTo>
                        <a:pt x="50" y="114"/>
                      </a:lnTo>
                      <a:lnTo>
                        <a:pt x="42" y="145"/>
                      </a:lnTo>
                      <a:lnTo>
                        <a:pt x="68" y="130"/>
                      </a:lnTo>
                      <a:lnTo>
                        <a:pt x="75" y="178"/>
                      </a:lnTo>
                      <a:lnTo>
                        <a:pt x="92" y="123"/>
                      </a:lnTo>
                      <a:lnTo>
                        <a:pt x="116" y="162"/>
                      </a:lnTo>
                      <a:lnTo>
                        <a:pt x="123" y="119"/>
                      </a:lnTo>
                      <a:lnTo>
                        <a:pt x="159" y="149"/>
                      </a:lnTo>
                      <a:lnTo>
                        <a:pt x="147" y="107"/>
                      </a:lnTo>
                      <a:lnTo>
                        <a:pt x="189" y="111"/>
                      </a:lnTo>
                      <a:lnTo>
                        <a:pt x="154" y="86"/>
                      </a:lnTo>
                      <a:lnTo>
                        <a:pt x="185" y="67"/>
                      </a:lnTo>
                      <a:lnTo>
                        <a:pt x="147" y="60"/>
                      </a:lnTo>
                      <a:lnTo>
                        <a:pt x="161" y="36"/>
                      </a:lnTo>
                      <a:lnTo>
                        <a:pt x="125" y="43"/>
                      </a:lnTo>
                      <a:lnTo>
                        <a:pt x="128" y="0"/>
                      </a:lnTo>
                      <a:lnTo>
                        <a:pt x="95" y="48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42" name="Freeform 541"/>
                <p:cNvSpPr>
                  <a:spLocks/>
                </p:cNvSpPr>
                <p:nvPr/>
              </p:nvSpPr>
              <p:spPr bwMode="auto">
                <a:xfrm>
                  <a:off x="1104" y="2703"/>
                  <a:ext cx="91" cy="86"/>
                </a:xfrm>
                <a:custGeom>
                  <a:avLst/>
                  <a:gdLst>
                    <a:gd name="T0" fmla="*/ 12 w 181"/>
                    <a:gd name="T1" fmla="*/ 6 h 170"/>
                    <a:gd name="T2" fmla="*/ 9 w 181"/>
                    <a:gd name="T3" fmla="*/ 3 h 170"/>
                    <a:gd name="T4" fmla="*/ 8 w 181"/>
                    <a:gd name="T5" fmla="*/ 7 h 170"/>
                    <a:gd name="T6" fmla="*/ 1 w 181"/>
                    <a:gd name="T7" fmla="*/ 3 h 170"/>
                    <a:gd name="T8" fmla="*/ 5 w 181"/>
                    <a:gd name="T9" fmla="*/ 8 h 170"/>
                    <a:gd name="T10" fmla="*/ 0 w 181"/>
                    <a:gd name="T11" fmla="*/ 9 h 170"/>
                    <a:gd name="T12" fmla="*/ 4 w 181"/>
                    <a:gd name="T13" fmla="*/ 12 h 170"/>
                    <a:gd name="T14" fmla="*/ 1 w 181"/>
                    <a:gd name="T15" fmla="*/ 15 h 170"/>
                    <a:gd name="T16" fmla="*/ 6 w 181"/>
                    <a:gd name="T17" fmla="*/ 14 h 170"/>
                    <a:gd name="T18" fmla="*/ 5 w 181"/>
                    <a:gd name="T19" fmla="*/ 18 h 170"/>
                    <a:gd name="T20" fmla="*/ 9 w 181"/>
                    <a:gd name="T21" fmla="*/ 16 h 170"/>
                    <a:gd name="T22" fmla="*/ 9 w 181"/>
                    <a:gd name="T23" fmla="*/ 22 h 170"/>
                    <a:gd name="T24" fmla="*/ 11 w 181"/>
                    <a:gd name="T25" fmla="*/ 15 h 170"/>
                    <a:gd name="T26" fmla="*/ 14 w 181"/>
                    <a:gd name="T27" fmla="*/ 20 h 170"/>
                    <a:gd name="T28" fmla="*/ 15 w 181"/>
                    <a:gd name="T29" fmla="*/ 15 h 170"/>
                    <a:gd name="T30" fmla="*/ 19 w 181"/>
                    <a:gd name="T31" fmla="*/ 18 h 170"/>
                    <a:gd name="T32" fmla="*/ 18 w 181"/>
                    <a:gd name="T33" fmla="*/ 13 h 170"/>
                    <a:gd name="T34" fmla="*/ 23 w 181"/>
                    <a:gd name="T35" fmla="*/ 14 h 170"/>
                    <a:gd name="T36" fmla="*/ 19 w 181"/>
                    <a:gd name="T37" fmla="*/ 11 h 170"/>
                    <a:gd name="T38" fmla="*/ 23 w 181"/>
                    <a:gd name="T39" fmla="*/ 9 h 170"/>
                    <a:gd name="T40" fmla="*/ 18 w 181"/>
                    <a:gd name="T41" fmla="*/ 8 h 170"/>
                    <a:gd name="T42" fmla="*/ 20 w 181"/>
                    <a:gd name="T43" fmla="*/ 5 h 170"/>
                    <a:gd name="T44" fmla="*/ 15 w 181"/>
                    <a:gd name="T45" fmla="*/ 6 h 170"/>
                    <a:gd name="T46" fmla="*/ 16 w 181"/>
                    <a:gd name="T47" fmla="*/ 0 h 170"/>
                    <a:gd name="T48" fmla="*/ 12 w 181"/>
                    <a:gd name="T49" fmla="*/ 6 h 17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81" h="170">
                      <a:moveTo>
                        <a:pt x="91" y="46"/>
                      </a:moveTo>
                      <a:lnTo>
                        <a:pt x="71" y="19"/>
                      </a:lnTo>
                      <a:lnTo>
                        <a:pt x="62" y="50"/>
                      </a:lnTo>
                      <a:lnTo>
                        <a:pt x="3" y="19"/>
                      </a:lnTo>
                      <a:lnTo>
                        <a:pt x="38" y="60"/>
                      </a:lnTo>
                      <a:lnTo>
                        <a:pt x="0" y="67"/>
                      </a:lnTo>
                      <a:lnTo>
                        <a:pt x="31" y="93"/>
                      </a:lnTo>
                      <a:lnTo>
                        <a:pt x="2" y="115"/>
                      </a:lnTo>
                      <a:lnTo>
                        <a:pt x="48" y="110"/>
                      </a:lnTo>
                      <a:lnTo>
                        <a:pt x="40" y="139"/>
                      </a:lnTo>
                      <a:lnTo>
                        <a:pt x="65" y="124"/>
                      </a:lnTo>
                      <a:lnTo>
                        <a:pt x="71" y="170"/>
                      </a:lnTo>
                      <a:lnTo>
                        <a:pt x="88" y="117"/>
                      </a:lnTo>
                      <a:lnTo>
                        <a:pt x="112" y="157"/>
                      </a:lnTo>
                      <a:lnTo>
                        <a:pt x="117" y="113"/>
                      </a:lnTo>
                      <a:lnTo>
                        <a:pt x="152" y="143"/>
                      </a:lnTo>
                      <a:lnTo>
                        <a:pt x="141" y="101"/>
                      </a:lnTo>
                      <a:lnTo>
                        <a:pt x="181" y="105"/>
                      </a:lnTo>
                      <a:lnTo>
                        <a:pt x="148" y="82"/>
                      </a:lnTo>
                      <a:lnTo>
                        <a:pt x="178" y="65"/>
                      </a:lnTo>
                      <a:lnTo>
                        <a:pt x="141" y="58"/>
                      </a:lnTo>
                      <a:lnTo>
                        <a:pt x="155" y="34"/>
                      </a:lnTo>
                      <a:lnTo>
                        <a:pt x="119" y="41"/>
                      </a:lnTo>
                      <a:lnTo>
                        <a:pt x="122" y="0"/>
                      </a:lnTo>
                      <a:lnTo>
                        <a:pt x="91" y="46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43" name="Freeform 542"/>
                <p:cNvSpPr>
                  <a:spLocks/>
                </p:cNvSpPr>
                <p:nvPr/>
              </p:nvSpPr>
              <p:spPr bwMode="auto">
                <a:xfrm>
                  <a:off x="1106" y="2705"/>
                  <a:ext cx="87" cy="82"/>
                </a:xfrm>
                <a:custGeom>
                  <a:avLst/>
                  <a:gdLst>
                    <a:gd name="T0" fmla="*/ 11 w 175"/>
                    <a:gd name="T1" fmla="*/ 6 h 164"/>
                    <a:gd name="T2" fmla="*/ 8 w 175"/>
                    <a:gd name="T3" fmla="*/ 3 h 164"/>
                    <a:gd name="T4" fmla="*/ 7 w 175"/>
                    <a:gd name="T5" fmla="*/ 6 h 164"/>
                    <a:gd name="T6" fmla="*/ 0 w 175"/>
                    <a:gd name="T7" fmla="*/ 3 h 164"/>
                    <a:gd name="T8" fmla="*/ 4 w 175"/>
                    <a:gd name="T9" fmla="*/ 8 h 164"/>
                    <a:gd name="T10" fmla="*/ 0 w 175"/>
                    <a:gd name="T11" fmla="*/ 9 h 164"/>
                    <a:gd name="T12" fmla="*/ 3 w 175"/>
                    <a:gd name="T13" fmla="*/ 12 h 164"/>
                    <a:gd name="T14" fmla="*/ 0 w 175"/>
                    <a:gd name="T15" fmla="*/ 14 h 164"/>
                    <a:gd name="T16" fmla="*/ 5 w 175"/>
                    <a:gd name="T17" fmla="*/ 14 h 164"/>
                    <a:gd name="T18" fmla="*/ 4 w 175"/>
                    <a:gd name="T19" fmla="*/ 17 h 164"/>
                    <a:gd name="T20" fmla="*/ 7 w 175"/>
                    <a:gd name="T21" fmla="*/ 15 h 164"/>
                    <a:gd name="T22" fmla="*/ 8 w 175"/>
                    <a:gd name="T23" fmla="*/ 21 h 164"/>
                    <a:gd name="T24" fmla="*/ 10 w 175"/>
                    <a:gd name="T25" fmla="*/ 15 h 164"/>
                    <a:gd name="T26" fmla="*/ 13 w 175"/>
                    <a:gd name="T27" fmla="*/ 19 h 164"/>
                    <a:gd name="T28" fmla="*/ 14 w 175"/>
                    <a:gd name="T29" fmla="*/ 14 h 164"/>
                    <a:gd name="T30" fmla="*/ 18 w 175"/>
                    <a:gd name="T31" fmla="*/ 18 h 164"/>
                    <a:gd name="T32" fmla="*/ 17 w 175"/>
                    <a:gd name="T33" fmla="*/ 13 h 164"/>
                    <a:gd name="T34" fmla="*/ 21 w 175"/>
                    <a:gd name="T35" fmla="*/ 13 h 164"/>
                    <a:gd name="T36" fmla="*/ 17 w 175"/>
                    <a:gd name="T37" fmla="*/ 10 h 164"/>
                    <a:gd name="T38" fmla="*/ 21 w 175"/>
                    <a:gd name="T39" fmla="*/ 8 h 164"/>
                    <a:gd name="T40" fmla="*/ 17 w 175"/>
                    <a:gd name="T41" fmla="*/ 7 h 164"/>
                    <a:gd name="T42" fmla="*/ 18 w 175"/>
                    <a:gd name="T43" fmla="*/ 5 h 164"/>
                    <a:gd name="T44" fmla="*/ 14 w 175"/>
                    <a:gd name="T45" fmla="*/ 5 h 164"/>
                    <a:gd name="T46" fmla="*/ 14 w 175"/>
                    <a:gd name="T47" fmla="*/ 0 h 164"/>
                    <a:gd name="T48" fmla="*/ 11 w 175"/>
                    <a:gd name="T49" fmla="*/ 6 h 16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75" h="164">
                      <a:moveTo>
                        <a:pt x="88" y="45"/>
                      </a:moveTo>
                      <a:lnTo>
                        <a:pt x="68" y="17"/>
                      </a:lnTo>
                      <a:lnTo>
                        <a:pt x="59" y="48"/>
                      </a:lnTo>
                      <a:lnTo>
                        <a:pt x="4" y="17"/>
                      </a:lnTo>
                      <a:lnTo>
                        <a:pt x="38" y="57"/>
                      </a:lnTo>
                      <a:lnTo>
                        <a:pt x="0" y="66"/>
                      </a:lnTo>
                      <a:lnTo>
                        <a:pt x="31" y="90"/>
                      </a:lnTo>
                      <a:lnTo>
                        <a:pt x="2" y="110"/>
                      </a:lnTo>
                      <a:lnTo>
                        <a:pt x="47" y="105"/>
                      </a:lnTo>
                      <a:lnTo>
                        <a:pt x="38" y="135"/>
                      </a:lnTo>
                      <a:lnTo>
                        <a:pt x="62" y="119"/>
                      </a:lnTo>
                      <a:lnTo>
                        <a:pt x="69" y="164"/>
                      </a:lnTo>
                      <a:lnTo>
                        <a:pt x="85" y="114"/>
                      </a:lnTo>
                      <a:lnTo>
                        <a:pt x="107" y="150"/>
                      </a:lnTo>
                      <a:lnTo>
                        <a:pt x="114" y="110"/>
                      </a:lnTo>
                      <a:lnTo>
                        <a:pt x="147" y="138"/>
                      </a:lnTo>
                      <a:lnTo>
                        <a:pt x="137" y="98"/>
                      </a:lnTo>
                      <a:lnTo>
                        <a:pt x="175" y="102"/>
                      </a:lnTo>
                      <a:lnTo>
                        <a:pt x="142" y="79"/>
                      </a:lnTo>
                      <a:lnTo>
                        <a:pt x="171" y="62"/>
                      </a:lnTo>
                      <a:lnTo>
                        <a:pt x="137" y="55"/>
                      </a:lnTo>
                      <a:lnTo>
                        <a:pt x="149" y="34"/>
                      </a:lnTo>
                      <a:lnTo>
                        <a:pt x="116" y="40"/>
                      </a:lnTo>
                      <a:lnTo>
                        <a:pt x="118" y="0"/>
                      </a:lnTo>
                      <a:lnTo>
                        <a:pt x="88" y="4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44" name="Freeform 543"/>
                <p:cNvSpPr>
                  <a:spLocks/>
                </p:cNvSpPr>
                <p:nvPr/>
              </p:nvSpPr>
              <p:spPr bwMode="auto">
                <a:xfrm>
                  <a:off x="1108" y="2707"/>
                  <a:ext cx="84" cy="78"/>
                </a:xfrm>
                <a:custGeom>
                  <a:avLst/>
                  <a:gdLst>
                    <a:gd name="T0" fmla="*/ 11 w 167"/>
                    <a:gd name="T1" fmla="*/ 5 h 158"/>
                    <a:gd name="T2" fmla="*/ 9 w 167"/>
                    <a:gd name="T3" fmla="*/ 2 h 158"/>
                    <a:gd name="T4" fmla="*/ 8 w 167"/>
                    <a:gd name="T5" fmla="*/ 5 h 158"/>
                    <a:gd name="T6" fmla="*/ 1 w 167"/>
                    <a:gd name="T7" fmla="*/ 2 h 158"/>
                    <a:gd name="T8" fmla="*/ 5 w 167"/>
                    <a:gd name="T9" fmla="*/ 7 h 158"/>
                    <a:gd name="T10" fmla="*/ 0 w 167"/>
                    <a:gd name="T11" fmla="*/ 7 h 158"/>
                    <a:gd name="T12" fmla="*/ 4 w 167"/>
                    <a:gd name="T13" fmla="*/ 10 h 158"/>
                    <a:gd name="T14" fmla="*/ 1 w 167"/>
                    <a:gd name="T15" fmla="*/ 13 h 158"/>
                    <a:gd name="T16" fmla="*/ 6 w 167"/>
                    <a:gd name="T17" fmla="*/ 12 h 158"/>
                    <a:gd name="T18" fmla="*/ 5 w 167"/>
                    <a:gd name="T19" fmla="*/ 15 h 158"/>
                    <a:gd name="T20" fmla="*/ 8 w 167"/>
                    <a:gd name="T21" fmla="*/ 14 h 158"/>
                    <a:gd name="T22" fmla="*/ 9 w 167"/>
                    <a:gd name="T23" fmla="*/ 19 h 158"/>
                    <a:gd name="T24" fmla="*/ 11 w 167"/>
                    <a:gd name="T25" fmla="*/ 13 h 158"/>
                    <a:gd name="T26" fmla="*/ 13 w 167"/>
                    <a:gd name="T27" fmla="*/ 18 h 158"/>
                    <a:gd name="T28" fmla="*/ 14 w 167"/>
                    <a:gd name="T29" fmla="*/ 13 h 158"/>
                    <a:gd name="T30" fmla="*/ 18 w 167"/>
                    <a:gd name="T31" fmla="*/ 16 h 158"/>
                    <a:gd name="T32" fmla="*/ 17 w 167"/>
                    <a:gd name="T33" fmla="*/ 11 h 158"/>
                    <a:gd name="T34" fmla="*/ 21 w 167"/>
                    <a:gd name="T35" fmla="*/ 12 h 158"/>
                    <a:gd name="T36" fmla="*/ 17 w 167"/>
                    <a:gd name="T37" fmla="*/ 9 h 158"/>
                    <a:gd name="T38" fmla="*/ 21 w 167"/>
                    <a:gd name="T39" fmla="*/ 7 h 158"/>
                    <a:gd name="T40" fmla="*/ 17 w 167"/>
                    <a:gd name="T41" fmla="*/ 6 h 158"/>
                    <a:gd name="T42" fmla="*/ 18 w 167"/>
                    <a:gd name="T43" fmla="*/ 4 h 158"/>
                    <a:gd name="T44" fmla="*/ 14 w 167"/>
                    <a:gd name="T45" fmla="*/ 4 h 158"/>
                    <a:gd name="T46" fmla="*/ 15 w 167"/>
                    <a:gd name="T47" fmla="*/ 0 h 158"/>
                    <a:gd name="T48" fmla="*/ 11 w 167"/>
                    <a:gd name="T49" fmla="*/ 5 h 15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67" h="158">
                      <a:moveTo>
                        <a:pt x="84" y="44"/>
                      </a:moveTo>
                      <a:lnTo>
                        <a:pt x="65" y="18"/>
                      </a:lnTo>
                      <a:lnTo>
                        <a:pt x="57" y="47"/>
                      </a:lnTo>
                      <a:lnTo>
                        <a:pt x="3" y="18"/>
                      </a:lnTo>
                      <a:lnTo>
                        <a:pt x="36" y="56"/>
                      </a:lnTo>
                      <a:lnTo>
                        <a:pt x="0" y="63"/>
                      </a:lnTo>
                      <a:lnTo>
                        <a:pt x="29" y="87"/>
                      </a:lnTo>
                      <a:lnTo>
                        <a:pt x="1" y="107"/>
                      </a:lnTo>
                      <a:lnTo>
                        <a:pt x="45" y="102"/>
                      </a:lnTo>
                      <a:lnTo>
                        <a:pt x="36" y="128"/>
                      </a:lnTo>
                      <a:lnTo>
                        <a:pt x="60" y="114"/>
                      </a:lnTo>
                      <a:lnTo>
                        <a:pt x="65" y="158"/>
                      </a:lnTo>
                      <a:lnTo>
                        <a:pt x="81" y="109"/>
                      </a:lnTo>
                      <a:lnTo>
                        <a:pt x="103" y="145"/>
                      </a:lnTo>
                      <a:lnTo>
                        <a:pt x="108" y="106"/>
                      </a:lnTo>
                      <a:lnTo>
                        <a:pt x="141" y="132"/>
                      </a:lnTo>
                      <a:lnTo>
                        <a:pt x="131" y="94"/>
                      </a:lnTo>
                      <a:lnTo>
                        <a:pt x="167" y="97"/>
                      </a:lnTo>
                      <a:lnTo>
                        <a:pt x="136" y="76"/>
                      </a:lnTo>
                      <a:lnTo>
                        <a:pt x="164" y="61"/>
                      </a:lnTo>
                      <a:lnTo>
                        <a:pt x="129" y="54"/>
                      </a:lnTo>
                      <a:lnTo>
                        <a:pt x="143" y="33"/>
                      </a:lnTo>
                      <a:lnTo>
                        <a:pt x="110" y="38"/>
                      </a:lnTo>
                      <a:lnTo>
                        <a:pt x="114" y="0"/>
                      </a:lnTo>
                      <a:lnTo>
                        <a:pt x="84" y="4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45" name="Freeform 544"/>
                <p:cNvSpPr>
                  <a:spLocks/>
                </p:cNvSpPr>
                <p:nvPr/>
              </p:nvSpPr>
              <p:spPr bwMode="auto">
                <a:xfrm>
                  <a:off x="1110" y="2708"/>
                  <a:ext cx="80" cy="76"/>
                </a:xfrm>
                <a:custGeom>
                  <a:avLst/>
                  <a:gdLst>
                    <a:gd name="T0" fmla="*/ 10 w 161"/>
                    <a:gd name="T1" fmla="*/ 5 h 154"/>
                    <a:gd name="T2" fmla="*/ 7 w 161"/>
                    <a:gd name="T3" fmla="*/ 2 h 154"/>
                    <a:gd name="T4" fmla="*/ 6 w 161"/>
                    <a:gd name="T5" fmla="*/ 5 h 154"/>
                    <a:gd name="T6" fmla="*/ 0 w 161"/>
                    <a:gd name="T7" fmla="*/ 2 h 154"/>
                    <a:gd name="T8" fmla="*/ 4 w 161"/>
                    <a:gd name="T9" fmla="*/ 6 h 154"/>
                    <a:gd name="T10" fmla="*/ 0 w 161"/>
                    <a:gd name="T11" fmla="*/ 7 h 154"/>
                    <a:gd name="T12" fmla="*/ 3 w 161"/>
                    <a:gd name="T13" fmla="*/ 10 h 154"/>
                    <a:gd name="T14" fmla="*/ 0 w 161"/>
                    <a:gd name="T15" fmla="*/ 12 h 154"/>
                    <a:gd name="T16" fmla="*/ 5 w 161"/>
                    <a:gd name="T17" fmla="*/ 12 h 154"/>
                    <a:gd name="T18" fmla="*/ 4 w 161"/>
                    <a:gd name="T19" fmla="*/ 15 h 154"/>
                    <a:gd name="T20" fmla="*/ 7 w 161"/>
                    <a:gd name="T21" fmla="*/ 13 h 154"/>
                    <a:gd name="T22" fmla="*/ 8 w 161"/>
                    <a:gd name="T23" fmla="*/ 19 h 154"/>
                    <a:gd name="T24" fmla="*/ 10 w 161"/>
                    <a:gd name="T25" fmla="*/ 13 h 154"/>
                    <a:gd name="T26" fmla="*/ 12 w 161"/>
                    <a:gd name="T27" fmla="*/ 17 h 154"/>
                    <a:gd name="T28" fmla="*/ 13 w 161"/>
                    <a:gd name="T29" fmla="*/ 12 h 154"/>
                    <a:gd name="T30" fmla="*/ 16 w 161"/>
                    <a:gd name="T31" fmla="*/ 16 h 154"/>
                    <a:gd name="T32" fmla="*/ 15 w 161"/>
                    <a:gd name="T33" fmla="*/ 11 h 154"/>
                    <a:gd name="T34" fmla="*/ 20 w 161"/>
                    <a:gd name="T35" fmla="*/ 11 h 154"/>
                    <a:gd name="T36" fmla="*/ 16 w 161"/>
                    <a:gd name="T37" fmla="*/ 9 h 154"/>
                    <a:gd name="T38" fmla="*/ 19 w 161"/>
                    <a:gd name="T39" fmla="*/ 7 h 154"/>
                    <a:gd name="T40" fmla="*/ 15 w 161"/>
                    <a:gd name="T41" fmla="*/ 6 h 154"/>
                    <a:gd name="T42" fmla="*/ 17 w 161"/>
                    <a:gd name="T43" fmla="*/ 3 h 154"/>
                    <a:gd name="T44" fmla="*/ 13 w 161"/>
                    <a:gd name="T45" fmla="*/ 4 h 154"/>
                    <a:gd name="T46" fmla="*/ 13 w 161"/>
                    <a:gd name="T47" fmla="*/ 0 h 154"/>
                    <a:gd name="T48" fmla="*/ 10 w 161"/>
                    <a:gd name="T49" fmla="*/ 5 h 15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61" h="154">
                      <a:moveTo>
                        <a:pt x="81" y="42"/>
                      </a:moveTo>
                      <a:lnTo>
                        <a:pt x="62" y="16"/>
                      </a:lnTo>
                      <a:lnTo>
                        <a:pt x="55" y="45"/>
                      </a:lnTo>
                      <a:lnTo>
                        <a:pt x="4" y="16"/>
                      </a:lnTo>
                      <a:lnTo>
                        <a:pt x="35" y="54"/>
                      </a:lnTo>
                      <a:lnTo>
                        <a:pt x="0" y="62"/>
                      </a:lnTo>
                      <a:lnTo>
                        <a:pt x="28" y="85"/>
                      </a:lnTo>
                      <a:lnTo>
                        <a:pt x="2" y="104"/>
                      </a:lnTo>
                      <a:lnTo>
                        <a:pt x="43" y="99"/>
                      </a:lnTo>
                      <a:lnTo>
                        <a:pt x="35" y="126"/>
                      </a:lnTo>
                      <a:lnTo>
                        <a:pt x="57" y="112"/>
                      </a:lnTo>
                      <a:lnTo>
                        <a:pt x="64" y="154"/>
                      </a:lnTo>
                      <a:lnTo>
                        <a:pt x="80" y="107"/>
                      </a:lnTo>
                      <a:lnTo>
                        <a:pt x="99" y="142"/>
                      </a:lnTo>
                      <a:lnTo>
                        <a:pt x="105" y="104"/>
                      </a:lnTo>
                      <a:lnTo>
                        <a:pt x="135" y="130"/>
                      </a:lnTo>
                      <a:lnTo>
                        <a:pt x="126" y="92"/>
                      </a:lnTo>
                      <a:lnTo>
                        <a:pt x="161" y="95"/>
                      </a:lnTo>
                      <a:lnTo>
                        <a:pt x="131" y="74"/>
                      </a:lnTo>
                      <a:lnTo>
                        <a:pt x="157" y="59"/>
                      </a:lnTo>
                      <a:lnTo>
                        <a:pt x="124" y="52"/>
                      </a:lnTo>
                      <a:lnTo>
                        <a:pt x="137" y="31"/>
                      </a:lnTo>
                      <a:lnTo>
                        <a:pt x="105" y="38"/>
                      </a:lnTo>
                      <a:lnTo>
                        <a:pt x="109" y="0"/>
                      </a:lnTo>
                      <a:lnTo>
                        <a:pt x="81" y="4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46" name="Freeform 545"/>
                <p:cNvSpPr>
                  <a:spLocks/>
                </p:cNvSpPr>
                <p:nvPr/>
              </p:nvSpPr>
              <p:spPr bwMode="auto">
                <a:xfrm>
                  <a:off x="1111" y="2709"/>
                  <a:ext cx="77" cy="74"/>
                </a:xfrm>
                <a:custGeom>
                  <a:avLst/>
                  <a:gdLst>
                    <a:gd name="T0" fmla="*/ 10 w 153"/>
                    <a:gd name="T1" fmla="*/ 5 h 146"/>
                    <a:gd name="T2" fmla="*/ 8 w 153"/>
                    <a:gd name="T3" fmla="*/ 2 h 146"/>
                    <a:gd name="T4" fmla="*/ 7 w 153"/>
                    <a:gd name="T5" fmla="*/ 6 h 146"/>
                    <a:gd name="T6" fmla="*/ 1 w 153"/>
                    <a:gd name="T7" fmla="*/ 2 h 146"/>
                    <a:gd name="T8" fmla="*/ 4 w 153"/>
                    <a:gd name="T9" fmla="*/ 7 h 146"/>
                    <a:gd name="T10" fmla="*/ 0 w 153"/>
                    <a:gd name="T11" fmla="*/ 8 h 146"/>
                    <a:gd name="T12" fmla="*/ 4 w 153"/>
                    <a:gd name="T13" fmla="*/ 10 h 146"/>
                    <a:gd name="T14" fmla="*/ 1 w 153"/>
                    <a:gd name="T15" fmla="*/ 13 h 146"/>
                    <a:gd name="T16" fmla="*/ 5 w 153"/>
                    <a:gd name="T17" fmla="*/ 12 h 146"/>
                    <a:gd name="T18" fmla="*/ 5 w 153"/>
                    <a:gd name="T19" fmla="*/ 16 h 146"/>
                    <a:gd name="T20" fmla="*/ 7 w 153"/>
                    <a:gd name="T21" fmla="*/ 14 h 146"/>
                    <a:gd name="T22" fmla="*/ 8 w 153"/>
                    <a:gd name="T23" fmla="*/ 19 h 146"/>
                    <a:gd name="T24" fmla="*/ 10 w 153"/>
                    <a:gd name="T25" fmla="*/ 13 h 146"/>
                    <a:gd name="T26" fmla="*/ 12 w 153"/>
                    <a:gd name="T27" fmla="*/ 17 h 146"/>
                    <a:gd name="T28" fmla="*/ 13 w 153"/>
                    <a:gd name="T29" fmla="*/ 13 h 146"/>
                    <a:gd name="T30" fmla="*/ 17 w 153"/>
                    <a:gd name="T31" fmla="*/ 16 h 146"/>
                    <a:gd name="T32" fmla="*/ 15 w 153"/>
                    <a:gd name="T33" fmla="*/ 12 h 146"/>
                    <a:gd name="T34" fmla="*/ 20 w 153"/>
                    <a:gd name="T35" fmla="*/ 12 h 146"/>
                    <a:gd name="T36" fmla="*/ 16 w 153"/>
                    <a:gd name="T37" fmla="*/ 9 h 146"/>
                    <a:gd name="T38" fmla="*/ 19 w 153"/>
                    <a:gd name="T39" fmla="*/ 7 h 146"/>
                    <a:gd name="T40" fmla="*/ 15 w 153"/>
                    <a:gd name="T41" fmla="*/ 7 h 146"/>
                    <a:gd name="T42" fmla="*/ 17 w 153"/>
                    <a:gd name="T43" fmla="*/ 4 h 146"/>
                    <a:gd name="T44" fmla="*/ 13 w 153"/>
                    <a:gd name="T45" fmla="*/ 5 h 146"/>
                    <a:gd name="T46" fmla="*/ 13 w 153"/>
                    <a:gd name="T47" fmla="*/ 0 h 146"/>
                    <a:gd name="T48" fmla="*/ 10 w 153"/>
                    <a:gd name="T49" fmla="*/ 5 h 14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53" h="146">
                      <a:moveTo>
                        <a:pt x="77" y="39"/>
                      </a:moveTo>
                      <a:lnTo>
                        <a:pt x="60" y="15"/>
                      </a:lnTo>
                      <a:lnTo>
                        <a:pt x="51" y="43"/>
                      </a:lnTo>
                      <a:lnTo>
                        <a:pt x="3" y="15"/>
                      </a:lnTo>
                      <a:lnTo>
                        <a:pt x="32" y="51"/>
                      </a:lnTo>
                      <a:lnTo>
                        <a:pt x="0" y="58"/>
                      </a:lnTo>
                      <a:lnTo>
                        <a:pt x="27" y="79"/>
                      </a:lnTo>
                      <a:lnTo>
                        <a:pt x="1" y="100"/>
                      </a:lnTo>
                      <a:lnTo>
                        <a:pt x="39" y="95"/>
                      </a:lnTo>
                      <a:lnTo>
                        <a:pt x="34" y="120"/>
                      </a:lnTo>
                      <a:lnTo>
                        <a:pt x="55" y="107"/>
                      </a:lnTo>
                      <a:lnTo>
                        <a:pt x="60" y="146"/>
                      </a:lnTo>
                      <a:lnTo>
                        <a:pt x="76" y="101"/>
                      </a:lnTo>
                      <a:lnTo>
                        <a:pt x="95" y="134"/>
                      </a:lnTo>
                      <a:lnTo>
                        <a:pt x="100" y="98"/>
                      </a:lnTo>
                      <a:lnTo>
                        <a:pt x="129" y="122"/>
                      </a:lnTo>
                      <a:lnTo>
                        <a:pt x="120" y="88"/>
                      </a:lnTo>
                      <a:lnTo>
                        <a:pt x="153" y="91"/>
                      </a:lnTo>
                      <a:lnTo>
                        <a:pt x="126" y="70"/>
                      </a:lnTo>
                      <a:lnTo>
                        <a:pt x="150" y="55"/>
                      </a:lnTo>
                      <a:lnTo>
                        <a:pt x="119" y="50"/>
                      </a:lnTo>
                      <a:lnTo>
                        <a:pt x="131" y="31"/>
                      </a:lnTo>
                      <a:lnTo>
                        <a:pt x="101" y="36"/>
                      </a:lnTo>
                      <a:lnTo>
                        <a:pt x="103" y="0"/>
                      </a:lnTo>
                      <a:lnTo>
                        <a:pt x="77" y="3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47" name="Freeform 546"/>
                <p:cNvSpPr>
                  <a:spLocks/>
                </p:cNvSpPr>
                <p:nvPr/>
              </p:nvSpPr>
              <p:spPr bwMode="auto">
                <a:xfrm>
                  <a:off x="1113" y="2711"/>
                  <a:ext cx="73" cy="70"/>
                </a:xfrm>
                <a:custGeom>
                  <a:avLst/>
                  <a:gdLst>
                    <a:gd name="T0" fmla="*/ 9 w 147"/>
                    <a:gd name="T1" fmla="*/ 5 h 140"/>
                    <a:gd name="T2" fmla="*/ 7 w 147"/>
                    <a:gd name="T3" fmla="*/ 2 h 140"/>
                    <a:gd name="T4" fmla="*/ 6 w 147"/>
                    <a:gd name="T5" fmla="*/ 6 h 140"/>
                    <a:gd name="T6" fmla="*/ 0 w 147"/>
                    <a:gd name="T7" fmla="*/ 2 h 140"/>
                    <a:gd name="T8" fmla="*/ 3 w 147"/>
                    <a:gd name="T9" fmla="*/ 7 h 140"/>
                    <a:gd name="T10" fmla="*/ 0 w 147"/>
                    <a:gd name="T11" fmla="*/ 7 h 140"/>
                    <a:gd name="T12" fmla="*/ 3 w 147"/>
                    <a:gd name="T13" fmla="*/ 10 h 140"/>
                    <a:gd name="T14" fmla="*/ 0 w 147"/>
                    <a:gd name="T15" fmla="*/ 12 h 140"/>
                    <a:gd name="T16" fmla="*/ 4 w 147"/>
                    <a:gd name="T17" fmla="*/ 12 h 140"/>
                    <a:gd name="T18" fmla="*/ 4 w 147"/>
                    <a:gd name="T19" fmla="*/ 15 h 140"/>
                    <a:gd name="T20" fmla="*/ 6 w 147"/>
                    <a:gd name="T21" fmla="*/ 13 h 140"/>
                    <a:gd name="T22" fmla="*/ 7 w 147"/>
                    <a:gd name="T23" fmla="*/ 18 h 140"/>
                    <a:gd name="T24" fmla="*/ 9 w 147"/>
                    <a:gd name="T25" fmla="*/ 13 h 140"/>
                    <a:gd name="T26" fmla="*/ 11 w 147"/>
                    <a:gd name="T27" fmla="*/ 16 h 140"/>
                    <a:gd name="T28" fmla="*/ 12 w 147"/>
                    <a:gd name="T29" fmla="*/ 12 h 140"/>
                    <a:gd name="T30" fmla="*/ 15 w 147"/>
                    <a:gd name="T31" fmla="*/ 15 h 140"/>
                    <a:gd name="T32" fmla="*/ 14 w 147"/>
                    <a:gd name="T33" fmla="*/ 11 h 140"/>
                    <a:gd name="T34" fmla="*/ 18 w 147"/>
                    <a:gd name="T35" fmla="*/ 11 h 140"/>
                    <a:gd name="T36" fmla="*/ 14 w 147"/>
                    <a:gd name="T37" fmla="*/ 9 h 140"/>
                    <a:gd name="T38" fmla="*/ 17 w 147"/>
                    <a:gd name="T39" fmla="*/ 7 h 140"/>
                    <a:gd name="T40" fmla="*/ 14 w 147"/>
                    <a:gd name="T41" fmla="*/ 6 h 140"/>
                    <a:gd name="T42" fmla="*/ 15 w 147"/>
                    <a:gd name="T43" fmla="*/ 4 h 140"/>
                    <a:gd name="T44" fmla="*/ 12 w 147"/>
                    <a:gd name="T45" fmla="*/ 5 h 140"/>
                    <a:gd name="T46" fmla="*/ 12 w 147"/>
                    <a:gd name="T47" fmla="*/ 0 h 140"/>
                    <a:gd name="T48" fmla="*/ 9 w 147"/>
                    <a:gd name="T49" fmla="*/ 5 h 14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47" h="140">
                      <a:moveTo>
                        <a:pt x="74" y="38"/>
                      </a:moveTo>
                      <a:lnTo>
                        <a:pt x="57" y="16"/>
                      </a:lnTo>
                      <a:lnTo>
                        <a:pt x="50" y="41"/>
                      </a:lnTo>
                      <a:lnTo>
                        <a:pt x="4" y="16"/>
                      </a:lnTo>
                      <a:lnTo>
                        <a:pt x="31" y="50"/>
                      </a:lnTo>
                      <a:lnTo>
                        <a:pt x="0" y="55"/>
                      </a:lnTo>
                      <a:lnTo>
                        <a:pt x="26" y="76"/>
                      </a:lnTo>
                      <a:lnTo>
                        <a:pt x="2" y="95"/>
                      </a:lnTo>
                      <a:lnTo>
                        <a:pt x="38" y="90"/>
                      </a:lnTo>
                      <a:lnTo>
                        <a:pt x="33" y="114"/>
                      </a:lnTo>
                      <a:lnTo>
                        <a:pt x="52" y="102"/>
                      </a:lnTo>
                      <a:lnTo>
                        <a:pt x="59" y="140"/>
                      </a:lnTo>
                      <a:lnTo>
                        <a:pt x="73" y="97"/>
                      </a:lnTo>
                      <a:lnTo>
                        <a:pt x="90" y="128"/>
                      </a:lnTo>
                      <a:lnTo>
                        <a:pt x="97" y="93"/>
                      </a:lnTo>
                      <a:lnTo>
                        <a:pt x="124" y="117"/>
                      </a:lnTo>
                      <a:lnTo>
                        <a:pt x="116" y="85"/>
                      </a:lnTo>
                      <a:lnTo>
                        <a:pt x="147" y="86"/>
                      </a:lnTo>
                      <a:lnTo>
                        <a:pt x="119" y="67"/>
                      </a:lnTo>
                      <a:lnTo>
                        <a:pt x="143" y="54"/>
                      </a:lnTo>
                      <a:lnTo>
                        <a:pt x="114" y="48"/>
                      </a:lnTo>
                      <a:lnTo>
                        <a:pt x="126" y="29"/>
                      </a:lnTo>
                      <a:lnTo>
                        <a:pt x="97" y="35"/>
                      </a:lnTo>
                      <a:lnTo>
                        <a:pt x="100" y="0"/>
                      </a:lnTo>
                      <a:lnTo>
                        <a:pt x="74" y="38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48" name="Freeform 547"/>
                <p:cNvSpPr>
                  <a:spLocks/>
                </p:cNvSpPr>
                <p:nvPr/>
              </p:nvSpPr>
              <p:spPr bwMode="auto">
                <a:xfrm>
                  <a:off x="1115" y="2713"/>
                  <a:ext cx="70" cy="66"/>
                </a:xfrm>
                <a:custGeom>
                  <a:avLst/>
                  <a:gdLst>
                    <a:gd name="T0" fmla="*/ 9 w 139"/>
                    <a:gd name="T1" fmla="*/ 5 h 132"/>
                    <a:gd name="T2" fmla="*/ 7 w 139"/>
                    <a:gd name="T3" fmla="*/ 2 h 132"/>
                    <a:gd name="T4" fmla="*/ 6 w 139"/>
                    <a:gd name="T5" fmla="*/ 5 h 132"/>
                    <a:gd name="T6" fmla="*/ 1 w 139"/>
                    <a:gd name="T7" fmla="*/ 2 h 132"/>
                    <a:gd name="T8" fmla="*/ 4 w 139"/>
                    <a:gd name="T9" fmla="*/ 6 h 132"/>
                    <a:gd name="T10" fmla="*/ 0 w 139"/>
                    <a:gd name="T11" fmla="*/ 7 h 132"/>
                    <a:gd name="T12" fmla="*/ 3 w 139"/>
                    <a:gd name="T13" fmla="*/ 9 h 132"/>
                    <a:gd name="T14" fmla="*/ 1 w 139"/>
                    <a:gd name="T15" fmla="*/ 12 h 132"/>
                    <a:gd name="T16" fmla="*/ 5 w 139"/>
                    <a:gd name="T17" fmla="*/ 11 h 132"/>
                    <a:gd name="T18" fmla="*/ 4 w 139"/>
                    <a:gd name="T19" fmla="*/ 14 h 132"/>
                    <a:gd name="T20" fmla="*/ 7 w 139"/>
                    <a:gd name="T21" fmla="*/ 12 h 132"/>
                    <a:gd name="T22" fmla="*/ 7 w 139"/>
                    <a:gd name="T23" fmla="*/ 17 h 132"/>
                    <a:gd name="T24" fmla="*/ 9 w 139"/>
                    <a:gd name="T25" fmla="*/ 12 h 132"/>
                    <a:gd name="T26" fmla="*/ 11 w 139"/>
                    <a:gd name="T27" fmla="*/ 16 h 132"/>
                    <a:gd name="T28" fmla="*/ 12 w 139"/>
                    <a:gd name="T29" fmla="*/ 12 h 132"/>
                    <a:gd name="T30" fmla="*/ 15 w 139"/>
                    <a:gd name="T31" fmla="*/ 14 h 132"/>
                    <a:gd name="T32" fmla="*/ 14 w 139"/>
                    <a:gd name="T33" fmla="*/ 10 h 132"/>
                    <a:gd name="T34" fmla="*/ 18 w 139"/>
                    <a:gd name="T35" fmla="*/ 11 h 132"/>
                    <a:gd name="T36" fmla="*/ 15 w 139"/>
                    <a:gd name="T37" fmla="*/ 8 h 132"/>
                    <a:gd name="T38" fmla="*/ 17 w 139"/>
                    <a:gd name="T39" fmla="*/ 7 h 132"/>
                    <a:gd name="T40" fmla="*/ 14 w 139"/>
                    <a:gd name="T41" fmla="*/ 6 h 132"/>
                    <a:gd name="T42" fmla="*/ 15 w 139"/>
                    <a:gd name="T43" fmla="*/ 4 h 132"/>
                    <a:gd name="T44" fmla="*/ 12 w 139"/>
                    <a:gd name="T45" fmla="*/ 4 h 132"/>
                    <a:gd name="T46" fmla="*/ 12 w 139"/>
                    <a:gd name="T47" fmla="*/ 0 h 132"/>
                    <a:gd name="T48" fmla="*/ 9 w 139"/>
                    <a:gd name="T49" fmla="*/ 5 h 1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39" h="132">
                      <a:moveTo>
                        <a:pt x="70" y="36"/>
                      </a:moveTo>
                      <a:lnTo>
                        <a:pt x="55" y="13"/>
                      </a:lnTo>
                      <a:lnTo>
                        <a:pt x="48" y="39"/>
                      </a:lnTo>
                      <a:lnTo>
                        <a:pt x="3" y="13"/>
                      </a:lnTo>
                      <a:lnTo>
                        <a:pt x="29" y="46"/>
                      </a:lnTo>
                      <a:lnTo>
                        <a:pt x="0" y="53"/>
                      </a:lnTo>
                      <a:lnTo>
                        <a:pt x="24" y="72"/>
                      </a:lnTo>
                      <a:lnTo>
                        <a:pt x="1" y="89"/>
                      </a:lnTo>
                      <a:lnTo>
                        <a:pt x="36" y="86"/>
                      </a:lnTo>
                      <a:lnTo>
                        <a:pt x="31" y="108"/>
                      </a:lnTo>
                      <a:lnTo>
                        <a:pt x="50" y="96"/>
                      </a:lnTo>
                      <a:lnTo>
                        <a:pt x="55" y="132"/>
                      </a:lnTo>
                      <a:lnTo>
                        <a:pt x="69" y="91"/>
                      </a:lnTo>
                      <a:lnTo>
                        <a:pt x="86" y="122"/>
                      </a:lnTo>
                      <a:lnTo>
                        <a:pt x="91" y="89"/>
                      </a:lnTo>
                      <a:lnTo>
                        <a:pt x="117" y="112"/>
                      </a:lnTo>
                      <a:lnTo>
                        <a:pt x="110" y="79"/>
                      </a:lnTo>
                      <a:lnTo>
                        <a:pt x="139" y="82"/>
                      </a:lnTo>
                      <a:lnTo>
                        <a:pt x="113" y="63"/>
                      </a:lnTo>
                      <a:lnTo>
                        <a:pt x="136" y="50"/>
                      </a:lnTo>
                      <a:lnTo>
                        <a:pt x="108" y="44"/>
                      </a:lnTo>
                      <a:lnTo>
                        <a:pt x="119" y="27"/>
                      </a:lnTo>
                      <a:lnTo>
                        <a:pt x="91" y="32"/>
                      </a:lnTo>
                      <a:lnTo>
                        <a:pt x="94" y="0"/>
                      </a:lnTo>
                      <a:lnTo>
                        <a:pt x="70" y="36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49" name="Freeform 548"/>
                <p:cNvSpPr>
                  <a:spLocks/>
                </p:cNvSpPr>
                <p:nvPr/>
              </p:nvSpPr>
              <p:spPr bwMode="auto">
                <a:xfrm>
                  <a:off x="1116" y="2714"/>
                  <a:ext cx="68" cy="64"/>
                </a:xfrm>
                <a:custGeom>
                  <a:avLst/>
                  <a:gdLst>
                    <a:gd name="T0" fmla="*/ 9 w 135"/>
                    <a:gd name="T1" fmla="*/ 5 h 128"/>
                    <a:gd name="T2" fmla="*/ 7 w 135"/>
                    <a:gd name="T3" fmla="*/ 2 h 128"/>
                    <a:gd name="T4" fmla="*/ 6 w 135"/>
                    <a:gd name="T5" fmla="*/ 5 h 128"/>
                    <a:gd name="T6" fmla="*/ 1 w 135"/>
                    <a:gd name="T7" fmla="*/ 2 h 128"/>
                    <a:gd name="T8" fmla="*/ 4 w 135"/>
                    <a:gd name="T9" fmla="*/ 6 h 128"/>
                    <a:gd name="T10" fmla="*/ 0 w 135"/>
                    <a:gd name="T11" fmla="*/ 7 h 128"/>
                    <a:gd name="T12" fmla="*/ 3 w 135"/>
                    <a:gd name="T13" fmla="*/ 9 h 128"/>
                    <a:gd name="T14" fmla="*/ 0 w 135"/>
                    <a:gd name="T15" fmla="*/ 11 h 128"/>
                    <a:gd name="T16" fmla="*/ 5 w 135"/>
                    <a:gd name="T17" fmla="*/ 11 h 128"/>
                    <a:gd name="T18" fmla="*/ 4 w 135"/>
                    <a:gd name="T19" fmla="*/ 13 h 128"/>
                    <a:gd name="T20" fmla="*/ 6 w 135"/>
                    <a:gd name="T21" fmla="*/ 12 h 128"/>
                    <a:gd name="T22" fmla="*/ 7 w 135"/>
                    <a:gd name="T23" fmla="*/ 16 h 128"/>
                    <a:gd name="T24" fmla="*/ 9 w 135"/>
                    <a:gd name="T25" fmla="*/ 11 h 128"/>
                    <a:gd name="T26" fmla="*/ 11 w 135"/>
                    <a:gd name="T27" fmla="*/ 15 h 128"/>
                    <a:gd name="T28" fmla="*/ 11 w 135"/>
                    <a:gd name="T29" fmla="*/ 11 h 128"/>
                    <a:gd name="T30" fmla="*/ 14 w 135"/>
                    <a:gd name="T31" fmla="*/ 14 h 128"/>
                    <a:gd name="T32" fmla="*/ 14 w 135"/>
                    <a:gd name="T33" fmla="*/ 10 h 128"/>
                    <a:gd name="T34" fmla="*/ 17 w 135"/>
                    <a:gd name="T35" fmla="*/ 10 h 128"/>
                    <a:gd name="T36" fmla="*/ 14 w 135"/>
                    <a:gd name="T37" fmla="*/ 8 h 128"/>
                    <a:gd name="T38" fmla="*/ 17 w 135"/>
                    <a:gd name="T39" fmla="*/ 6 h 128"/>
                    <a:gd name="T40" fmla="*/ 13 w 135"/>
                    <a:gd name="T41" fmla="*/ 6 h 128"/>
                    <a:gd name="T42" fmla="*/ 15 w 135"/>
                    <a:gd name="T43" fmla="*/ 4 h 128"/>
                    <a:gd name="T44" fmla="*/ 11 w 135"/>
                    <a:gd name="T45" fmla="*/ 4 h 128"/>
                    <a:gd name="T46" fmla="*/ 12 w 135"/>
                    <a:gd name="T47" fmla="*/ 0 h 128"/>
                    <a:gd name="T48" fmla="*/ 9 w 135"/>
                    <a:gd name="T49" fmla="*/ 5 h 12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35" h="128">
                      <a:moveTo>
                        <a:pt x="67" y="34"/>
                      </a:moveTo>
                      <a:lnTo>
                        <a:pt x="52" y="14"/>
                      </a:lnTo>
                      <a:lnTo>
                        <a:pt x="45" y="36"/>
                      </a:lnTo>
                      <a:lnTo>
                        <a:pt x="2" y="14"/>
                      </a:lnTo>
                      <a:lnTo>
                        <a:pt x="28" y="45"/>
                      </a:lnTo>
                      <a:lnTo>
                        <a:pt x="0" y="50"/>
                      </a:lnTo>
                      <a:lnTo>
                        <a:pt x="24" y="69"/>
                      </a:lnTo>
                      <a:lnTo>
                        <a:pt x="0" y="86"/>
                      </a:lnTo>
                      <a:lnTo>
                        <a:pt x="35" y="81"/>
                      </a:lnTo>
                      <a:lnTo>
                        <a:pt x="29" y="104"/>
                      </a:lnTo>
                      <a:lnTo>
                        <a:pt x="48" y="91"/>
                      </a:lnTo>
                      <a:lnTo>
                        <a:pt x="54" y="128"/>
                      </a:lnTo>
                      <a:lnTo>
                        <a:pt x="66" y="88"/>
                      </a:lnTo>
                      <a:lnTo>
                        <a:pt x="81" y="116"/>
                      </a:lnTo>
                      <a:lnTo>
                        <a:pt x="86" y="85"/>
                      </a:lnTo>
                      <a:lnTo>
                        <a:pt x="112" y="105"/>
                      </a:lnTo>
                      <a:lnTo>
                        <a:pt x="105" y="76"/>
                      </a:lnTo>
                      <a:lnTo>
                        <a:pt x="135" y="78"/>
                      </a:lnTo>
                      <a:lnTo>
                        <a:pt x="109" y="62"/>
                      </a:lnTo>
                      <a:lnTo>
                        <a:pt x="131" y="48"/>
                      </a:lnTo>
                      <a:lnTo>
                        <a:pt x="104" y="43"/>
                      </a:lnTo>
                      <a:lnTo>
                        <a:pt x="114" y="26"/>
                      </a:lnTo>
                      <a:lnTo>
                        <a:pt x="88" y="31"/>
                      </a:lnTo>
                      <a:lnTo>
                        <a:pt x="90" y="0"/>
                      </a:lnTo>
                      <a:lnTo>
                        <a:pt x="67" y="3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50" name="Freeform 549"/>
                <p:cNvSpPr>
                  <a:spLocks/>
                </p:cNvSpPr>
                <p:nvPr/>
              </p:nvSpPr>
              <p:spPr bwMode="auto">
                <a:xfrm>
                  <a:off x="1118" y="2716"/>
                  <a:ext cx="64" cy="61"/>
                </a:xfrm>
                <a:custGeom>
                  <a:avLst/>
                  <a:gdLst>
                    <a:gd name="T0" fmla="*/ 8 w 128"/>
                    <a:gd name="T1" fmla="*/ 5 h 121"/>
                    <a:gd name="T2" fmla="*/ 7 w 128"/>
                    <a:gd name="T3" fmla="*/ 2 h 121"/>
                    <a:gd name="T4" fmla="*/ 6 w 128"/>
                    <a:gd name="T5" fmla="*/ 5 h 121"/>
                    <a:gd name="T6" fmla="*/ 1 w 128"/>
                    <a:gd name="T7" fmla="*/ 2 h 121"/>
                    <a:gd name="T8" fmla="*/ 4 w 128"/>
                    <a:gd name="T9" fmla="*/ 6 h 121"/>
                    <a:gd name="T10" fmla="*/ 0 w 128"/>
                    <a:gd name="T11" fmla="*/ 7 h 121"/>
                    <a:gd name="T12" fmla="*/ 3 w 128"/>
                    <a:gd name="T13" fmla="*/ 9 h 121"/>
                    <a:gd name="T14" fmla="*/ 0 w 128"/>
                    <a:gd name="T15" fmla="*/ 11 h 121"/>
                    <a:gd name="T16" fmla="*/ 5 w 128"/>
                    <a:gd name="T17" fmla="*/ 10 h 121"/>
                    <a:gd name="T18" fmla="*/ 4 w 128"/>
                    <a:gd name="T19" fmla="*/ 13 h 121"/>
                    <a:gd name="T20" fmla="*/ 6 w 128"/>
                    <a:gd name="T21" fmla="*/ 11 h 121"/>
                    <a:gd name="T22" fmla="*/ 7 w 128"/>
                    <a:gd name="T23" fmla="*/ 16 h 121"/>
                    <a:gd name="T24" fmla="*/ 8 w 128"/>
                    <a:gd name="T25" fmla="*/ 11 h 121"/>
                    <a:gd name="T26" fmla="*/ 10 w 128"/>
                    <a:gd name="T27" fmla="*/ 14 h 121"/>
                    <a:gd name="T28" fmla="*/ 11 w 128"/>
                    <a:gd name="T29" fmla="*/ 11 h 121"/>
                    <a:gd name="T30" fmla="*/ 14 w 128"/>
                    <a:gd name="T31" fmla="*/ 13 h 121"/>
                    <a:gd name="T32" fmla="*/ 13 w 128"/>
                    <a:gd name="T33" fmla="*/ 9 h 121"/>
                    <a:gd name="T34" fmla="*/ 16 w 128"/>
                    <a:gd name="T35" fmla="*/ 10 h 121"/>
                    <a:gd name="T36" fmla="*/ 13 w 128"/>
                    <a:gd name="T37" fmla="*/ 8 h 121"/>
                    <a:gd name="T38" fmla="*/ 16 w 128"/>
                    <a:gd name="T39" fmla="*/ 6 h 121"/>
                    <a:gd name="T40" fmla="*/ 13 w 128"/>
                    <a:gd name="T41" fmla="*/ 5 h 121"/>
                    <a:gd name="T42" fmla="*/ 14 w 128"/>
                    <a:gd name="T43" fmla="*/ 4 h 121"/>
                    <a:gd name="T44" fmla="*/ 11 w 128"/>
                    <a:gd name="T45" fmla="*/ 4 h 121"/>
                    <a:gd name="T46" fmla="*/ 11 w 128"/>
                    <a:gd name="T47" fmla="*/ 0 h 121"/>
                    <a:gd name="T48" fmla="*/ 8 w 128"/>
                    <a:gd name="T49" fmla="*/ 5 h 12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28" h="121">
                      <a:moveTo>
                        <a:pt x="64" y="33"/>
                      </a:moveTo>
                      <a:lnTo>
                        <a:pt x="49" y="12"/>
                      </a:lnTo>
                      <a:lnTo>
                        <a:pt x="44" y="35"/>
                      </a:lnTo>
                      <a:lnTo>
                        <a:pt x="2" y="12"/>
                      </a:lnTo>
                      <a:lnTo>
                        <a:pt x="28" y="42"/>
                      </a:lnTo>
                      <a:lnTo>
                        <a:pt x="0" y="49"/>
                      </a:lnTo>
                      <a:lnTo>
                        <a:pt x="23" y="66"/>
                      </a:lnTo>
                      <a:lnTo>
                        <a:pt x="0" y="82"/>
                      </a:lnTo>
                      <a:lnTo>
                        <a:pt x="33" y="78"/>
                      </a:lnTo>
                      <a:lnTo>
                        <a:pt x="28" y="99"/>
                      </a:lnTo>
                      <a:lnTo>
                        <a:pt x="45" y="87"/>
                      </a:lnTo>
                      <a:lnTo>
                        <a:pt x="51" y="121"/>
                      </a:lnTo>
                      <a:lnTo>
                        <a:pt x="63" y="83"/>
                      </a:lnTo>
                      <a:lnTo>
                        <a:pt x="78" y="111"/>
                      </a:lnTo>
                      <a:lnTo>
                        <a:pt x="83" y="82"/>
                      </a:lnTo>
                      <a:lnTo>
                        <a:pt x="107" y="101"/>
                      </a:lnTo>
                      <a:lnTo>
                        <a:pt x="99" y="71"/>
                      </a:lnTo>
                      <a:lnTo>
                        <a:pt x="128" y="75"/>
                      </a:lnTo>
                      <a:lnTo>
                        <a:pt x="104" y="59"/>
                      </a:lnTo>
                      <a:lnTo>
                        <a:pt x="125" y="45"/>
                      </a:lnTo>
                      <a:lnTo>
                        <a:pt x="99" y="40"/>
                      </a:lnTo>
                      <a:lnTo>
                        <a:pt x="109" y="25"/>
                      </a:lnTo>
                      <a:lnTo>
                        <a:pt x="83" y="30"/>
                      </a:lnTo>
                      <a:lnTo>
                        <a:pt x="87" y="0"/>
                      </a:lnTo>
                      <a:lnTo>
                        <a:pt x="64" y="3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51" name="Freeform 550"/>
                <p:cNvSpPr>
                  <a:spLocks/>
                </p:cNvSpPr>
                <p:nvPr/>
              </p:nvSpPr>
              <p:spPr bwMode="auto">
                <a:xfrm>
                  <a:off x="1120" y="2718"/>
                  <a:ext cx="60" cy="57"/>
                </a:xfrm>
                <a:custGeom>
                  <a:avLst/>
                  <a:gdLst>
                    <a:gd name="T0" fmla="*/ 7 w 121"/>
                    <a:gd name="T1" fmla="*/ 4 h 114"/>
                    <a:gd name="T2" fmla="*/ 5 w 121"/>
                    <a:gd name="T3" fmla="*/ 2 h 114"/>
                    <a:gd name="T4" fmla="*/ 5 w 121"/>
                    <a:gd name="T5" fmla="*/ 5 h 114"/>
                    <a:gd name="T6" fmla="*/ 0 w 121"/>
                    <a:gd name="T7" fmla="*/ 2 h 114"/>
                    <a:gd name="T8" fmla="*/ 3 w 121"/>
                    <a:gd name="T9" fmla="*/ 5 h 114"/>
                    <a:gd name="T10" fmla="*/ 0 w 121"/>
                    <a:gd name="T11" fmla="*/ 6 h 114"/>
                    <a:gd name="T12" fmla="*/ 2 w 121"/>
                    <a:gd name="T13" fmla="*/ 8 h 114"/>
                    <a:gd name="T14" fmla="*/ 0 w 121"/>
                    <a:gd name="T15" fmla="*/ 10 h 114"/>
                    <a:gd name="T16" fmla="*/ 3 w 121"/>
                    <a:gd name="T17" fmla="*/ 9 h 114"/>
                    <a:gd name="T18" fmla="*/ 3 w 121"/>
                    <a:gd name="T19" fmla="*/ 12 h 114"/>
                    <a:gd name="T20" fmla="*/ 5 w 121"/>
                    <a:gd name="T21" fmla="*/ 11 h 114"/>
                    <a:gd name="T22" fmla="*/ 5 w 121"/>
                    <a:gd name="T23" fmla="*/ 15 h 114"/>
                    <a:gd name="T24" fmla="*/ 7 w 121"/>
                    <a:gd name="T25" fmla="*/ 10 h 114"/>
                    <a:gd name="T26" fmla="*/ 9 w 121"/>
                    <a:gd name="T27" fmla="*/ 13 h 114"/>
                    <a:gd name="T28" fmla="*/ 9 w 121"/>
                    <a:gd name="T29" fmla="*/ 10 h 114"/>
                    <a:gd name="T30" fmla="*/ 12 w 121"/>
                    <a:gd name="T31" fmla="*/ 12 h 114"/>
                    <a:gd name="T32" fmla="*/ 11 w 121"/>
                    <a:gd name="T33" fmla="*/ 9 h 114"/>
                    <a:gd name="T34" fmla="*/ 15 w 121"/>
                    <a:gd name="T35" fmla="*/ 9 h 114"/>
                    <a:gd name="T36" fmla="*/ 12 w 121"/>
                    <a:gd name="T37" fmla="*/ 7 h 114"/>
                    <a:gd name="T38" fmla="*/ 14 w 121"/>
                    <a:gd name="T39" fmla="*/ 6 h 114"/>
                    <a:gd name="T40" fmla="*/ 11 w 121"/>
                    <a:gd name="T41" fmla="*/ 5 h 114"/>
                    <a:gd name="T42" fmla="*/ 12 w 121"/>
                    <a:gd name="T43" fmla="*/ 3 h 114"/>
                    <a:gd name="T44" fmla="*/ 9 w 121"/>
                    <a:gd name="T45" fmla="*/ 4 h 114"/>
                    <a:gd name="T46" fmla="*/ 10 w 121"/>
                    <a:gd name="T47" fmla="*/ 0 h 114"/>
                    <a:gd name="T48" fmla="*/ 7 w 121"/>
                    <a:gd name="T49" fmla="*/ 4 h 11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21" h="114">
                      <a:moveTo>
                        <a:pt x="60" y="31"/>
                      </a:moveTo>
                      <a:lnTo>
                        <a:pt x="47" y="12"/>
                      </a:lnTo>
                      <a:lnTo>
                        <a:pt x="40" y="33"/>
                      </a:lnTo>
                      <a:lnTo>
                        <a:pt x="2" y="12"/>
                      </a:lnTo>
                      <a:lnTo>
                        <a:pt x="26" y="40"/>
                      </a:lnTo>
                      <a:lnTo>
                        <a:pt x="0" y="45"/>
                      </a:lnTo>
                      <a:lnTo>
                        <a:pt x="21" y="62"/>
                      </a:lnTo>
                      <a:lnTo>
                        <a:pt x="0" y="76"/>
                      </a:lnTo>
                      <a:lnTo>
                        <a:pt x="31" y="72"/>
                      </a:lnTo>
                      <a:lnTo>
                        <a:pt x="26" y="91"/>
                      </a:lnTo>
                      <a:lnTo>
                        <a:pt x="43" y="81"/>
                      </a:lnTo>
                      <a:lnTo>
                        <a:pt x="47" y="114"/>
                      </a:lnTo>
                      <a:lnTo>
                        <a:pt x="59" y="78"/>
                      </a:lnTo>
                      <a:lnTo>
                        <a:pt x="74" y="103"/>
                      </a:lnTo>
                      <a:lnTo>
                        <a:pt x="78" y="76"/>
                      </a:lnTo>
                      <a:lnTo>
                        <a:pt x="100" y="95"/>
                      </a:lnTo>
                      <a:lnTo>
                        <a:pt x="93" y="67"/>
                      </a:lnTo>
                      <a:lnTo>
                        <a:pt x="121" y="69"/>
                      </a:lnTo>
                      <a:lnTo>
                        <a:pt x="98" y="55"/>
                      </a:lnTo>
                      <a:lnTo>
                        <a:pt x="117" y="43"/>
                      </a:lnTo>
                      <a:lnTo>
                        <a:pt x="93" y="38"/>
                      </a:lnTo>
                      <a:lnTo>
                        <a:pt x="102" y="22"/>
                      </a:lnTo>
                      <a:lnTo>
                        <a:pt x="79" y="27"/>
                      </a:lnTo>
                      <a:lnTo>
                        <a:pt x="81" y="0"/>
                      </a:lnTo>
                      <a:lnTo>
                        <a:pt x="60" y="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52" name="Freeform 551"/>
                <p:cNvSpPr>
                  <a:spLocks/>
                </p:cNvSpPr>
                <p:nvPr/>
              </p:nvSpPr>
              <p:spPr bwMode="auto">
                <a:xfrm>
                  <a:off x="1122" y="2720"/>
                  <a:ext cx="57" cy="53"/>
                </a:xfrm>
                <a:custGeom>
                  <a:avLst/>
                  <a:gdLst>
                    <a:gd name="T0" fmla="*/ 8 w 114"/>
                    <a:gd name="T1" fmla="*/ 3 h 107"/>
                    <a:gd name="T2" fmla="*/ 6 w 114"/>
                    <a:gd name="T3" fmla="*/ 1 h 107"/>
                    <a:gd name="T4" fmla="*/ 5 w 114"/>
                    <a:gd name="T5" fmla="*/ 3 h 107"/>
                    <a:gd name="T6" fmla="*/ 1 w 114"/>
                    <a:gd name="T7" fmla="*/ 1 h 107"/>
                    <a:gd name="T8" fmla="*/ 4 w 114"/>
                    <a:gd name="T9" fmla="*/ 4 h 107"/>
                    <a:gd name="T10" fmla="*/ 0 w 114"/>
                    <a:gd name="T11" fmla="*/ 5 h 107"/>
                    <a:gd name="T12" fmla="*/ 3 w 114"/>
                    <a:gd name="T13" fmla="*/ 7 h 107"/>
                    <a:gd name="T14" fmla="*/ 0 w 114"/>
                    <a:gd name="T15" fmla="*/ 9 h 107"/>
                    <a:gd name="T16" fmla="*/ 4 w 114"/>
                    <a:gd name="T17" fmla="*/ 8 h 107"/>
                    <a:gd name="T18" fmla="*/ 4 w 114"/>
                    <a:gd name="T19" fmla="*/ 10 h 107"/>
                    <a:gd name="T20" fmla="*/ 5 w 114"/>
                    <a:gd name="T21" fmla="*/ 9 h 107"/>
                    <a:gd name="T22" fmla="*/ 6 w 114"/>
                    <a:gd name="T23" fmla="*/ 13 h 107"/>
                    <a:gd name="T24" fmla="*/ 7 w 114"/>
                    <a:gd name="T25" fmla="*/ 9 h 107"/>
                    <a:gd name="T26" fmla="*/ 9 w 114"/>
                    <a:gd name="T27" fmla="*/ 12 h 107"/>
                    <a:gd name="T28" fmla="*/ 10 w 114"/>
                    <a:gd name="T29" fmla="*/ 8 h 107"/>
                    <a:gd name="T30" fmla="*/ 12 w 114"/>
                    <a:gd name="T31" fmla="*/ 11 h 107"/>
                    <a:gd name="T32" fmla="*/ 11 w 114"/>
                    <a:gd name="T33" fmla="*/ 8 h 107"/>
                    <a:gd name="T34" fmla="*/ 15 w 114"/>
                    <a:gd name="T35" fmla="*/ 8 h 107"/>
                    <a:gd name="T36" fmla="*/ 12 w 114"/>
                    <a:gd name="T37" fmla="*/ 6 h 107"/>
                    <a:gd name="T38" fmla="*/ 14 w 114"/>
                    <a:gd name="T39" fmla="*/ 5 h 107"/>
                    <a:gd name="T40" fmla="*/ 11 w 114"/>
                    <a:gd name="T41" fmla="*/ 4 h 107"/>
                    <a:gd name="T42" fmla="*/ 13 w 114"/>
                    <a:gd name="T43" fmla="*/ 2 h 107"/>
                    <a:gd name="T44" fmla="*/ 10 w 114"/>
                    <a:gd name="T45" fmla="*/ 3 h 107"/>
                    <a:gd name="T46" fmla="*/ 10 w 114"/>
                    <a:gd name="T47" fmla="*/ 0 h 107"/>
                    <a:gd name="T48" fmla="*/ 8 w 114"/>
                    <a:gd name="T49" fmla="*/ 3 h 10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14" h="107">
                      <a:moveTo>
                        <a:pt x="57" y="30"/>
                      </a:moveTo>
                      <a:lnTo>
                        <a:pt x="44" y="12"/>
                      </a:lnTo>
                      <a:lnTo>
                        <a:pt x="38" y="31"/>
                      </a:lnTo>
                      <a:lnTo>
                        <a:pt x="2" y="12"/>
                      </a:lnTo>
                      <a:lnTo>
                        <a:pt x="25" y="38"/>
                      </a:lnTo>
                      <a:lnTo>
                        <a:pt x="0" y="42"/>
                      </a:lnTo>
                      <a:lnTo>
                        <a:pt x="19" y="57"/>
                      </a:lnTo>
                      <a:lnTo>
                        <a:pt x="0" y="73"/>
                      </a:lnTo>
                      <a:lnTo>
                        <a:pt x="30" y="69"/>
                      </a:lnTo>
                      <a:lnTo>
                        <a:pt x="25" y="87"/>
                      </a:lnTo>
                      <a:lnTo>
                        <a:pt x="40" y="76"/>
                      </a:lnTo>
                      <a:lnTo>
                        <a:pt x="45" y="107"/>
                      </a:lnTo>
                      <a:lnTo>
                        <a:pt x="56" y="73"/>
                      </a:lnTo>
                      <a:lnTo>
                        <a:pt x="69" y="97"/>
                      </a:lnTo>
                      <a:lnTo>
                        <a:pt x="75" y="71"/>
                      </a:lnTo>
                      <a:lnTo>
                        <a:pt x="95" y="88"/>
                      </a:lnTo>
                      <a:lnTo>
                        <a:pt x="88" y="64"/>
                      </a:lnTo>
                      <a:lnTo>
                        <a:pt x="114" y="66"/>
                      </a:lnTo>
                      <a:lnTo>
                        <a:pt x="92" y="52"/>
                      </a:lnTo>
                      <a:lnTo>
                        <a:pt x="111" y="40"/>
                      </a:lnTo>
                      <a:lnTo>
                        <a:pt x="88" y="37"/>
                      </a:lnTo>
                      <a:lnTo>
                        <a:pt x="97" y="23"/>
                      </a:lnTo>
                      <a:lnTo>
                        <a:pt x="75" y="26"/>
                      </a:lnTo>
                      <a:lnTo>
                        <a:pt x="76" y="0"/>
                      </a:lnTo>
                      <a:lnTo>
                        <a:pt x="57" y="3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53" name="Freeform 552"/>
                <p:cNvSpPr>
                  <a:spLocks/>
                </p:cNvSpPr>
                <p:nvPr/>
              </p:nvSpPr>
              <p:spPr bwMode="auto">
                <a:xfrm>
                  <a:off x="1123" y="2721"/>
                  <a:ext cx="54" cy="51"/>
                </a:xfrm>
                <a:custGeom>
                  <a:avLst/>
                  <a:gdLst>
                    <a:gd name="T0" fmla="*/ 7 w 107"/>
                    <a:gd name="T1" fmla="*/ 3 h 104"/>
                    <a:gd name="T2" fmla="*/ 6 w 107"/>
                    <a:gd name="T3" fmla="*/ 1 h 104"/>
                    <a:gd name="T4" fmla="*/ 5 w 107"/>
                    <a:gd name="T5" fmla="*/ 3 h 104"/>
                    <a:gd name="T6" fmla="*/ 1 w 107"/>
                    <a:gd name="T7" fmla="*/ 1 h 104"/>
                    <a:gd name="T8" fmla="*/ 3 w 107"/>
                    <a:gd name="T9" fmla="*/ 4 h 104"/>
                    <a:gd name="T10" fmla="*/ 0 w 107"/>
                    <a:gd name="T11" fmla="*/ 5 h 104"/>
                    <a:gd name="T12" fmla="*/ 3 w 107"/>
                    <a:gd name="T13" fmla="*/ 6 h 104"/>
                    <a:gd name="T14" fmla="*/ 0 w 107"/>
                    <a:gd name="T15" fmla="*/ 8 h 104"/>
                    <a:gd name="T16" fmla="*/ 4 w 107"/>
                    <a:gd name="T17" fmla="*/ 8 h 104"/>
                    <a:gd name="T18" fmla="*/ 3 w 107"/>
                    <a:gd name="T19" fmla="*/ 10 h 104"/>
                    <a:gd name="T20" fmla="*/ 5 w 107"/>
                    <a:gd name="T21" fmla="*/ 9 h 104"/>
                    <a:gd name="T22" fmla="*/ 6 w 107"/>
                    <a:gd name="T23" fmla="*/ 12 h 104"/>
                    <a:gd name="T24" fmla="*/ 7 w 107"/>
                    <a:gd name="T25" fmla="*/ 8 h 104"/>
                    <a:gd name="T26" fmla="*/ 9 w 107"/>
                    <a:gd name="T27" fmla="*/ 11 h 104"/>
                    <a:gd name="T28" fmla="*/ 9 w 107"/>
                    <a:gd name="T29" fmla="*/ 8 h 104"/>
                    <a:gd name="T30" fmla="*/ 12 w 107"/>
                    <a:gd name="T31" fmla="*/ 10 h 104"/>
                    <a:gd name="T32" fmla="*/ 11 w 107"/>
                    <a:gd name="T33" fmla="*/ 7 h 104"/>
                    <a:gd name="T34" fmla="*/ 14 w 107"/>
                    <a:gd name="T35" fmla="*/ 7 h 104"/>
                    <a:gd name="T36" fmla="*/ 11 w 107"/>
                    <a:gd name="T37" fmla="*/ 6 h 104"/>
                    <a:gd name="T38" fmla="*/ 13 w 107"/>
                    <a:gd name="T39" fmla="*/ 5 h 104"/>
                    <a:gd name="T40" fmla="*/ 11 w 107"/>
                    <a:gd name="T41" fmla="*/ 4 h 104"/>
                    <a:gd name="T42" fmla="*/ 12 w 107"/>
                    <a:gd name="T43" fmla="*/ 2 h 104"/>
                    <a:gd name="T44" fmla="*/ 9 w 107"/>
                    <a:gd name="T45" fmla="*/ 3 h 104"/>
                    <a:gd name="T46" fmla="*/ 9 w 107"/>
                    <a:gd name="T47" fmla="*/ 0 h 104"/>
                    <a:gd name="T48" fmla="*/ 7 w 107"/>
                    <a:gd name="T49" fmla="*/ 3 h 10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07" h="104">
                      <a:moveTo>
                        <a:pt x="53" y="28"/>
                      </a:moveTo>
                      <a:lnTo>
                        <a:pt x="41" y="10"/>
                      </a:lnTo>
                      <a:lnTo>
                        <a:pt x="36" y="29"/>
                      </a:lnTo>
                      <a:lnTo>
                        <a:pt x="2" y="10"/>
                      </a:lnTo>
                      <a:lnTo>
                        <a:pt x="22" y="36"/>
                      </a:lnTo>
                      <a:lnTo>
                        <a:pt x="0" y="41"/>
                      </a:lnTo>
                      <a:lnTo>
                        <a:pt x="19" y="55"/>
                      </a:lnTo>
                      <a:lnTo>
                        <a:pt x="0" y="69"/>
                      </a:lnTo>
                      <a:lnTo>
                        <a:pt x="27" y="66"/>
                      </a:lnTo>
                      <a:lnTo>
                        <a:pt x="22" y="85"/>
                      </a:lnTo>
                      <a:lnTo>
                        <a:pt x="38" y="74"/>
                      </a:lnTo>
                      <a:lnTo>
                        <a:pt x="41" y="104"/>
                      </a:lnTo>
                      <a:lnTo>
                        <a:pt x="52" y="71"/>
                      </a:lnTo>
                      <a:lnTo>
                        <a:pt x="65" y="93"/>
                      </a:lnTo>
                      <a:lnTo>
                        <a:pt x="69" y="69"/>
                      </a:lnTo>
                      <a:lnTo>
                        <a:pt x="90" y="86"/>
                      </a:lnTo>
                      <a:lnTo>
                        <a:pt x="83" y="62"/>
                      </a:lnTo>
                      <a:lnTo>
                        <a:pt x="107" y="64"/>
                      </a:lnTo>
                      <a:lnTo>
                        <a:pt x="86" y="50"/>
                      </a:lnTo>
                      <a:lnTo>
                        <a:pt x="103" y="40"/>
                      </a:lnTo>
                      <a:lnTo>
                        <a:pt x="83" y="35"/>
                      </a:lnTo>
                      <a:lnTo>
                        <a:pt x="90" y="21"/>
                      </a:lnTo>
                      <a:lnTo>
                        <a:pt x="69" y="26"/>
                      </a:lnTo>
                      <a:lnTo>
                        <a:pt x="72" y="0"/>
                      </a:lnTo>
                      <a:lnTo>
                        <a:pt x="53" y="28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54" name="Freeform 553"/>
                <p:cNvSpPr>
                  <a:spLocks/>
                </p:cNvSpPr>
                <p:nvPr/>
              </p:nvSpPr>
              <p:spPr bwMode="auto">
                <a:xfrm>
                  <a:off x="1125" y="2722"/>
                  <a:ext cx="50" cy="49"/>
                </a:xfrm>
                <a:custGeom>
                  <a:avLst/>
                  <a:gdLst>
                    <a:gd name="T0" fmla="*/ 7 w 100"/>
                    <a:gd name="T1" fmla="*/ 4 h 97"/>
                    <a:gd name="T2" fmla="*/ 5 w 100"/>
                    <a:gd name="T3" fmla="*/ 2 h 97"/>
                    <a:gd name="T4" fmla="*/ 5 w 100"/>
                    <a:gd name="T5" fmla="*/ 4 h 97"/>
                    <a:gd name="T6" fmla="*/ 1 w 100"/>
                    <a:gd name="T7" fmla="*/ 2 h 97"/>
                    <a:gd name="T8" fmla="*/ 3 w 100"/>
                    <a:gd name="T9" fmla="*/ 5 h 97"/>
                    <a:gd name="T10" fmla="*/ 0 w 100"/>
                    <a:gd name="T11" fmla="*/ 5 h 97"/>
                    <a:gd name="T12" fmla="*/ 3 w 100"/>
                    <a:gd name="T13" fmla="*/ 7 h 97"/>
                    <a:gd name="T14" fmla="*/ 0 w 100"/>
                    <a:gd name="T15" fmla="*/ 9 h 97"/>
                    <a:gd name="T16" fmla="*/ 4 w 100"/>
                    <a:gd name="T17" fmla="*/ 8 h 97"/>
                    <a:gd name="T18" fmla="*/ 3 w 100"/>
                    <a:gd name="T19" fmla="*/ 10 h 97"/>
                    <a:gd name="T20" fmla="*/ 5 w 100"/>
                    <a:gd name="T21" fmla="*/ 9 h 97"/>
                    <a:gd name="T22" fmla="*/ 5 w 100"/>
                    <a:gd name="T23" fmla="*/ 13 h 97"/>
                    <a:gd name="T24" fmla="*/ 7 w 100"/>
                    <a:gd name="T25" fmla="*/ 9 h 97"/>
                    <a:gd name="T26" fmla="*/ 8 w 100"/>
                    <a:gd name="T27" fmla="*/ 12 h 97"/>
                    <a:gd name="T28" fmla="*/ 8 w 100"/>
                    <a:gd name="T29" fmla="*/ 8 h 97"/>
                    <a:gd name="T30" fmla="*/ 11 w 100"/>
                    <a:gd name="T31" fmla="*/ 10 h 97"/>
                    <a:gd name="T32" fmla="*/ 10 w 100"/>
                    <a:gd name="T33" fmla="*/ 8 h 97"/>
                    <a:gd name="T34" fmla="*/ 13 w 100"/>
                    <a:gd name="T35" fmla="*/ 8 h 97"/>
                    <a:gd name="T36" fmla="*/ 11 w 100"/>
                    <a:gd name="T37" fmla="*/ 6 h 97"/>
                    <a:gd name="T38" fmla="*/ 13 w 100"/>
                    <a:gd name="T39" fmla="*/ 5 h 97"/>
                    <a:gd name="T40" fmla="*/ 10 w 100"/>
                    <a:gd name="T41" fmla="*/ 5 h 97"/>
                    <a:gd name="T42" fmla="*/ 11 w 100"/>
                    <a:gd name="T43" fmla="*/ 3 h 97"/>
                    <a:gd name="T44" fmla="*/ 9 w 100"/>
                    <a:gd name="T45" fmla="*/ 4 h 97"/>
                    <a:gd name="T46" fmla="*/ 9 w 100"/>
                    <a:gd name="T47" fmla="*/ 0 h 97"/>
                    <a:gd name="T48" fmla="*/ 7 w 100"/>
                    <a:gd name="T49" fmla="*/ 4 h 9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00" h="97">
                      <a:moveTo>
                        <a:pt x="50" y="26"/>
                      </a:moveTo>
                      <a:lnTo>
                        <a:pt x="38" y="11"/>
                      </a:lnTo>
                      <a:lnTo>
                        <a:pt x="33" y="28"/>
                      </a:lnTo>
                      <a:lnTo>
                        <a:pt x="2" y="11"/>
                      </a:lnTo>
                      <a:lnTo>
                        <a:pt x="21" y="35"/>
                      </a:lnTo>
                      <a:lnTo>
                        <a:pt x="0" y="38"/>
                      </a:lnTo>
                      <a:lnTo>
                        <a:pt x="18" y="52"/>
                      </a:lnTo>
                      <a:lnTo>
                        <a:pt x="0" y="66"/>
                      </a:lnTo>
                      <a:lnTo>
                        <a:pt x="26" y="63"/>
                      </a:lnTo>
                      <a:lnTo>
                        <a:pt x="23" y="78"/>
                      </a:lnTo>
                      <a:lnTo>
                        <a:pt x="37" y="70"/>
                      </a:lnTo>
                      <a:lnTo>
                        <a:pt x="40" y="97"/>
                      </a:lnTo>
                      <a:lnTo>
                        <a:pt x="49" y="66"/>
                      </a:lnTo>
                      <a:lnTo>
                        <a:pt x="61" y="89"/>
                      </a:lnTo>
                      <a:lnTo>
                        <a:pt x="64" y="64"/>
                      </a:lnTo>
                      <a:lnTo>
                        <a:pt x="83" y="80"/>
                      </a:lnTo>
                      <a:lnTo>
                        <a:pt x="78" y="57"/>
                      </a:lnTo>
                      <a:lnTo>
                        <a:pt x="100" y="59"/>
                      </a:lnTo>
                      <a:lnTo>
                        <a:pt x="81" y="47"/>
                      </a:lnTo>
                      <a:lnTo>
                        <a:pt x="97" y="37"/>
                      </a:lnTo>
                      <a:lnTo>
                        <a:pt x="78" y="33"/>
                      </a:lnTo>
                      <a:lnTo>
                        <a:pt x="85" y="19"/>
                      </a:lnTo>
                      <a:lnTo>
                        <a:pt x="66" y="25"/>
                      </a:lnTo>
                      <a:lnTo>
                        <a:pt x="68" y="0"/>
                      </a:lnTo>
                      <a:lnTo>
                        <a:pt x="50" y="26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55" name="Freeform 554"/>
                <p:cNvSpPr>
                  <a:spLocks/>
                </p:cNvSpPr>
                <p:nvPr/>
              </p:nvSpPr>
              <p:spPr bwMode="auto">
                <a:xfrm>
                  <a:off x="1127" y="2724"/>
                  <a:ext cx="46" cy="45"/>
                </a:xfrm>
                <a:custGeom>
                  <a:avLst/>
                  <a:gdLst>
                    <a:gd name="T0" fmla="*/ 5 w 93"/>
                    <a:gd name="T1" fmla="*/ 3 h 90"/>
                    <a:gd name="T2" fmla="*/ 4 w 93"/>
                    <a:gd name="T3" fmla="*/ 2 h 90"/>
                    <a:gd name="T4" fmla="*/ 3 w 93"/>
                    <a:gd name="T5" fmla="*/ 4 h 90"/>
                    <a:gd name="T6" fmla="*/ 0 w 93"/>
                    <a:gd name="T7" fmla="*/ 2 h 90"/>
                    <a:gd name="T8" fmla="*/ 2 w 93"/>
                    <a:gd name="T9" fmla="*/ 4 h 90"/>
                    <a:gd name="T10" fmla="*/ 0 w 93"/>
                    <a:gd name="T11" fmla="*/ 5 h 90"/>
                    <a:gd name="T12" fmla="*/ 1 w 93"/>
                    <a:gd name="T13" fmla="*/ 6 h 90"/>
                    <a:gd name="T14" fmla="*/ 0 w 93"/>
                    <a:gd name="T15" fmla="*/ 8 h 90"/>
                    <a:gd name="T16" fmla="*/ 3 w 93"/>
                    <a:gd name="T17" fmla="*/ 8 h 90"/>
                    <a:gd name="T18" fmla="*/ 2 w 93"/>
                    <a:gd name="T19" fmla="*/ 9 h 90"/>
                    <a:gd name="T20" fmla="*/ 4 w 93"/>
                    <a:gd name="T21" fmla="*/ 8 h 90"/>
                    <a:gd name="T22" fmla="*/ 4 w 93"/>
                    <a:gd name="T23" fmla="*/ 12 h 90"/>
                    <a:gd name="T24" fmla="*/ 5 w 93"/>
                    <a:gd name="T25" fmla="*/ 8 h 90"/>
                    <a:gd name="T26" fmla="*/ 7 w 93"/>
                    <a:gd name="T27" fmla="*/ 11 h 90"/>
                    <a:gd name="T28" fmla="*/ 7 w 93"/>
                    <a:gd name="T29" fmla="*/ 8 h 90"/>
                    <a:gd name="T30" fmla="*/ 9 w 93"/>
                    <a:gd name="T31" fmla="*/ 10 h 90"/>
                    <a:gd name="T32" fmla="*/ 9 w 93"/>
                    <a:gd name="T33" fmla="*/ 7 h 90"/>
                    <a:gd name="T34" fmla="*/ 11 w 93"/>
                    <a:gd name="T35" fmla="*/ 7 h 90"/>
                    <a:gd name="T36" fmla="*/ 9 w 93"/>
                    <a:gd name="T37" fmla="*/ 6 h 90"/>
                    <a:gd name="T38" fmla="*/ 11 w 93"/>
                    <a:gd name="T39" fmla="*/ 5 h 90"/>
                    <a:gd name="T40" fmla="*/ 9 w 93"/>
                    <a:gd name="T41" fmla="*/ 4 h 90"/>
                    <a:gd name="T42" fmla="*/ 9 w 93"/>
                    <a:gd name="T43" fmla="*/ 3 h 90"/>
                    <a:gd name="T44" fmla="*/ 7 w 93"/>
                    <a:gd name="T45" fmla="*/ 3 h 90"/>
                    <a:gd name="T46" fmla="*/ 7 w 93"/>
                    <a:gd name="T47" fmla="*/ 0 h 90"/>
                    <a:gd name="T48" fmla="*/ 5 w 93"/>
                    <a:gd name="T49" fmla="*/ 3 h 9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93" h="90">
                      <a:moveTo>
                        <a:pt x="46" y="24"/>
                      </a:moveTo>
                      <a:lnTo>
                        <a:pt x="36" y="9"/>
                      </a:lnTo>
                      <a:lnTo>
                        <a:pt x="31" y="26"/>
                      </a:lnTo>
                      <a:lnTo>
                        <a:pt x="1" y="9"/>
                      </a:lnTo>
                      <a:lnTo>
                        <a:pt x="19" y="31"/>
                      </a:lnTo>
                      <a:lnTo>
                        <a:pt x="0" y="36"/>
                      </a:lnTo>
                      <a:lnTo>
                        <a:pt x="15" y="48"/>
                      </a:lnTo>
                      <a:lnTo>
                        <a:pt x="0" y="60"/>
                      </a:lnTo>
                      <a:lnTo>
                        <a:pt x="24" y="57"/>
                      </a:lnTo>
                      <a:lnTo>
                        <a:pt x="20" y="72"/>
                      </a:lnTo>
                      <a:lnTo>
                        <a:pt x="33" y="64"/>
                      </a:lnTo>
                      <a:lnTo>
                        <a:pt x="36" y="90"/>
                      </a:lnTo>
                      <a:lnTo>
                        <a:pt x="45" y="62"/>
                      </a:lnTo>
                      <a:lnTo>
                        <a:pt x="57" y="81"/>
                      </a:lnTo>
                      <a:lnTo>
                        <a:pt x="60" y="60"/>
                      </a:lnTo>
                      <a:lnTo>
                        <a:pt x="77" y="74"/>
                      </a:lnTo>
                      <a:lnTo>
                        <a:pt x="72" y="53"/>
                      </a:lnTo>
                      <a:lnTo>
                        <a:pt x="93" y="55"/>
                      </a:lnTo>
                      <a:lnTo>
                        <a:pt x="76" y="43"/>
                      </a:lnTo>
                      <a:lnTo>
                        <a:pt x="89" y="34"/>
                      </a:lnTo>
                      <a:lnTo>
                        <a:pt x="72" y="29"/>
                      </a:lnTo>
                      <a:lnTo>
                        <a:pt x="79" y="19"/>
                      </a:lnTo>
                      <a:lnTo>
                        <a:pt x="60" y="22"/>
                      </a:lnTo>
                      <a:lnTo>
                        <a:pt x="62" y="0"/>
                      </a:lnTo>
                      <a:lnTo>
                        <a:pt x="46" y="2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56" name="Freeform 555"/>
                <p:cNvSpPr>
                  <a:spLocks/>
                </p:cNvSpPr>
                <p:nvPr/>
              </p:nvSpPr>
              <p:spPr bwMode="auto">
                <a:xfrm>
                  <a:off x="1129" y="2726"/>
                  <a:ext cx="43" cy="41"/>
                </a:xfrm>
                <a:custGeom>
                  <a:avLst/>
                  <a:gdLst>
                    <a:gd name="T0" fmla="*/ 6 w 86"/>
                    <a:gd name="T1" fmla="*/ 2 h 83"/>
                    <a:gd name="T2" fmla="*/ 5 w 86"/>
                    <a:gd name="T3" fmla="*/ 1 h 83"/>
                    <a:gd name="T4" fmla="*/ 4 w 86"/>
                    <a:gd name="T5" fmla="*/ 3 h 83"/>
                    <a:gd name="T6" fmla="*/ 1 w 86"/>
                    <a:gd name="T7" fmla="*/ 1 h 83"/>
                    <a:gd name="T8" fmla="*/ 3 w 86"/>
                    <a:gd name="T9" fmla="*/ 3 h 83"/>
                    <a:gd name="T10" fmla="*/ 0 w 86"/>
                    <a:gd name="T11" fmla="*/ 4 h 83"/>
                    <a:gd name="T12" fmla="*/ 2 w 86"/>
                    <a:gd name="T13" fmla="*/ 5 h 83"/>
                    <a:gd name="T14" fmla="*/ 0 w 86"/>
                    <a:gd name="T15" fmla="*/ 7 h 83"/>
                    <a:gd name="T16" fmla="*/ 3 w 86"/>
                    <a:gd name="T17" fmla="*/ 6 h 83"/>
                    <a:gd name="T18" fmla="*/ 3 w 86"/>
                    <a:gd name="T19" fmla="*/ 8 h 83"/>
                    <a:gd name="T20" fmla="*/ 4 w 86"/>
                    <a:gd name="T21" fmla="*/ 7 h 83"/>
                    <a:gd name="T22" fmla="*/ 5 w 86"/>
                    <a:gd name="T23" fmla="*/ 10 h 83"/>
                    <a:gd name="T24" fmla="*/ 6 w 86"/>
                    <a:gd name="T25" fmla="*/ 7 h 83"/>
                    <a:gd name="T26" fmla="*/ 7 w 86"/>
                    <a:gd name="T27" fmla="*/ 9 h 83"/>
                    <a:gd name="T28" fmla="*/ 7 w 86"/>
                    <a:gd name="T29" fmla="*/ 7 h 83"/>
                    <a:gd name="T30" fmla="*/ 10 w 86"/>
                    <a:gd name="T31" fmla="*/ 8 h 83"/>
                    <a:gd name="T32" fmla="*/ 9 w 86"/>
                    <a:gd name="T33" fmla="*/ 6 h 83"/>
                    <a:gd name="T34" fmla="*/ 11 w 86"/>
                    <a:gd name="T35" fmla="*/ 6 h 83"/>
                    <a:gd name="T36" fmla="*/ 9 w 86"/>
                    <a:gd name="T37" fmla="*/ 5 h 83"/>
                    <a:gd name="T38" fmla="*/ 11 w 86"/>
                    <a:gd name="T39" fmla="*/ 3 h 83"/>
                    <a:gd name="T40" fmla="*/ 9 w 86"/>
                    <a:gd name="T41" fmla="*/ 3 h 83"/>
                    <a:gd name="T42" fmla="*/ 10 w 86"/>
                    <a:gd name="T43" fmla="*/ 2 h 83"/>
                    <a:gd name="T44" fmla="*/ 8 w 86"/>
                    <a:gd name="T45" fmla="*/ 2 h 83"/>
                    <a:gd name="T46" fmla="*/ 8 w 86"/>
                    <a:gd name="T47" fmla="*/ 0 h 83"/>
                    <a:gd name="T48" fmla="*/ 6 w 86"/>
                    <a:gd name="T49" fmla="*/ 2 h 8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86" h="83">
                      <a:moveTo>
                        <a:pt x="43" y="23"/>
                      </a:moveTo>
                      <a:lnTo>
                        <a:pt x="33" y="9"/>
                      </a:lnTo>
                      <a:lnTo>
                        <a:pt x="30" y="25"/>
                      </a:lnTo>
                      <a:lnTo>
                        <a:pt x="2" y="9"/>
                      </a:lnTo>
                      <a:lnTo>
                        <a:pt x="19" y="30"/>
                      </a:lnTo>
                      <a:lnTo>
                        <a:pt x="0" y="33"/>
                      </a:lnTo>
                      <a:lnTo>
                        <a:pt x="16" y="45"/>
                      </a:lnTo>
                      <a:lnTo>
                        <a:pt x="0" y="56"/>
                      </a:lnTo>
                      <a:lnTo>
                        <a:pt x="23" y="54"/>
                      </a:lnTo>
                      <a:lnTo>
                        <a:pt x="19" y="68"/>
                      </a:lnTo>
                      <a:lnTo>
                        <a:pt x="31" y="59"/>
                      </a:lnTo>
                      <a:lnTo>
                        <a:pt x="35" y="83"/>
                      </a:lnTo>
                      <a:lnTo>
                        <a:pt x="42" y="57"/>
                      </a:lnTo>
                      <a:lnTo>
                        <a:pt x="52" y="76"/>
                      </a:lnTo>
                      <a:lnTo>
                        <a:pt x="55" y="56"/>
                      </a:lnTo>
                      <a:lnTo>
                        <a:pt x="73" y="69"/>
                      </a:lnTo>
                      <a:lnTo>
                        <a:pt x="67" y="49"/>
                      </a:lnTo>
                      <a:lnTo>
                        <a:pt x="86" y="50"/>
                      </a:lnTo>
                      <a:lnTo>
                        <a:pt x="69" y="40"/>
                      </a:lnTo>
                      <a:lnTo>
                        <a:pt x="83" y="31"/>
                      </a:lnTo>
                      <a:lnTo>
                        <a:pt x="67" y="28"/>
                      </a:lnTo>
                      <a:lnTo>
                        <a:pt x="73" y="18"/>
                      </a:lnTo>
                      <a:lnTo>
                        <a:pt x="57" y="21"/>
                      </a:lnTo>
                      <a:lnTo>
                        <a:pt x="59" y="0"/>
                      </a:lnTo>
                      <a:lnTo>
                        <a:pt x="43" y="2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57" name="Freeform 556"/>
                <p:cNvSpPr>
                  <a:spLocks/>
                </p:cNvSpPr>
                <p:nvPr/>
              </p:nvSpPr>
              <p:spPr bwMode="auto">
                <a:xfrm>
                  <a:off x="1130" y="2727"/>
                  <a:ext cx="40" cy="38"/>
                </a:xfrm>
                <a:custGeom>
                  <a:avLst/>
                  <a:gdLst>
                    <a:gd name="T0" fmla="*/ 5 w 79"/>
                    <a:gd name="T1" fmla="*/ 3 h 76"/>
                    <a:gd name="T2" fmla="*/ 4 w 79"/>
                    <a:gd name="T3" fmla="*/ 1 h 76"/>
                    <a:gd name="T4" fmla="*/ 4 w 79"/>
                    <a:gd name="T5" fmla="*/ 3 h 76"/>
                    <a:gd name="T6" fmla="*/ 1 w 79"/>
                    <a:gd name="T7" fmla="*/ 1 h 76"/>
                    <a:gd name="T8" fmla="*/ 3 w 79"/>
                    <a:gd name="T9" fmla="*/ 4 h 76"/>
                    <a:gd name="T10" fmla="*/ 0 w 79"/>
                    <a:gd name="T11" fmla="*/ 4 h 76"/>
                    <a:gd name="T12" fmla="*/ 2 w 79"/>
                    <a:gd name="T13" fmla="*/ 6 h 76"/>
                    <a:gd name="T14" fmla="*/ 0 w 79"/>
                    <a:gd name="T15" fmla="*/ 7 h 76"/>
                    <a:gd name="T16" fmla="*/ 3 w 79"/>
                    <a:gd name="T17" fmla="*/ 6 h 76"/>
                    <a:gd name="T18" fmla="*/ 3 w 79"/>
                    <a:gd name="T19" fmla="*/ 8 h 76"/>
                    <a:gd name="T20" fmla="*/ 4 w 79"/>
                    <a:gd name="T21" fmla="*/ 7 h 76"/>
                    <a:gd name="T22" fmla="*/ 4 w 79"/>
                    <a:gd name="T23" fmla="*/ 10 h 76"/>
                    <a:gd name="T24" fmla="*/ 5 w 79"/>
                    <a:gd name="T25" fmla="*/ 7 h 76"/>
                    <a:gd name="T26" fmla="*/ 6 w 79"/>
                    <a:gd name="T27" fmla="*/ 9 h 76"/>
                    <a:gd name="T28" fmla="*/ 7 w 79"/>
                    <a:gd name="T29" fmla="*/ 7 h 76"/>
                    <a:gd name="T30" fmla="*/ 9 w 79"/>
                    <a:gd name="T31" fmla="*/ 8 h 76"/>
                    <a:gd name="T32" fmla="*/ 8 w 79"/>
                    <a:gd name="T33" fmla="*/ 6 h 76"/>
                    <a:gd name="T34" fmla="*/ 10 w 79"/>
                    <a:gd name="T35" fmla="*/ 6 h 76"/>
                    <a:gd name="T36" fmla="*/ 8 w 79"/>
                    <a:gd name="T37" fmla="*/ 5 h 76"/>
                    <a:gd name="T38" fmla="*/ 10 w 79"/>
                    <a:gd name="T39" fmla="*/ 4 h 76"/>
                    <a:gd name="T40" fmla="*/ 8 w 79"/>
                    <a:gd name="T41" fmla="*/ 4 h 76"/>
                    <a:gd name="T42" fmla="*/ 9 w 79"/>
                    <a:gd name="T43" fmla="*/ 2 h 76"/>
                    <a:gd name="T44" fmla="*/ 7 w 79"/>
                    <a:gd name="T45" fmla="*/ 3 h 76"/>
                    <a:gd name="T46" fmla="*/ 7 w 79"/>
                    <a:gd name="T47" fmla="*/ 0 h 76"/>
                    <a:gd name="T48" fmla="*/ 5 w 79"/>
                    <a:gd name="T49" fmla="*/ 3 h 7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79" h="76">
                      <a:moveTo>
                        <a:pt x="39" y="21"/>
                      </a:moveTo>
                      <a:lnTo>
                        <a:pt x="31" y="8"/>
                      </a:lnTo>
                      <a:lnTo>
                        <a:pt x="26" y="22"/>
                      </a:lnTo>
                      <a:lnTo>
                        <a:pt x="1" y="8"/>
                      </a:lnTo>
                      <a:lnTo>
                        <a:pt x="17" y="26"/>
                      </a:lnTo>
                      <a:lnTo>
                        <a:pt x="0" y="29"/>
                      </a:lnTo>
                      <a:lnTo>
                        <a:pt x="13" y="41"/>
                      </a:lnTo>
                      <a:lnTo>
                        <a:pt x="0" y="52"/>
                      </a:lnTo>
                      <a:lnTo>
                        <a:pt x="20" y="48"/>
                      </a:lnTo>
                      <a:lnTo>
                        <a:pt x="17" y="62"/>
                      </a:lnTo>
                      <a:lnTo>
                        <a:pt x="27" y="55"/>
                      </a:lnTo>
                      <a:lnTo>
                        <a:pt x="31" y="76"/>
                      </a:lnTo>
                      <a:lnTo>
                        <a:pt x="38" y="52"/>
                      </a:lnTo>
                      <a:lnTo>
                        <a:pt x="48" y="69"/>
                      </a:lnTo>
                      <a:lnTo>
                        <a:pt x="51" y="50"/>
                      </a:lnTo>
                      <a:lnTo>
                        <a:pt x="65" y="62"/>
                      </a:lnTo>
                      <a:lnTo>
                        <a:pt x="62" y="45"/>
                      </a:lnTo>
                      <a:lnTo>
                        <a:pt x="79" y="46"/>
                      </a:lnTo>
                      <a:lnTo>
                        <a:pt x="63" y="36"/>
                      </a:lnTo>
                      <a:lnTo>
                        <a:pt x="77" y="29"/>
                      </a:lnTo>
                      <a:lnTo>
                        <a:pt x="60" y="26"/>
                      </a:lnTo>
                      <a:lnTo>
                        <a:pt x="67" y="15"/>
                      </a:lnTo>
                      <a:lnTo>
                        <a:pt x="51" y="19"/>
                      </a:lnTo>
                      <a:lnTo>
                        <a:pt x="53" y="0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58" name="Freeform 557"/>
                <p:cNvSpPr>
                  <a:spLocks/>
                </p:cNvSpPr>
                <p:nvPr/>
              </p:nvSpPr>
              <p:spPr bwMode="auto">
                <a:xfrm>
                  <a:off x="1132" y="2729"/>
                  <a:ext cx="36" cy="35"/>
                </a:xfrm>
                <a:custGeom>
                  <a:avLst/>
                  <a:gdLst>
                    <a:gd name="T0" fmla="*/ 4 w 73"/>
                    <a:gd name="T1" fmla="*/ 3 h 69"/>
                    <a:gd name="T2" fmla="*/ 3 w 73"/>
                    <a:gd name="T3" fmla="*/ 1 h 69"/>
                    <a:gd name="T4" fmla="*/ 3 w 73"/>
                    <a:gd name="T5" fmla="*/ 3 h 69"/>
                    <a:gd name="T6" fmla="*/ 0 w 73"/>
                    <a:gd name="T7" fmla="*/ 1 h 69"/>
                    <a:gd name="T8" fmla="*/ 2 w 73"/>
                    <a:gd name="T9" fmla="*/ 3 h 69"/>
                    <a:gd name="T10" fmla="*/ 0 w 73"/>
                    <a:gd name="T11" fmla="*/ 4 h 69"/>
                    <a:gd name="T12" fmla="*/ 1 w 73"/>
                    <a:gd name="T13" fmla="*/ 5 h 69"/>
                    <a:gd name="T14" fmla="*/ 0 w 73"/>
                    <a:gd name="T15" fmla="*/ 6 h 69"/>
                    <a:gd name="T16" fmla="*/ 2 w 73"/>
                    <a:gd name="T17" fmla="*/ 6 h 69"/>
                    <a:gd name="T18" fmla="*/ 2 w 73"/>
                    <a:gd name="T19" fmla="*/ 7 h 69"/>
                    <a:gd name="T20" fmla="*/ 3 w 73"/>
                    <a:gd name="T21" fmla="*/ 7 h 69"/>
                    <a:gd name="T22" fmla="*/ 3 w 73"/>
                    <a:gd name="T23" fmla="*/ 9 h 69"/>
                    <a:gd name="T24" fmla="*/ 4 w 73"/>
                    <a:gd name="T25" fmla="*/ 6 h 69"/>
                    <a:gd name="T26" fmla="*/ 5 w 73"/>
                    <a:gd name="T27" fmla="*/ 8 h 69"/>
                    <a:gd name="T28" fmla="*/ 5 w 73"/>
                    <a:gd name="T29" fmla="*/ 6 h 69"/>
                    <a:gd name="T30" fmla="*/ 7 w 73"/>
                    <a:gd name="T31" fmla="*/ 8 h 69"/>
                    <a:gd name="T32" fmla="*/ 7 w 73"/>
                    <a:gd name="T33" fmla="*/ 6 h 69"/>
                    <a:gd name="T34" fmla="*/ 9 w 73"/>
                    <a:gd name="T35" fmla="*/ 6 h 69"/>
                    <a:gd name="T36" fmla="*/ 7 w 73"/>
                    <a:gd name="T37" fmla="*/ 5 h 69"/>
                    <a:gd name="T38" fmla="*/ 8 w 73"/>
                    <a:gd name="T39" fmla="*/ 4 h 69"/>
                    <a:gd name="T40" fmla="*/ 6 w 73"/>
                    <a:gd name="T41" fmla="*/ 3 h 69"/>
                    <a:gd name="T42" fmla="*/ 7 w 73"/>
                    <a:gd name="T43" fmla="*/ 2 h 69"/>
                    <a:gd name="T44" fmla="*/ 5 w 73"/>
                    <a:gd name="T45" fmla="*/ 3 h 69"/>
                    <a:gd name="T46" fmla="*/ 6 w 73"/>
                    <a:gd name="T47" fmla="*/ 0 h 69"/>
                    <a:gd name="T48" fmla="*/ 4 w 73"/>
                    <a:gd name="T49" fmla="*/ 3 h 6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73" h="69">
                      <a:moveTo>
                        <a:pt x="36" y="19"/>
                      </a:moveTo>
                      <a:lnTo>
                        <a:pt x="28" y="7"/>
                      </a:lnTo>
                      <a:lnTo>
                        <a:pt x="24" y="21"/>
                      </a:lnTo>
                      <a:lnTo>
                        <a:pt x="2" y="7"/>
                      </a:lnTo>
                      <a:lnTo>
                        <a:pt x="16" y="24"/>
                      </a:lnTo>
                      <a:lnTo>
                        <a:pt x="0" y="28"/>
                      </a:lnTo>
                      <a:lnTo>
                        <a:pt x="12" y="38"/>
                      </a:lnTo>
                      <a:lnTo>
                        <a:pt x="0" y="47"/>
                      </a:lnTo>
                      <a:lnTo>
                        <a:pt x="19" y="45"/>
                      </a:lnTo>
                      <a:lnTo>
                        <a:pt x="16" y="56"/>
                      </a:lnTo>
                      <a:lnTo>
                        <a:pt x="26" y="50"/>
                      </a:lnTo>
                      <a:lnTo>
                        <a:pt x="28" y="69"/>
                      </a:lnTo>
                      <a:lnTo>
                        <a:pt x="35" y="47"/>
                      </a:lnTo>
                      <a:lnTo>
                        <a:pt x="45" y="62"/>
                      </a:lnTo>
                      <a:lnTo>
                        <a:pt x="47" y="47"/>
                      </a:lnTo>
                      <a:lnTo>
                        <a:pt x="60" y="57"/>
                      </a:lnTo>
                      <a:lnTo>
                        <a:pt x="57" y="42"/>
                      </a:lnTo>
                      <a:lnTo>
                        <a:pt x="73" y="42"/>
                      </a:lnTo>
                      <a:lnTo>
                        <a:pt x="59" y="33"/>
                      </a:lnTo>
                      <a:lnTo>
                        <a:pt x="71" y="26"/>
                      </a:lnTo>
                      <a:lnTo>
                        <a:pt x="55" y="23"/>
                      </a:lnTo>
                      <a:lnTo>
                        <a:pt x="60" y="14"/>
                      </a:lnTo>
                      <a:lnTo>
                        <a:pt x="47" y="18"/>
                      </a:lnTo>
                      <a:lnTo>
                        <a:pt x="48" y="0"/>
                      </a:lnTo>
                      <a:lnTo>
                        <a:pt x="36" y="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59" name="Freeform 558"/>
                <p:cNvSpPr>
                  <a:spLocks/>
                </p:cNvSpPr>
                <p:nvPr/>
              </p:nvSpPr>
              <p:spPr bwMode="auto">
                <a:xfrm>
                  <a:off x="1134" y="2731"/>
                  <a:ext cx="33" cy="31"/>
                </a:xfrm>
                <a:custGeom>
                  <a:avLst/>
                  <a:gdLst>
                    <a:gd name="T0" fmla="*/ 4 w 65"/>
                    <a:gd name="T1" fmla="*/ 3 h 62"/>
                    <a:gd name="T2" fmla="*/ 4 w 65"/>
                    <a:gd name="T3" fmla="*/ 1 h 62"/>
                    <a:gd name="T4" fmla="*/ 3 w 65"/>
                    <a:gd name="T5" fmla="*/ 3 h 62"/>
                    <a:gd name="T6" fmla="*/ 1 w 65"/>
                    <a:gd name="T7" fmla="*/ 1 h 62"/>
                    <a:gd name="T8" fmla="*/ 2 w 65"/>
                    <a:gd name="T9" fmla="*/ 3 h 62"/>
                    <a:gd name="T10" fmla="*/ 0 w 65"/>
                    <a:gd name="T11" fmla="*/ 3 h 62"/>
                    <a:gd name="T12" fmla="*/ 2 w 65"/>
                    <a:gd name="T13" fmla="*/ 5 h 62"/>
                    <a:gd name="T14" fmla="*/ 0 w 65"/>
                    <a:gd name="T15" fmla="*/ 6 h 62"/>
                    <a:gd name="T16" fmla="*/ 3 w 65"/>
                    <a:gd name="T17" fmla="*/ 5 h 62"/>
                    <a:gd name="T18" fmla="*/ 2 w 65"/>
                    <a:gd name="T19" fmla="*/ 7 h 62"/>
                    <a:gd name="T20" fmla="*/ 3 w 65"/>
                    <a:gd name="T21" fmla="*/ 6 h 62"/>
                    <a:gd name="T22" fmla="*/ 4 w 65"/>
                    <a:gd name="T23" fmla="*/ 8 h 62"/>
                    <a:gd name="T24" fmla="*/ 4 w 65"/>
                    <a:gd name="T25" fmla="*/ 6 h 62"/>
                    <a:gd name="T26" fmla="*/ 5 w 65"/>
                    <a:gd name="T27" fmla="*/ 8 h 62"/>
                    <a:gd name="T28" fmla="*/ 6 w 65"/>
                    <a:gd name="T29" fmla="*/ 6 h 62"/>
                    <a:gd name="T30" fmla="*/ 7 w 65"/>
                    <a:gd name="T31" fmla="*/ 7 h 62"/>
                    <a:gd name="T32" fmla="*/ 7 w 65"/>
                    <a:gd name="T33" fmla="*/ 5 h 62"/>
                    <a:gd name="T34" fmla="*/ 9 w 65"/>
                    <a:gd name="T35" fmla="*/ 5 h 62"/>
                    <a:gd name="T36" fmla="*/ 7 w 65"/>
                    <a:gd name="T37" fmla="*/ 4 h 62"/>
                    <a:gd name="T38" fmla="*/ 8 w 65"/>
                    <a:gd name="T39" fmla="*/ 3 h 62"/>
                    <a:gd name="T40" fmla="*/ 7 w 65"/>
                    <a:gd name="T41" fmla="*/ 3 h 62"/>
                    <a:gd name="T42" fmla="*/ 7 w 65"/>
                    <a:gd name="T43" fmla="*/ 2 h 62"/>
                    <a:gd name="T44" fmla="*/ 6 w 65"/>
                    <a:gd name="T45" fmla="*/ 2 h 62"/>
                    <a:gd name="T46" fmla="*/ 6 w 65"/>
                    <a:gd name="T47" fmla="*/ 0 h 62"/>
                    <a:gd name="T48" fmla="*/ 4 w 65"/>
                    <a:gd name="T49" fmla="*/ 3 h 6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65" h="62">
                      <a:moveTo>
                        <a:pt x="32" y="17"/>
                      </a:moveTo>
                      <a:lnTo>
                        <a:pt x="25" y="7"/>
                      </a:lnTo>
                      <a:lnTo>
                        <a:pt x="22" y="17"/>
                      </a:lnTo>
                      <a:lnTo>
                        <a:pt x="1" y="7"/>
                      </a:lnTo>
                      <a:lnTo>
                        <a:pt x="13" y="22"/>
                      </a:lnTo>
                      <a:lnTo>
                        <a:pt x="0" y="24"/>
                      </a:lnTo>
                      <a:lnTo>
                        <a:pt x="12" y="33"/>
                      </a:lnTo>
                      <a:lnTo>
                        <a:pt x="0" y="41"/>
                      </a:lnTo>
                      <a:lnTo>
                        <a:pt x="17" y="39"/>
                      </a:lnTo>
                      <a:lnTo>
                        <a:pt x="13" y="50"/>
                      </a:lnTo>
                      <a:lnTo>
                        <a:pt x="22" y="45"/>
                      </a:lnTo>
                      <a:lnTo>
                        <a:pt x="25" y="62"/>
                      </a:lnTo>
                      <a:lnTo>
                        <a:pt x="31" y="43"/>
                      </a:lnTo>
                      <a:lnTo>
                        <a:pt x="39" y="57"/>
                      </a:lnTo>
                      <a:lnTo>
                        <a:pt x="43" y="41"/>
                      </a:lnTo>
                      <a:lnTo>
                        <a:pt x="55" y="52"/>
                      </a:lnTo>
                      <a:lnTo>
                        <a:pt x="51" y="36"/>
                      </a:lnTo>
                      <a:lnTo>
                        <a:pt x="65" y="38"/>
                      </a:lnTo>
                      <a:lnTo>
                        <a:pt x="53" y="29"/>
                      </a:lnTo>
                      <a:lnTo>
                        <a:pt x="63" y="24"/>
                      </a:lnTo>
                      <a:lnTo>
                        <a:pt x="50" y="20"/>
                      </a:lnTo>
                      <a:lnTo>
                        <a:pt x="55" y="12"/>
                      </a:lnTo>
                      <a:lnTo>
                        <a:pt x="43" y="15"/>
                      </a:lnTo>
                      <a:lnTo>
                        <a:pt x="43" y="0"/>
                      </a:lnTo>
                      <a:lnTo>
                        <a:pt x="32" y="1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60" name="Freeform 559"/>
                <p:cNvSpPr>
                  <a:spLocks/>
                </p:cNvSpPr>
                <p:nvPr/>
              </p:nvSpPr>
              <p:spPr bwMode="auto">
                <a:xfrm>
                  <a:off x="1135" y="2733"/>
                  <a:ext cx="30" cy="27"/>
                </a:xfrm>
                <a:custGeom>
                  <a:avLst/>
                  <a:gdLst>
                    <a:gd name="T0" fmla="*/ 4 w 59"/>
                    <a:gd name="T1" fmla="*/ 2 h 55"/>
                    <a:gd name="T2" fmla="*/ 3 w 59"/>
                    <a:gd name="T3" fmla="*/ 0 h 55"/>
                    <a:gd name="T4" fmla="*/ 3 w 59"/>
                    <a:gd name="T5" fmla="*/ 2 h 55"/>
                    <a:gd name="T6" fmla="*/ 1 w 59"/>
                    <a:gd name="T7" fmla="*/ 0 h 55"/>
                    <a:gd name="T8" fmla="*/ 2 w 59"/>
                    <a:gd name="T9" fmla="*/ 2 h 55"/>
                    <a:gd name="T10" fmla="*/ 0 w 59"/>
                    <a:gd name="T11" fmla="*/ 2 h 55"/>
                    <a:gd name="T12" fmla="*/ 2 w 59"/>
                    <a:gd name="T13" fmla="*/ 3 h 55"/>
                    <a:gd name="T14" fmla="*/ 0 w 59"/>
                    <a:gd name="T15" fmla="*/ 4 h 55"/>
                    <a:gd name="T16" fmla="*/ 2 w 59"/>
                    <a:gd name="T17" fmla="*/ 4 h 55"/>
                    <a:gd name="T18" fmla="*/ 2 w 59"/>
                    <a:gd name="T19" fmla="*/ 5 h 55"/>
                    <a:gd name="T20" fmla="*/ 3 w 59"/>
                    <a:gd name="T21" fmla="*/ 5 h 55"/>
                    <a:gd name="T22" fmla="*/ 3 w 59"/>
                    <a:gd name="T23" fmla="*/ 6 h 55"/>
                    <a:gd name="T24" fmla="*/ 4 w 59"/>
                    <a:gd name="T25" fmla="*/ 4 h 55"/>
                    <a:gd name="T26" fmla="*/ 5 w 59"/>
                    <a:gd name="T27" fmla="*/ 6 h 55"/>
                    <a:gd name="T28" fmla="*/ 5 w 59"/>
                    <a:gd name="T29" fmla="*/ 4 h 55"/>
                    <a:gd name="T30" fmla="*/ 6 w 59"/>
                    <a:gd name="T31" fmla="*/ 5 h 55"/>
                    <a:gd name="T32" fmla="*/ 6 w 59"/>
                    <a:gd name="T33" fmla="*/ 4 h 55"/>
                    <a:gd name="T34" fmla="*/ 8 w 59"/>
                    <a:gd name="T35" fmla="*/ 4 h 55"/>
                    <a:gd name="T36" fmla="*/ 6 w 59"/>
                    <a:gd name="T37" fmla="*/ 3 h 55"/>
                    <a:gd name="T38" fmla="*/ 8 w 59"/>
                    <a:gd name="T39" fmla="*/ 2 h 55"/>
                    <a:gd name="T40" fmla="*/ 6 w 59"/>
                    <a:gd name="T41" fmla="*/ 2 h 55"/>
                    <a:gd name="T42" fmla="*/ 7 w 59"/>
                    <a:gd name="T43" fmla="*/ 1 h 55"/>
                    <a:gd name="T44" fmla="*/ 5 w 59"/>
                    <a:gd name="T45" fmla="*/ 1 h 55"/>
                    <a:gd name="T46" fmla="*/ 5 w 59"/>
                    <a:gd name="T47" fmla="*/ 0 h 55"/>
                    <a:gd name="T48" fmla="*/ 4 w 59"/>
                    <a:gd name="T49" fmla="*/ 2 h 5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59" h="55">
                      <a:moveTo>
                        <a:pt x="29" y="16"/>
                      </a:moveTo>
                      <a:lnTo>
                        <a:pt x="22" y="5"/>
                      </a:lnTo>
                      <a:lnTo>
                        <a:pt x="19" y="16"/>
                      </a:lnTo>
                      <a:lnTo>
                        <a:pt x="2" y="5"/>
                      </a:lnTo>
                      <a:lnTo>
                        <a:pt x="12" y="19"/>
                      </a:lnTo>
                      <a:lnTo>
                        <a:pt x="0" y="23"/>
                      </a:lnTo>
                      <a:lnTo>
                        <a:pt x="10" y="30"/>
                      </a:lnTo>
                      <a:lnTo>
                        <a:pt x="0" y="36"/>
                      </a:lnTo>
                      <a:lnTo>
                        <a:pt x="16" y="35"/>
                      </a:lnTo>
                      <a:lnTo>
                        <a:pt x="12" y="45"/>
                      </a:lnTo>
                      <a:lnTo>
                        <a:pt x="21" y="40"/>
                      </a:lnTo>
                      <a:lnTo>
                        <a:pt x="22" y="55"/>
                      </a:lnTo>
                      <a:lnTo>
                        <a:pt x="28" y="38"/>
                      </a:lnTo>
                      <a:lnTo>
                        <a:pt x="36" y="50"/>
                      </a:lnTo>
                      <a:lnTo>
                        <a:pt x="38" y="36"/>
                      </a:lnTo>
                      <a:lnTo>
                        <a:pt x="48" y="47"/>
                      </a:lnTo>
                      <a:lnTo>
                        <a:pt x="45" y="33"/>
                      </a:lnTo>
                      <a:lnTo>
                        <a:pt x="59" y="35"/>
                      </a:lnTo>
                      <a:lnTo>
                        <a:pt x="47" y="26"/>
                      </a:lnTo>
                      <a:lnTo>
                        <a:pt x="57" y="21"/>
                      </a:lnTo>
                      <a:lnTo>
                        <a:pt x="45" y="19"/>
                      </a:lnTo>
                      <a:lnTo>
                        <a:pt x="50" y="12"/>
                      </a:lnTo>
                      <a:lnTo>
                        <a:pt x="38" y="14"/>
                      </a:lnTo>
                      <a:lnTo>
                        <a:pt x="40" y="0"/>
                      </a:lnTo>
                      <a:lnTo>
                        <a:pt x="29" y="16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61" name="Freeform 560"/>
                <p:cNvSpPr>
                  <a:spLocks/>
                </p:cNvSpPr>
                <p:nvPr/>
              </p:nvSpPr>
              <p:spPr bwMode="auto">
                <a:xfrm>
                  <a:off x="1137" y="2733"/>
                  <a:ext cx="26" cy="26"/>
                </a:xfrm>
                <a:custGeom>
                  <a:avLst/>
                  <a:gdLst>
                    <a:gd name="T0" fmla="*/ 4 w 52"/>
                    <a:gd name="T1" fmla="*/ 2 h 52"/>
                    <a:gd name="T2" fmla="*/ 3 w 52"/>
                    <a:gd name="T3" fmla="*/ 1 h 52"/>
                    <a:gd name="T4" fmla="*/ 3 w 52"/>
                    <a:gd name="T5" fmla="*/ 2 h 52"/>
                    <a:gd name="T6" fmla="*/ 1 w 52"/>
                    <a:gd name="T7" fmla="*/ 1 h 52"/>
                    <a:gd name="T8" fmla="*/ 2 w 52"/>
                    <a:gd name="T9" fmla="*/ 3 h 52"/>
                    <a:gd name="T10" fmla="*/ 0 w 52"/>
                    <a:gd name="T11" fmla="*/ 3 h 52"/>
                    <a:gd name="T12" fmla="*/ 2 w 52"/>
                    <a:gd name="T13" fmla="*/ 4 h 52"/>
                    <a:gd name="T14" fmla="*/ 0 w 52"/>
                    <a:gd name="T15" fmla="*/ 5 h 52"/>
                    <a:gd name="T16" fmla="*/ 2 w 52"/>
                    <a:gd name="T17" fmla="*/ 5 h 52"/>
                    <a:gd name="T18" fmla="*/ 2 w 52"/>
                    <a:gd name="T19" fmla="*/ 6 h 52"/>
                    <a:gd name="T20" fmla="*/ 3 w 52"/>
                    <a:gd name="T21" fmla="*/ 5 h 52"/>
                    <a:gd name="T22" fmla="*/ 3 w 52"/>
                    <a:gd name="T23" fmla="*/ 7 h 52"/>
                    <a:gd name="T24" fmla="*/ 4 w 52"/>
                    <a:gd name="T25" fmla="*/ 5 h 52"/>
                    <a:gd name="T26" fmla="*/ 4 w 52"/>
                    <a:gd name="T27" fmla="*/ 6 h 52"/>
                    <a:gd name="T28" fmla="*/ 5 w 52"/>
                    <a:gd name="T29" fmla="*/ 5 h 52"/>
                    <a:gd name="T30" fmla="*/ 6 w 52"/>
                    <a:gd name="T31" fmla="*/ 6 h 52"/>
                    <a:gd name="T32" fmla="*/ 5 w 52"/>
                    <a:gd name="T33" fmla="*/ 4 h 52"/>
                    <a:gd name="T34" fmla="*/ 7 w 52"/>
                    <a:gd name="T35" fmla="*/ 4 h 52"/>
                    <a:gd name="T36" fmla="*/ 6 w 52"/>
                    <a:gd name="T37" fmla="*/ 3 h 52"/>
                    <a:gd name="T38" fmla="*/ 7 w 52"/>
                    <a:gd name="T39" fmla="*/ 3 h 52"/>
                    <a:gd name="T40" fmla="*/ 5 w 52"/>
                    <a:gd name="T41" fmla="*/ 3 h 52"/>
                    <a:gd name="T42" fmla="*/ 6 w 52"/>
                    <a:gd name="T43" fmla="*/ 2 h 52"/>
                    <a:gd name="T44" fmla="*/ 5 w 52"/>
                    <a:gd name="T45" fmla="*/ 2 h 52"/>
                    <a:gd name="T46" fmla="*/ 5 w 52"/>
                    <a:gd name="T47" fmla="*/ 0 h 52"/>
                    <a:gd name="T48" fmla="*/ 4 w 52"/>
                    <a:gd name="T49" fmla="*/ 2 h 5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52" h="52">
                      <a:moveTo>
                        <a:pt x="26" y="14"/>
                      </a:moveTo>
                      <a:lnTo>
                        <a:pt x="21" y="5"/>
                      </a:lnTo>
                      <a:lnTo>
                        <a:pt x="18" y="15"/>
                      </a:lnTo>
                      <a:lnTo>
                        <a:pt x="2" y="5"/>
                      </a:lnTo>
                      <a:lnTo>
                        <a:pt x="11" y="17"/>
                      </a:lnTo>
                      <a:lnTo>
                        <a:pt x="0" y="21"/>
                      </a:lnTo>
                      <a:lnTo>
                        <a:pt x="9" y="28"/>
                      </a:lnTo>
                      <a:lnTo>
                        <a:pt x="0" y="34"/>
                      </a:lnTo>
                      <a:lnTo>
                        <a:pt x="14" y="33"/>
                      </a:lnTo>
                      <a:lnTo>
                        <a:pt x="13" y="41"/>
                      </a:lnTo>
                      <a:lnTo>
                        <a:pt x="19" y="38"/>
                      </a:lnTo>
                      <a:lnTo>
                        <a:pt x="21" y="52"/>
                      </a:lnTo>
                      <a:lnTo>
                        <a:pt x="26" y="36"/>
                      </a:lnTo>
                      <a:lnTo>
                        <a:pt x="32" y="47"/>
                      </a:lnTo>
                      <a:lnTo>
                        <a:pt x="33" y="34"/>
                      </a:lnTo>
                      <a:lnTo>
                        <a:pt x="44" y="43"/>
                      </a:lnTo>
                      <a:lnTo>
                        <a:pt x="40" y="31"/>
                      </a:lnTo>
                      <a:lnTo>
                        <a:pt x="52" y="31"/>
                      </a:lnTo>
                      <a:lnTo>
                        <a:pt x="42" y="24"/>
                      </a:lnTo>
                      <a:lnTo>
                        <a:pt x="50" y="19"/>
                      </a:lnTo>
                      <a:lnTo>
                        <a:pt x="40" y="17"/>
                      </a:lnTo>
                      <a:lnTo>
                        <a:pt x="44" y="10"/>
                      </a:lnTo>
                      <a:lnTo>
                        <a:pt x="35" y="12"/>
                      </a:lnTo>
                      <a:lnTo>
                        <a:pt x="35" y="0"/>
                      </a:lnTo>
                      <a:lnTo>
                        <a:pt x="26" y="1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62" name="Freeform 561"/>
                <p:cNvSpPr>
                  <a:spLocks/>
                </p:cNvSpPr>
                <p:nvPr/>
              </p:nvSpPr>
              <p:spPr bwMode="auto">
                <a:xfrm>
                  <a:off x="1139" y="2735"/>
                  <a:ext cx="22" cy="23"/>
                </a:xfrm>
                <a:custGeom>
                  <a:avLst/>
                  <a:gdLst>
                    <a:gd name="T0" fmla="*/ 2 w 45"/>
                    <a:gd name="T1" fmla="*/ 2 h 45"/>
                    <a:gd name="T2" fmla="*/ 2 w 45"/>
                    <a:gd name="T3" fmla="*/ 1 h 45"/>
                    <a:gd name="T4" fmla="*/ 1 w 45"/>
                    <a:gd name="T5" fmla="*/ 2 h 45"/>
                    <a:gd name="T6" fmla="*/ 0 w 45"/>
                    <a:gd name="T7" fmla="*/ 1 h 45"/>
                    <a:gd name="T8" fmla="*/ 1 w 45"/>
                    <a:gd name="T9" fmla="*/ 2 h 45"/>
                    <a:gd name="T10" fmla="*/ 0 w 45"/>
                    <a:gd name="T11" fmla="*/ 3 h 45"/>
                    <a:gd name="T12" fmla="*/ 1 w 45"/>
                    <a:gd name="T13" fmla="*/ 4 h 45"/>
                    <a:gd name="T14" fmla="*/ 0 w 45"/>
                    <a:gd name="T15" fmla="*/ 4 h 45"/>
                    <a:gd name="T16" fmla="*/ 1 w 45"/>
                    <a:gd name="T17" fmla="*/ 4 h 45"/>
                    <a:gd name="T18" fmla="*/ 1 w 45"/>
                    <a:gd name="T19" fmla="*/ 5 h 45"/>
                    <a:gd name="T20" fmla="*/ 1 w 45"/>
                    <a:gd name="T21" fmla="*/ 5 h 45"/>
                    <a:gd name="T22" fmla="*/ 2 w 45"/>
                    <a:gd name="T23" fmla="*/ 6 h 45"/>
                    <a:gd name="T24" fmla="*/ 2 w 45"/>
                    <a:gd name="T25" fmla="*/ 4 h 45"/>
                    <a:gd name="T26" fmla="*/ 3 w 45"/>
                    <a:gd name="T27" fmla="*/ 6 h 45"/>
                    <a:gd name="T28" fmla="*/ 3 w 45"/>
                    <a:gd name="T29" fmla="*/ 4 h 45"/>
                    <a:gd name="T30" fmla="*/ 4 w 45"/>
                    <a:gd name="T31" fmla="*/ 5 h 45"/>
                    <a:gd name="T32" fmla="*/ 4 w 45"/>
                    <a:gd name="T33" fmla="*/ 4 h 45"/>
                    <a:gd name="T34" fmla="*/ 5 w 45"/>
                    <a:gd name="T35" fmla="*/ 4 h 45"/>
                    <a:gd name="T36" fmla="*/ 4 w 45"/>
                    <a:gd name="T37" fmla="*/ 3 h 45"/>
                    <a:gd name="T38" fmla="*/ 5 w 45"/>
                    <a:gd name="T39" fmla="*/ 3 h 45"/>
                    <a:gd name="T40" fmla="*/ 4 w 45"/>
                    <a:gd name="T41" fmla="*/ 2 h 45"/>
                    <a:gd name="T42" fmla="*/ 4 w 45"/>
                    <a:gd name="T43" fmla="*/ 2 h 45"/>
                    <a:gd name="T44" fmla="*/ 3 w 45"/>
                    <a:gd name="T45" fmla="*/ 2 h 45"/>
                    <a:gd name="T46" fmla="*/ 3 w 45"/>
                    <a:gd name="T47" fmla="*/ 0 h 45"/>
                    <a:gd name="T48" fmla="*/ 2 w 45"/>
                    <a:gd name="T49" fmla="*/ 2 h 4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5" h="45">
                      <a:moveTo>
                        <a:pt x="22" y="12"/>
                      </a:moveTo>
                      <a:lnTo>
                        <a:pt x="17" y="6"/>
                      </a:lnTo>
                      <a:lnTo>
                        <a:pt x="15" y="14"/>
                      </a:lnTo>
                      <a:lnTo>
                        <a:pt x="0" y="6"/>
                      </a:lnTo>
                      <a:lnTo>
                        <a:pt x="9" y="16"/>
                      </a:lnTo>
                      <a:lnTo>
                        <a:pt x="0" y="18"/>
                      </a:lnTo>
                      <a:lnTo>
                        <a:pt x="9" y="25"/>
                      </a:lnTo>
                      <a:lnTo>
                        <a:pt x="0" y="30"/>
                      </a:lnTo>
                      <a:lnTo>
                        <a:pt x="12" y="30"/>
                      </a:lnTo>
                      <a:lnTo>
                        <a:pt x="10" y="37"/>
                      </a:lnTo>
                      <a:lnTo>
                        <a:pt x="15" y="33"/>
                      </a:lnTo>
                      <a:lnTo>
                        <a:pt x="17" y="45"/>
                      </a:lnTo>
                      <a:lnTo>
                        <a:pt x="22" y="31"/>
                      </a:lnTo>
                      <a:lnTo>
                        <a:pt x="28" y="42"/>
                      </a:lnTo>
                      <a:lnTo>
                        <a:pt x="29" y="30"/>
                      </a:lnTo>
                      <a:lnTo>
                        <a:pt x="38" y="38"/>
                      </a:lnTo>
                      <a:lnTo>
                        <a:pt x="34" y="26"/>
                      </a:lnTo>
                      <a:lnTo>
                        <a:pt x="45" y="28"/>
                      </a:lnTo>
                      <a:lnTo>
                        <a:pt x="36" y="21"/>
                      </a:lnTo>
                      <a:lnTo>
                        <a:pt x="43" y="18"/>
                      </a:lnTo>
                      <a:lnTo>
                        <a:pt x="34" y="16"/>
                      </a:lnTo>
                      <a:lnTo>
                        <a:pt x="38" y="9"/>
                      </a:lnTo>
                      <a:lnTo>
                        <a:pt x="29" y="11"/>
                      </a:lnTo>
                      <a:lnTo>
                        <a:pt x="29" y="0"/>
                      </a:lnTo>
                      <a:lnTo>
                        <a:pt x="22" y="1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63" name="Freeform 562"/>
                <p:cNvSpPr>
                  <a:spLocks/>
                </p:cNvSpPr>
                <p:nvPr/>
              </p:nvSpPr>
              <p:spPr bwMode="auto">
                <a:xfrm>
                  <a:off x="1141" y="2737"/>
                  <a:ext cx="19" cy="19"/>
                </a:xfrm>
                <a:custGeom>
                  <a:avLst/>
                  <a:gdLst>
                    <a:gd name="T0" fmla="*/ 3 w 38"/>
                    <a:gd name="T1" fmla="*/ 2 h 38"/>
                    <a:gd name="T2" fmla="*/ 2 w 38"/>
                    <a:gd name="T3" fmla="*/ 1 h 38"/>
                    <a:gd name="T4" fmla="*/ 2 w 38"/>
                    <a:gd name="T5" fmla="*/ 2 h 38"/>
                    <a:gd name="T6" fmla="*/ 0 w 38"/>
                    <a:gd name="T7" fmla="*/ 1 h 38"/>
                    <a:gd name="T8" fmla="*/ 2 w 38"/>
                    <a:gd name="T9" fmla="*/ 2 h 38"/>
                    <a:gd name="T10" fmla="*/ 0 w 38"/>
                    <a:gd name="T11" fmla="*/ 2 h 38"/>
                    <a:gd name="T12" fmla="*/ 1 w 38"/>
                    <a:gd name="T13" fmla="*/ 3 h 38"/>
                    <a:gd name="T14" fmla="*/ 0 w 38"/>
                    <a:gd name="T15" fmla="*/ 4 h 38"/>
                    <a:gd name="T16" fmla="*/ 2 w 38"/>
                    <a:gd name="T17" fmla="*/ 3 h 38"/>
                    <a:gd name="T18" fmla="*/ 2 w 38"/>
                    <a:gd name="T19" fmla="*/ 4 h 38"/>
                    <a:gd name="T20" fmla="*/ 2 w 38"/>
                    <a:gd name="T21" fmla="*/ 4 h 38"/>
                    <a:gd name="T22" fmla="*/ 2 w 38"/>
                    <a:gd name="T23" fmla="*/ 5 h 38"/>
                    <a:gd name="T24" fmla="*/ 3 w 38"/>
                    <a:gd name="T25" fmla="*/ 4 h 38"/>
                    <a:gd name="T26" fmla="*/ 3 w 38"/>
                    <a:gd name="T27" fmla="*/ 5 h 38"/>
                    <a:gd name="T28" fmla="*/ 4 w 38"/>
                    <a:gd name="T29" fmla="*/ 4 h 38"/>
                    <a:gd name="T30" fmla="*/ 4 w 38"/>
                    <a:gd name="T31" fmla="*/ 4 h 38"/>
                    <a:gd name="T32" fmla="*/ 4 w 38"/>
                    <a:gd name="T33" fmla="*/ 3 h 38"/>
                    <a:gd name="T34" fmla="*/ 5 w 38"/>
                    <a:gd name="T35" fmla="*/ 3 h 38"/>
                    <a:gd name="T36" fmla="*/ 4 w 38"/>
                    <a:gd name="T37" fmla="*/ 3 h 38"/>
                    <a:gd name="T38" fmla="*/ 5 w 38"/>
                    <a:gd name="T39" fmla="*/ 2 h 38"/>
                    <a:gd name="T40" fmla="*/ 4 w 38"/>
                    <a:gd name="T41" fmla="*/ 2 h 38"/>
                    <a:gd name="T42" fmla="*/ 5 w 38"/>
                    <a:gd name="T43" fmla="*/ 1 h 38"/>
                    <a:gd name="T44" fmla="*/ 4 w 38"/>
                    <a:gd name="T45" fmla="*/ 1 h 38"/>
                    <a:gd name="T46" fmla="*/ 4 w 38"/>
                    <a:gd name="T47" fmla="*/ 0 h 38"/>
                    <a:gd name="T48" fmla="*/ 3 w 38"/>
                    <a:gd name="T49" fmla="*/ 2 h 3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8" h="38">
                      <a:moveTo>
                        <a:pt x="19" y="10"/>
                      </a:moveTo>
                      <a:lnTo>
                        <a:pt x="14" y="3"/>
                      </a:lnTo>
                      <a:lnTo>
                        <a:pt x="12" y="10"/>
                      </a:lnTo>
                      <a:lnTo>
                        <a:pt x="0" y="3"/>
                      </a:lnTo>
                      <a:lnTo>
                        <a:pt x="9" y="14"/>
                      </a:lnTo>
                      <a:lnTo>
                        <a:pt x="0" y="15"/>
                      </a:lnTo>
                      <a:lnTo>
                        <a:pt x="7" y="21"/>
                      </a:lnTo>
                      <a:lnTo>
                        <a:pt x="0" y="26"/>
                      </a:lnTo>
                      <a:lnTo>
                        <a:pt x="11" y="24"/>
                      </a:lnTo>
                      <a:lnTo>
                        <a:pt x="9" y="31"/>
                      </a:lnTo>
                      <a:lnTo>
                        <a:pt x="14" y="27"/>
                      </a:lnTo>
                      <a:lnTo>
                        <a:pt x="16" y="38"/>
                      </a:lnTo>
                      <a:lnTo>
                        <a:pt x="19" y="26"/>
                      </a:lnTo>
                      <a:lnTo>
                        <a:pt x="23" y="34"/>
                      </a:lnTo>
                      <a:lnTo>
                        <a:pt x="25" y="26"/>
                      </a:lnTo>
                      <a:lnTo>
                        <a:pt x="31" y="31"/>
                      </a:lnTo>
                      <a:lnTo>
                        <a:pt x="30" y="22"/>
                      </a:lnTo>
                      <a:lnTo>
                        <a:pt x="38" y="22"/>
                      </a:lnTo>
                      <a:lnTo>
                        <a:pt x="31" y="19"/>
                      </a:lnTo>
                      <a:lnTo>
                        <a:pt x="37" y="14"/>
                      </a:lnTo>
                      <a:lnTo>
                        <a:pt x="30" y="12"/>
                      </a:lnTo>
                      <a:lnTo>
                        <a:pt x="33" y="7"/>
                      </a:lnTo>
                      <a:lnTo>
                        <a:pt x="25" y="8"/>
                      </a:lnTo>
                      <a:lnTo>
                        <a:pt x="26" y="0"/>
                      </a:lnTo>
                      <a:lnTo>
                        <a:pt x="19" y="1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64" name="Freeform 563"/>
                <p:cNvSpPr>
                  <a:spLocks/>
                </p:cNvSpPr>
                <p:nvPr/>
              </p:nvSpPr>
              <p:spPr bwMode="auto">
                <a:xfrm>
                  <a:off x="1142" y="2739"/>
                  <a:ext cx="16" cy="15"/>
                </a:xfrm>
                <a:custGeom>
                  <a:avLst/>
                  <a:gdLst>
                    <a:gd name="T0" fmla="*/ 2 w 31"/>
                    <a:gd name="T1" fmla="*/ 1 h 31"/>
                    <a:gd name="T2" fmla="*/ 2 w 31"/>
                    <a:gd name="T3" fmla="*/ 0 h 31"/>
                    <a:gd name="T4" fmla="*/ 2 w 31"/>
                    <a:gd name="T5" fmla="*/ 1 h 31"/>
                    <a:gd name="T6" fmla="*/ 0 w 31"/>
                    <a:gd name="T7" fmla="*/ 0 h 31"/>
                    <a:gd name="T8" fmla="*/ 1 w 31"/>
                    <a:gd name="T9" fmla="*/ 1 h 31"/>
                    <a:gd name="T10" fmla="*/ 0 w 31"/>
                    <a:gd name="T11" fmla="*/ 1 h 31"/>
                    <a:gd name="T12" fmla="*/ 1 w 31"/>
                    <a:gd name="T13" fmla="*/ 2 h 31"/>
                    <a:gd name="T14" fmla="*/ 0 w 31"/>
                    <a:gd name="T15" fmla="*/ 2 h 31"/>
                    <a:gd name="T16" fmla="*/ 1 w 31"/>
                    <a:gd name="T17" fmla="*/ 2 h 31"/>
                    <a:gd name="T18" fmla="*/ 1 w 31"/>
                    <a:gd name="T19" fmla="*/ 3 h 31"/>
                    <a:gd name="T20" fmla="*/ 2 w 31"/>
                    <a:gd name="T21" fmla="*/ 2 h 31"/>
                    <a:gd name="T22" fmla="*/ 2 w 31"/>
                    <a:gd name="T23" fmla="*/ 3 h 31"/>
                    <a:gd name="T24" fmla="*/ 2 w 31"/>
                    <a:gd name="T25" fmla="*/ 2 h 31"/>
                    <a:gd name="T26" fmla="*/ 3 w 31"/>
                    <a:gd name="T27" fmla="*/ 3 h 31"/>
                    <a:gd name="T28" fmla="*/ 3 w 31"/>
                    <a:gd name="T29" fmla="*/ 2 h 31"/>
                    <a:gd name="T30" fmla="*/ 4 w 31"/>
                    <a:gd name="T31" fmla="*/ 3 h 31"/>
                    <a:gd name="T32" fmla="*/ 3 w 31"/>
                    <a:gd name="T33" fmla="*/ 2 h 31"/>
                    <a:gd name="T34" fmla="*/ 4 w 31"/>
                    <a:gd name="T35" fmla="*/ 2 h 31"/>
                    <a:gd name="T36" fmla="*/ 4 w 31"/>
                    <a:gd name="T37" fmla="*/ 2 h 31"/>
                    <a:gd name="T38" fmla="*/ 4 w 31"/>
                    <a:gd name="T39" fmla="*/ 1 h 31"/>
                    <a:gd name="T40" fmla="*/ 3 w 31"/>
                    <a:gd name="T41" fmla="*/ 1 h 31"/>
                    <a:gd name="T42" fmla="*/ 4 w 31"/>
                    <a:gd name="T43" fmla="*/ 0 h 31"/>
                    <a:gd name="T44" fmla="*/ 3 w 31"/>
                    <a:gd name="T45" fmla="*/ 0 h 31"/>
                    <a:gd name="T46" fmla="*/ 3 w 31"/>
                    <a:gd name="T47" fmla="*/ 0 h 31"/>
                    <a:gd name="T48" fmla="*/ 2 w 31"/>
                    <a:gd name="T49" fmla="*/ 1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1" h="31">
                      <a:moveTo>
                        <a:pt x="15" y="9"/>
                      </a:moveTo>
                      <a:lnTo>
                        <a:pt x="12" y="4"/>
                      </a:lnTo>
                      <a:lnTo>
                        <a:pt x="10" y="9"/>
                      </a:lnTo>
                      <a:lnTo>
                        <a:pt x="0" y="4"/>
                      </a:lnTo>
                      <a:lnTo>
                        <a:pt x="7" y="11"/>
                      </a:lnTo>
                      <a:lnTo>
                        <a:pt x="0" y="12"/>
                      </a:lnTo>
                      <a:lnTo>
                        <a:pt x="5" y="18"/>
                      </a:lnTo>
                      <a:lnTo>
                        <a:pt x="0" y="21"/>
                      </a:lnTo>
                      <a:lnTo>
                        <a:pt x="8" y="19"/>
                      </a:lnTo>
                      <a:lnTo>
                        <a:pt x="7" y="26"/>
                      </a:lnTo>
                      <a:lnTo>
                        <a:pt x="10" y="23"/>
                      </a:lnTo>
                      <a:lnTo>
                        <a:pt x="12" y="31"/>
                      </a:lnTo>
                      <a:lnTo>
                        <a:pt x="15" y="21"/>
                      </a:lnTo>
                      <a:lnTo>
                        <a:pt x="19" y="28"/>
                      </a:lnTo>
                      <a:lnTo>
                        <a:pt x="21" y="21"/>
                      </a:lnTo>
                      <a:lnTo>
                        <a:pt x="26" y="26"/>
                      </a:lnTo>
                      <a:lnTo>
                        <a:pt x="24" y="19"/>
                      </a:lnTo>
                      <a:lnTo>
                        <a:pt x="31" y="19"/>
                      </a:lnTo>
                      <a:lnTo>
                        <a:pt x="26" y="16"/>
                      </a:lnTo>
                      <a:lnTo>
                        <a:pt x="29" y="12"/>
                      </a:lnTo>
                      <a:lnTo>
                        <a:pt x="24" y="11"/>
                      </a:lnTo>
                      <a:lnTo>
                        <a:pt x="26" y="7"/>
                      </a:lnTo>
                      <a:lnTo>
                        <a:pt x="21" y="7"/>
                      </a:lnTo>
                      <a:lnTo>
                        <a:pt x="21" y="0"/>
                      </a:lnTo>
                      <a:lnTo>
                        <a:pt x="15" y="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65" name="Freeform 564"/>
                <p:cNvSpPr>
                  <a:spLocks/>
                </p:cNvSpPr>
                <p:nvPr/>
              </p:nvSpPr>
              <p:spPr bwMode="auto">
                <a:xfrm>
                  <a:off x="1144" y="2740"/>
                  <a:ext cx="12" cy="12"/>
                </a:xfrm>
                <a:custGeom>
                  <a:avLst/>
                  <a:gdLst>
                    <a:gd name="T0" fmla="*/ 2 w 24"/>
                    <a:gd name="T1" fmla="*/ 1 h 24"/>
                    <a:gd name="T2" fmla="*/ 2 w 24"/>
                    <a:gd name="T3" fmla="*/ 1 h 24"/>
                    <a:gd name="T4" fmla="*/ 2 w 24"/>
                    <a:gd name="T5" fmla="*/ 1 h 24"/>
                    <a:gd name="T6" fmla="*/ 0 w 24"/>
                    <a:gd name="T7" fmla="*/ 1 h 24"/>
                    <a:gd name="T8" fmla="*/ 1 w 24"/>
                    <a:gd name="T9" fmla="*/ 1 h 24"/>
                    <a:gd name="T10" fmla="*/ 0 w 24"/>
                    <a:gd name="T11" fmla="*/ 2 h 24"/>
                    <a:gd name="T12" fmla="*/ 1 w 24"/>
                    <a:gd name="T13" fmla="*/ 2 h 24"/>
                    <a:gd name="T14" fmla="*/ 0 w 24"/>
                    <a:gd name="T15" fmla="*/ 2 h 24"/>
                    <a:gd name="T16" fmla="*/ 1 w 24"/>
                    <a:gd name="T17" fmla="*/ 2 h 24"/>
                    <a:gd name="T18" fmla="*/ 1 w 24"/>
                    <a:gd name="T19" fmla="*/ 3 h 24"/>
                    <a:gd name="T20" fmla="*/ 2 w 24"/>
                    <a:gd name="T21" fmla="*/ 3 h 24"/>
                    <a:gd name="T22" fmla="*/ 2 w 24"/>
                    <a:gd name="T23" fmla="*/ 3 h 24"/>
                    <a:gd name="T24" fmla="*/ 2 w 24"/>
                    <a:gd name="T25" fmla="*/ 3 h 24"/>
                    <a:gd name="T26" fmla="*/ 2 w 24"/>
                    <a:gd name="T27" fmla="*/ 3 h 24"/>
                    <a:gd name="T28" fmla="*/ 2 w 24"/>
                    <a:gd name="T29" fmla="*/ 2 h 24"/>
                    <a:gd name="T30" fmla="*/ 3 w 24"/>
                    <a:gd name="T31" fmla="*/ 3 h 24"/>
                    <a:gd name="T32" fmla="*/ 3 w 24"/>
                    <a:gd name="T33" fmla="*/ 2 h 24"/>
                    <a:gd name="T34" fmla="*/ 3 w 24"/>
                    <a:gd name="T35" fmla="*/ 2 h 24"/>
                    <a:gd name="T36" fmla="*/ 3 w 24"/>
                    <a:gd name="T37" fmla="*/ 2 h 24"/>
                    <a:gd name="T38" fmla="*/ 3 w 24"/>
                    <a:gd name="T39" fmla="*/ 1 h 24"/>
                    <a:gd name="T40" fmla="*/ 3 w 24"/>
                    <a:gd name="T41" fmla="*/ 1 h 24"/>
                    <a:gd name="T42" fmla="*/ 3 w 24"/>
                    <a:gd name="T43" fmla="*/ 1 h 24"/>
                    <a:gd name="T44" fmla="*/ 2 w 24"/>
                    <a:gd name="T45" fmla="*/ 1 h 24"/>
                    <a:gd name="T46" fmla="*/ 2 w 24"/>
                    <a:gd name="T47" fmla="*/ 0 h 24"/>
                    <a:gd name="T48" fmla="*/ 2 w 24"/>
                    <a:gd name="T49" fmla="*/ 1 h 2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4" h="24">
                      <a:moveTo>
                        <a:pt x="12" y="7"/>
                      </a:moveTo>
                      <a:lnTo>
                        <a:pt x="9" y="1"/>
                      </a:lnTo>
                      <a:lnTo>
                        <a:pt x="9" y="7"/>
                      </a:lnTo>
                      <a:lnTo>
                        <a:pt x="0" y="1"/>
                      </a:lnTo>
                      <a:lnTo>
                        <a:pt x="5" y="8"/>
                      </a:lnTo>
                      <a:lnTo>
                        <a:pt x="0" y="10"/>
                      </a:lnTo>
                      <a:lnTo>
                        <a:pt x="4" y="14"/>
                      </a:lnTo>
                      <a:lnTo>
                        <a:pt x="0" y="15"/>
                      </a:lnTo>
                      <a:lnTo>
                        <a:pt x="7" y="15"/>
                      </a:lnTo>
                      <a:lnTo>
                        <a:pt x="5" y="19"/>
                      </a:lnTo>
                      <a:lnTo>
                        <a:pt x="9" y="17"/>
                      </a:lnTo>
                      <a:lnTo>
                        <a:pt x="9" y="24"/>
                      </a:lnTo>
                      <a:lnTo>
                        <a:pt x="12" y="17"/>
                      </a:lnTo>
                      <a:lnTo>
                        <a:pt x="16" y="22"/>
                      </a:lnTo>
                      <a:lnTo>
                        <a:pt x="16" y="15"/>
                      </a:lnTo>
                      <a:lnTo>
                        <a:pt x="21" y="20"/>
                      </a:lnTo>
                      <a:lnTo>
                        <a:pt x="19" y="14"/>
                      </a:lnTo>
                      <a:lnTo>
                        <a:pt x="24" y="15"/>
                      </a:lnTo>
                      <a:lnTo>
                        <a:pt x="19" y="12"/>
                      </a:lnTo>
                      <a:lnTo>
                        <a:pt x="24" y="8"/>
                      </a:lnTo>
                      <a:lnTo>
                        <a:pt x="19" y="8"/>
                      </a:lnTo>
                      <a:lnTo>
                        <a:pt x="21" y="5"/>
                      </a:lnTo>
                      <a:lnTo>
                        <a:pt x="16" y="5"/>
                      </a:lnTo>
                      <a:lnTo>
                        <a:pt x="16" y="0"/>
                      </a:lnTo>
                      <a:lnTo>
                        <a:pt x="12" y="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66" name="Freeform 565"/>
                <p:cNvSpPr>
                  <a:spLocks/>
                </p:cNvSpPr>
                <p:nvPr/>
              </p:nvSpPr>
              <p:spPr bwMode="auto">
                <a:xfrm>
                  <a:off x="1146" y="2742"/>
                  <a:ext cx="8" cy="9"/>
                </a:xfrm>
                <a:custGeom>
                  <a:avLst/>
                  <a:gdLst>
                    <a:gd name="T0" fmla="*/ 1 w 17"/>
                    <a:gd name="T1" fmla="*/ 1 h 17"/>
                    <a:gd name="T2" fmla="*/ 0 w 17"/>
                    <a:gd name="T3" fmla="*/ 1 h 17"/>
                    <a:gd name="T4" fmla="*/ 0 w 17"/>
                    <a:gd name="T5" fmla="*/ 1 h 17"/>
                    <a:gd name="T6" fmla="*/ 0 w 17"/>
                    <a:gd name="T7" fmla="*/ 1 h 17"/>
                    <a:gd name="T8" fmla="*/ 0 w 17"/>
                    <a:gd name="T9" fmla="*/ 1 h 17"/>
                    <a:gd name="T10" fmla="*/ 0 w 17"/>
                    <a:gd name="T11" fmla="*/ 1 h 17"/>
                    <a:gd name="T12" fmla="*/ 0 w 17"/>
                    <a:gd name="T13" fmla="*/ 2 h 17"/>
                    <a:gd name="T14" fmla="*/ 0 w 17"/>
                    <a:gd name="T15" fmla="*/ 2 h 17"/>
                    <a:gd name="T16" fmla="*/ 0 w 17"/>
                    <a:gd name="T17" fmla="*/ 2 h 17"/>
                    <a:gd name="T18" fmla="*/ 0 w 17"/>
                    <a:gd name="T19" fmla="*/ 2 h 17"/>
                    <a:gd name="T20" fmla="*/ 0 w 17"/>
                    <a:gd name="T21" fmla="*/ 2 h 17"/>
                    <a:gd name="T22" fmla="*/ 0 w 17"/>
                    <a:gd name="T23" fmla="*/ 3 h 17"/>
                    <a:gd name="T24" fmla="*/ 1 w 17"/>
                    <a:gd name="T25" fmla="*/ 2 h 17"/>
                    <a:gd name="T26" fmla="*/ 1 w 17"/>
                    <a:gd name="T27" fmla="*/ 2 h 17"/>
                    <a:gd name="T28" fmla="*/ 1 w 17"/>
                    <a:gd name="T29" fmla="*/ 2 h 17"/>
                    <a:gd name="T30" fmla="*/ 1 w 17"/>
                    <a:gd name="T31" fmla="*/ 2 h 17"/>
                    <a:gd name="T32" fmla="*/ 1 w 17"/>
                    <a:gd name="T33" fmla="*/ 2 h 17"/>
                    <a:gd name="T34" fmla="*/ 2 w 17"/>
                    <a:gd name="T35" fmla="*/ 2 h 17"/>
                    <a:gd name="T36" fmla="*/ 1 w 17"/>
                    <a:gd name="T37" fmla="*/ 2 h 17"/>
                    <a:gd name="T38" fmla="*/ 2 w 17"/>
                    <a:gd name="T39" fmla="*/ 1 h 17"/>
                    <a:gd name="T40" fmla="*/ 1 w 17"/>
                    <a:gd name="T41" fmla="*/ 1 h 17"/>
                    <a:gd name="T42" fmla="*/ 1 w 17"/>
                    <a:gd name="T43" fmla="*/ 1 h 17"/>
                    <a:gd name="T44" fmla="*/ 1 w 17"/>
                    <a:gd name="T45" fmla="*/ 1 h 17"/>
                    <a:gd name="T46" fmla="*/ 1 w 17"/>
                    <a:gd name="T47" fmla="*/ 0 h 17"/>
                    <a:gd name="T48" fmla="*/ 1 w 17"/>
                    <a:gd name="T49" fmla="*/ 1 h 1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7" h="17">
                      <a:moveTo>
                        <a:pt x="8" y="5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2"/>
                      </a:lnTo>
                      <a:lnTo>
                        <a:pt x="3" y="5"/>
                      </a:lnTo>
                      <a:lnTo>
                        <a:pt x="0" y="7"/>
                      </a:lnTo>
                      <a:lnTo>
                        <a:pt x="3" y="9"/>
                      </a:lnTo>
                      <a:lnTo>
                        <a:pt x="0" y="12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7" y="12"/>
                      </a:lnTo>
                      <a:lnTo>
                        <a:pt x="7" y="17"/>
                      </a:lnTo>
                      <a:lnTo>
                        <a:pt x="8" y="12"/>
                      </a:lnTo>
                      <a:lnTo>
                        <a:pt x="10" y="16"/>
                      </a:lnTo>
                      <a:lnTo>
                        <a:pt x="10" y="12"/>
                      </a:lnTo>
                      <a:lnTo>
                        <a:pt x="14" y="14"/>
                      </a:lnTo>
                      <a:lnTo>
                        <a:pt x="14" y="11"/>
                      </a:lnTo>
                      <a:lnTo>
                        <a:pt x="17" y="11"/>
                      </a:lnTo>
                      <a:lnTo>
                        <a:pt x="14" y="9"/>
                      </a:lnTo>
                      <a:lnTo>
                        <a:pt x="17" y="7"/>
                      </a:lnTo>
                      <a:lnTo>
                        <a:pt x="14" y="5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2" y="0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67" name="Freeform 566"/>
                <p:cNvSpPr>
                  <a:spLocks/>
                </p:cNvSpPr>
                <p:nvPr/>
              </p:nvSpPr>
              <p:spPr bwMode="auto">
                <a:xfrm>
                  <a:off x="1148" y="2744"/>
                  <a:ext cx="5" cy="5"/>
                </a:xfrm>
                <a:custGeom>
                  <a:avLst/>
                  <a:gdLst>
                    <a:gd name="T0" fmla="*/ 0 w 11"/>
                    <a:gd name="T1" fmla="*/ 1 h 10"/>
                    <a:gd name="T2" fmla="*/ 0 w 11"/>
                    <a:gd name="T3" fmla="*/ 1 h 10"/>
                    <a:gd name="T4" fmla="*/ 0 w 11"/>
                    <a:gd name="T5" fmla="*/ 1 h 10"/>
                    <a:gd name="T6" fmla="*/ 0 w 11"/>
                    <a:gd name="T7" fmla="*/ 1 h 10"/>
                    <a:gd name="T8" fmla="*/ 0 w 11"/>
                    <a:gd name="T9" fmla="*/ 1 h 10"/>
                    <a:gd name="T10" fmla="*/ 0 w 11"/>
                    <a:gd name="T11" fmla="*/ 1 h 10"/>
                    <a:gd name="T12" fmla="*/ 0 w 11"/>
                    <a:gd name="T13" fmla="*/ 1 h 10"/>
                    <a:gd name="T14" fmla="*/ 0 w 11"/>
                    <a:gd name="T15" fmla="*/ 1 h 10"/>
                    <a:gd name="T16" fmla="*/ 0 w 11"/>
                    <a:gd name="T17" fmla="*/ 1 h 10"/>
                    <a:gd name="T18" fmla="*/ 0 w 11"/>
                    <a:gd name="T19" fmla="*/ 1 h 10"/>
                    <a:gd name="T20" fmla="*/ 0 w 11"/>
                    <a:gd name="T21" fmla="*/ 1 h 10"/>
                    <a:gd name="T22" fmla="*/ 0 w 11"/>
                    <a:gd name="T23" fmla="*/ 2 h 10"/>
                    <a:gd name="T24" fmla="*/ 0 w 11"/>
                    <a:gd name="T25" fmla="*/ 1 h 10"/>
                    <a:gd name="T26" fmla="*/ 0 w 11"/>
                    <a:gd name="T27" fmla="*/ 1 h 10"/>
                    <a:gd name="T28" fmla="*/ 0 w 11"/>
                    <a:gd name="T29" fmla="*/ 1 h 10"/>
                    <a:gd name="T30" fmla="*/ 1 w 11"/>
                    <a:gd name="T31" fmla="*/ 1 h 10"/>
                    <a:gd name="T32" fmla="*/ 1 w 11"/>
                    <a:gd name="T33" fmla="*/ 1 h 10"/>
                    <a:gd name="T34" fmla="*/ 1 w 11"/>
                    <a:gd name="T35" fmla="*/ 1 h 10"/>
                    <a:gd name="T36" fmla="*/ 1 w 11"/>
                    <a:gd name="T37" fmla="*/ 1 h 10"/>
                    <a:gd name="T38" fmla="*/ 1 w 11"/>
                    <a:gd name="T39" fmla="*/ 1 h 10"/>
                    <a:gd name="T40" fmla="*/ 1 w 11"/>
                    <a:gd name="T41" fmla="*/ 1 h 10"/>
                    <a:gd name="T42" fmla="*/ 1 w 11"/>
                    <a:gd name="T43" fmla="*/ 1 h 10"/>
                    <a:gd name="T44" fmla="*/ 0 w 11"/>
                    <a:gd name="T45" fmla="*/ 1 h 10"/>
                    <a:gd name="T46" fmla="*/ 0 w 11"/>
                    <a:gd name="T47" fmla="*/ 0 h 10"/>
                    <a:gd name="T48" fmla="*/ 0 w 11"/>
                    <a:gd name="T49" fmla="*/ 1 h 1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1" h="10">
                      <a:moveTo>
                        <a:pt x="5" y="3"/>
                      </a:move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2" y="8"/>
                      </a:lnTo>
                      <a:lnTo>
                        <a:pt x="4" y="7"/>
                      </a:lnTo>
                      <a:lnTo>
                        <a:pt x="4" y="10"/>
                      </a:lnTo>
                      <a:lnTo>
                        <a:pt x="5" y="7"/>
                      </a:lnTo>
                      <a:lnTo>
                        <a:pt x="7" y="8"/>
                      </a:lnTo>
                      <a:lnTo>
                        <a:pt x="7" y="7"/>
                      </a:lnTo>
                      <a:lnTo>
                        <a:pt x="9" y="8"/>
                      </a:lnTo>
                      <a:lnTo>
                        <a:pt x="9" y="7"/>
                      </a:lnTo>
                      <a:lnTo>
                        <a:pt x="11" y="7"/>
                      </a:lnTo>
                      <a:lnTo>
                        <a:pt x="9" y="5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68" name="Freeform 567"/>
                <p:cNvSpPr>
                  <a:spLocks/>
                </p:cNvSpPr>
                <p:nvPr/>
              </p:nvSpPr>
              <p:spPr bwMode="auto">
                <a:xfrm>
                  <a:off x="1149" y="2746"/>
                  <a:ext cx="2" cy="1"/>
                </a:xfrm>
                <a:custGeom>
                  <a:avLst/>
                  <a:gdLst>
                    <a:gd name="T0" fmla="*/ 1 w 3"/>
                    <a:gd name="T1" fmla="*/ 0 h 4"/>
                    <a:gd name="T2" fmla="*/ 1 w 3"/>
                    <a:gd name="T3" fmla="*/ 0 h 4"/>
                    <a:gd name="T4" fmla="*/ 1 w 3"/>
                    <a:gd name="T5" fmla="*/ 0 h 4"/>
                    <a:gd name="T6" fmla="*/ 0 w 3"/>
                    <a:gd name="T7" fmla="*/ 0 h 4"/>
                    <a:gd name="T8" fmla="*/ 0 w 3"/>
                    <a:gd name="T9" fmla="*/ 0 h 4"/>
                    <a:gd name="T10" fmla="*/ 0 w 3"/>
                    <a:gd name="T11" fmla="*/ 0 h 4"/>
                    <a:gd name="T12" fmla="*/ 0 w 3"/>
                    <a:gd name="T13" fmla="*/ 0 h 4"/>
                    <a:gd name="T14" fmla="*/ 0 w 3"/>
                    <a:gd name="T15" fmla="*/ 0 h 4"/>
                    <a:gd name="T16" fmla="*/ 1 w 3"/>
                    <a:gd name="T17" fmla="*/ 0 h 4"/>
                    <a:gd name="T18" fmla="*/ 0 w 3"/>
                    <a:gd name="T19" fmla="*/ 0 h 4"/>
                    <a:gd name="T20" fmla="*/ 1 w 3"/>
                    <a:gd name="T21" fmla="*/ 0 h 4"/>
                    <a:gd name="T22" fmla="*/ 1 w 3"/>
                    <a:gd name="T23" fmla="*/ 0 h 4"/>
                    <a:gd name="T24" fmla="*/ 1 w 3"/>
                    <a:gd name="T25" fmla="*/ 0 h 4"/>
                    <a:gd name="T26" fmla="*/ 1 w 3"/>
                    <a:gd name="T27" fmla="*/ 0 h 4"/>
                    <a:gd name="T28" fmla="*/ 1 w 3"/>
                    <a:gd name="T29" fmla="*/ 0 h 4"/>
                    <a:gd name="T30" fmla="*/ 1 w 3"/>
                    <a:gd name="T31" fmla="*/ 0 h 4"/>
                    <a:gd name="T32" fmla="*/ 1 w 3"/>
                    <a:gd name="T33" fmla="*/ 0 h 4"/>
                    <a:gd name="T34" fmla="*/ 1 w 3"/>
                    <a:gd name="T35" fmla="*/ 0 h 4"/>
                    <a:gd name="T36" fmla="*/ 1 w 3"/>
                    <a:gd name="T37" fmla="*/ 0 h 4"/>
                    <a:gd name="T38" fmla="*/ 1 w 3"/>
                    <a:gd name="T39" fmla="*/ 0 h 4"/>
                    <a:gd name="T40" fmla="*/ 1 w 3"/>
                    <a:gd name="T41" fmla="*/ 0 h 4"/>
                    <a:gd name="T42" fmla="*/ 1 w 3"/>
                    <a:gd name="T43" fmla="*/ 0 h 4"/>
                    <a:gd name="T44" fmla="*/ 1 w 3"/>
                    <a:gd name="T45" fmla="*/ 0 h 4"/>
                    <a:gd name="T46" fmla="*/ 1 w 3"/>
                    <a:gd name="T47" fmla="*/ 0 h 4"/>
                    <a:gd name="T48" fmla="*/ 1 w 3"/>
                    <a:gd name="T49" fmla="*/ 0 h 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" h="4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</p:grpSp>
          <p:sp>
            <p:nvSpPr>
              <p:cNvPr id="528" name="Freeform 527"/>
              <p:cNvSpPr>
                <a:spLocks/>
              </p:cNvSpPr>
              <p:nvPr/>
            </p:nvSpPr>
            <p:spPr bwMode="auto">
              <a:xfrm>
                <a:off x="1081" y="2681"/>
                <a:ext cx="138" cy="130"/>
              </a:xfrm>
              <a:custGeom>
                <a:avLst/>
                <a:gdLst>
                  <a:gd name="T0" fmla="*/ 18 w 276"/>
                  <a:gd name="T1" fmla="*/ 9 h 260"/>
                  <a:gd name="T2" fmla="*/ 14 w 276"/>
                  <a:gd name="T3" fmla="*/ 4 h 260"/>
                  <a:gd name="T4" fmla="*/ 12 w 276"/>
                  <a:gd name="T5" fmla="*/ 10 h 260"/>
                  <a:gd name="T6" fmla="*/ 1 w 276"/>
                  <a:gd name="T7" fmla="*/ 4 h 260"/>
                  <a:gd name="T8" fmla="*/ 8 w 276"/>
                  <a:gd name="T9" fmla="*/ 12 h 260"/>
                  <a:gd name="T10" fmla="*/ 0 w 276"/>
                  <a:gd name="T11" fmla="*/ 13 h 260"/>
                  <a:gd name="T12" fmla="*/ 7 w 276"/>
                  <a:gd name="T13" fmla="*/ 18 h 260"/>
                  <a:gd name="T14" fmla="*/ 1 w 276"/>
                  <a:gd name="T15" fmla="*/ 22 h 260"/>
                  <a:gd name="T16" fmla="*/ 10 w 276"/>
                  <a:gd name="T17" fmla="*/ 21 h 260"/>
                  <a:gd name="T18" fmla="*/ 8 w 276"/>
                  <a:gd name="T19" fmla="*/ 27 h 260"/>
                  <a:gd name="T20" fmla="*/ 13 w 276"/>
                  <a:gd name="T21" fmla="*/ 24 h 260"/>
                  <a:gd name="T22" fmla="*/ 14 w 276"/>
                  <a:gd name="T23" fmla="*/ 33 h 260"/>
                  <a:gd name="T24" fmla="*/ 17 w 276"/>
                  <a:gd name="T25" fmla="*/ 23 h 260"/>
                  <a:gd name="T26" fmla="*/ 22 w 276"/>
                  <a:gd name="T27" fmla="*/ 30 h 260"/>
                  <a:gd name="T28" fmla="*/ 23 w 276"/>
                  <a:gd name="T29" fmla="*/ 22 h 260"/>
                  <a:gd name="T30" fmla="*/ 29 w 276"/>
                  <a:gd name="T31" fmla="*/ 28 h 260"/>
                  <a:gd name="T32" fmla="*/ 27 w 276"/>
                  <a:gd name="T33" fmla="*/ 20 h 260"/>
                  <a:gd name="T34" fmla="*/ 35 w 276"/>
                  <a:gd name="T35" fmla="*/ 20 h 260"/>
                  <a:gd name="T36" fmla="*/ 29 w 276"/>
                  <a:gd name="T37" fmla="*/ 16 h 260"/>
                  <a:gd name="T38" fmla="*/ 34 w 276"/>
                  <a:gd name="T39" fmla="*/ 13 h 260"/>
                  <a:gd name="T40" fmla="*/ 27 w 276"/>
                  <a:gd name="T41" fmla="*/ 11 h 260"/>
                  <a:gd name="T42" fmla="*/ 30 w 276"/>
                  <a:gd name="T43" fmla="*/ 7 h 260"/>
                  <a:gd name="T44" fmla="*/ 23 w 276"/>
                  <a:gd name="T45" fmla="*/ 8 h 260"/>
                  <a:gd name="T46" fmla="*/ 24 w 276"/>
                  <a:gd name="T47" fmla="*/ 0 h 260"/>
                  <a:gd name="T48" fmla="*/ 18 w 276"/>
                  <a:gd name="T49" fmla="*/ 9 h 26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76" h="260">
                    <a:moveTo>
                      <a:pt x="138" y="70"/>
                    </a:moveTo>
                    <a:lnTo>
                      <a:pt x="107" y="27"/>
                    </a:lnTo>
                    <a:lnTo>
                      <a:pt x="93" y="76"/>
                    </a:lnTo>
                    <a:lnTo>
                      <a:pt x="5" y="27"/>
                    </a:lnTo>
                    <a:lnTo>
                      <a:pt x="59" y="91"/>
                    </a:lnTo>
                    <a:lnTo>
                      <a:pt x="0" y="103"/>
                    </a:lnTo>
                    <a:lnTo>
                      <a:pt x="49" y="141"/>
                    </a:lnTo>
                    <a:lnTo>
                      <a:pt x="2" y="176"/>
                    </a:lnTo>
                    <a:lnTo>
                      <a:pt x="73" y="167"/>
                    </a:lnTo>
                    <a:lnTo>
                      <a:pt x="61" y="212"/>
                    </a:lnTo>
                    <a:lnTo>
                      <a:pt x="99" y="188"/>
                    </a:lnTo>
                    <a:lnTo>
                      <a:pt x="109" y="260"/>
                    </a:lnTo>
                    <a:lnTo>
                      <a:pt x="135" y="179"/>
                    </a:lnTo>
                    <a:lnTo>
                      <a:pt x="169" y="238"/>
                    </a:lnTo>
                    <a:lnTo>
                      <a:pt x="180" y="174"/>
                    </a:lnTo>
                    <a:lnTo>
                      <a:pt x="232" y="217"/>
                    </a:lnTo>
                    <a:lnTo>
                      <a:pt x="216" y="155"/>
                    </a:lnTo>
                    <a:lnTo>
                      <a:pt x="276" y="160"/>
                    </a:lnTo>
                    <a:lnTo>
                      <a:pt x="225" y="126"/>
                    </a:lnTo>
                    <a:lnTo>
                      <a:pt x="270" y="98"/>
                    </a:lnTo>
                    <a:lnTo>
                      <a:pt x="214" y="88"/>
                    </a:lnTo>
                    <a:lnTo>
                      <a:pt x="235" y="53"/>
                    </a:lnTo>
                    <a:lnTo>
                      <a:pt x="181" y="64"/>
                    </a:lnTo>
                    <a:lnTo>
                      <a:pt x="187" y="0"/>
                    </a:lnTo>
                    <a:lnTo>
                      <a:pt x="138" y="7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3399FF"/>
                  </a:gs>
                  <a:gs pos="100000">
                    <a:srgbClr val="184776"/>
                  </a:gs>
                </a:gsLst>
                <a:path path="rect">
                  <a:fillToRect l="50000" t="50000" r="50000" b="50000"/>
                </a:path>
              </a:gradFill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endParaRPr lang="en-GB"/>
              </a:p>
            </p:txBody>
          </p:sp>
        </p:grpSp>
      </p:grp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4712225" y="3791150"/>
            <a:ext cx="2309813" cy="1724026"/>
            <a:chOff x="2116" y="2490"/>
            <a:chExt cx="1455" cy="1086"/>
          </a:xfrm>
        </p:grpSpPr>
        <p:grpSp>
          <p:nvGrpSpPr>
            <p:cNvPr id="297" name="Group 296"/>
            <p:cNvGrpSpPr>
              <a:grpSpLocks/>
            </p:cNvGrpSpPr>
            <p:nvPr/>
          </p:nvGrpSpPr>
          <p:grpSpPr bwMode="auto">
            <a:xfrm>
              <a:off x="2131" y="2490"/>
              <a:ext cx="1440" cy="1075"/>
              <a:chOff x="1488" y="720"/>
              <a:chExt cx="864" cy="816"/>
            </a:xfrm>
          </p:grpSpPr>
          <p:sp>
            <p:nvSpPr>
              <p:cNvPr id="520" name="Oval 519"/>
              <p:cNvSpPr>
                <a:spLocks noChangeArrowheads="1"/>
              </p:cNvSpPr>
              <p:nvPr/>
            </p:nvSpPr>
            <p:spPr bwMode="auto">
              <a:xfrm>
                <a:off x="1488" y="1344"/>
                <a:ext cx="864" cy="192"/>
              </a:xfrm>
              <a:prstGeom prst="ellipse">
                <a:avLst/>
              </a:prstGeom>
              <a:solidFill>
                <a:schemeClr val="bg1"/>
              </a:solidFill>
              <a:ln w="8001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eaLnBrk="1" hangingPunct="1"/>
                <a:endParaRPr lang="en-IE" altLang="en-US"/>
              </a:p>
            </p:txBody>
          </p:sp>
          <p:grpSp>
            <p:nvGrpSpPr>
              <p:cNvPr id="521" name="Group 520"/>
              <p:cNvGrpSpPr>
                <a:grpSpLocks/>
              </p:cNvGrpSpPr>
              <p:nvPr/>
            </p:nvGrpSpPr>
            <p:grpSpPr bwMode="auto">
              <a:xfrm>
                <a:off x="1488" y="720"/>
                <a:ext cx="864" cy="816"/>
                <a:chOff x="1488" y="720"/>
                <a:chExt cx="864" cy="816"/>
              </a:xfrm>
            </p:grpSpPr>
            <p:sp>
              <p:nvSpPr>
                <p:cNvPr id="522" name="Freeform 521"/>
                <p:cNvSpPr>
                  <a:spLocks/>
                </p:cNvSpPr>
                <p:nvPr/>
              </p:nvSpPr>
              <p:spPr bwMode="auto">
                <a:xfrm>
                  <a:off x="1488" y="720"/>
                  <a:ext cx="864" cy="816"/>
                </a:xfrm>
                <a:custGeom>
                  <a:avLst/>
                  <a:gdLst>
                    <a:gd name="T0" fmla="*/ 230 w 1122"/>
                    <a:gd name="T1" fmla="*/ 1 h 1395"/>
                    <a:gd name="T2" fmla="*/ 179 w 1122"/>
                    <a:gd name="T3" fmla="*/ 2 h 1395"/>
                    <a:gd name="T4" fmla="*/ 134 w 1122"/>
                    <a:gd name="T5" fmla="*/ 4 h 1395"/>
                    <a:gd name="T6" fmla="*/ 93 w 1122"/>
                    <a:gd name="T7" fmla="*/ 8 h 1395"/>
                    <a:gd name="T8" fmla="*/ 59 w 1122"/>
                    <a:gd name="T9" fmla="*/ 13 h 1395"/>
                    <a:gd name="T10" fmla="*/ 31 w 1122"/>
                    <a:gd name="T11" fmla="*/ 18 h 1395"/>
                    <a:gd name="T12" fmla="*/ 12 w 1122"/>
                    <a:gd name="T13" fmla="*/ 25 h 1395"/>
                    <a:gd name="T14" fmla="*/ 2 w 1122"/>
                    <a:gd name="T15" fmla="*/ 32 h 1395"/>
                    <a:gd name="T16" fmla="*/ 0 w 1122"/>
                    <a:gd name="T17" fmla="*/ 245 h 1395"/>
                    <a:gd name="T18" fmla="*/ 5 w 1122"/>
                    <a:gd name="T19" fmla="*/ 251 h 1395"/>
                    <a:gd name="T20" fmla="*/ 21 w 1122"/>
                    <a:gd name="T21" fmla="*/ 257 h 1395"/>
                    <a:gd name="T22" fmla="*/ 43 w 1122"/>
                    <a:gd name="T23" fmla="*/ 264 h 1395"/>
                    <a:gd name="T24" fmla="*/ 75 w 1122"/>
                    <a:gd name="T25" fmla="*/ 269 h 1395"/>
                    <a:gd name="T26" fmla="*/ 112 w 1122"/>
                    <a:gd name="T27" fmla="*/ 273 h 1395"/>
                    <a:gd name="T28" fmla="*/ 156 w 1122"/>
                    <a:gd name="T29" fmla="*/ 277 h 1395"/>
                    <a:gd name="T30" fmla="*/ 204 w 1122"/>
                    <a:gd name="T31" fmla="*/ 278 h 1395"/>
                    <a:gd name="T32" fmla="*/ 256 w 1122"/>
                    <a:gd name="T33" fmla="*/ 279 h 1395"/>
                    <a:gd name="T34" fmla="*/ 308 w 1122"/>
                    <a:gd name="T35" fmla="*/ 278 h 1395"/>
                    <a:gd name="T36" fmla="*/ 357 w 1122"/>
                    <a:gd name="T37" fmla="*/ 277 h 1395"/>
                    <a:gd name="T38" fmla="*/ 400 w 1122"/>
                    <a:gd name="T39" fmla="*/ 273 h 1395"/>
                    <a:gd name="T40" fmla="*/ 437 w 1122"/>
                    <a:gd name="T41" fmla="*/ 269 h 1395"/>
                    <a:gd name="T42" fmla="*/ 469 w 1122"/>
                    <a:gd name="T43" fmla="*/ 264 h 1395"/>
                    <a:gd name="T44" fmla="*/ 493 w 1122"/>
                    <a:gd name="T45" fmla="*/ 257 h 1395"/>
                    <a:gd name="T46" fmla="*/ 507 w 1122"/>
                    <a:gd name="T47" fmla="*/ 251 h 1395"/>
                    <a:gd name="T48" fmla="*/ 512 w 1122"/>
                    <a:gd name="T49" fmla="*/ 245 h 1395"/>
                    <a:gd name="T50" fmla="*/ 511 w 1122"/>
                    <a:gd name="T51" fmla="*/ 32 h 1395"/>
                    <a:gd name="T52" fmla="*/ 501 w 1122"/>
                    <a:gd name="T53" fmla="*/ 25 h 1395"/>
                    <a:gd name="T54" fmla="*/ 481 w 1122"/>
                    <a:gd name="T55" fmla="*/ 18 h 1395"/>
                    <a:gd name="T56" fmla="*/ 454 w 1122"/>
                    <a:gd name="T57" fmla="*/ 13 h 1395"/>
                    <a:gd name="T58" fmla="*/ 419 w 1122"/>
                    <a:gd name="T59" fmla="*/ 8 h 1395"/>
                    <a:gd name="T60" fmla="*/ 378 w 1122"/>
                    <a:gd name="T61" fmla="*/ 4 h 1395"/>
                    <a:gd name="T62" fmla="*/ 333 w 1122"/>
                    <a:gd name="T63" fmla="*/ 2 h 1395"/>
                    <a:gd name="T64" fmla="*/ 283 w 1122"/>
                    <a:gd name="T65" fmla="*/ 1 h 139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1122" h="1395">
                      <a:moveTo>
                        <a:pt x="561" y="0"/>
                      </a:moveTo>
                      <a:lnTo>
                        <a:pt x="504" y="1"/>
                      </a:lnTo>
                      <a:lnTo>
                        <a:pt x="447" y="3"/>
                      </a:lnTo>
                      <a:lnTo>
                        <a:pt x="394" y="8"/>
                      </a:lnTo>
                      <a:lnTo>
                        <a:pt x="342" y="13"/>
                      </a:lnTo>
                      <a:lnTo>
                        <a:pt x="293" y="20"/>
                      </a:lnTo>
                      <a:lnTo>
                        <a:pt x="247" y="29"/>
                      </a:lnTo>
                      <a:lnTo>
                        <a:pt x="204" y="39"/>
                      </a:lnTo>
                      <a:lnTo>
                        <a:pt x="164" y="51"/>
                      </a:lnTo>
                      <a:lnTo>
                        <a:pt x="128" y="63"/>
                      </a:lnTo>
                      <a:lnTo>
                        <a:pt x="95" y="76"/>
                      </a:lnTo>
                      <a:lnTo>
                        <a:pt x="67" y="91"/>
                      </a:lnTo>
                      <a:lnTo>
                        <a:pt x="45" y="107"/>
                      </a:lnTo>
                      <a:lnTo>
                        <a:pt x="26" y="122"/>
                      </a:lnTo>
                      <a:lnTo>
                        <a:pt x="12" y="139"/>
                      </a:lnTo>
                      <a:lnTo>
                        <a:pt x="3" y="157"/>
                      </a:lnTo>
                      <a:lnTo>
                        <a:pt x="0" y="174"/>
                      </a:lnTo>
                      <a:lnTo>
                        <a:pt x="0" y="1220"/>
                      </a:lnTo>
                      <a:lnTo>
                        <a:pt x="3" y="1238"/>
                      </a:lnTo>
                      <a:lnTo>
                        <a:pt x="12" y="1255"/>
                      </a:lnTo>
                      <a:lnTo>
                        <a:pt x="26" y="1272"/>
                      </a:lnTo>
                      <a:lnTo>
                        <a:pt x="45" y="1288"/>
                      </a:lnTo>
                      <a:lnTo>
                        <a:pt x="67" y="1303"/>
                      </a:lnTo>
                      <a:lnTo>
                        <a:pt x="95" y="1319"/>
                      </a:lnTo>
                      <a:lnTo>
                        <a:pt x="128" y="1331"/>
                      </a:lnTo>
                      <a:lnTo>
                        <a:pt x="164" y="1345"/>
                      </a:lnTo>
                      <a:lnTo>
                        <a:pt x="204" y="1355"/>
                      </a:lnTo>
                      <a:lnTo>
                        <a:pt x="247" y="1365"/>
                      </a:lnTo>
                      <a:lnTo>
                        <a:pt x="293" y="1374"/>
                      </a:lnTo>
                      <a:lnTo>
                        <a:pt x="342" y="1381"/>
                      </a:lnTo>
                      <a:lnTo>
                        <a:pt x="394" y="1388"/>
                      </a:lnTo>
                      <a:lnTo>
                        <a:pt x="447" y="1391"/>
                      </a:lnTo>
                      <a:lnTo>
                        <a:pt x="504" y="1395"/>
                      </a:lnTo>
                      <a:lnTo>
                        <a:pt x="561" y="1395"/>
                      </a:lnTo>
                      <a:lnTo>
                        <a:pt x="618" y="1395"/>
                      </a:lnTo>
                      <a:lnTo>
                        <a:pt x="675" y="1391"/>
                      </a:lnTo>
                      <a:lnTo>
                        <a:pt x="729" y="1388"/>
                      </a:lnTo>
                      <a:lnTo>
                        <a:pt x="780" y="1381"/>
                      </a:lnTo>
                      <a:lnTo>
                        <a:pt x="829" y="1374"/>
                      </a:lnTo>
                      <a:lnTo>
                        <a:pt x="875" y="1365"/>
                      </a:lnTo>
                      <a:lnTo>
                        <a:pt x="918" y="1355"/>
                      </a:lnTo>
                      <a:lnTo>
                        <a:pt x="958" y="1345"/>
                      </a:lnTo>
                      <a:lnTo>
                        <a:pt x="994" y="1331"/>
                      </a:lnTo>
                      <a:lnTo>
                        <a:pt x="1027" y="1319"/>
                      </a:lnTo>
                      <a:lnTo>
                        <a:pt x="1055" y="1303"/>
                      </a:lnTo>
                      <a:lnTo>
                        <a:pt x="1079" y="1288"/>
                      </a:lnTo>
                      <a:lnTo>
                        <a:pt x="1096" y="1272"/>
                      </a:lnTo>
                      <a:lnTo>
                        <a:pt x="1110" y="1255"/>
                      </a:lnTo>
                      <a:lnTo>
                        <a:pt x="1119" y="1238"/>
                      </a:lnTo>
                      <a:lnTo>
                        <a:pt x="1122" y="1220"/>
                      </a:lnTo>
                      <a:lnTo>
                        <a:pt x="1122" y="174"/>
                      </a:lnTo>
                      <a:lnTo>
                        <a:pt x="1119" y="157"/>
                      </a:lnTo>
                      <a:lnTo>
                        <a:pt x="1110" y="139"/>
                      </a:lnTo>
                      <a:lnTo>
                        <a:pt x="1096" y="122"/>
                      </a:lnTo>
                      <a:lnTo>
                        <a:pt x="1079" y="107"/>
                      </a:lnTo>
                      <a:lnTo>
                        <a:pt x="1055" y="91"/>
                      </a:lnTo>
                      <a:lnTo>
                        <a:pt x="1027" y="76"/>
                      </a:lnTo>
                      <a:lnTo>
                        <a:pt x="994" y="63"/>
                      </a:lnTo>
                      <a:lnTo>
                        <a:pt x="958" y="51"/>
                      </a:lnTo>
                      <a:lnTo>
                        <a:pt x="918" y="39"/>
                      </a:lnTo>
                      <a:lnTo>
                        <a:pt x="875" y="29"/>
                      </a:lnTo>
                      <a:lnTo>
                        <a:pt x="829" y="20"/>
                      </a:lnTo>
                      <a:lnTo>
                        <a:pt x="780" y="13"/>
                      </a:lnTo>
                      <a:lnTo>
                        <a:pt x="729" y="8"/>
                      </a:lnTo>
                      <a:lnTo>
                        <a:pt x="675" y="3"/>
                      </a:lnTo>
                      <a:lnTo>
                        <a:pt x="618" y="1"/>
                      </a:lnTo>
                      <a:lnTo>
                        <a:pt x="56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800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523" name="Freeform 522"/>
                <p:cNvSpPr>
                  <a:spLocks/>
                </p:cNvSpPr>
                <p:nvPr/>
              </p:nvSpPr>
              <p:spPr bwMode="auto">
                <a:xfrm>
                  <a:off x="1488" y="822"/>
                  <a:ext cx="864" cy="102"/>
                </a:xfrm>
                <a:custGeom>
                  <a:avLst/>
                  <a:gdLst>
                    <a:gd name="T0" fmla="*/ 0 w 1122"/>
                    <a:gd name="T1" fmla="*/ 0 h 174"/>
                    <a:gd name="T2" fmla="*/ 2 w 1122"/>
                    <a:gd name="T3" fmla="*/ 4 h 174"/>
                    <a:gd name="T4" fmla="*/ 5 w 1122"/>
                    <a:gd name="T5" fmla="*/ 7 h 174"/>
                    <a:gd name="T6" fmla="*/ 12 w 1122"/>
                    <a:gd name="T7" fmla="*/ 11 h 174"/>
                    <a:gd name="T8" fmla="*/ 21 w 1122"/>
                    <a:gd name="T9" fmla="*/ 13 h 174"/>
                    <a:gd name="T10" fmla="*/ 31 w 1122"/>
                    <a:gd name="T11" fmla="*/ 17 h 174"/>
                    <a:gd name="T12" fmla="*/ 43 w 1122"/>
                    <a:gd name="T13" fmla="*/ 19 h 174"/>
                    <a:gd name="T14" fmla="*/ 59 w 1122"/>
                    <a:gd name="T15" fmla="*/ 22 h 174"/>
                    <a:gd name="T16" fmla="*/ 75 w 1122"/>
                    <a:gd name="T17" fmla="*/ 25 h 174"/>
                    <a:gd name="T18" fmla="*/ 93 w 1122"/>
                    <a:gd name="T19" fmla="*/ 27 h 174"/>
                    <a:gd name="T20" fmla="*/ 112 w 1122"/>
                    <a:gd name="T21" fmla="*/ 29 h 174"/>
                    <a:gd name="T22" fmla="*/ 134 w 1122"/>
                    <a:gd name="T23" fmla="*/ 31 h 174"/>
                    <a:gd name="T24" fmla="*/ 156 w 1122"/>
                    <a:gd name="T25" fmla="*/ 32 h 174"/>
                    <a:gd name="T26" fmla="*/ 179 w 1122"/>
                    <a:gd name="T27" fmla="*/ 33 h 174"/>
                    <a:gd name="T28" fmla="*/ 204 w 1122"/>
                    <a:gd name="T29" fmla="*/ 35 h 174"/>
                    <a:gd name="T30" fmla="*/ 230 w 1122"/>
                    <a:gd name="T31" fmla="*/ 35 h 174"/>
                    <a:gd name="T32" fmla="*/ 256 w 1122"/>
                    <a:gd name="T33" fmla="*/ 35 h 174"/>
                    <a:gd name="T34" fmla="*/ 283 w 1122"/>
                    <a:gd name="T35" fmla="*/ 35 h 174"/>
                    <a:gd name="T36" fmla="*/ 308 w 1122"/>
                    <a:gd name="T37" fmla="*/ 35 h 174"/>
                    <a:gd name="T38" fmla="*/ 333 w 1122"/>
                    <a:gd name="T39" fmla="*/ 33 h 174"/>
                    <a:gd name="T40" fmla="*/ 357 w 1122"/>
                    <a:gd name="T41" fmla="*/ 32 h 174"/>
                    <a:gd name="T42" fmla="*/ 378 w 1122"/>
                    <a:gd name="T43" fmla="*/ 31 h 174"/>
                    <a:gd name="T44" fmla="*/ 400 w 1122"/>
                    <a:gd name="T45" fmla="*/ 29 h 174"/>
                    <a:gd name="T46" fmla="*/ 419 w 1122"/>
                    <a:gd name="T47" fmla="*/ 27 h 174"/>
                    <a:gd name="T48" fmla="*/ 437 w 1122"/>
                    <a:gd name="T49" fmla="*/ 25 h 174"/>
                    <a:gd name="T50" fmla="*/ 454 w 1122"/>
                    <a:gd name="T51" fmla="*/ 22 h 174"/>
                    <a:gd name="T52" fmla="*/ 469 w 1122"/>
                    <a:gd name="T53" fmla="*/ 19 h 174"/>
                    <a:gd name="T54" fmla="*/ 481 w 1122"/>
                    <a:gd name="T55" fmla="*/ 17 h 174"/>
                    <a:gd name="T56" fmla="*/ 493 w 1122"/>
                    <a:gd name="T57" fmla="*/ 13 h 174"/>
                    <a:gd name="T58" fmla="*/ 501 w 1122"/>
                    <a:gd name="T59" fmla="*/ 11 h 174"/>
                    <a:gd name="T60" fmla="*/ 507 w 1122"/>
                    <a:gd name="T61" fmla="*/ 7 h 174"/>
                    <a:gd name="T62" fmla="*/ 511 w 1122"/>
                    <a:gd name="T63" fmla="*/ 4 h 174"/>
                    <a:gd name="T64" fmla="*/ 512 w 1122"/>
                    <a:gd name="T65" fmla="*/ 0 h 17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1122" h="174">
                      <a:moveTo>
                        <a:pt x="0" y="0"/>
                      </a:moveTo>
                      <a:lnTo>
                        <a:pt x="3" y="17"/>
                      </a:lnTo>
                      <a:lnTo>
                        <a:pt x="12" y="34"/>
                      </a:lnTo>
                      <a:lnTo>
                        <a:pt x="26" y="52"/>
                      </a:lnTo>
                      <a:lnTo>
                        <a:pt x="45" y="67"/>
                      </a:lnTo>
                      <a:lnTo>
                        <a:pt x="67" y="83"/>
                      </a:lnTo>
                      <a:lnTo>
                        <a:pt x="95" y="98"/>
                      </a:lnTo>
                      <a:lnTo>
                        <a:pt x="128" y="110"/>
                      </a:lnTo>
                      <a:lnTo>
                        <a:pt x="164" y="124"/>
                      </a:lnTo>
                      <a:lnTo>
                        <a:pt x="204" y="135"/>
                      </a:lnTo>
                      <a:lnTo>
                        <a:pt x="247" y="145"/>
                      </a:lnTo>
                      <a:lnTo>
                        <a:pt x="293" y="154"/>
                      </a:lnTo>
                      <a:lnTo>
                        <a:pt x="342" y="161"/>
                      </a:lnTo>
                      <a:lnTo>
                        <a:pt x="394" y="167"/>
                      </a:lnTo>
                      <a:lnTo>
                        <a:pt x="447" y="171"/>
                      </a:lnTo>
                      <a:lnTo>
                        <a:pt x="504" y="174"/>
                      </a:lnTo>
                      <a:lnTo>
                        <a:pt x="561" y="174"/>
                      </a:lnTo>
                      <a:lnTo>
                        <a:pt x="618" y="174"/>
                      </a:lnTo>
                      <a:lnTo>
                        <a:pt x="675" y="171"/>
                      </a:lnTo>
                      <a:lnTo>
                        <a:pt x="729" y="167"/>
                      </a:lnTo>
                      <a:lnTo>
                        <a:pt x="780" y="161"/>
                      </a:lnTo>
                      <a:lnTo>
                        <a:pt x="829" y="154"/>
                      </a:lnTo>
                      <a:lnTo>
                        <a:pt x="875" y="145"/>
                      </a:lnTo>
                      <a:lnTo>
                        <a:pt x="918" y="135"/>
                      </a:lnTo>
                      <a:lnTo>
                        <a:pt x="958" y="124"/>
                      </a:lnTo>
                      <a:lnTo>
                        <a:pt x="994" y="110"/>
                      </a:lnTo>
                      <a:lnTo>
                        <a:pt x="1027" y="98"/>
                      </a:lnTo>
                      <a:lnTo>
                        <a:pt x="1055" y="83"/>
                      </a:lnTo>
                      <a:lnTo>
                        <a:pt x="1079" y="67"/>
                      </a:lnTo>
                      <a:lnTo>
                        <a:pt x="1096" y="52"/>
                      </a:lnTo>
                      <a:lnTo>
                        <a:pt x="1110" y="34"/>
                      </a:lnTo>
                      <a:lnTo>
                        <a:pt x="1119" y="17"/>
                      </a:lnTo>
                      <a:lnTo>
                        <a:pt x="1122" y="0"/>
                      </a:lnTo>
                    </a:path>
                  </a:pathLst>
                </a:custGeom>
                <a:solidFill>
                  <a:schemeClr val="bg1"/>
                </a:solidFill>
                <a:ln w="800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</p:grpSp>
        </p:grpSp>
        <p:grpSp>
          <p:nvGrpSpPr>
            <p:cNvPr id="298" name="Group 297"/>
            <p:cNvGrpSpPr>
              <a:grpSpLocks/>
            </p:cNvGrpSpPr>
            <p:nvPr/>
          </p:nvGrpSpPr>
          <p:grpSpPr bwMode="auto">
            <a:xfrm>
              <a:off x="2116" y="3288"/>
              <a:ext cx="1440" cy="288"/>
              <a:chOff x="1240" y="4170"/>
              <a:chExt cx="1440" cy="288"/>
            </a:xfrm>
          </p:grpSpPr>
          <p:sp>
            <p:nvSpPr>
              <p:cNvPr id="299" name="Oval 298"/>
              <p:cNvSpPr>
                <a:spLocks noChangeArrowheads="1"/>
              </p:cNvSpPr>
              <p:nvPr/>
            </p:nvSpPr>
            <p:spPr bwMode="auto">
              <a:xfrm>
                <a:off x="1240" y="4170"/>
                <a:ext cx="1440" cy="288"/>
              </a:xfrm>
              <a:prstGeom prst="ellipse">
                <a:avLst/>
              </a:prstGeom>
              <a:solidFill>
                <a:srgbClr val="B2B2B2"/>
              </a:solidFill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eaLnBrk="1" hangingPunct="1"/>
                <a:endParaRPr lang="en-IE" altLang="en-US"/>
              </a:p>
            </p:txBody>
          </p:sp>
          <p:grpSp>
            <p:nvGrpSpPr>
              <p:cNvPr id="300" name="Group 299"/>
              <p:cNvGrpSpPr>
                <a:grpSpLocks/>
              </p:cNvGrpSpPr>
              <p:nvPr/>
            </p:nvGrpSpPr>
            <p:grpSpPr bwMode="auto">
              <a:xfrm>
                <a:off x="1432" y="4250"/>
                <a:ext cx="1095" cy="181"/>
                <a:chOff x="384" y="3552"/>
                <a:chExt cx="1095" cy="181"/>
              </a:xfrm>
            </p:grpSpPr>
            <p:grpSp>
              <p:nvGrpSpPr>
                <p:cNvPr id="304" name="Group 303"/>
                <p:cNvGrpSpPr>
                  <a:grpSpLocks/>
                </p:cNvGrpSpPr>
                <p:nvPr/>
              </p:nvGrpSpPr>
              <p:grpSpPr bwMode="auto">
                <a:xfrm>
                  <a:off x="384" y="3552"/>
                  <a:ext cx="650" cy="181"/>
                  <a:chOff x="384" y="3552"/>
                  <a:chExt cx="650" cy="181"/>
                </a:xfrm>
              </p:grpSpPr>
              <p:grpSp>
                <p:nvGrpSpPr>
                  <p:cNvPr id="391" name="Group 390"/>
                  <p:cNvGrpSpPr>
                    <a:grpSpLocks/>
                  </p:cNvGrpSpPr>
                  <p:nvPr/>
                </p:nvGrpSpPr>
                <p:grpSpPr bwMode="auto">
                  <a:xfrm>
                    <a:off x="820" y="3558"/>
                    <a:ext cx="214" cy="139"/>
                    <a:chOff x="1217" y="2681"/>
                    <a:chExt cx="139" cy="103"/>
                  </a:xfrm>
                </p:grpSpPr>
                <p:grpSp>
                  <p:nvGrpSpPr>
                    <p:cNvPr id="478" name="Group 47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217" y="2681"/>
                      <a:ext cx="139" cy="103"/>
                      <a:chOff x="1217" y="2681"/>
                      <a:chExt cx="139" cy="103"/>
                    </a:xfrm>
                  </p:grpSpPr>
                  <p:sp>
                    <p:nvSpPr>
                      <p:cNvPr id="480" name="Freeform 47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17" y="2681"/>
                        <a:ext cx="139" cy="103"/>
                      </a:xfrm>
                      <a:custGeom>
                        <a:avLst/>
                        <a:gdLst>
                          <a:gd name="T0" fmla="*/ 18 w 276"/>
                          <a:gd name="T1" fmla="*/ 6 h 207"/>
                          <a:gd name="T2" fmla="*/ 14 w 276"/>
                          <a:gd name="T3" fmla="*/ 2 h 207"/>
                          <a:gd name="T4" fmla="*/ 12 w 276"/>
                          <a:gd name="T5" fmla="*/ 7 h 207"/>
                          <a:gd name="T6" fmla="*/ 1 w 276"/>
                          <a:gd name="T7" fmla="*/ 2 h 207"/>
                          <a:gd name="T8" fmla="*/ 8 w 276"/>
                          <a:gd name="T9" fmla="*/ 9 h 207"/>
                          <a:gd name="T10" fmla="*/ 0 w 276"/>
                          <a:gd name="T11" fmla="*/ 10 h 207"/>
                          <a:gd name="T12" fmla="*/ 6 w 276"/>
                          <a:gd name="T13" fmla="*/ 14 h 207"/>
                          <a:gd name="T14" fmla="*/ 1 w 276"/>
                          <a:gd name="T15" fmla="*/ 17 h 207"/>
                          <a:gd name="T16" fmla="*/ 10 w 276"/>
                          <a:gd name="T17" fmla="*/ 16 h 207"/>
                          <a:gd name="T18" fmla="*/ 8 w 276"/>
                          <a:gd name="T19" fmla="*/ 21 h 207"/>
                          <a:gd name="T20" fmla="*/ 13 w 276"/>
                          <a:gd name="T21" fmla="*/ 18 h 207"/>
                          <a:gd name="T22" fmla="*/ 14 w 276"/>
                          <a:gd name="T23" fmla="*/ 25 h 207"/>
                          <a:gd name="T24" fmla="*/ 17 w 276"/>
                          <a:gd name="T25" fmla="*/ 17 h 207"/>
                          <a:gd name="T26" fmla="*/ 22 w 276"/>
                          <a:gd name="T27" fmla="*/ 23 h 207"/>
                          <a:gd name="T28" fmla="*/ 23 w 276"/>
                          <a:gd name="T29" fmla="*/ 17 h 207"/>
                          <a:gd name="T30" fmla="*/ 29 w 276"/>
                          <a:gd name="T31" fmla="*/ 21 h 207"/>
                          <a:gd name="T32" fmla="*/ 28 w 276"/>
                          <a:gd name="T33" fmla="*/ 15 h 207"/>
                          <a:gd name="T34" fmla="*/ 35 w 276"/>
                          <a:gd name="T35" fmla="*/ 15 h 207"/>
                          <a:gd name="T36" fmla="*/ 29 w 276"/>
                          <a:gd name="T37" fmla="*/ 12 h 207"/>
                          <a:gd name="T38" fmla="*/ 34 w 276"/>
                          <a:gd name="T39" fmla="*/ 9 h 207"/>
                          <a:gd name="T40" fmla="*/ 27 w 276"/>
                          <a:gd name="T41" fmla="*/ 8 h 207"/>
                          <a:gd name="T42" fmla="*/ 30 w 276"/>
                          <a:gd name="T43" fmla="*/ 5 h 207"/>
                          <a:gd name="T44" fmla="*/ 23 w 276"/>
                          <a:gd name="T45" fmla="*/ 6 h 207"/>
                          <a:gd name="T46" fmla="*/ 24 w 276"/>
                          <a:gd name="T47" fmla="*/ 0 h 207"/>
                          <a:gd name="T48" fmla="*/ 18 w 276"/>
                          <a:gd name="T49" fmla="*/ 6 h 20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76" h="207">
                            <a:moveTo>
                              <a:pt x="138" y="55"/>
                            </a:moveTo>
                            <a:lnTo>
                              <a:pt x="107" y="22"/>
                            </a:lnTo>
                            <a:lnTo>
                              <a:pt x="93" y="60"/>
                            </a:lnTo>
                            <a:lnTo>
                              <a:pt x="5" y="22"/>
                            </a:lnTo>
                            <a:lnTo>
                              <a:pt x="59" y="72"/>
                            </a:lnTo>
                            <a:lnTo>
                              <a:pt x="0" y="82"/>
                            </a:lnTo>
                            <a:lnTo>
                              <a:pt x="48" y="112"/>
                            </a:lnTo>
                            <a:lnTo>
                              <a:pt x="2" y="139"/>
                            </a:lnTo>
                            <a:lnTo>
                              <a:pt x="73" y="133"/>
                            </a:lnTo>
                            <a:lnTo>
                              <a:pt x="60" y="169"/>
                            </a:lnTo>
                            <a:lnTo>
                              <a:pt x="98" y="150"/>
                            </a:lnTo>
                            <a:lnTo>
                              <a:pt x="109" y="207"/>
                            </a:lnTo>
                            <a:lnTo>
                              <a:pt x="135" y="143"/>
                            </a:lnTo>
                            <a:lnTo>
                              <a:pt x="169" y="190"/>
                            </a:lnTo>
                            <a:lnTo>
                              <a:pt x="180" y="138"/>
                            </a:lnTo>
                            <a:lnTo>
                              <a:pt x="231" y="174"/>
                            </a:lnTo>
                            <a:lnTo>
                              <a:pt x="216" y="124"/>
                            </a:lnTo>
                            <a:lnTo>
                              <a:pt x="276" y="127"/>
                            </a:lnTo>
                            <a:lnTo>
                              <a:pt x="224" y="100"/>
                            </a:lnTo>
                            <a:lnTo>
                              <a:pt x="269" y="77"/>
                            </a:lnTo>
                            <a:lnTo>
                              <a:pt x="214" y="70"/>
                            </a:lnTo>
                            <a:lnTo>
                              <a:pt x="235" y="43"/>
                            </a:lnTo>
                            <a:lnTo>
                              <a:pt x="181" y="51"/>
                            </a:lnTo>
                            <a:lnTo>
                              <a:pt x="186" y="0"/>
                            </a:lnTo>
                            <a:lnTo>
                              <a:pt x="138" y="5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81" name="Freeform 4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0" y="2683"/>
                        <a:ext cx="132" cy="99"/>
                      </a:xfrm>
                      <a:custGeom>
                        <a:avLst/>
                        <a:gdLst>
                          <a:gd name="T0" fmla="*/ 17 w 264"/>
                          <a:gd name="T1" fmla="*/ 6 h 199"/>
                          <a:gd name="T2" fmla="*/ 13 w 264"/>
                          <a:gd name="T3" fmla="*/ 2 h 199"/>
                          <a:gd name="T4" fmla="*/ 12 w 264"/>
                          <a:gd name="T5" fmla="*/ 7 h 199"/>
                          <a:gd name="T6" fmla="*/ 1 w 264"/>
                          <a:gd name="T7" fmla="*/ 2 h 199"/>
                          <a:gd name="T8" fmla="*/ 8 w 264"/>
                          <a:gd name="T9" fmla="*/ 8 h 199"/>
                          <a:gd name="T10" fmla="*/ 0 w 264"/>
                          <a:gd name="T11" fmla="*/ 9 h 199"/>
                          <a:gd name="T12" fmla="*/ 6 w 264"/>
                          <a:gd name="T13" fmla="*/ 13 h 199"/>
                          <a:gd name="T14" fmla="*/ 1 w 264"/>
                          <a:gd name="T15" fmla="*/ 16 h 199"/>
                          <a:gd name="T16" fmla="*/ 9 w 264"/>
                          <a:gd name="T17" fmla="*/ 16 h 199"/>
                          <a:gd name="T18" fmla="*/ 8 w 264"/>
                          <a:gd name="T19" fmla="*/ 20 h 199"/>
                          <a:gd name="T20" fmla="*/ 12 w 264"/>
                          <a:gd name="T21" fmla="*/ 17 h 199"/>
                          <a:gd name="T22" fmla="*/ 13 w 264"/>
                          <a:gd name="T23" fmla="*/ 24 h 199"/>
                          <a:gd name="T24" fmla="*/ 17 w 264"/>
                          <a:gd name="T25" fmla="*/ 17 h 199"/>
                          <a:gd name="T26" fmla="*/ 21 w 264"/>
                          <a:gd name="T27" fmla="*/ 22 h 199"/>
                          <a:gd name="T28" fmla="*/ 22 w 264"/>
                          <a:gd name="T29" fmla="*/ 16 h 199"/>
                          <a:gd name="T30" fmla="*/ 28 w 264"/>
                          <a:gd name="T31" fmla="*/ 21 h 199"/>
                          <a:gd name="T32" fmla="*/ 26 w 264"/>
                          <a:gd name="T33" fmla="*/ 14 h 199"/>
                          <a:gd name="T34" fmla="*/ 33 w 264"/>
                          <a:gd name="T35" fmla="*/ 15 h 199"/>
                          <a:gd name="T36" fmla="*/ 27 w 264"/>
                          <a:gd name="T37" fmla="*/ 12 h 199"/>
                          <a:gd name="T38" fmla="*/ 33 w 264"/>
                          <a:gd name="T39" fmla="*/ 9 h 199"/>
                          <a:gd name="T40" fmla="*/ 26 w 264"/>
                          <a:gd name="T41" fmla="*/ 8 h 199"/>
                          <a:gd name="T42" fmla="*/ 29 w 264"/>
                          <a:gd name="T43" fmla="*/ 5 h 199"/>
                          <a:gd name="T44" fmla="*/ 22 w 264"/>
                          <a:gd name="T45" fmla="*/ 6 h 199"/>
                          <a:gd name="T46" fmla="*/ 23 w 264"/>
                          <a:gd name="T47" fmla="*/ 0 h 199"/>
                          <a:gd name="T48" fmla="*/ 17 w 264"/>
                          <a:gd name="T49" fmla="*/ 6 h 199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64" h="199">
                            <a:moveTo>
                              <a:pt x="133" y="54"/>
                            </a:moveTo>
                            <a:lnTo>
                              <a:pt x="102" y="21"/>
                            </a:lnTo>
                            <a:lnTo>
                              <a:pt x="90" y="59"/>
                            </a:lnTo>
                            <a:lnTo>
                              <a:pt x="5" y="21"/>
                            </a:lnTo>
                            <a:lnTo>
                              <a:pt x="57" y="69"/>
                            </a:lnTo>
                            <a:lnTo>
                              <a:pt x="0" y="79"/>
                            </a:lnTo>
                            <a:lnTo>
                              <a:pt x="47" y="107"/>
                            </a:lnTo>
                            <a:lnTo>
                              <a:pt x="2" y="135"/>
                            </a:lnTo>
                            <a:lnTo>
                              <a:pt x="69" y="128"/>
                            </a:lnTo>
                            <a:lnTo>
                              <a:pt x="57" y="162"/>
                            </a:lnTo>
                            <a:lnTo>
                              <a:pt x="95" y="143"/>
                            </a:lnTo>
                            <a:lnTo>
                              <a:pt x="104" y="199"/>
                            </a:lnTo>
                            <a:lnTo>
                              <a:pt x="130" y="138"/>
                            </a:lnTo>
                            <a:lnTo>
                              <a:pt x="162" y="181"/>
                            </a:lnTo>
                            <a:lnTo>
                              <a:pt x="171" y="133"/>
                            </a:lnTo>
                            <a:lnTo>
                              <a:pt x="221" y="168"/>
                            </a:lnTo>
                            <a:lnTo>
                              <a:pt x="207" y="119"/>
                            </a:lnTo>
                            <a:lnTo>
                              <a:pt x="264" y="123"/>
                            </a:lnTo>
                            <a:lnTo>
                              <a:pt x="214" y="97"/>
                            </a:lnTo>
                            <a:lnTo>
                              <a:pt x="257" y="74"/>
                            </a:lnTo>
                            <a:lnTo>
                              <a:pt x="206" y="67"/>
                            </a:lnTo>
                            <a:lnTo>
                              <a:pt x="225" y="42"/>
                            </a:lnTo>
                            <a:lnTo>
                              <a:pt x="173" y="50"/>
                            </a:lnTo>
                            <a:lnTo>
                              <a:pt x="178" y="0"/>
                            </a:lnTo>
                            <a:lnTo>
                              <a:pt x="133" y="5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82" name="Freeform 4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2" y="2684"/>
                        <a:ext cx="128" cy="97"/>
                      </a:xfrm>
                      <a:custGeom>
                        <a:avLst/>
                        <a:gdLst>
                          <a:gd name="T0" fmla="*/ 16 w 257"/>
                          <a:gd name="T1" fmla="*/ 7 h 193"/>
                          <a:gd name="T2" fmla="*/ 12 w 257"/>
                          <a:gd name="T3" fmla="*/ 3 h 193"/>
                          <a:gd name="T4" fmla="*/ 10 w 257"/>
                          <a:gd name="T5" fmla="*/ 8 h 193"/>
                          <a:gd name="T6" fmla="*/ 0 w 257"/>
                          <a:gd name="T7" fmla="*/ 3 h 193"/>
                          <a:gd name="T8" fmla="*/ 6 w 257"/>
                          <a:gd name="T9" fmla="*/ 9 h 193"/>
                          <a:gd name="T10" fmla="*/ 0 w 257"/>
                          <a:gd name="T11" fmla="*/ 10 h 193"/>
                          <a:gd name="T12" fmla="*/ 5 w 257"/>
                          <a:gd name="T13" fmla="*/ 14 h 193"/>
                          <a:gd name="T14" fmla="*/ 0 w 257"/>
                          <a:gd name="T15" fmla="*/ 17 h 193"/>
                          <a:gd name="T16" fmla="*/ 8 w 257"/>
                          <a:gd name="T17" fmla="*/ 16 h 193"/>
                          <a:gd name="T18" fmla="*/ 7 w 257"/>
                          <a:gd name="T19" fmla="*/ 20 h 193"/>
                          <a:gd name="T20" fmla="*/ 11 w 257"/>
                          <a:gd name="T21" fmla="*/ 18 h 193"/>
                          <a:gd name="T22" fmla="*/ 12 w 257"/>
                          <a:gd name="T23" fmla="*/ 25 h 193"/>
                          <a:gd name="T24" fmla="*/ 15 w 257"/>
                          <a:gd name="T25" fmla="*/ 17 h 193"/>
                          <a:gd name="T26" fmla="*/ 19 w 257"/>
                          <a:gd name="T27" fmla="*/ 23 h 193"/>
                          <a:gd name="T28" fmla="*/ 20 w 257"/>
                          <a:gd name="T29" fmla="*/ 17 h 193"/>
                          <a:gd name="T30" fmla="*/ 26 w 257"/>
                          <a:gd name="T31" fmla="*/ 21 h 193"/>
                          <a:gd name="T32" fmla="*/ 25 w 257"/>
                          <a:gd name="T33" fmla="*/ 15 h 193"/>
                          <a:gd name="T34" fmla="*/ 32 w 257"/>
                          <a:gd name="T35" fmla="*/ 15 h 193"/>
                          <a:gd name="T36" fmla="*/ 26 w 257"/>
                          <a:gd name="T37" fmla="*/ 12 h 193"/>
                          <a:gd name="T38" fmla="*/ 31 w 257"/>
                          <a:gd name="T39" fmla="*/ 9 h 193"/>
                          <a:gd name="T40" fmla="*/ 25 w 257"/>
                          <a:gd name="T41" fmla="*/ 9 h 193"/>
                          <a:gd name="T42" fmla="*/ 27 w 257"/>
                          <a:gd name="T43" fmla="*/ 5 h 193"/>
                          <a:gd name="T44" fmla="*/ 21 w 257"/>
                          <a:gd name="T45" fmla="*/ 6 h 193"/>
                          <a:gd name="T46" fmla="*/ 21 w 257"/>
                          <a:gd name="T47" fmla="*/ 0 h 193"/>
                          <a:gd name="T48" fmla="*/ 16 w 257"/>
                          <a:gd name="T49" fmla="*/ 7 h 19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7" h="193">
                            <a:moveTo>
                              <a:pt x="129" y="51"/>
                            </a:moveTo>
                            <a:lnTo>
                              <a:pt x="100" y="20"/>
                            </a:lnTo>
                            <a:lnTo>
                              <a:pt x="86" y="57"/>
                            </a:lnTo>
                            <a:lnTo>
                              <a:pt x="5" y="20"/>
                            </a:lnTo>
                            <a:lnTo>
                              <a:pt x="55" y="67"/>
                            </a:lnTo>
                            <a:lnTo>
                              <a:pt x="0" y="77"/>
                            </a:lnTo>
                            <a:lnTo>
                              <a:pt x="45" y="105"/>
                            </a:lnTo>
                            <a:lnTo>
                              <a:pt x="1" y="131"/>
                            </a:lnTo>
                            <a:lnTo>
                              <a:pt x="67" y="124"/>
                            </a:lnTo>
                            <a:lnTo>
                              <a:pt x="57" y="158"/>
                            </a:lnTo>
                            <a:lnTo>
                              <a:pt x="91" y="139"/>
                            </a:lnTo>
                            <a:lnTo>
                              <a:pt x="101" y="193"/>
                            </a:lnTo>
                            <a:lnTo>
                              <a:pt x="126" y="134"/>
                            </a:lnTo>
                            <a:lnTo>
                              <a:pt x="157" y="177"/>
                            </a:lnTo>
                            <a:lnTo>
                              <a:pt x="167" y="129"/>
                            </a:lnTo>
                            <a:lnTo>
                              <a:pt x="215" y="162"/>
                            </a:lnTo>
                            <a:lnTo>
                              <a:pt x="200" y="115"/>
                            </a:lnTo>
                            <a:lnTo>
                              <a:pt x="257" y="119"/>
                            </a:lnTo>
                            <a:lnTo>
                              <a:pt x="209" y="93"/>
                            </a:lnTo>
                            <a:lnTo>
                              <a:pt x="250" y="72"/>
                            </a:lnTo>
                            <a:lnTo>
                              <a:pt x="200" y="65"/>
                            </a:lnTo>
                            <a:lnTo>
                              <a:pt x="219" y="39"/>
                            </a:lnTo>
                            <a:lnTo>
                              <a:pt x="169" y="48"/>
                            </a:lnTo>
                            <a:lnTo>
                              <a:pt x="174" y="0"/>
                            </a:lnTo>
                            <a:lnTo>
                              <a:pt x="129" y="5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83" name="Freeform 4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4" y="2685"/>
                        <a:ext cx="125" cy="94"/>
                      </a:xfrm>
                      <a:custGeom>
                        <a:avLst/>
                        <a:gdLst>
                          <a:gd name="T0" fmla="*/ 16 w 250"/>
                          <a:gd name="T1" fmla="*/ 7 h 188"/>
                          <a:gd name="T2" fmla="*/ 13 w 250"/>
                          <a:gd name="T3" fmla="*/ 3 h 188"/>
                          <a:gd name="T4" fmla="*/ 11 w 250"/>
                          <a:gd name="T5" fmla="*/ 7 h 188"/>
                          <a:gd name="T6" fmla="*/ 1 w 250"/>
                          <a:gd name="T7" fmla="*/ 3 h 188"/>
                          <a:gd name="T8" fmla="*/ 7 w 250"/>
                          <a:gd name="T9" fmla="*/ 9 h 188"/>
                          <a:gd name="T10" fmla="*/ 0 w 250"/>
                          <a:gd name="T11" fmla="*/ 10 h 188"/>
                          <a:gd name="T12" fmla="*/ 6 w 250"/>
                          <a:gd name="T13" fmla="*/ 13 h 188"/>
                          <a:gd name="T14" fmla="*/ 1 w 250"/>
                          <a:gd name="T15" fmla="*/ 16 h 188"/>
                          <a:gd name="T16" fmla="*/ 9 w 250"/>
                          <a:gd name="T17" fmla="*/ 16 h 188"/>
                          <a:gd name="T18" fmla="*/ 7 w 250"/>
                          <a:gd name="T19" fmla="*/ 20 h 188"/>
                          <a:gd name="T20" fmla="*/ 12 w 250"/>
                          <a:gd name="T21" fmla="*/ 18 h 188"/>
                          <a:gd name="T22" fmla="*/ 13 w 250"/>
                          <a:gd name="T23" fmla="*/ 24 h 188"/>
                          <a:gd name="T24" fmla="*/ 16 w 250"/>
                          <a:gd name="T25" fmla="*/ 17 h 188"/>
                          <a:gd name="T26" fmla="*/ 20 w 250"/>
                          <a:gd name="T27" fmla="*/ 22 h 188"/>
                          <a:gd name="T28" fmla="*/ 21 w 250"/>
                          <a:gd name="T29" fmla="*/ 16 h 188"/>
                          <a:gd name="T30" fmla="*/ 27 w 250"/>
                          <a:gd name="T31" fmla="*/ 20 h 188"/>
                          <a:gd name="T32" fmla="*/ 25 w 250"/>
                          <a:gd name="T33" fmla="*/ 14 h 188"/>
                          <a:gd name="T34" fmla="*/ 32 w 250"/>
                          <a:gd name="T35" fmla="*/ 15 h 188"/>
                          <a:gd name="T36" fmla="*/ 26 w 250"/>
                          <a:gd name="T37" fmla="*/ 12 h 188"/>
                          <a:gd name="T38" fmla="*/ 31 w 250"/>
                          <a:gd name="T39" fmla="*/ 9 h 188"/>
                          <a:gd name="T40" fmla="*/ 25 w 250"/>
                          <a:gd name="T41" fmla="*/ 8 h 188"/>
                          <a:gd name="T42" fmla="*/ 27 w 250"/>
                          <a:gd name="T43" fmla="*/ 5 h 188"/>
                          <a:gd name="T44" fmla="*/ 21 w 250"/>
                          <a:gd name="T45" fmla="*/ 6 h 188"/>
                          <a:gd name="T46" fmla="*/ 22 w 250"/>
                          <a:gd name="T47" fmla="*/ 0 h 188"/>
                          <a:gd name="T48" fmla="*/ 16 w 250"/>
                          <a:gd name="T49" fmla="*/ 7 h 18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0" h="188">
                            <a:moveTo>
                              <a:pt x="126" y="50"/>
                            </a:moveTo>
                            <a:lnTo>
                              <a:pt x="97" y="21"/>
                            </a:lnTo>
                            <a:lnTo>
                              <a:pt x="85" y="56"/>
                            </a:lnTo>
                            <a:lnTo>
                              <a:pt x="5" y="21"/>
                            </a:lnTo>
                            <a:lnTo>
                              <a:pt x="54" y="66"/>
                            </a:lnTo>
                            <a:lnTo>
                              <a:pt x="0" y="76"/>
                            </a:lnTo>
                            <a:lnTo>
                              <a:pt x="43" y="102"/>
                            </a:lnTo>
                            <a:lnTo>
                              <a:pt x="2" y="128"/>
                            </a:lnTo>
                            <a:lnTo>
                              <a:pt x="66" y="121"/>
                            </a:lnTo>
                            <a:lnTo>
                              <a:pt x="55" y="154"/>
                            </a:lnTo>
                            <a:lnTo>
                              <a:pt x="90" y="137"/>
                            </a:lnTo>
                            <a:lnTo>
                              <a:pt x="98" y="188"/>
                            </a:lnTo>
                            <a:lnTo>
                              <a:pt x="123" y="130"/>
                            </a:lnTo>
                            <a:lnTo>
                              <a:pt x="154" y="173"/>
                            </a:lnTo>
                            <a:lnTo>
                              <a:pt x="162" y="126"/>
                            </a:lnTo>
                            <a:lnTo>
                              <a:pt x="211" y="159"/>
                            </a:lnTo>
                            <a:lnTo>
                              <a:pt x="195" y="112"/>
                            </a:lnTo>
                            <a:lnTo>
                              <a:pt x="250" y="116"/>
                            </a:lnTo>
                            <a:lnTo>
                              <a:pt x="204" y="92"/>
                            </a:lnTo>
                            <a:lnTo>
                              <a:pt x="244" y="71"/>
                            </a:lnTo>
                            <a:lnTo>
                              <a:pt x="193" y="64"/>
                            </a:lnTo>
                            <a:lnTo>
                              <a:pt x="212" y="40"/>
                            </a:lnTo>
                            <a:lnTo>
                              <a:pt x="164" y="47"/>
                            </a:lnTo>
                            <a:lnTo>
                              <a:pt x="169" y="0"/>
                            </a:lnTo>
                            <a:lnTo>
                              <a:pt x="126" y="5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84" name="Freeform 4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5" y="2687"/>
                        <a:ext cx="122" cy="91"/>
                      </a:xfrm>
                      <a:custGeom>
                        <a:avLst/>
                        <a:gdLst>
                          <a:gd name="T0" fmla="*/ 16 w 243"/>
                          <a:gd name="T1" fmla="*/ 6 h 183"/>
                          <a:gd name="T2" fmla="*/ 12 w 243"/>
                          <a:gd name="T3" fmla="*/ 2 h 183"/>
                          <a:gd name="T4" fmla="*/ 11 w 243"/>
                          <a:gd name="T5" fmla="*/ 6 h 183"/>
                          <a:gd name="T6" fmla="*/ 1 w 243"/>
                          <a:gd name="T7" fmla="*/ 2 h 183"/>
                          <a:gd name="T8" fmla="*/ 7 w 243"/>
                          <a:gd name="T9" fmla="*/ 8 h 183"/>
                          <a:gd name="T10" fmla="*/ 0 w 243"/>
                          <a:gd name="T11" fmla="*/ 9 h 183"/>
                          <a:gd name="T12" fmla="*/ 6 w 243"/>
                          <a:gd name="T13" fmla="*/ 12 h 183"/>
                          <a:gd name="T14" fmla="*/ 1 w 243"/>
                          <a:gd name="T15" fmla="*/ 15 h 183"/>
                          <a:gd name="T16" fmla="*/ 8 w 243"/>
                          <a:gd name="T17" fmla="*/ 14 h 183"/>
                          <a:gd name="T18" fmla="*/ 7 w 243"/>
                          <a:gd name="T19" fmla="*/ 18 h 183"/>
                          <a:gd name="T20" fmla="*/ 11 w 243"/>
                          <a:gd name="T21" fmla="*/ 16 h 183"/>
                          <a:gd name="T22" fmla="*/ 12 w 243"/>
                          <a:gd name="T23" fmla="*/ 22 h 183"/>
                          <a:gd name="T24" fmla="*/ 15 w 243"/>
                          <a:gd name="T25" fmla="*/ 15 h 183"/>
                          <a:gd name="T26" fmla="*/ 19 w 243"/>
                          <a:gd name="T27" fmla="*/ 20 h 183"/>
                          <a:gd name="T28" fmla="*/ 20 w 243"/>
                          <a:gd name="T29" fmla="*/ 15 h 183"/>
                          <a:gd name="T30" fmla="*/ 26 w 243"/>
                          <a:gd name="T31" fmla="*/ 19 h 183"/>
                          <a:gd name="T32" fmla="*/ 24 w 243"/>
                          <a:gd name="T33" fmla="*/ 13 h 183"/>
                          <a:gd name="T34" fmla="*/ 31 w 243"/>
                          <a:gd name="T35" fmla="*/ 14 h 183"/>
                          <a:gd name="T36" fmla="*/ 25 w 243"/>
                          <a:gd name="T37" fmla="*/ 11 h 183"/>
                          <a:gd name="T38" fmla="*/ 30 w 243"/>
                          <a:gd name="T39" fmla="*/ 8 h 183"/>
                          <a:gd name="T40" fmla="*/ 24 w 243"/>
                          <a:gd name="T41" fmla="*/ 7 h 183"/>
                          <a:gd name="T42" fmla="*/ 26 w 243"/>
                          <a:gd name="T43" fmla="*/ 4 h 183"/>
                          <a:gd name="T44" fmla="*/ 20 w 243"/>
                          <a:gd name="T45" fmla="*/ 5 h 183"/>
                          <a:gd name="T46" fmla="*/ 21 w 243"/>
                          <a:gd name="T47" fmla="*/ 0 h 183"/>
                          <a:gd name="T48" fmla="*/ 16 w 243"/>
                          <a:gd name="T49" fmla="*/ 6 h 18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3" h="183">
                            <a:moveTo>
                              <a:pt x="122" y="48"/>
                            </a:moveTo>
                            <a:lnTo>
                              <a:pt x="94" y="19"/>
                            </a:lnTo>
                            <a:lnTo>
                              <a:pt x="82" y="53"/>
                            </a:lnTo>
                            <a:lnTo>
                              <a:pt x="5" y="19"/>
                            </a:lnTo>
                            <a:lnTo>
                              <a:pt x="51" y="64"/>
                            </a:lnTo>
                            <a:lnTo>
                              <a:pt x="0" y="72"/>
                            </a:lnTo>
                            <a:lnTo>
                              <a:pt x="43" y="98"/>
                            </a:lnTo>
                            <a:lnTo>
                              <a:pt x="1" y="124"/>
                            </a:lnTo>
                            <a:lnTo>
                              <a:pt x="63" y="117"/>
                            </a:lnTo>
                            <a:lnTo>
                              <a:pt x="53" y="150"/>
                            </a:lnTo>
                            <a:lnTo>
                              <a:pt x="86" y="133"/>
                            </a:lnTo>
                            <a:lnTo>
                              <a:pt x="96" y="183"/>
                            </a:lnTo>
                            <a:lnTo>
                              <a:pt x="119" y="126"/>
                            </a:lnTo>
                            <a:lnTo>
                              <a:pt x="148" y="167"/>
                            </a:lnTo>
                            <a:lnTo>
                              <a:pt x="158" y="122"/>
                            </a:lnTo>
                            <a:lnTo>
                              <a:pt x="203" y="153"/>
                            </a:lnTo>
                            <a:lnTo>
                              <a:pt x="189" y="110"/>
                            </a:lnTo>
                            <a:lnTo>
                              <a:pt x="243" y="112"/>
                            </a:lnTo>
                            <a:lnTo>
                              <a:pt x="198" y="88"/>
                            </a:lnTo>
                            <a:lnTo>
                              <a:pt x="238" y="69"/>
                            </a:lnTo>
                            <a:lnTo>
                              <a:pt x="188" y="62"/>
                            </a:lnTo>
                            <a:lnTo>
                              <a:pt x="207" y="38"/>
                            </a:lnTo>
                            <a:lnTo>
                              <a:pt x="160" y="46"/>
                            </a:lnTo>
                            <a:lnTo>
                              <a:pt x="164" y="0"/>
                            </a:lnTo>
                            <a:lnTo>
                              <a:pt x="122" y="4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85" name="Freeform 4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7" y="2688"/>
                        <a:ext cx="118" cy="89"/>
                      </a:xfrm>
                      <a:custGeom>
                        <a:avLst/>
                        <a:gdLst>
                          <a:gd name="T0" fmla="*/ 14 w 237"/>
                          <a:gd name="T1" fmla="*/ 7 h 178"/>
                          <a:gd name="T2" fmla="*/ 11 w 237"/>
                          <a:gd name="T3" fmla="*/ 3 h 178"/>
                          <a:gd name="T4" fmla="*/ 9 w 237"/>
                          <a:gd name="T5" fmla="*/ 7 h 178"/>
                          <a:gd name="T6" fmla="*/ 0 w 237"/>
                          <a:gd name="T7" fmla="*/ 3 h 178"/>
                          <a:gd name="T8" fmla="*/ 6 w 237"/>
                          <a:gd name="T9" fmla="*/ 8 h 178"/>
                          <a:gd name="T10" fmla="*/ 0 w 237"/>
                          <a:gd name="T11" fmla="*/ 9 h 178"/>
                          <a:gd name="T12" fmla="*/ 5 w 237"/>
                          <a:gd name="T13" fmla="*/ 13 h 178"/>
                          <a:gd name="T14" fmla="*/ 0 w 237"/>
                          <a:gd name="T15" fmla="*/ 16 h 178"/>
                          <a:gd name="T16" fmla="*/ 7 w 237"/>
                          <a:gd name="T17" fmla="*/ 15 h 178"/>
                          <a:gd name="T18" fmla="*/ 6 w 237"/>
                          <a:gd name="T19" fmla="*/ 19 h 178"/>
                          <a:gd name="T20" fmla="*/ 10 w 237"/>
                          <a:gd name="T21" fmla="*/ 17 h 178"/>
                          <a:gd name="T22" fmla="*/ 11 w 237"/>
                          <a:gd name="T23" fmla="*/ 23 h 178"/>
                          <a:gd name="T24" fmla="*/ 14 w 237"/>
                          <a:gd name="T25" fmla="*/ 16 h 178"/>
                          <a:gd name="T26" fmla="*/ 18 w 237"/>
                          <a:gd name="T27" fmla="*/ 21 h 178"/>
                          <a:gd name="T28" fmla="*/ 19 w 237"/>
                          <a:gd name="T29" fmla="*/ 15 h 178"/>
                          <a:gd name="T30" fmla="*/ 24 w 237"/>
                          <a:gd name="T31" fmla="*/ 19 h 178"/>
                          <a:gd name="T32" fmla="*/ 23 w 237"/>
                          <a:gd name="T33" fmla="*/ 14 h 178"/>
                          <a:gd name="T34" fmla="*/ 29 w 237"/>
                          <a:gd name="T35" fmla="*/ 14 h 178"/>
                          <a:gd name="T36" fmla="*/ 24 w 237"/>
                          <a:gd name="T37" fmla="*/ 11 h 178"/>
                          <a:gd name="T38" fmla="*/ 28 w 237"/>
                          <a:gd name="T39" fmla="*/ 9 h 178"/>
                          <a:gd name="T40" fmla="*/ 22 w 237"/>
                          <a:gd name="T41" fmla="*/ 8 h 178"/>
                          <a:gd name="T42" fmla="*/ 25 w 237"/>
                          <a:gd name="T43" fmla="*/ 5 h 178"/>
                          <a:gd name="T44" fmla="*/ 19 w 237"/>
                          <a:gd name="T45" fmla="*/ 6 h 178"/>
                          <a:gd name="T46" fmla="*/ 20 w 237"/>
                          <a:gd name="T47" fmla="*/ 0 h 178"/>
                          <a:gd name="T48" fmla="*/ 14 w 237"/>
                          <a:gd name="T49" fmla="*/ 7 h 17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37" h="178">
                            <a:moveTo>
                              <a:pt x="119" y="49"/>
                            </a:moveTo>
                            <a:lnTo>
                              <a:pt x="91" y="19"/>
                            </a:lnTo>
                            <a:lnTo>
                              <a:pt x="79" y="52"/>
                            </a:lnTo>
                            <a:lnTo>
                              <a:pt x="5" y="19"/>
                            </a:lnTo>
                            <a:lnTo>
                              <a:pt x="50" y="63"/>
                            </a:lnTo>
                            <a:lnTo>
                              <a:pt x="0" y="71"/>
                            </a:lnTo>
                            <a:lnTo>
                              <a:pt x="41" y="97"/>
                            </a:lnTo>
                            <a:lnTo>
                              <a:pt x="2" y="121"/>
                            </a:lnTo>
                            <a:lnTo>
                              <a:pt x="62" y="114"/>
                            </a:lnTo>
                            <a:lnTo>
                              <a:pt x="52" y="145"/>
                            </a:lnTo>
                            <a:lnTo>
                              <a:pt x="85" y="130"/>
                            </a:lnTo>
                            <a:lnTo>
                              <a:pt x="93" y="178"/>
                            </a:lnTo>
                            <a:lnTo>
                              <a:pt x="116" y="123"/>
                            </a:lnTo>
                            <a:lnTo>
                              <a:pt x="145" y="164"/>
                            </a:lnTo>
                            <a:lnTo>
                              <a:pt x="154" y="120"/>
                            </a:lnTo>
                            <a:lnTo>
                              <a:pt x="199" y="151"/>
                            </a:lnTo>
                            <a:lnTo>
                              <a:pt x="185" y="107"/>
                            </a:lnTo>
                            <a:lnTo>
                              <a:pt x="237" y="111"/>
                            </a:lnTo>
                            <a:lnTo>
                              <a:pt x="192" y="87"/>
                            </a:lnTo>
                            <a:lnTo>
                              <a:pt x="231" y="68"/>
                            </a:lnTo>
                            <a:lnTo>
                              <a:pt x="183" y="61"/>
                            </a:lnTo>
                            <a:lnTo>
                              <a:pt x="202" y="37"/>
                            </a:lnTo>
                            <a:lnTo>
                              <a:pt x="155" y="45"/>
                            </a:lnTo>
                            <a:lnTo>
                              <a:pt x="161" y="0"/>
                            </a:lnTo>
                            <a:lnTo>
                              <a:pt x="119" y="4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86" name="Freeform 4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9" y="2689"/>
                        <a:ext cx="115" cy="87"/>
                      </a:xfrm>
                      <a:custGeom>
                        <a:avLst/>
                        <a:gdLst>
                          <a:gd name="T0" fmla="*/ 15 w 230"/>
                          <a:gd name="T1" fmla="*/ 6 h 173"/>
                          <a:gd name="T2" fmla="*/ 12 w 230"/>
                          <a:gd name="T3" fmla="*/ 3 h 173"/>
                          <a:gd name="T4" fmla="*/ 10 w 230"/>
                          <a:gd name="T5" fmla="*/ 7 h 173"/>
                          <a:gd name="T6" fmla="*/ 1 w 230"/>
                          <a:gd name="T7" fmla="*/ 3 h 173"/>
                          <a:gd name="T8" fmla="*/ 7 w 230"/>
                          <a:gd name="T9" fmla="*/ 8 h 173"/>
                          <a:gd name="T10" fmla="*/ 0 w 230"/>
                          <a:gd name="T11" fmla="*/ 9 h 173"/>
                          <a:gd name="T12" fmla="*/ 5 w 230"/>
                          <a:gd name="T13" fmla="*/ 12 h 173"/>
                          <a:gd name="T14" fmla="*/ 1 w 230"/>
                          <a:gd name="T15" fmla="*/ 15 h 173"/>
                          <a:gd name="T16" fmla="*/ 8 w 230"/>
                          <a:gd name="T17" fmla="*/ 14 h 173"/>
                          <a:gd name="T18" fmla="*/ 7 w 230"/>
                          <a:gd name="T19" fmla="*/ 18 h 173"/>
                          <a:gd name="T20" fmla="*/ 11 w 230"/>
                          <a:gd name="T21" fmla="*/ 16 h 173"/>
                          <a:gd name="T22" fmla="*/ 12 w 230"/>
                          <a:gd name="T23" fmla="*/ 22 h 173"/>
                          <a:gd name="T24" fmla="*/ 15 w 230"/>
                          <a:gd name="T25" fmla="*/ 15 h 173"/>
                          <a:gd name="T26" fmla="*/ 18 w 230"/>
                          <a:gd name="T27" fmla="*/ 20 h 173"/>
                          <a:gd name="T28" fmla="*/ 19 w 230"/>
                          <a:gd name="T29" fmla="*/ 15 h 173"/>
                          <a:gd name="T30" fmla="*/ 25 w 230"/>
                          <a:gd name="T31" fmla="*/ 19 h 173"/>
                          <a:gd name="T32" fmla="*/ 23 w 230"/>
                          <a:gd name="T33" fmla="*/ 13 h 173"/>
                          <a:gd name="T34" fmla="*/ 29 w 230"/>
                          <a:gd name="T35" fmla="*/ 14 h 173"/>
                          <a:gd name="T36" fmla="*/ 24 w 230"/>
                          <a:gd name="T37" fmla="*/ 11 h 173"/>
                          <a:gd name="T38" fmla="*/ 29 w 230"/>
                          <a:gd name="T39" fmla="*/ 9 h 173"/>
                          <a:gd name="T40" fmla="*/ 23 w 230"/>
                          <a:gd name="T41" fmla="*/ 8 h 173"/>
                          <a:gd name="T42" fmla="*/ 25 w 230"/>
                          <a:gd name="T43" fmla="*/ 5 h 173"/>
                          <a:gd name="T44" fmla="*/ 19 w 230"/>
                          <a:gd name="T45" fmla="*/ 6 h 173"/>
                          <a:gd name="T46" fmla="*/ 20 w 230"/>
                          <a:gd name="T47" fmla="*/ 0 h 173"/>
                          <a:gd name="T48" fmla="*/ 15 w 230"/>
                          <a:gd name="T49" fmla="*/ 6 h 17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30" h="173">
                            <a:moveTo>
                              <a:pt x="116" y="47"/>
                            </a:moveTo>
                            <a:lnTo>
                              <a:pt x="90" y="19"/>
                            </a:lnTo>
                            <a:lnTo>
                              <a:pt x="78" y="50"/>
                            </a:lnTo>
                            <a:lnTo>
                              <a:pt x="4" y="19"/>
                            </a:lnTo>
                            <a:lnTo>
                              <a:pt x="49" y="60"/>
                            </a:lnTo>
                            <a:lnTo>
                              <a:pt x="0" y="69"/>
                            </a:lnTo>
                            <a:lnTo>
                              <a:pt x="40" y="93"/>
                            </a:lnTo>
                            <a:lnTo>
                              <a:pt x="2" y="117"/>
                            </a:lnTo>
                            <a:lnTo>
                              <a:pt x="61" y="110"/>
                            </a:lnTo>
                            <a:lnTo>
                              <a:pt x="51" y="141"/>
                            </a:lnTo>
                            <a:lnTo>
                              <a:pt x="82" y="126"/>
                            </a:lnTo>
                            <a:lnTo>
                              <a:pt x="90" y="173"/>
                            </a:lnTo>
                            <a:lnTo>
                              <a:pt x="113" y="119"/>
                            </a:lnTo>
                            <a:lnTo>
                              <a:pt x="142" y="159"/>
                            </a:lnTo>
                            <a:lnTo>
                              <a:pt x="151" y="116"/>
                            </a:lnTo>
                            <a:lnTo>
                              <a:pt x="194" y="145"/>
                            </a:lnTo>
                            <a:lnTo>
                              <a:pt x="180" y="103"/>
                            </a:lnTo>
                            <a:lnTo>
                              <a:pt x="230" y="107"/>
                            </a:lnTo>
                            <a:lnTo>
                              <a:pt x="187" y="83"/>
                            </a:lnTo>
                            <a:lnTo>
                              <a:pt x="225" y="65"/>
                            </a:lnTo>
                            <a:lnTo>
                              <a:pt x="178" y="59"/>
                            </a:lnTo>
                            <a:lnTo>
                              <a:pt x="196" y="36"/>
                            </a:lnTo>
                            <a:lnTo>
                              <a:pt x="151" y="43"/>
                            </a:lnTo>
                            <a:lnTo>
                              <a:pt x="156" y="0"/>
                            </a:lnTo>
                            <a:lnTo>
                              <a:pt x="116" y="4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87" name="Freeform 4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0" y="2690"/>
                        <a:ext cx="112" cy="84"/>
                      </a:xfrm>
                      <a:custGeom>
                        <a:avLst/>
                        <a:gdLst>
                          <a:gd name="T0" fmla="*/ 14 w 223"/>
                          <a:gd name="T1" fmla="*/ 6 h 167"/>
                          <a:gd name="T2" fmla="*/ 11 w 223"/>
                          <a:gd name="T3" fmla="*/ 3 h 167"/>
                          <a:gd name="T4" fmla="*/ 10 w 223"/>
                          <a:gd name="T5" fmla="*/ 6 h 167"/>
                          <a:gd name="T6" fmla="*/ 1 w 223"/>
                          <a:gd name="T7" fmla="*/ 3 h 167"/>
                          <a:gd name="T8" fmla="*/ 6 w 223"/>
                          <a:gd name="T9" fmla="*/ 8 h 167"/>
                          <a:gd name="T10" fmla="*/ 0 w 223"/>
                          <a:gd name="T11" fmla="*/ 9 h 167"/>
                          <a:gd name="T12" fmla="*/ 5 w 223"/>
                          <a:gd name="T13" fmla="*/ 12 h 167"/>
                          <a:gd name="T14" fmla="*/ 1 w 223"/>
                          <a:gd name="T15" fmla="*/ 15 h 167"/>
                          <a:gd name="T16" fmla="*/ 8 w 223"/>
                          <a:gd name="T17" fmla="*/ 14 h 167"/>
                          <a:gd name="T18" fmla="*/ 6 w 223"/>
                          <a:gd name="T19" fmla="*/ 17 h 167"/>
                          <a:gd name="T20" fmla="*/ 10 w 223"/>
                          <a:gd name="T21" fmla="*/ 15 h 167"/>
                          <a:gd name="T22" fmla="*/ 11 w 223"/>
                          <a:gd name="T23" fmla="*/ 21 h 167"/>
                          <a:gd name="T24" fmla="*/ 14 w 223"/>
                          <a:gd name="T25" fmla="*/ 15 h 167"/>
                          <a:gd name="T26" fmla="*/ 17 w 223"/>
                          <a:gd name="T27" fmla="*/ 20 h 167"/>
                          <a:gd name="T28" fmla="*/ 19 w 223"/>
                          <a:gd name="T29" fmla="*/ 14 h 167"/>
                          <a:gd name="T30" fmla="*/ 24 w 223"/>
                          <a:gd name="T31" fmla="*/ 18 h 167"/>
                          <a:gd name="T32" fmla="*/ 22 w 223"/>
                          <a:gd name="T33" fmla="*/ 13 h 167"/>
                          <a:gd name="T34" fmla="*/ 28 w 223"/>
                          <a:gd name="T35" fmla="*/ 13 h 167"/>
                          <a:gd name="T36" fmla="*/ 23 w 223"/>
                          <a:gd name="T37" fmla="*/ 11 h 167"/>
                          <a:gd name="T38" fmla="*/ 28 w 223"/>
                          <a:gd name="T39" fmla="*/ 8 h 167"/>
                          <a:gd name="T40" fmla="*/ 22 w 223"/>
                          <a:gd name="T41" fmla="*/ 8 h 167"/>
                          <a:gd name="T42" fmla="*/ 24 w 223"/>
                          <a:gd name="T43" fmla="*/ 5 h 167"/>
                          <a:gd name="T44" fmla="*/ 19 w 223"/>
                          <a:gd name="T45" fmla="*/ 6 h 167"/>
                          <a:gd name="T46" fmla="*/ 19 w 223"/>
                          <a:gd name="T47" fmla="*/ 0 h 167"/>
                          <a:gd name="T48" fmla="*/ 14 w 223"/>
                          <a:gd name="T49" fmla="*/ 6 h 16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23" h="167">
                            <a:moveTo>
                              <a:pt x="112" y="45"/>
                            </a:moveTo>
                            <a:lnTo>
                              <a:pt x="86" y="19"/>
                            </a:lnTo>
                            <a:lnTo>
                              <a:pt x="76" y="48"/>
                            </a:lnTo>
                            <a:lnTo>
                              <a:pt x="3" y="19"/>
                            </a:lnTo>
                            <a:lnTo>
                              <a:pt x="47" y="58"/>
                            </a:lnTo>
                            <a:lnTo>
                              <a:pt x="0" y="67"/>
                            </a:lnTo>
                            <a:lnTo>
                              <a:pt x="40" y="91"/>
                            </a:lnTo>
                            <a:lnTo>
                              <a:pt x="2" y="114"/>
                            </a:lnTo>
                            <a:lnTo>
                              <a:pt x="59" y="107"/>
                            </a:lnTo>
                            <a:lnTo>
                              <a:pt x="48" y="136"/>
                            </a:lnTo>
                            <a:lnTo>
                              <a:pt x="79" y="120"/>
                            </a:lnTo>
                            <a:lnTo>
                              <a:pt x="88" y="167"/>
                            </a:lnTo>
                            <a:lnTo>
                              <a:pt x="109" y="115"/>
                            </a:lnTo>
                            <a:lnTo>
                              <a:pt x="136" y="153"/>
                            </a:lnTo>
                            <a:lnTo>
                              <a:pt x="145" y="112"/>
                            </a:lnTo>
                            <a:lnTo>
                              <a:pt x="186" y="141"/>
                            </a:lnTo>
                            <a:lnTo>
                              <a:pt x="174" y="100"/>
                            </a:lnTo>
                            <a:lnTo>
                              <a:pt x="223" y="103"/>
                            </a:lnTo>
                            <a:lnTo>
                              <a:pt x="181" y="81"/>
                            </a:lnTo>
                            <a:lnTo>
                              <a:pt x="217" y="62"/>
                            </a:lnTo>
                            <a:lnTo>
                              <a:pt x="173" y="57"/>
                            </a:lnTo>
                            <a:lnTo>
                              <a:pt x="190" y="34"/>
                            </a:lnTo>
                            <a:lnTo>
                              <a:pt x="147" y="41"/>
                            </a:lnTo>
                            <a:lnTo>
                              <a:pt x="150" y="0"/>
                            </a:lnTo>
                            <a:lnTo>
                              <a:pt x="112" y="4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88" name="Freeform 48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2" y="2692"/>
                        <a:ext cx="108" cy="81"/>
                      </a:xfrm>
                      <a:custGeom>
                        <a:avLst/>
                        <a:gdLst>
                          <a:gd name="T0" fmla="*/ 14 w 216"/>
                          <a:gd name="T1" fmla="*/ 6 h 162"/>
                          <a:gd name="T2" fmla="*/ 11 w 216"/>
                          <a:gd name="T3" fmla="*/ 3 h 162"/>
                          <a:gd name="T4" fmla="*/ 10 w 216"/>
                          <a:gd name="T5" fmla="*/ 6 h 162"/>
                          <a:gd name="T6" fmla="*/ 1 w 216"/>
                          <a:gd name="T7" fmla="*/ 3 h 162"/>
                          <a:gd name="T8" fmla="*/ 6 w 216"/>
                          <a:gd name="T9" fmla="*/ 8 h 162"/>
                          <a:gd name="T10" fmla="*/ 0 w 216"/>
                          <a:gd name="T11" fmla="*/ 9 h 162"/>
                          <a:gd name="T12" fmla="*/ 5 w 216"/>
                          <a:gd name="T13" fmla="*/ 11 h 162"/>
                          <a:gd name="T14" fmla="*/ 1 w 216"/>
                          <a:gd name="T15" fmla="*/ 14 h 162"/>
                          <a:gd name="T16" fmla="*/ 8 w 216"/>
                          <a:gd name="T17" fmla="*/ 13 h 162"/>
                          <a:gd name="T18" fmla="*/ 6 w 216"/>
                          <a:gd name="T19" fmla="*/ 17 h 162"/>
                          <a:gd name="T20" fmla="*/ 10 w 216"/>
                          <a:gd name="T21" fmla="*/ 15 h 162"/>
                          <a:gd name="T22" fmla="*/ 11 w 216"/>
                          <a:gd name="T23" fmla="*/ 21 h 162"/>
                          <a:gd name="T24" fmla="*/ 14 w 216"/>
                          <a:gd name="T25" fmla="*/ 14 h 162"/>
                          <a:gd name="T26" fmla="*/ 17 w 216"/>
                          <a:gd name="T27" fmla="*/ 19 h 162"/>
                          <a:gd name="T28" fmla="*/ 18 w 216"/>
                          <a:gd name="T29" fmla="*/ 14 h 162"/>
                          <a:gd name="T30" fmla="*/ 23 w 216"/>
                          <a:gd name="T31" fmla="*/ 17 h 162"/>
                          <a:gd name="T32" fmla="*/ 22 w 216"/>
                          <a:gd name="T33" fmla="*/ 13 h 162"/>
                          <a:gd name="T34" fmla="*/ 27 w 216"/>
                          <a:gd name="T35" fmla="*/ 13 h 162"/>
                          <a:gd name="T36" fmla="*/ 22 w 216"/>
                          <a:gd name="T37" fmla="*/ 10 h 162"/>
                          <a:gd name="T38" fmla="*/ 27 w 216"/>
                          <a:gd name="T39" fmla="*/ 8 h 162"/>
                          <a:gd name="T40" fmla="*/ 21 w 216"/>
                          <a:gd name="T41" fmla="*/ 7 h 162"/>
                          <a:gd name="T42" fmla="*/ 23 w 216"/>
                          <a:gd name="T43" fmla="*/ 5 h 162"/>
                          <a:gd name="T44" fmla="*/ 18 w 216"/>
                          <a:gd name="T45" fmla="*/ 6 h 162"/>
                          <a:gd name="T46" fmla="*/ 19 w 216"/>
                          <a:gd name="T47" fmla="*/ 0 h 162"/>
                          <a:gd name="T48" fmla="*/ 14 w 216"/>
                          <a:gd name="T49" fmla="*/ 6 h 16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16" h="162">
                            <a:moveTo>
                              <a:pt x="109" y="43"/>
                            </a:moveTo>
                            <a:lnTo>
                              <a:pt x="85" y="17"/>
                            </a:lnTo>
                            <a:lnTo>
                              <a:pt x="73" y="47"/>
                            </a:lnTo>
                            <a:lnTo>
                              <a:pt x="4" y="17"/>
                            </a:lnTo>
                            <a:lnTo>
                              <a:pt x="47" y="57"/>
                            </a:lnTo>
                            <a:lnTo>
                              <a:pt x="0" y="66"/>
                            </a:lnTo>
                            <a:lnTo>
                              <a:pt x="38" y="88"/>
                            </a:lnTo>
                            <a:lnTo>
                              <a:pt x="2" y="111"/>
                            </a:lnTo>
                            <a:lnTo>
                              <a:pt x="57" y="104"/>
                            </a:lnTo>
                            <a:lnTo>
                              <a:pt x="47" y="133"/>
                            </a:lnTo>
                            <a:lnTo>
                              <a:pt x="78" y="117"/>
                            </a:lnTo>
                            <a:lnTo>
                              <a:pt x="85" y="162"/>
                            </a:lnTo>
                            <a:lnTo>
                              <a:pt x="106" y="112"/>
                            </a:lnTo>
                            <a:lnTo>
                              <a:pt x="133" y="149"/>
                            </a:lnTo>
                            <a:lnTo>
                              <a:pt x="140" y="109"/>
                            </a:lnTo>
                            <a:lnTo>
                              <a:pt x="182" y="136"/>
                            </a:lnTo>
                            <a:lnTo>
                              <a:pt x="170" y="98"/>
                            </a:lnTo>
                            <a:lnTo>
                              <a:pt x="216" y="100"/>
                            </a:lnTo>
                            <a:lnTo>
                              <a:pt x="176" y="79"/>
                            </a:lnTo>
                            <a:lnTo>
                              <a:pt x="211" y="60"/>
                            </a:lnTo>
                            <a:lnTo>
                              <a:pt x="168" y="55"/>
                            </a:lnTo>
                            <a:lnTo>
                              <a:pt x="183" y="35"/>
                            </a:lnTo>
                            <a:lnTo>
                              <a:pt x="142" y="42"/>
                            </a:lnTo>
                            <a:lnTo>
                              <a:pt x="147" y="0"/>
                            </a:lnTo>
                            <a:lnTo>
                              <a:pt x="109" y="4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89" name="Freeform 48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4" y="2693"/>
                        <a:ext cx="104" cy="78"/>
                      </a:xfrm>
                      <a:custGeom>
                        <a:avLst/>
                        <a:gdLst>
                          <a:gd name="T0" fmla="*/ 13 w 209"/>
                          <a:gd name="T1" fmla="*/ 5 h 157"/>
                          <a:gd name="T2" fmla="*/ 10 w 209"/>
                          <a:gd name="T3" fmla="*/ 2 h 157"/>
                          <a:gd name="T4" fmla="*/ 8 w 209"/>
                          <a:gd name="T5" fmla="*/ 5 h 157"/>
                          <a:gd name="T6" fmla="*/ 0 w 209"/>
                          <a:gd name="T7" fmla="*/ 2 h 157"/>
                          <a:gd name="T8" fmla="*/ 5 w 209"/>
                          <a:gd name="T9" fmla="*/ 6 h 157"/>
                          <a:gd name="T10" fmla="*/ 0 w 209"/>
                          <a:gd name="T11" fmla="*/ 7 h 157"/>
                          <a:gd name="T12" fmla="*/ 4 w 209"/>
                          <a:gd name="T13" fmla="*/ 10 h 157"/>
                          <a:gd name="T14" fmla="*/ 0 w 209"/>
                          <a:gd name="T15" fmla="*/ 13 h 157"/>
                          <a:gd name="T16" fmla="*/ 6 w 209"/>
                          <a:gd name="T17" fmla="*/ 12 h 157"/>
                          <a:gd name="T18" fmla="*/ 5 w 209"/>
                          <a:gd name="T19" fmla="*/ 16 h 157"/>
                          <a:gd name="T20" fmla="*/ 9 w 209"/>
                          <a:gd name="T21" fmla="*/ 14 h 157"/>
                          <a:gd name="T22" fmla="*/ 10 w 209"/>
                          <a:gd name="T23" fmla="*/ 19 h 157"/>
                          <a:gd name="T24" fmla="*/ 12 w 209"/>
                          <a:gd name="T25" fmla="*/ 13 h 157"/>
                          <a:gd name="T26" fmla="*/ 16 w 209"/>
                          <a:gd name="T27" fmla="*/ 18 h 157"/>
                          <a:gd name="T28" fmla="*/ 17 w 209"/>
                          <a:gd name="T29" fmla="*/ 13 h 157"/>
                          <a:gd name="T30" fmla="*/ 22 w 209"/>
                          <a:gd name="T31" fmla="*/ 16 h 157"/>
                          <a:gd name="T32" fmla="*/ 20 w 209"/>
                          <a:gd name="T33" fmla="*/ 11 h 157"/>
                          <a:gd name="T34" fmla="*/ 26 w 209"/>
                          <a:gd name="T35" fmla="*/ 12 h 157"/>
                          <a:gd name="T36" fmla="*/ 21 w 209"/>
                          <a:gd name="T37" fmla="*/ 9 h 157"/>
                          <a:gd name="T38" fmla="*/ 25 w 209"/>
                          <a:gd name="T39" fmla="*/ 7 h 157"/>
                          <a:gd name="T40" fmla="*/ 20 w 209"/>
                          <a:gd name="T41" fmla="*/ 6 h 157"/>
                          <a:gd name="T42" fmla="*/ 22 w 209"/>
                          <a:gd name="T43" fmla="*/ 4 h 157"/>
                          <a:gd name="T44" fmla="*/ 17 w 209"/>
                          <a:gd name="T45" fmla="*/ 5 h 157"/>
                          <a:gd name="T46" fmla="*/ 17 w 209"/>
                          <a:gd name="T47" fmla="*/ 0 h 157"/>
                          <a:gd name="T48" fmla="*/ 13 w 209"/>
                          <a:gd name="T49" fmla="*/ 5 h 15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9" h="157">
                            <a:moveTo>
                              <a:pt x="105" y="41"/>
                            </a:moveTo>
                            <a:lnTo>
                              <a:pt x="81" y="17"/>
                            </a:lnTo>
                            <a:lnTo>
                              <a:pt x="71" y="46"/>
                            </a:lnTo>
                            <a:lnTo>
                              <a:pt x="3" y="17"/>
                            </a:lnTo>
                            <a:lnTo>
                              <a:pt x="45" y="55"/>
                            </a:lnTo>
                            <a:lnTo>
                              <a:pt x="0" y="62"/>
                            </a:lnTo>
                            <a:lnTo>
                              <a:pt x="36" y="84"/>
                            </a:lnTo>
                            <a:lnTo>
                              <a:pt x="2" y="107"/>
                            </a:lnTo>
                            <a:lnTo>
                              <a:pt x="55" y="102"/>
                            </a:lnTo>
                            <a:lnTo>
                              <a:pt x="46" y="129"/>
                            </a:lnTo>
                            <a:lnTo>
                              <a:pt x="74" y="114"/>
                            </a:lnTo>
                            <a:lnTo>
                              <a:pt x="83" y="157"/>
                            </a:lnTo>
                            <a:lnTo>
                              <a:pt x="102" y="109"/>
                            </a:lnTo>
                            <a:lnTo>
                              <a:pt x="128" y="145"/>
                            </a:lnTo>
                            <a:lnTo>
                              <a:pt x="136" y="105"/>
                            </a:lnTo>
                            <a:lnTo>
                              <a:pt x="176" y="133"/>
                            </a:lnTo>
                            <a:lnTo>
                              <a:pt x="164" y="95"/>
                            </a:lnTo>
                            <a:lnTo>
                              <a:pt x="209" y="96"/>
                            </a:lnTo>
                            <a:lnTo>
                              <a:pt x="171" y="76"/>
                            </a:lnTo>
                            <a:lnTo>
                              <a:pt x="204" y="58"/>
                            </a:lnTo>
                            <a:lnTo>
                              <a:pt x="162" y="53"/>
                            </a:lnTo>
                            <a:lnTo>
                              <a:pt x="178" y="33"/>
                            </a:lnTo>
                            <a:lnTo>
                              <a:pt x="138" y="40"/>
                            </a:lnTo>
                            <a:lnTo>
                              <a:pt x="141" y="0"/>
                            </a:lnTo>
                            <a:lnTo>
                              <a:pt x="105" y="4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90" name="Freeform 48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6" y="2695"/>
                        <a:ext cx="101" cy="76"/>
                      </a:xfrm>
                      <a:custGeom>
                        <a:avLst/>
                        <a:gdLst>
                          <a:gd name="T0" fmla="*/ 13 w 202"/>
                          <a:gd name="T1" fmla="*/ 6 h 152"/>
                          <a:gd name="T2" fmla="*/ 10 w 202"/>
                          <a:gd name="T3" fmla="*/ 3 h 152"/>
                          <a:gd name="T4" fmla="*/ 9 w 202"/>
                          <a:gd name="T5" fmla="*/ 6 h 152"/>
                          <a:gd name="T6" fmla="*/ 1 w 202"/>
                          <a:gd name="T7" fmla="*/ 3 h 152"/>
                          <a:gd name="T8" fmla="*/ 6 w 202"/>
                          <a:gd name="T9" fmla="*/ 7 h 152"/>
                          <a:gd name="T10" fmla="*/ 0 w 202"/>
                          <a:gd name="T11" fmla="*/ 8 h 152"/>
                          <a:gd name="T12" fmla="*/ 5 w 202"/>
                          <a:gd name="T13" fmla="*/ 11 h 152"/>
                          <a:gd name="T14" fmla="*/ 1 w 202"/>
                          <a:gd name="T15" fmla="*/ 13 h 152"/>
                          <a:gd name="T16" fmla="*/ 7 w 202"/>
                          <a:gd name="T17" fmla="*/ 13 h 152"/>
                          <a:gd name="T18" fmla="*/ 6 w 202"/>
                          <a:gd name="T19" fmla="*/ 16 h 152"/>
                          <a:gd name="T20" fmla="*/ 10 w 202"/>
                          <a:gd name="T21" fmla="*/ 14 h 152"/>
                          <a:gd name="T22" fmla="*/ 10 w 202"/>
                          <a:gd name="T23" fmla="*/ 19 h 152"/>
                          <a:gd name="T24" fmla="*/ 13 w 202"/>
                          <a:gd name="T25" fmla="*/ 14 h 152"/>
                          <a:gd name="T26" fmla="*/ 16 w 202"/>
                          <a:gd name="T27" fmla="*/ 18 h 152"/>
                          <a:gd name="T28" fmla="*/ 17 w 202"/>
                          <a:gd name="T29" fmla="*/ 13 h 152"/>
                          <a:gd name="T30" fmla="*/ 22 w 202"/>
                          <a:gd name="T31" fmla="*/ 16 h 152"/>
                          <a:gd name="T32" fmla="*/ 20 w 202"/>
                          <a:gd name="T33" fmla="*/ 12 h 152"/>
                          <a:gd name="T34" fmla="*/ 26 w 202"/>
                          <a:gd name="T35" fmla="*/ 12 h 152"/>
                          <a:gd name="T36" fmla="*/ 21 w 202"/>
                          <a:gd name="T37" fmla="*/ 10 h 152"/>
                          <a:gd name="T38" fmla="*/ 25 w 202"/>
                          <a:gd name="T39" fmla="*/ 8 h 152"/>
                          <a:gd name="T40" fmla="*/ 20 w 202"/>
                          <a:gd name="T41" fmla="*/ 7 h 152"/>
                          <a:gd name="T42" fmla="*/ 22 w 202"/>
                          <a:gd name="T43" fmla="*/ 4 h 152"/>
                          <a:gd name="T44" fmla="*/ 17 w 202"/>
                          <a:gd name="T45" fmla="*/ 5 h 152"/>
                          <a:gd name="T46" fmla="*/ 18 w 202"/>
                          <a:gd name="T47" fmla="*/ 0 h 152"/>
                          <a:gd name="T48" fmla="*/ 13 w 202"/>
                          <a:gd name="T49" fmla="*/ 6 h 15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2" h="152">
                            <a:moveTo>
                              <a:pt x="102" y="42"/>
                            </a:moveTo>
                            <a:lnTo>
                              <a:pt x="78" y="18"/>
                            </a:lnTo>
                            <a:lnTo>
                              <a:pt x="69" y="45"/>
                            </a:lnTo>
                            <a:lnTo>
                              <a:pt x="4" y="18"/>
                            </a:lnTo>
                            <a:lnTo>
                              <a:pt x="43" y="54"/>
                            </a:lnTo>
                            <a:lnTo>
                              <a:pt x="0" y="61"/>
                            </a:lnTo>
                            <a:lnTo>
                              <a:pt x="37" y="83"/>
                            </a:lnTo>
                            <a:lnTo>
                              <a:pt x="2" y="104"/>
                            </a:lnTo>
                            <a:lnTo>
                              <a:pt x="54" y="99"/>
                            </a:lnTo>
                            <a:lnTo>
                              <a:pt x="45" y="125"/>
                            </a:lnTo>
                            <a:lnTo>
                              <a:pt x="73" y="111"/>
                            </a:lnTo>
                            <a:lnTo>
                              <a:pt x="80" y="152"/>
                            </a:lnTo>
                            <a:lnTo>
                              <a:pt x="99" y="106"/>
                            </a:lnTo>
                            <a:lnTo>
                              <a:pt x="125" y="140"/>
                            </a:lnTo>
                            <a:lnTo>
                              <a:pt x="131" y="102"/>
                            </a:lnTo>
                            <a:lnTo>
                              <a:pt x="169" y="128"/>
                            </a:lnTo>
                            <a:lnTo>
                              <a:pt x="159" y="92"/>
                            </a:lnTo>
                            <a:lnTo>
                              <a:pt x="202" y="93"/>
                            </a:lnTo>
                            <a:lnTo>
                              <a:pt x="164" y="74"/>
                            </a:lnTo>
                            <a:lnTo>
                              <a:pt x="197" y="57"/>
                            </a:lnTo>
                            <a:lnTo>
                              <a:pt x="157" y="52"/>
                            </a:lnTo>
                            <a:lnTo>
                              <a:pt x="173" y="31"/>
                            </a:lnTo>
                            <a:lnTo>
                              <a:pt x="133" y="38"/>
                            </a:lnTo>
                            <a:lnTo>
                              <a:pt x="137" y="0"/>
                            </a:lnTo>
                            <a:lnTo>
                              <a:pt x="102" y="4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91" name="Freeform 49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7" y="2695"/>
                        <a:ext cx="98" cy="74"/>
                      </a:xfrm>
                      <a:custGeom>
                        <a:avLst/>
                        <a:gdLst>
                          <a:gd name="T0" fmla="*/ 13 w 195"/>
                          <a:gd name="T1" fmla="*/ 5 h 147"/>
                          <a:gd name="T2" fmla="*/ 10 w 195"/>
                          <a:gd name="T3" fmla="*/ 2 h 147"/>
                          <a:gd name="T4" fmla="*/ 9 w 195"/>
                          <a:gd name="T5" fmla="*/ 6 h 147"/>
                          <a:gd name="T6" fmla="*/ 1 w 195"/>
                          <a:gd name="T7" fmla="*/ 2 h 147"/>
                          <a:gd name="T8" fmla="*/ 6 w 195"/>
                          <a:gd name="T9" fmla="*/ 7 h 147"/>
                          <a:gd name="T10" fmla="*/ 0 w 195"/>
                          <a:gd name="T11" fmla="*/ 8 h 147"/>
                          <a:gd name="T12" fmla="*/ 5 w 195"/>
                          <a:gd name="T13" fmla="*/ 10 h 147"/>
                          <a:gd name="T14" fmla="*/ 1 w 195"/>
                          <a:gd name="T15" fmla="*/ 13 h 147"/>
                          <a:gd name="T16" fmla="*/ 7 w 195"/>
                          <a:gd name="T17" fmla="*/ 12 h 147"/>
                          <a:gd name="T18" fmla="*/ 6 w 195"/>
                          <a:gd name="T19" fmla="*/ 16 h 147"/>
                          <a:gd name="T20" fmla="*/ 9 w 195"/>
                          <a:gd name="T21" fmla="*/ 14 h 147"/>
                          <a:gd name="T22" fmla="*/ 10 w 195"/>
                          <a:gd name="T23" fmla="*/ 19 h 147"/>
                          <a:gd name="T24" fmla="*/ 12 w 195"/>
                          <a:gd name="T25" fmla="*/ 13 h 147"/>
                          <a:gd name="T26" fmla="*/ 15 w 195"/>
                          <a:gd name="T27" fmla="*/ 17 h 147"/>
                          <a:gd name="T28" fmla="*/ 16 w 195"/>
                          <a:gd name="T29" fmla="*/ 13 h 147"/>
                          <a:gd name="T30" fmla="*/ 21 w 195"/>
                          <a:gd name="T31" fmla="*/ 16 h 147"/>
                          <a:gd name="T32" fmla="*/ 20 w 195"/>
                          <a:gd name="T33" fmla="*/ 11 h 147"/>
                          <a:gd name="T34" fmla="*/ 25 w 195"/>
                          <a:gd name="T35" fmla="*/ 12 h 147"/>
                          <a:gd name="T36" fmla="*/ 20 w 195"/>
                          <a:gd name="T37" fmla="*/ 9 h 147"/>
                          <a:gd name="T38" fmla="*/ 24 w 195"/>
                          <a:gd name="T39" fmla="*/ 7 h 147"/>
                          <a:gd name="T40" fmla="*/ 19 w 195"/>
                          <a:gd name="T41" fmla="*/ 7 h 147"/>
                          <a:gd name="T42" fmla="*/ 21 w 195"/>
                          <a:gd name="T43" fmla="*/ 4 h 147"/>
                          <a:gd name="T44" fmla="*/ 16 w 195"/>
                          <a:gd name="T45" fmla="*/ 5 h 147"/>
                          <a:gd name="T46" fmla="*/ 17 w 195"/>
                          <a:gd name="T47" fmla="*/ 0 h 147"/>
                          <a:gd name="T48" fmla="*/ 13 w 195"/>
                          <a:gd name="T49" fmla="*/ 5 h 14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95" h="147">
                            <a:moveTo>
                              <a:pt x="98" y="40"/>
                            </a:moveTo>
                            <a:lnTo>
                              <a:pt x="76" y="16"/>
                            </a:lnTo>
                            <a:lnTo>
                              <a:pt x="65" y="43"/>
                            </a:lnTo>
                            <a:lnTo>
                              <a:pt x="3" y="16"/>
                            </a:lnTo>
                            <a:lnTo>
                              <a:pt x="41" y="52"/>
                            </a:lnTo>
                            <a:lnTo>
                              <a:pt x="0" y="59"/>
                            </a:lnTo>
                            <a:lnTo>
                              <a:pt x="34" y="79"/>
                            </a:lnTo>
                            <a:lnTo>
                              <a:pt x="1" y="100"/>
                            </a:lnTo>
                            <a:lnTo>
                              <a:pt x="51" y="95"/>
                            </a:lnTo>
                            <a:lnTo>
                              <a:pt x="43" y="121"/>
                            </a:lnTo>
                            <a:lnTo>
                              <a:pt x="69" y="107"/>
                            </a:lnTo>
                            <a:lnTo>
                              <a:pt x="77" y="147"/>
                            </a:lnTo>
                            <a:lnTo>
                              <a:pt x="95" y="102"/>
                            </a:lnTo>
                            <a:lnTo>
                              <a:pt x="119" y="135"/>
                            </a:lnTo>
                            <a:lnTo>
                              <a:pt x="127" y="98"/>
                            </a:lnTo>
                            <a:lnTo>
                              <a:pt x="164" y="124"/>
                            </a:lnTo>
                            <a:lnTo>
                              <a:pt x="153" y="88"/>
                            </a:lnTo>
                            <a:lnTo>
                              <a:pt x="195" y="91"/>
                            </a:lnTo>
                            <a:lnTo>
                              <a:pt x="159" y="71"/>
                            </a:lnTo>
                            <a:lnTo>
                              <a:pt x="190" y="55"/>
                            </a:lnTo>
                            <a:lnTo>
                              <a:pt x="152" y="50"/>
                            </a:lnTo>
                            <a:lnTo>
                              <a:pt x="165" y="31"/>
                            </a:lnTo>
                            <a:lnTo>
                              <a:pt x="127" y="36"/>
                            </a:lnTo>
                            <a:lnTo>
                              <a:pt x="131" y="0"/>
                            </a:lnTo>
                            <a:lnTo>
                              <a:pt x="98" y="4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92" name="Freeform 49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9" y="2697"/>
                        <a:ext cx="94" cy="71"/>
                      </a:xfrm>
                      <a:custGeom>
                        <a:avLst/>
                        <a:gdLst>
                          <a:gd name="T0" fmla="*/ 12 w 188"/>
                          <a:gd name="T1" fmla="*/ 5 h 142"/>
                          <a:gd name="T2" fmla="*/ 10 w 188"/>
                          <a:gd name="T3" fmla="*/ 2 h 142"/>
                          <a:gd name="T4" fmla="*/ 8 w 188"/>
                          <a:gd name="T5" fmla="*/ 6 h 142"/>
                          <a:gd name="T6" fmla="*/ 1 w 188"/>
                          <a:gd name="T7" fmla="*/ 2 h 142"/>
                          <a:gd name="T8" fmla="*/ 5 w 188"/>
                          <a:gd name="T9" fmla="*/ 7 h 142"/>
                          <a:gd name="T10" fmla="*/ 0 w 188"/>
                          <a:gd name="T11" fmla="*/ 8 h 142"/>
                          <a:gd name="T12" fmla="*/ 5 w 188"/>
                          <a:gd name="T13" fmla="*/ 10 h 142"/>
                          <a:gd name="T14" fmla="*/ 1 w 188"/>
                          <a:gd name="T15" fmla="*/ 13 h 142"/>
                          <a:gd name="T16" fmla="*/ 7 w 188"/>
                          <a:gd name="T17" fmla="*/ 12 h 142"/>
                          <a:gd name="T18" fmla="*/ 6 w 188"/>
                          <a:gd name="T19" fmla="*/ 15 h 142"/>
                          <a:gd name="T20" fmla="*/ 9 w 188"/>
                          <a:gd name="T21" fmla="*/ 13 h 142"/>
                          <a:gd name="T22" fmla="*/ 10 w 188"/>
                          <a:gd name="T23" fmla="*/ 18 h 142"/>
                          <a:gd name="T24" fmla="*/ 12 w 188"/>
                          <a:gd name="T25" fmla="*/ 13 h 142"/>
                          <a:gd name="T26" fmla="*/ 15 w 188"/>
                          <a:gd name="T27" fmla="*/ 17 h 142"/>
                          <a:gd name="T28" fmla="*/ 16 w 188"/>
                          <a:gd name="T29" fmla="*/ 12 h 142"/>
                          <a:gd name="T30" fmla="*/ 20 w 188"/>
                          <a:gd name="T31" fmla="*/ 15 h 142"/>
                          <a:gd name="T32" fmla="*/ 19 w 188"/>
                          <a:gd name="T33" fmla="*/ 11 h 142"/>
                          <a:gd name="T34" fmla="*/ 24 w 188"/>
                          <a:gd name="T35" fmla="*/ 11 h 142"/>
                          <a:gd name="T36" fmla="*/ 20 w 188"/>
                          <a:gd name="T37" fmla="*/ 9 h 142"/>
                          <a:gd name="T38" fmla="*/ 24 w 188"/>
                          <a:gd name="T39" fmla="*/ 7 h 142"/>
                          <a:gd name="T40" fmla="*/ 19 w 188"/>
                          <a:gd name="T41" fmla="*/ 7 h 142"/>
                          <a:gd name="T42" fmla="*/ 21 w 188"/>
                          <a:gd name="T43" fmla="*/ 4 h 142"/>
                          <a:gd name="T44" fmla="*/ 16 w 188"/>
                          <a:gd name="T45" fmla="*/ 5 h 142"/>
                          <a:gd name="T46" fmla="*/ 16 w 188"/>
                          <a:gd name="T47" fmla="*/ 0 h 142"/>
                          <a:gd name="T48" fmla="*/ 12 w 188"/>
                          <a:gd name="T49" fmla="*/ 5 h 14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8" h="142">
                            <a:moveTo>
                              <a:pt x="95" y="38"/>
                            </a:moveTo>
                            <a:lnTo>
                              <a:pt x="73" y="16"/>
                            </a:lnTo>
                            <a:lnTo>
                              <a:pt x="64" y="42"/>
                            </a:lnTo>
                            <a:lnTo>
                              <a:pt x="4" y="16"/>
                            </a:lnTo>
                            <a:lnTo>
                              <a:pt x="40" y="50"/>
                            </a:lnTo>
                            <a:lnTo>
                              <a:pt x="0" y="57"/>
                            </a:lnTo>
                            <a:lnTo>
                              <a:pt x="33" y="78"/>
                            </a:lnTo>
                            <a:lnTo>
                              <a:pt x="2" y="97"/>
                            </a:lnTo>
                            <a:lnTo>
                              <a:pt x="50" y="92"/>
                            </a:lnTo>
                            <a:lnTo>
                              <a:pt x="42" y="116"/>
                            </a:lnTo>
                            <a:lnTo>
                              <a:pt x="67" y="104"/>
                            </a:lnTo>
                            <a:lnTo>
                              <a:pt x="74" y="142"/>
                            </a:lnTo>
                            <a:lnTo>
                              <a:pt x="92" y="99"/>
                            </a:lnTo>
                            <a:lnTo>
                              <a:pt x="116" y="130"/>
                            </a:lnTo>
                            <a:lnTo>
                              <a:pt x="123" y="95"/>
                            </a:lnTo>
                            <a:lnTo>
                              <a:pt x="159" y="120"/>
                            </a:lnTo>
                            <a:lnTo>
                              <a:pt x="147" y="85"/>
                            </a:lnTo>
                            <a:lnTo>
                              <a:pt x="188" y="88"/>
                            </a:lnTo>
                            <a:lnTo>
                              <a:pt x="154" y="69"/>
                            </a:lnTo>
                            <a:lnTo>
                              <a:pt x="185" y="54"/>
                            </a:lnTo>
                            <a:lnTo>
                              <a:pt x="147" y="49"/>
                            </a:lnTo>
                            <a:lnTo>
                              <a:pt x="161" y="30"/>
                            </a:lnTo>
                            <a:lnTo>
                              <a:pt x="124" y="37"/>
                            </a:lnTo>
                            <a:lnTo>
                              <a:pt x="128" y="0"/>
                            </a:lnTo>
                            <a:lnTo>
                              <a:pt x="95" y="3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93" name="Freeform 49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1" y="2698"/>
                        <a:ext cx="90" cy="68"/>
                      </a:xfrm>
                      <a:custGeom>
                        <a:avLst/>
                        <a:gdLst>
                          <a:gd name="T0" fmla="*/ 11 w 181"/>
                          <a:gd name="T1" fmla="*/ 4 h 137"/>
                          <a:gd name="T2" fmla="*/ 8 w 181"/>
                          <a:gd name="T3" fmla="*/ 2 h 137"/>
                          <a:gd name="T4" fmla="*/ 7 w 181"/>
                          <a:gd name="T5" fmla="*/ 5 h 137"/>
                          <a:gd name="T6" fmla="*/ 0 w 181"/>
                          <a:gd name="T7" fmla="*/ 2 h 137"/>
                          <a:gd name="T8" fmla="*/ 4 w 181"/>
                          <a:gd name="T9" fmla="*/ 6 h 137"/>
                          <a:gd name="T10" fmla="*/ 0 w 181"/>
                          <a:gd name="T11" fmla="*/ 6 h 137"/>
                          <a:gd name="T12" fmla="*/ 3 w 181"/>
                          <a:gd name="T13" fmla="*/ 9 h 137"/>
                          <a:gd name="T14" fmla="*/ 0 w 181"/>
                          <a:gd name="T15" fmla="*/ 11 h 137"/>
                          <a:gd name="T16" fmla="*/ 6 w 181"/>
                          <a:gd name="T17" fmla="*/ 11 h 137"/>
                          <a:gd name="T18" fmla="*/ 4 w 181"/>
                          <a:gd name="T19" fmla="*/ 14 h 137"/>
                          <a:gd name="T20" fmla="*/ 8 w 181"/>
                          <a:gd name="T21" fmla="*/ 12 h 137"/>
                          <a:gd name="T22" fmla="*/ 8 w 181"/>
                          <a:gd name="T23" fmla="*/ 17 h 137"/>
                          <a:gd name="T24" fmla="*/ 11 w 181"/>
                          <a:gd name="T25" fmla="*/ 11 h 137"/>
                          <a:gd name="T26" fmla="*/ 14 w 181"/>
                          <a:gd name="T27" fmla="*/ 15 h 137"/>
                          <a:gd name="T28" fmla="*/ 14 w 181"/>
                          <a:gd name="T29" fmla="*/ 11 h 137"/>
                          <a:gd name="T30" fmla="*/ 19 w 181"/>
                          <a:gd name="T31" fmla="*/ 14 h 137"/>
                          <a:gd name="T32" fmla="*/ 17 w 181"/>
                          <a:gd name="T33" fmla="*/ 10 h 137"/>
                          <a:gd name="T34" fmla="*/ 22 w 181"/>
                          <a:gd name="T35" fmla="*/ 10 h 137"/>
                          <a:gd name="T36" fmla="*/ 18 w 181"/>
                          <a:gd name="T37" fmla="*/ 8 h 137"/>
                          <a:gd name="T38" fmla="*/ 22 w 181"/>
                          <a:gd name="T39" fmla="*/ 6 h 137"/>
                          <a:gd name="T40" fmla="*/ 17 w 181"/>
                          <a:gd name="T41" fmla="*/ 5 h 137"/>
                          <a:gd name="T42" fmla="*/ 19 w 181"/>
                          <a:gd name="T43" fmla="*/ 3 h 137"/>
                          <a:gd name="T44" fmla="*/ 14 w 181"/>
                          <a:gd name="T45" fmla="*/ 4 h 137"/>
                          <a:gd name="T46" fmla="*/ 15 w 181"/>
                          <a:gd name="T47" fmla="*/ 0 h 137"/>
                          <a:gd name="T48" fmla="*/ 11 w 181"/>
                          <a:gd name="T49" fmla="*/ 4 h 13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1" h="137">
                            <a:moveTo>
                              <a:pt x="91" y="36"/>
                            </a:moveTo>
                            <a:lnTo>
                              <a:pt x="70" y="16"/>
                            </a:lnTo>
                            <a:lnTo>
                              <a:pt x="62" y="40"/>
                            </a:lnTo>
                            <a:lnTo>
                              <a:pt x="3" y="16"/>
                            </a:lnTo>
                            <a:lnTo>
                              <a:pt x="38" y="48"/>
                            </a:lnTo>
                            <a:lnTo>
                              <a:pt x="0" y="55"/>
                            </a:lnTo>
                            <a:lnTo>
                              <a:pt x="31" y="74"/>
                            </a:lnTo>
                            <a:lnTo>
                              <a:pt x="1" y="93"/>
                            </a:lnTo>
                            <a:lnTo>
                              <a:pt x="48" y="88"/>
                            </a:lnTo>
                            <a:lnTo>
                              <a:pt x="39" y="112"/>
                            </a:lnTo>
                            <a:lnTo>
                              <a:pt x="65" y="100"/>
                            </a:lnTo>
                            <a:lnTo>
                              <a:pt x="70" y="137"/>
                            </a:lnTo>
                            <a:lnTo>
                              <a:pt x="88" y="95"/>
                            </a:lnTo>
                            <a:lnTo>
                              <a:pt x="112" y="126"/>
                            </a:lnTo>
                            <a:lnTo>
                              <a:pt x="117" y="92"/>
                            </a:lnTo>
                            <a:lnTo>
                              <a:pt x="152" y="116"/>
                            </a:lnTo>
                            <a:lnTo>
                              <a:pt x="141" y="83"/>
                            </a:lnTo>
                            <a:lnTo>
                              <a:pt x="181" y="85"/>
                            </a:lnTo>
                            <a:lnTo>
                              <a:pt x="148" y="66"/>
                            </a:lnTo>
                            <a:lnTo>
                              <a:pt x="177" y="52"/>
                            </a:lnTo>
                            <a:lnTo>
                              <a:pt x="141" y="47"/>
                            </a:lnTo>
                            <a:lnTo>
                              <a:pt x="155" y="30"/>
                            </a:lnTo>
                            <a:lnTo>
                              <a:pt x="119" y="35"/>
                            </a:lnTo>
                            <a:lnTo>
                              <a:pt x="122" y="0"/>
                            </a:lnTo>
                            <a:lnTo>
                              <a:pt x="91" y="3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94" name="Freeform 49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3" y="2700"/>
                        <a:ext cx="87" cy="65"/>
                      </a:xfrm>
                      <a:custGeom>
                        <a:avLst/>
                        <a:gdLst>
                          <a:gd name="T0" fmla="*/ 11 w 174"/>
                          <a:gd name="T1" fmla="*/ 4 h 131"/>
                          <a:gd name="T2" fmla="*/ 9 w 174"/>
                          <a:gd name="T3" fmla="*/ 1 h 131"/>
                          <a:gd name="T4" fmla="*/ 8 w 174"/>
                          <a:gd name="T5" fmla="*/ 4 h 131"/>
                          <a:gd name="T6" fmla="*/ 1 w 174"/>
                          <a:gd name="T7" fmla="*/ 1 h 131"/>
                          <a:gd name="T8" fmla="*/ 5 w 174"/>
                          <a:gd name="T9" fmla="*/ 5 h 131"/>
                          <a:gd name="T10" fmla="*/ 0 w 174"/>
                          <a:gd name="T11" fmla="*/ 6 h 131"/>
                          <a:gd name="T12" fmla="*/ 4 w 174"/>
                          <a:gd name="T13" fmla="*/ 8 h 131"/>
                          <a:gd name="T14" fmla="*/ 1 w 174"/>
                          <a:gd name="T15" fmla="*/ 11 h 131"/>
                          <a:gd name="T16" fmla="*/ 6 w 174"/>
                          <a:gd name="T17" fmla="*/ 10 h 131"/>
                          <a:gd name="T18" fmla="*/ 5 w 174"/>
                          <a:gd name="T19" fmla="*/ 13 h 131"/>
                          <a:gd name="T20" fmla="*/ 8 w 174"/>
                          <a:gd name="T21" fmla="*/ 11 h 131"/>
                          <a:gd name="T22" fmla="*/ 9 w 174"/>
                          <a:gd name="T23" fmla="*/ 16 h 131"/>
                          <a:gd name="T24" fmla="*/ 11 w 174"/>
                          <a:gd name="T25" fmla="*/ 11 h 131"/>
                          <a:gd name="T26" fmla="*/ 14 w 174"/>
                          <a:gd name="T27" fmla="*/ 15 h 131"/>
                          <a:gd name="T28" fmla="*/ 15 w 174"/>
                          <a:gd name="T29" fmla="*/ 11 h 131"/>
                          <a:gd name="T30" fmla="*/ 19 w 174"/>
                          <a:gd name="T31" fmla="*/ 13 h 131"/>
                          <a:gd name="T32" fmla="*/ 17 w 174"/>
                          <a:gd name="T33" fmla="*/ 9 h 131"/>
                          <a:gd name="T34" fmla="*/ 22 w 174"/>
                          <a:gd name="T35" fmla="*/ 10 h 131"/>
                          <a:gd name="T36" fmla="*/ 18 w 174"/>
                          <a:gd name="T37" fmla="*/ 7 h 131"/>
                          <a:gd name="T38" fmla="*/ 22 w 174"/>
                          <a:gd name="T39" fmla="*/ 6 h 131"/>
                          <a:gd name="T40" fmla="*/ 17 w 174"/>
                          <a:gd name="T41" fmla="*/ 5 h 131"/>
                          <a:gd name="T42" fmla="*/ 19 w 174"/>
                          <a:gd name="T43" fmla="*/ 3 h 131"/>
                          <a:gd name="T44" fmla="*/ 15 w 174"/>
                          <a:gd name="T45" fmla="*/ 4 h 131"/>
                          <a:gd name="T46" fmla="*/ 15 w 174"/>
                          <a:gd name="T47" fmla="*/ 0 h 131"/>
                          <a:gd name="T48" fmla="*/ 11 w 174"/>
                          <a:gd name="T49" fmla="*/ 4 h 13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74" h="131">
                            <a:moveTo>
                              <a:pt x="88" y="34"/>
                            </a:moveTo>
                            <a:lnTo>
                              <a:pt x="67" y="13"/>
                            </a:lnTo>
                            <a:lnTo>
                              <a:pt x="59" y="38"/>
                            </a:lnTo>
                            <a:lnTo>
                              <a:pt x="4" y="13"/>
                            </a:lnTo>
                            <a:lnTo>
                              <a:pt x="38" y="46"/>
                            </a:lnTo>
                            <a:lnTo>
                              <a:pt x="0" y="53"/>
                            </a:lnTo>
                            <a:lnTo>
                              <a:pt x="31" y="70"/>
                            </a:lnTo>
                            <a:lnTo>
                              <a:pt x="2" y="89"/>
                            </a:lnTo>
                            <a:lnTo>
                              <a:pt x="47" y="84"/>
                            </a:lnTo>
                            <a:lnTo>
                              <a:pt x="38" y="107"/>
                            </a:lnTo>
                            <a:lnTo>
                              <a:pt x="62" y="95"/>
                            </a:lnTo>
                            <a:lnTo>
                              <a:pt x="69" y="131"/>
                            </a:lnTo>
                            <a:lnTo>
                              <a:pt x="85" y="91"/>
                            </a:lnTo>
                            <a:lnTo>
                              <a:pt x="107" y="120"/>
                            </a:lnTo>
                            <a:lnTo>
                              <a:pt x="114" y="88"/>
                            </a:lnTo>
                            <a:lnTo>
                              <a:pt x="147" y="110"/>
                            </a:lnTo>
                            <a:lnTo>
                              <a:pt x="136" y="79"/>
                            </a:lnTo>
                            <a:lnTo>
                              <a:pt x="174" y="81"/>
                            </a:lnTo>
                            <a:lnTo>
                              <a:pt x="142" y="63"/>
                            </a:lnTo>
                            <a:lnTo>
                              <a:pt x="171" y="50"/>
                            </a:lnTo>
                            <a:lnTo>
                              <a:pt x="136" y="44"/>
                            </a:lnTo>
                            <a:lnTo>
                              <a:pt x="149" y="27"/>
                            </a:lnTo>
                            <a:lnTo>
                              <a:pt x="116" y="32"/>
                            </a:lnTo>
                            <a:lnTo>
                              <a:pt x="117" y="0"/>
                            </a:lnTo>
                            <a:lnTo>
                              <a:pt x="88" y="3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95" name="Freeform 49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4" y="2701"/>
                        <a:ext cx="84" cy="63"/>
                      </a:xfrm>
                      <a:custGeom>
                        <a:avLst/>
                        <a:gdLst>
                          <a:gd name="T0" fmla="*/ 11 w 167"/>
                          <a:gd name="T1" fmla="*/ 5 h 126"/>
                          <a:gd name="T2" fmla="*/ 9 w 167"/>
                          <a:gd name="T3" fmla="*/ 2 h 126"/>
                          <a:gd name="T4" fmla="*/ 7 w 167"/>
                          <a:gd name="T5" fmla="*/ 5 h 126"/>
                          <a:gd name="T6" fmla="*/ 1 w 167"/>
                          <a:gd name="T7" fmla="*/ 2 h 126"/>
                          <a:gd name="T8" fmla="*/ 5 w 167"/>
                          <a:gd name="T9" fmla="*/ 6 h 126"/>
                          <a:gd name="T10" fmla="*/ 0 w 167"/>
                          <a:gd name="T11" fmla="*/ 7 h 126"/>
                          <a:gd name="T12" fmla="*/ 4 w 167"/>
                          <a:gd name="T13" fmla="*/ 9 h 126"/>
                          <a:gd name="T14" fmla="*/ 1 w 167"/>
                          <a:gd name="T15" fmla="*/ 11 h 126"/>
                          <a:gd name="T16" fmla="*/ 6 w 167"/>
                          <a:gd name="T17" fmla="*/ 11 h 126"/>
                          <a:gd name="T18" fmla="*/ 5 w 167"/>
                          <a:gd name="T19" fmla="*/ 13 h 126"/>
                          <a:gd name="T20" fmla="*/ 8 w 167"/>
                          <a:gd name="T21" fmla="*/ 12 h 126"/>
                          <a:gd name="T22" fmla="*/ 9 w 167"/>
                          <a:gd name="T23" fmla="*/ 16 h 126"/>
                          <a:gd name="T24" fmla="*/ 11 w 167"/>
                          <a:gd name="T25" fmla="*/ 11 h 126"/>
                          <a:gd name="T26" fmla="*/ 13 w 167"/>
                          <a:gd name="T27" fmla="*/ 15 h 126"/>
                          <a:gd name="T28" fmla="*/ 14 w 167"/>
                          <a:gd name="T29" fmla="*/ 11 h 126"/>
                          <a:gd name="T30" fmla="*/ 18 w 167"/>
                          <a:gd name="T31" fmla="*/ 14 h 126"/>
                          <a:gd name="T32" fmla="*/ 17 w 167"/>
                          <a:gd name="T33" fmla="*/ 10 h 126"/>
                          <a:gd name="T34" fmla="*/ 21 w 167"/>
                          <a:gd name="T35" fmla="*/ 10 h 126"/>
                          <a:gd name="T36" fmla="*/ 17 w 167"/>
                          <a:gd name="T37" fmla="*/ 8 h 126"/>
                          <a:gd name="T38" fmla="*/ 21 w 167"/>
                          <a:gd name="T39" fmla="*/ 7 h 126"/>
                          <a:gd name="T40" fmla="*/ 17 w 167"/>
                          <a:gd name="T41" fmla="*/ 6 h 126"/>
                          <a:gd name="T42" fmla="*/ 18 w 167"/>
                          <a:gd name="T43" fmla="*/ 4 h 126"/>
                          <a:gd name="T44" fmla="*/ 14 w 167"/>
                          <a:gd name="T45" fmla="*/ 4 h 126"/>
                          <a:gd name="T46" fmla="*/ 15 w 167"/>
                          <a:gd name="T47" fmla="*/ 0 h 126"/>
                          <a:gd name="T48" fmla="*/ 11 w 167"/>
                          <a:gd name="T49" fmla="*/ 5 h 12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7" h="126">
                            <a:moveTo>
                              <a:pt x="84" y="35"/>
                            </a:moveTo>
                            <a:lnTo>
                              <a:pt x="65" y="14"/>
                            </a:lnTo>
                            <a:lnTo>
                              <a:pt x="56" y="37"/>
                            </a:lnTo>
                            <a:lnTo>
                              <a:pt x="3" y="14"/>
                            </a:lnTo>
                            <a:lnTo>
                              <a:pt x="36" y="45"/>
                            </a:lnTo>
                            <a:lnTo>
                              <a:pt x="0" y="50"/>
                            </a:lnTo>
                            <a:lnTo>
                              <a:pt x="29" y="69"/>
                            </a:lnTo>
                            <a:lnTo>
                              <a:pt x="1" y="87"/>
                            </a:lnTo>
                            <a:lnTo>
                              <a:pt x="44" y="81"/>
                            </a:lnTo>
                            <a:lnTo>
                              <a:pt x="36" y="104"/>
                            </a:lnTo>
                            <a:lnTo>
                              <a:pt x="60" y="92"/>
                            </a:lnTo>
                            <a:lnTo>
                              <a:pt x="65" y="126"/>
                            </a:lnTo>
                            <a:lnTo>
                              <a:pt x="81" y="88"/>
                            </a:lnTo>
                            <a:lnTo>
                              <a:pt x="103" y="116"/>
                            </a:lnTo>
                            <a:lnTo>
                              <a:pt x="108" y="85"/>
                            </a:lnTo>
                            <a:lnTo>
                              <a:pt x="141" y="107"/>
                            </a:lnTo>
                            <a:lnTo>
                              <a:pt x="131" y="76"/>
                            </a:lnTo>
                            <a:lnTo>
                              <a:pt x="167" y="78"/>
                            </a:lnTo>
                            <a:lnTo>
                              <a:pt x="136" y="61"/>
                            </a:lnTo>
                            <a:lnTo>
                              <a:pt x="164" y="49"/>
                            </a:lnTo>
                            <a:lnTo>
                              <a:pt x="129" y="43"/>
                            </a:lnTo>
                            <a:lnTo>
                              <a:pt x="143" y="26"/>
                            </a:lnTo>
                            <a:lnTo>
                              <a:pt x="110" y="31"/>
                            </a:lnTo>
                            <a:lnTo>
                              <a:pt x="113" y="0"/>
                            </a:lnTo>
                            <a:lnTo>
                              <a:pt x="84" y="3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96" name="Freeform 49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6" y="2702"/>
                        <a:ext cx="80" cy="61"/>
                      </a:xfrm>
                      <a:custGeom>
                        <a:avLst/>
                        <a:gdLst>
                          <a:gd name="T0" fmla="*/ 10 w 161"/>
                          <a:gd name="T1" fmla="*/ 5 h 121"/>
                          <a:gd name="T2" fmla="*/ 7 w 161"/>
                          <a:gd name="T3" fmla="*/ 2 h 121"/>
                          <a:gd name="T4" fmla="*/ 6 w 161"/>
                          <a:gd name="T5" fmla="*/ 5 h 121"/>
                          <a:gd name="T6" fmla="*/ 0 w 161"/>
                          <a:gd name="T7" fmla="*/ 2 h 121"/>
                          <a:gd name="T8" fmla="*/ 4 w 161"/>
                          <a:gd name="T9" fmla="*/ 6 h 121"/>
                          <a:gd name="T10" fmla="*/ 0 w 161"/>
                          <a:gd name="T11" fmla="*/ 6 h 121"/>
                          <a:gd name="T12" fmla="*/ 3 w 161"/>
                          <a:gd name="T13" fmla="*/ 9 h 121"/>
                          <a:gd name="T14" fmla="*/ 0 w 161"/>
                          <a:gd name="T15" fmla="*/ 11 h 121"/>
                          <a:gd name="T16" fmla="*/ 5 w 161"/>
                          <a:gd name="T17" fmla="*/ 10 h 121"/>
                          <a:gd name="T18" fmla="*/ 4 w 161"/>
                          <a:gd name="T19" fmla="*/ 13 h 121"/>
                          <a:gd name="T20" fmla="*/ 7 w 161"/>
                          <a:gd name="T21" fmla="*/ 11 h 121"/>
                          <a:gd name="T22" fmla="*/ 8 w 161"/>
                          <a:gd name="T23" fmla="*/ 16 h 121"/>
                          <a:gd name="T24" fmla="*/ 9 w 161"/>
                          <a:gd name="T25" fmla="*/ 11 h 121"/>
                          <a:gd name="T26" fmla="*/ 12 w 161"/>
                          <a:gd name="T27" fmla="*/ 14 h 121"/>
                          <a:gd name="T28" fmla="*/ 13 w 161"/>
                          <a:gd name="T29" fmla="*/ 11 h 121"/>
                          <a:gd name="T30" fmla="*/ 16 w 161"/>
                          <a:gd name="T31" fmla="*/ 13 h 121"/>
                          <a:gd name="T32" fmla="*/ 15 w 161"/>
                          <a:gd name="T33" fmla="*/ 9 h 121"/>
                          <a:gd name="T34" fmla="*/ 20 w 161"/>
                          <a:gd name="T35" fmla="*/ 10 h 121"/>
                          <a:gd name="T36" fmla="*/ 16 w 161"/>
                          <a:gd name="T37" fmla="*/ 8 h 121"/>
                          <a:gd name="T38" fmla="*/ 19 w 161"/>
                          <a:gd name="T39" fmla="*/ 6 h 121"/>
                          <a:gd name="T40" fmla="*/ 15 w 161"/>
                          <a:gd name="T41" fmla="*/ 6 h 121"/>
                          <a:gd name="T42" fmla="*/ 17 w 161"/>
                          <a:gd name="T43" fmla="*/ 4 h 121"/>
                          <a:gd name="T44" fmla="*/ 13 w 161"/>
                          <a:gd name="T45" fmla="*/ 4 h 121"/>
                          <a:gd name="T46" fmla="*/ 13 w 161"/>
                          <a:gd name="T47" fmla="*/ 0 h 121"/>
                          <a:gd name="T48" fmla="*/ 10 w 161"/>
                          <a:gd name="T49" fmla="*/ 5 h 12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1" h="121">
                            <a:moveTo>
                              <a:pt x="81" y="33"/>
                            </a:moveTo>
                            <a:lnTo>
                              <a:pt x="62" y="14"/>
                            </a:lnTo>
                            <a:lnTo>
                              <a:pt x="55" y="36"/>
                            </a:lnTo>
                            <a:lnTo>
                              <a:pt x="3" y="14"/>
                            </a:lnTo>
                            <a:lnTo>
                              <a:pt x="34" y="43"/>
                            </a:lnTo>
                            <a:lnTo>
                              <a:pt x="0" y="48"/>
                            </a:lnTo>
                            <a:lnTo>
                              <a:pt x="28" y="65"/>
                            </a:lnTo>
                            <a:lnTo>
                              <a:pt x="2" y="83"/>
                            </a:lnTo>
                            <a:lnTo>
                              <a:pt x="43" y="77"/>
                            </a:lnTo>
                            <a:lnTo>
                              <a:pt x="34" y="100"/>
                            </a:lnTo>
                            <a:lnTo>
                              <a:pt x="57" y="88"/>
                            </a:lnTo>
                            <a:lnTo>
                              <a:pt x="64" y="121"/>
                            </a:lnTo>
                            <a:lnTo>
                              <a:pt x="79" y="84"/>
                            </a:lnTo>
                            <a:lnTo>
                              <a:pt x="98" y="112"/>
                            </a:lnTo>
                            <a:lnTo>
                              <a:pt x="105" y="81"/>
                            </a:lnTo>
                            <a:lnTo>
                              <a:pt x="135" y="102"/>
                            </a:lnTo>
                            <a:lnTo>
                              <a:pt x="126" y="72"/>
                            </a:lnTo>
                            <a:lnTo>
                              <a:pt x="161" y="74"/>
                            </a:lnTo>
                            <a:lnTo>
                              <a:pt x="131" y="58"/>
                            </a:lnTo>
                            <a:lnTo>
                              <a:pt x="157" y="45"/>
                            </a:lnTo>
                            <a:lnTo>
                              <a:pt x="124" y="41"/>
                            </a:lnTo>
                            <a:lnTo>
                              <a:pt x="136" y="26"/>
                            </a:lnTo>
                            <a:lnTo>
                              <a:pt x="105" y="31"/>
                            </a:lnTo>
                            <a:lnTo>
                              <a:pt x="109" y="0"/>
                            </a:lnTo>
                            <a:lnTo>
                              <a:pt x="81" y="3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97" name="Freeform 49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8" y="2703"/>
                        <a:ext cx="77" cy="58"/>
                      </a:xfrm>
                      <a:custGeom>
                        <a:avLst/>
                        <a:gdLst>
                          <a:gd name="T0" fmla="*/ 10 w 154"/>
                          <a:gd name="T1" fmla="*/ 4 h 115"/>
                          <a:gd name="T2" fmla="*/ 8 w 154"/>
                          <a:gd name="T3" fmla="*/ 2 h 115"/>
                          <a:gd name="T4" fmla="*/ 7 w 154"/>
                          <a:gd name="T5" fmla="*/ 5 h 115"/>
                          <a:gd name="T6" fmla="*/ 1 w 154"/>
                          <a:gd name="T7" fmla="*/ 2 h 115"/>
                          <a:gd name="T8" fmla="*/ 5 w 154"/>
                          <a:gd name="T9" fmla="*/ 6 h 115"/>
                          <a:gd name="T10" fmla="*/ 0 w 154"/>
                          <a:gd name="T11" fmla="*/ 6 h 115"/>
                          <a:gd name="T12" fmla="*/ 4 w 154"/>
                          <a:gd name="T13" fmla="*/ 8 h 115"/>
                          <a:gd name="T14" fmla="*/ 1 w 154"/>
                          <a:gd name="T15" fmla="*/ 10 h 115"/>
                          <a:gd name="T16" fmla="*/ 5 w 154"/>
                          <a:gd name="T17" fmla="*/ 10 h 115"/>
                          <a:gd name="T18" fmla="*/ 5 w 154"/>
                          <a:gd name="T19" fmla="*/ 12 h 115"/>
                          <a:gd name="T20" fmla="*/ 7 w 154"/>
                          <a:gd name="T21" fmla="*/ 11 h 115"/>
                          <a:gd name="T22" fmla="*/ 8 w 154"/>
                          <a:gd name="T23" fmla="*/ 15 h 115"/>
                          <a:gd name="T24" fmla="*/ 10 w 154"/>
                          <a:gd name="T25" fmla="*/ 11 h 115"/>
                          <a:gd name="T26" fmla="*/ 12 w 154"/>
                          <a:gd name="T27" fmla="*/ 14 h 115"/>
                          <a:gd name="T28" fmla="*/ 13 w 154"/>
                          <a:gd name="T29" fmla="*/ 10 h 115"/>
                          <a:gd name="T30" fmla="*/ 17 w 154"/>
                          <a:gd name="T31" fmla="*/ 13 h 115"/>
                          <a:gd name="T32" fmla="*/ 16 w 154"/>
                          <a:gd name="T33" fmla="*/ 9 h 115"/>
                          <a:gd name="T34" fmla="*/ 20 w 154"/>
                          <a:gd name="T35" fmla="*/ 9 h 115"/>
                          <a:gd name="T36" fmla="*/ 16 w 154"/>
                          <a:gd name="T37" fmla="*/ 7 h 115"/>
                          <a:gd name="T38" fmla="*/ 19 w 154"/>
                          <a:gd name="T39" fmla="*/ 6 h 115"/>
                          <a:gd name="T40" fmla="*/ 15 w 154"/>
                          <a:gd name="T41" fmla="*/ 5 h 115"/>
                          <a:gd name="T42" fmla="*/ 17 w 154"/>
                          <a:gd name="T43" fmla="*/ 3 h 115"/>
                          <a:gd name="T44" fmla="*/ 13 w 154"/>
                          <a:gd name="T45" fmla="*/ 4 h 115"/>
                          <a:gd name="T46" fmla="*/ 13 w 154"/>
                          <a:gd name="T47" fmla="*/ 0 h 115"/>
                          <a:gd name="T48" fmla="*/ 10 w 154"/>
                          <a:gd name="T49" fmla="*/ 4 h 11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54" h="115">
                            <a:moveTo>
                              <a:pt x="78" y="31"/>
                            </a:moveTo>
                            <a:lnTo>
                              <a:pt x="61" y="12"/>
                            </a:lnTo>
                            <a:lnTo>
                              <a:pt x="52" y="34"/>
                            </a:lnTo>
                            <a:lnTo>
                              <a:pt x="4" y="12"/>
                            </a:lnTo>
                            <a:lnTo>
                              <a:pt x="33" y="41"/>
                            </a:lnTo>
                            <a:lnTo>
                              <a:pt x="0" y="46"/>
                            </a:lnTo>
                            <a:lnTo>
                              <a:pt x="28" y="63"/>
                            </a:lnTo>
                            <a:lnTo>
                              <a:pt x="2" y="79"/>
                            </a:lnTo>
                            <a:lnTo>
                              <a:pt x="40" y="74"/>
                            </a:lnTo>
                            <a:lnTo>
                              <a:pt x="35" y="94"/>
                            </a:lnTo>
                            <a:lnTo>
                              <a:pt x="56" y="84"/>
                            </a:lnTo>
                            <a:lnTo>
                              <a:pt x="61" y="115"/>
                            </a:lnTo>
                            <a:lnTo>
                              <a:pt x="76" y="81"/>
                            </a:lnTo>
                            <a:lnTo>
                              <a:pt x="95" y="107"/>
                            </a:lnTo>
                            <a:lnTo>
                              <a:pt x="101" y="77"/>
                            </a:lnTo>
                            <a:lnTo>
                              <a:pt x="130" y="98"/>
                            </a:lnTo>
                            <a:lnTo>
                              <a:pt x="121" y="69"/>
                            </a:lnTo>
                            <a:lnTo>
                              <a:pt x="154" y="72"/>
                            </a:lnTo>
                            <a:lnTo>
                              <a:pt x="126" y="56"/>
                            </a:lnTo>
                            <a:lnTo>
                              <a:pt x="151" y="43"/>
                            </a:lnTo>
                            <a:lnTo>
                              <a:pt x="120" y="39"/>
                            </a:lnTo>
                            <a:lnTo>
                              <a:pt x="132" y="24"/>
                            </a:lnTo>
                            <a:lnTo>
                              <a:pt x="102" y="29"/>
                            </a:lnTo>
                            <a:lnTo>
                              <a:pt x="104" y="0"/>
                            </a:lnTo>
                            <a:lnTo>
                              <a:pt x="78" y="3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98" name="Freeform 49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9" y="2705"/>
                        <a:ext cx="74" cy="55"/>
                      </a:xfrm>
                      <a:custGeom>
                        <a:avLst/>
                        <a:gdLst>
                          <a:gd name="T0" fmla="*/ 10 w 147"/>
                          <a:gd name="T1" fmla="*/ 4 h 110"/>
                          <a:gd name="T2" fmla="*/ 8 w 147"/>
                          <a:gd name="T3" fmla="*/ 2 h 110"/>
                          <a:gd name="T4" fmla="*/ 7 w 147"/>
                          <a:gd name="T5" fmla="*/ 5 h 110"/>
                          <a:gd name="T6" fmla="*/ 1 w 147"/>
                          <a:gd name="T7" fmla="*/ 2 h 110"/>
                          <a:gd name="T8" fmla="*/ 4 w 147"/>
                          <a:gd name="T9" fmla="*/ 5 h 110"/>
                          <a:gd name="T10" fmla="*/ 0 w 147"/>
                          <a:gd name="T11" fmla="*/ 6 h 110"/>
                          <a:gd name="T12" fmla="*/ 4 w 147"/>
                          <a:gd name="T13" fmla="*/ 8 h 110"/>
                          <a:gd name="T14" fmla="*/ 1 w 147"/>
                          <a:gd name="T15" fmla="*/ 10 h 110"/>
                          <a:gd name="T16" fmla="*/ 5 w 147"/>
                          <a:gd name="T17" fmla="*/ 9 h 110"/>
                          <a:gd name="T18" fmla="*/ 5 w 147"/>
                          <a:gd name="T19" fmla="*/ 12 h 110"/>
                          <a:gd name="T20" fmla="*/ 7 w 147"/>
                          <a:gd name="T21" fmla="*/ 11 h 110"/>
                          <a:gd name="T22" fmla="*/ 8 w 147"/>
                          <a:gd name="T23" fmla="*/ 14 h 110"/>
                          <a:gd name="T24" fmla="*/ 9 w 147"/>
                          <a:gd name="T25" fmla="*/ 10 h 110"/>
                          <a:gd name="T26" fmla="*/ 12 w 147"/>
                          <a:gd name="T27" fmla="*/ 13 h 110"/>
                          <a:gd name="T28" fmla="*/ 13 w 147"/>
                          <a:gd name="T29" fmla="*/ 10 h 110"/>
                          <a:gd name="T30" fmla="*/ 16 w 147"/>
                          <a:gd name="T31" fmla="*/ 12 h 110"/>
                          <a:gd name="T32" fmla="*/ 15 w 147"/>
                          <a:gd name="T33" fmla="*/ 9 h 110"/>
                          <a:gd name="T34" fmla="*/ 19 w 147"/>
                          <a:gd name="T35" fmla="*/ 9 h 110"/>
                          <a:gd name="T36" fmla="*/ 15 w 147"/>
                          <a:gd name="T37" fmla="*/ 7 h 110"/>
                          <a:gd name="T38" fmla="*/ 18 w 147"/>
                          <a:gd name="T39" fmla="*/ 6 h 110"/>
                          <a:gd name="T40" fmla="*/ 15 w 147"/>
                          <a:gd name="T41" fmla="*/ 5 h 110"/>
                          <a:gd name="T42" fmla="*/ 16 w 147"/>
                          <a:gd name="T43" fmla="*/ 3 h 110"/>
                          <a:gd name="T44" fmla="*/ 13 w 147"/>
                          <a:gd name="T45" fmla="*/ 4 h 110"/>
                          <a:gd name="T46" fmla="*/ 13 w 147"/>
                          <a:gd name="T47" fmla="*/ 0 h 110"/>
                          <a:gd name="T48" fmla="*/ 10 w 147"/>
                          <a:gd name="T49" fmla="*/ 4 h 11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47" h="110">
                            <a:moveTo>
                              <a:pt x="74" y="29"/>
                            </a:moveTo>
                            <a:lnTo>
                              <a:pt x="57" y="12"/>
                            </a:lnTo>
                            <a:lnTo>
                              <a:pt x="50" y="33"/>
                            </a:lnTo>
                            <a:lnTo>
                              <a:pt x="3" y="12"/>
                            </a:lnTo>
                            <a:lnTo>
                              <a:pt x="31" y="40"/>
                            </a:lnTo>
                            <a:lnTo>
                              <a:pt x="0" y="45"/>
                            </a:lnTo>
                            <a:lnTo>
                              <a:pt x="26" y="60"/>
                            </a:lnTo>
                            <a:lnTo>
                              <a:pt x="2" y="76"/>
                            </a:lnTo>
                            <a:lnTo>
                              <a:pt x="38" y="71"/>
                            </a:lnTo>
                            <a:lnTo>
                              <a:pt x="33" y="91"/>
                            </a:lnTo>
                            <a:lnTo>
                              <a:pt x="52" y="81"/>
                            </a:lnTo>
                            <a:lnTo>
                              <a:pt x="59" y="110"/>
                            </a:lnTo>
                            <a:lnTo>
                              <a:pt x="72" y="78"/>
                            </a:lnTo>
                            <a:lnTo>
                              <a:pt x="90" y="102"/>
                            </a:lnTo>
                            <a:lnTo>
                              <a:pt x="97" y="74"/>
                            </a:lnTo>
                            <a:lnTo>
                              <a:pt x="124" y="93"/>
                            </a:lnTo>
                            <a:lnTo>
                              <a:pt x="116" y="67"/>
                            </a:lnTo>
                            <a:lnTo>
                              <a:pt x="147" y="69"/>
                            </a:lnTo>
                            <a:lnTo>
                              <a:pt x="119" y="53"/>
                            </a:lnTo>
                            <a:lnTo>
                              <a:pt x="143" y="41"/>
                            </a:lnTo>
                            <a:lnTo>
                              <a:pt x="114" y="38"/>
                            </a:lnTo>
                            <a:lnTo>
                              <a:pt x="126" y="22"/>
                            </a:lnTo>
                            <a:lnTo>
                              <a:pt x="97" y="28"/>
                            </a:lnTo>
                            <a:lnTo>
                              <a:pt x="100" y="0"/>
                            </a:lnTo>
                            <a:lnTo>
                              <a:pt x="74" y="2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99" name="Freeform 49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1" y="2706"/>
                        <a:ext cx="70" cy="53"/>
                      </a:xfrm>
                      <a:custGeom>
                        <a:avLst/>
                        <a:gdLst>
                          <a:gd name="T0" fmla="*/ 9 w 140"/>
                          <a:gd name="T1" fmla="*/ 4 h 105"/>
                          <a:gd name="T2" fmla="*/ 7 w 140"/>
                          <a:gd name="T3" fmla="*/ 2 h 105"/>
                          <a:gd name="T4" fmla="*/ 7 w 140"/>
                          <a:gd name="T5" fmla="*/ 4 h 105"/>
                          <a:gd name="T6" fmla="*/ 1 w 140"/>
                          <a:gd name="T7" fmla="*/ 2 h 105"/>
                          <a:gd name="T8" fmla="*/ 4 w 140"/>
                          <a:gd name="T9" fmla="*/ 5 h 105"/>
                          <a:gd name="T10" fmla="*/ 0 w 140"/>
                          <a:gd name="T11" fmla="*/ 6 h 105"/>
                          <a:gd name="T12" fmla="*/ 3 w 140"/>
                          <a:gd name="T13" fmla="*/ 8 h 105"/>
                          <a:gd name="T14" fmla="*/ 1 w 140"/>
                          <a:gd name="T15" fmla="*/ 9 h 105"/>
                          <a:gd name="T16" fmla="*/ 5 w 140"/>
                          <a:gd name="T17" fmla="*/ 9 h 105"/>
                          <a:gd name="T18" fmla="*/ 4 w 140"/>
                          <a:gd name="T19" fmla="*/ 11 h 105"/>
                          <a:gd name="T20" fmla="*/ 7 w 140"/>
                          <a:gd name="T21" fmla="*/ 10 h 105"/>
                          <a:gd name="T22" fmla="*/ 7 w 140"/>
                          <a:gd name="T23" fmla="*/ 14 h 105"/>
                          <a:gd name="T24" fmla="*/ 9 w 140"/>
                          <a:gd name="T25" fmla="*/ 10 h 105"/>
                          <a:gd name="T26" fmla="*/ 11 w 140"/>
                          <a:gd name="T27" fmla="*/ 12 h 105"/>
                          <a:gd name="T28" fmla="*/ 12 w 140"/>
                          <a:gd name="T29" fmla="*/ 9 h 105"/>
                          <a:gd name="T30" fmla="*/ 15 w 140"/>
                          <a:gd name="T31" fmla="*/ 12 h 105"/>
                          <a:gd name="T32" fmla="*/ 14 w 140"/>
                          <a:gd name="T33" fmla="*/ 8 h 105"/>
                          <a:gd name="T34" fmla="*/ 18 w 140"/>
                          <a:gd name="T35" fmla="*/ 9 h 105"/>
                          <a:gd name="T36" fmla="*/ 15 w 140"/>
                          <a:gd name="T37" fmla="*/ 7 h 105"/>
                          <a:gd name="T38" fmla="*/ 18 w 140"/>
                          <a:gd name="T39" fmla="*/ 5 h 105"/>
                          <a:gd name="T40" fmla="*/ 14 w 140"/>
                          <a:gd name="T41" fmla="*/ 5 h 105"/>
                          <a:gd name="T42" fmla="*/ 15 w 140"/>
                          <a:gd name="T43" fmla="*/ 3 h 105"/>
                          <a:gd name="T44" fmla="*/ 12 w 140"/>
                          <a:gd name="T45" fmla="*/ 4 h 105"/>
                          <a:gd name="T46" fmla="*/ 12 w 140"/>
                          <a:gd name="T47" fmla="*/ 0 h 105"/>
                          <a:gd name="T48" fmla="*/ 9 w 140"/>
                          <a:gd name="T49" fmla="*/ 4 h 10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40" h="105">
                            <a:moveTo>
                              <a:pt x="71" y="27"/>
                            </a:moveTo>
                            <a:lnTo>
                              <a:pt x="56" y="12"/>
                            </a:lnTo>
                            <a:lnTo>
                              <a:pt x="49" y="31"/>
                            </a:lnTo>
                            <a:lnTo>
                              <a:pt x="4" y="12"/>
                            </a:lnTo>
                            <a:lnTo>
                              <a:pt x="30" y="38"/>
                            </a:lnTo>
                            <a:lnTo>
                              <a:pt x="0" y="43"/>
                            </a:lnTo>
                            <a:lnTo>
                              <a:pt x="24" y="57"/>
                            </a:lnTo>
                            <a:lnTo>
                              <a:pt x="2" y="72"/>
                            </a:lnTo>
                            <a:lnTo>
                              <a:pt x="37" y="67"/>
                            </a:lnTo>
                            <a:lnTo>
                              <a:pt x="31" y="86"/>
                            </a:lnTo>
                            <a:lnTo>
                              <a:pt x="50" y="77"/>
                            </a:lnTo>
                            <a:lnTo>
                              <a:pt x="56" y="105"/>
                            </a:lnTo>
                            <a:lnTo>
                              <a:pt x="69" y="74"/>
                            </a:lnTo>
                            <a:lnTo>
                              <a:pt x="87" y="96"/>
                            </a:lnTo>
                            <a:lnTo>
                              <a:pt x="92" y="70"/>
                            </a:lnTo>
                            <a:lnTo>
                              <a:pt x="118" y="89"/>
                            </a:lnTo>
                            <a:lnTo>
                              <a:pt x="111" y="64"/>
                            </a:lnTo>
                            <a:lnTo>
                              <a:pt x="140" y="65"/>
                            </a:lnTo>
                            <a:lnTo>
                              <a:pt x="114" y="51"/>
                            </a:lnTo>
                            <a:lnTo>
                              <a:pt x="137" y="39"/>
                            </a:lnTo>
                            <a:lnTo>
                              <a:pt x="109" y="36"/>
                            </a:lnTo>
                            <a:lnTo>
                              <a:pt x="119" y="22"/>
                            </a:lnTo>
                            <a:lnTo>
                              <a:pt x="92" y="26"/>
                            </a:lnTo>
                            <a:lnTo>
                              <a:pt x="95" y="0"/>
                            </a:lnTo>
                            <a:lnTo>
                              <a:pt x="71" y="2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500" name="Freeform 49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3" y="2708"/>
                        <a:ext cx="67" cy="51"/>
                      </a:xfrm>
                      <a:custGeom>
                        <a:avLst/>
                        <a:gdLst>
                          <a:gd name="T0" fmla="*/ 9 w 134"/>
                          <a:gd name="T1" fmla="*/ 4 h 102"/>
                          <a:gd name="T2" fmla="*/ 7 w 134"/>
                          <a:gd name="T3" fmla="*/ 2 h 102"/>
                          <a:gd name="T4" fmla="*/ 6 w 134"/>
                          <a:gd name="T5" fmla="*/ 4 h 102"/>
                          <a:gd name="T6" fmla="*/ 1 w 134"/>
                          <a:gd name="T7" fmla="*/ 2 h 102"/>
                          <a:gd name="T8" fmla="*/ 4 w 134"/>
                          <a:gd name="T9" fmla="*/ 5 h 102"/>
                          <a:gd name="T10" fmla="*/ 0 w 134"/>
                          <a:gd name="T11" fmla="*/ 5 h 102"/>
                          <a:gd name="T12" fmla="*/ 3 w 134"/>
                          <a:gd name="T13" fmla="*/ 7 h 102"/>
                          <a:gd name="T14" fmla="*/ 0 w 134"/>
                          <a:gd name="T15" fmla="*/ 9 h 102"/>
                          <a:gd name="T16" fmla="*/ 5 w 134"/>
                          <a:gd name="T17" fmla="*/ 9 h 102"/>
                          <a:gd name="T18" fmla="*/ 4 w 134"/>
                          <a:gd name="T19" fmla="*/ 11 h 102"/>
                          <a:gd name="T20" fmla="*/ 6 w 134"/>
                          <a:gd name="T21" fmla="*/ 10 h 102"/>
                          <a:gd name="T22" fmla="*/ 7 w 134"/>
                          <a:gd name="T23" fmla="*/ 13 h 102"/>
                          <a:gd name="T24" fmla="*/ 9 w 134"/>
                          <a:gd name="T25" fmla="*/ 9 h 102"/>
                          <a:gd name="T26" fmla="*/ 11 w 134"/>
                          <a:gd name="T27" fmla="*/ 12 h 102"/>
                          <a:gd name="T28" fmla="*/ 11 w 134"/>
                          <a:gd name="T29" fmla="*/ 9 h 102"/>
                          <a:gd name="T30" fmla="*/ 14 w 134"/>
                          <a:gd name="T31" fmla="*/ 11 h 102"/>
                          <a:gd name="T32" fmla="*/ 14 w 134"/>
                          <a:gd name="T33" fmla="*/ 8 h 102"/>
                          <a:gd name="T34" fmla="*/ 17 w 134"/>
                          <a:gd name="T35" fmla="*/ 8 h 102"/>
                          <a:gd name="T36" fmla="*/ 14 w 134"/>
                          <a:gd name="T37" fmla="*/ 6 h 102"/>
                          <a:gd name="T38" fmla="*/ 17 w 134"/>
                          <a:gd name="T39" fmla="*/ 5 h 102"/>
                          <a:gd name="T40" fmla="*/ 13 w 134"/>
                          <a:gd name="T41" fmla="*/ 5 h 102"/>
                          <a:gd name="T42" fmla="*/ 15 w 134"/>
                          <a:gd name="T43" fmla="*/ 3 h 102"/>
                          <a:gd name="T44" fmla="*/ 11 w 134"/>
                          <a:gd name="T45" fmla="*/ 4 h 102"/>
                          <a:gd name="T46" fmla="*/ 12 w 134"/>
                          <a:gd name="T47" fmla="*/ 0 h 102"/>
                          <a:gd name="T48" fmla="*/ 9 w 134"/>
                          <a:gd name="T49" fmla="*/ 4 h 10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34" h="102">
                            <a:moveTo>
                              <a:pt x="67" y="28"/>
                            </a:moveTo>
                            <a:lnTo>
                              <a:pt x="52" y="11"/>
                            </a:lnTo>
                            <a:lnTo>
                              <a:pt x="45" y="29"/>
                            </a:lnTo>
                            <a:lnTo>
                              <a:pt x="2" y="11"/>
                            </a:lnTo>
                            <a:lnTo>
                              <a:pt x="27" y="35"/>
                            </a:lnTo>
                            <a:lnTo>
                              <a:pt x="0" y="40"/>
                            </a:lnTo>
                            <a:lnTo>
                              <a:pt x="24" y="55"/>
                            </a:lnTo>
                            <a:lnTo>
                              <a:pt x="0" y="67"/>
                            </a:lnTo>
                            <a:lnTo>
                              <a:pt x="34" y="66"/>
                            </a:lnTo>
                            <a:lnTo>
                              <a:pt x="29" y="83"/>
                            </a:lnTo>
                            <a:lnTo>
                              <a:pt x="48" y="73"/>
                            </a:lnTo>
                            <a:lnTo>
                              <a:pt x="53" y="102"/>
                            </a:lnTo>
                            <a:lnTo>
                              <a:pt x="65" y="69"/>
                            </a:lnTo>
                            <a:lnTo>
                              <a:pt x="81" y="93"/>
                            </a:lnTo>
                            <a:lnTo>
                              <a:pt x="86" y="67"/>
                            </a:lnTo>
                            <a:lnTo>
                              <a:pt x="112" y="85"/>
                            </a:lnTo>
                            <a:lnTo>
                              <a:pt x="105" y="61"/>
                            </a:lnTo>
                            <a:lnTo>
                              <a:pt x="134" y="62"/>
                            </a:lnTo>
                            <a:lnTo>
                              <a:pt x="109" y="48"/>
                            </a:lnTo>
                            <a:lnTo>
                              <a:pt x="131" y="38"/>
                            </a:lnTo>
                            <a:lnTo>
                              <a:pt x="103" y="35"/>
                            </a:lnTo>
                            <a:lnTo>
                              <a:pt x="114" y="21"/>
                            </a:lnTo>
                            <a:lnTo>
                              <a:pt x="88" y="26"/>
                            </a:lnTo>
                            <a:lnTo>
                              <a:pt x="90" y="0"/>
                            </a:lnTo>
                            <a:lnTo>
                              <a:pt x="67" y="2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501" name="Freeform 50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5" y="2708"/>
                        <a:ext cx="63" cy="49"/>
                      </a:xfrm>
                      <a:custGeom>
                        <a:avLst/>
                        <a:gdLst>
                          <a:gd name="T0" fmla="*/ 8 w 128"/>
                          <a:gd name="T1" fmla="*/ 4 h 97"/>
                          <a:gd name="T2" fmla="*/ 6 w 128"/>
                          <a:gd name="T3" fmla="*/ 2 h 97"/>
                          <a:gd name="T4" fmla="*/ 5 w 128"/>
                          <a:gd name="T5" fmla="*/ 4 h 97"/>
                          <a:gd name="T6" fmla="*/ 0 w 128"/>
                          <a:gd name="T7" fmla="*/ 2 h 97"/>
                          <a:gd name="T8" fmla="*/ 3 w 128"/>
                          <a:gd name="T9" fmla="*/ 5 h 97"/>
                          <a:gd name="T10" fmla="*/ 0 w 128"/>
                          <a:gd name="T11" fmla="*/ 5 h 97"/>
                          <a:gd name="T12" fmla="*/ 2 w 128"/>
                          <a:gd name="T13" fmla="*/ 7 h 97"/>
                          <a:gd name="T14" fmla="*/ 0 w 128"/>
                          <a:gd name="T15" fmla="*/ 8 h 97"/>
                          <a:gd name="T16" fmla="*/ 4 w 128"/>
                          <a:gd name="T17" fmla="*/ 8 h 97"/>
                          <a:gd name="T18" fmla="*/ 3 w 128"/>
                          <a:gd name="T19" fmla="*/ 10 h 97"/>
                          <a:gd name="T20" fmla="*/ 5 w 128"/>
                          <a:gd name="T21" fmla="*/ 9 h 97"/>
                          <a:gd name="T22" fmla="*/ 6 w 128"/>
                          <a:gd name="T23" fmla="*/ 13 h 97"/>
                          <a:gd name="T24" fmla="*/ 7 w 128"/>
                          <a:gd name="T25" fmla="*/ 9 h 97"/>
                          <a:gd name="T26" fmla="*/ 9 w 128"/>
                          <a:gd name="T27" fmla="*/ 11 h 97"/>
                          <a:gd name="T28" fmla="*/ 10 w 128"/>
                          <a:gd name="T29" fmla="*/ 8 h 97"/>
                          <a:gd name="T30" fmla="*/ 13 w 128"/>
                          <a:gd name="T31" fmla="*/ 11 h 97"/>
                          <a:gd name="T32" fmla="*/ 12 w 128"/>
                          <a:gd name="T33" fmla="*/ 8 h 97"/>
                          <a:gd name="T34" fmla="*/ 15 w 128"/>
                          <a:gd name="T35" fmla="*/ 8 h 97"/>
                          <a:gd name="T36" fmla="*/ 12 w 128"/>
                          <a:gd name="T37" fmla="*/ 6 h 97"/>
                          <a:gd name="T38" fmla="*/ 15 w 128"/>
                          <a:gd name="T39" fmla="*/ 5 h 97"/>
                          <a:gd name="T40" fmla="*/ 12 w 128"/>
                          <a:gd name="T41" fmla="*/ 5 h 97"/>
                          <a:gd name="T42" fmla="*/ 13 w 128"/>
                          <a:gd name="T43" fmla="*/ 3 h 97"/>
                          <a:gd name="T44" fmla="*/ 10 w 128"/>
                          <a:gd name="T45" fmla="*/ 3 h 97"/>
                          <a:gd name="T46" fmla="*/ 10 w 128"/>
                          <a:gd name="T47" fmla="*/ 0 h 97"/>
                          <a:gd name="T48" fmla="*/ 8 w 128"/>
                          <a:gd name="T49" fmla="*/ 4 h 9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8" h="97">
                            <a:moveTo>
                              <a:pt x="64" y="26"/>
                            </a:moveTo>
                            <a:lnTo>
                              <a:pt x="49" y="10"/>
                            </a:lnTo>
                            <a:lnTo>
                              <a:pt x="43" y="27"/>
                            </a:lnTo>
                            <a:lnTo>
                              <a:pt x="2" y="10"/>
                            </a:lnTo>
                            <a:lnTo>
                              <a:pt x="28" y="33"/>
                            </a:lnTo>
                            <a:lnTo>
                              <a:pt x="0" y="38"/>
                            </a:lnTo>
                            <a:lnTo>
                              <a:pt x="23" y="52"/>
                            </a:lnTo>
                            <a:lnTo>
                              <a:pt x="0" y="64"/>
                            </a:lnTo>
                            <a:lnTo>
                              <a:pt x="33" y="62"/>
                            </a:lnTo>
                            <a:lnTo>
                              <a:pt x="28" y="78"/>
                            </a:lnTo>
                            <a:lnTo>
                              <a:pt x="45" y="69"/>
                            </a:lnTo>
                            <a:lnTo>
                              <a:pt x="50" y="97"/>
                            </a:lnTo>
                            <a:lnTo>
                              <a:pt x="62" y="65"/>
                            </a:lnTo>
                            <a:lnTo>
                              <a:pt x="78" y="88"/>
                            </a:lnTo>
                            <a:lnTo>
                              <a:pt x="83" y="64"/>
                            </a:lnTo>
                            <a:lnTo>
                              <a:pt x="107" y="81"/>
                            </a:lnTo>
                            <a:lnTo>
                              <a:pt x="99" y="57"/>
                            </a:lnTo>
                            <a:lnTo>
                              <a:pt x="128" y="59"/>
                            </a:lnTo>
                            <a:lnTo>
                              <a:pt x="104" y="46"/>
                            </a:lnTo>
                            <a:lnTo>
                              <a:pt x="125" y="36"/>
                            </a:lnTo>
                            <a:lnTo>
                              <a:pt x="99" y="33"/>
                            </a:lnTo>
                            <a:lnTo>
                              <a:pt x="109" y="21"/>
                            </a:lnTo>
                            <a:lnTo>
                              <a:pt x="83" y="24"/>
                            </a:lnTo>
                            <a:lnTo>
                              <a:pt x="87" y="0"/>
                            </a:lnTo>
                            <a:lnTo>
                              <a:pt x="64" y="2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502" name="Freeform 50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6" y="2710"/>
                        <a:ext cx="61" cy="46"/>
                      </a:xfrm>
                      <a:custGeom>
                        <a:avLst/>
                        <a:gdLst>
                          <a:gd name="T0" fmla="*/ 8 w 121"/>
                          <a:gd name="T1" fmla="*/ 3 h 92"/>
                          <a:gd name="T2" fmla="*/ 6 w 121"/>
                          <a:gd name="T3" fmla="*/ 2 h 92"/>
                          <a:gd name="T4" fmla="*/ 5 w 121"/>
                          <a:gd name="T5" fmla="*/ 4 h 92"/>
                          <a:gd name="T6" fmla="*/ 1 w 121"/>
                          <a:gd name="T7" fmla="*/ 2 h 92"/>
                          <a:gd name="T8" fmla="*/ 4 w 121"/>
                          <a:gd name="T9" fmla="*/ 4 h 92"/>
                          <a:gd name="T10" fmla="*/ 0 w 121"/>
                          <a:gd name="T11" fmla="*/ 5 h 92"/>
                          <a:gd name="T12" fmla="*/ 3 w 121"/>
                          <a:gd name="T13" fmla="*/ 7 h 92"/>
                          <a:gd name="T14" fmla="*/ 0 w 121"/>
                          <a:gd name="T15" fmla="*/ 8 h 92"/>
                          <a:gd name="T16" fmla="*/ 4 w 121"/>
                          <a:gd name="T17" fmla="*/ 8 h 92"/>
                          <a:gd name="T18" fmla="*/ 4 w 121"/>
                          <a:gd name="T19" fmla="*/ 10 h 92"/>
                          <a:gd name="T20" fmla="*/ 6 w 121"/>
                          <a:gd name="T21" fmla="*/ 9 h 92"/>
                          <a:gd name="T22" fmla="*/ 6 w 121"/>
                          <a:gd name="T23" fmla="*/ 12 h 92"/>
                          <a:gd name="T24" fmla="*/ 8 w 121"/>
                          <a:gd name="T25" fmla="*/ 8 h 92"/>
                          <a:gd name="T26" fmla="*/ 10 w 121"/>
                          <a:gd name="T27" fmla="*/ 11 h 92"/>
                          <a:gd name="T28" fmla="*/ 10 w 121"/>
                          <a:gd name="T29" fmla="*/ 8 h 92"/>
                          <a:gd name="T30" fmla="*/ 13 w 121"/>
                          <a:gd name="T31" fmla="*/ 10 h 92"/>
                          <a:gd name="T32" fmla="*/ 12 w 121"/>
                          <a:gd name="T33" fmla="*/ 7 h 92"/>
                          <a:gd name="T34" fmla="*/ 16 w 121"/>
                          <a:gd name="T35" fmla="*/ 7 h 92"/>
                          <a:gd name="T36" fmla="*/ 13 w 121"/>
                          <a:gd name="T37" fmla="*/ 6 h 92"/>
                          <a:gd name="T38" fmla="*/ 15 w 121"/>
                          <a:gd name="T39" fmla="*/ 5 h 92"/>
                          <a:gd name="T40" fmla="*/ 12 w 121"/>
                          <a:gd name="T41" fmla="*/ 4 h 92"/>
                          <a:gd name="T42" fmla="*/ 13 w 121"/>
                          <a:gd name="T43" fmla="*/ 3 h 92"/>
                          <a:gd name="T44" fmla="*/ 10 w 121"/>
                          <a:gd name="T45" fmla="*/ 3 h 92"/>
                          <a:gd name="T46" fmla="*/ 11 w 121"/>
                          <a:gd name="T47" fmla="*/ 0 h 92"/>
                          <a:gd name="T48" fmla="*/ 8 w 121"/>
                          <a:gd name="T49" fmla="*/ 3 h 9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1" h="92">
                            <a:moveTo>
                              <a:pt x="60" y="24"/>
                            </a:moveTo>
                            <a:lnTo>
                              <a:pt x="46" y="11"/>
                            </a:lnTo>
                            <a:lnTo>
                              <a:pt x="39" y="26"/>
                            </a:lnTo>
                            <a:lnTo>
                              <a:pt x="1" y="11"/>
                            </a:lnTo>
                            <a:lnTo>
                              <a:pt x="26" y="31"/>
                            </a:lnTo>
                            <a:lnTo>
                              <a:pt x="0" y="37"/>
                            </a:lnTo>
                            <a:lnTo>
                              <a:pt x="20" y="49"/>
                            </a:lnTo>
                            <a:lnTo>
                              <a:pt x="0" y="61"/>
                            </a:lnTo>
                            <a:lnTo>
                              <a:pt x="31" y="59"/>
                            </a:lnTo>
                            <a:lnTo>
                              <a:pt x="26" y="75"/>
                            </a:lnTo>
                            <a:lnTo>
                              <a:pt x="43" y="66"/>
                            </a:lnTo>
                            <a:lnTo>
                              <a:pt x="46" y="92"/>
                            </a:lnTo>
                            <a:lnTo>
                              <a:pt x="58" y="62"/>
                            </a:lnTo>
                            <a:lnTo>
                              <a:pt x="74" y="83"/>
                            </a:lnTo>
                            <a:lnTo>
                              <a:pt x="77" y="61"/>
                            </a:lnTo>
                            <a:lnTo>
                              <a:pt x="100" y="76"/>
                            </a:lnTo>
                            <a:lnTo>
                              <a:pt x="93" y="56"/>
                            </a:lnTo>
                            <a:lnTo>
                              <a:pt x="121" y="56"/>
                            </a:lnTo>
                            <a:lnTo>
                              <a:pt x="98" y="43"/>
                            </a:lnTo>
                            <a:lnTo>
                              <a:pt x="117" y="35"/>
                            </a:lnTo>
                            <a:lnTo>
                              <a:pt x="93" y="31"/>
                            </a:lnTo>
                            <a:lnTo>
                              <a:pt x="102" y="19"/>
                            </a:lnTo>
                            <a:lnTo>
                              <a:pt x="79" y="23"/>
                            </a:lnTo>
                            <a:lnTo>
                              <a:pt x="81" y="0"/>
                            </a:lnTo>
                            <a:lnTo>
                              <a:pt x="60" y="2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503" name="Freeform 50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8" y="2711"/>
                        <a:ext cx="57" cy="43"/>
                      </a:xfrm>
                      <a:custGeom>
                        <a:avLst/>
                        <a:gdLst>
                          <a:gd name="T0" fmla="*/ 8 w 114"/>
                          <a:gd name="T1" fmla="*/ 3 h 86"/>
                          <a:gd name="T2" fmla="*/ 6 w 114"/>
                          <a:gd name="T3" fmla="*/ 2 h 86"/>
                          <a:gd name="T4" fmla="*/ 5 w 114"/>
                          <a:gd name="T5" fmla="*/ 3 h 86"/>
                          <a:gd name="T6" fmla="*/ 1 w 114"/>
                          <a:gd name="T7" fmla="*/ 2 h 86"/>
                          <a:gd name="T8" fmla="*/ 3 w 114"/>
                          <a:gd name="T9" fmla="*/ 4 h 86"/>
                          <a:gd name="T10" fmla="*/ 0 w 114"/>
                          <a:gd name="T11" fmla="*/ 5 h 86"/>
                          <a:gd name="T12" fmla="*/ 3 w 114"/>
                          <a:gd name="T13" fmla="*/ 6 h 86"/>
                          <a:gd name="T14" fmla="*/ 0 w 114"/>
                          <a:gd name="T15" fmla="*/ 8 h 86"/>
                          <a:gd name="T16" fmla="*/ 4 w 114"/>
                          <a:gd name="T17" fmla="*/ 7 h 86"/>
                          <a:gd name="T18" fmla="*/ 3 w 114"/>
                          <a:gd name="T19" fmla="*/ 9 h 86"/>
                          <a:gd name="T20" fmla="*/ 5 w 114"/>
                          <a:gd name="T21" fmla="*/ 8 h 86"/>
                          <a:gd name="T22" fmla="*/ 6 w 114"/>
                          <a:gd name="T23" fmla="*/ 11 h 86"/>
                          <a:gd name="T24" fmla="*/ 7 w 114"/>
                          <a:gd name="T25" fmla="*/ 8 h 86"/>
                          <a:gd name="T26" fmla="*/ 9 w 114"/>
                          <a:gd name="T27" fmla="*/ 10 h 86"/>
                          <a:gd name="T28" fmla="*/ 10 w 114"/>
                          <a:gd name="T29" fmla="*/ 8 h 86"/>
                          <a:gd name="T30" fmla="*/ 12 w 114"/>
                          <a:gd name="T31" fmla="*/ 10 h 86"/>
                          <a:gd name="T32" fmla="*/ 11 w 114"/>
                          <a:gd name="T33" fmla="*/ 7 h 86"/>
                          <a:gd name="T34" fmla="*/ 15 w 114"/>
                          <a:gd name="T35" fmla="*/ 7 h 86"/>
                          <a:gd name="T36" fmla="*/ 12 w 114"/>
                          <a:gd name="T37" fmla="*/ 6 h 86"/>
                          <a:gd name="T38" fmla="*/ 14 w 114"/>
                          <a:gd name="T39" fmla="*/ 5 h 86"/>
                          <a:gd name="T40" fmla="*/ 11 w 114"/>
                          <a:gd name="T41" fmla="*/ 4 h 86"/>
                          <a:gd name="T42" fmla="*/ 13 w 114"/>
                          <a:gd name="T43" fmla="*/ 3 h 86"/>
                          <a:gd name="T44" fmla="*/ 10 w 114"/>
                          <a:gd name="T45" fmla="*/ 3 h 86"/>
                          <a:gd name="T46" fmla="*/ 10 w 114"/>
                          <a:gd name="T47" fmla="*/ 0 h 86"/>
                          <a:gd name="T48" fmla="*/ 8 w 114"/>
                          <a:gd name="T49" fmla="*/ 3 h 8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14" h="86">
                            <a:moveTo>
                              <a:pt x="57" y="22"/>
                            </a:moveTo>
                            <a:lnTo>
                              <a:pt x="43" y="9"/>
                            </a:lnTo>
                            <a:lnTo>
                              <a:pt x="38" y="24"/>
                            </a:lnTo>
                            <a:lnTo>
                              <a:pt x="2" y="9"/>
                            </a:lnTo>
                            <a:lnTo>
                              <a:pt x="24" y="29"/>
                            </a:lnTo>
                            <a:lnTo>
                              <a:pt x="0" y="35"/>
                            </a:lnTo>
                            <a:lnTo>
                              <a:pt x="19" y="47"/>
                            </a:lnTo>
                            <a:lnTo>
                              <a:pt x="0" y="57"/>
                            </a:lnTo>
                            <a:lnTo>
                              <a:pt x="29" y="55"/>
                            </a:lnTo>
                            <a:lnTo>
                              <a:pt x="24" y="69"/>
                            </a:lnTo>
                            <a:lnTo>
                              <a:pt x="40" y="62"/>
                            </a:lnTo>
                            <a:lnTo>
                              <a:pt x="45" y="86"/>
                            </a:lnTo>
                            <a:lnTo>
                              <a:pt x="55" y="59"/>
                            </a:lnTo>
                            <a:lnTo>
                              <a:pt x="69" y="78"/>
                            </a:lnTo>
                            <a:lnTo>
                              <a:pt x="74" y="57"/>
                            </a:lnTo>
                            <a:lnTo>
                              <a:pt x="95" y="73"/>
                            </a:lnTo>
                            <a:lnTo>
                              <a:pt x="88" y="52"/>
                            </a:lnTo>
                            <a:lnTo>
                              <a:pt x="114" y="54"/>
                            </a:lnTo>
                            <a:lnTo>
                              <a:pt x="92" y="41"/>
                            </a:lnTo>
                            <a:lnTo>
                              <a:pt x="111" y="33"/>
                            </a:lnTo>
                            <a:lnTo>
                              <a:pt x="88" y="29"/>
                            </a:lnTo>
                            <a:lnTo>
                              <a:pt x="97" y="17"/>
                            </a:lnTo>
                            <a:lnTo>
                              <a:pt x="74" y="21"/>
                            </a:lnTo>
                            <a:lnTo>
                              <a:pt x="76" y="0"/>
                            </a:lnTo>
                            <a:lnTo>
                              <a:pt x="57" y="2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504" name="Freeform 50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0" y="2713"/>
                        <a:ext cx="53" cy="40"/>
                      </a:xfrm>
                      <a:custGeom>
                        <a:avLst/>
                        <a:gdLst>
                          <a:gd name="T0" fmla="*/ 6 w 107"/>
                          <a:gd name="T1" fmla="*/ 2 h 81"/>
                          <a:gd name="T2" fmla="*/ 5 w 107"/>
                          <a:gd name="T3" fmla="*/ 1 h 81"/>
                          <a:gd name="T4" fmla="*/ 4 w 107"/>
                          <a:gd name="T5" fmla="*/ 3 h 81"/>
                          <a:gd name="T6" fmla="*/ 0 w 107"/>
                          <a:gd name="T7" fmla="*/ 1 h 81"/>
                          <a:gd name="T8" fmla="*/ 2 w 107"/>
                          <a:gd name="T9" fmla="*/ 3 h 81"/>
                          <a:gd name="T10" fmla="*/ 0 w 107"/>
                          <a:gd name="T11" fmla="*/ 4 h 81"/>
                          <a:gd name="T12" fmla="*/ 2 w 107"/>
                          <a:gd name="T13" fmla="*/ 5 h 81"/>
                          <a:gd name="T14" fmla="*/ 0 w 107"/>
                          <a:gd name="T15" fmla="*/ 6 h 81"/>
                          <a:gd name="T16" fmla="*/ 3 w 107"/>
                          <a:gd name="T17" fmla="*/ 6 h 81"/>
                          <a:gd name="T18" fmla="*/ 2 w 107"/>
                          <a:gd name="T19" fmla="*/ 8 h 81"/>
                          <a:gd name="T20" fmla="*/ 4 w 107"/>
                          <a:gd name="T21" fmla="*/ 7 h 81"/>
                          <a:gd name="T22" fmla="*/ 5 w 107"/>
                          <a:gd name="T23" fmla="*/ 10 h 81"/>
                          <a:gd name="T24" fmla="*/ 6 w 107"/>
                          <a:gd name="T25" fmla="*/ 6 h 81"/>
                          <a:gd name="T26" fmla="*/ 8 w 107"/>
                          <a:gd name="T27" fmla="*/ 9 h 81"/>
                          <a:gd name="T28" fmla="*/ 8 w 107"/>
                          <a:gd name="T29" fmla="*/ 6 h 81"/>
                          <a:gd name="T30" fmla="*/ 11 w 107"/>
                          <a:gd name="T31" fmla="*/ 8 h 81"/>
                          <a:gd name="T32" fmla="*/ 10 w 107"/>
                          <a:gd name="T33" fmla="*/ 6 h 81"/>
                          <a:gd name="T34" fmla="*/ 13 w 107"/>
                          <a:gd name="T35" fmla="*/ 6 h 81"/>
                          <a:gd name="T36" fmla="*/ 10 w 107"/>
                          <a:gd name="T37" fmla="*/ 4 h 81"/>
                          <a:gd name="T38" fmla="*/ 12 w 107"/>
                          <a:gd name="T39" fmla="*/ 3 h 81"/>
                          <a:gd name="T40" fmla="*/ 10 w 107"/>
                          <a:gd name="T41" fmla="*/ 3 h 81"/>
                          <a:gd name="T42" fmla="*/ 11 w 107"/>
                          <a:gd name="T43" fmla="*/ 2 h 81"/>
                          <a:gd name="T44" fmla="*/ 8 w 107"/>
                          <a:gd name="T45" fmla="*/ 2 h 81"/>
                          <a:gd name="T46" fmla="*/ 9 w 107"/>
                          <a:gd name="T47" fmla="*/ 0 h 81"/>
                          <a:gd name="T48" fmla="*/ 6 w 107"/>
                          <a:gd name="T49" fmla="*/ 2 h 8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7" h="81">
                            <a:moveTo>
                              <a:pt x="53" y="20"/>
                            </a:moveTo>
                            <a:lnTo>
                              <a:pt x="41" y="8"/>
                            </a:lnTo>
                            <a:lnTo>
                              <a:pt x="36" y="24"/>
                            </a:lnTo>
                            <a:lnTo>
                              <a:pt x="1" y="8"/>
                            </a:lnTo>
                            <a:lnTo>
                              <a:pt x="22" y="27"/>
                            </a:lnTo>
                            <a:lnTo>
                              <a:pt x="0" y="32"/>
                            </a:lnTo>
                            <a:lnTo>
                              <a:pt x="19" y="43"/>
                            </a:lnTo>
                            <a:lnTo>
                              <a:pt x="0" y="53"/>
                            </a:lnTo>
                            <a:lnTo>
                              <a:pt x="27" y="51"/>
                            </a:lnTo>
                            <a:lnTo>
                              <a:pt x="22" y="65"/>
                            </a:lnTo>
                            <a:lnTo>
                              <a:pt x="38" y="58"/>
                            </a:lnTo>
                            <a:lnTo>
                              <a:pt x="41" y="81"/>
                            </a:lnTo>
                            <a:lnTo>
                              <a:pt x="51" y="55"/>
                            </a:lnTo>
                            <a:lnTo>
                              <a:pt x="65" y="74"/>
                            </a:lnTo>
                            <a:lnTo>
                              <a:pt x="69" y="53"/>
                            </a:lnTo>
                            <a:lnTo>
                              <a:pt x="89" y="67"/>
                            </a:lnTo>
                            <a:lnTo>
                              <a:pt x="82" y="48"/>
                            </a:lnTo>
                            <a:lnTo>
                              <a:pt x="107" y="50"/>
                            </a:lnTo>
                            <a:lnTo>
                              <a:pt x="86" y="39"/>
                            </a:lnTo>
                            <a:lnTo>
                              <a:pt x="103" y="29"/>
                            </a:lnTo>
                            <a:lnTo>
                              <a:pt x="82" y="27"/>
                            </a:lnTo>
                            <a:lnTo>
                              <a:pt x="89" y="17"/>
                            </a:lnTo>
                            <a:lnTo>
                              <a:pt x="69" y="20"/>
                            </a:lnTo>
                            <a:lnTo>
                              <a:pt x="72" y="0"/>
                            </a:lnTo>
                            <a:lnTo>
                              <a:pt x="53" y="2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505" name="Freeform 50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2" y="2714"/>
                        <a:ext cx="50" cy="38"/>
                      </a:xfrm>
                      <a:custGeom>
                        <a:avLst/>
                        <a:gdLst>
                          <a:gd name="T0" fmla="*/ 7 w 100"/>
                          <a:gd name="T1" fmla="*/ 3 h 76"/>
                          <a:gd name="T2" fmla="*/ 5 w 100"/>
                          <a:gd name="T3" fmla="*/ 2 h 76"/>
                          <a:gd name="T4" fmla="*/ 5 w 100"/>
                          <a:gd name="T5" fmla="*/ 3 h 76"/>
                          <a:gd name="T6" fmla="*/ 1 w 100"/>
                          <a:gd name="T7" fmla="*/ 2 h 76"/>
                          <a:gd name="T8" fmla="*/ 3 w 100"/>
                          <a:gd name="T9" fmla="*/ 4 h 76"/>
                          <a:gd name="T10" fmla="*/ 0 w 100"/>
                          <a:gd name="T11" fmla="*/ 4 h 76"/>
                          <a:gd name="T12" fmla="*/ 3 w 100"/>
                          <a:gd name="T13" fmla="*/ 6 h 76"/>
                          <a:gd name="T14" fmla="*/ 0 w 100"/>
                          <a:gd name="T15" fmla="*/ 7 h 76"/>
                          <a:gd name="T16" fmla="*/ 4 w 100"/>
                          <a:gd name="T17" fmla="*/ 7 h 76"/>
                          <a:gd name="T18" fmla="*/ 3 w 100"/>
                          <a:gd name="T19" fmla="*/ 8 h 76"/>
                          <a:gd name="T20" fmla="*/ 5 w 100"/>
                          <a:gd name="T21" fmla="*/ 7 h 76"/>
                          <a:gd name="T22" fmla="*/ 5 w 100"/>
                          <a:gd name="T23" fmla="*/ 10 h 76"/>
                          <a:gd name="T24" fmla="*/ 6 w 100"/>
                          <a:gd name="T25" fmla="*/ 7 h 76"/>
                          <a:gd name="T26" fmla="*/ 8 w 100"/>
                          <a:gd name="T27" fmla="*/ 9 h 76"/>
                          <a:gd name="T28" fmla="*/ 8 w 100"/>
                          <a:gd name="T29" fmla="*/ 7 h 76"/>
                          <a:gd name="T30" fmla="*/ 11 w 100"/>
                          <a:gd name="T31" fmla="*/ 8 h 76"/>
                          <a:gd name="T32" fmla="*/ 10 w 100"/>
                          <a:gd name="T33" fmla="*/ 6 h 76"/>
                          <a:gd name="T34" fmla="*/ 13 w 100"/>
                          <a:gd name="T35" fmla="*/ 6 h 76"/>
                          <a:gd name="T36" fmla="*/ 11 w 100"/>
                          <a:gd name="T37" fmla="*/ 5 h 76"/>
                          <a:gd name="T38" fmla="*/ 13 w 100"/>
                          <a:gd name="T39" fmla="*/ 4 h 76"/>
                          <a:gd name="T40" fmla="*/ 10 w 100"/>
                          <a:gd name="T41" fmla="*/ 4 h 76"/>
                          <a:gd name="T42" fmla="*/ 11 w 100"/>
                          <a:gd name="T43" fmla="*/ 2 h 76"/>
                          <a:gd name="T44" fmla="*/ 9 w 100"/>
                          <a:gd name="T45" fmla="*/ 3 h 76"/>
                          <a:gd name="T46" fmla="*/ 9 w 100"/>
                          <a:gd name="T47" fmla="*/ 0 h 76"/>
                          <a:gd name="T48" fmla="*/ 7 w 100"/>
                          <a:gd name="T49" fmla="*/ 3 h 7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0" h="76">
                            <a:moveTo>
                              <a:pt x="50" y="21"/>
                            </a:moveTo>
                            <a:lnTo>
                              <a:pt x="38" y="9"/>
                            </a:lnTo>
                            <a:lnTo>
                              <a:pt x="33" y="23"/>
                            </a:lnTo>
                            <a:lnTo>
                              <a:pt x="2" y="9"/>
                            </a:lnTo>
                            <a:lnTo>
                              <a:pt x="21" y="26"/>
                            </a:lnTo>
                            <a:lnTo>
                              <a:pt x="0" y="30"/>
                            </a:lnTo>
                            <a:lnTo>
                              <a:pt x="17" y="42"/>
                            </a:lnTo>
                            <a:lnTo>
                              <a:pt x="0" y="50"/>
                            </a:lnTo>
                            <a:lnTo>
                              <a:pt x="26" y="49"/>
                            </a:lnTo>
                            <a:lnTo>
                              <a:pt x="22" y="62"/>
                            </a:lnTo>
                            <a:lnTo>
                              <a:pt x="36" y="55"/>
                            </a:lnTo>
                            <a:lnTo>
                              <a:pt x="40" y="76"/>
                            </a:lnTo>
                            <a:lnTo>
                              <a:pt x="48" y="52"/>
                            </a:lnTo>
                            <a:lnTo>
                              <a:pt x="60" y="69"/>
                            </a:lnTo>
                            <a:lnTo>
                              <a:pt x="64" y="50"/>
                            </a:lnTo>
                            <a:lnTo>
                              <a:pt x="83" y="64"/>
                            </a:lnTo>
                            <a:lnTo>
                              <a:pt x="78" y="45"/>
                            </a:lnTo>
                            <a:lnTo>
                              <a:pt x="100" y="47"/>
                            </a:lnTo>
                            <a:lnTo>
                              <a:pt x="81" y="36"/>
                            </a:lnTo>
                            <a:lnTo>
                              <a:pt x="97" y="28"/>
                            </a:lnTo>
                            <a:lnTo>
                              <a:pt x="78" y="26"/>
                            </a:lnTo>
                            <a:lnTo>
                              <a:pt x="85" y="16"/>
                            </a:lnTo>
                            <a:lnTo>
                              <a:pt x="66" y="19"/>
                            </a:lnTo>
                            <a:lnTo>
                              <a:pt x="67" y="0"/>
                            </a:lnTo>
                            <a:lnTo>
                              <a:pt x="50" y="2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506" name="Freeform 50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3" y="2715"/>
                        <a:ext cx="47" cy="36"/>
                      </a:xfrm>
                      <a:custGeom>
                        <a:avLst/>
                        <a:gdLst>
                          <a:gd name="T0" fmla="*/ 6 w 94"/>
                          <a:gd name="T1" fmla="*/ 3 h 70"/>
                          <a:gd name="T2" fmla="*/ 5 w 94"/>
                          <a:gd name="T3" fmla="*/ 1 h 70"/>
                          <a:gd name="T4" fmla="*/ 4 w 94"/>
                          <a:gd name="T5" fmla="*/ 3 h 70"/>
                          <a:gd name="T6" fmla="*/ 1 w 94"/>
                          <a:gd name="T7" fmla="*/ 1 h 70"/>
                          <a:gd name="T8" fmla="*/ 3 w 94"/>
                          <a:gd name="T9" fmla="*/ 3 h 70"/>
                          <a:gd name="T10" fmla="*/ 0 w 94"/>
                          <a:gd name="T11" fmla="*/ 4 h 70"/>
                          <a:gd name="T12" fmla="*/ 2 w 94"/>
                          <a:gd name="T13" fmla="*/ 5 h 70"/>
                          <a:gd name="T14" fmla="*/ 0 w 94"/>
                          <a:gd name="T15" fmla="*/ 6 h 70"/>
                          <a:gd name="T16" fmla="*/ 4 w 94"/>
                          <a:gd name="T17" fmla="*/ 6 h 70"/>
                          <a:gd name="T18" fmla="*/ 3 w 94"/>
                          <a:gd name="T19" fmla="*/ 8 h 70"/>
                          <a:gd name="T20" fmla="*/ 5 w 94"/>
                          <a:gd name="T21" fmla="*/ 7 h 70"/>
                          <a:gd name="T22" fmla="*/ 5 w 94"/>
                          <a:gd name="T23" fmla="*/ 10 h 70"/>
                          <a:gd name="T24" fmla="*/ 6 w 94"/>
                          <a:gd name="T25" fmla="*/ 7 h 70"/>
                          <a:gd name="T26" fmla="*/ 8 w 94"/>
                          <a:gd name="T27" fmla="*/ 9 h 70"/>
                          <a:gd name="T28" fmla="*/ 8 w 94"/>
                          <a:gd name="T29" fmla="*/ 6 h 70"/>
                          <a:gd name="T30" fmla="*/ 10 w 94"/>
                          <a:gd name="T31" fmla="*/ 8 h 70"/>
                          <a:gd name="T32" fmla="*/ 10 w 94"/>
                          <a:gd name="T33" fmla="*/ 6 h 70"/>
                          <a:gd name="T34" fmla="*/ 12 w 94"/>
                          <a:gd name="T35" fmla="*/ 6 h 70"/>
                          <a:gd name="T36" fmla="*/ 10 w 94"/>
                          <a:gd name="T37" fmla="*/ 5 h 70"/>
                          <a:gd name="T38" fmla="*/ 12 w 94"/>
                          <a:gd name="T39" fmla="*/ 4 h 70"/>
                          <a:gd name="T40" fmla="*/ 10 w 94"/>
                          <a:gd name="T41" fmla="*/ 3 h 70"/>
                          <a:gd name="T42" fmla="*/ 10 w 94"/>
                          <a:gd name="T43" fmla="*/ 2 h 70"/>
                          <a:gd name="T44" fmla="*/ 8 w 94"/>
                          <a:gd name="T45" fmla="*/ 3 h 70"/>
                          <a:gd name="T46" fmla="*/ 8 w 94"/>
                          <a:gd name="T47" fmla="*/ 0 h 70"/>
                          <a:gd name="T48" fmla="*/ 6 w 94"/>
                          <a:gd name="T49" fmla="*/ 3 h 7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94" h="70">
                            <a:moveTo>
                              <a:pt x="47" y="19"/>
                            </a:moveTo>
                            <a:lnTo>
                              <a:pt x="37" y="7"/>
                            </a:lnTo>
                            <a:lnTo>
                              <a:pt x="32" y="20"/>
                            </a:lnTo>
                            <a:lnTo>
                              <a:pt x="2" y="7"/>
                            </a:lnTo>
                            <a:lnTo>
                              <a:pt x="19" y="24"/>
                            </a:lnTo>
                            <a:lnTo>
                              <a:pt x="0" y="27"/>
                            </a:lnTo>
                            <a:lnTo>
                              <a:pt x="16" y="38"/>
                            </a:lnTo>
                            <a:lnTo>
                              <a:pt x="0" y="46"/>
                            </a:lnTo>
                            <a:lnTo>
                              <a:pt x="25" y="45"/>
                            </a:lnTo>
                            <a:lnTo>
                              <a:pt x="21" y="57"/>
                            </a:lnTo>
                            <a:lnTo>
                              <a:pt x="33" y="50"/>
                            </a:lnTo>
                            <a:lnTo>
                              <a:pt x="37" y="70"/>
                            </a:lnTo>
                            <a:lnTo>
                              <a:pt x="45" y="48"/>
                            </a:lnTo>
                            <a:lnTo>
                              <a:pt x="57" y="64"/>
                            </a:lnTo>
                            <a:lnTo>
                              <a:pt x="61" y="46"/>
                            </a:lnTo>
                            <a:lnTo>
                              <a:pt x="78" y="58"/>
                            </a:lnTo>
                            <a:lnTo>
                              <a:pt x="73" y="41"/>
                            </a:lnTo>
                            <a:lnTo>
                              <a:pt x="94" y="43"/>
                            </a:lnTo>
                            <a:lnTo>
                              <a:pt x="76" y="34"/>
                            </a:lnTo>
                            <a:lnTo>
                              <a:pt x="90" y="26"/>
                            </a:lnTo>
                            <a:lnTo>
                              <a:pt x="73" y="24"/>
                            </a:lnTo>
                            <a:lnTo>
                              <a:pt x="80" y="13"/>
                            </a:lnTo>
                            <a:lnTo>
                              <a:pt x="61" y="17"/>
                            </a:lnTo>
                            <a:lnTo>
                              <a:pt x="63" y="0"/>
                            </a:lnTo>
                            <a:lnTo>
                              <a:pt x="47" y="1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507" name="Freeform 50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5" y="2716"/>
                        <a:ext cx="43" cy="33"/>
                      </a:xfrm>
                      <a:custGeom>
                        <a:avLst/>
                        <a:gdLst>
                          <a:gd name="T0" fmla="*/ 6 w 86"/>
                          <a:gd name="T1" fmla="*/ 3 h 66"/>
                          <a:gd name="T2" fmla="*/ 5 w 86"/>
                          <a:gd name="T3" fmla="*/ 1 h 66"/>
                          <a:gd name="T4" fmla="*/ 4 w 86"/>
                          <a:gd name="T5" fmla="*/ 3 h 66"/>
                          <a:gd name="T6" fmla="*/ 1 w 86"/>
                          <a:gd name="T7" fmla="*/ 1 h 66"/>
                          <a:gd name="T8" fmla="*/ 3 w 86"/>
                          <a:gd name="T9" fmla="*/ 3 h 66"/>
                          <a:gd name="T10" fmla="*/ 0 w 86"/>
                          <a:gd name="T11" fmla="*/ 4 h 66"/>
                          <a:gd name="T12" fmla="*/ 2 w 86"/>
                          <a:gd name="T13" fmla="*/ 5 h 66"/>
                          <a:gd name="T14" fmla="*/ 0 w 86"/>
                          <a:gd name="T15" fmla="*/ 6 h 66"/>
                          <a:gd name="T16" fmla="*/ 3 w 86"/>
                          <a:gd name="T17" fmla="*/ 6 h 66"/>
                          <a:gd name="T18" fmla="*/ 3 w 86"/>
                          <a:gd name="T19" fmla="*/ 7 h 66"/>
                          <a:gd name="T20" fmla="*/ 4 w 86"/>
                          <a:gd name="T21" fmla="*/ 6 h 66"/>
                          <a:gd name="T22" fmla="*/ 5 w 86"/>
                          <a:gd name="T23" fmla="*/ 9 h 66"/>
                          <a:gd name="T24" fmla="*/ 6 w 86"/>
                          <a:gd name="T25" fmla="*/ 6 h 66"/>
                          <a:gd name="T26" fmla="*/ 7 w 86"/>
                          <a:gd name="T27" fmla="*/ 8 h 66"/>
                          <a:gd name="T28" fmla="*/ 7 w 86"/>
                          <a:gd name="T29" fmla="*/ 6 h 66"/>
                          <a:gd name="T30" fmla="*/ 9 w 86"/>
                          <a:gd name="T31" fmla="*/ 7 h 66"/>
                          <a:gd name="T32" fmla="*/ 9 w 86"/>
                          <a:gd name="T33" fmla="*/ 5 h 66"/>
                          <a:gd name="T34" fmla="*/ 11 w 86"/>
                          <a:gd name="T35" fmla="*/ 5 h 66"/>
                          <a:gd name="T36" fmla="*/ 9 w 86"/>
                          <a:gd name="T37" fmla="*/ 4 h 66"/>
                          <a:gd name="T38" fmla="*/ 11 w 86"/>
                          <a:gd name="T39" fmla="*/ 4 h 66"/>
                          <a:gd name="T40" fmla="*/ 9 w 86"/>
                          <a:gd name="T41" fmla="*/ 3 h 66"/>
                          <a:gd name="T42" fmla="*/ 9 w 86"/>
                          <a:gd name="T43" fmla="*/ 2 h 66"/>
                          <a:gd name="T44" fmla="*/ 8 w 86"/>
                          <a:gd name="T45" fmla="*/ 2 h 66"/>
                          <a:gd name="T46" fmla="*/ 8 w 86"/>
                          <a:gd name="T47" fmla="*/ 0 h 66"/>
                          <a:gd name="T48" fmla="*/ 6 w 86"/>
                          <a:gd name="T49" fmla="*/ 3 h 6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86" h="66">
                            <a:moveTo>
                              <a:pt x="43" y="18"/>
                            </a:moveTo>
                            <a:lnTo>
                              <a:pt x="33" y="7"/>
                            </a:lnTo>
                            <a:lnTo>
                              <a:pt x="29" y="19"/>
                            </a:lnTo>
                            <a:lnTo>
                              <a:pt x="2" y="7"/>
                            </a:lnTo>
                            <a:lnTo>
                              <a:pt x="19" y="23"/>
                            </a:lnTo>
                            <a:lnTo>
                              <a:pt x="0" y="26"/>
                            </a:lnTo>
                            <a:lnTo>
                              <a:pt x="15" y="35"/>
                            </a:lnTo>
                            <a:lnTo>
                              <a:pt x="0" y="44"/>
                            </a:lnTo>
                            <a:lnTo>
                              <a:pt x="22" y="42"/>
                            </a:lnTo>
                            <a:lnTo>
                              <a:pt x="19" y="54"/>
                            </a:lnTo>
                            <a:lnTo>
                              <a:pt x="31" y="47"/>
                            </a:lnTo>
                            <a:lnTo>
                              <a:pt x="34" y="66"/>
                            </a:lnTo>
                            <a:lnTo>
                              <a:pt x="41" y="45"/>
                            </a:lnTo>
                            <a:lnTo>
                              <a:pt x="52" y="61"/>
                            </a:lnTo>
                            <a:lnTo>
                              <a:pt x="55" y="44"/>
                            </a:lnTo>
                            <a:lnTo>
                              <a:pt x="72" y="56"/>
                            </a:lnTo>
                            <a:lnTo>
                              <a:pt x="67" y="40"/>
                            </a:lnTo>
                            <a:lnTo>
                              <a:pt x="86" y="40"/>
                            </a:lnTo>
                            <a:lnTo>
                              <a:pt x="69" y="31"/>
                            </a:lnTo>
                            <a:lnTo>
                              <a:pt x="83" y="25"/>
                            </a:lnTo>
                            <a:lnTo>
                              <a:pt x="67" y="23"/>
                            </a:lnTo>
                            <a:lnTo>
                              <a:pt x="72" y="14"/>
                            </a:lnTo>
                            <a:lnTo>
                              <a:pt x="57" y="16"/>
                            </a:lnTo>
                            <a:lnTo>
                              <a:pt x="59" y="0"/>
                            </a:lnTo>
                            <a:lnTo>
                              <a:pt x="43" y="1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508" name="Freeform 5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7" y="2717"/>
                        <a:ext cx="39" cy="31"/>
                      </a:xfrm>
                      <a:custGeom>
                        <a:avLst/>
                        <a:gdLst>
                          <a:gd name="T0" fmla="*/ 5 w 80"/>
                          <a:gd name="T1" fmla="*/ 3 h 62"/>
                          <a:gd name="T2" fmla="*/ 3 w 80"/>
                          <a:gd name="T3" fmla="*/ 1 h 62"/>
                          <a:gd name="T4" fmla="*/ 3 w 80"/>
                          <a:gd name="T5" fmla="*/ 3 h 62"/>
                          <a:gd name="T6" fmla="*/ 0 w 80"/>
                          <a:gd name="T7" fmla="*/ 1 h 62"/>
                          <a:gd name="T8" fmla="*/ 2 w 80"/>
                          <a:gd name="T9" fmla="*/ 3 h 62"/>
                          <a:gd name="T10" fmla="*/ 0 w 80"/>
                          <a:gd name="T11" fmla="*/ 3 h 62"/>
                          <a:gd name="T12" fmla="*/ 1 w 80"/>
                          <a:gd name="T13" fmla="*/ 5 h 62"/>
                          <a:gd name="T14" fmla="*/ 0 w 80"/>
                          <a:gd name="T15" fmla="*/ 6 h 62"/>
                          <a:gd name="T16" fmla="*/ 2 w 80"/>
                          <a:gd name="T17" fmla="*/ 5 h 62"/>
                          <a:gd name="T18" fmla="*/ 2 w 80"/>
                          <a:gd name="T19" fmla="*/ 7 h 62"/>
                          <a:gd name="T20" fmla="*/ 3 w 80"/>
                          <a:gd name="T21" fmla="*/ 6 h 62"/>
                          <a:gd name="T22" fmla="*/ 3 w 80"/>
                          <a:gd name="T23" fmla="*/ 8 h 62"/>
                          <a:gd name="T24" fmla="*/ 4 w 80"/>
                          <a:gd name="T25" fmla="*/ 6 h 62"/>
                          <a:gd name="T26" fmla="*/ 6 w 80"/>
                          <a:gd name="T27" fmla="*/ 8 h 62"/>
                          <a:gd name="T28" fmla="*/ 6 w 80"/>
                          <a:gd name="T29" fmla="*/ 6 h 62"/>
                          <a:gd name="T30" fmla="*/ 8 w 80"/>
                          <a:gd name="T31" fmla="*/ 7 h 62"/>
                          <a:gd name="T32" fmla="*/ 7 w 80"/>
                          <a:gd name="T33" fmla="*/ 5 h 62"/>
                          <a:gd name="T34" fmla="*/ 9 w 80"/>
                          <a:gd name="T35" fmla="*/ 5 h 62"/>
                          <a:gd name="T36" fmla="*/ 7 w 80"/>
                          <a:gd name="T37" fmla="*/ 4 h 62"/>
                          <a:gd name="T38" fmla="*/ 9 w 80"/>
                          <a:gd name="T39" fmla="*/ 3 h 62"/>
                          <a:gd name="T40" fmla="*/ 7 w 80"/>
                          <a:gd name="T41" fmla="*/ 3 h 62"/>
                          <a:gd name="T42" fmla="*/ 8 w 80"/>
                          <a:gd name="T43" fmla="*/ 2 h 62"/>
                          <a:gd name="T44" fmla="*/ 6 w 80"/>
                          <a:gd name="T45" fmla="*/ 2 h 62"/>
                          <a:gd name="T46" fmla="*/ 6 w 80"/>
                          <a:gd name="T47" fmla="*/ 0 h 62"/>
                          <a:gd name="T48" fmla="*/ 5 w 80"/>
                          <a:gd name="T49" fmla="*/ 3 h 6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80" h="62">
                            <a:moveTo>
                              <a:pt x="40" y="17"/>
                            </a:moveTo>
                            <a:lnTo>
                              <a:pt x="31" y="7"/>
                            </a:lnTo>
                            <a:lnTo>
                              <a:pt x="26" y="17"/>
                            </a:lnTo>
                            <a:lnTo>
                              <a:pt x="2" y="7"/>
                            </a:lnTo>
                            <a:lnTo>
                              <a:pt x="18" y="21"/>
                            </a:lnTo>
                            <a:lnTo>
                              <a:pt x="0" y="24"/>
                            </a:lnTo>
                            <a:lnTo>
                              <a:pt x="14" y="33"/>
                            </a:lnTo>
                            <a:lnTo>
                              <a:pt x="0" y="42"/>
                            </a:lnTo>
                            <a:lnTo>
                              <a:pt x="21" y="40"/>
                            </a:lnTo>
                            <a:lnTo>
                              <a:pt x="18" y="50"/>
                            </a:lnTo>
                            <a:lnTo>
                              <a:pt x="28" y="45"/>
                            </a:lnTo>
                            <a:lnTo>
                              <a:pt x="31" y="62"/>
                            </a:lnTo>
                            <a:lnTo>
                              <a:pt x="38" y="43"/>
                            </a:lnTo>
                            <a:lnTo>
                              <a:pt x="49" y="57"/>
                            </a:lnTo>
                            <a:lnTo>
                              <a:pt x="52" y="42"/>
                            </a:lnTo>
                            <a:lnTo>
                              <a:pt x="66" y="52"/>
                            </a:lnTo>
                            <a:lnTo>
                              <a:pt x="63" y="36"/>
                            </a:lnTo>
                            <a:lnTo>
                              <a:pt x="80" y="38"/>
                            </a:lnTo>
                            <a:lnTo>
                              <a:pt x="64" y="29"/>
                            </a:lnTo>
                            <a:lnTo>
                              <a:pt x="78" y="23"/>
                            </a:lnTo>
                            <a:lnTo>
                              <a:pt x="61" y="21"/>
                            </a:lnTo>
                            <a:lnTo>
                              <a:pt x="68" y="12"/>
                            </a:lnTo>
                            <a:lnTo>
                              <a:pt x="52" y="16"/>
                            </a:lnTo>
                            <a:lnTo>
                              <a:pt x="54" y="0"/>
                            </a:lnTo>
                            <a:lnTo>
                              <a:pt x="40" y="1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509" name="Freeform 50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8" y="2719"/>
                        <a:ext cx="37" cy="27"/>
                      </a:xfrm>
                      <a:custGeom>
                        <a:avLst/>
                        <a:gdLst>
                          <a:gd name="T0" fmla="*/ 5 w 72"/>
                          <a:gd name="T1" fmla="*/ 1 h 55"/>
                          <a:gd name="T2" fmla="*/ 4 w 72"/>
                          <a:gd name="T3" fmla="*/ 0 h 55"/>
                          <a:gd name="T4" fmla="*/ 3 w 72"/>
                          <a:gd name="T5" fmla="*/ 1 h 55"/>
                          <a:gd name="T6" fmla="*/ 1 w 72"/>
                          <a:gd name="T7" fmla="*/ 0 h 55"/>
                          <a:gd name="T8" fmla="*/ 2 w 72"/>
                          <a:gd name="T9" fmla="*/ 2 h 55"/>
                          <a:gd name="T10" fmla="*/ 0 w 72"/>
                          <a:gd name="T11" fmla="*/ 2 h 55"/>
                          <a:gd name="T12" fmla="*/ 2 w 72"/>
                          <a:gd name="T13" fmla="*/ 3 h 55"/>
                          <a:gd name="T14" fmla="*/ 0 w 72"/>
                          <a:gd name="T15" fmla="*/ 4 h 55"/>
                          <a:gd name="T16" fmla="*/ 3 w 72"/>
                          <a:gd name="T17" fmla="*/ 4 h 55"/>
                          <a:gd name="T18" fmla="*/ 2 w 72"/>
                          <a:gd name="T19" fmla="*/ 5 h 55"/>
                          <a:gd name="T20" fmla="*/ 4 w 72"/>
                          <a:gd name="T21" fmla="*/ 4 h 55"/>
                          <a:gd name="T22" fmla="*/ 4 w 72"/>
                          <a:gd name="T23" fmla="*/ 6 h 55"/>
                          <a:gd name="T24" fmla="*/ 5 w 72"/>
                          <a:gd name="T25" fmla="*/ 4 h 55"/>
                          <a:gd name="T26" fmla="*/ 6 w 72"/>
                          <a:gd name="T27" fmla="*/ 6 h 55"/>
                          <a:gd name="T28" fmla="*/ 6 w 72"/>
                          <a:gd name="T29" fmla="*/ 4 h 55"/>
                          <a:gd name="T30" fmla="*/ 8 w 72"/>
                          <a:gd name="T31" fmla="*/ 5 h 55"/>
                          <a:gd name="T32" fmla="*/ 8 w 72"/>
                          <a:gd name="T33" fmla="*/ 4 h 55"/>
                          <a:gd name="T34" fmla="*/ 10 w 72"/>
                          <a:gd name="T35" fmla="*/ 4 h 55"/>
                          <a:gd name="T36" fmla="*/ 8 w 72"/>
                          <a:gd name="T37" fmla="*/ 3 h 55"/>
                          <a:gd name="T38" fmla="*/ 10 w 72"/>
                          <a:gd name="T39" fmla="*/ 2 h 55"/>
                          <a:gd name="T40" fmla="*/ 7 w 72"/>
                          <a:gd name="T41" fmla="*/ 2 h 55"/>
                          <a:gd name="T42" fmla="*/ 8 w 72"/>
                          <a:gd name="T43" fmla="*/ 1 h 55"/>
                          <a:gd name="T44" fmla="*/ 6 w 72"/>
                          <a:gd name="T45" fmla="*/ 1 h 55"/>
                          <a:gd name="T46" fmla="*/ 7 w 72"/>
                          <a:gd name="T47" fmla="*/ 0 h 55"/>
                          <a:gd name="T48" fmla="*/ 5 w 72"/>
                          <a:gd name="T49" fmla="*/ 1 h 5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72" h="55">
                            <a:moveTo>
                              <a:pt x="36" y="13"/>
                            </a:moveTo>
                            <a:lnTo>
                              <a:pt x="27" y="5"/>
                            </a:lnTo>
                            <a:lnTo>
                              <a:pt x="24" y="15"/>
                            </a:lnTo>
                            <a:lnTo>
                              <a:pt x="2" y="5"/>
                            </a:lnTo>
                            <a:lnTo>
                              <a:pt x="15" y="19"/>
                            </a:lnTo>
                            <a:lnTo>
                              <a:pt x="0" y="22"/>
                            </a:lnTo>
                            <a:lnTo>
                              <a:pt x="12" y="29"/>
                            </a:lnTo>
                            <a:lnTo>
                              <a:pt x="0" y="36"/>
                            </a:lnTo>
                            <a:lnTo>
                              <a:pt x="19" y="34"/>
                            </a:lnTo>
                            <a:lnTo>
                              <a:pt x="15" y="44"/>
                            </a:lnTo>
                            <a:lnTo>
                              <a:pt x="26" y="39"/>
                            </a:lnTo>
                            <a:lnTo>
                              <a:pt x="27" y="55"/>
                            </a:lnTo>
                            <a:lnTo>
                              <a:pt x="34" y="38"/>
                            </a:lnTo>
                            <a:lnTo>
                              <a:pt x="45" y="50"/>
                            </a:lnTo>
                            <a:lnTo>
                              <a:pt x="46" y="36"/>
                            </a:lnTo>
                            <a:lnTo>
                              <a:pt x="60" y="46"/>
                            </a:lnTo>
                            <a:lnTo>
                              <a:pt x="57" y="32"/>
                            </a:lnTo>
                            <a:lnTo>
                              <a:pt x="72" y="34"/>
                            </a:lnTo>
                            <a:lnTo>
                              <a:pt x="59" y="25"/>
                            </a:lnTo>
                            <a:lnTo>
                              <a:pt x="71" y="20"/>
                            </a:lnTo>
                            <a:lnTo>
                              <a:pt x="55" y="19"/>
                            </a:lnTo>
                            <a:lnTo>
                              <a:pt x="60" y="12"/>
                            </a:lnTo>
                            <a:lnTo>
                              <a:pt x="46" y="13"/>
                            </a:lnTo>
                            <a:lnTo>
                              <a:pt x="48" y="0"/>
                            </a:lnTo>
                            <a:lnTo>
                              <a:pt x="36" y="1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510" name="Freeform 50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0" y="2720"/>
                        <a:ext cx="33" cy="26"/>
                      </a:xfrm>
                      <a:custGeom>
                        <a:avLst/>
                        <a:gdLst>
                          <a:gd name="T0" fmla="*/ 5 w 66"/>
                          <a:gd name="T1" fmla="*/ 2 h 52"/>
                          <a:gd name="T2" fmla="*/ 4 w 66"/>
                          <a:gd name="T3" fmla="*/ 1 h 52"/>
                          <a:gd name="T4" fmla="*/ 3 w 66"/>
                          <a:gd name="T5" fmla="*/ 2 h 52"/>
                          <a:gd name="T6" fmla="*/ 1 w 66"/>
                          <a:gd name="T7" fmla="*/ 1 h 52"/>
                          <a:gd name="T8" fmla="*/ 2 w 66"/>
                          <a:gd name="T9" fmla="*/ 3 h 52"/>
                          <a:gd name="T10" fmla="*/ 0 w 66"/>
                          <a:gd name="T11" fmla="*/ 3 h 52"/>
                          <a:gd name="T12" fmla="*/ 2 w 66"/>
                          <a:gd name="T13" fmla="*/ 4 h 52"/>
                          <a:gd name="T14" fmla="*/ 0 w 66"/>
                          <a:gd name="T15" fmla="*/ 5 h 52"/>
                          <a:gd name="T16" fmla="*/ 3 w 66"/>
                          <a:gd name="T17" fmla="*/ 5 h 52"/>
                          <a:gd name="T18" fmla="*/ 2 w 66"/>
                          <a:gd name="T19" fmla="*/ 6 h 52"/>
                          <a:gd name="T20" fmla="*/ 3 w 66"/>
                          <a:gd name="T21" fmla="*/ 5 h 52"/>
                          <a:gd name="T22" fmla="*/ 4 w 66"/>
                          <a:gd name="T23" fmla="*/ 7 h 52"/>
                          <a:gd name="T24" fmla="*/ 4 w 66"/>
                          <a:gd name="T25" fmla="*/ 5 h 52"/>
                          <a:gd name="T26" fmla="*/ 5 w 66"/>
                          <a:gd name="T27" fmla="*/ 6 h 52"/>
                          <a:gd name="T28" fmla="*/ 6 w 66"/>
                          <a:gd name="T29" fmla="*/ 5 h 52"/>
                          <a:gd name="T30" fmla="*/ 7 w 66"/>
                          <a:gd name="T31" fmla="*/ 6 h 52"/>
                          <a:gd name="T32" fmla="*/ 7 w 66"/>
                          <a:gd name="T33" fmla="*/ 4 h 52"/>
                          <a:gd name="T34" fmla="*/ 9 w 66"/>
                          <a:gd name="T35" fmla="*/ 4 h 52"/>
                          <a:gd name="T36" fmla="*/ 7 w 66"/>
                          <a:gd name="T37" fmla="*/ 3 h 52"/>
                          <a:gd name="T38" fmla="*/ 8 w 66"/>
                          <a:gd name="T39" fmla="*/ 3 h 52"/>
                          <a:gd name="T40" fmla="*/ 7 w 66"/>
                          <a:gd name="T41" fmla="*/ 3 h 52"/>
                          <a:gd name="T42" fmla="*/ 7 w 66"/>
                          <a:gd name="T43" fmla="*/ 2 h 52"/>
                          <a:gd name="T44" fmla="*/ 6 w 66"/>
                          <a:gd name="T45" fmla="*/ 2 h 52"/>
                          <a:gd name="T46" fmla="*/ 6 w 66"/>
                          <a:gd name="T47" fmla="*/ 0 h 52"/>
                          <a:gd name="T48" fmla="*/ 5 w 66"/>
                          <a:gd name="T49" fmla="*/ 2 h 5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66" h="52">
                            <a:moveTo>
                              <a:pt x="33" y="14"/>
                            </a:moveTo>
                            <a:lnTo>
                              <a:pt x="26" y="5"/>
                            </a:lnTo>
                            <a:lnTo>
                              <a:pt x="23" y="16"/>
                            </a:lnTo>
                            <a:lnTo>
                              <a:pt x="2" y="5"/>
                            </a:lnTo>
                            <a:lnTo>
                              <a:pt x="14" y="18"/>
                            </a:lnTo>
                            <a:lnTo>
                              <a:pt x="0" y="21"/>
                            </a:lnTo>
                            <a:lnTo>
                              <a:pt x="12" y="28"/>
                            </a:lnTo>
                            <a:lnTo>
                              <a:pt x="0" y="35"/>
                            </a:lnTo>
                            <a:lnTo>
                              <a:pt x="18" y="33"/>
                            </a:lnTo>
                            <a:lnTo>
                              <a:pt x="14" y="42"/>
                            </a:lnTo>
                            <a:lnTo>
                              <a:pt x="23" y="38"/>
                            </a:lnTo>
                            <a:lnTo>
                              <a:pt x="26" y="52"/>
                            </a:lnTo>
                            <a:lnTo>
                              <a:pt x="31" y="37"/>
                            </a:lnTo>
                            <a:lnTo>
                              <a:pt x="40" y="47"/>
                            </a:lnTo>
                            <a:lnTo>
                              <a:pt x="43" y="35"/>
                            </a:lnTo>
                            <a:lnTo>
                              <a:pt x="56" y="43"/>
                            </a:lnTo>
                            <a:lnTo>
                              <a:pt x="52" y="31"/>
                            </a:lnTo>
                            <a:lnTo>
                              <a:pt x="66" y="31"/>
                            </a:lnTo>
                            <a:lnTo>
                              <a:pt x="54" y="24"/>
                            </a:lnTo>
                            <a:lnTo>
                              <a:pt x="64" y="19"/>
                            </a:lnTo>
                            <a:lnTo>
                              <a:pt x="50" y="18"/>
                            </a:lnTo>
                            <a:lnTo>
                              <a:pt x="56" y="11"/>
                            </a:lnTo>
                            <a:lnTo>
                              <a:pt x="43" y="12"/>
                            </a:lnTo>
                            <a:lnTo>
                              <a:pt x="43" y="0"/>
                            </a:lnTo>
                            <a:lnTo>
                              <a:pt x="33" y="1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511" name="Freeform 51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2" y="2721"/>
                        <a:ext cx="29" cy="23"/>
                      </a:xfrm>
                      <a:custGeom>
                        <a:avLst/>
                        <a:gdLst>
                          <a:gd name="T0" fmla="*/ 4 w 58"/>
                          <a:gd name="T1" fmla="*/ 2 h 45"/>
                          <a:gd name="T2" fmla="*/ 3 w 58"/>
                          <a:gd name="T3" fmla="*/ 1 h 45"/>
                          <a:gd name="T4" fmla="*/ 3 w 58"/>
                          <a:gd name="T5" fmla="*/ 2 h 45"/>
                          <a:gd name="T6" fmla="*/ 1 w 58"/>
                          <a:gd name="T7" fmla="*/ 1 h 45"/>
                          <a:gd name="T8" fmla="*/ 2 w 58"/>
                          <a:gd name="T9" fmla="*/ 2 h 45"/>
                          <a:gd name="T10" fmla="*/ 0 w 58"/>
                          <a:gd name="T11" fmla="*/ 3 h 45"/>
                          <a:gd name="T12" fmla="*/ 2 w 58"/>
                          <a:gd name="T13" fmla="*/ 3 h 45"/>
                          <a:gd name="T14" fmla="*/ 0 w 58"/>
                          <a:gd name="T15" fmla="*/ 4 h 45"/>
                          <a:gd name="T16" fmla="*/ 2 w 58"/>
                          <a:gd name="T17" fmla="*/ 4 h 45"/>
                          <a:gd name="T18" fmla="*/ 2 w 58"/>
                          <a:gd name="T19" fmla="*/ 5 h 45"/>
                          <a:gd name="T20" fmla="*/ 3 w 58"/>
                          <a:gd name="T21" fmla="*/ 5 h 45"/>
                          <a:gd name="T22" fmla="*/ 3 w 58"/>
                          <a:gd name="T23" fmla="*/ 6 h 45"/>
                          <a:gd name="T24" fmla="*/ 4 w 58"/>
                          <a:gd name="T25" fmla="*/ 4 h 45"/>
                          <a:gd name="T26" fmla="*/ 5 w 58"/>
                          <a:gd name="T27" fmla="*/ 6 h 45"/>
                          <a:gd name="T28" fmla="*/ 5 w 58"/>
                          <a:gd name="T29" fmla="*/ 4 h 45"/>
                          <a:gd name="T30" fmla="*/ 6 w 58"/>
                          <a:gd name="T31" fmla="*/ 5 h 45"/>
                          <a:gd name="T32" fmla="*/ 6 w 58"/>
                          <a:gd name="T33" fmla="*/ 4 h 45"/>
                          <a:gd name="T34" fmla="*/ 8 w 58"/>
                          <a:gd name="T35" fmla="*/ 4 h 45"/>
                          <a:gd name="T36" fmla="*/ 6 w 58"/>
                          <a:gd name="T37" fmla="*/ 3 h 45"/>
                          <a:gd name="T38" fmla="*/ 8 w 58"/>
                          <a:gd name="T39" fmla="*/ 3 h 45"/>
                          <a:gd name="T40" fmla="*/ 6 w 58"/>
                          <a:gd name="T41" fmla="*/ 2 h 45"/>
                          <a:gd name="T42" fmla="*/ 7 w 58"/>
                          <a:gd name="T43" fmla="*/ 1 h 45"/>
                          <a:gd name="T44" fmla="*/ 5 w 58"/>
                          <a:gd name="T45" fmla="*/ 2 h 45"/>
                          <a:gd name="T46" fmla="*/ 5 w 58"/>
                          <a:gd name="T47" fmla="*/ 0 h 45"/>
                          <a:gd name="T48" fmla="*/ 4 w 58"/>
                          <a:gd name="T49" fmla="*/ 2 h 4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8" h="45">
                            <a:moveTo>
                              <a:pt x="29" y="12"/>
                            </a:moveTo>
                            <a:lnTo>
                              <a:pt x="22" y="5"/>
                            </a:lnTo>
                            <a:lnTo>
                              <a:pt x="19" y="14"/>
                            </a:lnTo>
                            <a:lnTo>
                              <a:pt x="1" y="5"/>
                            </a:lnTo>
                            <a:lnTo>
                              <a:pt x="12" y="15"/>
                            </a:lnTo>
                            <a:lnTo>
                              <a:pt x="0" y="17"/>
                            </a:lnTo>
                            <a:lnTo>
                              <a:pt x="10" y="24"/>
                            </a:lnTo>
                            <a:lnTo>
                              <a:pt x="0" y="29"/>
                            </a:lnTo>
                            <a:lnTo>
                              <a:pt x="15" y="29"/>
                            </a:lnTo>
                            <a:lnTo>
                              <a:pt x="12" y="36"/>
                            </a:lnTo>
                            <a:lnTo>
                              <a:pt x="20" y="33"/>
                            </a:lnTo>
                            <a:lnTo>
                              <a:pt x="22" y="45"/>
                            </a:lnTo>
                            <a:lnTo>
                              <a:pt x="27" y="31"/>
                            </a:lnTo>
                            <a:lnTo>
                              <a:pt x="36" y="41"/>
                            </a:lnTo>
                            <a:lnTo>
                              <a:pt x="38" y="29"/>
                            </a:lnTo>
                            <a:lnTo>
                              <a:pt x="48" y="38"/>
                            </a:lnTo>
                            <a:lnTo>
                              <a:pt x="45" y="26"/>
                            </a:lnTo>
                            <a:lnTo>
                              <a:pt x="58" y="27"/>
                            </a:lnTo>
                            <a:lnTo>
                              <a:pt x="46" y="20"/>
                            </a:lnTo>
                            <a:lnTo>
                              <a:pt x="57" y="17"/>
                            </a:lnTo>
                            <a:lnTo>
                              <a:pt x="45" y="15"/>
                            </a:lnTo>
                            <a:lnTo>
                              <a:pt x="50" y="8"/>
                            </a:lnTo>
                            <a:lnTo>
                              <a:pt x="38" y="10"/>
                            </a:lnTo>
                            <a:lnTo>
                              <a:pt x="39" y="0"/>
                            </a:lnTo>
                            <a:lnTo>
                              <a:pt x="29" y="1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512" name="Freeform 51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4" y="2722"/>
                        <a:ext cx="26" cy="21"/>
                      </a:xfrm>
                      <a:custGeom>
                        <a:avLst/>
                        <a:gdLst>
                          <a:gd name="T0" fmla="*/ 4 w 52"/>
                          <a:gd name="T1" fmla="*/ 2 h 42"/>
                          <a:gd name="T2" fmla="*/ 3 w 52"/>
                          <a:gd name="T3" fmla="*/ 1 h 42"/>
                          <a:gd name="T4" fmla="*/ 3 w 52"/>
                          <a:gd name="T5" fmla="*/ 2 h 42"/>
                          <a:gd name="T6" fmla="*/ 1 w 52"/>
                          <a:gd name="T7" fmla="*/ 1 h 42"/>
                          <a:gd name="T8" fmla="*/ 2 w 52"/>
                          <a:gd name="T9" fmla="*/ 2 h 42"/>
                          <a:gd name="T10" fmla="*/ 0 w 52"/>
                          <a:gd name="T11" fmla="*/ 3 h 42"/>
                          <a:gd name="T12" fmla="*/ 2 w 52"/>
                          <a:gd name="T13" fmla="*/ 3 h 42"/>
                          <a:gd name="T14" fmla="*/ 0 w 52"/>
                          <a:gd name="T15" fmla="*/ 4 h 42"/>
                          <a:gd name="T16" fmla="*/ 2 w 52"/>
                          <a:gd name="T17" fmla="*/ 4 h 42"/>
                          <a:gd name="T18" fmla="*/ 2 w 52"/>
                          <a:gd name="T19" fmla="*/ 5 h 42"/>
                          <a:gd name="T20" fmla="*/ 3 w 52"/>
                          <a:gd name="T21" fmla="*/ 4 h 42"/>
                          <a:gd name="T22" fmla="*/ 3 w 52"/>
                          <a:gd name="T23" fmla="*/ 6 h 42"/>
                          <a:gd name="T24" fmla="*/ 4 w 52"/>
                          <a:gd name="T25" fmla="*/ 4 h 42"/>
                          <a:gd name="T26" fmla="*/ 4 w 52"/>
                          <a:gd name="T27" fmla="*/ 5 h 42"/>
                          <a:gd name="T28" fmla="*/ 5 w 52"/>
                          <a:gd name="T29" fmla="*/ 4 h 42"/>
                          <a:gd name="T30" fmla="*/ 6 w 52"/>
                          <a:gd name="T31" fmla="*/ 5 h 42"/>
                          <a:gd name="T32" fmla="*/ 5 w 52"/>
                          <a:gd name="T33" fmla="*/ 4 h 42"/>
                          <a:gd name="T34" fmla="*/ 7 w 52"/>
                          <a:gd name="T35" fmla="*/ 4 h 42"/>
                          <a:gd name="T36" fmla="*/ 6 w 52"/>
                          <a:gd name="T37" fmla="*/ 3 h 42"/>
                          <a:gd name="T38" fmla="*/ 7 w 52"/>
                          <a:gd name="T39" fmla="*/ 2 h 42"/>
                          <a:gd name="T40" fmla="*/ 5 w 52"/>
                          <a:gd name="T41" fmla="*/ 2 h 42"/>
                          <a:gd name="T42" fmla="*/ 6 w 52"/>
                          <a:gd name="T43" fmla="*/ 2 h 42"/>
                          <a:gd name="T44" fmla="*/ 5 w 52"/>
                          <a:gd name="T45" fmla="*/ 2 h 42"/>
                          <a:gd name="T46" fmla="*/ 5 w 52"/>
                          <a:gd name="T47" fmla="*/ 0 h 42"/>
                          <a:gd name="T48" fmla="*/ 4 w 52"/>
                          <a:gd name="T49" fmla="*/ 2 h 4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2" h="42">
                            <a:moveTo>
                              <a:pt x="26" y="11"/>
                            </a:moveTo>
                            <a:lnTo>
                              <a:pt x="21" y="6"/>
                            </a:lnTo>
                            <a:lnTo>
                              <a:pt x="17" y="13"/>
                            </a:lnTo>
                            <a:lnTo>
                              <a:pt x="2" y="6"/>
                            </a:lnTo>
                            <a:lnTo>
                              <a:pt x="11" y="14"/>
                            </a:lnTo>
                            <a:lnTo>
                              <a:pt x="0" y="18"/>
                            </a:lnTo>
                            <a:lnTo>
                              <a:pt x="9" y="23"/>
                            </a:lnTo>
                            <a:lnTo>
                              <a:pt x="0" y="28"/>
                            </a:lnTo>
                            <a:lnTo>
                              <a:pt x="14" y="26"/>
                            </a:lnTo>
                            <a:lnTo>
                              <a:pt x="12" y="33"/>
                            </a:lnTo>
                            <a:lnTo>
                              <a:pt x="19" y="30"/>
                            </a:lnTo>
                            <a:lnTo>
                              <a:pt x="21" y="42"/>
                            </a:lnTo>
                            <a:lnTo>
                              <a:pt x="26" y="28"/>
                            </a:lnTo>
                            <a:lnTo>
                              <a:pt x="31" y="38"/>
                            </a:lnTo>
                            <a:lnTo>
                              <a:pt x="33" y="28"/>
                            </a:lnTo>
                            <a:lnTo>
                              <a:pt x="43" y="35"/>
                            </a:lnTo>
                            <a:lnTo>
                              <a:pt x="40" y="25"/>
                            </a:lnTo>
                            <a:lnTo>
                              <a:pt x="52" y="26"/>
                            </a:lnTo>
                            <a:lnTo>
                              <a:pt x="42" y="21"/>
                            </a:lnTo>
                            <a:lnTo>
                              <a:pt x="50" y="16"/>
                            </a:lnTo>
                            <a:lnTo>
                              <a:pt x="40" y="14"/>
                            </a:lnTo>
                            <a:lnTo>
                              <a:pt x="43" y="9"/>
                            </a:lnTo>
                            <a:lnTo>
                              <a:pt x="35" y="11"/>
                            </a:lnTo>
                            <a:lnTo>
                              <a:pt x="35" y="0"/>
                            </a:lnTo>
                            <a:lnTo>
                              <a:pt x="26" y="1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513" name="Freeform 51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5" y="2724"/>
                        <a:ext cx="23" cy="17"/>
                      </a:xfrm>
                      <a:custGeom>
                        <a:avLst/>
                        <a:gdLst>
                          <a:gd name="T0" fmla="*/ 3 w 45"/>
                          <a:gd name="T1" fmla="*/ 2 h 34"/>
                          <a:gd name="T2" fmla="*/ 3 w 45"/>
                          <a:gd name="T3" fmla="*/ 1 h 34"/>
                          <a:gd name="T4" fmla="*/ 2 w 45"/>
                          <a:gd name="T5" fmla="*/ 2 h 34"/>
                          <a:gd name="T6" fmla="*/ 0 w 45"/>
                          <a:gd name="T7" fmla="*/ 1 h 34"/>
                          <a:gd name="T8" fmla="*/ 1 w 45"/>
                          <a:gd name="T9" fmla="*/ 2 h 34"/>
                          <a:gd name="T10" fmla="*/ 0 w 45"/>
                          <a:gd name="T11" fmla="*/ 2 h 34"/>
                          <a:gd name="T12" fmla="*/ 1 w 45"/>
                          <a:gd name="T13" fmla="*/ 3 h 34"/>
                          <a:gd name="T14" fmla="*/ 0 w 45"/>
                          <a:gd name="T15" fmla="*/ 3 h 34"/>
                          <a:gd name="T16" fmla="*/ 2 w 45"/>
                          <a:gd name="T17" fmla="*/ 3 h 34"/>
                          <a:gd name="T18" fmla="*/ 2 w 45"/>
                          <a:gd name="T19" fmla="*/ 4 h 34"/>
                          <a:gd name="T20" fmla="*/ 2 w 45"/>
                          <a:gd name="T21" fmla="*/ 3 h 34"/>
                          <a:gd name="T22" fmla="*/ 3 w 45"/>
                          <a:gd name="T23" fmla="*/ 5 h 34"/>
                          <a:gd name="T24" fmla="*/ 3 w 45"/>
                          <a:gd name="T25" fmla="*/ 3 h 34"/>
                          <a:gd name="T26" fmla="*/ 4 w 45"/>
                          <a:gd name="T27" fmla="*/ 4 h 34"/>
                          <a:gd name="T28" fmla="*/ 4 w 45"/>
                          <a:gd name="T29" fmla="*/ 3 h 34"/>
                          <a:gd name="T30" fmla="*/ 5 w 45"/>
                          <a:gd name="T31" fmla="*/ 4 h 34"/>
                          <a:gd name="T32" fmla="*/ 5 w 45"/>
                          <a:gd name="T33" fmla="*/ 3 h 34"/>
                          <a:gd name="T34" fmla="*/ 6 w 45"/>
                          <a:gd name="T35" fmla="*/ 3 h 34"/>
                          <a:gd name="T36" fmla="*/ 5 w 45"/>
                          <a:gd name="T37" fmla="*/ 3 h 34"/>
                          <a:gd name="T38" fmla="*/ 6 w 45"/>
                          <a:gd name="T39" fmla="*/ 2 h 34"/>
                          <a:gd name="T40" fmla="*/ 5 w 45"/>
                          <a:gd name="T41" fmla="*/ 2 h 34"/>
                          <a:gd name="T42" fmla="*/ 5 w 45"/>
                          <a:gd name="T43" fmla="*/ 1 h 34"/>
                          <a:gd name="T44" fmla="*/ 4 w 45"/>
                          <a:gd name="T45" fmla="*/ 2 h 34"/>
                          <a:gd name="T46" fmla="*/ 4 w 45"/>
                          <a:gd name="T47" fmla="*/ 0 h 34"/>
                          <a:gd name="T48" fmla="*/ 3 w 45"/>
                          <a:gd name="T49" fmla="*/ 2 h 3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45" h="34">
                            <a:moveTo>
                              <a:pt x="22" y="9"/>
                            </a:moveTo>
                            <a:lnTo>
                              <a:pt x="17" y="3"/>
                            </a:lnTo>
                            <a:lnTo>
                              <a:pt x="15" y="10"/>
                            </a:lnTo>
                            <a:lnTo>
                              <a:pt x="0" y="3"/>
                            </a:lnTo>
                            <a:lnTo>
                              <a:pt x="8" y="12"/>
                            </a:lnTo>
                            <a:lnTo>
                              <a:pt x="0" y="14"/>
                            </a:lnTo>
                            <a:lnTo>
                              <a:pt x="8" y="19"/>
                            </a:lnTo>
                            <a:lnTo>
                              <a:pt x="0" y="22"/>
                            </a:lnTo>
                            <a:lnTo>
                              <a:pt x="12" y="22"/>
                            </a:lnTo>
                            <a:lnTo>
                              <a:pt x="10" y="28"/>
                            </a:lnTo>
                            <a:lnTo>
                              <a:pt x="15" y="24"/>
                            </a:lnTo>
                            <a:lnTo>
                              <a:pt x="17" y="34"/>
                            </a:lnTo>
                            <a:lnTo>
                              <a:pt x="22" y="24"/>
                            </a:lnTo>
                            <a:lnTo>
                              <a:pt x="27" y="31"/>
                            </a:lnTo>
                            <a:lnTo>
                              <a:pt x="29" y="22"/>
                            </a:lnTo>
                            <a:lnTo>
                              <a:pt x="38" y="29"/>
                            </a:lnTo>
                            <a:lnTo>
                              <a:pt x="34" y="21"/>
                            </a:lnTo>
                            <a:lnTo>
                              <a:pt x="45" y="21"/>
                            </a:lnTo>
                            <a:lnTo>
                              <a:pt x="36" y="17"/>
                            </a:lnTo>
                            <a:lnTo>
                              <a:pt x="43" y="12"/>
                            </a:lnTo>
                            <a:lnTo>
                              <a:pt x="34" y="12"/>
                            </a:lnTo>
                            <a:lnTo>
                              <a:pt x="38" y="7"/>
                            </a:lnTo>
                            <a:lnTo>
                              <a:pt x="29" y="9"/>
                            </a:lnTo>
                            <a:lnTo>
                              <a:pt x="29" y="0"/>
                            </a:lnTo>
                            <a:lnTo>
                              <a:pt x="22" y="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514" name="Freeform 5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7" y="2725"/>
                        <a:ext cx="19" cy="15"/>
                      </a:xfrm>
                      <a:custGeom>
                        <a:avLst/>
                        <a:gdLst>
                          <a:gd name="T0" fmla="*/ 3 w 38"/>
                          <a:gd name="T1" fmla="*/ 1 h 31"/>
                          <a:gd name="T2" fmla="*/ 2 w 38"/>
                          <a:gd name="T3" fmla="*/ 0 h 31"/>
                          <a:gd name="T4" fmla="*/ 2 w 38"/>
                          <a:gd name="T5" fmla="*/ 1 h 31"/>
                          <a:gd name="T6" fmla="*/ 0 w 38"/>
                          <a:gd name="T7" fmla="*/ 0 h 31"/>
                          <a:gd name="T8" fmla="*/ 2 w 38"/>
                          <a:gd name="T9" fmla="*/ 1 h 31"/>
                          <a:gd name="T10" fmla="*/ 0 w 38"/>
                          <a:gd name="T11" fmla="*/ 1 h 31"/>
                          <a:gd name="T12" fmla="*/ 1 w 38"/>
                          <a:gd name="T13" fmla="*/ 2 h 31"/>
                          <a:gd name="T14" fmla="*/ 0 w 38"/>
                          <a:gd name="T15" fmla="*/ 2 h 31"/>
                          <a:gd name="T16" fmla="*/ 2 w 38"/>
                          <a:gd name="T17" fmla="*/ 2 h 31"/>
                          <a:gd name="T18" fmla="*/ 2 w 38"/>
                          <a:gd name="T19" fmla="*/ 3 h 31"/>
                          <a:gd name="T20" fmla="*/ 2 w 38"/>
                          <a:gd name="T21" fmla="*/ 2 h 31"/>
                          <a:gd name="T22" fmla="*/ 2 w 38"/>
                          <a:gd name="T23" fmla="*/ 3 h 31"/>
                          <a:gd name="T24" fmla="*/ 3 w 38"/>
                          <a:gd name="T25" fmla="*/ 2 h 31"/>
                          <a:gd name="T26" fmla="*/ 3 w 38"/>
                          <a:gd name="T27" fmla="*/ 3 h 31"/>
                          <a:gd name="T28" fmla="*/ 3 w 38"/>
                          <a:gd name="T29" fmla="*/ 2 h 31"/>
                          <a:gd name="T30" fmla="*/ 4 w 38"/>
                          <a:gd name="T31" fmla="*/ 3 h 31"/>
                          <a:gd name="T32" fmla="*/ 4 w 38"/>
                          <a:gd name="T33" fmla="*/ 2 h 31"/>
                          <a:gd name="T34" fmla="*/ 5 w 38"/>
                          <a:gd name="T35" fmla="*/ 2 h 31"/>
                          <a:gd name="T36" fmla="*/ 4 w 38"/>
                          <a:gd name="T37" fmla="*/ 1 h 31"/>
                          <a:gd name="T38" fmla="*/ 5 w 38"/>
                          <a:gd name="T39" fmla="*/ 1 h 31"/>
                          <a:gd name="T40" fmla="*/ 4 w 38"/>
                          <a:gd name="T41" fmla="*/ 1 h 31"/>
                          <a:gd name="T42" fmla="*/ 5 w 38"/>
                          <a:gd name="T43" fmla="*/ 0 h 31"/>
                          <a:gd name="T44" fmla="*/ 3 w 38"/>
                          <a:gd name="T45" fmla="*/ 0 h 31"/>
                          <a:gd name="T46" fmla="*/ 4 w 38"/>
                          <a:gd name="T47" fmla="*/ 0 h 31"/>
                          <a:gd name="T48" fmla="*/ 3 w 38"/>
                          <a:gd name="T49" fmla="*/ 1 h 3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8" h="31">
                            <a:moveTo>
                              <a:pt x="19" y="8"/>
                            </a:moveTo>
                            <a:lnTo>
                              <a:pt x="14" y="3"/>
                            </a:lnTo>
                            <a:lnTo>
                              <a:pt x="12" y="8"/>
                            </a:lnTo>
                            <a:lnTo>
                              <a:pt x="0" y="3"/>
                            </a:lnTo>
                            <a:lnTo>
                              <a:pt x="9" y="10"/>
                            </a:lnTo>
                            <a:lnTo>
                              <a:pt x="0" y="12"/>
                            </a:lnTo>
                            <a:lnTo>
                              <a:pt x="7" y="17"/>
                            </a:lnTo>
                            <a:lnTo>
                              <a:pt x="0" y="20"/>
                            </a:lnTo>
                            <a:lnTo>
                              <a:pt x="10" y="19"/>
                            </a:lnTo>
                            <a:lnTo>
                              <a:pt x="9" y="26"/>
                            </a:lnTo>
                            <a:lnTo>
                              <a:pt x="14" y="22"/>
                            </a:lnTo>
                            <a:lnTo>
                              <a:pt x="16" y="31"/>
                            </a:lnTo>
                            <a:lnTo>
                              <a:pt x="19" y="20"/>
                            </a:lnTo>
                            <a:lnTo>
                              <a:pt x="23" y="27"/>
                            </a:lnTo>
                            <a:lnTo>
                              <a:pt x="24" y="20"/>
                            </a:lnTo>
                            <a:lnTo>
                              <a:pt x="31" y="26"/>
                            </a:lnTo>
                            <a:lnTo>
                              <a:pt x="29" y="19"/>
                            </a:lnTo>
                            <a:lnTo>
                              <a:pt x="38" y="19"/>
                            </a:lnTo>
                            <a:lnTo>
                              <a:pt x="31" y="15"/>
                            </a:lnTo>
                            <a:lnTo>
                              <a:pt x="36" y="12"/>
                            </a:lnTo>
                            <a:lnTo>
                              <a:pt x="29" y="10"/>
                            </a:lnTo>
                            <a:lnTo>
                              <a:pt x="33" y="7"/>
                            </a:lnTo>
                            <a:lnTo>
                              <a:pt x="24" y="7"/>
                            </a:lnTo>
                            <a:lnTo>
                              <a:pt x="26" y="0"/>
                            </a:lnTo>
                            <a:lnTo>
                              <a:pt x="19" y="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515" name="Freeform 5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9" y="2727"/>
                        <a:ext cx="15" cy="12"/>
                      </a:xfrm>
                      <a:custGeom>
                        <a:avLst/>
                        <a:gdLst>
                          <a:gd name="T0" fmla="*/ 1 w 31"/>
                          <a:gd name="T1" fmla="*/ 1 h 24"/>
                          <a:gd name="T2" fmla="*/ 1 w 31"/>
                          <a:gd name="T3" fmla="*/ 1 h 24"/>
                          <a:gd name="T4" fmla="*/ 1 w 31"/>
                          <a:gd name="T5" fmla="*/ 1 h 24"/>
                          <a:gd name="T6" fmla="*/ 0 w 31"/>
                          <a:gd name="T7" fmla="*/ 1 h 24"/>
                          <a:gd name="T8" fmla="*/ 0 w 31"/>
                          <a:gd name="T9" fmla="*/ 2 h 24"/>
                          <a:gd name="T10" fmla="*/ 0 w 31"/>
                          <a:gd name="T11" fmla="*/ 2 h 24"/>
                          <a:gd name="T12" fmla="*/ 0 w 31"/>
                          <a:gd name="T13" fmla="*/ 2 h 24"/>
                          <a:gd name="T14" fmla="*/ 0 w 31"/>
                          <a:gd name="T15" fmla="*/ 2 h 24"/>
                          <a:gd name="T16" fmla="*/ 1 w 31"/>
                          <a:gd name="T17" fmla="*/ 2 h 24"/>
                          <a:gd name="T18" fmla="*/ 0 w 31"/>
                          <a:gd name="T19" fmla="*/ 3 h 24"/>
                          <a:gd name="T20" fmla="*/ 1 w 31"/>
                          <a:gd name="T21" fmla="*/ 3 h 24"/>
                          <a:gd name="T22" fmla="*/ 1 w 31"/>
                          <a:gd name="T23" fmla="*/ 3 h 24"/>
                          <a:gd name="T24" fmla="*/ 1 w 31"/>
                          <a:gd name="T25" fmla="*/ 3 h 24"/>
                          <a:gd name="T26" fmla="*/ 2 w 31"/>
                          <a:gd name="T27" fmla="*/ 3 h 24"/>
                          <a:gd name="T28" fmla="*/ 2 w 31"/>
                          <a:gd name="T29" fmla="*/ 2 h 24"/>
                          <a:gd name="T30" fmla="*/ 3 w 31"/>
                          <a:gd name="T31" fmla="*/ 3 h 24"/>
                          <a:gd name="T32" fmla="*/ 3 w 31"/>
                          <a:gd name="T33" fmla="*/ 2 h 24"/>
                          <a:gd name="T34" fmla="*/ 3 w 31"/>
                          <a:gd name="T35" fmla="*/ 2 h 24"/>
                          <a:gd name="T36" fmla="*/ 3 w 31"/>
                          <a:gd name="T37" fmla="*/ 2 h 24"/>
                          <a:gd name="T38" fmla="*/ 3 w 31"/>
                          <a:gd name="T39" fmla="*/ 2 h 24"/>
                          <a:gd name="T40" fmla="*/ 3 w 31"/>
                          <a:gd name="T41" fmla="*/ 2 h 24"/>
                          <a:gd name="T42" fmla="*/ 3 w 31"/>
                          <a:gd name="T43" fmla="*/ 1 h 24"/>
                          <a:gd name="T44" fmla="*/ 2 w 31"/>
                          <a:gd name="T45" fmla="*/ 1 h 24"/>
                          <a:gd name="T46" fmla="*/ 2 w 31"/>
                          <a:gd name="T47" fmla="*/ 0 h 24"/>
                          <a:gd name="T48" fmla="*/ 1 w 31"/>
                          <a:gd name="T49" fmla="*/ 1 h 2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1" h="24">
                            <a:moveTo>
                              <a:pt x="15" y="7"/>
                            </a:moveTo>
                            <a:lnTo>
                              <a:pt x="12" y="4"/>
                            </a:lnTo>
                            <a:lnTo>
                              <a:pt x="10" y="7"/>
                            </a:lnTo>
                            <a:lnTo>
                              <a:pt x="0" y="4"/>
                            </a:lnTo>
                            <a:lnTo>
                              <a:pt x="6" y="9"/>
                            </a:lnTo>
                            <a:lnTo>
                              <a:pt x="0" y="10"/>
                            </a:lnTo>
                            <a:lnTo>
                              <a:pt x="5" y="14"/>
                            </a:lnTo>
                            <a:lnTo>
                              <a:pt x="0" y="16"/>
                            </a:lnTo>
                            <a:lnTo>
                              <a:pt x="8" y="16"/>
                            </a:lnTo>
                            <a:lnTo>
                              <a:pt x="6" y="19"/>
                            </a:lnTo>
                            <a:lnTo>
                              <a:pt x="10" y="17"/>
                            </a:lnTo>
                            <a:lnTo>
                              <a:pt x="12" y="24"/>
                            </a:lnTo>
                            <a:lnTo>
                              <a:pt x="15" y="17"/>
                            </a:lnTo>
                            <a:lnTo>
                              <a:pt x="19" y="23"/>
                            </a:lnTo>
                            <a:lnTo>
                              <a:pt x="20" y="16"/>
                            </a:lnTo>
                            <a:lnTo>
                              <a:pt x="25" y="21"/>
                            </a:lnTo>
                            <a:lnTo>
                              <a:pt x="24" y="14"/>
                            </a:lnTo>
                            <a:lnTo>
                              <a:pt x="31" y="16"/>
                            </a:lnTo>
                            <a:lnTo>
                              <a:pt x="25" y="12"/>
                            </a:lnTo>
                            <a:lnTo>
                              <a:pt x="29" y="9"/>
                            </a:lnTo>
                            <a:lnTo>
                              <a:pt x="24" y="9"/>
                            </a:lnTo>
                            <a:lnTo>
                              <a:pt x="25" y="5"/>
                            </a:lnTo>
                            <a:lnTo>
                              <a:pt x="20" y="5"/>
                            </a:lnTo>
                            <a:lnTo>
                              <a:pt x="20" y="0"/>
                            </a:lnTo>
                            <a:lnTo>
                              <a:pt x="15" y="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516" name="Freeform 5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81" y="2727"/>
                        <a:ext cx="12" cy="11"/>
                      </a:xfrm>
                      <a:custGeom>
                        <a:avLst/>
                        <a:gdLst>
                          <a:gd name="T0" fmla="*/ 2 w 24"/>
                          <a:gd name="T1" fmla="*/ 1 h 21"/>
                          <a:gd name="T2" fmla="*/ 2 w 24"/>
                          <a:gd name="T3" fmla="*/ 1 h 21"/>
                          <a:gd name="T4" fmla="*/ 2 w 24"/>
                          <a:gd name="T5" fmla="*/ 1 h 21"/>
                          <a:gd name="T6" fmla="*/ 0 w 24"/>
                          <a:gd name="T7" fmla="*/ 1 h 21"/>
                          <a:gd name="T8" fmla="*/ 1 w 24"/>
                          <a:gd name="T9" fmla="*/ 1 h 21"/>
                          <a:gd name="T10" fmla="*/ 0 w 24"/>
                          <a:gd name="T11" fmla="*/ 1 h 21"/>
                          <a:gd name="T12" fmla="*/ 1 w 24"/>
                          <a:gd name="T13" fmla="*/ 2 h 21"/>
                          <a:gd name="T14" fmla="*/ 0 w 24"/>
                          <a:gd name="T15" fmla="*/ 2 h 21"/>
                          <a:gd name="T16" fmla="*/ 1 w 24"/>
                          <a:gd name="T17" fmla="*/ 2 h 21"/>
                          <a:gd name="T18" fmla="*/ 1 w 24"/>
                          <a:gd name="T19" fmla="*/ 3 h 21"/>
                          <a:gd name="T20" fmla="*/ 2 w 24"/>
                          <a:gd name="T21" fmla="*/ 2 h 21"/>
                          <a:gd name="T22" fmla="*/ 2 w 24"/>
                          <a:gd name="T23" fmla="*/ 3 h 21"/>
                          <a:gd name="T24" fmla="*/ 2 w 24"/>
                          <a:gd name="T25" fmla="*/ 2 h 21"/>
                          <a:gd name="T26" fmla="*/ 2 w 24"/>
                          <a:gd name="T27" fmla="*/ 3 h 21"/>
                          <a:gd name="T28" fmla="*/ 2 w 24"/>
                          <a:gd name="T29" fmla="*/ 2 h 21"/>
                          <a:gd name="T30" fmla="*/ 3 w 24"/>
                          <a:gd name="T31" fmla="*/ 3 h 21"/>
                          <a:gd name="T32" fmla="*/ 3 w 24"/>
                          <a:gd name="T33" fmla="*/ 2 h 21"/>
                          <a:gd name="T34" fmla="*/ 3 w 24"/>
                          <a:gd name="T35" fmla="*/ 2 h 21"/>
                          <a:gd name="T36" fmla="*/ 3 w 24"/>
                          <a:gd name="T37" fmla="*/ 2 h 21"/>
                          <a:gd name="T38" fmla="*/ 3 w 24"/>
                          <a:gd name="T39" fmla="*/ 1 h 21"/>
                          <a:gd name="T40" fmla="*/ 3 w 24"/>
                          <a:gd name="T41" fmla="*/ 1 h 21"/>
                          <a:gd name="T42" fmla="*/ 3 w 24"/>
                          <a:gd name="T43" fmla="*/ 1 h 21"/>
                          <a:gd name="T44" fmla="*/ 2 w 24"/>
                          <a:gd name="T45" fmla="*/ 1 h 21"/>
                          <a:gd name="T46" fmla="*/ 2 w 24"/>
                          <a:gd name="T47" fmla="*/ 0 h 21"/>
                          <a:gd name="T48" fmla="*/ 2 w 24"/>
                          <a:gd name="T49" fmla="*/ 1 h 2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" h="21">
                            <a:moveTo>
                              <a:pt x="12" y="5"/>
                            </a:moveTo>
                            <a:lnTo>
                              <a:pt x="9" y="2"/>
                            </a:lnTo>
                            <a:lnTo>
                              <a:pt x="9" y="5"/>
                            </a:lnTo>
                            <a:lnTo>
                              <a:pt x="0" y="2"/>
                            </a:lnTo>
                            <a:lnTo>
                              <a:pt x="5" y="7"/>
                            </a:lnTo>
                            <a:lnTo>
                              <a:pt x="0" y="8"/>
                            </a:lnTo>
                            <a:lnTo>
                              <a:pt x="3" y="10"/>
                            </a:lnTo>
                            <a:lnTo>
                              <a:pt x="0" y="14"/>
                            </a:lnTo>
                            <a:lnTo>
                              <a:pt x="7" y="14"/>
                            </a:lnTo>
                            <a:lnTo>
                              <a:pt x="5" y="17"/>
                            </a:lnTo>
                            <a:lnTo>
                              <a:pt x="9" y="15"/>
                            </a:lnTo>
                            <a:lnTo>
                              <a:pt x="9" y="21"/>
                            </a:lnTo>
                            <a:lnTo>
                              <a:pt x="12" y="14"/>
                            </a:lnTo>
                            <a:lnTo>
                              <a:pt x="16" y="19"/>
                            </a:lnTo>
                            <a:lnTo>
                              <a:pt x="16" y="14"/>
                            </a:lnTo>
                            <a:lnTo>
                              <a:pt x="21" y="17"/>
                            </a:lnTo>
                            <a:lnTo>
                              <a:pt x="19" y="12"/>
                            </a:lnTo>
                            <a:lnTo>
                              <a:pt x="24" y="12"/>
                            </a:lnTo>
                            <a:lnTo>
                              <a:pt x="19" y="10"/>
                            </a:lnTo>
                            <a:lnTo>
                              <a:pt x="24" y="7"/>
                            </a:lnTo>
                            <a:lnTo>
                              <a:pt x="19" y="7"/>
                            </a:lnTo>
                            <a:lnTo>
                              <a:pt x="21" y="3"/>
                            </a:lnTo>
                            <a:lnTo>
                              <a:pt x="16" y="5"/>
                            </a:lnTo>
                            <a:lnTo>
                              <a:pt x="16" y="0"/>
                            </a:lnTo>
                            <a:lnTo>
                              <a:pt x="12" y="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517" name="Freeform 5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82" y="2729"/>
                        <a:ext cx="9" cy="7"/>
                      </a:xfrm>
                      <a:custGeom>
                        <a:avLst/>
                        <a:gdLst>
                          <a:gd name="T0" fmla="*/ 2 w 18"/>
                          <a:gd name="T1" fmla="*/ 1 h 14"/>
                          <a:gd name="T2" fmla="*/ 1 w 18"/>
                          <a:gd name="T3" fmla="*/ 1 h 14"/>
                          <a:gd name="T4" fmla="*/ 1 w 18"/>
                          <a:gd name="T5" fmla="*/ 1 h 14"/>
                          <a:gd name="T6" fmla="*/ 0 w 18"/>
                          <a:gd name="T7" fmla="*/ 1 h 14"/>
                          <a:gd name="T8" fmla="*/ 1 w 18"/>
                          <a:gd name="T9" fmla="*/ 1 h 14"/>
                          <a:gd name="T10" fmla="*/ 0 w 18"/>
                          <a:gd name="T11" fmla="*/ 1 h 14"/>
                          <a:gd name="T12" fmla="*/ 1 w 18"/>
                          <a:gd name="T13" fmla="*/ 1 h 14"/>
                          <a:gd name="T14" fmla="*/ 0 w 18"/>
                          <a:gd name="T15" fmla="*/ 2 h 14"/>
                          <a:gd name="T16" fmla="*/ 1 w 18"/>
                          <a:gd name="T17" fmla="*/ 2 h 14"/>
                          <a:gd name="T18" fmla="*/ 1 w 18"/>
                          <a:gd name="T19" fmla="*/ 2 h 14"/>
                          <a:gd name="T20" fmla="*/ 1 w 18"/>
                          <a:gd name="T21" fmla="*/ 2 h 14"/>
                          <a:gd name="T22" fmla="*/ 1 w 18"/>
                          <a:gd name="T23" fmla="*/ 2 h 14"/>
                          <a:gd name="T24" fmla="*/ 2 w 18"/>
                          <a:gd name="T25" fmla="*/ 2 h 14"/>
                          <a:gd name="T26" fmla="*/ 2 w 18"/>
                          <a:gd name="T27" fmla="*/ 2 h 14"/>
                          <a:gd name="T28" fmla="*/ 2 w 18"/>
                          <a:gd name="T29" fmla="*/ 2 h 14"/>
                          <a:gd name="T30" fmla="*/ 2 w 18"/>
                          <a:gd name="T31" fmla="*/ 2 h 14"/>
                          <a:gd name="T32" fmla="*/ 2 w 18"/>
                          <a:gd name="T33" fmla="*/ 2 h 14"/>
                          <a:gd name="T34" fmla="*/ 3 w 18"/>
                          <a:gd name="T35" fmla="*/ 2 h 14"/>
                          <a:gd name="T36" fmla="*/ 2 w 18"/>
                          <a:gd name="T37" fmla="*/ 1 h 14"/>
                          <a:gd name="T38" fmla="*/ 3 w 18"/>
                          <a:gd name="T39" fmla="*/ 1 h 14"/>
                          <a:gd name="T40" fmla="*/ 2 w 18"/>
                          <a:gd name="T41" fmla="*/ 1 h 14"/>
                          <a:gd name="T42" fmla="*/ 2 w 18"/>
                          <a:gd name="T43" fmla="*/ 1 h 14"/>
                          <a:gd name="T44" fmla="*/ 2 w 18"/>
                          <a:gd name="T45" fmla="*/ 1 h 14"/>
                          <a:gd name="T46" fmla="*/ 2 w 18"/>
                          <a:gd name="T47" fmla="*/ 0 h 14"/>
                          <a:gd name="T48" fmla="*/ 2 w 18"/>
                          <a:gd name="T49" fmla="*/ 1 h 1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" h="14">
                            <a:moveTo>
                              <a:pt x="9" y="4"/>
                            </a:moveTo>
                            <a:lnTo>
                              <a:pt x="7" y="2"/>
                            </a:lnTo>
                            <a:lnTo>
                              <a:pt x="6" y="4"/>
                            </a:lnTo>
                            <a:lnTo>
                              <a:pt x="0" y="2"/>
                            </a:lnTo>
                            <a:lnTo>
                              <a:pt x="4" y="5"/>
                            </a:lnTo>
                            <a:lnTo>
                              <a:pt x="0" y="5"/>
                            </a:lnTo>
                            <a:lnTo>
                              <a:pt x="4" y="7"/>
                            </a:lnTo>
                            <a:lnTo>
                              <a:pt x="0" y="9"/>
                            </a:lnTo>
                            <a:lnTo>
                              <a:pt x="6" y="9"/>
                            </a:lnTo>
                            <a:lnTo>
                              <a:pt x="4" y="11"/>
                            </a:lnTo>
                            <a:lnTo>
                              <a:pt x="7" y="11"/>
                            </a:lnTo>
                            <a:lnTo>
                              <a:pt x="7" y="14"/>
                            </a:lnTo>
                            <a:lnTo>
                              <a:pt x="9" y="9"/>
                            </a:lnTo>
                            <a:lnTo>
                              <a:pt x="11" y="12"/>
                            </a:lnTo>
                            <a:lnTo>
                              <a:pt x="11" y="9"/>
                            </a:lnTo>
                            <a:lnTo>
                              <a:pt x="14" y="12"/>
                            </a:lnTo>
                            <a:lnTo>
                              <a:pt x="14" y="9"/>
                            </a:lnTo>
                            <a:lnTo>
                              <a:pt x="18" y="9"/>
                            </a:lnTo>
                            <a:lnTo>
                              <a:pt x="14" y="7"/>
                            </a:lnTo>
                            <a:lnTo>
                              <a:pt x="18" y="5"/>
                            </a:lnTo>
                            <a:lnTo>
                              <a:pt x="14" y="5"/>
                            </a:lnTo>
                            <a:lnTo>
                              <a:pt x="14" y="4"/>
                            </a:lnTo>
                            <a:lnTo>
                              <a:pt x="13" y="4"/>
                            </a:lnTo>
                            <a:lnTo>
                              <a:pt x="13" y="0"/>
                            </a:lnTo>
                            <a:lnTo>
                              <a:pt x="9" y="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518" name="Freeform 51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84" y="2730"/>
                        <a:ext cx="5" cy="5"/>
                      </a:xfrm>
                      <a:custGeom>
                        <a:avLst/>
                        <a:gdLst>
                          <a:gd name="T0" fmla="*/ 1 w 10"/>
                          <a:gd name="T1" fmla="*/ 1 h 10"/>
                          <a:gd name="T2" fmla="*/ 1 w 10"/>
                          <a:gd name="T3" fmla="*/ 1 h 10"/>
                          <a:gd name="T4" fmla="*/ 1 w 10"/>
                          <a:gd name="T5" fmla="*/ 1 h 10"/>
                          <a:gd name="T6" fmla="*/ 0 w 10"/>
                          <a:gd name="T7" fmla="*/ 1 h 10"/>
                          <a:gd name="T8" fmla="*/ 1 w 10"/>
                          <a:gd name="T9" fmla="*/ 1 h 10"/>
                          <a:gd name="T10" fmla="*/ 0 w 10"/>
                          <a:gd name="T11" fmla="*/ 1 h 10"/>
                          <a:gd name="T12" fmla="*/ 1 w 10"/>
                          <a:gd name="T13" fmla="*/ 1 h 10"/>
                          <a:gd name="T14" fmla="*/ 0 w 10"/>
                          <a:gd name="T15" fmla="*/ 1 h 10"/>
                          <a:gd name="T16" fmla="*/ 1 w 10"/>
                          <a:gd name="T17" fmla="*/ 1 h 10"/>
                          <a:gd name="T18" fmla="*/ 1 w 10"/>
                          <a:gd name="T19" fmla="*/ 2 h 10"/>
                          <a:gd name="T20" fmla="*/ 1 w 10"/>
                          <a:gd name="T21" fmla="*/ 1 h 10"/>
                          <a:gd name="T22" fmla="*/ 1 w 10"/>
                          <a:gd name="T23" fmla="*/ 2 h 10"/>
                          <a:gd name="T24" fmla="*/ 1 w 10"/>
                          <a:gd name="T25" fmla="*/ 1 h 10"/>
                          <a:gd name="T26" fmla="*/ 1 w 10"/>
                          <a:gd name="T27" fmla="*/ 2 h 10"/>
                          <a:gd name="T28" fmla="*/ 1 w 10"/>
                          <a:gd name="T29" fmla="*/ 1 h 10"/>
                          <a:gd name="T30" fmla="*/ 2 w 10"/>
                          <a:gd name="T31" fmla="*/ 2 h 10"/>
                          <a:gd name="T32" fmla="*/ 2 w 10"/>
                          <a:gd name="T33" fmla="*/ 1 h 10"/>
                          <a:gd name="T34" fmla="*/ 2 w 10"/>
                          <a:gd name="T35" fmla="*/ 1 h 10"/>
                          <a:gd name="T36" fmla="*/ 2 w 10"/>
                          <a:gd name="T37" fmla="*/ 1 h 10"/>
                          <a:gd name="T38" fmla="*/ 2 w 10"/>
                          <a:gd name="T39" fmla="*/ 1 h 10"/>
                          <a:gd name="T40" fmla="*/ 2 w 10"/>
                          <a:gd name="T41" fmla="*/ 1 h 10"/>
                          <a:gd name="T42" fmla="*/ 2 w 10"/>
                          <a:gd name="T43" fmla="*/ 1 h 10"/>
                          <a:gd name="T44" fmla="*/ 1 w 10"/>
                          <a:gd name="T45" fmla="*/ 1 h 10"/>
                          <a:gd name="T46" fmla="*/ 1 w 10"/>
                          <a:gd name="T47" fmla="*/ 0 h 10"/>
                          <a:gd name="T48" fmla="*/ 1 w 10"/>
                          <a:gd name="T49" fmla="*/ 1 h 1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" h="10">
                            <a:moveTo>
                              <a:pt x="5" y="3"/>
                            </a:moveTo>
                            <a:lnTo>
                              <a:pt x="3" y="2"/>
                            </a:lnTo>
                            <a:lnTo>
                              <a:pt x="3" y="3"/>
                            </a:lnTo>
                            <a:lnTo>
                              <a:pt x="0" y="2"/>
                            </a:lnTo>
                            <a:lnTo>
                              <a:pt x="2" y="3"/>
                            </a:lnTo>
                            <a:lnTo>
                              <a:pt x="0" y="3"/>
                            </a:lnTo>
                            <a:lnTo>
                              <a:pt x="2" y="5"/>
                            </a:lnTo>
                            <a:lnTo>
                              <a:pt x="0" y="7"/>
                            </a:lnTo>
                            <a:lnTo>
                              <a:pt x="3" y="7"/>
                            </a:lnTo>
                            <a:lnTo>
                              <a:pt x="2" y="9"/>
                            </a:lnTo>
                            <a:lnTo>
                              <a:pt x="3" y="7"/>
                            </a:lnTo>
                            <a:lnTo>
                              <a:pt x="3" y="10"/>
                            </a:lnTo>
                            <a:lnTo>
                              <a:pt x="5" y="7"/>
                            </a:lnTo>
                            <a:lnTo>
                              <a:pt x="7" y="9"/>
                            </a:lnTo>
                            <a:lnTo>
                              <a:pt x="7" y="7"/>
                            </a:lnTo>
                            <a:lnTo>
                              <a:pt x="9" y="9"/>
                            </a:lnTo>
                            <a:lnTo>
                              <a:pt x="9" y="7"/>
                            </a:lnTo>
                            <a:lnTo>
                              <a:pt x="10" y="7"/>
                            </a:lnTo>
                            <a:lnTo>
                              <a:pt x="9" y="5"/>
                            </a:lnTo>
                            <a:lnTo>
                              <a:pt x="10" y="3"/>
                            </a:lnTo>
                            <a:lnTo>
                              <a:pt x="9" y="3"/>
                            </a:lnTo>
                            <a:lnTo>
                              <a:pt x="9" y="2"/>
                            </a:lnTo>
                            <a:lnTo>
                              <a:pt x="7" y="2"/>
                            </a:lnTo>
                            <a:lnTo>
                              <a:pt x="7" y="0"/>
                            </a:lnTo>
                            <a:lnTo>
                              <a:pt x="5" y="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519" name="Freeform 5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86" y="2732"/>
                        <a:ext cx="1" cy="1"/>
                      </a:xfrm>
                      <a:custGeom>
                        <a:avLst/>
                        <a:gdLst>
                          <a:gd name="T0" fmla="*/ 0 w 4"/>
                          <a:gd name="T1" fmla="*/ 0 h 4"/>
                          <a:gd name="T2" fmla="*/ 0 w 4"/>
                          <a:gd name="T3" fmla="*/ 0 h 4"/>
                          <a:gd name="T4" fmla="*/ 0 w 4"/>
                          <a:gd name="T5" fmla="*/ 0 h 4"/>
                          <a:gd name="T6" fmla="*/ 0 w 4"/>
                          <a:gd name="T7" fmla="*/ 0 h 4"/>
                          <a:gd name="T8" fmla="*/ 0 w 4"/>
                          <a:gd name="T9" fmla="*/ 0 h 4"/>
                          <a:gd name="T10" fmla="*/ 0 w 4"/>
                          <a:gd name="T11" fmla="*/ 0 h 4"/>
                          <a:gd name="T12" fmla="*/ 0 w 4"/>
                          <a:gd name="T13" fmla="*/ 0 h 4"/>
                          <a:gd name="T14" fmla="*/ 0 w 4"/>
                          <a:gd name="T15" fmla="*/ 0 h 4"/>
                          <a:gd name="T16" fmla="*/ 0 w 4"/>
                          <a:gd name="T17" fmla="*/ 0 h 4"/>
                          <a:gd name="T18" fmla="*/ 0 w 4"/>
                          <a:gd name="T19" fmla="*/ 0 h 4"/>
                          <a:gd name="T20" fmla="*/ 0 w 4"/>
                          <a:gd name="T21" fmla="*/ 0 h 4"/>
                          <a:gd name="T22" fmla="*/ 0 w 4"/>
                          <a:gd name="T23" fmla="*/ 0 h 4"/>
                          <a:gd name="T24" fmla="*/ 0 w 4"/>
                          <a:gd name="T25" fmla="*/ 0 h 4"/>
                          <a:gd name="T26" fmla="*/ 0 w 4"/>
                          <a:gd name="T27" fmla="*/ 0 h 4"/>
                          <a:gd name="T28" fmla="*/ 0 w 4"/>
                          <a:gd name="T29" fmla="*/ 0 h 4"/>
                          <a:gd name="T30" fmla="*/ 0 w 4"/>
                          <a:gd name="T31" fmla="*/ 0 h 4"/>
                          <a:gd name="T32" fmla="*/ 0 w 4"/>
                          <a:gd name="T33" fmla="*/ 0 h 4"/>
                          <a:gd name="T34" fmla="*/ 0 w 4"/>
                          <a:gd name="T35" fmla="*/ 0 h 4"/>
                          <a:gd name="T36" fmla="*/ 0 w 4"/>
                          <a:gd name="T37" fmla="*/ 0 h 4"/>
                          <a:gd name="T38" fmla="*/ 0 w 4"/>
                          <a:gd name="T39" fmla="*/ 0 h 4"/>
                          <a:gd name="T40" fmla="*/ 0 w 4"/>
                          <a:gd name="T41" fmla="*/ 0 h 4"/>
                          <a:gd name="T42" fmla="*/ 0 w 4"/>
                          <a:gd name="T43" fmla="*/ 0 h 4"/>
                          <a:gd name="T44" fmla="*/ 0 w 4"/>
                          <a:gd name="T45" fmla="*/ 0 h 4"/>
                          <a:gd name="T46" fmla="*/ 0 w 4"/>
                          <a:gd name="T47" fmla="*/ 0 h 4"/>
                          <a:gd name="T48" fmla="*/ 0 w 4"/>
                          <a:gd name="T49" fmla="*/ 0 h 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4" h="4">
                            <a:moveTo>
                              <a:pt x="2" y="2"/>
                            </a:moveTo>
                            <a:lnTo>
                              <a:pt x="2" y="0"/>
                            </a:lnTo>
                            <a:lnTo>
                              <a:pt x="2" y="2"/>
                            </a:lnTo>
                            <a:lnTo>
                              <a:pt x="0" y="0"/>
                            </a:lnTo>
                            <a:lnTo>
                              <a:pt x="0" y="2"/>
                            </a:lnTo>
                            <a:lnTo>
                              <a:pt x="2" y="2"/>
                            </a:lnTo>
                            <a:lnTo>
                              <a:pt x="0" y="4"/>
                            </a:lnTo>
                            <a:lnTo>
                              <a:pt x="2" y="2"/>
                            </a:lnTo>
                            <a:lnTo>
                              <a:pt x="2" y="4"/>
                            </a:lnTo>
                            <a:lnTo>
                              <a:pt x="2" y="2"/>
                            </a:lnTo>
                            <a:lnTo>
                              <a:pt x="2" y="4"/>
                            </a:lnTo>
                            <a:lnTo>
                              <a:pt x="2" y="2"/>
                            </a:lnTo>
                            <a:lnTo>
                              <a:pt x="4" y="4"/>
                            </a:lnTo>
                            <a:lnTo>
                              <a:pt x="4" y="2"/>
                            </a:lnTo>
                            <a:lnTo>
                              <a:pt x="4" y="0"/>
                            </a:lnTo>
                            <a:lnTo>
                              <a:pt x="2" y="0"/>
                            </a:lnTo>
                            <a:lnTo>
                              <a:pt x="2" y="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</p:grpSp>
                <p:sp>
                  <p:nvSpPr>
                    <p:cNvPr id="479" name="Freeform 478"/>
                    <p:cNvSpPr>
                      <a:spLocks/>
                    </p:cNvSpPr>
                    <p:nvPr/>
                  </p:nvSpPr>
                  <p:spPr bwMode="auto">
                    <a:xfrm>
                      <a:off x="1217" y="2681"/>
                      <a:ext cx="139" cy="103"/>
                    </a:xfrm>
                    <a:custGeom>
                      <a:avLst/>
                      <a:gdLst>
                        <a:gd name="T0" fmla="*/ 18 w 276"/>
                        <a:gd name="T1" fmla="*/ 6 h 207"/>
                        <a:gd name="T2" fmla="*/ 14 w 276"/>
                        <a:gd name="T3" fmla="*/ 2 h 207"/>
                        <a:gd name="T4" fmla="*/ 12 w 276"/>
                        <a:gd name="T5" fmla="*/ 7 h 207"/>
                        <a:gd name="T6" fmla="*/ 1 w 276"/>
                        <a:gd name="T7" fmla="*/ 2 h 207"/>
                        <a:gd name="T8" fmla="*/ 8 w 276"/>
                        <a:gd name="T9" fmla="*/ 9 h 207"/>
                        <a:gd name="T10" fmla="*/ 0 w 276"/>
                        <a:gd name="T11" fmla="*/ 10 h 207"/>
                        <a:gd name="T12" fmla="*/ 6 w 276"/>
                        <a:gd name="T13" fmla="*/ 14 h 207"/>
                        <a:gd name="T14" fmla="*/ 1 w 276"/>
                        <a:gd name="T15" fmla="*/ 17 h 207"/>
                        <a:gd name="T16" fmla="*/ 10 w 276"/>
                        <a:gd name="T17" fmla="*/ 16 h 207"/>
                        <a:gd name="T18" fmla="*/ 8 w 276"/>
                        <a:gd name="T19" fmla="*/ 21 h 207"/>
                        <a:gd name="T20" fmla="*/ 13 w 276"/>
                        <a:gd name="T21" fmla="*/ 18 h 207"/>
                        <a:gd name="T22" fmla="*/ 14 w 276"/>
                        <a:gd name="T23" fmla="*/ 25 h 207"/>
                        <a:gd name="T24" fmla="*/ 17 w 276"/>
                        <a:gd name="T25" fmla="*/ 17 h 207"/>
                        <a:gd name="T26" fmla="*/ 22 w 276"/>
                        <a:gd name="T27" fmla="*/ 23 h 207"/>
                        <a:gd name="T28" fmla="*/ 23 w 276"/>
                        <a:gd name="T29" fmla="*/ 17 h 207"/>
                        <a:gd name="T30" fmla="*/ 29 w 276"/>
                        <a:gd name="T31" fmla="*/ 21 h 207"/>
                        <a:gd name="T32" fmla="*/ 28 w 276"/>
                        <a:gd name="T33" fmla="*/ 15 h 207"/>
                        <a:gd name="T34" fmla="*/ 35 w 276"/>
                        <a:gd name="T35" fmla="*/ 15 h 207"/>
                        <a:gd name="T36" fmla="*/ 29 w 276"/>
                        <a:gd name="T37" fmla="*/ 12 h 207"/>
                        <a:gd name="T38" fmla="*/ 34 w 276"/>
                        <a:gd name="T39" fmla="*/ 9 h 207"/>
                        <a:gd name="T40" fmla="*/ 27 w 276"/>
                        <a:gd name="T41" fmla="*/ 8 h 207"/>
                        <a:gd name="T42" fmla="*/ 30 w 276"/>
                        <a:gd name="T43" fmla="*/ 5 h 207"/>
                        <a:gd name="T44" fmla="*/ 23 w 276"/>
                        <a:gd name="T45" fmla="*/ 6 h 207"/>
                        <a:gd name="T46" fmla="*/ 24 w 276"/>
                        <a:gd name="T47" fmla="*/ 0 h 207"/>
                        <a:gd name="T48" fmla="*/ 18 w 276"/>
                        <a:gd name="T49" fmla="*/ 6 h 20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76" h="207">
                          <a:moveTo>
                            <a:pt x="138" y="55"/>
                          </a:moveTo>
                          <a:lnTo>
                            <a:pt x="107" y="22"/>
                          </a:lnTo>
                          <a:lnTo>
                            <a:pt x="93" y="60"/>
                          </a:lnTo>
                          <a:lnTo>
                            <a:pt x="5" y="22"/>
                          </a:lnTo>
                          <a:lnTo>
                            <a:pt x="59" y="72"/>
                          </a:lnTo>
                          <a:lnTo>
                            <a:pt x="0" y="82"/>
                          </a:lnTo>
                          <a:lnTo>
                            <a:pt x="48" y="112"/>
                          </a:lnTo>
                          <a:lnTo>
                            <a:pt x="2" y="139"/>
                          </a:lnTo>
                          <a:lnTo>
                            <a:pt x="73" y="133"/>
                          </a:lnTo>
                          <a:lnTo>
                            <a:pt x="60" y="169"/>
                          </a:lnTo>
                          <a:lnTo>
                            <a:pt x="98" y="150"/>
                          </a:lnTo>
                          <a:lnTo>
                            <a:pt x="109" y="207"/>
                          </a:lnTo>
                          <a:lnTo>
                            <a:pt x="135" y="143"/>
                          </a:lnTo>
                          <a:lnTo>
                            <a:pt x="169" y="190"/>
                          </a:lnTo>
                          <a:lnTo>
                            <a:pt x="180" y="138"/>
                          </a:lnTo>
                          <a:lnTo>
                            <a:pt x="231" y="174"/>
                          </a:lnTo>
                          <a:lnTo>
                            <a:pt x="216" y="124"/>
                          </a:lnTo>
                          <a:lnTo>
                            <a:pt x="276" y="127"/>
                          </a:lnTo>
                          <a:lnTo>
                            <a:pt x="224" y="100"/>
                          </a:lnTo>
                          <a:lnTo>
                            <a:pt x="269" y="77"/>
                          </a:lnTo>
                          <a:lnTo>
                            <a:pt x="214" y="70"/>
                          </a:lnTo>
                          <a:lnTo>
                            <a:pt x="235" y="43"/>
                          </a:lnTo>
                          <a:lnTo>
                            <a:pt x="181" y="51"/>
                          </a:lnTo>
                          <a:lnTo>
                            <a:pt x="186" y="0"/>
                          </a:lnTo>
                          <a:lnTo>
                            <a:pt x="138" y="5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793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  <p:grpSp>
                <p:nvGrpSpPr>
                  <p:cNvPr id="392" name="Group 391"/>
                  <p:cNvGrpSpPr>
                    <a:grpSpLocks/>
                  </p:cNvGrpSpPr>
                  <p:nvPr/>
                </p:nvGrpSpPr>
                <p:grpSpPr bwMode="auto">
                  <a:xfrm>
                    <a:off x="384" y="3552"/>
                    <a:ext cx="212" cy="145"/>
                    <a:chOff x="933" y="2676"/>
                    <a:chExt cx="138" cy="108"/>
                  </a:xfrm>
                </p:grpSpPr>
                <p:grpSp>
                  <p:nvGrpSpPr>
                    <p:cNvPr id="436" name="Group 43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33" y="2676"/>
                      <a:ext cx="138" cy="108"/>
                      <a:chOff x="933" y="2676"/>
                      <a:chExt cx="138" cy="108"/>
                    </a:xfrm>
                  </p:grpSpPr>
                  <p:sp>
                    <p:nvSpPr>
                      <p:cNvPr id="438" name="Freeform 4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33" y="2676"/>
                        <a:ext cx="138" cy="108"/>
                      </a:xfrm>
                      <a:custGeom>
                        <a:avLst/>
                        <a:gdLst>
                          <a:gd name="T0" fmla="*/ 18 w 276"/>
                          <a:gd name="T1" fmla="*/ 8 h 216"/>
                          <a:gd name="T2" fmla="*/ 14 w 276"/>
                          <a:gd name="T3" fmla="*/ 3 h 216"/>
                          <a:gd name="T4" fmla="*/ 12 w 276"/>
                          <a:gd name="T5" fmla="*/ 8 h 216"/>
                          <a:gd name="T6" fmla="*/ 1 w 276"/>
                          <a:gd name="T7" fmla="*/ 3 h 216"/>
                          <a:gd name="T8" fmla="*/ 8 w 276"/>
                          <a:gd name="T9" fmla="*/ 10 h 216"/>
                          <a:gd name="T10" fmla="*/ 0 w 276"/>
                          <a:gd name="T11" fmla="*/ 11 h 216"/>
                          <a:gd name="T12" fmla="*/ 7 w 276"/>
                          <a:gd name="T13" fmla="*/ 15 h 216"/>
                          <a:gd name="T14" fmla="*/ 1 w 276"/>
                          <a:gd name="T15" fmla="*/ 19 h 216"/>
                          <a:gd name="T16" fmla="*/ 10 w 276"/>
                          <a:gd name="T17" fmla="*/ 18 h 216"/>
                          <a:gd name="T18" fmla="*/ 8 w 276"/>
                          <a:gd name="T19" fmla="*/ 22 h 216"/>
                          <a:gd name="T20" fmla="*/ 13 w 276"/>
                          <a:gd name="T21" fmla="*/ 20 h 216"/>
                          <a:gd name="T22" fmla="*/ 14 w 276"/>
                          <a:gd name="T23" fmla="*/ 27 h 216"/>
                          <a:gd name="T24" fmla="*/ 17 w 276"/>
                          <a:gd name="T25" fmla="*/ 19 h 216"/>
                          <a:gd name="T26" fmla="*/ 22 w 276"/>
                          <a:gd name="T27" fmla="*/ 25 h 216"/>
                          <a:gd name="T28" fmla="*/ 23 w 276"/>
                          <a:gd name="T29" fmla="*/ 19 h 216"/>
                          <a:gd name="T30" fmla="*/ 29 w 276"/>
                          <a:gd name="T31" fmla="*/ 23 h 216"/>
                          <a:gd name="T32" fmla="*/ 27 w 276"/>
                          <a:gd name="T33" fmla="*/ 17 h 216"/>
                          <a:gd name="T34" fmla="*/ 35 w 276"/>
                          <a:gd name="T35" fmla="*/ 17 h 216"/>
                          <a:gd name="T36" fmla="*/ 29 w 276"/>
                          <a:gd name="T37" fmla="*/ 14 h 216"/>
                          <a:gd name="T38" fmla="*/ 34 w 276"/>
                          <a:gd name="T39" fmla="*/ 11 h 216"/>
                          <a:gd name="T40" fmla="*/ 27 w 276"/>
                          <a:gd name="T41" fmla="*/ 10 h 216"/>
                          <a:gd name="T42" fmla="*/ 30 w 276"/>
                          <a:gd name="T43" fmla="*/ 6 h 216"/>
                          <a:gd name="T44" fmla="*/ 23 w 276"/>
                          <a:gd name="T45" fmla="*/ 7 h 216"/>
                          <a:gd name="T46" fmla="*/ 24 w 276"/>
                          <a:gd name="T47" fmla="*/ 0 h 216"/>
                          <a:gd name="T48" fmla="*/ 18 w 276"/>
                          <a:gd name="T49" fmla="*/ 8 h 21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76" h="216">
                            <a:moveTo>
                              <a:pt x="138" y="59"/>
                            </a:moveTo>
                            <a:lnTo>
                              <a:pt x="107" y="22"/>
                            </a:lnTo>
                            <a:lnTo>
                              <a:pt x="93" y="64"/>
                            </a:lnTo>
                            <a:lnTo>
                              <a:pt x="5" y="22"/>
                            </a:lnTo>
                            <a:lnTo>
                              <a:pt x="59" y="76"/>
                            </a:lnTo>
                            <a:lnTo>
                              <a:pt x="0" y="86"/>
                            </a:lnTo>
                            <a:lnTo>
                              <a:pt x="49" y="117"/>
                            </a:lnTo>
                            <a:lnTo>
                              <a:pt x="2" y="145"/>
                            </a:lnTo>
                            <a:lnTo>
                              <a:pt x="73" y="140"/>
                            </a:lnTo>
                            <a:lnTo>
                              <a:pt x="61" y="176"/>
                            </a:lnTo>
                            <a:lnTo>
                              <a:pt x="99" y="155"/>
                            </a:lnTo>
                            <a:lnTo>
                              <a:pt x="109" y="216"/>
                            </a:lnTo>
                            <a:lnTo>
                              <a:pt x="135" y="148"/>
                            </a:lnTo>
                            <a:lnTo>
                              <a:pt x="169" y="197"/>
                            </a:lnTo>
                            <a:lnTo>
                              <a:pt x="180" y="145"/>
                            </a:lnTo>
                            <a:lnTo>
                              <a:pt x="232" y="181"/>
                            </a:lnTo>
                            <a:lnTo>
                              <a:pt x="216" y="129"/>
                            </a:lnTo>
                            <a:lnTo>
                              <a:pt x="276" y="133"/>
                            </a:lnTo>
                            <a:lnTo>
                              <a:pt x="225" y="105"/>
                            </a:lnTo>
                            <a:lnTo>
                              <a:pt x="270" y="81"/>
                            </a:lnTo>
                            <a:lnTo>
                              <a:pt x="214" y="73"/>
                            </a:lnTo>
                            <a:lnTo>
                              <a:pt x="235" y="45"/>
                            </a:lnTo>
                            <a:lnTo>
                              <a:pt x="182" y="54"/>
                            </a:lnTo>
                            <a:lnTo>
                              <a:pt x="187" y="0"/>
                            </a:lnTo>
                            <a:lnTo>
                              <a:pt x="138" y="5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39" name="Freeform 4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35" y="2679"/>
                        <a:ext cx="132" cy="103"/>
                      </a:xfrm>
                      <a:custGeom>
                        <a:avLst/>
                        <a:gdLst>
                          <a:gd name="T0" fmla="*/ 16 w 265"/>
                          <a:gd name="T1" fmla="*/ 7 h 206"/>
                          <a:gd name="T2" fmla="*/ 12 w 265"/>
                          <a:gd name="T3" fmla="*/ 3 h 206"/>
                          <a:gd name="T4" fmla="*/ 11 w 265"/>
                          <a:gd name="T5" fmla="*/ 8 h 206"/>
                          <a:gd name="T6" fmla="*/ 0 w 265"/>
                          <a:gd name="T7" fmla="*/ 3 h 206"/>
                          <a:gd name="T8" fmla="*/ 7 w 265"/>
                          <a:gd name="T9" fmla="*/ 10 h 206"/>
                          <a:gd name="T10" fmla="*/ 0 w 265"/>
                          <a:gd name="T11" fmla="*/ 11 h 206"/>
                          <a:gd name="T12" fmla="*/ 5 w 265"/>
                          <a:gd name="T13" fmla="*/ 14 h 206"/>
                          <a:gd name="T14" fmla="*/ 0 w 265"/>
                          <a:gd name="T15" fmla="*/ 18 h 206"/>
                          <a:gd name="T16" fmla="*/ 8 w 265"/>
                          <a:gd name="T17" fmla="*/ 17 h 206"/>
                          <a:gd name="T18" fmla="*/ 7 w 265"/>
                          <a:gd name="T19" fmla="*/ 21 h 206"/>
                          <a:gd name="T20" fmla="*/ 11 w 265"/>
                          <a:gd name="T21" fmla="*/ 19 h 206"/>
                          <a:gd name="T22" fmla="*/ 13 w 265"/>
                          <a:gd name="T23" fmla="*/ 26 h 206"/>
                          <a:gd name="T24" fmla="*/ 16 w 265"/>
                          <a:gd name="T25" fmla="*/ 18 h 206"/>
                          <a:gd name="T26" fmla="*/ 20 w 265"/>
                          <a:gd name="T27" fmla="*/ 24 h 206"/>
                          <a:gd name="T28" fmla="*/ 21 w 265"/>
                          <a:gd name="T29" fmla="*/ 18 h 206"/>
                          <a:gd name="T30" fmla="*/ 27 w 265"/>
                          <a:gd name="T31" fmla="*/ 22 h 206"/>
                          <a:gd name="T32" fmla="*/ 26 w 265"/>
                          <a:gd name="T33" fmla="*/ 16 h 206"/>
                          <a:gd name="T34" fmla="*/ 33 w 265"/>
                          <a:gd name="T35" fmla="*/ 16 h 206"/>
                          <a:gd name="T36" fmla="*/ 26 w 265"/>
                          <a:gd name="T37" fmla="*/ 13 h 206"/>
                          <a:gd name="T38" fmla="*/ 32 w 265"/>
                          <a:gd name="T39" fmla="*/ 10 h 206"/>
                          <a:gd name="T40" fmla="*/ 25 w 265"/>
                          <a:gd name="T41" fmla="*/ 9 h 206"/>
                          <a:gd name="T42" fmla="*/ 28 w 265"/>
                          <a:gd name="T43" fmla="*/ 6 h 206"/>
                          <a:gd name="T44" fmla="*/ 21 w 265"/>
                          <a:gd name="T45" fmla="*/ 7 h 206"/>
                          <a:gd name="T46" fmla="*/ 22 w 265"/>
                          <a:gd name="T47" fmla="*/ 0 h 206"/>
                          <a:gd name="T48" fmla="*/ 16 w 265"/>
                          <a:gd name="T49" fmla="*/ 7 h 20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65" h="206">
                            <a:moveTo>
                              <a:pt x="133" y="55"/>
                            </a:moveTo>
                            <a:lnTo>
                              <a:pt x="102" y="21"/>
                            </a:lnTo>
                            <a:lnTo>
                              <a:pt x="90" y="61"/>
                            </a:lnTo>
                            <a:lnTo>
                              <a:pt x="6" y="21"/>
                            </a:lnTo>
                            <a:lnTo>
                              <a:pt x="57" y="73"/>
                            </a:lnTo>
                            <a:lnTo>
                              <a:pt x="0" y="83"/>
                            </a:lnTo>
                            <a:lnTo>
                              <a:pt x="47" y="112"/>
                            </a:lnTo>
                            <a:lnTo>
                              <a:pt x="2" y="138"/>
                            </a:lnTo>
                            <a:lnTo>
                              <a:pt x="69" y="133"/>
                            </a:lnTo>
                            <a:lnTo>
                              <a:pt x="57" y="168"/>
                            </a:lnTo>
                            <a:lnTo>
                              <a:pt x="95" y="149"/>
                            </a:lnTo>
                            <a:lnTo>
                              <a:pt x="104" y="206"/>
                            </a:lnTo>
                            <a:lnTo>
                              <a:pt x="130" y="142"/>
                            </a:lnTo>
                            <a:lnTo>
                              <a:pt x="163" y="188"/>
                            </a:lnTo>
                            <a:lnTo>
                              <a:pt x="171" y="138"/>
                            </a:lnTo>
                            <a:lnTo>
                              <a:pt x="221" y="173"/>
                            </a:lnTo>
                            <a:lnTo>
                              <a:pt x="208" y="123"/>
                            </a:lnTo>
                            <a:lnTo>
                              <a:pt x="265" y="126"/>
                            </a:lnTo>
                            <a:lnTo>
                              <a:pt x="215" y="100"/>
                            </a:lnTo>
                            <a:lnTo>
                              <a:pt x="258" y="78"/>
                            </a:lnTo>
                            <a:lnTo>
                              <a:pt x="206" y="69"/>
                            </a:lnTo>
                            <a:lnTo>
                              <a:pt x="225" y="43"/>
                            </a:lnTo>
                            <a:lnTo>
                              <a:pt x="173" y="52"/>
                            </a:lnTo>
                            <a:lnTo>
                              <a:pt x="178" y="0"/>
                            </a:lnTo>
                            <a:lnTo>
                              <a:pt x="133" y="5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40" name="Freeform 43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37" y="2680"/>
                        <a:ext cx="129" cy="101"/>
                      </a:xfrm>
                      <a:custGeom>
                        <a:avLst/>
                        <a:gdLst>
                          <a:gd name="T0" fmla="*/ 17 w 257"/>
                          <a:gd name="T1" fmla="*/ 7 h 202"/>
                          <a:gd name="T2" fmla="*/ 13 w 257"/>
                          <a:gd name="T3" fmla="*/ 3 h 202"/>
                          <a:gd name="T4" fmla="*/ 11 w 257"/>
                          <a:gd name="T5" fmla="*/ 8 h 202"/>
                          <a:gd name="T6" fmla="*/ 1 w 257"/>
                          <a:gd name="T7" fmla="*/ 3 h 202"/>
                          <a:gd name="T8" fmla="*/ 7 w 257"/>
                          <a:gd name="T9" fmla="*/ 9 h 202"/>
                          <a:gd name="T10" fmla="*/ 0 w 257"/>
                          <a:gd name="T11" fmla="*/ 11 h 202"/>
                          <a:gd name="T12" fmla="*/ 6 w 257"/>
                          <a:gd name="T13" fmla="*/ 14 h 202"/>
                          <a:gd name="T14" fmla="*/ 1 w 257"/>
                          <a:gd name="T15" fmla="*/ 17 h 202"/>
                          <a:gd name="T16" fmla="*/ 9 w 257"/>
                          <a:gd name="T17" fmla="*/ 17 h 202"/>
                          <a:gd name="T18" fmla="*/ 8 w 257"/>
                          <a:gd name="T19" fmla="*/ 21 h 202"/>
                          <a:gd name="T20" fmla="*/ 12 w 257"/>
                          <a:gd name="T21" fmla="*/ 19 h 202"/>
                          <a:gd name="T22" fmla="*/ 13 w 257"/>
                          <a:gd name="T23" fmla="*/ 26 h 202"/>
                          <a:gd name="T24" fmla="*/ 16 w 257"/>
                          <a:gd name="T25" fmla="*/ 18 h 202"/>
                          <a:gd name="T26" fmla="*/ 20 w 257"/>
                          <a:gd name="T27" fmla="*/ 24 h 202"/>
                          <a:gd name="T28" fmla="*/ 21 w 257"/>
                          <a:gd name="T29" fmla="*/ 17 h 202"/>
                          <a:gd name="T30" fmla="*/ 27 w 257"/>
                          <a:gd name="T31" fmla="*/ 22 h 202"/>
                          <a:gd name="T32" fmla="*/ 25 w 257"/>
                          <a:gd name="T33" fmla="*/ 16 h 202"/>
                          <a:gd name="T34" fmla="*/ 33 w 257"/>
                          <a:gd name="T35" fmla="*/ 16 h 202"/>
                          <a:gd name="T36" fmla="*/ 27 w 257"/>
                          <a:gd name="T37" fmla="*/ 13 h 202"/>
                          <a:gd name="T38" fmla="*/ 32 w 257"/>
                          <a:gd name="T39" fmla="*/ 10 h 202"/>
                          <a:gd name="T40" fmla="*/ 25 w 257"/>
                          <a:gd name="T41" fmla="*/ 9 h 202"/>
                          <a:gd name="T42" fmla="*/ 28 w 257"/>
                          <a:gd name="T43" fmla="*/ 6 h 202"/>
                          <a:gd name="T44" fmla="*/ 22 w 257"/>
                          <a:gd name="T45" fmla="*/ 7 h 202"/>
                          <a:gd name="T46" fmla="*/ 22 w 257"/>
                          <a:gd name="T47" fmla="*/ 0 h 202"/>
                          <a:gd name="T48" fmla="*/ 17 w 257"/>
                          <a:gd name="T49" fmla="*/ 7 h 20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7" h="202">
                            <a:moveTo>
                              <a:pt x="129" y="55"/>
                            </a:moveTo>
                            <a:lnTo>
                              <a:pt x="100" y="21"/>
                            </a:lnTo>
                            <a:lnTo>
                              <a:pt x="86" y="60"/>
                            </a:lnTo>
                            <a:lnTo>
                              <a:pt x="5" y="21"/>
                            </a:lnTo>
                            <a:lnTo>
                              <a:pt x="55" y="71"/>
                            </a:lnTo>
                            <a:lnTo>
                              <a:pt x="0" y="81"/>
                            </a:lnTo>
                            <a:lnTo>
                              <a:pt x="45" y="110"/>
                            </a:lnTo>
                            <a:lnTo>
                              <a:pt x="2" y="136"/>
                            </a:lnTo>
                            <a:lnTo>
                              <a:pt x="67" y="131"/>
                            </a:lnTo>
                            <a:lnTo>
                              <a:pt x="57" y="166"/>
                            </a:lnTo>
                            <a:lnTo>
                              <a:pt x="91" y="145"/>
                            </a:lnTo>
                            <a:lnTo>
                              <a:pt x="102" y="202"/>
                            </a:lnTo>
                            <a:lnTo>
                              <a:pt x="126" y="140"/>
                            </a:lnTo>
                            <a:lnTo>
                              <a:pt x="157" y="185"/>
                            </a:lnTo>
                            <a:lnTo>
                              <a:pt x="167" y="136"/>
                            </a:lnTo>
                            <a:lnTo>
                              <a:pt x="216" y="169"/>
                            </a:lnTo>
                            <a:lnTo>
                              <a:pt x="200" y="121"/>
                            </a:lnTo>
                            <a:lnTo>
                              <a:pt x="257" y="124"/>
                            </a:lnTo>
                            <a:lnTo>
                              <a:pt x="209" y="98"/>
                            </a:lnTo>
                            <a:lnTo>
                              <a:pt x="250" y="76"/>
                            </a:lnTo>
                            <a:lnTo>
                              <a:pt x="200" y="67"/>
                            </a:lnTo>
                            <a:lnTo>
                              <a:pt x="219" y="41"/>
                            </a:lnTo>
                            <a:lnTo>
                              <a:pt x="169" y="50"/>
                            </a:lnTo>
                            <a:lnTo>
                              <a:pt x="174" y="0"/>
                            </a:lnTo>
                            <a:lnTo>
                              <a:pt x="129" y="5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41" name="Freeform 4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39" y="2682"/>
                        <a:ext cx="125" cy="97"/>
                      </a:xfrm>
                      <a:custGeom>
                        <a:avLst/>
                        <a:gdLst>
                          <a:gd name="T0" fmla="*/ 15 w 251"/>
                          <a:gd name="T1" fmla="*/ 6 h 195"/>
                          <a:gd name="T2" fmla="*/ 12 w 251"/>
                          <a:gd name="T3" fmla="*/ 2 h 195"/>
                          <a:gd name="T4" fmla="*/ 10 w 251"/>
                          <a:gd name="T5" fmla="*/ 7 h 195"/>
                          <a:gd name="T6" fmla="*/ 0 w 251"/>
                          <a:gd name="T7" fmla="*/ 2 h 195"/>
                          <a:gd name="T8" fmla="*/ 6 w 251"/>
                          <a:gd name="T9" fmla="*/ 8 h 195"/>
                          <a:gd name="T10" fmla="*/ 0 w 251"/>
                          <a:gd name="T11" fmla="*/ 9 h 195"/>
                          <a:gd name="T12" fmla="*/ 5 w 251"/>
                          <a:gd name="T13" fmla="*/ 13 h 195"/>
                          <a:gd name="T14" fmla="*/ 0 w 251"/>
                          <a:gd name="T15" fmla="*/ 16 h 195"/>
                          <a:gd name="T16" fmla="*/ 8 w 251"/>
                          <a:gd name="T17" fmla="*/ 15 h 195"/>
                          <a:gd name="T18" fmla="*/ 7 w 251"/>
                          <a:gd name="T19" fmla="*/ 19 h 195"/>
                          <a:gd name="T20" fmla="*/ 11 w 251"/>
                          <a:gd name="T21" fmla="*/ 17 h 195"/>
                          <a:gd name="T22" fmla="*/ 12 w 251"/>
                          <a:gd name="T23" fmla="*/ 24 h 195"/>
                          <a:gd name="T24" fmla="*/ 15 w 251"/>
                          <a:gd name="T25" fmla="*/ 16 h 195"/>
                          <a:gd name="T26" fmla="*/ 19 w 251"/>
                          <a:gd name="T27" fmla="*/ 22 h 195"/>
                          <a:gd name="T28" fmla="*/ 20 w 251"/>
                          <a:gd name="T29" fmla="*/ 16 h 195"/>
                          <a:gd name="T30" fmla="*/ 26 w 251"/>
                          <a:gd name="T31" fmla="*/ 20 h 195"/>
                          <a:gd name="T32" fmla="*/ 24 w 251"/>
                          <a:gd name="T33" fmla="*/ 14 h 195"/>
                          <a:gd name="T34" fmla="*/ 31 w 251"/>
                          <a:gd name="T35" fmla="*/ 15 h 195"/>
                          <a:gd name="T36" fmla="*/ 25 w 251"/>
                          <a:gd name="T37" fmla="*/ 11 h 195"/>
                          <a:gd name="T38" fmla="*/ 30 w 251"/>
                          <a:gd name="T39" fmla="*/ 9 h 195"/>
                          <a:gd name="T40" fmla="*/ 24 w 251"/>
                          <a:gd name="T41" fmla="*/ 8 h 195"/>
                          <a:gd name="T42" fmla="*/ 26 w 251"/>
                          <a:gd name="T43" fmla="*/ 5 h 195"/>
                          <a:gd name="T44" fmla="*/ 20 w 251"/>
                          <a:gd name="T45" fmla="*/ 6 h 195"/>
                          <a:gd name="T46" fmla="*/ 21 w 251"/>
                          <a:gd name="T47" fmla="*/ 0 h 195"/>
                          <a:gd name="T48" fmla="*/ 15 w 251"/>
                          <a:gd name="T49" fmla="*/ 6 h 19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1" h="195">
                            <a:moveTo>
                              <a:pt x="126" y="54"/>
                            </a:moveTo>
                            <a:lnTo>
                              <a:pt x="97" y="21"/>
                            </a:lnTo>
                            <a:lnTo>
                              <a:pt x="85" y="57"/>
                            </a:lnTo>
                            <a:lnTo>
                              <a:pt x="5" y="21"/>
                            </a:lnTo>
                            <a:lnTo>
                              <a:pt x="54" y="69"/>
                            </a:lnTo>
                            <a:lnTo>
                              <a:pt x="0" y="78"/>
                            </a:lnTo>
                            <a:lnTo>
                              <a:pt x="43" y="107"/>
                            </a:lnTo>
                            <a:lnTo>
                              <a:pt x="2" y="132"/>
                            </a:lnTo>
                            <a:lnTo>
                              <a:pt x="66" y="126"/>
                            </a:lnTo>
                            <a:lnTo>
                              <a:pt x="56" y="159"/>
                            </a:lnTo>
                            <a:lnTo>
                              <a:pt x="90" y="140"/>
                            </a:lnTo>
                            <a:lnTo>
                              <a:pt x="99" y="195"/>
                            </a:lnTo>
                            <a:lnTo>
                              <a:pt x="123" y="135"/>
                            </a:lnTo>
                            <a:lnTo>
                              <a:pt x="154" y="178"/>
                            </a:lnTo>
                            <a:lnTo>
                              <a:pt x="163" y="132"/>
                            </a:lnTo>
                            <a:lnTo>
                              <a:pt x="211" y="164"/>
                            </a:lnTo>
                            <a:lnTo>
                              <a:pt x="195" y="118"/>
                            </a:lnTo>
                            <a:lnTo>
                              <a:pt x="251" y="121"/>
                            </a:lnTo>
                            <a:lnTo>
                              <a:pt x="204" y="95"/>
                            </a:lnTo>
                            <a:lnTo>
                              <a:pt x="244" y="75"/>
                            </a:lnTo>
                            <a:lnTo>
                              <a:pt x="194" y="66"/>
                            </a:lnTo>
                            <a:lnTo>
                              <a:pt x="213" y="42"/>
                            </a:lnTo>
                            <a:lnTo>
                              <a:pt x="164" y="49"/>
                            </a:lnTo>
                            <a:lnTo>
                              <a:pt x="170" y="0"/>
                            </a:lnTo>
                            <a:lnTo>
                              <a:pt x="126" y="5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42" name="Freeform 44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40" y="2683"/>
                        <a:ext cx="122" cy="95"/>
                      </a:xfrm>
                      <a:custGeom>
                        <a:avLst/>
                        <a:gdLst>
                          <a:gd name="T0" fmla="*/ 16 w 243"/>
                          <a:gd name="T1" fmla="*/ 6 h 192"/>
                          <a:gd name="T2" fmla="*/ 12 w 243"/>
                          <a:gd name="T3" fmla="*/ 2 h 192"/>
                          <a:gd name="T4" fmla="*/ 11 w 243"/>
                          <a:gd name="T5" fmla="*/ 7 h 192"/>
                          <a:gd name="T6" fmla="*/ 1 w 243"/>
                          <a:gd name="T7" fmla="*/ 2 h 192"/>
                          <a:gd name="T8" fmla="*/ 7 w 243"/>
                          <a:gd name="T9" fmla="*/ 8 h 192"/>
                          <a:gd name="T10" fmla="*/ 0 w 243"/>
                          <a:gd name="T11" fmla="*/ 9 h 192"/>
                          <a:gd name="T12" fmla="*/ 6 w 243"/>
                          <a:gd name="T13" fmla="*/ 12 h 192"/>
                          <a:gd name="T14" fmla="*/ 1 w 243"/>
                          <a:gd name="T15" fmla="*/ 16 h 192"/>
                          <a:gd name="T16" fmla="*/ 8 w 243"/>
                          <a:gd name="T17" fmla="*/ 15 h 192"/>
                          <a:gd name="T18" fmla="*/ 7 w 243"/>
                          <a:gd name="T19" fmla="*/ 19 h 192"/>
                          <a:gd name="T20" fmla="*/ 11 w 243"/>
                          <a:gd name="T21" fmla="*/ 17 h 192"/>
                          <a:gd name="T22" fmla="*/ 12 w 243"/>
                          <a:gd name="T23" fmla="*/ 23 h 192"/>
                          <a:gd name="T24" fmla="*/ 15 w 243"/>
                          <a:gd name="T25" fmla="*/ 16 h 192"/>
                          <a:gd name="T26" fmla="*/ 19 w 243"/>
                          <a:gd name="T27" fmla="*/ 21 h 192"/>
                          <a:gd name="T28" fmla="*/ 20 w 243"/>
                          <a:gd name="T29" fmla="*/ 16 h 192"/>
                          <a:gd name="T30" fmla="*/ 26 w 243"/>
                          <a:gd name="T31" fmla="*/ 20 h 192"/>
                          <a:gd name="T32" fmla="*/ 24 w 243"/>
                          <a:gd name="T33" fmla="*/ 14 h 192"/>
                          <a:gd name="T34" fmla="*/ 31 w 243"/>
                          <a:gd name="T35" fmla="*/ 14 h 192"/>
                          <a:gd name="T36" fmla="*/ 25 w 243"/>
                          <a:gd name="T37" fmla="*/ 11 h 192"/>
                          <a:gd name="T38" fmla="*/ 30 w 243"/>
                          <a:gd name="T39" fmla="*/ 9 h 192"/>
                          <a:gd name="T40" fmla="*/ 24 w 243"/>
                          <a:gd name="T41" fmla="*/ 8 h 192"/>
                          <a:gd name="T42" fmla="*/ 26 w 243"/>
                          <a:gd name="T43" fmla="*/ 5 h 192"/>
                          <a:gd name="T44" fmla="*/ 20 w 243"/>
                          <a:gd name="T45" fmla="*/ 6 h 192"/>
                          <a:gd name="T46" fmla="*/ 21 w 243"/>
                          <a:gd name="T47" fmla="*/ 0 h 192"/>
                          <a:gd name="T48" fmla="*/ 16 w 243"/>
                          <a:gd name="T49" fmla="*/ 6 h 19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3" h="192">
                            <a:moveTo>
                              <a:pt x="122" y="52"/>
                            </a:moveTo>
                            <a:lnTo>
                              <a:pt x="95" y="21"/>
                            </a:lnTo>
                            <a:lnTo>
                              <a:pt x="83" y="57"/>
                            </a:lnTo>
                            <a:lnTo>
                              <a:pt x="5" y="21"/>
                            </a:lnTo>
                            <a:lnTo>
                              <a:pt x="52" y="67"/>
                            </a:lnTo>
                            <a:lnTo>
                              <a:pt x="0" y="76"/>
                            </a:lnTo>
                            <a:lnTo>
                              <a:pt x="43" y="104"/>
                            </a:lnTo>
                            <a:lnTo>
                              <a:pt x="1" y="130"/>
                            </a:lnTo>
                            <a:lnTo>
                              <a:pt x="64" y="124"/>
                            </a:lnTo>
                            <a:lnTo>
                              <a:pt x="53" y="157"/>
                            </a:lnTo>
                            <a:lnTo>
                              <a:pt x="86" y="138"/>
                            </a:lnTo>
                            <a:lnTo>
                              <a:pt x="96" y="192"/>
                            </a:lnTo>
                            <a:lnTo>
                              <a:pt x="119" y="131"/>
                            </a:lnTo>
                            <a:lnTo>
                              <a:pt x="148" y="174"/>
                            </a:lnTo>
                            <a:lnTo>
                              <a:pt x="159" y="130"/>
                            </a:lnTo>
                            <a:lnTo>
                              <a:pt x="204" y="161"/>
                            </a:lnTo>
                            <a:lnTo>
                              <a:pt x="190" y="116"/>
                            </a:lnTo>
                            <a:lnTo>
                              <a:pt x="243" y="117"/>
                            </a:lnTo>
                            <a:lnTo>
                              <a:pt x="198" y="93"/>
                            </a:lnTo>
                            <a:lnTo>
                              <a:pt x="238" y="73"/>
                            </a:lnTo>
                            <a:lnTo>
                              <a:pt x="188" y="64"/>
                            </a:lnTo>
                            <a:lnTo>
                              <a:pt x="207" y="40"/>
                            </a:lnTo>
                            <a:lnTo>
                              <a:pt x="160" y="48"/>
                            </a:lnTo>
                            <a:lnTo>
                              <a:pt x="164" y="0"/>
                            </a:lnTo>
                            <a:lnTo>
                              <a:pt x="122" y="5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43" name="Freeform 44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42" y="2684"/>
                        <a:ext cx="118" cy="93"/>
                      </a:xfrm>
                      <a:custGeom>
                        <a:avLst/>
                        <a:gdLst>
                          <a:gd name="T0" fmla="*/ 14 w 237"/>
                          <a:gd name="T1" fmla="*/ 7 h 184"/>
                          <a:gd name="T2" fmla="*/ 11 w 237"/>
                          <a:gd name="T3" fmla="*/ 3 h 184"/>
                          <a:gd name="T4" fmla="*/ 10 w 237"/>
                          <a:gd name="T5" fmla="*/ 7 h 184"/>
                          <a:gd name="T6" fmla="*/ 0 w 237"/>
                          <a:gd name="T7" fmla="*/ 3 h 184"/>
                          <a:gd name="T8" fmla="*/ 6 w 237"/>
                          <a:gd name="T9" fmla="*/ 9 h 184"/>
                          <a:gd name="T10" fmla="*/ 0 w 237"/>
                          <a:gd name="T11" fmla="*/ 10 h 184"/>
                          <a:gd name="T12" fmla="*/ 5 w 237"/>
                          <a:gd name="T13" fmla="*/ 13 h 184"/>
                          <a:gd name="T14" fmla="*/ 0 w 237"/>
                          <a:gd name="T15" fmla="*/ 16 h 184"/>
                          <a:gd name="T16" fmla="*/ 7 w 237"/>
                          <a:gd name="T17" fmla="*/ 15 h 184"/>
                          <a:gd name="T18" fmla="*/ 6 w 237"/>
                          <a:gd name="T19" fmla="*/ 19 h 184"/>
                          <a:gd name="T20" fmla="*/ 10 w 237"/>
                          <a:gd name="T21" fmla="*/ 17 h 184"/>
                          <a:gd name="T22" fmla="*/ 11 w 237"/>
                          <a:gd name="T23" fmla="*/ 24 h 184"/>
                          <a:gd name="T24" fmla="*/ 14 w 237"/>
                          <a:gd name="T25" fmla="*/ 16 h 184"/>
                          <a:gd name="T26" fmla="*/ 18 w 237"/>
                          <a:gd name="T27" fmla="*/ 22 h 184"/>
                          <a:gd name="T28" fmla="*/ 19 w 237"/>
                          <a:gd name="T29" fmla="*/ 16 h 184"/>
                          <a:gd name="T30" fmla="*/ 24 w 237"/>
                          <a:gd name="T31" fmla="*/ 20 h 184"/>
                          <a:gd name="T32" fmla="*/ 23 w 237"/>
                          <a:gd name="T33" fmla="*/ 14 h 184"/>
                          <a:gd name="T34" fmla="*/ 29 w 237"/>
                          <a:gd name="T35" fmla="*/ 15 h 184"/>
                          <a:gd name="T36" fmla="*/ 24 w 237"/>
                          <a:gd name="T37" fmla="*/ 12 h 184"/>
                          <a:gd name="T38" fmla="*/ 29 w 237"/>
                          <a:gd name="T39" fmla="*/ 9 h 184"/>
                          <a:gd name="T40" fmla="*/ 22 w 237"/>
                          <a:gd name="T41" fmla="*/ 8 h 184"/>
                          <a:gd name="T42" fmla="*/ 25 w 237"/>
                          <a:gd name="T43" fmla="*/ 5 h 184"/>
                          <a:gd name="T44" fmla="*/ 19 w 237"/>
                          <a:gd name="T45" fmla="*/ 6 h 184"/>
                          <a:gd name="T46" fmla="*/ 20 w 237"/>
                          <a:gd name="T47" fmla="*/ 0 h 184"/>
                          <a:gd name="T48" fmla="*/ 14 w 237"/>
                          <a:gd name="T49" fmla="*/ 7 h 18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37" h="184">
                            <a:moveTo>
                              <a:pt x="119" y="50"/>
                            </a:moveTo>
                            <a:lnTo>
                              <a:pt x="92" y="19"/>
                            </a:lnTo>
                            <a:lnTo>
                              <a:pt x="80" y="55"/>
                            </a:lnTo>
                            <a:lnTo>
                              <a:pt x="5" y="19"/>
                            </a:lnTo>
                            <a:lnTo>
                              <a:pt x="50" y="65"/>
                            </a:lnTo>
                            <a:lnTo>
                              <a:pt x="0" y="74"/>
                            </a:lnTo>
                            <a:lnTo>
                              <a:pt x="42" y="100"/>
                            </a:lnTo>
                            <a:lnTo>
                              <a:pt x="2" y="124"/>
                            </a:lnTo>
                            <a:lnTo>
                              <a:pt x="62" y="119"/>
                            </a:lnTo>
                            <a:lnTo>
                              <a:pt x="52" y="150"/>
                            </a:lnTo>
                            <a:lnTo>
                              <a:pt x="85" y="132"/>
                            </a:lnTo>
                            <a:lnTo>
                              <a:pt x="93" y="184"/>
                            </a:lnTo>
                            <a:lnTo>
                              <a:pt x="116" y="127"/>
                            </a:lnTo>
                            <a:lnTo>
                              <a:pt x="145" y="169"/>
                            </a:lnTo>
                            <a:lnTo>
                              <a:pt x="154" y="124"/>
                            </a:lnTo>
                            <a:lnTo>
                              <a:pt x="199" y="155"/>
                            </a:lnTo>
                            <a:lnTo>
                              <a:pt x="185" y="110"/>
                            </a:lnTo>
                            <a:lnTo>
                              <a:pt x="237" y="113"/>
                            </a:lnTo>
                            <a:lnTo>
                              <a:pt x="192" y="89"/>
                            </a:lnTo>
                            <a:lnTo>
                              <a:pt x="232" y="69"/>
                            </a:lnTo>
                            <a:lnTo>
                              <a:pt x="183" y="62"/>
                            </a:lnTo>
                            <a:lnTo>
                              <a:pt x="202" y="38"/>
                            </a:lnTo>
                            <a:lnTo>
                              <a:pt x="156" y="46"/>
                            </a:lnTo>
                            <a:lnTo>
                              <a:pt x="161" y="0"/>
                            </a:lnTo>
                            <a:lnTo>
                              <a:pt x="119" y="5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44" name="Freeform 44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44" y="2685"/>
                        <a:ext cx="115" cy="91"/>
                      </a:xfrm>
                      <a:custGeom>
                        <a:avLst/>
                        <a:gdLst>
                          <a:gd name="T0" fmla="*/ 15 w 229"/>
                          <a:gd name="T1" fmla="*/ 7 h 182"/>
                          <a:gd name="T2" fmla="*/ 12 w 229"/>
                          <a:gd name="T3" fmla="*/ 3 h 182"/>
                          <a:gd name="T4" fmla="*/ 10 w 229"/>
                          <a:gd name="T5" fmla="*/ 7 h 182"/>
                          <a:gd name="T6" fmla="*/ 1 w 229"/>
                          <a:gd name="T7" fmla="*/ 3 h 182"/>
                          <a:gd name="T8" fmla="*/ 6 w 229"/>
                          <a:gd name="T9" fmla="*/ 8 h 182"/>
                          <a:gd name="T10" fmla="*/ 0 w 229"/>
                          <a:gd name="T11" fmla="*/ 10 h 182"/>
                          <a:gd name="T12" fmla="*/ 5 w 229"/>
                          <a:gd name="T13" fmla="*/ 13 h 182"/>
                          <a:gd name="T14" fmla="*/ 1 w 229"/>
                          <a:gd name="T15" fmla="*/ 16 h 182"/>
                          <a:gd name="T16" fmla="*/ 8 w 229"/>
                          <a:gd name="T17" fmla="*/ 15 h 182"/>
                          <a:gd name="T18" fmla="*/ 7 w 229"/>
                          <a:gd name="T19" fmla="*/ 19 h 182"/>
                          <a:gd name="T20" fmla="*/ 11 w 229"/>
                          <a:gd name="T21" fmla="*/ 17 h 182"/>
                          <a:gd name="T22" fmla="*/ 12 w 229"/>
                          <a:gd name="T23" fmla="*/ 23 h 182"/>
                          <a:gd name="T24" fmla="*/ 14 w 229"/>
                          <a:gd name="T25" fmla="*/ 16 h 182"/>
                          <a:gd name="T26" fmla="*/ 18 w 229"/>
                          <a:gd name="T27" fmla="*/ 21 h 182"/>
                          <a:gd name="T28" fmla="*/ 19 w 229"/>
                          <a:gd name="T29" fmla="*/ 16 h 182"/>
                          <a:gd name="T30" fmla="*/ 25 w 229"/>
                          <a:gd name="T31" fmla="*/ 19 h 182"/>
                          <a:gd name="T32" fmla="*/ 23 w 229"/>
                          <a:gd name="T33" fmla="*/ 14 h 182"/>
                          <a:gd name="T34" fmla="*/ 29 w 229"/>
                          <a:gd name="T35" fmla="*/ 14 h 182"/>
                          <a:gd name="T36" fmla="*/ 24 w 229"/>
                          <a:gd name="T37" fmla="*/ 11 h 182"/>
                          <a:gd name="T38" fmla="*/ 28 w 229"/>
                          <a:gd name="T39" fmla="*/ 9 h 182"/>
                          <a:gd name="T40" fmla="*/ 23 w 229"/>
                          <a:gd name="T41" fmla="*/ 8 h 182"/>
                          <a:gd name="T42" fmla="*/ 25 w 229"/>
                          <a:gd name="T43" fmla="*/ 5 h 182"/>
                          <a:gd name="T44" fmla="*/ 19 w 229"/>
                          <a:gd name="T45" fmla="*/ 6 h 182"/>
                          <a:gd name="T46" fmla="*/ 20 w 229"/>
                          <a:gd name="T47" fmla="*/ 0 h 182"/>
                          <a:gd name="T48" fmla="*/ 15 w 229"/>
                          <a:gd name="T49" fmla="*/ 7 h 18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29" h="182">
                            <a:moveTo>
                              <a:pt x="115" y="50"/>
                            </a:moveTo>
                            <a:lnTo>
                              <a:pt x="89" y="19"/>
                            </a:lnTo>
                            <a:lnTo>
                              <a:pt x="77" y="54"/>
                            </a:lnTo>
                            <a:lnTo>
                              <a:pt x="3" y="19"/>
                            </a:lnTo>
                            <a:lnTo>
                              <a:pt x="48" y="64"/>
                            </a:lnTo>
                            <a:lnTo>
                              <a:pt x="0" y="73"/>
                            </a:lnTo>
                            <a:lnTo>
                              <a:pt x="39" y="99"/>
                            </a:lnTo>
                            <a:lnTo>
                              <a:pt x="1" y="123"/>
                            </a:lnTo>
                            <a:lnTo>
                              <a:pt x="60" y="118"/>
                            </a:lnTo>
                            <a:lnTo>
                              <a:pt x="50" y="149"/>
                            </a:lnTo>
                            <a:lnTo>
                              <a:pt x="81" y="131"/>
                            </a:lnTo>
                            <a:lnTo>
                              <a:pt x="89" y="182"/>
                            </a:lnTo>
                            <a:lnTo>
                              <a:pt x="112" y="125"/>
                            </a:lnTo>
                            <a:lnTo>
                              <a:pt x="141" y="166"/>
                            </a:lnTo>
                            <a:lnTo>
                              <a:pt x="150" y="123"/>
                            </a:lnTo>
                            <a:lnTo>
                              <a:pt x="193" y="152"/>
                            </a:lnTo>
                            <a:lnTo>
                              <a:pt x="179" y="109"/>
                            </a:lnTo>
                            <a:lnTo>
                              <a:pt x="229" y="112"/>
                            </a:lnTo>
                            <a:lnTo>
                              <a:pt x="186" y="88"/>
                            </a:lnTo>
                            <a:lnTo>
                              <a:pt x="224" y="69"/>
                            </a:lnTo>
                            <a:lnTo>
                              <a:pt x="178" y="61"/>
                            </a:lnTo>
                            <a:lnTo>
                              <a:pt x="195" y="38"/>
                            </a:lnTo>
                            <a:lnTo>
                              <a:pt x="150" y="45"/>
                            </a:lnTo>
                            <a:lnTo>
                              <a:pt x="155" y="0"/>
                            </a:lnTo>
                            <a:lnTo>
                              <a:pt x="115" y="5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45" name="Freeform 44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46" y="2687"/>
                        <a:ext cx="111" cy="87"/>
                      </a:xfrm>
                      <a:custGeom>
                        <a:avLst/>
                        <a:gdLst>
                          <a:gd name="T0" fmla="*/ 14 w 223"/>
                          <a:gd name="T1" fmla="*/ 6 h 174"/>
                          <a:gd name="T2" fmla="*/ 10 w 223"/>
                          <a:gd name="T3" fmla="*/ 3 h 174"/>
                          <a:gd name="T4" fmla="*/ 9 w 223"/>
                          <a:gd name="T5" fmla="*/ 7 h 174"/>
                          <a:gd name="T6" fmla="*/ 0 w 223"/>
                          <a:gd name="T7" fmla="*/ 3 h 174"/>
                          <a:gd name="T8" fmla="*/ 5 w 223"/>
                          <a:gd name="T9" fmla="*/ 8 h 174"/>
                          <a:gd name="T10" fmla="*/ 0 w 223"/>
                          <a:gd name="T11" fmla="*/ 9 h 174"/>
                          <a:gd name="T12" fmla="*/ 5 w 223"/>
                          <a:gd name="T13" fmla="*/ 12 h 174"/>
                          <a:gd name="T14" fmla="*/ 0 w 223"/>
                          <a:gd name="T15" fmla="*/ 15 h 174"/>
                          <a:gd name="T16" fmla="*/ 7 w 223"/>
                          <a:gd name="T17" fmla="*/ 15 h 174"/>
                          <a:gd name="T18" fmla="*/ 6 w 223"/>
                          <a:gd name="T19" fmla="*/ 18 h 174"/>
                          <a:gd name="T20" fmla="*/ 10 w 223"/>
                          <a:gd name="T21" fmla="*/ 16 h 174"/>
                          <a:gd name="T22" fmla="*/ 11 w 223"/>
                          <a:gd name="T23" fmla="*/ 22 h 174"/>
                          <a:gd name="T24" fmla="*/ 13 w 223"/>
                          <a:gd name="T25" fmla="*/ 16 h 174"/>
                          <a:gd name="T26" fmla="*/ 17 w 223"/>
                          <a:gd name="T27" fmla="*/ 20 h 174"/>
                          <a:gd name="T28" fmla="*/ 18 w 223"/>
                          <a:gd name="T29" fmla="*/ 15 h 174"/>
                          <a:gd name="T30" fmla="*/ 23 w 223"/>
                          <a:gd name="T31" fmla="*/ 19 h 174"/>
                          <a:gd name="T32" fmla="*/ 21 w 223"/>
                          <a:gd name="T33" fmla="*/ 14 h 174"/>
                          <a:gd name="T34" fmla="*/ 27 w 223"/>
                          <a:gd name="T35" fmla="*/ 14 h 174"/>
                          <a:gd name="T36" fmla="*/ 22 w 223"/>
                          <a:gd name="T37" fmla="*/ 11 h 174"/>
                          <a:gd name="T38" fmla="*/ 27 w 223"/>
                          <a:gd name="T39" fmla="*/ 9 h 174"/>
                          <a:gd name="T40" fmla="*/ 21 w 223"/>
                          <a:gd name="T41" fmla="*/ 8 h 174"/>
                          <a:gd name="T42" fmla="*/ 23 w 223"/>
                          <a:gd name="T43" fmla="*/ 5 h 174"/>
                          <a:gd name="T44" fmla="*/ 18 w 223"/>
                          <a:gd name="T45" fmla="*/ 6 h 174"/>
                          <a:gd name="T46" fmla="*/ 18 w 223"/>
                          <a:gd name="T47" fmla="*/ 0 h 174"/>
                          <a:gd name="T48" fmla="*/ 14 w 223"/>
                          <a:gd name="T49" fmla="*/ 6 h 17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23" h="174">
                            <a:moveTo>
                              <a:pt x="112" y="48"/>
                            </a:moveTo>
                            <a:lnTo>
                              <a:pt x="86" y="19"/>
                            </a:lnTo>
                            <a:lnTo>
                              <a:pt x="76" y="52"/>
                            </a:lnTo>
                            <a:lnTo>
                              <a:pt x="4" y="19"/>
                            </a:lnTo>
                            <a:lnTo>
                              <a:pt x="47" y="62"/>
                            </a:lnTo>
                            <a:lnTo>
                              <a:pt x="0" y="69"/>
                            </a:lnTo>
                            <a:lnTo>
                              <a:pt x="40" y="95"/>
                            </a:lnTo>
                            <a:lnTo>
                              <a:pt x="2" y="117"/>
                            </a:lnTo>
                            <a:lnTo>
                              <a:pt x="59" y="114"/>
                            </a:lnTo>
                            <a:lnTo>
                              <a:pt x="48" y="143"/>
                            </a:lnTo>
                            <a:lnTo>
                              <a:pt x="80" y="126"/>
                            </a:lnTo>
                            <a:lnTo>
                              <a:pt x="88" y="174"/>
                            </a:lnTo>
                            <a:lnTo>
                              <a:pt x="109" y="121"/>
                            </a:lnTo>
                            <a:lnTo>
                              <a:pt x="137" y="159"/>
                            </a:lnTo>
                            <a:lnTo>
                              <a:pt x="145" y="117"/>
                            </a:lnTo>
                            <a:lnTo>
                              <a:pt x="187" y="146"/>
                            </a:lnTo>
                            <a:lnTo>
                              <a:pt x="175" y="105"/>
                            </a:lnTo>
                            <a:lnTo>
                              <a:pt x="223" y="107"/>
                            </a:lnTo>
                            <a:lnTo>
                              <a:pt x="181" y="84"/>
                            </a:lnTo>
                            <a:lnTo>
                              <a:pt x="218" y="65"/>
                            </a:lnTo>
                            <a:lnTo>
                              <a:pt x="173" y="58"/>
                            </a:lnTo>
                            <a:lnTo>
                              <a:pt x="190" y="36"/>
                            </a:lnTo>
                            <a:lnTo>
                              <a:pt x="147" y="43"/>
                            </a:lnTo>
                            <a:lnTo>
                              <a:pt x="150" y="0"/>
                            </a:lnTo>
                            <a:lnTo>
                              <a:pt x="112" y="4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46" name="Freeform 44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47" y="2689"/>
                        <a:ext cx="108" cy="83"/>
                      </a:xfrm>
                      <a:custGeom>
                        <a:avLst/>
                        <a:gdLst>
                          <a:gd name="T0" fmla="*/ 14 w 215"/>
                          <a:gd name="T1" fmla="*/ 5 h 168"/>
                          <a:gd name="T2" fmla="*/ 11 w 215"/>
                          <a:gd name="T3" fmla="*/ 2 h 168"/>
                          <a:gd name="T4" fmla="*/ 9 w 215"/>
                          <a:gd name="T5" fmla="*/ 6 h 168"/>
                          <a:gd name="T6" fmla="*/ 1 w 215"/>
                          <a:gd name="T7" fmla="*/ 2 h 168"/>
                          <a:gd name="T8" fmla="*/ 6 w 215"/>
                          <a:gd name="T9" fmla="*/ 7 h 168"/>
                          <a:gd name="T10" fmla="*/ 0 w 215"/>
                          <a:gd name="T11" fmla="*/ 8 h 168"/>
                          <a:gd name="T12" fmla="*/ 5 w 215"/>
                          <a:gd name="T13" fmla="*/ 11 h 168"/>
                          <a:gd name="T14" fmla="*/ 1 w 215"/>
                          <a:gd name="T15" fmla="*/ 13 h 168"/>
                          <a:gd name="T16" fmla="*/ 8 w 215"/>
                          <a:gd name="T17" fmla="*/ 13 h 168"/>
                          <a:gd name="T18" fmla="*/ 6 w 215"/>
                          <a:gd name="T19" fmla="*/ 17 h 168"/>
                          <a:gd name="T20" fmla="*/ 10 w 215"/>
                          <a:gd name="T21" fmla="*/ 15 h 168"/>
                          <a:gd name="T22" fmla="*/ 11 w 215"/>
                          <a:gd name="T23" fmla="*/ 20 h 168"/>
                          <a:gd name="T24" fmla="*/ 14 w 215"/>
                          <a:gd name="T25" fmla="*/ 14 h 168"/>
                          <a:gd name="T26" fmla="*/ 17 w 215"/>
                          <a:gd name="T27" fmla="*/ 19 h 168"/>
                          <a:gd name="T28" fmla="*/ 18 w 215"/>
                          <a:gd name="T29" fmla="*/ 13 h 168"/>
                          <a:gd name="T30" fmla="*/ 23 w 215"/>
                          <a:gd name="T31" fmla="*/ 17 h 168"/>
                          <a:gd name="T32" fmla="*/ 22 w 215"/>
                          <a:gd name="T33" fmla="*/ 12 h 168"/>
                          <a:gd name="T34" fmla="*/ 27 w 215"/>
                          <a:gd name="T35" fmla="*/ 12 h 168"/>
                          <a:gd name="T36" fmla="*/ 22 w 215"/>
                          <a:gd name="T37" fmla="*/ 10 h 168"/>
                          <a:gd name="T38" fmla="*/ 27 w 215"/>
                          <a:gd name="T39" fmla="*/ 8 h 168"/>
                          <a:gd name="T40" fmla="*/ 21 w 215"/>
                          <a:gd name="T41" fmla="*/ 7 h 168"/>
                          <a:gd name="T42" fmla="*/ 23 w 215"/>
                          <a:gd name="T43" fmla="*/ 4 h 168"/>
                          <a:gd name="T44" fmla="*/ 18 w 215"/>
                          <a:gd name="T45" fmla="*/ 5 h 168"/>
                          <a:gd name="T46" fmla="*/ 19 w 215"/>
                          <a:gd name="T47" fmla="*/ 0 h 168"/>
                          <a:gd name="T48" fmla="*/ 14 w 215"/>
                          <a:gd name="T49" fmla="*/ 5 h 16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15" h="168">
                            <a:moveTo>
                              <a:pt x="108" y="45"/>
                            </a:moveTo>
                            <a:lnTo>
                              <a:pt x="84" y="17"/>
                            </a:lnTo>
                            <a:lnTo>
                              <a:pt x="72" y="50"/>
                            </a:lnTo>
                            <a:lnTo>
                              <a:pt x="3" y="17"/>
                            </a:lnTo>
                            <a:lnTo>
                              <a:pt x="46" y="59"/>
                            </a:lnTo>
                            <a:lnTo>
                              <a:pt x="0" y="67"/>
                            </a:lnTo>
                            <a:lnTo>
                              <a:pt x="38" y="92"/>
                            </a:lnTo>
                            <a:lnTo>
                              <a:pt x="1" y="112"/>
                            </a:lnTo>
                            <a:lnTo>
                              <a:pt x="57" y="109"/>
                            </a:lnTo>
                            <a:lnTo>
                              <a:pt x="46" y="137"/>
                            </a:lnTo>
                            <a:lnTo>
                              <a:pt x="77" y="121"/>
                            </a:lnTo>
                            <a:lnTo>
                              <a:pt x="84" y="168"/>
                            </a:lnTo>
                            <a:lnTo>
                              <a:pt x="105" y="116"/>
                            </a:lnTo>
                            <a:lnTo>
                              <a:pt x="133" y="154"/>
                            </a:lnTo>
                            <a:lnTo>
                              <a:pt x="139" y="112"/>
                            </a:lnTo>
                            <a:lnTo>
                              <a:pt x="181" y="142"/>
                            </a:lnTo>
                            <a:lnTo>
                              <a:pt x="169" y="100"/>
                            </a:lnTo>
                            <a:lnTo>
                              <a:pt x="215" y="104"/>
                            </a:lnTo>
                            <a:lnTo>
                              <a:pt x="176" y="81"/>
                            </a:lnTo>
                            <a:lnTo>
                              <a:pt x="210" y="64"/>
                            </a:lnTo>
                            <a:lnTo>
                              <a:pt x="167" y="57"/>
                            </a:lnTo>
                            <a:lnTo>
                              <a:pt x="183" y="35"/>
                            </a:lnTo>
                            <a:lnTo>
                              <a:pt x="141" y="42"/>
                            </a:lnTo>
                            <a:lnTo>
                              <a:pt x="146" y="0"/>
                            </a:lnTo>
                            <a:lnTo>
                              <a:pt x="108" y="4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47" name="Freeform 44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49" y="2689"/>
                        <a:ext cx="104" cy="82"/>
                      </a:xfrm>
                      <a:custGeom>
                        <a:avLst/>
                        <a:gdLst>
                          <a:gd name="T0" fmla="*/ 13 w 209"/>
                          <a:gd name="T1" fmla="*/ 6 h 164"/>
                          <a:gd name="T2" fmla="*/ 10 w 209"/>
                          <a:gd name="T3" fmla="*/ 3 h 164"/>
                          <a:gd name="T4" fmla="*/ 8 w 209"/>
                          <a:gd name="T5" fmla="*/ 6 h 164"/>
                          <a:gd name="T6" fmla="*/ 0 w 209"/>
                          <a:gd name="T7" fmla="*/ 3 h 164"/>
                          <a:gd name="T8" fmla="*/ 5 w 209"/>
                          <a:gd name="T9" fmla="*/ 8 h 164"/>
                          <a:gd name="T10" fmla="*/ 0 w 209"/>
                          <a:gd name="T11" fmla="*/ 9 h 164"/>
                          <a:gd name="T12" fmla="*/ 4 w 209"/>
                          <a:gd name="T13" fmla="*/ 12 h 164"/>
                          <a:gd name="T14" fmla="*/ 0 w 209"/>
                          <a:gd name="T15" fmla="*/ 14 h 164"/>
                          <a:gd name="T16" fmla="*/ 6 w 209"/>
                          <a:gd name="T17" fmla="*/ 14 h 164"/>
                          <a:gd name="T18" fmla="*/ 5 w 209"/>
                          <a:gd name="T19" fmla="*/ 17 h 164"/>
                          <a:gd name="T20" fmla="*/ 9 w 209"/>
                          <a:gd name="T21" fmla="*/ 15 h 164"/>
                          <a:gd name="T22" fmla="*/ 10 w 209"/>
                          <a:gd name="T23" fmla="*/ 21 h 164"/>
                          <a:gd name="T24" fmla="*/ 12 w 209"/>
                          <a:gd name="T25" fmla="*/ 15 h 164"/>
                          <a:gd name="T26" fmla="*/ 16 w 209"/>
                          <a:gd name="T27" fmla="*/ 19 h 164"/>
                          <a:gd name="T28" fmla="*/ 17 w 209"/>
                          <a:gd name="T29" fmla="*/ 14 h 164"/>
                          <a:gd name="T30" fmla="*/ 22 w 209"/>
                          <a:gd name="T31" fmla="*/ 18 h 164"/>
                          <a:gd name="T32" fmla="*/ 20 w 209"/>
                          <a:gd name="T33" fmla="*/ 13 h 164"/>
                          <a:gd name="T34" fmla="*/ 26 w 209"/>
                          <a:gd name="T35" fmla="*/ 13 h 164"/>
                          <a:gd name="T36" fmla="*/ 21 w 209"/>
                          <a:gd name="T37" fmla="*/ 10 h 164"/>
                          <a:gd name="T38" fmla="*/ 25 w 209"/>
                          <a:gd name="T39" fmla="*/ 8 h 164"/>
                          <a:gd name="T40" fmla="*/ 20 w 209"/>
                          <a:gd name="T41" fmla="*/ 7 h 164"/>
                          <a:gd name="T42" fmla="*/ 22 w 209"/>
                          <a:gd name="T43" fmla="*/ 5 h 164"/>
                          <a:gd name="T44" fmla="*/ 17 w 209"/>
                          <a:gd name="T45" fmla="*/ 6 h 164"/>
                          <a:gd name="T46" fmla="*/ 17 w 209"/>
                          <a:gd name="T47" fmla="*/ 0 h 164"/>
                          <a:gd name="T48" fmla="*/ 13 w 209"/>
                          <a:gd name="T49" fmla="*/ 6 h 16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9" h="164">
                            <a:moveTo>
                              <a:pt x="105" y="45"/>
                            </a:moveTo>
                            <a:lnTo>
                              <a:pt x="81" y="17"/>
                            </a:lnTo>
                            <a:lnTo>
                              <a:pt x="71" y="48"/>
                            </a:lnTo>
                            <a:lnTo>
                              <a:pt x="3" y="17"/>
                            </a:lnTo>
                            <a:lnTo>
                              <a:pt x="45" y="59"/>
                            </a:lnTo>
                            <a:lnTo>
                              <a:pt x="0" y="65"/>
                            </a:lnTo>
                            <a:lnTo>
                              <a:pt x="36" y="90"/>
                            </a:lnTo>
                            <a:lnTo>
                              <a:pt x="2" y="110"/>
                            </a:lnTo>
                            <a:lnTo>
                              <a:pt x="55" y="107"/>
                            </a:lnTo>
                            <a:lnTo>
                              <a:pt x="47" y="135"/>
                            </a:lnTo>
                            <a:lnTo>
                              <a:pt x="74" y="119"/>
                            </a:lnTo>
                            <a:lnTo>
                              <a:pt x="83" y="164"/>
                            </a:lnTo>
                            <a:lnTo>
                              <a:pt x="102" y="114"/>
                            </a:lnTo>
                            <a:lnTo>
                              <a:pt x="128" y="150"/>
                            </a:lnTo>
                            <a:lnTo>
                              <a:pt x="136" y="110"/>
                            </a:lnTo>
                            <a:lnTo>
                              <a:pt x="176" y="138"/>
                            </a:lnTo>
                            <a:lnTo>
                              <a:pt x="164" y="98"/>
                            </a:lnTo>
                            <a:lnTo>
                              <a:pt x="209" y="102"/>
                            </a:lnTo>
                            <a:lnTo>
                              <a:pt x="171" y="79"/>
                            </a:lnTo>
                            <a:lnTo>
                              <a:pt x="204" y="62"/>
                            </a:lnTo>
                            <a:lnTo>
                              <a:pt x="162" y="55"/>
                            </a:lnTo>
                            <a:lnTo>
                              <a:pt x="178" y="34"/>
                            </a:lnTo>
                            <a:lnTo>
                              <a:pt x="138" y="41"/>
                            </a:lnTo>
                            <a:lnTo>
                              <a:pt x="142" y="0"/>
                            </a:lnTo>
                            <a:lnTo>
                              <a:pt x="105" y="4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48" name="Freeform 4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1" y="2691"/>
                        <a:ext cx="101" cy="79"/>
                      </a:xfrm>
                      <a:custGeom>
                        <a:avLst/>
                        <a:gdLst>
                          <a:gd name="T0" fmla="*/ 13 w 202"/>
                          <a:gd name="T1" fmla="*/ 6 h 157"/>
                          <a:gd name="T2" fmla="*/ 10 w 202"/>
                          <a:gd name="T3" fmla="*/ 2 h 157"/>
                          <a:gd name="T4" fmla="*/ 9 w 202"/>
                          <a:gd name="T5" fmla="*/ 6 h 157"/>
                          <a:gd name="T6" fmla="*/ 1 w 202"/>
                          <a:gd name="T7" fmla="*/ 2 h 157"/>
                          <a:gd name="T8" fmla="*/ 6 w 202"/>
                          <a:gd name="T9" fmla="*/ 7 h 157"/>
                          <a:gd name="T10" fmla="*/ 0 w 202"/>
                          <a:gd name="T11" fmla="*/ 8 h 157"/>
                          <a:gd name="T12" fmla="*/ 5 w 202"/>
                          <a:gd name="T13" fmla="*/ 11 h 157"/>
                          <a:gd name="T14" fmla="*/ 1 w 202"/>
                          <a:gd name="T15" fmla="*/ 14 h 157"/>
                          <a:gd name="T16" fmla="*/ 7 w 202"/>
                          <a:gd name="T17" fmla="*/ 13 h 157"/>
                          <a:gd name="T18" fmla="*/ 6 w 202"/>
                          <a:gd name="T19" fmla="*/ 16 h 157"/>
                          <a:gd name="T20" fmla="*/ 10 w 202"/>
                          <a:gd name="T21" fmla="*/ 15 h 157"/>
                          <a:gd name="T22" fmla="*/ 10 w 202"/>
                          <a:gd name="T23" fmla="*/ 20 h 157"/>
                          <a:gd name="T24" fmla="*/ 13 w 202"/>
                          <a:gd name="T25" fmla="*/ 14 h 157"/>
                          <a:gd name="T26" fmla="*/ 16 w 202"/>
                          <a:gd name="T27" fmla="*/ 18 h 157"/>
                          <a:gd name="T28" fmla="*/ 17 w 202"/>
                          <a:gd name="T29" fmla="*/ 14 h 157"/>
                          <a:gd name="T30" fmla="*/ 22 w 202"/>
                          <a:gd name="T31" fmla="*/ 17 h 157"/>
                          <a:gd name="T32" fmla="*/ 20 w 202"/>
                          <a:gd name="T33" fmla="*/ 12 h 157"/>
                          <a:gd name="T34" fmla="*/ 26 w 202"/>
                          <a:gd name="T35" fmla="*/ 13 h 157"/>
                          <a:gd name="T36" fmla="*/ 21 w 202"/>
                          <a:gd name="T37" fmla="*/ 10 h 157"/>
                          <a:gd name="T38" fmla="*/ 25 w 202"/>
                          <a:gd name="T39" fmla="*/ 8 h 157"/>
                          <a:gd name="T40" fmla="*/ 20 w 202"/>
                          <a:gd name="T41" fmla="*/ 7 h 157"/>
                          <a:gd name="T42" fmla="*/ 22 w 202"/>
                          <a:gd name="T43" fmla="*/ 5 h 157"/>
                          <a:gd name="T44" fmla="*/ 17 w 202"/>
                          <a:gd name="T45" fmla="*/ 5 h 157"/>
                          <a:gd name="T46" fmla="*/ 18 w 202"/>
                          <a:gd name="T47" fmla="*/ 0 h 157"/>
                          <a:gd name="T48" fmla="*/ 13 w 202"/>
                          <a:gd name="T49" fmla="*/ 6 h 15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2" h="157">
                            <a:moveTo>
                              <a:pt x="102" y="44"/>
                            </a:moveTo>
                            <a:lnTo>
                              <a:pt x="78" y="16"/>
                            </a:lnTo>
                            <a:lnTo>
                              <a:pt x="70" y="47"/>
                            </a:lnTo>
                            <a:lnTo>
                              <a:pt x="4" y="16"/>
                            </a:lnTo>
                            <a:lnTo>
                              <a:pt x="44" y="56"/>
                            </a:lnTo>
                            <a:lnTo>
                              <a:pt x="0" y="64"/>
                            </a:lnTo>
                            <a:lnTo>
                              <a:pt x="37" y="87"/>
                            </a:lnTo>
                            <a:lnTo>
                              <a:pt x="2" y="106"/>
                            </a:lnTo>
                            <a:lnTo>
                              <a:pt x="54" y="102"/>
                            </a:lnTo>
                            <a:lnTo>
                              <a:pt x="45" y="128"/>
                            </a:lnTo>
                            <a:lnTo>
                              <a:pt x="73" y="114"/>
                            </a:lnTo>
                            <a:lnTo>
                              <a:pt x="80" y="157"/>
                            </a:lnTo>
                            <a:lnTo>
                              <a:pt x="99" y="109"/>
                            </a:lnTo>
                            <a:lnTo>
                              <a:pt x="125" y="144"/>
                            </a:lnTo>
                            <a:lnTo>
                              <a:pt x="132" y="106"/>
                            </a:lnTo>
                            <a:lnTo>
                              <a:pt x="170" y="133"/>
                            </a:lnTo>
                            <a:lnTo>
                              <a:pt x="159" y="95"/>
                            </a:lnTo>
                            <a:lnTo>
                              <a:pt x="202" y="97"/>
                            </a:lnTo>
                            <a:lnTo>
                              <a:pt x="165" y="78"/>
                            </a:lnTo>
                            <a:lnTo>
                              <a:pt x="197" y="59"/>
                            </a:lnTo>
                            <a:lnTo>
                              <a:pt x="158" y="54"/>
                            </a:lnTo>
                            <a:lnTo>
                              <a:pt x="173" y="33"/>
                            </a:lnTo>
                            <a:lnTo>
                              <a:pt x="133" y="40"/>
                            </a:lnTo>
                            <a:lnTo>
                              <a:pt x="137" y="0"/>
                            </a:lnTo>
                            <a:lnTo>
                              <a:pt x="102" y="4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49" name="Freeform 44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2" y="2692"/>
                        <a:ext cx="98" cy="77"/>
                      </a:xfrm>
                      <a:custGeom>
                        <a:avLst/>
                        <a:gdLst>
                          <a:gd name="T0" fmla="*/ 13 w 195"/>
                          <a:gd name="T1" fmla="*/ 6 h 154"/>
                          <a:gd name="T2" fmla="*/ 10 w 195"/>
                          <a:gd name="T3" fmla="*/ 2 h 154"/>
                          <a:gd name="T4" fmla="*/ 9 w 195"/>
                          <a:gd name="T5" fmla="*/ 6 h 154"/>
                          <a:gd name="T6" fmla="*/ 1 w 195"/>
                          <a:gd name="T7" fmla="*/ 2 h 154"/>
                          <a:gd name="T8" fmla="*/ 6 w 195"/>
                          <a:gd name="T9" fmla="*/ 7 h 154"/>
                          <a:gd name="T10" fmla="*/ 0 w 195"/>
                          <a:gd name="T11" fmla="*/ 8 h 154"/>
                          <a:gd name="T12" fmla="*/ 5 w 195"/>
                          <a:gd name="T13" fmla="*/ 11 h 154"/>
                          <a:gd name="T14" fmla="*/ 1 w 195"/>
                          <a:gd name="T15" fmla="*/ 13 h 154"/>
                          <a:gd name="T16" fmla="*/ 7 w 195"/>
                          <a:gd name="T17" fmla="*/ 13 h 154"/>
                          <a:gd name="T18" fmla="*/ 6 w 195"/>
                          <a:gd name="T19" fmla="*/ 16 h 154"/>
                          <a:gd name="T20" fmla="*/ 9 w 195"/>
                          <a:gd name="T21" fmla="*/ 14 h 154"/>
                          <a:gd name="T22" fmla="*/ 10 w 195"/>
                          <a:gd name="T23" fmla="*/ 20 h 154"/>
                          <a:gd name="T24" fmla="*/ 12 w 195"/>
                          <a:gd name="T25" fmla="*/ 14 h 154"/>
                          <a:gd name="T26" fmla="*/ 15 w 195"/>
                          <a:gd name="T27" fmla="*/ 18 h 154"/>
                          <a:gd name="T28" fmla="*/ 16 w 195"/>
                          <a:gd name="T29" fmla="*/ 13 h 154"/>
                          <a:gd name="T30" fmla="*/ 21 w 195"/>
                          <a:gd name="T31" fmla="*/ 17 h 154"/>
                          <a:gd name="T32" fmla="*/ 20 w 195"/>
                          <a:gd name="T33" fmla="*/ 12 h 154"/>
                          <a:gd name="T34" fmla="*/ 25 w 195"/>
                          <a:gd name="T35" fmla="*/ 12 h 154"/>
                          <a:gd name="T36" fmla="*/ 20 w 195"/>
                          <a:gd name="T37" fmla="*/ 10 h 154"/>
                          <a:gd name="T38" fmla="*/ 24 w 195"/>
                          <a:gd name="T39" fmla="*/ 8 h 154"/>
                          <a:gd name="T40" fmla="*/ 19 w 195"/>
                          <a:gd name="T41" fmla="*/ 7 h 154"/>
                          <a:gd name="T42" fmla="*/ 21 w 195"/>
                          <a:gd name="T43" fmla="*/ 5 h 154"/>
                          <a:gd name="T44" fmla="*/ 16 w 195"/>
                          <a:gd name="T45" fmla="*/ 5 h 154"/>
                          <a:gd name="T46" fmla="*/ 17 w 195"/>
                          <a:gd name="T47" fmla="*/ 0 h 154"/>
                          <a:gd name="T48" fmla="*/ 13 w 195"/>
                          <a:gd name="T49" fmla="*/ 6 h 15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95" h="154">
                            <a:moveTo>
                              <a:pt x="98" y="42"/>
                            </a:moveTo>
                            <a:lnTo>
                              <a:pt x="76" y="16"/>
                            </a:lnTo>
                            <a:lnTo>
                              <a:pt x="66" y="45"/>
                            </a:lnTo>
                            <a:lnTo>
                              <a:pt x="3" y="16"/>
                            </a:lnTo>
                            <a:lnTo>
                              <a:pt x="41" y="54"/>
                            </a:lnTo>
                            <a:lnTo>
                              <a:pt x="0" y="62"/>
                            </a:lnTo>
                            <a:lnTo>
                              <a:pt x="34" y="85"/>
                            </a:lnTo>
                            <a:lnTo>
                              <a:pt x="2" y="104"/>
                            </a:lnTo>
                            <a:lnTo>
                              <a:pt x="52" y="100"/>
                            </a:lnTo>
                            <a:lnTo>
                              <a:pt x="43" y="126"/>
                            </a:lnTo>
                            <a:lnTo>
                              <a:pt x="69" y="111"/>
                            </a:lnTo>
                            <a:lnTo>
                              <a:pt x="78" y="154"/>
                            </a:lnTo>
                            <a:lnTo>
                              <a:pt x="95" y="105"/>
                            </a:lnTo>
                            <a:lnTo>
                              <a:pt x="119" y="140"/>
                            </a:lnTo>
                            <a:lnTo>
                              <a:pt x="128" y="104"/>
                            </a:lnTo>
                            <a:lnTo>
                              <a:pt x="164" y="130"/>
                            </a:lnTo>
                            <a:lnTo>
                              <a:pt x="154" y="93"/>
                            </a:lnTo>
                            <a:lnTo>
                              <a:pt x="195" y="95"/>
                            </a:lnTo>
                            <a:lnTo>
                              <a:pt x="159" y="76"/>
                            </a:lnTo>
                            <a:lnTo>
                              <a:pt x="190" y="59"/>
                            </a:lnTo>
                            <a:lnTo>
                              <a:pt x="152" y="52"/>
                            </a:lnTo>
                            <a:lnTo>
                              <a:pt x="166" y="33"/>
                            </a:lnTo>
                            <a:lnTo>
                              <a:pt x="128" y="38"/>
                            </a:lnTo>
                            <a:lnTo>
                              <a:pt x="131" y="0"/>
                            </a:lnTo>
                            <a:lnTo>
                              <a:pt x="98" y="4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50" name="Freeform 44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4" y="2694"/>
                        <a:ext cx="94" cy="73"/>
                      </a:xfrm>
                      <a:custGeom>
                        <a:avLst/>
                        <a:gdLst>
                          <a:gd name="T0" fmla="*/ 11 w 189"/>
                          <a:gd name="T1" fmla="*/ 5 h 146"/>
                          <a:gd name="T2" fmla="*/ 9 w 189"/>
                          <a:gd name="T3" fmla="*/ 2 h 146"/>
                          <a:gd name="T4" fmla="*/ 8 w 189"/>
                          <a:gd name="T5" fmla="*/ 6 h 146"/>
                          <a:gd name="T6" fmla="*/ 0 w 189"/>
                          <a:gd name="T7" fmla="*/ 2 h 146"/>
                          <a:gd name="T8" fmla="*/ 5 w 189"/>
                          <a:gd name="T9" fmla="*/ 7 h 146"/>
                          <a:gd name="T10" fmla="*/ 0 w 189"/>
                          <a:gd name="T11" fmla="*/ 8 h 146"/>
                          <a:gd name="T12" fmla="*/ 4 w 189"/>
                          <a:gd name="T13" fmla="*/ 10 h 146"/>
                          <a:gd name="T14" fmla="*/ 0 w 189"/>
                          <a:gd name="T15" fmla="*/ 13 h 146"/>
                          <a:gd name="T16" fmla="*/ 6 w 189"/>
                          <a:gd name="T17" fmla="*/ 12 h 146"/>
                          <a:gd name="T18" fmla="*/ 5 w 189"/>
                          <a:gd name="T19" fmla="*/ 15 h 146"/>
                          <a:gd name="T20" fmla="*/ 8 w 189"/>
                          <a:gd name="T21" fmla="*/ 14 h 146"/>
                          <a:gd name="T22" fmla="*/ 9 w 189"/>
                          <a:gd name="T23" fmla="*/ 19 h 146"/>
                          <a:gd name="T24" fmla="*/ 11 w 189"/>
                          <a:gd name="T25" fmla="*/ 13 h 146"/>
                          <a:gd name="T26" fmla="*/ 14 w 189"/>
                          <a:gd name="T27" fmla="*/ 17 h 146"/>
                          <a:gd name="T28" fmla="*/ 15 w 189"/>
                          <a:gd name="T29" fmla="*/ 13 h 146"/>
                          <a:gd name="T30" fmla="*/ 19 w 189"/>
                          <a:gd name="T31" fmla="*/ 16 h 146"/>
                          <a:gd name="T32" fmla="*/ 18 w 189"/>
                          <a:gd name="T33" fmla="*/ 11 h 146"/>
                          <a:gd name="T34" fmla="*/ 23 w 189"/>
                          <a:gd name="T35" fmla="*/ 12 h 146"/>
                          <a:gd name="T36" fmla="*/ 19 w 189"/>
                          <a:gd name="T37" fmla="*/ 9 h 146"/>
                          <a:gd name="T38" fmla="*/ 23 w 189"/>
                          <a:gd name="T39" fmla="*/ 7 h 146"/>
                          <a:gd name="T40" fmla="*/ 18 w 189"/>
                          <a:gd name="T41" fmla="*/ 7 h 146"/>
                          <a:gd name="T42" fmla="*/ 20 w 189"/>
                          <a:gd name="T43" fmla="*/ 4 h 146"/>
                          <a:gd name="T44" fmla="*/ 15 w 189"/>
                          <a:gd name="T45" fmla="*/ 5 h 146"/>
                          <a:gd name="T46" fmla="*/ 16 w 189"/>
                          <a:gd name="T47" fmla="*/ 0 h 146"/>
                          <a:gd name="T48" fmla="*/ 11 w 189"/>
                          <a:gd name="T49" fmla="*/ 5 h 14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9" h="146">
                            <a:moveTo>
                              <a:pt x="95" y="39"/>
                            </a:moveTo>
                            <a:lnTo>
                              <a:pt x="73" y="15"/>
                            </a:lnTo>
                            <a:lnTo>
                              <a:pt x="64" y="43"/>
                            </a:lnTo>
                            <a:lnTo>
                              <a:pt x="4" y="15"/>
                            </a:lnTo>
                            <a:lnTo>
                              <a:pt x="40" y="51"/>
                            </a:lnTo>
                            <a:lnTo>
                              <a:pt x="0" y="58"/>
                            </a:lnTo>
                            <a:lnTo>
                              <a:pt x="33" y="79"/>
                            </a:lnTo>
                            <a:lnTo>
                              <a:pt x="2" y="98"/>
                            </a:lnTo>
                            <a:lnTo>
                              <a:pt x="50" y="94"/>
                            </a:lnTo>
                            <a:lnTo>
                              <a:pt x="42" y="120"/>
                            </a:lnTo>
                            <a:lnTo>
                              <a:pt x="68" y="105"/>
                            </a:lnTo>
                            <a:lnTo>
                              <a:pt x="75" y="146"/>
                            </a:lnTo>
                            <a:lnTo>
                              <a:pt x="92" y="101"/>
                            </a:lnTo>
                            <a:lnTo>
                              <a:pt x="116" y="134"/>
                            </a:lnTo>
                            <a:lnTo>
                              <a:pt x="123" y="98"/>
                            </a:lnTo>
                            <a:lnTo>
                              <a:pt x="159" y="124"/>
                            </a:lnTo>
                            <a:lnTo>
                              <a:pt x="147" y="88"/>
                            </a:lnTo>
                            <a:lnTo>
                              <a:pt x="189" y="91"/>
                            </a:lnTo>
                            <a:lnTo>
                              <a:pt x="154" y="72"/>
                            </a:lnTo>
                            <a:lnTo>
                              <a:pt x="185" y="55"/>
                            </a:lnTo>
                            <a:lnTo>
                              <a:pt x="147" y="50"/>
                            </a:lnTo>
                            <a:lnTo>
                              <a:pt x="161" y="31"/>
                            </a:lnTo>
                            <a:lnTo>
                              <a:pt x="125" y="36"/>
                            </a:lnTo>
                            <a:lnTo>
                              <a:pt x="128" y="0"/>
                            </a:lnTo>
                            <a:lnTo>
                              <a:pt x="95" y="3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51" name="Freeform 45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" y="2695"/>
                        <a:ext cx="91" cy="71"/>
                      </a:xfrm>
                      <a:custGeom>
                        <a:avLst/>
                        <a:gdLst>
                          <a:gd name="T0" fmla="*/ 12 w 181"/>
                          <a:gd name="T1" fmla="*/ 5 h 144"/>
                          <a:gd name="T2" fmla="*/ 9 w 181"/>
                          <a:gd name="T3" fmla="*/ 2 h 144"/>
                          <a:gd name="T4" fmla="*/ 8 w 181"/>
                          <a:gd name="T5" fmla="*/ 5 h 144"/>
                          <a:gd name="T6" fmla="*/ 1 w 181"/>
                          <a:gd name="T7" fmla="*/ 2 h 144"/>
                          <a:gd name="T8" fmla="*/ 5 w 181"/>
                          <a:gd name="T9" fmla="*/ 6 h 144"/>
                          <a:gd name="T10" fmla="*/ 0 w 181"/>
                          <a:gd name="T11" fmla="*/ 7 h 144"/>
                          <a:gd name="T12" fmla="*/ 4 w 181"/>
                          <a:gd name="T13" fmla="*/ 9 h 144"/>
                          <a:gd name="T14" fmla="*/ 1 w 181"/>
                          <a:gd name="T15" fmla="*/ 12 h 144"/>
                          <a:gd name="T16" fmla="*/ 6 w 181"/>
                          <a:gd name="T17" fmla="*/ 11 h 144"/>
                          <a:gd name="T18" fmla="*/ 5 w 181"/>
                          <a:gd name="T19" fmla="*/ 14 h 144"/>
                          <a:gd name="T20" fmla="*/ 9 w 181"/>
                          <a:gd name="T21" fmla="*/ 12 h 144"/>
                          <a:gd name="T22" fmla="*/ 9 w 181"/>
                          <a:gd name="T23" fmla="*/ 17 h 144"/>
                          <a:gd name="T24" fmla="*/ 11 w 181"/>
                          <a:gd name="T25" fmla="*/ 12 h 144"/>
                          <a:gd name="T26" fmla="*/ 14 w 181"/>
                          <a:gd name="T27" fmla="*/ 16 h 144"/>
                          <a:gd name="T28" fmla="*/ 15 w 181"/>
                          <a:gd name="T29" fmla="*/ 12 h 144"/>
                          <a:gd name="T30" fmla="*/ 19 w 181"/>
                          <a:gd name="T31" fmla="*/ 15 h 144"/>
                          <a:gd name="T32" fmla="*/ 18 w 181"/>
                          <a:gd name="T33" fmla="*/ 10 h 144"/>
                          <a:gd name="T34" fmla="*/ 23 w 181"/>
                          <a:gd name="T35" fmla="*/ 10 h 144"/>
                          <a:gd name="T36" fmla="*/ 19 w 181"/>
                          <a:gd name="T37" fmla="*/ 8 h 144"/>
                          <a:gd name="T38" fmla="*/ 23 w 181"/>
                          <a:gd name="T39" fmla="*/ 6 h 144"/>
                          <a:gd name="T40" fmla="*/ 18 w 181"/>
                          <a:gd name="T41" fmla="*/ 6 h 144"/>
                          <a:gd name="T42" fmla="*/ 20 w 181"/>
                          <a:gd name="T43" fmla="*/ 3 h 144"/>
                          <a:gd name="T44" fmla="*/ 15 w 181"/>
                          <a:gd name="T45" fmla="*/ 4 h 144"/>
                          <a:gd name="T46" fmla="*/ 16 w 181"/>
                          <a:gd name="T47" fmla="*/ 0 h 144"/>
                          <a:gd name="T48" fmla="*/ 12 w 181"/>
                          <a:gd name="T49" fmla="*/ 5 h 14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1" h="144">
                            <a:moveTo>
                              <a:pt x="91" y="40"/>
                            </a:moveTo>
                            <a:lnTo>
                              <a:pt x="71" y="16"/>
                            </a:lnTo>
                            <a:lnTo>
                              <a:pt x="62" y="43"/>
                            </a:lnTo>
                            <a:lnTo>
                              <a:pt x="3" y="16"/>
                            </a:lnTo>
                            <a:lnTo>
                              <a:pt x="38" y="50"/>
                            </a:lnTo>
                            <a:lnTo>
                              <a:pt x="0" y="57"/>
                            </a:lnTo>
                            <a:lnTo>
                              <a:pt x="31" y="78"/>
                            </a:lnTo>
                            <a:lnTo>
                              <a:pt x="2" y="97"/>
                            </a:lnTo>
                            <a:lnTo>
                              <a:pt x="48" y="93"/>
                            </a:lnTo>
                            <a:lnTo>
                              <a:pt x="40" y="118"/>
                            </a:lnTo>
                            <a:lnTo>
                              <a:pt x="65" y="104"/>
                            </a:lnTo>
                            <a:lnTo>
                              <a:pt x="71" y="144"/>
                            </a:lnTo>
                            <a:lnTo>
                              <a:pt x="88" y="99"/>
                            </a:lnTo>
                            <a:lnTo>
                              <a:pt x="112" y="131"/>
                            </a:lnTo>
                            <a:lnTo>
                              <a:pt x="117" y="97"/>
                            </a:lnTo>
                            <a:lnTo>
                              <a:pt x="152" y="121"/>
                            </a:lnTo>
                            <a:lnTo>
                              <a:pt x="141" y="87"/>
                            </a:lnTo>
                            <a:lnTo>
                              <a:pt x="181" y="88"/>
                            </a:lnTo>
                            <a:lnTo>
                              <a:pt x="148" y="71"/>
                            </a:lnTo>
                            <a:lnTo>
                              <a:pt x="178" y="54"/>
                            </a:lnTo>
                            <a:lnTo>
                              <a:pt x="141" y="49"/>
                            </a:lnTo>
                            <a:lnTo>
                              <a:pt x="155" y="30"/>
                            </a:lnTo>
                            <a:lnTo>
                              <a:pt x="119" y="37"/>
                            </a:lnTo>
                            <a:lnTo>
                              <a:pt x="122" y="0"/>
                            </a:lnTo>
                            <a:lnTo>
                              <a:pt x="91" y="4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52" name="Freeform 45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" y="2696"/>
                        <a:ext cx="87" cy="69"/>
                      </a:xfrm>
                      <a:custGeom>
                        <a:avLst/>
                        <a:gdLst>
                          <a:gd name="T0" fmla="*/ 11 w 175"/>
                          <a:gd name="T1" fmla="*/ 5 h 136"/>
                          <a:gd name="T2" fmla="*/ 8 w 175"/>
                          <a:gd name="T3" fmla="*/ 2 h 136"/>
                          <a:gd name="T4" fmla="*/ 7 w 175"/>
                          <a:gd name="T5" fmla="*/ 5 h 136"/>
                          <a:gd name="T6" fmla="*/ 0 w 175"/>
                          <a:gd name="T7" fmla="*/ 2 h 136"/>
                          <a:gd name="T8" fmla="*/ 4 w 175"/>
                          <a:gd name="T9" fmla="*/ 6 h 136"/>
                          <a:gd name="T10" fmla="*/ 0 w 175"/>
                          <a:gd name="T11" fmla="*/ 7 h 136"/>
                          <a:gd name="T12" fmla="*/ 3 w 175"/>
                          <a:gd name="T13" fmla="*/ 10 h 136"/>
                          <a:gd name="T14" fmla="*/ 0 w 175"/>
                          <a:gd name="T15" fmla="*/ 12 h 136"/>
                          <a:gd name="T16" fmla="*/ 5 w 175"/>
                          <a:gd name="T17" fmla="*/ 12 h 136"/>
                          <a:gd name="T18" fmla="*/ 4 w 175"/>
                          <a:gd name="T19" fmla="*/ 15 h 136"/>
                          <a:gd name="T20" fmla="*/ 7 w 175"/>
                          <a:gd name="T21" fmla="*/ 13 h 136"/>
                          <a:gd name="T22" fmla="*/ 8 w 175"/>
                          <a:gd name="T23" fmla="*/ 18 h 136"/>
                          <a:gd name="T24" fmla="*/ 10 w 175"/>
                          <a:gd name="T25" fmla="*/ 12 h 136"/>
                          <a:gd name="T26" fmla="*/ 13 w 175"/>
                          <a:gd name="T27" fmla="*/ 16 h 136"/>
                          <a:gd name="T28" fmla="*/ 14 w 175"/>
                          <a:gd name="T29" fmla="*/ 12 h 136"/>
                          <a:gd name="T30" fmla="*/ 18 w 175"/>
                          <a:gd name="T31" fmla="*/ 15 h 136"/>
                          <a:gd name="T32" fmla="*/ 17 w 175"/>
                          <a:gd name="T33" fmla="*/ 11 h 136"/>
                          <a:gd name="T34" fmla="*/ 21 w 175"/>
                          <a:gd name="T35" fmla="*/ 11 h 136"/>
                          <a:gd name="T36" fmla="*/ 17 w 175"/>
                          <a:gd name="T37" fmla="*/ 9 h 136"/>
                          <a:gd name="T38" fmla="*/ 21 w 175"/>
                          <a:gd name="T39" fmla="*/ 7 h 136"/>
                          <a:gd name="T40" fmla="*/ 17 w 175"/>
                          <a:gd name="T41" fmla="*/ 6 h 136"/>
                          <a:gd name="T42" fmla="*/ 18 w 175"/>
                          <a:gd name="T43" fmla="*/ 4 h 136"/>
                          <a:gd name="T44" fmla="*/ 14 w 175"/>
                          <a:gd name="T45" fmla="*/ 5 h 136"/>
                          <a:gd name="T46" fmla="*/ 14 w 175"/>
                          <a:gd name="T47" fmla="*/ 0 h 136"/>
                          <a:gd name="T48" fmla="*/ 11 w 175"/>
                          <a:gd name="T49" fmla="*/ 5 h 1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75" h="136">
                            <a:moveTo>
                              <a:pt x="88" y="38"/>
                            </a:moveTo>
                            <a:lnTo>
                              <a:pt x="68" y="14"/>
                            </a:lnTo>
                            <a:lnTo>
                              <a:pt x="59" y="39"/>
                            </a:lnTo>
                            <a:lnTo>
                              <a:pt x="4" y="14"/>
                            </a:lnTo>
                            <a:lnTo>
                              <a:pt x="38" y="48"/>
                            </a:lnTo>
                            <a:lnTo>
                              <a:pt x="0" y="55"/>
                            </a:lnTo>
                            <a:lnTo>
                              <a:pt x="31" y="74"/>
                            </a:lnTo>
                            <a:lnTo>
                              <a:pt x="2" y="91"/>
                            </a:lnTo>
                            <a:lnTo>
                              <a:pt x="47" y="88"/>
                            </a:lnTo>
                            <a:lnTo>
                              <a:pt x="38" y="112"/>
                            </a:lnTo>
                            <a:lnTo>
                              <a:pt x="62" y="98"/>
                            </a:lnTo>
                            <a:lnTo>
                              <a:pt x="69" y="136"/>
                            </a:lnTo>
                            <a:lnTo>
                              <a:pt x="85" y="95"/>
                            </a:lnTo>
                            <a:lnTo>
                              <a:pt x="107" y="124"/>
                            </a:lnTo>
                            <a:lnTo>
                              <a:pt x="114" y="91"/>
                            </a:lnTo>
                            <a:lnTo>
                              <a:pt x="147" y="115"/>
                            </a:lnTo>
                            <a:lnTo>
                              <a:pt x="137" y="83"/>
                            </a:lnTo>
                            <a:lnTo>
                              <a:pt x="175" y="84"/>
                            </a:lnTo>
                            <a:lnTo>
                              <a:pt x="142" y="67"/>
                            </a:lnTo>
                            <a:lnTo>
                              <a:pt x="171" y="51"/>
                            </a:lnTo>
                            <a:lnTo>
                              <a:pt x="137" y="46"/>
                            </a:lnTo>
                            <a:lnTo>
                              <a:pt x="149" y="29"/>
                            </a:lnTo>
                            <a:lnTo>
                              <a:pt x="116" y="34"/>
                            </a:lnTo>
                            <a:lnTo>
                              <a:pt x="118" y="0"/>
                            </a:lnTo>
                            <a:lnTo>
                              <a:pt x="88" y="3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53" name="Freeform 45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9" y="2697"/>
                        <a:ext cx="84" cy="67"/>
                      </a:xfrm>
                      <a:custGeom>
                        <a:avLst/>
                        <a:gdLst>
                          <a:gd name="T0" fmla="*/ 11 w 167"/>
                          <a:gd name="T1" fmla="*/ 5 h 133"/>
                          <a:gd name="T2" fmla="*/ 9 w 167"/>
                          <a:gd name="T3" fmla="*/ 2 h 133"/>
                          <a:gd name="T4" fmla="*/ 8 w 167"/>
                          <a:gd name="T5" fmla="*/ 5 h 133"/>
                          <a:gd name="T6" fmla="*/ 1 w 167"/>
                          <a:gd name="T7" fmla="*/ 2 h 133"/>
                          <a:gd name="T8" fmla="*/ 5 w 167"/>
                          <a:gd name="T9" fmla="*/ 6 h 133"/>
                          <a:gd name="T10" fmla="*/ 0 w 167"/>
                          <a:gd name="T11" fmla="*/ 7 h 133"/>
                          <a:gd name="T12" fmla="*/ 4 w 167"/>
                          <a:gd name="T13" fmla="*/ 10 h 133"/>
                          <a:gd name="T14" fmla="*/ 1 w 167"/>
                          <a:gd name="T15" fmla="*/ 12 h 133"/>
                          <a:gd name="T16" fmla="*/ 6 w 167"/>
                          <a:gd name="T17" fmla="*/ 11 h 133"/>
                          <a:gd name="T18" fmla="*/ 5 w 167"/>
                          <a:gd name="T19" fmla="*/ 14 h 133"/>
                          <a:gd name="T20" fmla="*/ 8 w 167"/>
                          <a:gd name="T21" fmla="*/ 13 h 133"/>
                          <a:gd name="T22" fmla="*/ 9 w 167"/>
                          <a:gd name="T23" fmla="*/ 17 h 133"/>
                          <a:gd name="T24" fmla="*/ 11 w 167"/>
                          <a:gd name="T25" fmla="*/ 12 h 133"/>
                          <a:gd name="T26" fmla="*/ 13 w 167"/>
                          <a:gd name="T27" fmla="*/ 16 h 133"/>
                          <a:gd name="T28" fmla="*/ 14 w 167"/>
                          <a:gd name="T29" fmla="*/ 12 h 133"/>
                          <a:gd name="T30" fmla="*/ 18 w 167"/>
                          <a:gd name="T31" fmla="*/ 15 h 133"/>
                          <a:gd name="T32" fmla="*/ 17 w 167"/>
                          <a:gd name="T33" fmla="*/ 10 h 133"/>
                          <a:gd name="T34" fmla="*/ 21 w 167"/>
                          <a:gd name="T35" fmla="*/ 11 h 133"/>
                          <a:gd name="T36" fmla="*/ 17 w 167"/>
                          <a:gd name="T37" fmla="*/ 9 h 133"/>
                          <a:gd name="T38" fmla="*/ 21 w 167"/>
                          <a:gd name="T39" fmla="*/ 7 h 133"/>
                          <a:gd name="T40" fmla="*/ 17 w 167"/>
                          <a:gd name="T41" fmla="*/ 6 h 133"/>
                          <a:gd name="T42" fmla="*/ 18 w 167"/>
                          <a:gd name="T43" fmla="*/ 4 h 133"/>
                          <a:gd name="T44" fmla="*/ 14 w 167"/>
                          <a:gd name="T45" fmla="*/ 5 h 133"/>
                          <a:gd name="T46" fmla="*/ 15 w 167"/>
                          <a:gd name="T47" fmla="*/ 0 h 133"/>
                          <a:gd name="T48" fmla="*/ 11 w 167"/>
                          <a:gd name="T49" fmla="*/ 5 h 13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7" h="133">
                            <a:moveTo>
                              <a:pt x="84" y="37"/>
                            </a:moveTo>
                            <a:lnTo>
                              <a:pt x="65" y="14"/>
                            </a:lnTo>
                            <a:lnTo>
                              <a:pt x="57" y="40"/>
                            </a:lnTo>
                            <a:lnTo>
                              <a:pt x="3" y="14"/>
                            </a:lnTo>
                            <a:lnTo>
                              <a:pt x="36" y="47"/>
                            </a:lnTo>
                            <a:lnTo>
                              <a:pt x="0" y="54"/>
                            </a:lnTo>
                            <a:lnTo>
                              <a:pt x="29" y="73"/>
                            </a:lnTo>
                            <a:lnTo>
                              <a:pt x="1" y="90"/>
                            </a:lnTo>
                            <a:lnTo>
                              <a:pt x="45" y="87"/>
                            </a:lnTo>
                            <a:lnTo>
                              <a:pt x="36" y="109"/>
                            </a:lnTo>
                            <a:lnTo>
                              <a:pt x="60" y="97"/>
                            </a:lnTo>
                            <a:lnTo>
                              <a:pt x="65" y="133"/>
                            </a:lnTo>
                            <a:lnTo>
                              <a:pt x="81" y="92"/>
                            </a:lnTo>
                            <a:lnTo>
                              <a:pt x="103" y="123"/>
                            </a:lnTo>
                            <a:lnTo>
                              <a:pt x="109" y="90"/>
                            </a:lnTo>
                            <a:lnTo>
                              <a:pt x="141" y="113"/>
                            </a:lnTo>
                            <a:lnTo>
                              <a:pt x="131" y="80"/>
                            </a:lnTo>
                            <a:lnTo>
                              <a:pt x="167" y="83"/>
                            </a:lnTo>
                            <a:lnTo>
                              <a:pt x="136" y="66"/>
                            </a:lnTo>
                            <a:lnTo>
                              <a:pt x="164" y="50"/>
                            </a:lnTo>
                            <a:lnTo>
                              <a:pt x="129" y="45"/>
                            </a:lnTo>
                            <a:lnTo>
                              <a:pt x="143" y="28"/>
                            </a:lnTo>
                            <a:lnTo>
                              <a:pt x="110" y="33"/>
                            </a:lnTo>
                            <a:lnTo>
                              <a:pt x="114" y="0"/>
                            </a:lnTo>
                            <a:lnTo>
                              <a:pt x="84" y="3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54" name="Freeform 45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1" y="2699"/>
                        <a:ext cx="80" cy="63"/>
                      </a:xfrm>
                      <a:custGeom>
                        <a:avLst/>
                        <a:gdLst>
                          <a:gd name="T0" fmla="*/ 10 w 161"/>
                          <a:gd name="T1" fmla="*/ 5 h 126"/>
                          <a:gd name="T2" fmla="*/ 7 w 161"/>
                          <a:gd name="T3" fmla="*/ 2 h 126"/>
                          <a:gd name="T4" fmla="*/ 6 w 161"/>
                          <a:gd name="T5" fmla="*/ 5 h 126"/>
                          <a:gd name="T6" fmla="*/ 0 w 161"/>
                          <a:gd name="T7" fmla="*/ 2 h 126"/>
                          <a:gd name="T8" fmla="*/ 4 w 161"/>
                          <a:gd name="T9" fmla="*/ 6 h 126"/>
                          <a:gd name="T10" fmla="*/ 0 w 161"/>
                          <a:gd name="T11" fmla="*/ 7 h 126"/>
                          <a:gd name="T12" fmla="*/ 3 w 161"/>
                          <a:gd name="T13" fmla="*/ 9 h 126"/>
                          <a:gd name="T14" fmla="*/ 0 w 161"/>
                          <a:gd name="T15" fmla="*/ 11 h 126"/>
                          <a:gd name="T16" fmla="*/ 5 w 161"/>
                          <a:gd name="T17" fmla="*/ 11 h 126"/>
                          <a:gd name="T18" fmla="*/ 4 w 161"/>
                          <a:gd name="T19" fmla="*/ 13 h 126"/>
                          <a:gd name="T20" fmla="*/ 7 w 161"/>
                          <a:gd name="T21" fmla="*/ 12 h 126"/>
                          <a:gd name="T22" fmla="*/ 8 w 161"/>
                          <a:gd name="T23" fmla="*/ 16 h 126"/>
                          <a:gd name="T24" fmla="*/ 10 w 161"/>
                          <a:gd name="T25" fmla="*/ 11 h 126"/>
                          <a:gd name="T26" fmla="*/ 12 w 161"/>
                          <a:gd name="T27" fmla="*/ 15 h 126"/>
                          <a:gd name="T28" fmla="*/ 13 w 161"/>
                          <a:gd name="T29" fmla="*/ 11 h 126"/>
                          <a:gd name="T30" fmla="*/ 16 w 161"/>
                          <a:gd name="T31" fmla="*/ 14 h 126"/>
                          <a:gd name="T32" fmla="*/ 15 w 161"/>
                          <a:gd name="T33" fmla="*/ 10 h 126"/>
                          <a:gd name="T34" fmla="*/ 20 w 161"/>
                          <a:gd name="T35" fmla="*/ 10 h 126"/>
                          <a:gd name="T36" fmla="*/ 16 w 161"/>
                          <a:gd name="T37" fmla="*/ 8 h 126"/>
                          <a:gd name="T38" fmla="*/ 19 w 161"/>
                          <a:gd name="T39" fmla="*/ 6 h 126"/>
                          <a:gd name="T40" fmla="*/ 15 w 161"/>
                          <a:gd name="T41" fmla="*/ 6 h 126"/>
                          <a:gd name="T42" fmla="*/ 17 w 161"/>
                          <a:gd name="T43" fmla="*/ 4 h 126"/>
                          <a:gd name="T44" fmla="*/ 13 w 161"/>
                          <a:gd name="T45" fmla="*/ 4 h 126"/>
                          <a:gd name="T46" fmla="*/ 13 w 161"/>
                          <a:gd name="T47" fmla="*/ 0 h 126"/>
                          <a:gd name="T48" fmla="*/ 10 w 161"/>
                          <a:gd name="T49" fmla="*/ 5 h 12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1" h="126">
                            <a:moveTo>
                              <a:pt x="81" y="34"/>
                            </a:moveTo>
                            <a:lnTo>
                              <a:pt x="62" y="14"/>
                            </a:lnTo>
                            <a:lnTo>
                              <a:pt x="55" y="38"/>
                            </a:lnTo>
                            <a:lnTo>
                              <a:pt x="4" y="14"/>
                            </a:lnTo>
                            <a:lnTo>
                              <a:pt x="35" y="45"/>
                            </a:lnTo>
                            <a:lnTo>
                              <a:pt x="0" y="50"/>
                            </a:lnTo>
                            <a:lnTo>
                              <a:pt x="28" y="69"/>
                            </a:lnTo>
                            <a:lnTo>
                              <a:pt x="2" y="84"/>
                            </a:lnTo>
                            <a:lnTo>
                              <a:pt x="43" y="83"/>
                            </a:lnTo>
                            <a:lnTo>
                              <a:pt x="35" y="103"/>
                            </a:lnTo>
                            <a:lnTo>
                              <a:pt x="57" y="91"/>
                            </a:lnTo>
                            <a:lnTo>
                              <a:pt x="64" y="126"/>
                            </a:lnTo>
                            <a:lnTo>
                              <a:pt x="80" y="88"/>
                            </a:lnTo>
                            <a:lnTo>
                              <a:pt x="99" y="116"/>
                            </a:lnTo>
                            <a:lnTo>
                              <a:pt x="106" y="84"/>
                            </a:lnTo>
                            <a:lnTo>
                              <a:pt x="135" y="107"/>
                            </a:lnTo>
                            <a:lnTo>
                              <a:pt x="126" y="76"/>
                            </a:lnTo>
                            <a:lnTo>
                              <a:pt x="161" y="78"/>
                            </a:lnTo>
                            <a:lnTo>
                              <a:pt x="131" y="62"/>
                            </a:lnTo>
                            <a:lnTo>
                              <a:pt x="157" y="48"/>
                            </a:lnTo>
                            <a:lnTo>
                              <a:pt x="125" y="43"/>
                            </a:lnTo>
                            <a:lnTo>
                              <a:pt x="137" y="26"/>
                            </a:lnTo>
                            <a:lnTo>
                              <a:pt x="106" y="31"/>
                            </a:lnTo>
                            <a:lnTo>
                              <a:pt x="109" y="0"/>
                            </a:lnTo>
                            <a:lnTo>
                              <a:pt x="81" y="3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55" name="Freeform 45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" y="2701"/>
                        <a:ext cx="77" cy="59"/>
                      </a:xfrm>
                      <a:custGeom>
                        <a:avLst/>
                        <a:gdLst>
                          <a:gd name="T0" fmla="*/ 10 w 153"/>
                          <a:gd name="T1" fmla="*/ 4 h 119"/>
                          <a:gd name="T2" fmla="*/ 8 w 153"/>
                          <a:gd name="T3" fmla="*/ 1 h 119"/>
                          <a:gd name="T4" fmla="*/ 7 w 153"/>
                          <a:gd name="T5" fmla="*/ 4 h 119"/>
                          <a:gd name="T6" fmla="*/ 1 w 153"/>
                          <a:gd name="T7" fmla="*/ 1 h 119"/>
                          <a:gd name="T8" fmla="*/ 4 w 153"/>
                          <a:gd name="T9" fmla="*/ 5 h 119"/>
                          <a:gd name="T10" fmla="*/ 0 w 153"/>
                          <a:gd name="T11" fmla="*/ 6 h 119"/>
                          <a:gd name="T12" fmla="*/ 4 w 153"/>
                          <a:gd name="T13" fmla="*/ 8 h 119"/>
                          <a:gd name="T14" fmla="*/ 1 w 153"/>
                          <a:gd name="T15" fmla="*/ 10 h 119"/>
                          <a:gd name="T16" fmla="*/ 5 w 153"/>
                          <a:gd name="T17" fmla="*/ 9 h 119"/>
                          <a:gd name="T18" fmla="*/ 5 w 153"/>
                          <a:gd name="T19" fmla="*/ 12 h 119"/>
                          <a:gd name="T20" fmla="*/ 7 w 153"/>
                          <a:gd name="T21" fmla="*/ 10 h 119"/>
                          <a:gd name="T22" fmla="*/ 8 w 153"/>
                          <a:gd name="T23" fmla="*/ 14 h 119"/>
                          <a:gd name="T24" fmla="*/ 10 w 153"/>
                          <a:gd name="T25" fmla="*/ 10 h 119"/>
                          <a:gd name="T26" fmla="*/ 12 w 153"/>
                          <a:gd name="T27" fmla="*/ 13 h 119"/>
                          <a:gd name="T28" fmla="*/ 13 w 153"/>
                          <a:gd name="T29" fmla="*/ 10 h 119"/>
                          <a:gd name="T30" fmla="*/ 17 w 153"/>
                          <a:gd name="T31" fmla="*/ 12 h 119"/>
                          <a:gd name="T32" fmla="*/ 16 w 153"/>
                          <a:gd name="T33" fmla="*/ 9 h 119"/>
                          <a:gd name="T34" fmla="*/ 20 w 153"/>
                          <a:gd name="T35" fmla="*/ 9 h 119"/>
                          <a:gd name="T36" fmla="*/ 16 w 153"/>
                          <a:gd name="T37" fmla="*/ 7 h 119"/>
                          <a:gd name="T38" fmla="*/ 19 w 153"/>
                          <a:gd name="T39" fmla="*/ 5 h 119"/>
                          <a:gd name="T40" fmla="*/ 15 w 153"/>
                          <a:gd name="T41" fmla="*/ 5 h 119"/>
                          <a:gd name="T42" fmla="*/ 17 w 153"/>
                          <a:gd name="T43" fmla="*/ 3 h 119"/>
                          <a:gd name="T44" fmla="*/ 13 w 153"/>
                          <a:gd name="T45" fmla="*/ 3 h 119"/>
                          <a:gd name="T46" fmla="*/ 13 w 153"/>
                          <a:gd name="T47" fmla="*/ 0 h 119"/>
                          <a:gd name="T48" fmla="*/ 10 w 153"/>
                          <a:gd name="T49" fmla="*/ 4 h 119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53" h="119">
                            <a:moveTo>
                              <a:pt x="77" y="33"/>
                            </a:moveTo>
                            <a:lnTo>
                              <a:pt x="60" y="12"/>
                            </a:lnTo>
                            <a:lnTo>
                              <a:pt x="51" y="37"/>
                            </a:lnTo>
                            <a:lnTo>
                              <a:pt x="3" y="12"/>
                            </a:lnTo>
                            <a:lnTo>
                              <a:pt x="32" y="42"/>
                            </a:lnTo>
                            <a:lnTo>
                              <a:pt x="0" y="49"/>
                            </a:lnTo>
                            <a:lnTo>
                              <a:pt x="27" y="66"/>
                            </a:lnTo>
                            <a:lnTo>
                              <a:pt x="1" y="81"/>
                            </a:lnTo>
                            <a:lnTo>
                              <a:pt x="39" y="78"/>
                            </a:lnTo>
                            <a:lnTo>
                              <a:pt x="34" y="99"/>
                            </a:lnTo>
                            <a:lnTo>
                              <a:pt x="55" y="87"/>
                            </a:lnTo>
                            <a:lnTo>
                              <a:pt x="60" y="119"/>
                            </a:lnTo>
                            <a:lnTo>
                              <a:pt x="76" y="83"/>
                            </a:lnTo>
                            <a:lnTo>
                              <a:pt x="95" y="109"/>
                            </a:lnTo>
                            <a:lnTo>
                              <a:pt x="100" y="81"/>
                            </a:lnTo>
                            <a:lnTo>
                              <a:pt x="129" y="100"/>
                            </a:lnTo>
                            <a:lnTo>
                              <a:pt x="121" y="73"/>
                            </a:lnTo>
                            <a:lnTo>
                              <a:pt x="153" y="75"/>
                            </a:lnTo>
                            <a:lnTo>
                              <a:pt x="126" y="59"/>
                            </a:lnTo>
                            <a:lnTo>
                              <a:pt x="150" y="45"/>
                            </a:lnTo>
                            <a:lnTo>
                              <a:pt x="119" y="40"/>
                            </a:lnTo>
                            <a:lnTo>
                              <a:pt x="131" y="25"/>
                            </a:lnTo>
                            <a:lnTo>
                              <a:pt x="102" y="30"/>
                            </a:lnTo>
                            <a:lnTo>
                              <a:pt x="103" y="0"/>
                            </a:lnTo>
                            <a:lnTo>
                              <a:pt x="77" y="3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56" name="Freeform 45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5" y="2702"/>
                        <a:ext cx="73" cy="57"/>
                      </a:xfrm>
                      <a:custGeom>
                        <a:avLst/>
                        <a:gdLst>
                          <a:gd name="T0" fmla="*/ 9 w 147"/>
                          <a:gd name="T1" fmla="*/ 3 h 116"/>
                          <a:gd name="T2" fmla="*/ 7 w 147"/>
                          <a:gd name="T3" fmla="*/ 1 h 116"/>
                          <a:gd name="T4" fmla="*/ 6 w 147"/>
                          <a:gd name="T5" fmla="*/ 4 h 116"/>
                          <a:gd name="T6" fmla="*/ 0 w 147"/>
                          <a:gd name="T7" fmla="*/ 1 h 116"/>
                          <a:gd name="T8" fmla="*/ 3 w 147"/>
                          <a:gd name="T9" fmla="*/ 5 h 116"/>
                          <a:gd name="T10" fmla="*/ 0 w 147"/>
                          <a:gd name="T11" fmla="*/ 5 h 116"/>
                          <a:gd name="T12" fmla="*/ 3 w 147"/>
                          <a:gd name="T13" fmla="*/ 7 h 116"/>
                          <a:gd name="T14" fmla="*/ 0 w 147"/>
                          <a:gd name="T15" fmla="*/ 9 h 116"/>
                          <a:gd name="T16" fmla="*/ 4 w 147"/>
                          <a:gd name="T17" fmla="*/ 9 h 116"/>
                          <a:gd name="T18" fmla="*/ 4 w 147"/>
                          <a:gd name="T19" fmla="*/ 11 h 116"/>
                          <a:gd name="T20" fmla="*/ 6 w 147"/>
                          <a:gd name="T21" fmla="*/ 10 h 116"/>
                          <a:gd name="T22" fmla="*/ 7 w 147"/>
                          <a:gd name="T23" fmla="*/ 14 h 116"/>
                          <a:gd name="T24" fmla="*/ 9 w 147"/>
                          <a:gd name="T25" fmla="*/ 9 h 116"/>
                          <a:gd name="T26" fmla="*/ 11 w 147"/>
                          <a:gd name="T27" fmla="*/ 13 h 116"/>
                          <a:gd name="T28" fmla="*/ 12 w 147"/>
                          <a:gd name="T29" fmla="*/ 9 h 116"/>
                          <a:gd name="T30" fmla="*/ 15 w 147"/>
                          <a:gd name="T31" fmla="*/ 12 h 116"/>
                          <a:gd name="T32" fmla="*/ 14 w 147"/>
                          <a:gd name="T33" fmla="*/ 8 h 116"/>
                          <a:gd name="T34" fmla="*/ 18 w 147"/>
                          <a:gd name="T35" fmla="*/ 9 h 116"/>
                          <a:gd name="T36" fmla="*/ 14 w 147"/>
                          <a:gd name="T37" fmla="*/ 7 h 116"/>
                          <a:gd name="T38" fmla="*/ 17 w 147"/>
                          <a:gd name="T39" fmla="*/ 5 h 116"/>
                          <a:gd name="T40" fmla="*/ 14 w 147"/>
                          <a:gd name="T41" fmla="*/ 5 h 116"/>
                          <a:gd name="T42" fmla="*/ 15 w 147"/>
                          <a:gd name="T43" fmla="*/ 3 h 116"/>
                          <a:gd name="T44" fmla="*/ 12 w 147"/>
                          <a:gd name="T45" fmla="*/ 3 h 116"/>
                          <a:gd name="T46" fmla="*/ 12 w 147"/>
                          <a:gd name="T47" fmla="*/ 0 h 116"/>
                          <a:gd name="T48" fmla="*/ 9 w 147"/>
                          <a:gd name="T49" fmla="*/ 3 h 11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47" h="116">
                            <a:moveTo>
                              <a:pt x="74" y="31"/>
                            </a:moveTo>
                            <a:lnTo>
                              <a:pt x="57" y="12"/>
                            </a:lnTo>
                            <a:lnTo>
                              <a:pt x="50" y="35"/>
                            </a:lnTo>
                            <a:lnTo>
                              <a:pt x="4" y="12"/>
                            </a:lnTo>
                            <a:lnTo>
                              <a:pt x="31" y="41"/>
                            </a:lnTo>
                            <a:lnTo>
                              <a:pt x="0" y="47"/>
                            </a:lnTo>
                            <a:lnTo>
                              <a:pt x="26" y="64"/>
                            </a:lnTo>
                            <a:lnTo>
                              <a:pt x="2" y="78"/>
                            </a:lnTo>
                            <a:lnTo>
                              <a:pt x="38" y="76"/>
                            </a:lnTo>
                            <a:lnTo>
                              <a:pt x="33" y="95"/>
                            </a:lnTo>
                            <a:lnTo>
                              <a:pt x="52" y="85"/>
                            </a:lnTo>
                            <a:lnTo>
                              <a:pt x="59" y="116"/>
                            </a:lnTo>
                            <a:lnTo>
                              <a:pt x="73" y="79"/>
                            </a:lnTo>
                            <a:lnTo>
                              <a:pt x="90" y="107"/>
                            </a:lnTo>
                            <a:lnTo>
                              <a:pt x="97" y="78"/>
                            </a:lnTo>
                            <a:lnTo>
                              <a:pt x="124" y="98"/>
                            </a:lnTo>
                            <a:lnTo>
                              <a:pt x="116" y="69"/>
                            </a:lnTo>
                            <a:lnTo>
                              <a:pt x="147" y="73"/>
                            </a:lnTo>
                            <a:lnTo>
                              <a:pt x="119" y="57"/>
                            </a:lnTo>
                            <a:lnTo>
                              <a:pt x="143" y="43"/>
                            </a:lnTo>
                            <a:lnTo>
                              <a:pt x="114" y="40"/>
                            </a:lnTo>
                            <a:lnTo>
                              <a:pt x="126" y="24"/>
                            </a:lnTo>
                            <a:lnTo>
                              <a:pt x="97" y="29"/>
                            </a:lnTo>
                            <a:lnTo>
                              <a:pt x="100" y="0"/>
                            </a:lnTo>
                            <a:lnTo>
                              <a:pt x="74" y="3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57" name="Freeform 45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6" y="2703"/>
                        <a:ext cx="70" cy="55"/>
                      </a:xfrm>
                      <a:custGeom>
                        <a:avLst/>
                        <a:gdLst>
                          <a:gd name="T0" fmla="*/ 9 w 139"/>
                          <a:gd name="T1" fmla="*/ 4 h 108"/>
                          <a:gd name="T2" fmla="*/ 7 w 139"/>
                          <a:gd name="T3" fmla="*/ 2 h 108"/>
                          <a:gd name="T4" fmla="*/ 6 w 139"/>
                          <a:gd name="T5" fmla="*/ 4 h 108"/>
                          <a:gd name="T6" fmla="*/ 1 w 139"/>
                          <a:gd name="T7" fmla="*/ 2 h 108"/>
                          <a:gd name="T8" fmla="*/ 4 w 139"/>
                          <a:gd name="T9" fmla="*/ 5 h 108"/>
                          <a:gd name="T10" fmla="*/ 0 w 139"/>
                          <a:gd name="T11" fmla="*/ 6 h 108"/>
                          <a:gd name="T12" fmla="*/ 3 w 139"/>
                          <a:gd name="T13" fmla="*/ 8 h 108"/>
                          <a:gd name="T14" fmla="*/ 1 w 139"/>
                          <a:gd name="T15" fmla="*/ 10 h 108"/>
                          <a:gd name="T16" fmla="*/ 5 w 139"/>
                          <a:gd name="T17" fmla="*/ 9 h 108"/>
                          <a:gd name="T18" fmla="*/ 4 w 139"/>
                          <a:gd name="T19" fmla="*/ 12 h 108"/>
                          <a:gd name="T20" fmla="*/ 7 w 139"/>
                          <a:gd name="T21" fmla="*/ 10 h 108"/>
                          <a:gd name="T22" fmla="*/ 7 w 139"/>
                          <a:gd name="T23" fmla="*/ 14 h 108"/>
                          <a:gd name="T24" fmla="*/ 9 w 139"/>
                          <a:gd name="T25" fmla="*/ 10 h 108"/>
                          <a:gd name="T26" fmla="*/ 11 w 139"/>
                          <a:gd name="T27" fmla="*/ 13 h 108"/>
                          <a:gd name="T28" fmla="*/ 12 w 139"/>
                          <a:gd name="T29" fmla="*/ 10 h 108"/>
                          <a:gd name="T30" fmla="*/ 15 w 139"/>
                          <a:gd name="T31" fmla="*/ 12 h 108"/>
                          <a:gd name="T32" fmla="*/ 14 w 139"/>
                          <a:gd name="T33" fmla="*/ 9 h 108"/>
                          <a:gd name="T34" fmla="*/ 18 w 139"/>
                          <a:gd name="T35" fmla="*/ 9 h 108"/>
                          <a:gd name="T36" fmla="*/ 15 w 139"/>
                          <a:gd name="T37" fmla="*/ 7 h 108"/>
                          <a:gd name="T38" fmla="*/ 17 w 139"/>
                          <a:gd name="T39" fmla="*/ 6 h 108"/>
                          <a:gd name="T40" fmla="*/ 14 w 139"/>
                          <a:gd name="T41" fmla="*/ 5 h 108"/>
                          <a:gd name="T42" fmla="*/ 15 w 139"/>
                          <a:gd name="T43" fmla="*/ 3 h 108"/>
                          <a:gd name="T44" fmla="*/ 12 w 139"/>
                          <a:gd name="T45" fmla="*/ 4 h 108"/>
                          <a:gd name="T46" fmla="*/ 12 w 139"/>
                          <a:gd name="T47" fmla="*/ 0 h 108"/>
                          <a:gd name="T48" fmla="*/ 9 w 139"/>
                          <a:gd name="T49" fmla="*/ 4 h 10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39" h="108">
                            <a:moveTo>
                              <a:pt x="70" y="29"/>
                            </a:moveTo>
                            <a:lnTo>
                              <a:pt x="55" y="12"/>
                            </a:lnTo>
                            <a:lnTo>
                              <a:pt x="48" y="32"/>
                            </a:lnTo>
                            <a:lnTo>
                              <a:pt x="3" y="12"/>
                            </a:lnTo>
                            <a:lnTo>
                              <a:pt x="29" y="37"/>
                            </a:lnTo>
                            <a:lnTo>
                              <a:pt x="0" y="43"/>
                            </a:lnTo>
                            <a:lnTo>
                              <a:pt x="24" y="60"/>
                            </a:lnTo>
                            <a:lnTo>
                              <a:pt x="1" y="74"/>
                            </a:lnTo>
                            <a:lnTo>
                              <a:pt x="36" y="70"/>
                            </a:lnTo>
                            <a:lnTo>
                              <a:pt x="31" y="89"/>
                            </a:lnTo>
                            <a:lnTo>
                              <a:pt x="50" y="79"/>
                            </a:lnTo>
                            <a:lnTo>
                              <a:pt x="55" y="108"/>
                            </a:lnTo>
                            <a:lnTo>
                              <a:pt x="69" y="75"/>
                            </a:lnTo>
                            <a:lnTo>
                              <a:pt x="86" y="100"/>
                            </a:lnTo>
                            <a:lnTo>
                              <a:pt x="91" y="74"/>
                            </a:lnTo>
                            <a:lnTo>
                              <a:pt x="117" y="91"/>
                            </a:lnTo>
                            <a:lnTo>
                              <a:pt x="110" y="65"/>
                            </a:lnTo>
                            <a:lnTo>
                              <a:pt x="139" y="67"/>
                            </a:lnTo>
                            <a:lnTo>
                              <a:pt x="114" y="53"/>
                            </a:lnTo>
                            <a:lnTo>
                              <a:pt x="136" y="41"/>
                            </a:lnTo>
                            <a:lnTo>
                              <a:pt x="108" y="36"/>
                            </a:lnTo>
                            <a:lnTo>
                              <a:pt x="119" y="22"/>
                            </a:lnTo>
                            <a:lnTo>
                              <a:pt x="91" y="27"/>
                            </a:lnTo>
                            <a:lnTo>
                              <a:pt x="95" y="0"/>
                            </a:lnTo>
                            <a:lnTo>
                              <a:pt x="70" y="2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58" name="Freeform 45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8" y="2704"/>
                        <a:ext cx="67" cy="54"/>
                      </a:xfrm>
                      <a:custGeom>
                        <a:avLst/>
                        <a:gdLst>
                          <a:gd name="T0" fmla="*/ 8 w 135"/>
                          <a:gd name="T1" fmla="*/ 4 h 107"/>
                          <a:gd name="T2" fmla="*/ 6 w 135"/>
                          <a:gd name="T3" fmla="*/ 2 h 107"/>
                          <a:gd name="T4" fmla="*/ 5 w 135"/>
                          <a:gd name="T5" fmla="*/ 4 h 107"/>
                          <a:gd name="T6" fmla="*/ 0 w 135"/>
                          <a:gd name="T7" fmla="*/ 2 h 107"/>
                          <a:gd name="T8" fmla="*/ 3 w 135"/>
                          <a:gd name="T9" fmla="*/ 5 h 107"/>
                          <a:gd name="T10" fmla="*/ 0 w 135"/>
                          <a:gd name="T11" fmla="*/ 6 h 107"/>
                          <a:gd name="T12" fmla="*/ 3 w 135"/>
                          <a:gd name="T13" fmla="*/ 8 h 107"/>
                          <a:gd name="T14" fmla="*/ 0 w 135"/>
                          <a:gd name="T15" fmla="*/ 9 h 107"/>
                          <a:gd name="T16" fmla="*/ 4 w 135"/>
                          <a:gd name="T17" fmla="*/ 9 h 107"/>
                          <a:gd name="T18" fmla="*/ 3 w 135"/>
                          <a:gd name="T19" fmla="*/ 11 h 107"/>
                          <a:gd name="T20" fmla="*/ 6 w 135"/>
                          <a:gd name="T21" fmla="*/ 10 h 107"/>
                          <a:gd name="T22" fmla="*/ 6 w 135"/>
                          <a:gd name="T23" fmla="*/ 14 h 107"/>
                          <a:gd name="T24" fmla="*/ 8 w 135"/>
                          <a:gd name="T25" fmla="*/ 10 h 107"/>
                          <a:gd name="T26" fmla="*/ 10 w 135"/>
                          <a:gd name="T27" fmla="*/ 13 h 107"/>
                          <a:gd name="T28" fmla="*/ 10 w 135"/>
                          <a:gd name="T29" fmla="*/ 9 h 107"/>
                          <a:gd name="T30" fmla="*/ 14 w 135"/>
                          <a:gd name="T31" fmla="*/ 12 h 107"/>
                          <a:gd name="T32" fmla="*/ 13 w 135"/>
                          <a:gd name="T33" fmla="*/ 8 h 107"/>
                          <a:gd name="T34" fmla="*/ 16 w 135"/>
                          <a:gd name="T35" fmla="*/ 9 h 107"/>
                          <a:gd name="T36" fmla="*/ 13 w 135"/>
                          <a:gd name="T37" fmla="*/ 7 h 107"/>
                          <a:gd name="T38" fmla="*/ 16 w 135"/>
                          <a:gd name="T39" fmla="*/ 5 h 107"/>
                          <a:gd name="T40" fmla="*/ 13 w 135"/>
                          <a:gd name="T41" fmla="*/ 5 h 107"/>
                          <a:gd name="T42" fmla="*/ 14 w 135"/>
                          <a:gd name="T43" fmla="*/ 3 h 107"/>
                          <a:gd name="T44" fmla="*/ 11 w 135"/>
                          <a:gd name="T45" fmla="*/ 4 h 107"/>
                          <a:gd name="T46" fmla="*/ 11 w 135"/>
                          <a:gd name="T47" fmla="*/ 0 h 107"/>
                          <a:gd name="T48" fmla="*/ 8 w 135"/>
                          <a:gd name="T49" fmla="*/ 4 h 10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35" h="107">
                            <a:moveTo>
                              <a:pt x="67" y="30"/>
                            </a:moveTo>
                            <a:lnTo>
                              <a:pt x="52" y="11"/>
                            </a:lnTo>
                            <a:lnTo>
                              <a:pt x="45" y="31"/>
                            </a:lnTo>
                            <a:lnTo>
                              <a:pt x="2" y="11"/>
                            </a:lnTo>
                            <a:lnTo>
                              <a:pt x="28" y="38"/>
                            </a:lnTo>
                            <a:lnTo>
                              <a:pt x="0" y="43"/>
                            </a:lnTo>
                            <a:lnTo>
                              <a:pt x="24" y="57"/>
                            </a:lnTo>
                            <a:lnTo>
                              <a:pt x="0" y="71"/>
                            </a:lnTo>
                            <a:lnTo>
                              <a:pt x="35" y="69"/>
                            </a:lnTo>
                            <a:lnTo>
                              <a:pt x="29" y="87"/>
                            </a:lnTo>
                            <a:lnTo>
                              <a:pt x="48" y="76"/>
                            </a:lnTo>
                            <a:lnTo>
                              <a:pt x="54" y="107"/>
                            </a:lnTo>
                            <a:lnTo>
                              <a:pt x="66" y="73"/>
                            </a:lnTo>
                            <a:lnTo>
                              <a:pt x="81" y="97"/>
                            </a:lnTo>
                            <a:lnTo>
                              <a:pt x="86" y="71"/>
                            </a:lnTo>
                            <a:lnTo>
                              <a:pt x="112" y="90"/>
                            </a:lnTo>
                            <a:lnTo>
                              <a:pt x="105" y="64"/>
                            </a:lnTo>
                            <a:lnTo>
                              <a:pt x="135" y="66"/>
                            </a:lnTo>
                            <a:lnTo>
                              <a:pt x="109" y="52"/>
                            </a:lnTo>
                            <a:lnTo>
                              <a:pt x="131" y="40"/>
                            </a:lnTo>
                            <a:lnTo>
                              <a:pt x="104" y="36"/>
                            </a:lnTo>
                            <a:lnTo>
                              <a:pt x="114" y="23"/>
                            </a:lnTo>
                            <a:lnTo>
                              <a:pt x="88" y="26"/>
                            </a:lnTo>
                            <a:lnTo>
                              <a:pt x="90" y="0"/>
                            </a:lnTo>
                            <a:lnTo>
                              <a:pt x="67" y="3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59" name="Freeform 45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0" y="2706"/>
                        <a:ext cx="64" cy="50"/>
                      </a:xfrm>
                      <a:custGeom>
                        <a:avLst/>
                        <a:gdLst>
                          <a:gd name="T0" fmla="*/ 8 w 128"/>
                          <a:gd name="T1" fmla="*/ 4 h 100"/>
                          <a:gd name="T2" fmla="*/ 7 w 128"/>
                          <a:gd name="T3" fmla="*/ 2 h 100"/>
                          <a:gd name="T4" fmla="*/ 6 w 128"/>
                          <a:gd name="T5" fmla="*/ 4 h 100"/>
                          <a:gd name="T6" fmla="*/ 1 w 128"/>
                          <a:gd name="T7" fmla="*/ 2 h 100"/>
                          <a:gd name="T8" fmla="*/ 4 w 128"/>
                          <a:gd name="T9" fmla="*/ 5 h 100"/>
                          <a:gd name="T10" fmla="*/ 0 w 128"/>
                          <a:gd name="T11" fmla="*/ 5 h 100"/>
                          <a:gd name="T12" fmla="*/ 3 w 128"/>
                          <a:gd name="T13" fmla="*/ 7 h 100"/>
                          <a:gd name="T14" fmla="*/ 0 w 128"/>
                          <a:gd name="T15" fmla="*/ 9 h 100"/>
                          <a:gd name="T16" fmla="*/ 5 w 128"/>
                          <a:gd name="T17" fmla="*/ 8 h 100"/>
                          <a:gd name="T18" fmla="*/ 4 w 128"/>
                          <a:gd name="T19" fmla="*/ 11 h 100"/>
                          <a:gd name="T20" fmla="*/ 6 w 128"/>
                          <a:gd name="T21" fmla="*/ 9 h 100"/>
                          <a:gd name="T22" fmla="*/ 7 w 128"/>
                          <a:gd name="T23" fmla="*/ 13 h 100"/>
                          <a:gd name="T24" fmla="*/ 8 w 128"/>
                          <a:gd name="T25" fmla="*/ 9 h 100"/>
                          <a:gd name="T26" fmla="*/ 10 w 128"/>
                          <a:gd name="T27" fmla="*/ 12 h 100"/>
                          <a:gd name="T28" fmla="*/ 11 w 128"/>
                          <a:gd name="T29" fmla="*/ 9 h 100"/>
                          <a:gd name="T30" fmla="*/ 14 w 128"/>
                          <a:gd name="T31" fmla="*/ 11 h 100"/>
                          <a:gd name="T32" fmla="*/ 13 w 128"/>
                          <a:gd name="T33" fmla="*/ 8 h 100"/>
                          <a:gd name="T34" fmla="*/ 16 w 128"/>
                          <a:gd name="T35" fmla="*/ 8 h 100"/>
                          <a:gd name="T36" fmla="*/ 13 w 128"/>
                          <a:gd name="T37" fmla="*/ 6 h 100"/>
                          <a:gd name="T38" fmla="*/ 16 w 128"/>
                          <a:gd name="T39" fmla="*/ 5 h 100"/>
                          <a:gd name="T40" fmla="*/ 13 w 128"/>
                          <a:gd name="T41" fmla="*/ 4 h 100"/>
                          <a:gd name="T42" fmla="*/ 14 w 128"/>
                          <a:gd name="T43" fmla="*/ 3 h 100"/>
                          <a:gd name="T44" fmla="*/ 11 w 128"/>
                          <a:gd name="T45" fmla="*/ 3 h 100"/>
                          <a:gd name="T46" fmla="*/ 11 w 128"/>
                          <a:gd name="T47" fmla="*/ 0 h 100"/>
                          <a:gd name="T48" fmla="*/ 8 w 128"/>
                          <a:gd name="T49" fmla="*/ 4 h 10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8" h="100">
                            <a:moveTo>
                              <a:pt x="64" y="27"/>
                            </a:moveTo>
                            <a:lnTo>
                              <a:pt x="49" y="10"/>
                            </a:lnTo>
                            <a:lnTo>
                              <a:pt x="44" y="29"/>
                            </a:lnTo>
                            <a:lnTo>
                              <a:pt x="2" y="10"/>
                            </a:lnTo>
                            <a:lnTo>
                              <a:pt x="28" y="34"/>
                            </a:lnTo>
                            <a:lnTo>
                              <a:pt x="0" y="39"/>
                            </a:lnTo>
                            <a:lnTo>
                              <a:pt x="23" y="53"/>
                            </a:lnTo>
                            <a:lnTo>
                              <a:pt x="0" y="67"/>
                            </a:lnTo>
                            <a:lnTo>
                              <a:pt x="33" y="64"/>
                            </a:lnTo>
                            <a:lnTo>
                              <a:pt x="28" y="81"/>
                            </a:lnTo>
                            <a:lnTo>
                              <a:pt x="45" y="70"/>
                            </a:lnTo>
                            <a:lnTo>
                              <a:pt x="51" y="100"/>
                            </a:lnTo>
                            <a:lnTo>
                              <a:pt x="63" y="69"/>
                            </a:lnTo>
                            <a:lnTo>
                              <a:pt x="78" y="89"/>
                            </a:lnTo>
                            <a:lnTo>
                              <a:pt x="83" y="67"/>
                            </a:lnTo>
                            <a:lnTo>
                              <a:pt x="108" y="83"/>
                            </a:lnTo>
                            <a:lnTo>
                              <a:pt x="99" y="60"/>
                            </a:lnTo>
                            <a:lnTo>
                              <a:pt x="128" y="60"/>
                            </a:lnTo>
                            <a:lnTo>
                              <a:pt x="104" y="48"/>
                            </a:lnTo>
                            <a:lnTo>
                              <a:pt x="125" y="38"/>
                            </a:lnTo>
                            <a:lnTo>
                              <a:pt x="99" y="32"/>
                            </a:lnTo>
                            <a:lnTo>
                              <a:pt x="109" y="20"/>
                            </a:lnTo>
                            <a:lnTo>
                              <a:pt x="83" y="24"/>
                            </a:lnTo>
                            <a:lnTo>
                              <a:pt x="87" y="0"/>
                            </a:lnTo>
                            <a:lnTo>
                              <a:pt x="64" y="2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60" name="Freeform 45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1" y="2707"/>
                        <a:ext cx="61" cy="48"/>
                      </a:xfrm>
                      <a:custGeom>
                        <a:avLst/>
                        <a:gdLst>
                          <a:gd name="T0" fmla="*/ 8 w 121"/>
                          <a:gd name="T1" fmla="*/ 3 h 97"/>
                          <a:gd name="T2" fmla="*/ 6 w 121"/>
                          <a:gd name="T3" fmla="*/ 1 h 97"/>
                          <a:gd name="T4" fmla="*/ 5 w 121"/>
                          <a:gd name="T5" fmla="*/ 3 h 97"/>
                          <a:gd name="T6" fmla="*/ 1 w 121"/>
                          <a:gd name="T7" fmla="*/ 1 h 97"/>
                          <a:gd name="T8" fmla="*/ 4 w 121"/>
                          <a:gd name="T9" fmla="*/ 4 h 97"/>
                          <a:gd name="T10" fmla="*/ 0 w 121"/>
                          <a:gd name="T11" fmla="*/ 4 h 97"/>
                          <a:gd name="T12" fmla="*/ 3 w 121"/>
                          <a:gd name="T13" fmla="*/ 6 h 97"/>
                          <a:gd name="T14" fmla="*/ 0 w 121"/>
                          <a:gd name="T15" fmla="*/ 8 h 97"/>
                          <a:gd name="T16" fmla="*/ 4 w 121"/>
                          <a:gd name="T17" fmla="*/ 7 h 97"/>
                          <a:gd name="T18" fmla="*/ 4 w 121"/>
                          <a:gd name="T19" fmla="*/ 9 h 97"/>
                          <a:gd name="T20" fmla="*/ 6 w 121"/>
                          <a:gd name="T21" fmla="*/ 8 h 97"/>
                          <a:gd name="T22" fmla="*/ 6 w 121"/>
                          <a:gd name="T23" fmla="*/ 12 h 97"/>
                          <a:gd name="T24" fmla="*/ 8 w 121"/>
                          <a:gd name="T25" fmla="*/ 8 h 97"/>
                          <a:gd name="T26" fmla="*/ 10 w 121"/>
                          <a:gd name="T27" fmla="*/ 11 h 97"/>
                          <a:gd name="T28" fmla="*/ 10 w 121"/>
                          <a:gd name="T29" fmla="*/ 8 h 97"/>
                          <a:gd name="T30" fmla="*/ 13 w 121"/>
                          <a:gd name="T31" fmla="*/ 10 h 97"/>
                          <a:gd name="T32" fmla="*/ 12 w 121"/>
                          <a:gd name="T33" fmla="*/ 7 h 97"/>
                          <a:gd name="T34" fmla="*/ 16 w 121"/>
                          <a:gd name="T35" fmla="*/ 7 h 97"/>
                          <a:gd name="T36" fmla="*/ 13 w 121"/>
                          <a:gd name="T37" fmla="*/ 5 h 97"/>
                          <a:gd name="T38" fmla="*/ 15 w 121"/>
                          <a:gd name="T39" fmla="*/ 4 h 97"/>
                          <a:gd name="T40" fmla="*/ 12 w 121"/>
                          <a:gd name="T41" fmla="*/ 4 h 97"/>
                          <a:gd name="T42" fmla="*/ 13 w 121"/>
                          <a:gd name="T43" fmla="*/ 2 h 97"/>
                          <a:gd name="T44" fmla="*/ 10 w 121"/>
                          <a:gd name="T45" fmla="*/ 3 h 97"/>
                          <a:gd name="T46" fmla="*/ 11 w 121"/>
                          <a:gd name="T47" fmla="*/ 0 h 97"/>
                          <a:gd name="T48" fmla="*/ 8 w 121"/>
                          <a:gd name="T49" fmla="*/ 3 h 9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1" h="97">
                            <a:moveTo>
                              <a:pt x="60" y="26"/>
                            </a:moveTo>
                            <a:lnTo>
                              <a:pt x="47" y="11"/>
                            </a:lnTo>
                            <a:lnTo>
                              <a:pt x="40" y="28"/>
                            </a:lnTo>
                            <a:lnTo>
                              <a:pt x="2" y="11"/>
                            </a:lnTo>
                            <a:lnTo>
                              <a:pt x="26" y="35"/>
                            </a:lnTo>
                            <a:lnTo>
                              <a:pt x="0" y="38"/>
                            </a:lnTo>
                            <a:lnTo>
                              <a:pt x="21" y="52"/>
                            </a:lnTo>
                            <a:lnTo>
                              <a:pt x="0" y="64"/>
                            </a:lnTo>
                            <a:lnTo>
                              <a:pt x="31" y="63"/>
                            </a:lnTo>
                            <a:lnTo>
                              <a:pt x="26" y="78"/>
                            </a:lnTo>
                            <a:lnTo>
                              <a:pt x="43" y="69"/>
                            </a:lnTo>
                            <a:lnTo>
                              <a:pt x="47" y="97"/>
                            </a:lnTo>
                            <a:lnTo>
                              <a:pt x="59" y="66"/>
                            </a:lnTo>
                            <a:lnTo>
                              <a:pt x="74" y="88"/>
                            </a:lnTo>
                            <a:lnTo>
                              <a:pt x="78" y="64"/>
                            </a:lnTo>
                            <a:lnTo>
                              <a:pt x="100" y="82"/>
                            </a:lnTo>
                            <a:lnTo>
                              <a:pt x="93" y="57"/>
                            </a:lnTo>
                            <a:lnTo>
                              <a:pt x="121" y="59"/>
                            </a:lnTo>
                            <a:lnTo>
                              <a:pt x="98" y="47"/>
                            </a:lnTo>
                            <a:lnTo>
                              <a:pt x="117" y="37"/>
                            </a:lnTo>
                            <a:lnTo>
                              <a:pt x="93" y="33"/>
                            </a:lnTo>
                            <a:lnTo>
                              <a:pt x="102" y="21"/>
                            </a:lnTo>
                            <a:lnTo>
                              <a:pt x="79" y="25"/>
                            </a:lnTo>
                            <a:lnTo>
                              <a:pt x="81" y="0"/>
                            </a:lnTo>
                            <a:lnTo>
                              <a:pt x="60" y="2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61" name="Freeform 46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3" y="2708"/>
                        <a:ext cx="57" cy="45"/>
                      </a:xfrm>
                      <a:custGeom>
                        <a:avLst/>
                        <a:gdLst>
                          <a:gd name="T0" fmla="*/ 8 w 114"/>
                          <a:gd name="T1" fmla="*/ 3 h 90"/>
                          <a:gd name="T2" fmla="*/ 6 w 114"/>
                          <a:gd name="T3" fmla="*/ 2 h 90"/>
                          <a:gd name="T4" fmla="*/ 5 w 114"/>
                          <a:gd name="T5" fmla="*/ 4 h 90"/>
                          <a:gd name="T6" fmla="*/ 1 w 114"/>
                          <a:gd name="T7" fmla="*/ 2 h 90"/>
                          <a:gd name="T8" fmla="*/ 4 w 114"/>
                          <a:gd name="T9" fmla="*/ 4 h 90"/>
                          <a:gd name="T10" fmla="*/ 0 w 114"/>
                          <a:gd name="T11" fmla="*/ 5 h 90"/>
                          <a:gd name="T12" fmla="*/ 3 w 114"/>
                          <a:gd name="T13" fmla="*/ 6 h 90"/>
                          <a:gd name="T14" fmla="*/ 0 w 114"/>
                          <a:gd name="T15" fmla="*/ 8 h 90"/>
                          <a:gd name="T16" fmla="*/ 4 w 114"/>
                          <a:gd name="T17" fmla="*/ 8 h 90"/>
                          <a:gd name="T18" fmla="*/ 4 w 114"/>
                          <a:gd name="T19" fmla="*/ 9 h 90"/>
                          <a:gd name="T20" fmla="*/ 5 w 114"/>
                          <a:gd name="T21" fmla="*/ 8 h 90"/>
                          <a:gd name="T22" fmla="*/ 6 w 114"/>
                          <a:gd name="T23" fmla="*/ 12 h 90"/>
                          <a:gd name="T24" fmla="*/ 7 w 114"/>
                          <a:gd name="T25" fmla="*/ 8 h 90"/>
                          <a:gd name="T26" fmla="*/ 9 w 114"/>
                          <a:gd name="T27" fmla="*/ 11 h 90"/>
                          <a:gd name="T28" fmla="*/ 10 w 114"/>
                          <a:gd name="T29" fmla="*/ 8 h 90"/>
                          <a:gd name="T30" fmla="*/ 12 w 114"/>
                          <a:gd name="T31" fmla="*/ 10 h 90"/>
                          <a:gd name="T32" fmla="*/ 11 w 114"/>
                          <a:gd name="T33" fmla="*/ 7 h 90"/>
                          <a:gd name="T34" fmla="*/ 15 w 114"/>
                          <a:gd name="T35" fmla="*/ 7 h 90"/>
                          <a:gd name="T36" fmla="*/ 12 w 114"/>
                          <a:gd name="T37" fmla="*/ 6 h 90"/>
                          <a:gd name="T38" fmla="*/ 14 w 114"/>
                          <a:gd name="T39" fmla="*/ 5 h 90"/>
                          <a:gd name="T40" fmla="*/ 11 w 114"/>
                          <a:gd name="T41" fmla="*/ 4 h 90"/>
                          <a:gd name="T42" fmla="*/ 13 w 114"/>
                          <a:gd name="T43" fmla="*/ 3 h 90"/>
                          <a:gd name="T44" fmla="*/ 10 w 114"/>
                          <a:gd name="T45" fmla="*/ 3 h 90"/>
                          <a:gd name="T46" fmla="*/ 10 w 114"/>
                          <a:gd name="T47" fmla="*/ 0 h 90"/>
                          <a:gd name="T48" fmla="*/ 8 w 114"/>
                          <a:gd name="T49" fmla="*/ 3 h 9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14" h="90">
                            <a:moveTo>
                              <a:pt x="57" y="24"/>
                            </a:moveTo>
                            <a:lnTo>
                              <a:pt x="44" y="9"/>
                            </a:lnTo>
                            <a:lnTo>
                              <a:pt x="38" y="26"/>
                            </a:lnTo>
                            <a:lnTo>
                              <a:pt x="2" y="9"/>
                            </a:lnTo>
                            <a:lnTo>
                              <a:pt x="25" y="31"/>
                            </a:lnTo>
                            <a:lnTo>
                              <a:pt x="0" y="36"/>
                            </a:lnTo>
                            <a:lnTo>
                              <a:pt x="19" y="48"/>
                            </a:lnTo>
                            <a:lnTo>
                              <a:pt x="0" y="60"/>
                            </a:lnTo>
                            <a:lnTo>
                              <a:pt x="30" y="57"/>
                            </a:lnTo>
                            <a:lnTo>
                              <a:pt x="25" y="72"/>
                            </a:lnTo>
                            <a:lnTo>
                              <a:pt x="40" y="64"/>
                            </a:lnTo>
                            <a:lnTo>
                              <a:pt x="45" y="90"/>
                            </a:lnTo>
                            <a:lnTo>
                              <a:pt x="56" y="60"/>
                            </a:lnTo>
                            <a:lnTo>
                              <a:pt x="69" y="81"/>
                            </a:lnTo>
                            <a:lnTo>
                              <a:pt x="75" y="60"/>
                            </a:lnTo>
                            <a:lnTo>
                              <a:pt x="95" y="74"/>
                            </a:lnTo>
                            <a:lnTo>
                              <a:pt x="88" y="53"/>
                            </a:lnTo>
                            <a:lnTo>
                              <a:pt x="114" y="55"/>
                            </a:lnTo>
                            <a:lnTo>
                              <a:pt x="92" y="43"/>
                            </a:lnTo>
                            <a:lnTo>
                              <a:pt x="111" y="33"/>
                            </a:lnTo>
                            <a:lnTo>
                              <a:pt x="88" y="29"/>
                            </a:lnTo>
                            <a:lnTo>
                              <a:pt x="97" y="19"/>
                            </a:lnTo>
                            <a:lnTo>
                              <a:pt x="75" y="22"/>
                            </a:lnTo>
                            <a:lnTo>
                              <a:pt x="76" y="0"/>
                            </a:lnTo>
                            <a:lnTo>
                              <a:pt x="57" y="2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62" name="Freeform 46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5" y="2709"/>
                        <a:ext cx="53" cy="43"/>
                      </a:xfrm>
                      <a:custGeom>
                        <a:avLst/>
                        <a:gdLst>
                          <a:gd name="T0" fmla="*/ 6 w 107"/>
                          <a:gd name="T1" fmla="*/ 3 h 86"/>
                          <a:gd name="T2" fmla="*/ 5 w 107"/>
                          <a:gd name="T3" fmla="*/ 1 h 86"/>
                          <a:gd name="T4" fmla="*/ 4 w 107"/>
                          <a:gd name="T5" fmla="*/ 4 h 86"/>
                          <a:gd name="T6" fmla="*/ 0 w 107"/>
                          <a:gd name="T7" fmla="*/ 1 h 86"/>
                          <a:gd name="T8" fmla="*/ 2 w 107"/>
                          <a:gd name="T9" fmla="*/ 4 h 86"/>
                          <a:gd name="T10" fmla="*/ 0 w 107"/>
                          <a:gd name="T11" fmla="*/ 5 h 86"/>
                          <a:gd name="T12" fmla="*/ 2 w 107"/>
                          <a:gd name="T13" fmla="*/ 6 h 86"/>
                          <a:gd name="T14" fmla="*/ 0 w 107"/>
                          <a:gd name="T15" fmla="*/ 8 h 86"/>
                          <a:gd name="T16" fmla="*/ 3 w 107"/>
                          <a:gd name="T17" fmla="*/ 7 h 86"/>
                          <a:gd name="T18" fmla="*/ 2 w 107"/>
                          <a:gd name="T19" fmla="*/ 9 h 86"/>
                          <a:gd name="T20" fmla="*/ 4 w 107"/>
                          <a:gd name="T21" fmla="*/ 8 h 86"/>
                          <a:gd name="T22" fmla="*/ 5 w 107"/>
                          <a:gd name="T23" fmla="*/ 11 h 86"/>
                          <a:gd name="T24" fmla="*/ 6 w 107"/>
                          <a:gd name="T25" fmla="*/ 8 h 86"/>
                          <a:gd name="T26" fmla="*/ 8 w 107"/>
                          <a:gd name="T27" fmla="*/ 10 h 86"/>
                          <a:gd name="T28" fmla="*/ 8 w 107"/>
                          <a:gd name="T29" fmla="*/ 8 h 86"/>
                          <a:gd name="T30" fmla="*/ 11 w 107"/>
                          <a:gd name="T31" fmla="*/ 9 h 86"/>
                          <a:gd name="T32" fmla="*/ 10 w 107"/>
                          <a:gd name="T33" fmla="*/ 7 h 86"/>
                          <a:gd name="T34" fmla="*/ 13 w 107"/>
                          <a:gd name="T35" fmla="*/ 7 h 86"/>
                          <a:gd name="T36" fmla="*/ 10 w 107"/>
                          <a:gd name="T37" fmla="*/ 6 h 86"/>
                          <a:gd name="T38" fmla="*/ 12 w 107"/>
                          <a:gd name="T39" fmla="*/ 4 h 86"/>
                          <a:gd name="T40" fmla="*/ 10 w 107"/>
                          <a:gd name="T41" fmla="*/ 4 h 86"/>
                          <a:gd name="T42" fmla="*/ 11 w 107"/>
                          <a:gd name="T43" fmla="*/ 3 h 86"/>
                          <a:gd name="T44" fmla="*/ 8 w 107"/>
                          <a:gd name="T45" fmla="*/ 3 h 86"/>
                          <a:gd name="T46" fmla="*/ 9 w 107"/>
                          <a:gd name="T47" fmla="*/ 0 h 86"/>
                          <a:gd name="T48" fmla="*/ 6 w 107"/>
                          <a:gd name="T49" fmla="*/ 3 h 8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7" h="86">
                            <a:moveTo>
                              <a:pt x="53" y="22"/>
                            </a:moveTo>
                            <a:lnTo>
                              <a:pt x="41" y="8"/>
                            </a:lnTo>
                            <a:lnTo>
                              <a:pt x="36" y="25"/>
                            </a:lnTo>
                            <a:lnTo>
                              <a:pt x="2" y="8"/>
                            </a:lnTo>
                            <a:lnTo>
                              <a:pt x="22" y="29"/>
                            </a:lnTo>
                            <a:lnTo>
                              <a:pt x="0" y="34"/>
                            </a:lnTo>
                            <a:lnTo>
                              <a:pt x="19" y="46"/>
                            </a:lnTo>
                            <a:lnTo>
                              <a:pt x="0" y="57"/>
                            </a:lnTo>
                            <a:lnTo>
                              <a:pt x="27" y="55"/>
                            </a:lnTo>
                            <a:lnTo>
                              <a:pt x="22" y="69"/>
                            </a:lnTo>
                            <a:lnTo>
                              <a:pt x="38" y="62"/>
                            </a:lnTo>
                            <a:lnTo>
                              <a:pt x="41" y="86"/>
                            </a:lnTo>
                            <a:lnTo>
                              <a:pt x="52" y="58"/>
                            </a:lnTo>
                            <a:lnTo>
                              <a:pt x="65" y="77"/>
                            </a:lnTo>
                            <a:lnTo>
                              <a:pt x="69" y="57"/>
                            </a:lnTo>
                            <a:lnTo>
                              <a:pt x="90" y="72"/>
                            </a:lnTo>
                            <a:lnTo>
                              <a:pt x="83" y="51"/>
                            </a:lnTo>
                            <a:lnTo>
                              <a:pt x="107" y="53"/>
                            </a:lnTo>
                            <a:lnTo>
                              <a:pt x="86" y="41"/>
                            </a:lnTo>
                            <a:lnTo>
                              <a:pt x="103" y="32"/>
                            </a:lnTo>
                            <a:lnTo>
                              <a:pt x="83" y="29"/>
                            </a:lnTo>
                            <a:lnTo>
                              <a:pt x="90" y="17"/>
                            </a:lnTo>
                            <a:lnTo>
                              <a:pt x="69" y="20"/>
                            </a:lnTo>
                            <a:lnTo>
                              <a:pt x="72" y="0"/>
                            </a:lnTo>
                            <a:lnTo>
                              <a:pt x="53" y="2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63" name="Freeform 46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7" y="2711"/>
                        <a:ext cx="50" cy="40"/>
                      </a:xfrm>
                      <a:custGeom>
                        <a:avLst/>
                        <a:gdLst>
                          <a:gd name="T0" fmla="*/ 7 w 100"/>
                          <a:gd name="T1" fmla="*/ 3 h 79"/>
                          <a:gd name="T2" fmla="*/ 5 w 100"/>
                          <a:gd name="T3" fmla="*/ 2 h 79"/>
                          <a:gd name="T4" fmla="*/ 5 w 100"/>
                          <a:gd name="T5" fmla="*/ 3 h 79"/>
                          <a:gd name="T6" fmla="*/ 1 w 100"/>
                          <a:gd name="T7" fmla="*/ 2 h 79"/>
                          <a:gd name="T8" fmla="*/ 3 w 100"/>
                          <a:gd name="T9" fmla="*/ 4 h 79"/>
                          <a:gd name="T10" fmla="*/ 0 w 100"/>
                          <a:gd name="T11" fmla="*/ 4 h 79"/>
                          <a:gd name="T12" fmla="*/ 3 w 100"/>
                          <a:gd name="T13" fmla="*/ 6 h 79"/>
                          <a:gd name="T14" fmla="*/ 0 w 100"/>
                          <a:gd name="T15" fmla="*/ 7 h 79"/>
                          <a:gd name="T16" fmla="*/ 4 w 100"/>
                          <a:gd name="T17" fmla="*/ 7 h 79"/>
                          <a:gd name="T18" fmla="*/ 3 w 100"/>
                          <a:gd name="T19" fmla="*/ 8 h 79"/>
                          <a:gd name="T20" fmla="*/ 5 w 100"/>
                          <a:gd name="T21" fmla="*/ 8 h 79"/>
                          <a:gd name="T22" fmla="*/ 5 w 100"/>
                          <a:gd name="T23" fmla="*/ 10 h 79"/>
                          <a:gd name="T24" fmla="*/ 7 w 100"/>
                          <a:gd name="T25" fmla="*/ 7 h 79"/>
                          <a:gd name="T26" fmla="*/ 8 w 100"/>
                          <a:gd name="T27" fmla="*/ 10 h 79"/>
                          <a:gd name="T28" fmla="*/ 8 w 100"/>
                          <a:gd name="T29" fmla="*/ 7 h 79"/>
                          <a:gd name="T30" fmla="*/ 11 w 100"/>
                          <a:gd name="T31" fmla="*/ 9 h 79"/>
                          <a:gd name="T32" fmla="*/ 10 w 100"/>
                          <a:gd name="T33" fmla="*/ 6 h 79"/>
                          <a:gd name="T34" fmla="*/ 13 w 100"/>
                          <a:gd name="T35" fmla="*/ 6 h 79"/>
                          <a:gd name="T36" fmla="*/ 11 w 100"/>
                          <a:gd name="T37" fmla="*/ 5 h 79"/>
                          <a:gd name="T38" fmla="*/ 13 w 100"/>
                          <a:gd name="T39" fmla="*/ 4 h 79"/>
                          <a:gd name="T40" fmla="*/ 10 w 100"/>
                          <a:gd name="T41" fmla="*/ 4 h 79"/>
                          <a:gd name="T42" fmla="*/ 11 w 100"/>
                          <a:gd name="T43" fmla="*/ 2 h 79"/>
                          <a:gd name="T44" fmla="*/ 9 w 100"/>
                          <a:gd name="T45" fmla="*/ 3 h 79"/>
                          <a:gd name="T46" fmla="*/ 9 w 100"/>
                          <a:gd name="T47" fmla="*/ 0 h 79"/>
                          <a:gd name="T48" fmla="*/ 7 w 100"/>
                          <a:gd name="T49" fmla="*/ 3 h 79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0" h="79">
                            <a:moveTo>
                              <a:pt x="50" y="21"/>
                            </a:moveTo>
                            <a:lnTo>
                              <a:pt x="38" y="9"/>
                            </a:lnTo>
                            <a:lnTo>
                              <a:pt x="33" y="24"/>
                            </a:lnTo>
                            <a:lnTo>
                              <a:pt x="2" y="9"/>
                            </a:lnTo>
                            <a:lnTo>
                              <a:pt x="21" y="28"/>
                            </a:lnTo>
                            <a:lnTo>
                              <a:pt x="0" y="31"/>
                            </a:lnTo>
                            <a:lnTo>
                              <a:pt x="18" y="43"/>
                            </a:lnTo>
                            <a:lnTo>
                              <a:pt x="0" y="54"/>
                            </a:lnTo>
                            <a:lnTo>
                              <a:pt x="26" y="52"/>
                            </a:lnTo>
                            <a:lnTo>
                              <a:pt x="23" y="64"/>
                            </a:lnTo>
                            <a:lnTo>
                              <a:pt x="37" y="57"/>
                            </a:lnTo>
                            <a:lnTo>
                              <a:pt x="40" y="79"/>
                            </a:lnTo>
                            <a:lnTo>
                              <a:pt x="49" y="54"/>
                            </a:lnTo>
                            <a:lnTo>
                              <a:pt x="61" y="73"/>
                            </a:lnTo>
                            <a:lnTo>
                              <a:pt x="64" y="54"/>
                            </a:lnTo>
                            <a:lnTo>
                              <a:pt x="83" y="66"/>
                            </a:lnTo>
                            <a:lnTo>
                              <a:pt x="78" y="47"/>
                            </a:lnTo>
                            <a:lnTo>
                              <a:pt x="100" y="48"/>
                            </a:lnTo>
                            <a:lnTo>
                              <a:pt x="81" y="38"/>
                            </a:lnTo>
                            <a:lnTo>
                              <a:pt x="97" y="29"/>
                            </a:lnTo>
                            <a:lnTo>
                              <a:pt x="78" y="26"/>
                            </a:lnTo>
                            <a:lnTo>
                              <a:pt x="85" y="16"/>
                            </a:lnTo>
                            <a:lnTo>
                              <a:pt x="66" y="19"/>
                            </a:lnTo>
                            <a:lnTo>
                              <a:pt x="68" y="0"/>
                            </a:lnTo>
                            <a:lnTo>
                              <a:pt x="50" y="2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64" name="Freeform 46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8" y="2713"/>
                        <a:ext cx="47" cy="36"/>
                      </a:xfrm>
                      <a:custGeom>
                        <a:avLst/>
                        <a:gdLst>
                          <a:gd name="T0" fmla="*/ 6 w 93"/>
                          <a:gd name="T1" fmla="*/ 3 h 72"/>
                          <a:gd name="T2" fmla="*/ 5 w 93"/>
                          <a:gd name="T3" fmla="*/ 1 h 72"/>
                          <a:gd name="T4" fmla="*/ 4 w 93"/>
                          <a:gd name="T5" fmla="*/ 3 h 72"/>
                          <a:gd name="T6" fmla="*/ 1 w 93"/>
                          <a:gd name="T7" fmla="*/ 1 h 72"/>
                          <a:gd name="T8" fmla="*/ 3 w 93"/>
                          <a:gd name="T9" fmla="*/ 4 h 72"/>
                          <a:gd name="T10" fmla="*/ 0 w 93"/>
                          <a:gd name="T11" fmla="*/ 4 h 72"/>
                          <a:gd name="T12" fmla="*/ 2 w 93"/>
                          <a:gd name="T13" fmla="*/ 5 h 72"/>
                          <a:gd name="T14" fmla="*/ 0 w 93"/>
                          <a:gd name="T15" fmla="*/ 6 h 72"/>
                          <a:gd name="T16" fmla="*/ 3 w 93"/>
                          <a:gd name="T17" fmla="*/ 6 h 72"/>
                          <a:gd name="T18" fmla="*/ 3 w 93"/>
                          <a:gd name="T19" fmla="*/ 8 h 72"/>
                          <a:gd name="T20" fmla="*/ 5 w 93"/>
                          <a:gd name="T21" fmla="*/ 7 h 72"/>
                          <a:gd name="T22" fmla="*/ 5 w 93"/>
                          <a:gd name="T23" fmla="*/ 9 h 72"/>
                          <a:gd name="T24" fmla="*/ 6 w 93"/>
                          <a:gd name="T25" fmla="*/ 7 h 72"/>
                          <a:gd name="T26" fmla="*/ 8 w 93"/>
                          <a:gd name="T27" fmla="*/ 9 h 72"/>
                          <a:gd name="T28" fmla="*/ 8 w 93"/>
                          <a:gd name="T29" fmla="*/ 6 h 72"/>
                          <a:gd name="T30" fmla="*/ 10 w 93"/>
                          <a:gd name="T31" fmla="*/ 8 h 72"/>
                          <a:gd name="T32" fmla="*/ 9 w 93"/>
                          <a:gd name="T33" fmla="*/ 6 h 72"/>
                          <a:gd name="T34" fmla="*/ 12 w 93"/>
                          <a:gd name="T35" fmla="*/ 6 h 72"/>
                          <a:gd name="T36" fmla="*/ 10 w 93"/>
                          <a:gd name="T37" fmla="*/ 5 h 72"/>
                          <a:gd name="T38" fmla="*/ 12 w 93"/>
                          <a:gd name="T39" fmla="*/ 4 h 72"/>
                          <a:gd name="T40" fmla="*/ 9 w 93"/>
                          <a:gd name="T41" fmla="*/ 3 h 72"/>
                          <a:gd name="T42" fmla="*/ 10 w 93"/>
                          <a:gd name="T43" fmla="*/ 2 h 72"/>
                          <a:gd name="T44" fmla="*/ 8 w 93"/>
                          <a:gd name="T45" fmla="*/ 3 h 72"/>
                          <a:gd name="T46" fmla="*/ 8 w 93"/>
                          <a:gd name="T47" fmla="*/ 0 h 72"/>
                          <a:gd name="T48" fmla="*/ 6 w 93"/>
                          <a:gd name="T49" fmla="*/ 3 h 7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93" h="72">
                            <a:moveTo>
                              <a:pt x="46" y="18"/>
                            </a:moveTo>
                            <a:lnTo>
                              <a:pt x="36" y="6"/>
                            </a:lnTo>
                            <a:lnTo>
                              <a:pt x="31" y="20"/>
                            </a:lnTo>
                            <a:lnTo>
                              <a:pt x="1" y="6"/>
                            </a:lnTo>
                            <a:lnTo>
                              <a:pt x="19" y="25"/>
                            </a:lnTo>
                            <a:lnTo>
                              <a:pt x="0" y="29"/>
                            </a:lnTo>
                            <a:lnTo>
                              <a:pt x="15" y="39"/>
                            </a:lnTo>
                            <a:lnTo>
                              <a:pt x="0" y="48"/>
                            </a:lnTo>
                            <a:lnTo>
                              <a:pt x="24" y="46"/>
                            </a:lnTo>
                            <a:lnTo>
                              <a:pt x="20" y="58"/>
                            </a:lnTo>
                            <a:lnTo>
                              <a:pt x="33" y="51"/>
                            </a:lnTo>
                            <a:lnTo>
                              <a:pt x="36" y="72"/>
                            </a:lnTo>
                            <a:lnTo>
                              <a:pt x="45" y="50"/>
                            </a:lnTo>
                            <a:lnTo>
                              <a:pt x="57" y="65"/>
                            </a:lnTo>
                            <a:lnTo>
                              <a:pt x="60" y="48"/>
                            </a:lnTo>
                            <a:lnTo>
                              <a:pt x="77" y="60"/>
                            </a:lnTo>
                            <a:lnTo>
                              <a:pt x="72" y="43"/>
                            </a:lnTo>
                            <a:lnTo>
                              <a:pt x="93" y="44"/>
                            </a:lnTo>
                            <a:lnTo>
                              <a:pt x="76" y="34"/>
                            </a:lnTo>
                            <a:lnTo>
                              <a:pt x="90" y="27"/>
                            </a:lnTo>
                            <a:lnTo>
                              <a:pt x="72" y="24"/>
                            </a:lnTo>
                            <a:lnTo>
                              <a:pt x="79" y="15"/>
                            </a:lnTo>
                            <a:lnTo>
                              <a:pt x="60" y="17"/>
                            </a:lnTo>
                            <a:lnTo>
                              <a:pt x="62" y="0"/>
                            </a:lnTo>
                            <a:lnTo>
                              <a:pt x="46" y="1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65" name="Freeform 46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0" y="2714"/>
                        <a:ext cx="43" cy="34"/>
                      </a:xfrm>
                      <a:custGeom>
                        <a:avLst/>
                        <a:gdLst>
                          <a:gd name="T0" fmla="*/ 5 w 87"/>
                          <a:gd name="T1" fmla="*/ 2 h 69"/>
                          <a:gd name="T2" fmla="*/ 4 w 87"/>
                          <a:gd name="T3" fmla="*/ 0 h 69"/>
                          <a:gd name="T4" fmla="*/ 3 w 87"/>
                          <a:gd name="T5" fmla="*/ 2 h 69"/>
                          <a:gd name="T6" fmla="*/ 0 w 87"/>
                          <a:gd name="T7" fmla="*/ 0 h 69"/>
                          <a:gd name="T8" fmla="*/ 2 w 87"/>
                          <a:gd name="T9" fmla="*/ 3 h 69"/>
                          <a:gd name="T10" fmla="*/ 0 w 87"/>
                          <a:gd name="T11" fmla="*/ 3 h 69"/>
                          <a:gd name="T12" fmla="*/ 2 w 87"/>
                          <a:gd name="T13" fmla="*/ 4 h 69"/>
                          <a:gd name="T14" fmla="*/ 0 w 87"/>
                          <a:gd name="T15" fmla="*/ 5 h 69"/>
                          <a:gd name="T16" fmla="*/ 2 w 87"/>
                          <a:gd name="T17" fmla="*/ 5 h 69"/>
                          <a:gd name="T18" fmla="*/ 2 w 87"/>
                          <a:gd name="T19" fmla="*/ 6 h 69"/>
                          <a:gd name="T20" fmla="*/ 3 w 87"/>
                          <a:gd name="T21" fmla="*/ 6 h 69"/>
                          <a:gd name="T22" fmla="*/ 4 w 87"/>
                          <a:gd name="T23" fmla="*/ 8 h 69"/>
                          <a:gd name="T24" fmla="*/ 5 w 87"/>
                          <a:gd name="T25" fmla="*/ 5 h 69"/>
                          <a:gd name="T26" fmla="*/ 6 w 87"/>
                          <a:gd name="T27" fmla="*/ 7 h 69"/>
                          <a:gd name="T28" fmla="*/ 6 w 87"/>
                          <a:gd name="T29" fmla="*/ 5 h 69"/>
                          <a:gd name="T30" fmla="*/ 9 w 87"/>
                          <a:gd name="T31" fmla="*/ 7 h 69"/>
                          <a:gd name="T32" fmla="*/ 8 w 87"/>
                          <a:gd name="T33" fmla="*/ 5 h 69"/>
                          <a:gd name="T34" fmla="*/ 10 w 87"/>
                          <a:gd name="T35" fmla="*/ 5 h 69"/>
                          <a:gd name="T36" fmla="*/ 8 w 87"/>
                          <a:gd name="T37" fmla="*/ 4 h 69"/>
                          <a:gd name="T38" fmla="*/ 10 w 87"/>
                          <a:gd name="T39" fmla="*/ 3 h 69"/>
                          <a:gd name="T40" fmla="*/ 8 w 87"/>
                          <a:gd name="T41" fmla="*/ 2 h 69"/>
                          <a:gd name="T42" fmla="*/ 9 w 87"/>
                          <a:gd name="T43" fmla="*/ 1 h 69"/>
                          <a:gd name="T44" fmla="*/ 7 w 87"/>
                          <a:gd name="T45" fmla="*/ 2 h 69"/>
                          <a:gd name="T46" fmla="*/ 7 w 87"/>
                          <a:gd name="T47" fmla="*/ 0 h 69"/>
                          <a:gd name="T48" fmla="*/ 5 w 87"/>
                          <a:gd name="T49" fmla="*/ 2 h 69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87" h="69">
                            <a:moveTo>
                              <a:pt x="43" y="19"/>
                            </a:moveTo>
                            <a:lnTo>
                              <a:pt x="33" y="7"/>
                            </a:lnTo>
                            <a:lnTo>
                              <a:pt x="30" y="21"/>
                            </a:lnTo>
                            <a:lnTo>
                              <a:pt x="2" y="7"/>
                            </a:lnTo>
                            <a:lnTo>
                              <a:pt x="19" y="24"/>
                            </a:lnTo>
                            <a:lnTo>
                              <a:pt x="0" y="28"/>
                            </a:lnTo>
                            <a:lnTo>
                              <a:pt x="16" y="38"/>
                            </a:lnTo>
                            <a:lnTo>
                              <a:pt x="0" y="47"/>
                            </a:lnTo>
                            <a:lnTo>
                              <a:pt x="23" y="45"/>
                            </a:lnTo>
                            <a:lnTo>
                              <a:pt x="19" y="55"/>
                            </a:lnTo>
                            <a:lnTo>
                              <a:pt x="31" y="50"/>
                            </a:lnTo>
                            <a:lnTo>
                              <a:pt x="35" y="69"/>
                            </a:lnTo>
                            <a:lnTo>
                              <a:pt x="42" y="47"/>
                            </a:lnTo>
                            <a:lnTo>
                              <a:pt x="52" y="62"/>
                            </a:lnTo>
                            <a:lnTo>
                              <a:pt x="55" y="47"/>
                            </a:lnTo>
                            <a:lnTo>
                              <a:pt x="73" y="57"/>
                            </a:lnTo>
                            <a:lnTo>
                              <a:pt x="68" y="42"/>
                            </a:lnTo>
                            <a:lnTo>
                              <a:pt x="87" y="42"/>
                            </a:lnTo>
                            <a:lnTo>
                              <a:pt x="69" y="33"/>
                            </a:lnTo>
                            <a:lnTo>
                              <a:pt x="83" y="26"/>
                            </a:lnTo>
                            <a:lnTo>
                              <a:pt x="68" y="23"/>
                            </a:lnTo>
                            <a:lnTo>
                              <a:pt x="73" y="14"/>
                            </a:lnTo>
                            <a:lnTo>
                              <a:pt x="57" y="17"/>
                            </a:lnTo>
                            <a:lnTo>
                              <a:pt x="59" y="0"/>
                            </a:lnTo>
                            <a:lnTo>
                              <a:pt x="43" y="1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66" name="Freeform 46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2" y="2715"/>
                        <a:ext cx="40" cy="31"/>
                      </a:xfrm>
                      <a:custGeom>
                        <a:avLst/>
                        <a:gdLst>
                          <a:gd name="T0" fmla="*/ 5 w 79"/>
                          <a:gd name="T1" fmla="*/ 3 h 62"/>
                          <a:gd name="T2" fmla="*/ 4 w 79"/>
                          <a:gd name="T3" fmla="*/ 1 h 62"/>
                          <a:gd name="T4" fmla="*/ 4 w 79"/>
                          <a:gd name="T5" fmla="*/ 3 h 62"/>
                          <a:gd name="T6" fmla="*/ 1 w 79"/>
                          <a:gd name="T7" fmla="*/ 1 h 62"/>
                          <a:gd name="T8" fmla="*/ 3 w 79"/>
                          <a:gd name="T9" fmla="*/ 3 h 62"/>
                          <a:gd name="T10" fmla="*/ 0 w 79"/>
                          <a:gd name="T11" fmla="*/ 3 h 62"/>
                          <a:gd name="T12" fmla="*/ 2 w 79"/>
                          <a:gd name="T13" fmla="*/ 4 h 62"/>
                          <a:gd name="T14" fmla="*/ 0 w 79"/>
                          <a:gd name="T15" fmla="*/ 6 h 62"/>
                          <a:gd name="T16" fmla="*/ 3 w 79"/>
                          <a:gd name="T17" fmla="*/ 5 h 62"/>
                          <a:gd name="T18" fmla="*/ 3 w 79"/>
                          <a:gd name="T19" fmla="*/ 7 h 62"/>
                          <a:gd name="T20" fmla="*/ 4 w 79"/>
                          <a:gd name="T21" fmla="*/ 6 h 62"/>
                          <a:gd name="T22" fmla="*/ 4 w 79"/>
                          <a:gd name="T23" fmla="*/ 8 h 62"/>
                          <a:gd name="T24" fmla="*/ 5 w 79"/>
                          <a:gd name="T25" fmla="*/ 6 h 62"/>
                          <a:gd name="T26" fmla="*/ 6 w 79"/>
                          <a:gd name="T27" fmla="*/ 8 h 62"/>
                          <a:gd name="T28" fmla="*/ 7 w 79"/>
                          <a:gd name="T29" fmla="*/ 6 h 62"/>
                          <a:gd name="T30" fmla="*/ 9 w 79"/>
                          <a:gd name="T31" fmla="*/ 7 h 62"/>
                          <a:gd name="T32" fmla="*/ 8 w 79"/>
                          <a:gd name="T33" fmla="*/ 5 h 62"/>
                          <a:gd name="T34" fmla="*/ 10 w 79"/>
                          <a:gd name="T35" fmla="*/ 5 h 62"/>
                          <a:gd name="T36" fmla="*/ 8 w 79"/>
                          <a:gd name="T37" fmla="*/ 4 h 62"/>
                          <a:gd name="T38" fmla="*/ 10 w 79"/>
                          <a:gd name="T39" fmla="*/ 3 h 62"/>
                          <a:gd name="T40" fmla="*/ 8 w 79"/>
                          <a:gd name="T41" fmla="*/ 3 h 62"/>
                          <a:gd name="T42" fmla="*/ 9 w 79"/>
                          <a:gd name="T43" fmla="*/ 2 h 62"/>
                          <a:gd name="T44" fmla="*/ 7 w 79"/>
                          <a:gd name="T45" fmla="*/ 2 h 62"/>
                          <a:gd name="T46" fmla="*/ 7 w 79"/>
                          <a:gd name="T47" fmla="*/ 0 h 62"/>
                          <a:gd name="T48" fmla="*/ 5 w 79"/>
                          <a:gd name="T49" fmla="*/ 3 h 6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79" h="62">
                            <a:moveTo>
                              <a:pt x="39" y="17"/>
                            </a:moveTo>
                            <a:lnTo>
                              <a:pt x="31" y="7"/>
                            </a:lnTo>
                            <a:lnTo>
                              <a:pt x="26" y="19"/>
                            </a:lnTo>
                            <a:lnTo>
                              <a:pt x="1" y="7"/>
                            </a:lnTo>
                            <a:lnTo>
                              <a:pt x="17" y="22"/>
                            </a:lnTo>
                            <a:lnTo>
                              <a:pt x="0" y="24"/>
                            </a:lnTo>
                            <a:lnTo>
                              <a:pt x="13" y="32"/>
                            </a:lnTo>
                            <a:lnTo>
                              <a:pt x="0" y="41"/>
                            </a:lnTo>
                            <a:lnTo>
                              <a:pt x="20" y="39"/>
                            </a:lnTo>
                            <a:lnTo>
                              <a:pt x="17" y="50"/>
                            </a:lnTo>
                            <a:lnTo>
                              <a:pt x="27" y="45"/>
                            </a:lnTo>
                            <a:lnTo>
                              <a:pt x="31" y="62"/>
                            </a:lnTo>
                            <a:lnTo>
                              <a:pt x="38" y="43"/>
                            </a:lnTo>
                            <a:lnTo>
                              <a:pt x="48" y="57"/>
                            </a:lnTo>
                            <a:lnTo>
                              <a:pt x="51" y="41"/>
                            </a:lnTo>
                            <a:lnTo>
                              <a:pt x="65" y="51"/>
                            </a:lnTo>
                            <a:lnTo>
                              <a:pt x="62" y="36"/>
                            </a:lnTo>
                            <a:lnTo>
                              <a:pt x="79" y="38"/>
                            </a:lnTo>
                            <a:lnTo>
                              <a:pt x="64" y="29"/>
                            </a:lnTo>
                            <a:lnTo>
                              <a:pt x="77" y="22"/>
                            </a:lnTo>
                            <a:lnTo>
                              <a:pt x="60" y="20"/>
                            </a:lnTo>
                            <a:lnTo>
                              <a:pt x="67" y="12"/>
                            </a:lnTo>
                            <a:lnTo>
                              <a:pt x="51" y="15"/>
                            </a:lnTo>
                            <a:lnTo>
                              <a:pt x="53" y="0"/>
                            </a:lnTo>
                            <a:lnTo>
                              <a:pt x="39" y="1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67" name="Freeform 46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4" y="2716"/>
                        <a:ext cx="36" cy="30"/>
                      </a:xfrm>
                      <a:custGeom>
                        <a:avLst/>
                        <a:gdLst>
                          <a:gd name="T0" fmla="*/ 4 w 73"/>
                          <a:gd name="T1" fmla="*/ 2 h 59"/>
                          <a:gd name="T2" fmla="*/ 3 w 73"/>
                          <a:gd name="T3" fmla="*/ 1 h 59"/>
                          <a:gd name="T4" fmla="*/ 3 w 73"/>
                          <a:gd name="T5" fmla="*/ 3 h 59"/>
                          <a:gd name="T6" fmla="*/ 0 w 73"/>
                          <a:gd name="T7" fmla="*/ 1 h 59"/>
                          <a:gd name="T8" fmla="*/ 2 w 73"/>
                          <a:gd name="T9" fmla="*/ 3 h 59"/>
                          <a:gd name="T10" fmla="*/ 0 w 73"/>
                          <a:gd name="T11" fmla="*/ 3 h 59"/>
                          <a:gd name="T12" fmla="*/ 1 w 73"/>
                          <a:gd name="T13" fmla="*/ 4 h 59"/>
                          <a:gd name="T14" fmla="*/ 0 w 73"/>
                          <a:gd name="T15" fmla="*/ 5 h 59"/>
                          <a:gd name="T16" fmla="*/ 2 w 73"/>
                          <a:gd name="T17" fmla="*/ 5 h 59"/>
                          <a:gd name="T18" fmla="*/ 2 w 73"/>
                          <a:gd name="T19" fmla="*/ 7 h 59"/>
                          <a:gd name="T20" fmla="*/ 3 w 73"/>
                          <a:gd name="T21" fmla="*/ 6 h 59"/>
                          <a:gd name="T22" fmla="*/ 3 w 73"/>
                          <a:gd name="T23" fmla="*/ 8 h 59"/>
                          <a:gd name="T24" fmla="*/ 4 w 73"/>
                          <a:gd name="T25" fmla="*/ 5 h 59"/>
                          <a:gd name="T26" fmla="*/ 5 w 73"/>
                          <a:gd name="T27" fmla="*/ 7 h 59"/>
                          <a:gd name="T28" fmla="*/ 5 w 73"/>
                          <a:gd name="T29" fmla="*/ 5 h 59"/>
                          <a:gd name="T30" fmla="*/ 7 w 73"/>
                          <a:gd name="T31" fmla="*/ 7 h 59"/>
                          <a:gd name="T32" fmla="*/ 7 w 73"/>
                          <a:gd name="T33" fmla="*/ 5 h 59"/>
                          <a:gd name="T34" fmla="*/ 9 w 73"/>
                          <a:gd name="T35" fmla="*/ 5 h 59"/>
                          <a:gd name="T36" fmla="*/ 7 w 73"/>
                          <a:gd name="T37" fmla="*/ 4 h 59"/>
                          <a:gd name="T38" fmla="*/ 8 w 73"/>
                          <a:gd name="T39" fmla="*/ 3 h 59"/>
                          <a:gd name="T40" fmla="*/ 6 w 73"/>
                          <a:gd name="T41" fmla="*/ 3 h 59"/>
                          <a:gd name="T42" fmla="*/ 7 w 73"/>
                          <a:gd name="T43" fmla="*/ 2 h 59"/>
                          <a:gd name="T44" fmla="*/ 5 w 73"/>
                          <a:gd name="T45" fmla="*/ 2 h 59"/>
                          <a:gd name="T46" fmla="*/ 6 w 73"/>
                          <a:gd name="T47" fmla="*/ 0 h 59"/>
                          <a:gd name="T48" fmla="*/ 4 w 73"/>
                          <a:gd name="T49" fmla="*/ 2 h 59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73" h="59">
                            <a:moveTo>
                              <a:pt x="36" y="16"/>
                            </a:moveTo>
                            <a:lnTo>
                              <a:pt x="28" y="7"/>
                            </a:lnTo>
                            <a:lnTo>
                              <a:pt x="24" y="18"/>
                            </a:lnTo>
                            <a:lnTo>
                              <a:pt x="2" y="7"/>
                            </a:lnTo>
                            <a:lnTo>
                              <a:pt x="16" y="21"/>
                            </a:lnTo>
                            <a:lnTo>
                              <a:pt x="0" y="23"/>
                            </a:lnTo>
                            <a:lnTo>
                              <a:pt x="12" y="31"/>
                            </a:lnTo>
                            <a:lnTo>
                              <a:pt x="0" y="40"/>
                            </a:lnTo>
                            <a:lnTo>
                              <a:pt x="19" y="38"/>
                            </a:lnTo>
                            <a:lnTo>
                              <a:pt x="16" y="49"/>
                            </a:lnTo>
                            <a:lnTo>
                              <a:pt x="26" y="42"/>
                            </a:lnTo>
                            <a:lnTo>
                              <a:pt x="28" y="59"/>
                            </a:lnTo>
                            <a:lnTo>
                              <a:pt x="35" y="40"/>
                            </a:lnTo>
                            <a:lnTo>
                              <a:pt x="45" y="54"/>
                            </a:lnTo>
                            <a:lnTo>
                              <a:pt x="47" y="40"/>
                            </a:lnTo>
                            <a:lnTo>
                              <a:pt x="61" y="49"/>
                            </a:lnTo>
                            <a:lnTo>
                              <a:pt x="57" y="35"/>
                            </a:lnTo>
                            <a:lnTo>
                              <a:pt x="73" y="37"/>
                            </a:lnTo>
                            <a:lnTo>
                              <a:pt x="59" y="28"/>
                            </a:lnTo>
                            <a:lnTo>
                              <a:pt x="71" y="23"/>
                            </a:lnTo>
                            <a:lnTo>
                              <a:pt x="55" y="19"/>
                            </a:lnTo>
                            <a:lnTo>
                              <a:pt x="61" y="12"/>
                            </a:lnTo>
                            <a:lnTo>
                              <a:pt x="47" y="14"/>
                            </a:lnTo>
                            <a:lnTo>
                              <a:pt x="48" y="0"/>
                            </a:lnTo>
                            <a:lnTo>
                              <a:pt x="36" y="1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68" name="Freeform 46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5" y="2718"/>
                        <a:ext cx="33" cy="26"/>
                      </a:xfrm>
                      <a:custGeom>
                        <a:avLst/>
                        <a:gdLst>
                          <a:gd name="T0" fmla="*/ 4 w 65"/>
                          <a:gd name="T1" fmla="*/ 2 h 52"/>
                          <a:gd name="T2" fmla="*/ 4 w 65"/>
                          <a:gd name="T3" fmla="*/ 1 h 52"/>
                          <a:gd name="T4" fmla="*/ 3 w 65"/>
                          <a:gd name="T5" fmla="*/ 2 h 52"/>
                          <a:gd name="T6" fmla="*/ 1 w 65"/>
                          <a:gd name="T7" fmla="*/ 1 h 52"/>
                          <a:gd name="T8" fmla="*/ 2 w 65"/>
                          <a:gd name="T9" fmla="*/ 3 h 52"/>
                          <a:gd name="T10" fmla="*/ 0 w 65"/>
                          <a:gd name="T11" fmla="*/ 3 h 52"/>
                          <a:gd name="T12" fmla="*/ 2 w 65"/>
                          <a:gd name="T13" fmla="*/ 4 h 52"/>
                          <a:gd name="T14" fmla="*/ 0 w 65"/>
                          <a:gd name="T15" fmla="*/ 5 h 52"/>
                          <a:gd name="T16" fmla="*/ 3 w 65"/>
                          <a:gd name="T17" fmla="*/ 5 h 52"/>
                          <a:gd name="T18" fmla="*/ 2 w 65"/>
                          <a:gd name="T19" fmla="*/ 6 h 52"/>
                          <a:gd name="T20" fmla="*/ 3 w 65"/>
                          <a:gd name="T21" fmla="*/ 5 h 52"/>
                          <a:gd name="T22" fmla="*/ 4 w 65"/>
                          <a:gd name="T23" fmla="*/ 7 h 52"/>
                          <a:gd name="T24" fmla="*/ 4 w 65"/>
                          <a:gd name="T25" fmla="*/ 5 h 52"/>
                          <a:gd name="T26" fmla="*/ 5 w 65"/>
                          <a:gd name="T27" fmla="*/ 6 h 52"/>
                          <a:gd name="T28" fmla="*/ 6 w 65"/>
                          <a:gd name="T29" fmla="*/ 5 h 52"/>
                          <a:gd name="T30" fmla="*/ 7 w 65"/>
                          <a:gd name="T31" fmla="*/ 6 h 52"/>
                          <a:gd name="T32" fmla="*/ 7 w 65"/>
                          <a:gd name="T33" fmla="*/ 4 h 52"/>
                          <a:gd name="T34" fmla="*/ 9 w 65"/>
                          <a:gd name="T35" fmla="*/ 4 h 52"/>
                          <a:gd name="T36" fmla="*/ 7 w 65"/>
                          <a:gd name="T37" fmla="*/ 4 h 52"/>
                          <a:gd name="T38" fmla="*/ 8 w 65"/>
                          <a:gd name="T39" fmla="*/ 3 h 52"/>
                          <a:gd name="T40" fmla="*/ 7 w 65"/>
                          <a:gd name="T41" fmla="*/ 3 h 52"/>
                          <a:gd name="T42" fmla="*/ 7 w 65"/>
                          <a:gd name="T43" fmla="*/ 2 h 52"/>
                          <a:gd name="T44" fmla="*/ 6 w 65"/>
                          <a:gd name="T45" fmla="*/ 2 h 52"/>
                          <a:gd name="T46" fmla="*/ 6 w 65"/>
                          <a:gd name="T47" fmla="*/ 0 h 52"/>
                          <a:gd name="T48" fmla="*/ 4 w 65"/>
                          <a:gd name="T49" fmla="*/ 2 h 5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65" h="52">
                            <a:moveTo>
                              <a:pt x="32" y="14"/>
                            </a:moveTo>
                            <a:lnTo>
                              <a:pt x="25" y="5"/>
                            </a:lnTo>
                            <a:lnTo>
                              <a:pt x="22" y="15"/>
                            </a:lnTo>
                            <a:lnTo>
                              <a:pt x="1" y="5"/>
                            </a:lnTo>
                            <a:lnTo>
                              <a:pt x="13" y="17"/>
                            </a:lnTo>
                            <a:lnTo>
                              <a:pt x="0" y="21"/>
                            </a:lnTo>
                            <a:lnTo>
                              <a:pt x="12" y="27"/>
                            </a:lnTo>
                            <a:lnTo>
                              <a:pt x="0" y="34"/>
                            </a:lnTo>
                            <a:lnTo>
                              <a:pt x="17" y="33"/>
                            </a:lnTo>
                            <a:lnTo>
                              <a:pt x="13" y="41"/>
                            </a:lnTo>
                            <a:lnTo>
                              <a:pt x="22" y="36"/>
                            </a:lnTo>
                            <a:lnTo>
                              <a:pt x="25" y="52"/>
                            </a:lnTo>
                            <a:lnTo>
                              <a:pt x="31" y="34"/>
                            </a:lnTo>
                            <a:lnTo>
                              <a:pt x="39" y="46"/>
                            </a:lnTo>
                            <a:lnTo>
                              <a:pt x="43" y="34"/>
                            </a:lnTo>
                            <a:lnTo>
                              <a:pt x="55" y="43"/>
                            </a:lnTo>
                            <a:lnTo>
                              <a:pt x="51" y="31"/>
                            </a:lnTo>
                            <a:lnTo>
                              <a:pt x="65" y="31"/>
                            </a:lnTo>
                            <a:lnTo>
                              <a:pt x="53" y="26"/>
                            </a:lnTo>
                            <a:lnTo>
                              <a:pt x="63" y="19"/>
                            </a:lnTo>
                            <a:lnTo>
                              <a:pt x="50" y="17"/>
                            </a:lnTo>
                            <a:lnTo>
                              <a:pt x="55" y="10"/>
                            </a:lnTo>
                            <a:lnTo>
                              <a:pt x="43" y="12"/>
                            </a:lnTo>
                            <a:lnTo>
                              <a:pt x="43" y="0"/>
                            </a:lnTo>
                            <a:lnTo>
                              <a:pt x="32" y="1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69" name="Freeform 46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7" y="2719"/>
                        <a:ext cx="29" cy="24"/>
                      </a:xfrm>
                      <a:custGeom>
                        <a:avLst/>
                        <a:gdLst>
                          <a:gd name="T0" fmla="*/ 3 w 59"/>
                          <a:gd name="T1" fmla="*/ 2 h 48"/>
                          <a:gd name="T2" fmla="*/ 2 w 59"/>
                          <a:gd name="T3" fmla="*/ 1 h 48"/>
                          <a:gd name="T4" fmla="*/ 2 w 59"/>
                          <a:gd name="T5" fmla="*/ 2 h 48"/>
                          <a:gd name="T6" fmla="*/ 0 w 59"/>
                          <a:gd name="T7" fmla="*/ 1 h 48"/>
                          <a:gd name="T8" fmla="*/ 1 w 59"/>
                          <a:gd name="T9" fmla="*/ 3 h 48"/>
                          <a:gd name="T10" fmla="*/ 0 w 59"/>
                          <a:gd name="T11" fmla="*/ 3 h 48"/>
                          <a:gd name="T12" fmla="*/ 1 w 59"/>
                          <a:gd name="T13" fmla="*/ 4 h 48"/>
                          <a:gd name="T14" fmla="*/ 0 w 59"/>
                          <a:gd name="T15" fmla="*/ 4 h 48"/>
                          <a:gd name="T16" fmla="*/ 2 w 59"/>
                          <a:gd name="T17" fmla="*/ 4 h 48"/>
                          <a:gd name="T18" fmla="*/ 1 w 59"/>
                          <a:gd name="T19" fmla="*/ 5 h 48"/>
                          <a:gd name="T20" fmla="*/ 2 w 59"/>
                          <a:gd name="T21" fmla="*/ 5 h 48"/>
                          <a:gd name="T22" fmla="*/ 2 w 59"/>
                          <a:gd name="T23" fmla="*/ 6 h 48"/>
                          <a:gd name="T24" fmla="*/ 3 w 59"/>
                          <a:gd name="T25" fmla="*/ 4 h 48"/>
                          <a:gd name="T26" fmla="*/ 4 w 59"/>
                          <a:gd name="T27" fmla="*/ 6 h 48"/>
                          <a:gd name="T28" fmla="*/ 4 w 59"/>
                          <a:gd name="T29" fmla="*/ 4 h 48"/>
                          <a:gd name="T30" fmla="*/ 6 w 59"/>
                          <a:gd name="T31" fmla="*/ 5 h 48"/>
                          <a:gd name="T32" fmla="*/ 5 w 59"/>
                          <a:gd name="T33" fmla="*/ 4 h 48"/>
                          <a:gd name="T34" fmla="*/ 7 w 59"/>
                          <a:gd name="T35" fmla="*/ 4 h 48"/>
                          <a:gd name="T36" fmla="*/ 5 w 59"/>
                          <a:gd name="T37" fmla="*/ 3 h 48"/>
                          <a:gd name="T38" fmla="*/ 7 w 59"/>
                          <a:gd name="T39" fmla="*/ 3 h 48"/>
                          <a:gd name="T40" fmla="*/ 5 w 59"/>
                          <a:gd name="T41" fmla="*/ 2 h 48"/>
                          <a:gd name="T42" fmla="*/ 6 w 59"/>
                          <a:gd name="T43" fmla="*/ 2 h 48"/>
                          <a:gd name="T44" fmla="*/ 4 w 59"/>
                          <a:gd name="T45" fmla="*/ 2 h 48"/>
                          <a:gd name="T46" fmla="*/ 5 w 59"/>
                          <a:gd name="T47" fmla="*/ 0 h 48"/>
                          <a:gd name="T48" fmla="*/ 3 w 59"/>
                          <a:gd name="T49" fmla="*/ 2 h 4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9" h="48">
                            <a:moveTo>
                              <a:pt x="29" y="13"/>
                            </a:moveTo>
                            <a:lnTo>
                              <a:pt x="22" y="5"/>
                            </a:lnTo>
                            <a:lnTo>
                              <a:pt x="19" y="13"/>
                            </a:lnTo>
                            <a:lnTo>
                              <a:pt x="2" y="5"/>
                            </a:lnTo>
                            <a:lnTo>
                              <a:pt x="12" y="17"/>
                            </a:lnTo>
                            <a:lnTo>
                              <a:pt x="0" y="19"/>
                            </a:lnTo>
                            <a:lnTo>
                              <a:pt x="10" y="25"/>
                            </a:lnTo>
                            <a:lnTo>
                              <a:pt x="0" y="32"/>
                            </a:lnTo>
                            <a:lnTo>
                              <a:pt x="16" y="31"/>
                            </a:lnTo>
                            <a:lnTo>
                              <a:pt x="12" y="39"/>
                            </a:lnTo>
                            <a:lnTo>
                              <a:pt x="21" y="34"/>
                            </a:lnTo>
                            <a:lnTo>
                              <a:pt x="22" y="48"/>
                            </a:lnTo>
                            <a:lnTo>
                              <a:pt x="28" y="32"/>
                            </a:lnTo>
                            <a:lnTo>
                              <a:pt x="36" y="43"/>
                            </a:lnTo>
                            <a:lnTo>
                              <a:pt x="38" y="32"/>
                            </a:lnTo>
                            <a:lnTo>
                              <a:pt x="48" y="39"/>
                            </a:lnTo>
                            <a:lnTo>
                              <a:pt x="45" y="29"/>
                            </a:lnTo>
                            <a:lnTo>
                              <a:pt x="59" y="29"/>
                            </a:lnTo>
                            <a:lnTo>
                              <a:pt x="47" y="24"/>
                            </a:lnTo>
                            <a:lnTo>
                              <a:pt x="57" y="17"/>
                            </a:lnTo>
                            <a:lnTo>
                              <a:pt x="45" y="15"/>
                            </a:lnTo>
                            <a:lnTo>
                              <a:pt x="50" y="10"/>
                            </a:lnTo>
                            <a:lnTo>
                              <a:pt x="38" y="12"/>
                            </a:lnTo>
                            <a:lnTo>
                              <a:pt x="40" y="0"/>
                            </a:lnTo>
                            <a:lnTo>
                              <a:pt x="29" y="1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70" name="Freeform 46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9" y="2721"/>
                        <a:ext cx="26" cy="20"/>
                      </a:xfrm>
                      <a:custGeom>
                        <a:avLst/>
                        <a:gdLst>
                          <a:gd name="T0" fmla="*/ 4 w 52"/>
                          <a:gd name="T1" fmla="*/ 1 h 41"/>
                          <a:gd name="T2" fmla="*/ 3 w 52"/>
                          <a:gd name="T3" fmla="*/ 0 h 41"/>
                          <a:gd name="T4" fmla="*/ 3 w 52"/>
                          <a:gd name="T5" fmla="*/ 1 h 41"/>
                          <a:gd name="T6" fmla="*/ 1 w 52"/>
                          <a:gd name="T7" fmla="*/ 0 h 41"/>
                          <a:gd name="T8" fmla="*/ 2 w 52"/>
                          <a:gd name="T9" fmla="*/ 1 h 41"/>
                          <a:gd name="T10" fmla="*/ 0 w 52"/>
                          <a:gd name="T11" fmla="*/ 2 h 41"/>
                          <a:gd name="T12" fmla="*/ 2 w 52"/>
                          <a:gd name="T13" fmla="*/ 2 h 41"/>
                          <a:gd name="T14" fmla="*/ 0 w 52"/>
                          <a:gd name="T15" fmla="*/ 3 h 41"/>
                          <a:gd name="T16" fmla="*/ 2 w 52"/>
                          <a:gd name="T17" fmla="*/ 3 h 41"/>
                          <a:gd name="T18" fmla="*/ 2 w 52"/>
                          <a:gd name="T19" fmla="*/ 4 h 41"/>
                          <a:gd name="T20" fmla="*/ 3 w 52"/>
                          <a:gd name="T21" fmla="*/ 3 h 41"/>
                          <a:gd name="T22" fmla="*/ 3 w 52"/>
                          <a:gd name="T23" fmla="*/ 5 h 41"/>
                          <a:gd name="T24" fmla="*/ 4 w 52"/>
                          <a:gd name="T25" fmla="*/ 3 h 41"/>
                          <a:gd name="T26" fmla="*/ 4 w 52"/>
                          <a:gd name="T27" fmla="*/ 4 h 41"/>
                          <a:gd name="T28" fmla="*/ 5 w 52"/>
                          <a:gd name="T29" fmla="*/ 3 h 41"/>
                          <a:gd name="T30" fmla="*/ 6 w 52"/>
                          <a:gd name="T31" fmla="*/ 4 h 41"/>
                          <a:gd name="T32" fmla="*/ 5 w 52"/>
                          <a:gd name="T33" fmla="*/ 3 h 41"/>
                          <a:gd name="T34" fmla="*/ 7 w 52"/>
                          <a:gd name="T35" fmla="*/ 3 h 41"/>
                          <a:gd name="T36" fmla="*/ 6 w 52"/>
                          <a:gd name="T37" fmla="*/ 2 h 41"/>
                          <a:gd name="T38" fmla="*/ 7 w 52"/>
                          <a:gd name="T39" fmla="*/ 2 h 41"/>
                          <a:gd name="T40" fmla="*/ 5 w 52"/>
                          <a:gd name="T41" fmla="*/ 1 h 41"/>
                          <a:gd name="T42" fmla="*/ 6 w 52"/>
                          <a:gd name="T43" fmla="*/ 1 h 41"/>
                          <a:gd name="T44" fmla="*/ 5 w 52"/>
                          <a:gd name="T45" fmla="*/ 1 h 41"/>
                          <a:gd name="T46" fmla="*/ 5 w 52"/>
                          <a:gd name="T47" fmla="*/ 0 h 41"/>
                          <a:gd name="T48" fmla="*/ 4 w 52"/>
                          <a:gd name="T49" fmla="*/ 1 h 4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2" h="41">
                            <a:moveTo>
                              <a:pt x="26" y="10"/>
                            </a:moveTo>
                            <a:lnTo>
                              <a:pt x="21" y="3"/>
                            </a:lnTo>
                            <a:lnTo>
                              <a:pt x="18" y="12"/>
                            </a:lnTo>
                            <a:lnTo>
                              <a:pt x="2" y="3"/>
                            </a:lnTo>
                            <a:lnTo>
                              <a:pt x="11" y="14"/>
                            </a:lnTo>
                            <a:lnTo>
                              <a:pt x="0" y="17"/>
                            </a:lnTo>
                            <a:lnTo>
                              <a:pt x="9" y="22"/>
                            </a:lnTo>
                            <a:lnTo>
                              <a:pt x="0" y="28"/>
                            </a:lnTo>
                            <a:lnTo>
                              <a:pt x="14" y="26"/>
                            </a:lnTo>
                            <a:lnTo>
                              <a:pt x="13" y="33"/>
                            </a:lnTo>
                            <a:lnTo>
                              <a:pt x="19" y="29"/>
                            </a:lnTo>
                            <a:lnTo>
                              <a:pt x="21" y="41"/>
                            </a:lnTo>
                            <a:lnTo>
                              <a:pt x="26" y="28"/>
                            </a:lnTo>
                            <a:lnTo>
                              <a:pt x="32" y="38"/>
                            </a:lnTo>
                            <a:lnTo>
                              <a:pt x="33" y="28"/>
                            </a:lnTo>
                            <a:lnTo>
                              <a:pt x="44" y="35"/>
                            </a:lnTo>
                            <a:lnTo>
                              <a:pt x="40" y="24"/>
                            </a:lnTo>
                            <a:lnTo>
                              <a:pt x="52" y="26"/>
                            </a:lnTo>
                            <a:lnTo>
                              <a:pt x="42" y="21"/>
                            </a:lnTo>
                            <a:lnTo>
                              <a:pt x="51" y="16"/>
                            </a:lnTo>
                            <a:lnTo>
                              <a:pt x="40" y="14"/>
                            </a:lnTo>
                            <a:lnTo>
                              <a:pt x="44" y="9"/>
                            </a:lnTo>
                            <a:lnTo>
                              <a:pt x="35" y="10"/>
                            </a:lnTo>
                            <a:lnTo>
                              <a:pt x="35" y="0"/>
                            </a:lnTo>
                            <a:lnTo>
                              <a:pt x="26" y="1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71" name="Freeform 47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0" y="2721"/>
                        <a:ext cx="23" cy="19"/>
                      </a:xfrm>
                      <a:custGeom>
                        <a:avLst/>
                        <a:gdLst>
                          <a:gd name="T0" fmla="*/ 3 w 45"/>
                          <a:gd name="T1" fmla="*/ 2 h 38"/>
                          <a:gd name="T2" fmla="*/ 3 w 45"/>
                          <a:gd name="T3" fmla="*/ 1 h 38"/>
                          <a:gd name="T4" fmla="*/ 2 w 45"/>
                          <a:gd name="T5" fmla="*/ 2 h 38"/>
                          <a:gd name="T6" fmla="*/ 0 w 45"/>
                          <a:gd name="T7" fmla="*/ 1 h 38"/>
                          <a:gd name="T8" fmla="*/ 2 w 45"/>
                          <a:gd name="T9" fmla="*/ 2 h 38"/>
                          <a:gd name="T10" fmla="*/ 0 w 45"/>
                          <a:gd name="T11" fmla="*/ 2 h 38"/>
                          <a:gd name="T12" fmla="*/ 2 w 45"/>
                          <a:gd name="T13" fmla="*/ 3 h 38"/>
                          <a:gd name="T14" fmla="*/ 0 w 45"/>
                          <a:gd name="T15" fmla="*/ 4 h 38"/>
                          <a:gd name="T16" fmla="*/ 2 w 45"/>
                          <a:gd name="T17" fmla="*/ 3 h 38"/>
                          <a:gd name="T18" fmla="*/ 2 w 45"/>
                          <a:gd name="T19" fmla="*/ 4 h 38"/>
                          <a:gd name="T20" fmla="*/ 2 w 45"/>
                          <a:gd name="T21" fmla="*/ 4 h 38"/>
                          <a:gd name="T22" fmla="*/ 3 w 45"/>
                          <a:gd name="T23" fmla="*/ 5 h 38"/>
                          <a:gd name="T24" fmla="*/ 3 w 45"/>
                          <a:gd name="T25" fmla="*/ 4 h 38"/>
                          <a:gd name="T26" fmla="*/ 4 w 45"/>
                          <a:gd name="T27" fmla="*/ 5 h 38"/>
                          <a:gd name="T28" fmla="*/ 4 w 45"/>
                          <a:gd name="T29" fmla="*/ 4 h 38"/>
                          <a:gd name="T30" fmla="*/ 5 w 45"/>
                          <a:gd name="T31" fmla="*/ 4 h 38"/>
                          <a:gd name="T32" fmla="*/ 5 w 45"/>
                          <a:gd name="T33" fmla="*/ 3 h 38"/>
                          <a:gd name="T34" fmla="*/ 6 w 45"/>
                          <a:gd name="T35" fmla="*/ 3 h 38"/>
                          <a:gd name="T36" fmla="*/ 5 w 45"/>
                          <a:gd name="T37" fmla="*/ 3 h 38"/>
                          <a:gd name="T38" fmla="*/ 6 w 45"/>
                          <a:gd name="T39" fmla="*/ 2 h 38"/>
                          <a:gd name="T40" fmla="*/ 5 w 45"/>
                          <a:gd name="T41" fmla="*/ 2 h 38"/>
                          <a:gd name="T42" fmla="*/ 5 w 45"/>
                          <a:gd name="T43" fmla="*/ 1 h 38"/>
                          <a:gd name="T44" fmla="*/ 4 w 45"/>
                          <a:gd name="T45" fmla="*/ 1 h 38"/>
                          <a:gd name="T46" fmla="*/ 4 w 45"/>
                          <a:gd name="T47" fmla="*/ 0 h 38"/>
                          <a:gd name="T48" fmla="*/ 3 w 45"/>
                          <a:gd name="T49" fmla="*/ 2 h 3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45" h="38">
                            <a:moveTo>
                              <a:pt x="22" y="10"/>
                            </a:moveTo>
                            <a:lnTo>
                              <a:pt x="17" y="3"/>
                            </a:lnTo>
                            <a:lnTo>
                              <a:pt x="15" y="10"/>
                            </a:lnTo>
                            <a:lnTo>
                              <a:pt x="0" y="3"/>
                            </a:lnTo>
                            <a:lnTo>
                              <a:pt x="9" y="14"/>
                            </a:lnTo>
                            <a:lnTo>
                              <a:pt x="0" y="15"/>
                            </a:lnTo>
                            <a:lnTo>
                              <a:pt x="9" y="20"/>
                            </a:lnTo>
                            <a:lnTo>
                              <a:pt x="0" y="26"/>
                            </a:lnTo>
                            <a:lnTo>
                              <a:pt x="12" y="24"/>
                            </a:lnTo>
                            <a:lnTo>
                              <a:pt x="10" y="31"/>
                            </a:lnTo>
                            <a:lnTo>
                              <a:pt x="15" y="27"/>
                            </a:lnTo>
                            <a:lnTo>
                              <a:pt x="17" y="38"/>
                            </a:lnTo>
                            <a:lnTo>
                              <a:pt x="22" y="26"/>
                            </a:lnTo>
                            <a:lnTo>
                              <a:pt x="28" y="34"/>
                            </a:lnTo>
                            <a:lnTo>
                              <a:pt x="29" y="26"/>
                            </a:lnTo>
                            <a:lnTo>
                              <a:pt x="38" y="31"/>
                            </a:lnTo>
                            <a:lnTo>
                              <a:pt x="34" y="22"/>
                            </a:lnTo>
                            <a:lnTo>
                              <a:pt x="45" y="22"/>
                            </a:lnTo>
                            <a:lnTo>
                              <a:pt x="36" y="19"/>
                            </a:lnTo>
                            <a:lnTo>
                              <a:pt x="43" y="14"/>
                            </a:lnTo>
                            <a:lnTo>
                              <a:pt x="34" y="12"/>
                            </a:lnTo>
                            <a:lnTo>
                              <a:pt x="38" y="8"/>
                            </a:lnTo>
                            <a:lnTo>
                              <a:pt x="29" y="8"/>
                            </a:lnTo>
                            <a:lnTo>
                              <a:pt x="29" y="0"/>
                            </a:lnTo>
                            <a:lnTo>
                              <a:pt x="22" y="1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72" name="Freeform 47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2" y="2723"/>
                        <a:ext cx="19" cy="16"/>
                      </a:xfrm>
                      <a:custGeom>
                        <a:avLst/>
                        <a:gdLst>
                          <a:gd name="T0" fmla="*/ 3 w 38"/>
                          <a:gd name="T1" fmla="*/ 2 h 31"/>
                          <a:gd name="T2" fmla="*/ 2 w 38"/>
                          <a:gd name="T3" fmla="*/ 1 h 31"/>
                          <a:gd name="T4" fmla="*/ 2 w 38"/>
                          <a:gd name="T5" fmla="*/ 2 h 31"/>
                          <a:gd name="T6" fmla="*/ 0 w 38"/>
                          <a:gd name="T7" fmla="*/ 1 h 31"/>
                          <a:gd name="T8" fmla="*/ 2 w 38"/>
                          <a:gd name="T9" fmla="*/ 2 h 31"/>
                          <a:gd name="T10" fmla="*/ 0 w 38"/>
                          <a:gd name="T11" fmla="*/ 2 h 31"/>
                          <a:gd name="T12" fmla="*/ 1 w 38"/>
                          <a:gd name="T13" fmla="*/ 3 h 31"/>
                          <a:gd name="T14" fmla="*/ 0 w 38"/>
                          <a:gd name="T15" fmla="*/ 3 h 31"/>
                          <a:gd name="T16" fmla="*/ 2 w 38"/>
                          <a:gd name="T17" fmla="*/ 3 h 31"/>
                          <a:gd name="T18" fmla="*/ 2 w 38"/>
                          <a:gd name="T19" fmla="*/ 4 h 31"/>
                          <a:gd name="T20" fmla="*/ 2 w 38"/>
                          <a:gd name="T21" fmla="*/ 3 h 31"/>
                          <a:gd name="T22" fmla="*/ 2 w 38"/>
                          <a:gd name="T23" fmla="*/ 4 h 31"/>
                          <a:gd name="T24" fmla="*/ 3 w 38"/>
                          <a:gd name="T25" fmla="*/ 3 h 31"/>
                          <a:gd name="T26" fmla="*/ 3 w 38"/>
                          <a:gd name="T27" fmla="*/ 4 h 31"/>
                          <a:gd name="T28" fmla="*/ 4 w 38"/>
                          <a:gd name="T29" fmla="*/ 3 h 31"/>
                          <a:gd name="T30" fmla="*/ 4 w 38"/>
                          <a:gd name="T31" fmla="*/ 4 h 31"/>
                          <a:gd name="T32" fmla="*/ 4 w 38"/>
                          <a:gd name="T33" fmla="*/ 3 h 31"/>
                          <a:gd name="T34" fmla="*/ 5 w 38"/>
                          <a:gd name="T35" fmla="*/ 3 h 31"/>
                          <a:gd name="T36" fmla="*/ 4 w 38"/>
                          <a:gd name="T37" fmla="*/ 2 h 31"/>
                          <a:gd name="T38" fmla="*/ 5 w 38"/>
                          <a:gd name="T39" fmla="*/ 2 h 31"/>
                          <a:gd name="T40" fmla="*/ 4 w 38"/>
                          <a:gd name="T41" fmla="*/ 2 h 31"/>
                          <a:gd name="T42" fmla="*/ 5 w 38"/>
                          <a:gd name="T43" fmla="*/ 1 h 31"/>
                          <a:gd name="T44" fmla="*/ 4 w 38"/>
                          <a:gd name="T45" fmla="*/ 1 h 31"/>
                          <a:gd name="T46" fmla="*/ 4 w 38"/>
                          <a:gd name="T47" fmla="*/ 0 h 31"/>
                          <a:gd name="T48" fmla="*/ 3 w 38"/>
                          <a:gd name="T49" fmla="*/ 2 h 3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8" h="31">
                            <a:moveTo>
                              <a:pt x="19" y="9"/>
                            </a:moveTo>
                            <a:lnTo>
                              <a:pt x="14" y="4"/>
                            </a:lnTo>
                            <a:lnTo>
                              <a:pt x="12" y="9"/>
                            </a:lnTo>
                            <a:lnTo>
                              <a:pt x="0" y="4"/>
                            </a:lnTo>
                            <a:lnTo>
                              <a:pt x="9" y="11"/>
                            </a:lnTo>
                            <a:lnTo>
                              <a:pt x="0" y="12"/>
                            </a:lnTo>
                            <a:lnTo>
                              <a:pt x="7" y="17"/>
                            </a:lnTo>
                            <a:lnTo>
                              <a:pt x="0" y="21"/>
                            </a:lnTo>
                            <a:lnTo>
                              <a:pt x="11" y="21"/>
                            </a:lnTo>
                            <a:lnTo>
                              <a:pt x="9" y="26"/>
                            </a:lnTo>
                            <a:lnTo>
                              <a:pt x="14" y="23"/>
                            </a:lnTo>
                            <a:lnTo>
                              <a:pt x="16" y="31"/>
                            </a:lnTo>
                            <a:lnTo>
                              <a:pt x="19" y="21"/>
                            </a:lnTo>
                            <a:lnTo>
                              <a:pt x="23" y="28"/>
                            </a:lnTo>
                            <a:lnTo>
                              <a:pt x="25" y="21"/>
                            </a:lnTo>
                            <a:lnTo>
                              <a:pt x="31" y="26"/>
                            </a:lnTo>
                            <a:lnTo>
                              <a:pt x="30" y="19"/>
                            </a:lnTo>
                            <a:lnTo>
                              <a:pt x="38" y="19"/>
                            </a:lnTo>
                            <a:lnTo>
                              <a:pt x="31" y="16"/>
                            </a:lnTo>
                            <a:lnTo>
                              <a:pt x="37" y="12"/>
                            </a:lnTo>
                            <a:lnTo>
                              <a:pt x="30" y="11"/>
                            </a:lnTo>
                            <a:lnTo>
                              <a:pt x="33" y="7"/>
                            </a:lnTo>
                            <a:lnTo>
                              <a:pt x="25" y="7"/>
                            </a:lnTo>
                            <a:lnTo>
                              <a:pt x="26" y="0"/>
                            </a:lnTo>
                            <a:lnTo>
                              <a:pt x="19" y="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73" name="Freeform 47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4" y="2725"/>
                        <a:ext cx="15" cy="12"/>
                      </a:xfrm>
                      <a:custGeom>
                        <a:avLst/>
                        <a:gdLst>
                          <a:gd name="T0" fmla="*/ 1 w 31"/>
                          <a:gd name="T1" fmla="*/ 1 h 24"/>
                          <a:gd name="T2" fmla="*/ 1 w 31"/>
                          <a:gd name="T3" fmla="*/ 1 h 24"/>
                          <a:gd name="T4" fmla="*/ 1 w 31"/>
                          <a:gd name="T5" fmla="*/ 1 h 24"/>
                          <a:gd name="T6" fmla="*/ 0 w 31"/>
                          <a:gd name="T7" fmla="*/ 1 h 24"/>
                          <a:gd name="T8" fmla="*/ 0 w 31"/>
                          <a:gd name="T9" fmla="*/ 1 h 24"/>
                          <a:gd name="T10" fmla="*/ 0 w 31"/>
                          <a:gd name="T11" fmla="*/ 2 h 24"/>
                          <a:gd name="T12" fmla="*/ 0 w 31"/>
                          <a:gd name="T13" fmla="*/ 2 h 24"/>
                          <a:gd name="T14" fmla="*/ 0 w 31"/>
                          <a:gd name="T15" fmla="*/ 2 h 24"/>
                          <a:gd name="T16" fmla="*/ 1 w 31"/>
                          <a:gd name="T17" fmla="*/ 2 h 24"/>
                          <a:gd name="T18" fmla="*/ 0 w 31"/>
                          <a:gd name="T19" fmla="*/ 3 h 24"/>
                          <a:gd name="T20" fmla="*/ 1 w 31"/>
                          <a:gd name="T21" fmla="*/ 3 h 24"/>
                          <a:gd name="T22" fmla="*/ 1 w 31"/>
                          <a:gd name="T23" fmla="*/ 3 h 24"/>
                          <a:gd name="T24" fmla="*/ 1 w 31"/>
                          <a:gd name="T25" fmla="*/ 3 h 24"/>
                          <a:gd name="T26" fmla="*/ 2 w 31"/>
                          <a:gd name="T27" fmla="*/ 3 h 24"/>
                          <a:gd name="T28" fmla="*/ 2 w 31"/>
                          <a:gd name="T29" fmla="*/ 2 h 24"/>
                          <a:gd name="T30" fmla="*/ 3 w 31"/>
                          <a:gd name="T31" fmla="*/ 3 h 24"/>
                          <a:gd name="T32" fmla="*/ 3 w 31"/>
                          <a:gd name="T33" fmla="*/ 2 h 24"/>
                          <a:gd name="T34" fmla="*/ 3 w 31"/>
                          <a:gd name="T35" fmla="*/ 2 h 24"/>
                          <a:gd name="T36" fmla="*/ 3 w 31"/>
                          <a:gd name="T37" fmla="*/ 2 h 24"/>
                          <a:gd name="T38" fmla="*/ 3 w 31"/>
                          <a:gd name="T39" fmla="*/ 1 h 24"/>
                          <a:gd name="T40" fmla="*/ 3 w 31"/>
                          <a:gd name="T41" fmla="*/ 1 h 24"/>
                          <a:gd name="T42" fmla="*/ 3 w 31"/>
                          <a:gd name="T43" fmla="*/ 1 h 24"/>
                          <a:gd name="T44" fmla="*/ 2 w 31"/>
                          <a:gd name="T45" fmla="*/ 1 h 24"/>
                          <a:gd name="T46" fmla="*/ 2 w 31"/>
                          <a:gd name="T47" fmla="*/ 0 h 24"/>
                          <a:gd name="T48" fmla="*/ 1 w 31"/>
                          <a:gd name="T49" fmla="*/ 1 h 2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1" h="24">
                            <a:moveTo>
                              <a:pt x="15" y="7"/>
                            </a:moveTo>
                            <a:lnTo>
                              <a:pt x="12" y="1"/>
                            </a:lnTo>
                            <a:lnTo>
                              <a:pt x="10" y="7"/>
                            </a:lnTo>
                            <a:lnTo>
                              <a:pt x="0" y="1"/>
                            </a:lnTo>
                            <a:lnTo>
                              <a:pt x="7" y="8"/>
                            </a:lnTo>
                            <a:lnTo>
                              <a:pt x="0" y="10"/>
                            </a:lnTo>
                            <a:lnTo>
                              <a:pt x="5" y="13"/>
                            </a:lnTo>
                            <a:lnTo>
                              <a:pt x="0" y="15"/>
                            </a:lnTo>
                            <a:lnTo>
                              <a:pt x="8" y="15"/>
                            </a:lnTo>
                            <a:lnTo>
                              <a:pt x="7" y="19"/>
                            </a:lnTo>
                            <a:lnTo>
                              <a:pt x="10" y="17"/>
                            </a:lnTo>
                            <a:lnTo>
                              <a:pt x="12" y="24"/>
                            </a:lnTo>
                            <a:lnTo>
                              <a:pt x="15" y="17"/>
                            </a:lnTo>
                            <a:lnTo>
                              <a:pt x="19" y="22"/>
                            </a:lnTo>
                            <a:lnTo>
                              <a:pt x="21" y="15"/>
                            </a:lnTo>
                            <a:lnTo>
                              <a:pt x="26" y="20"/>
                            </a:lnTo>
                            <a:lnTo>
                              <a:pt x="24" y="13"/>
                            </a:lnTo>
                            <a:lnTo>
                              <a:pt x="31" y="15"/>
                            </a:lnTo>
                            <a:lnTo>
                              <a:pt x="26" y="12"/>
                            </a:lnTo>
                            <a:lnTo>
                              <a:pt x="29" y="8"/>
                            </a:lnTo>
                            <a:lnTo>
                              <a:pt x="24" y="8"/>
                            </a:lnTo>
                            <a:lnTo>
                              <a:pt x="26" y="5"/>
                            </a:lnTo>
                            <a:lnTo>
                              <a:pt x="21" y="5"/>
                            </a:lnTo>
                            <a:lnTo>
                              <a:pt x="21" y="0"/>
                            </a:lnTo>
                            <a:lnTo>
                              <a:pt x="15" y="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74" name="Freeform 47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6" y="2726"/>
                        <a:ext cx="12" cy="10"/>
                      </a:xfrm>
                      <a:custGeom>
                        <a:avLst/>
                        <a:gdLst>
                          <a:gd name="T0" fmla="*/ 2 w 24"/>
                          <a:gd name="T1" fmla="*/ 0 h 21"/>
                          <a:gd name="T2" fmla="*/ 2 w 24"/>
                          <a:gd name="T3" fmla="*/ 0 h 21"/>
                          <a:gd name="T4" fmla="*/ 2 w 24"/>
                          <a:gd name="T5" fmla="*/ 0 h 21"/>
                          <a:gd name="T6" fmla="*/ 0 w 24"/>
                          <a:gd name="T7" fmla="*/ 0 h 21"/>
                          <a:gd name="T8" fmla="*/ 1 w 24"/>
                          <a:gd name="T9" fmla="*/ 0 h 21"/>
                          <a:gd name="T10" fmla="*/ 0 w 24"/>
                          <a:gd name="T11" fmla="*/ 1 h 21"/>
                          <a:gd name="T12" fmla="*/ 1 w 24"/>
                          <a:gd name="T13" fmla="*/ 1 h 21"/>
                          <a:gd name="T14" fmla="*/ 0 w 24"/>
                          <a:gd name="T15" fmla="*/ 1 h 21"/>
                          <a:gd name="T16" fmla="*/ 1 w 24"/>
                          <a:gd name="T17" fmla="*/ 1 h 21"/>
                          <a:gd name="T18" fmla="*/ 1 w 24"/>
                          <a:gd name="T19" fmla="*/ 2 h 21"/>
                          <a:gd name="T20" fmla="*/ 2 w 24"/>
                          <a:gd name="T21" fmla="*/ 2 h 21"/>
                          <a:gd name="T22" fmla="*/ 2 w 24"/>
                          <a:gd name="T23" fmla="*/ 2 h 21"/>
                          <a:gd name="T24" fmla="*/ 2 w 24"/>
                          <a:gd name="T25" fmla="*/ 1 h 21"/>
                          <a:gd name="T26" fmla="*/ 2 w 24"/>
                          <a:gd name="T27" fmla="*/ 2 h 21"/>
                          <a:gd name="T28" fmla="*/ 2 w 24"/>
                          <a:gd name="T29" fmla="*/ 1 h 21"/>
                          <a:gd name="T30" fmla="*/ 3 w 24"/>
                          <a:gd name="T31" fmla="*/ 2 h 21"/>
                          <a:gd name="T32" fmla="*/ 3 w 24"/>
                          <a:gd name="T33" fmla="*/ 1 h 21"/>
                          <a:gd name="T34" fmla="*/ 3 w 24"/>
                          <a:gd name="T35" fmla="*/ 1 h 21"/>
                          <a:gd name="T36" fmla="*/ 3 w 24"/>
                          <a:gd name="T37" fmla="*/ 1 h 21"/>
                          <a:gd name="T38" fmla="*/ 3 w 24"/>
                          <a:gd name="T39" fmla="*/ 0 h 21"/>
                          <a:gd name="T40" fmla="*/ 3 w 24"/>
                          <a:gd name="T41" fmla="*/ 0 h 21"/>
                          <a:gd name="T42" fmla="*/ 3 w 24"/>
                          <a:gd name="T43" fmla="*/ 0 h 21"/>
                          <a:gd name="T44" fmla="*/ 2 w 24"/>
                          <a:gd name="T45" fmla="*/ 0 h 21"/>
                          <a:gd name="T46" fmla="*/ 2 w 24"/>
                          <a:gd name="T47" fmla="*/ 0 h 21"/>
                          <a:gd name="T48" fmla="*/ 2 w 24"/>
                          <a:gd name="T49" fmla="*/ 0 h 2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" h="21">
                            <a:moveTo>
                              <a:pt x="12" y="6"/>
                            </a:moveTo>
                            <a:lnTo>
                              <a:pt x="9" y="2"/>
                            </a:lnTo>
                            <a:lnTo>
                              <a:pt x="9" y="7"/>
                            </a:lnTo>
                            <a:lnTo>
                              <a:pt x="0" y="2"/>
                            </a:lnTo>
                            <a:lnTo>
                              <a:pt x="5" y="7"/>
                            </a:lnTo>
                            <a:lnTo>
                              <a:pt x="0" y="9"/>
                            </a:lnTo>
                            <a:lnTo>
                              <a:pt x="4" y="11"/>
                            </a:lnTo>
                            <a:lnTo>
                              <a:pt x="0" y="14"/>
                            </a:lnTo>
                            <a:lnTo>
                              <a:pt x="7" y="14"/>
                            </a:lnTo>
                            <a:lnTo>
                              <a:pt x="5" y="18"/>
                            </a:lnTo>
                            <a:lnTo>
                              <a:pt x="9" y="16"/>
                            </a:lnTo>
                            <a:lnTo>
                              <a:pt x="9" y="21"/>
                            </a:lnTo>
                            <a:lnTo>
                              <a:pt x="12" y="14"/>
                            </a:lnTo>
                            <a:lnTo>
                              <a:pt x="16" y="19"/>
                            </a:lnTo>
                            <a:lnTo>
                              <a:pt x="16" y="14"/>
                            </a:lnTo>
                            <a:lnTo>
                              <a:pt x="21" y="18"/>
                            </a:lnTo>
                            <a:lnTo>
                              <a:pt x="19" y="12"/>
                            </a:lnTo>
                            <a:lnTo>
                              <a:pt x="24" y="12"/>
                            </a:lnTo>
                            <a:lnTo>
                              <a:pt x="19" y="11"/>
                            </a:lnTo>
                            <a:lnTo>
                              <a:pt x="24" y="7"/>
                            </a:lnTo>
                            <a:lnTo>
                              <a:pt x="19" y="7"/>
                            </a:lnTo>
                            <a:lnTo>
                              <a:pt x="21" y="4"/>
                            </a:lnTo>
                            <a:lnTo>
                              <a:pt x="16" y="6"/>
                            </a:lnTo>
                            <a:lnTo>
                              <a:pt x="16" y="0"/>
                            </a:lnTo>
                            <a:lnTo>
                              <a:pt x="12" y="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75" name="Freeform 47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7" y="2727"/>
                        <a:ext cx="9" cy="7"/>
                      </a:xfrm>
                      <a:custGeom>
                        <a:avLst/>
                        <a:gdLst>
                          <a:gd name="T0" fmla="*/ 1 w 17"/>
                          <a:gd name="T1" fmla="*/ 1 h 14"/>
                          <a:gd name="T2" fmla="*/ 1 w 17"/>
                          <a:gd name="T3" fmla="*/ 1 h 14"/>
                          <a:gd name="T4" fmla="*/ 1 w 17"/>
                          <a:gd name="T5" fmla="*/ 1 h 14"/>
                          <a:gd name="T6" fmla="*/ 0 w 17"/>
                          <a:gd name="T7" fmla="*/ 1 h 14"/>
                          <a:gd name="T8" fmla="*/ 1 w 17"/>
                          <a:gd name="T9" fmla="*/ 1 h 14"/>
                          <a:gd name="T10" fmla="*/ 0 w 17"/>
                          <a:gd name="T11" fmla="*/ 1 h 14"/>
                          <a:gd name="T12" fmla="*/ 1 w 17"/>
                          <a:gd name="T13" fmla="*/ 1 h 14"/>
                          <a:gd name="T14" fmla="*/ 0 w 17"/>
                          <a:gd name="T15" fmla="*/ 1 h 14"/>
                          <a:gd name="T16" fmla="*/ 1 w 17"/>
                          <a:gd name="T17" fmla="*/ 1 h 14"/>
                          <a:gd name="T18" fmla="*/ 1 w 17"/>
                          <a:gd name="T19" fmla="*/ 2 h 14"/>
                          <a:gd name="T20" fmla="*/ 1 w 17"/>
                          <a:gd name="T21" fmla="*/ 2 h 14"/>
                          <a:gd name="T22" fmla="*/ 1 w 17"/>
                          <a:gd name="T23" fmla="*/ 2 h 14"/>
                          <a:gd name="T24" fmla="*/ 1 w 17"/>
                          <a:gd name="T25" fmla="*/ 1 h 14"/>
                          <a:gd name="T26" fmla="*/ 2 w 17"/>
                          <a:gd name="T27" fmla="*/ 2 h 14"/>
                          <a:gd name="T28" fmla="*/ 2 w 17"/>
                          <a:gd name="T29" fmla="*/ 1 h 14"/>
                          <a:gd name="T30" fmla="*/ 2 w 17"/>
                          <a:gd name="T31" fmla="*/ 2 h 14"/>
                          <a:gd name="T32" fmla="*/ 2 w 17"/>
                          <a:gd name="T33" fmla="*/ 1 h 14"/>
                          <a:gd name="T34" fmla="*/ 3 w 17"/>
                          <a:gd name="T35" fmla="*/ 1 h 14"/>
                          <a:gd name="T36" fmla="*/ 2 w 17"/>
                          <a:gd name="T37" fmla="*/ 1 h 14"/>
                          <a:gd name="T38" fmla="*/ 3 w 17"/>
                          <a:gd name="T39" fmla="*/ 1 h 14"/>
                          <a:gd name="T40" fmla="*/ 2 w 17"/>
                          <a:gd name="T41" fmla="*/ 1 h 14"/>
                          <a:gd name="T42" fmla="*/ 2 w 17"/>
                          <a:gd name="T43" fmla="*/ 1 h 14"/>
                          <a:gd name="T44" fmla="*/ 2 w 17"/>
                          <a:gd name="T45" fmla="*/ 1 h 14"/>
                          <a:gd name="T46" fmla="*/ 2 w 17"/>
                          <a:gd name="T47" fmla="*/ 0 h 14"/>
                          <a:gd name="T48" fmla="*/ 1 w 17"/>
                          <a:gd name="T49" fmla="*/ 1 h 1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7" h="14">
                            <a:moveTo>
                              <a:pt x="8" y="3"/>
                            </a:moveTo>
                            <a:lnTo>
                              <a:pt x="7" y="2"/>
                            </a:lnTo>
                            <a:lnTo>
                              <a:pt x="5" y="3"/>
                            </a:lnTo>
                            <a:lnTo>
                              <a:pt x="0" y="2"/>
                            </a:lnTo>
                            <a:lnTo>
                              <a:pt x="3" y="5"/>
                            </a:lnTo>
                            <a:lnTo>
                              <a:pt x="0" y="5"/>
                            </a:lnTo>
                            <a:lnTo>
                              <a:pt x="3" y="7"/>
                            </a:lnTo>
                            <a:lnTo>
                              <a:pt x="0" y="8"/>
                            </a:lnTo>
                            <a:lnTo>
                              <a:pt x="5" y="8"/>
                            </a:lnTo>
                            <a:lnTo>
                              <a:pt x="3" y="10"/>
                            </a:lnTo>
                            <a:lnTo>
                              <a:pt x="7" y="10"/>
                            </a:lnTo>
                            <a:lnTo>
                              <a:pt x="7" y="14"/>
                            </a:lnTo>
                            <a:lnTo>
                              <a:pt x="8" y="8"/>
                            </a:lnTo>
                            <a:lnTo>
                              <a:pt x="10" y="12"/>
                            </a:lnTo>
                            <a:lnTo>
                              <a:pt x="10" y="8"/>
                            </a:lnTo>
                            <a:lnTo>
                              <a:pt x="14" y="12"/>
                            </a:lnTo>
                            <a:lnTo>
                              <a:pt x="14" y="8"/>
                            </a:lnTo>
                            <a:lnTo>
                              <a:pt x="17" y="8"/>
                            </a:lnTo>
                            <a:lnTo>
                              <a:pt x="14" y="7"/>
                            </a:lnTo>
                            <a:lnTo>
                              <a:pt x="17" y="5"/>
                            </a:lnTo>
                            <a:lnTo>
                              <a:pt x="14" y="5"/>
                            </a:lnTo>
                            <a:lnTo>
                              <a:pt x="14" y="3"/>
                            </a:lnTo>
                            <a:lnTo>
                              <a:pt x="12" y="3"/>
                            </a:lnTo>
                            <a:lnTo>
                              <a:pt x="12" y="0"/>
                            </a:lnTo>
                            <a:lnTo>
                              <a:pt x="8" y="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76" name="Freeform 47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9" y="2728"/>
                        <a:ext cx="5" cy="5"/>
                      </a:xfrm>
                      <a:custGeom>
                        <a:avLst/>
                        <a:gdLst>
                          <a:gd name="T0" fmla="*/ 0 w 11"/>
                          <a:gd name="T1" fmla="*/ 1 h 10"/>
                          <a:gd name="T2" fmla="*/ 0 w 11"/>
                          <a:gd name="T3" fmla="*/ 1 h 10"/>
                          <a:gd name="T4" fmla="*/ 0 w 11"/>
                          <a:gd name="T5" fmla="*/ 1 h 10"/>
                          <a:gd name="T6" fmla="*/ 0 w 11"/>
                          <a:gd name="T7" fmla="*/ 1 h 10"/>
                          <a:gd name="T8" fmla="*/ 0 w 11"/>
                          <a:gd name="T9" fmla="*/ 1 h 10"/>
                          <a:gd name="T10" fmla="*/ 0 w 11"/>
                          <a:gd name="T11" fmla="*/ 1 h 10"/>
                          <a:gd name="T12" fmla="*/ 0 w 11"/>
                          <a:gd name="T13" fmla="*/ 1 h 10"/>
                          <a:gd name="T14" fmla="*/ 0 w 11"/>
                          <a:gd name="T15" fmla="*/ 1 h 10"/>
                          <a:gd name="T16" fmla="*/ 0 w 11"/>
                          <a:gd name="T17" fmla="*/ 1 h 10"/>
                          <a:gd name="T18" fmla="*/ 0 w 11"/>
                          <a:gd name="T19" fmla="*/ 1 h 10"/>
                          <a:gd name="T20" fmla="*/ 0 w 11"/>
                          <a:gd name="T21" fmla="*/ 1 h 10"/>
                          <a:gd name="T22" fmla="*/ 0 w 11"/>
                          <a:gd name="T23" fmla="*/ 2 h 10"/>
                          <a:gd name="T24" fmla="*/ 0 w 11"/>
                          <a:gd name="T25" fmla="*/ 1 h 10"/>
                          <a:gd name="T26" fmla="*/ 0 w 11"/>
                          <a:gd name="T27" fmla="*/ 1 h 10"/>
                          <a:gd name="T28" fmla="*/ 0 w 11"/>
                          <a:gd name="T29" fmla="*/ 1 h 10"/>
                          <a:gd name="T30" fmla="*/ 1 w 11"/>
                          <a:gd name="T31" fmla="*/ 1 h 10"/>
                          <a:gd name="T32" fmla="*/ 1 w 11"/>
                          <a:gd name="T33" fmla="*/ 1 h 10"/>
                          <a:gd name="T34" fmla="*/ 1 w 11"/>
                          <a:gd name="T35" fmla="*/ 1 h 10"/>
                          <a:gd name="T36" fmla="*/ 1 w 11"/>
                          <a:gd name="T37" fmla="*/ 1 h 10"/>
                          <a:gd name="T38" fmla="*/ 1 w 11"/>
                          <a:gd name="T39" fmla="*/ 1 h 10"/>
                          <a:gd name="T40" fmla="*/ 1 w 11"/>
                          <a:gd name="T41" fmla="*/ 1 h 10"/>
                          <a:gd name="T42" fmla="*/ 1 w 11"/>
                          <a:gd name="T43" fmla="*/ 1 h 10"/>
                          <a:gd name="T44" fmla="*/ 0 w 11"/>
                          <a:gd name="T45" fmla="*/ 1 h 10"/>
                          <a:gd name="T46" fmla="*/ 0 w 11"/>
                          <a:gd name="T47" fmla="*/ 0 h 10"/>
                          <a:gd name="T48" fmla="*/ 0 w 11"/>
                          <a:gd name="T49" fmla="*/ 1 h 1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1" h="10">
                            <a:moveTo>
                              <a:pt x="5" y="3"/>
                            </a:moveTo>
                            <a:lnTo>
                              <a:pt x="4" y="1"/>
                            </a:lnTo>
                            <a:lnTo>
                              <a:pt x="4" y="3"/>
                            </a:lnTo>
                            <a:lnTo>
                              <a:pt x="0" y="1"/>
                            </a:lnTo>
                            <a:lnTo>
                              <a:pt x="2" y="3"/>
                            </a:lnTo>
                            <a:lnTo>
                              <a:pt x="0" y="3"/>
                            </a:lnTo>
                            <a:lnTo>
                              <a:pt x="2" y="5"/>
                            </a:lnTo>
                            <a:lnTo>
                              <a:pt x="0" y="6"/>
                            </a:lnTo>
                            <a:lnTo>
                              <a:pt x="4" y="6"/>
                            </a:lnTo>
                            <a:lnTo>
                              <a:pt x="2" y="8"/>
                            </a:lnTo>
                            <a:lnTo>
                              <a:pt x="4" y="6"/>
                            </a:lnTo>
                            <a:lnTo>
                              <a:pt x="4" y="10"/>
                            </a:lnTo>
                            <a:lnTo>
                              <a:pt x="5" y="6"/>
                            </a:lnTo>
                            <a:lnTo>
                              <a:pt x="7" y="8"/>
                            </a:lnTo>
                            <a:lnTo>
                              <a:pt x="7" y="6"/>
                            </a:lnTo>
                            <a:lnTo>
                              <a:pt x="9" y="8"/>
                            </a:lnTo>
                            <a:lnTo>
                              <a:pt x="9" y="6"/>
                            </a:lnTo>
                            <a:lnTo>
                              <a:pt x="11" y="6"/>
                            </a:lnTo>
                            <a:lnTo>
                              <a:pt x="9" y="5"/>
                            </a:lnTo>
                            <a:lnTo>
                              <a:pt x="11" y="3"/>
                            </a:lnTo>
                            <a:lnTo>
                              <a:pt x="9" y="3"/>
                            </a:lnTo>
                            <a:lnTo>
                              <a:pt x="9" y="1"/>
                            </a:lnTo>
                            <a:lnTo>
                              <a:pt x="7" y="1"/>
                            </a:lnTo>
                            <a:lnTo>
                              <a:pt x="7" y="0"/>
                            </a:lnTo>
                            <a:lnTo>
                              <a:pt x="5" y="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77" name="Freeform 47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01" y="2730"/>
                        <a:ext cx="2" cy="2"/>
                      </a:xfrm>
                      <a:custGeom>
                        <a:avLst/>
                        <a:gdLst>
                          <a:gd name="T0" fmla="*/ 1 w 3"/>
                          <a:gd name="T1" fmla="*/ 1 h 3"/>
                          <a:gd name="T2" fmla="*/ 1 w 3"/>
                          <a:gd name="T3" fmla="*/ 0 h 3"/>
                          <a:gd name="T4" fmla="*/ 1 w 3"/>
                          <a:gd name="T5" fmla="*/ 1 h 3"/>
                          <a:gd name="T6" fmla="*/ 0 w 3"/>
                          <a:gd name="T7" fmla="*/ 0 h 3"/>
                          <a:gd name="T8" fmla="*/ 0 w 3"/>
                          <a:gd name="T9" fmla="*/ 1 h 3"/>
                          <a:gd name="T10" fmla="*/ 0 w 3"/>
                          <a:gd name="T11" fmla="*/ 1 h 3"/>
                          <a:gd name="T12" fmla="*/ 0 w 3"/>
                          <a:gd name="T13" fmla="*/ 1 h 3"/>
                          <a:gd name="T14" fmla="*/ 0 w 3"/>
                          <a:gd name="T15" fmla="*/ 1 h 3"/>
                          <a:gd name="T16" fmla="*/ 1 w 3"/>
                          <a:gd name="T17" fmla="*/ 1 h 3"/>
                          <a:gd name="T18" fmla="*/ 0 w 3"/>
                          <a:gd name="T19" fmla="*/ 1 h 3"/>
                          <a:gd name="T20" fmla="*/ 1 w 3"/>
                          <a:gd name="T21" fmla="*/ 1 h 3"/>
                          <a:gd name="T22" fmla="*/ 1 w 3"/>
                          <a:gd name="T23" fmla="*/ 1 h 3"/>
                          <a:gd name="T24" fmla="*/ 1 w 3"/>
                          <a:gd name="T25" fmla="*/ 1 h 3"/>
                          <a:gd name="T26" fmla="*/ 1 w 3"/>
                          <a:gd name="T27" fmla="*/ 1 h 3"/>
                          <a:gd name="T28" fmla="*/ 1 w 3"/>
                          <a:gd name="T29" fmla="*/ 1 h 3"/>
                          <a:gd name="T30" fmla="*/ 1 w 3"/>
                          <a:gd name="T31" fmla="*/ 1 h 3"/>
                          <a:gd name="T32" fmla="*/ 1 w 3"/>
                          <a:gd name="T33" fmla="*/ 1 h 3"/>
                          <a:gd name="T34" fmla="*/ 1 w 3"/>
                          <a:gd name="T35" fmla="*/ 1 h 3"/>
                          <a:gd name="T36" fmla="*/ 1 w 3"/>
                          <a:gd name="T37" fmla="*/ 1 h 3"/>
                          <a:gd name="T38" fmla="*/ 1 w 3"/>
                          <a:gd name="T39" fmla="*/ 1 h 3"/>
                          <a:gd name="T40" fmla="*/ 1 w 3"/>
                          <a:gd name="T41" fmla="*/ 1 h 3"/>
                          <a:gd name="T42" fmla="*/ 1 w 3"/>
                          <a:gd name="T43" fmla="*/ 0 h 3"/>
                          <a:gd name="T44" fmla="*/ 1 w 3"/>
                          <a:gd name="T45" fmla="*/ 0 h 3"/>
                          <a:gd name="T46" fmla="*/ 1 w 3"/>
                          <a:gd name="T47" fmla="*/ 0 h 3"/>
                          <a:gd name="T48" fmla="*/ 1 w 3"/>
                          <a:gd name="T49" fmla="*/ 1 h 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" h="3">
                            <a:moveTo>
                              <a:pt x="1" y="2"/>
                            </a:moveTo>
                            <a:lnTo>
                              <a:pt x="1" y="0"/>
                            </a:lnTo>
                            <a:lnTo>
                              <a:pt x="1" y="2"/>
                            </a:lnTo>
                            <a:lnTo>
                              <a:pt x="0" y="0"/>
                            </a:lnTo>
                            <a:lnTo>
                              <a:pt x="0" y="2"/>
                            </a:lnTo>
                            <a:lnTo>
                              <a:pt x="1" y="2"/>
                            </a:lnTo>
                            <a:lnTo>
                              <a:pt x="0" y="3"/>
                            </a:lnTo>
                            <a:lnTo>
                              <a:pt x="1" y="2"/>
                            </a:lnTo>
                            <a:lnTo>
                              <a:pt x="1" y="3"/>
                            </a:lnTo>
                            <a:lnTo>
                              <a:pt x="1" y="2"/>
                            </a:lnTo>
                            <a:lnTo>
                              <a:pt x="1" y="3"/>
                            </a:lnTo>
                            <a:lnTo>
                              <a:pt x="1" y="2"/>
                            </a:lnTo>
                            <a:lnTo>
                              <a:pt x="3" y="3"/>
                            </a:lnTo>
                            <a:lnTo>
                              <a:pt x="3" y="2"/>
                            </a:lnTo>
                            <a:lnTo>
                              <a:pt x="3" y="0"/>
                            </a:lnTo>
                            <a:lnTo>
                              <a:pt x="1" y="0"/>
                            </a:lnTo>
                            <a:lnTo>
                              <a:pt x="1" y="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</p:grpSp>
                <p:sp>
                  <p:nvSpPr>
                    <p:cNvPr id="437" name="Freeform 436"/>
                    <p:cNvSpPr>
                      <a:spLocks/>
                    </p:cNvSpPr>
                    <p:nvPr/>
                  </p:nvSpPr>
                  <p:spPr bwMode="auto">
                    <a:xfrm>
                      <a:off x="933" y="2676"/>
                      <a:ext cx="138" cy="108"/>
                    </a:xfrm>
                    <a:custGeom>
                      <a:avLst/>
                      <a:gdLst>
                        <a:gd name="T0" fmla="*/ 18 w 276"/>
                        <a:gd name="T1" fmla="*/ 8 h 216"/>
                        <a:gd name="T2" fmla="*/ 14 w 276"/>
                        <a:gd name="T3" fmla="*/ 3 h 216"/>
                        <a:gd name="T4" fmla="*/ 12 w 276"/>
                        <a:gd name="T5" fmla="*/ 8 h 216"/>
                        <a:gd name="T6" fmla="*/ 1 w 276"/>
                        <a:gd name="T7" fmla="*/ 3 h 216"/>
                        <a:gd name="T8" fmla="*/ 8 w 276"/>
                        <a:gd name="T9" fmla="*/ 10 h 216"/>
                        <a:gd name="T10" fmla="*/ 0 w 276"/>
                        <a:gd name="T11" fmla="*/ 11 h 216"/>
                        <a:gd name="T12" fmla="*/ 7 w 276"/>
                        <a:gd name="T13" fmla="*/ 15 h 216"/>
                        <a:gd name="T14" fmla="*/ 1 w 276"/>
                        <a:gd name="T15" fmla="*/ 19 h 216"/>
                        <a:gd name="T16" fmla="*/ 10 w 276"/>
                        <a:gd name="T17" fmla="*/ 18 h 216"/>
                        <a:gd name="T18" fmla="*/ 8 w 276"/>
                        <a:gd name="T19" fmla="*/ 22 h 216"/>
                        <a:gd name="T20" fmla="*/ 13 w 276"/>
                        <a:gd name="T21" fmla="*/ 20 h 216"/>
                        <a:gd name="T22" fmla="*/ 14 w 276"/>
                        <a:gd name="T23" fmla="*/ 27 h 216"/>
                        <a:gd name="T24" fmla="*/ 17 w 276"/>
                        <a:gd name="T25" fmla="*/ 19 h 216"/>
                        <a:gd name="T26" fmla="*/ 22 w 276"/>
                        <a:gd name="T27" fmla="*/ 25 h 216"/>
                        <a:gd name="T28" fmla="*/ 23 w 276"/>
                        <a:gd name="T29" fmla="*/ 19 h 216"/>
                        <a:gd name="T30" fmla="*/ 29 w 276"/>
                        <a:gd name="T31" fmla="*/ 23 h 216"/>
                        <a:gd name="T32" fmla="*/ 27 w 276"/>
                        <a:gd name="T33" fmla="*/ 17 h 216"/>
                        <a:gd name="T34" fmla="*/ 35 w 276"/>
                        <a:gd name="T35" fmla="*/ 17 h 216"/>
                        <a:gd name="T36" fmla="*/ 29 w 276"/>
                        <a:gd name="T37" fmla="*/ 14 h 216"/>
                        <a:gd name="T38" fmla="*/ 34 w 276"/>
                        <a:gd name="T39" fmla="*/ 11 h 216"/>
                        <a:gd name="T40" fmla="*/ 27 w 276"/>
                        <a:gd name="T41" fmla="*/ 10 h 216"/>
                        <a:gd name="T42" fmla="*/ 30 w 276"/>
                        <a:gd name="T43" fmla="*/ 6 h 216"/>
                        <a:gd name="T44" fmla="*/ 23 w 276"/>
                        <a:gd name="T45" fmla="*/ 7 h 216"/>
                        <a:gd name="T46" fmla="*/ 24 w 276"/>
                        <a:gd name="T47" fmla="*/ 0 h 216"/>
                        <a:gd name="T48" fmla="*/ 18 w 276"/>
                        <a:gd name="T49" fmla="*/ 8 h 21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76" h="216">
                          <a:moveTo>
                            <a:pt x="138" y="59"/>
                          </a:moveTo>
                          <a:lnTo>
                            <a:pt x="107" y="22"/>
                          </a:lnTo>
                          <a:lnTo>
                            <a:pt x="93" y="64"/>
                          </a:lnTo>
                          <a:lnTo>
                            <a:pt x="5" y="22"/>
                          </a:lnTo>
                          <a:lnTo>
                            <a:pt x="59" y="76"/>
                          </a:lnTo>
                          <a:lnTo>
                            <a:pt x="0" y="86"/>
                          </a:lnTo>
                          <a:lnTo>
                            <a:pt x="49" y="117"/>
                          </a:lnTo>
                          <a:lnTo>
                            <a:pt x="2" y="145"/>
                          </a:lnTo>
                          <a:lnTo>
                            <a:pt x="73" y="140"/>
                          </a:lnTo>
                          <a:lnTo>
                            <a:pt x="61" y="176"/>
                          </a:lnTo>
                          <a:lnTo>
                            <a:pt x="99" y="155"/>
                          </a:lnTo>
                          <a:lnTo>
                            <a:pt x="109" y="216"/>
                          </a:lnTo>
                          <a:lnTo>
                            <a:pt x="135" y="148"/>
                          </a:lnTo>
                          <a:lnTo>
                            <a:pt x="169" y="197"/>
                          </a:lnTo>
                          <a:lnTo>
                            <a:pt x="180" y="145"/>
                          </a:lnTo>
                          <a:lnTo>
                            <a:pt x="232" y="181"/>
                          </a:lnTo>
                          <a:lnTo>
                            <a:pt x="216" y="129"/>
                          </a:lnTo>
                          <a:lnTo>
                            <a:pt x="276" y="133"/>
                          </a:lnTo>
                          <a:lnTo>
                            <a:pt x="225" y="105"/>
                          </a:lnTo>
                          <a:lnTo>
                            <a:pt x="270" y="81"/>
                          </a:lnTo>
                          <a:lnTo>
                            <a:pt x="214" y="73"/>
                          </a:lnTo>
                          <a:lnTo>
                            <a:pt x="235" y="45"/>
                          </a:lnTo>
                          <a:lnTo>
                            <a:pt x="182" y="54"/>
                          </a:lnTo>
                          <a:lnTo>
                            <a:pt x="187" y="0"/>
                          </a:lnTo>
                          <a:lnTo>
                            <a:pt x="138" y="5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793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  <p:grpSp>
                <p:nvGrpSpPr>
                  <p:cNvPr id="393" name="Group 392"/>
                  <p:cNvGrpSpPr>
                    <a:grpSpLocks/>
                  </p:cNvGrpSpPr>
                  <p:nvPr/>
                </p:nvGrpSpPr>
                <p:grpSpPr bwMode="auto">
                  <a:xfrm>
                    <a:off x="611" y="3558"/>
                    <a:ext cx="212" cy="175"/>
                    <a:chOff x="1081" y="2681"/>
                    <a:chExt cx="138" cy="130"/>
                  </a:xfrm>
                </p:grpSpPr>
                <p:grpSp>
                  <p:nvGrpSpPr>
                    <p:cNvPr id="394" name="Group 39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081" y="2681"/>
                      <a:ext cx="138" cy="130"/>
                      <a:chOff x="1081" y="2681"/>
                      <a:chExt cx="138" cy="130"/>
                    </a:xfrm>
                  </p:grpSpPr>
                  <p:sp>
                    <p:nvSpPr>
                      <p:cNvPr id="396" name="Freeform 39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1" y="2681"/>
                        <a:ext cx="138" cy="130"/>
                      </a:xfrm>
                      <a:custGeom>
                        <a:avLst/>
                        <a:gdLst>
                          <a:gd name="T0" fmla="*/ 18 w 276"/>
                          <a:gd name="T1" fmla="*/ 9 h 260"/>
                          <a:gd name="T2" fmla="*/ 14 w 276"/>
                          <a:gd name="T3" fmla="*/ 4 h 260"/>
                          <a:gd name="T4" fmla="*/ 12 w 276"/>
                          <a:gd name="T5" fmla="*/ 10 h 260"/>
                          <a:gd name="T6" fmla="*/ 1 w 276"/>
                          <a:gd name="T7" fmla="*/ 4 h 260"/>
                          <a:gd name="T8" fmla="*/ 8 w 276"/>
                          <a:gd name="T9" fmla="*/ 12 h 260"/>
                          <a:gd name="T10" fmla="*/ 0 w 276"/>
                          <a:gd name="T11" fmla="*/ 13 h 260"/>
                          <a:gd name="T12" fmla="*/ 7 w 276"/>
                          <a:gd name="T13" fmla="*/ 18 h 260"/>
                          <a:gd name="T14" fmla="*/ 1 w 276"/>
                          <a:gd name="T15" fmla="*/ 22 h 260"/>
                          <a:gd name="T16" fmla="*/ 10 w 276"/>
                          <a:gd name="T17" fmla="*/ 21 h 260"/>
                          <a:gd name="T18" fmla="*/ 8 w 276"/>
                          <a:gd name="T19" fmla="*/ 27 h 260"/>
                          <a:gd name="T20" fmla="*/ 13 w 276"/>
                          <a:gd name="T21" fmla="*/ 24 h 260"/>
                          <a:gd name="T22" fmla="*/ 14 w 276"/>
                          <a:gd name="T23" fmla="*/ 33 h 260"/>
                          <a:gd name="T24" fmla="*/ 17 w 276"/>
                          <a:gd name="T25" fmla="*/ 23 h 260"/>
                          <a:gd name="T26" fmla="*/ 22 w 276"/>
                          <a:gd name="T27" fmla="*/ 30 h 260"/>
                          <a:gd name="T28" fmla="*/ 23 w 276"/>
                          <a:gd name="T29" fmla="*/ 22 h 260"/>
                          <a:gd name="T30" fmla="*/ 29 w 276"/>
                          <a:gd name="T31" fmla="*/ 28 h 260"/>
                          <a:gd name="T32" fmla="*/ 27 w 276"/>
                          <a:gd name="T33" fmla="*/ 20 h 260"/>
                          <a:gd name="T34" fmla="*/ 35 w 276"/>
                          <a:gd name="T35" fmla="*/ 20 h 260"/>
                          <a:gd name="T36" fmla="*/ 29 w 276"/>
                          <a:gd name="T37" fmla="*/ 16 h 260"/>
                          <a:gd name="T38" fmla="*/ 34 w 276"/>
                          <a:gd name="T39" fmla="*/ 13 h 260"/>
                          <a:gd name="T40" fmla="*/ 27 w 276"/>
                          <a:gd name="T41" fmla="*/ 11 h 260"/>
                          <a:gd name="T42" fmla="*/ 30 w 276"/>
                          <a:gd name="T43" fmla="*/ 7 h 260"/>
                          <a:gd name="T44" fmla="*/ 23 w 276"/>
                          <a:gd name="T45" fmla="*/ 8 h 260"/>
                          <a:gd name="T46" fmla="*/ 24 w 276"/>
                          <a:gd name="T47" fmla="*/ 0 h 260"/>
                          <a:gd name="T48" fmla="*/ 18 w 276"/>
                          <a:gd name="T49" fmla="*/ 9 h 26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76" h="260">
                            <a:moveTo>
                              <a:pt x="138" y="70"/>
                            </a:moveTo>
                            <a:lnTo>
                              <a:pt x="107" y="27"/>
                            </a:lnTo>
                            <a:lnTo>
                              <a:pt x="93" y="76"/>
                            </a:lnTo>
                            <a:lnTo>
                              <a:pt x="5" y="27"/>
                            </a:lnTo>
                            <a:lnTo>
                              <a:pt x="59" y="91"/>
                            </a:lnTo>
                            <a:lnTo>
                              <a:pt x="0" y="103"/>
                            </a:lnTo>
                            <a:lnTo>
                              <a:pt x="49" y="141"/>
                            </a:lnTo>
                            <a:lnTo>
                              <a:pt x="2" y="176"/>
                            </a:lnTo>
                            <a:lnTo>
                              <a:pt x="73" y="167"/>
                            </a:lnTo>
                            <a:lnTo>
                              <a:pt x="61" y="212"/>
                            </a:lnTo>
                            <a:lnTo>
                              <a:pt x="99" y="188"/>
                            </a:lnTo>
                            <a:lnTo>
                              <a:pt x="109" y="260"/>
                            </a:lnTo>
                            <a:lnTo>
                              <a:pt x="135" y="179"/>
                            </a:lnTo>
                            <a:lnTo>
                              <a:pt x="169" y="238"/>
                            </a:lnTo>
                            <a:lnTo>
                              <a:pt x="180" y="174"/>
                            </a:lnTo>
                            <a:lnTo>
                              <a:pt x="232" y="217"/>
                            </a:lnTo>
                            <a:lnTo>
                              <a:pt x="216" y="155"/>
                            </a:lnTo>
                            <a:lnTo>
                              <a:pt x="276" y="160"/>
                            </a:lnTo>
                            <a:lnTo>
                              <a:pt x="225" y="126"/>
                            </a:lnTo>
                            <a:lnTo>
                              <a:pt x="270" y="98"/>
                            </a:lnTo>
                            <a:lnTo>
                              <a:pt x="214" y="88"/>
                            </a:lnTo>
                            <a:lnTo>
                              <a:pt x="235" y="53"/>
                            </a:lnTo>
                            <a:lnTo>
                              <a:pt x="181" y="64"/>
                            </a:lnTo>
                            <a:lnTo>
                              <a:pt x="187" y="0"/>
                            </a:lnTo>
                            <a:lnTo>
                              <a:pt x="138" y="7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97" name="Freeform 39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4" y="2683"/>
                        <a:ext cx="132" cy="126"/>
                      </a:xfrm>
                      <a:custGeom>
                        <a:avLst/>
                        <a:gdLst>
                          <a:gd name="T0" fmla="*/ 16 w 265"/>
                          <a:gd name="T1" fmla="*/ 9 h 250"/>
                          <a:gd name="T2" fmla="*/ 12 w 265"/>
                          <a:gd name="T3" fmla="*/ 4 h 250"/>
                          <a:gd name="T4" fmla="*/ 11 w 265"/>
                          <a:gd name="T5" fmla="*/ 9 h 250"/>
                          <a:gd name="T6" fmla="*/ 0 w 265"/>
                          <a:gd name="T7" fmla="*/ 4 h 250"/>
                          <a:gd name="T8" fmla="*/ 7 w 265"/>
                          <a:gd name="T9" fmla="*/ 11 h 250"/>
                          <a:gd name="T10" fmla="*/ 0 w 265"/>
                          <a:gd name="T11" fmla="*/ 13 h 250"/>
                          <a:gd name="T12" fmla="*/ 5 w 265"/>
                          <a:gd name="T13" fmla="*/ 18 h 250"/>
                          <a:gd name="T14" fmla="*/ 0 w 265"/>
                          <a:gd name="T15" fmla="*/ 22 h 250"/>
                          <a:gd name="T16" fmla="*/ 8 w 265"/>
                          <a:gd name="T17" fmla="*/ 21 h 250"/>
                          <a:gd name="T18" fmla="*/ 7 w 265"/>
                          <a:gd name="T19" fmla="*/ 26 h 250"/>
                          <a:gd name="T20" fmla="*/ 11 w 265"/>
                          <a:gd name="T21" fmla="*/ 23 h 250"/>
                          <a:gd name="T22" fmla="*/ 13 w 265"/>
                          <a:gd name="T23" fmla="*/ 32 h 250"/>
                          <a:gd name="T24" fmla="*/ 16 w 265"/>
                          <a:gd name="T25" fmla="*/ 22 h 250"/>
                          <a:gd name="T26" fmla="*/ 20 w 265"/>
                          <a:gd name="T27" fmla="*/ 29 h 250"/>
                          <a:gd name="T28" fmla="*/ 21 w 265"/>
                          <a:gd name="T29" fmla="*/ 21 h 250"/>
                          <a:gd name="T30" fmla="*/ 27 w 265"/>
                          <a:gd name="T31" fmla="*/ 27 h 250"/>
                          <a:gd name="T32" fmla="*/ 26 w 265"/>
                          <a:gd name="T33" fmla="*/ 19 h 250"/>
                          <a:gd name="T34" fmla="*/ 33 w 265"/>
                          <a:gd name="T35" fmla="*/ 20 h 250"/>
                          <a:gd name="T36" fmla="*/ 26 w 265"/>
                          <a:gd name="T37" fmla="*/ 16 h 250"/>
                          <a:gd name="T38" fmla="*/ 32 w 265"/>
                          <a:gd name="T39" fmla="*/ 12 h 250"/>
                          <a:gd name="T40" fmla="*/ 25 w 265"/>
                          <a:gd name="T41" fmla="*/ 11 h 250"/>
                          <a:gd name="T42" fmla="*/ 28 w 265"/>
                          <a:gd name="T43" fmla="*/ 7 h 250"/>
                          <a:gd name="T44" fmla="*/ 21 w 265"/>
                          <a:gd name="T45" fmla="*/ 8 h 250"/>
                          <a:gd name="T46" fmla="*/ 22 w 265"/>
                          <a:gd name="T47" fmla="*/ 0 h 250"/>
                          <a:gd name="T48" fmla="*/ 16 w 265"/>
                          <a:gd name="T49" fmla="*/ 9 h 25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65" h="250">
                            <a:moveTo>
                              <a:pt x="133" y="67"/>
                            </a:moveTo>
                            <a:lnTo>
                              <a:pt x="102" y="26"/>
                            </a:lnTo>
                            <a:lnTo>
                              <a:pt x="90" y="72"/>
                            </a:lnTo>
                            <a:lnTo>
                              <a:pt x="6" y="26"/>
                            </a:lnTo>
                            <a:lnTo>
                              <a:pt x="57" y="88"/>
                            </a:lnTo>
                            <a:lnTo>
                              <a:pt x="0" y="100"/>
                            </a:lnTo>
                            <a:lnTo>
                              <a:pt x="47" y="136"/>
                            </a:lnTo>
                            <a:lnTo>
                              <a:pt x="2" y="169"/>
                            </a:lnTo>
                            <a:lnTo>
                              <a:pt x="69" y="160"/>
                            </a:lnTo>
                            <a:lnTo>
                              <a:pt x="57" y="204"/>
                            </a:lnTo>
                            <a:lnTo>
                              <a:pt x="95" y="181"/>
                            </a:lnTo>
                            <a:lnTo>
                              <a:pt x="104" y="250"/>
                            </a:lnTo>
                            <a:lnTo>
                              <a:pt x="130" y="172"/>
                            </a:lnTo>
                            <a:lnTo>
                              <a:pt x="163" y="229"/>
                            </a:lnTo>
                            <a:lnTo>
                              <a:pt x="171" y="167"/>
                            </a:lnTo>
                            <a:lnTo>
                              <a:pt x="221" y="209"/>
                            </a:lnTo>
                            <a:lnTo>
                              <a:pt x="208" y="148"/>
                            </a:lnTo>
                            <a:lnTo>
                              <a:pt x="265" y="153"/>
                            </a:lnTo>
                            <a:lnTo>
                              <a:pt x="214" y="121"/>
                            </a:lnTo>
                            <a:lnTo>
                              <a:pt x="258" y="95"/>
                            </a:lnTo>
                            <a:lnTo>
                              <a:pt x="206" y="84"/>
                            </a:lnTo>
                            <a:lnTo>
                              <a:pt x="225" y="52"/>
                            </a:lnTo>
                            <a:lnTo>
                              <a:pt x="173" y="62"/>
                            </a:lnTo>
                            <a:lnTo>
                              <a:pt x="178" y="0"/>
                            </a:lnTo>
                            <a:lnTo>
                              <a:pt x="133" y="6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98" name="Freeform 39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5" y="2685"/>
                        <a:ext cx="129" cy="122"/>
                      </a:xfrm>
                      <a:custGeom>
                        <a:avLst/>
                        <a:gdLst>
                          <a:gd name="T0" fmla="*/ 17 w 257"/>
                          <a:gd name="T1" fmla="*/ 9 h 244"/>
                          <a:gd name="T2" fmla="*/ 13 w 257"/>
                          <a:gd name="T3" fmla="*/ 4 h 244"/>
                          <a:gd name="T4" fmla="*/ 11 w 257"/>
                          <a:gd name="T5" fmla="*/ 9 h 244"/>
                          <a:gd name="T6" fmla="*/ 1 w 257"/>
                          <a:gd name="T7" fmla="*/ 4 h 244"/>
                          <a:gd name="T8" fmla="*/ 7 w 257"/>
                          <a:gd name="T9" fmla="*/ 11 h 244"/>
                          <a:gd name="T10" fmla="*/ 0 w 257"/>
                          <a:gd name="T11" fmla="*/ 13 h 244"/>
                          <a:gd name="T12" fmla="*/ 6 w 257"/>
                          <a:gd name="T13" fmla="*/ 17 h 244"/>
                          <a:gd name="T14" fmla="*/ 1 w 257"/>
                          <a:gd name="T15" fmla="*/ 21 h 244"/>
                          <a:gd name="T16" fmla="*/ 9 w 257"/>
                          <a:gd name="T17" fmla="*/ 20 h 244"/>
                          <a:gd name="T18" fmla="*/ 8 w 257"/>
                          <a:gd name="T19" fmla="*/ 25 h 244"/>
                          <a:gd name="T20" fmla="*/ 12 w 257"/>
                          <a:gd name="T21" fmla="*/ 22 h 244"/>
                          <a:gd name="T22" fmla="*/ 13 w 257"/>
                          <a:gd name="T23" fmla="*/ 31 h 244"/>
                          <a:gd name="T24" fmla="*/ 16 w 257"/>
                          <a:gd name="T25" fmla="*/ 21 h 244"/>
                          <a:gd name="T26" fmla="*/ 20 w 257"/>
                          <a:gd name="T27" fmla="*/ 28 h 244"/>
                          <a:gd name="T28" fmla="*/ 21 w 257"/>
                          <a:gd name="T29" fmla="*/ 21 h 244"/>
                          <a:gd name="T30" fmla="*/ 27 w 257"/>
                          <a:gd name="T31" fmla="*/ 26 h 244"/>
                          <a:gd name="T32" fmla="*/ 25 w 257"/>
                          <a:gd name="T33" fmla="*/ 19 h 244"/>
                          <a:gd name="T34" fmla="*/ 33 w 257"/>
                          <a:gd name="T35" fmla="*/ 19 h 244"/>
                          <a:gd name="T36" fmla="*/ 27 w 257"/>
                          <a:gd name="T37" fmla="*/ 15 h 244"/>
                          <a:gd name="T38" fmla="*/ 32 w 257"/>
                          <a:gd name="T39" fmla="*/ 12 h 244"/>
                          <a:gd name="T40" fmla="*/ 25 w 257"/>
                          <a:gd name="T41" fmla="*/ 11 h 244"/>
                          <a:gd name="T42" fmla="*/ 28 w 257"/>
                          <a:gd name="T43" fmla="*/ 7 h 244"/>
                          <a:gd name="T44" fmla="*/ 22 w 257"/>
                          <a:gd name="T45" fmla="*/ 8 h 244"/>
                          <a:gd name="T46" fmla="*/ 22 w 257"/>
                          <a:gd name="T47" fmla="*/ 0 h 244"/>
                          <a:gd name="T48" fmla="*/ 17 w 257"/>
                          <a:gd name="T49" fmla="*/ 9 h 24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7" h="244">
                            <a:moveTo>
                              <a:pt x="129" y="66"/>
                            </a:moveTo>
                            <a:lnTo>
                              <a:pt x="100" y="26"/>
                            </a:lnTo>
                            <a:lnTo>
                              <a:pt x="86" y="71"/>
                            </a:lnTo>
                            <a:lnTo>
                              <a:pt x="5" y="26"/>
                            </a:lnTo>
                            <a:lnTo>
                              <a:pt x="55" y="87"/>
                            </a:lnTo>
                            <a:lnTo>
                              <a:pt x="0" y="97"/>
                            </a:lnTo>
                            <a:lnTo>
                              <a:pt x="45" y="133"/>
                            </a:lnTo>
                            <a:lnTo>
                              <a:pt x="2" y="164"/>
                            </a:lnTo>
                            <a:lnTo>
                              <a:pt x="67" y="157"/>
                            </a:lnTo>
                            <a:lnTo>
                              <a:pt x="57" y="199"/>
                            </a:lnTo>
                            <a:lnTo>
                              <a:pt x="91" y="176"/>
                            </a:lnTo>
                            <a:lnTo>
                              <a:pt x="102" y="244"/>
                            </a:lnTo>
                            <a:lnTo>
                              <a:pt x="126" y="168"/>
                            </a:lnTo>
                            <a:lnTo>
                              <a:pt x="157" y="223"/>
                            </a:lnTo>
                            <a:lnTo>
                              <a:pt x="167" y="163"/>
                            </a:lnTo>
                            <a:lnTo>
                              <a:pt x="216" y="204"/>
                            </a:lnTo>
                            <a:lnTo>
                              <a:pt x="200" y="145"/>
                            </a:lnTo>
                            <a:lnTo>
                              <a:pt x="257" y="150"/>
                            </a:lnTo>
                            <a:lnTo>
                              <a:pt x="209" y="118"/>
                            </a:lnTo>
                            <a:lnTo>
                              <a:pt x="250" y="92"/>
                            </a:lnTo>
                            <a:lnTo>
                              <a:pt x="200" y="83"/>
                            </a:lnTo>
                            <a:lnTo>
                              <a:pt x="219" y="50"/>
                            </a:lnTo>
                            <a:lnTo>
                              <a:pt x="169" y="61"/>
                            </a:lnTo>
                            <a:lnTo>
                              <a:pt x="174" y="0"/>
                            </a:lnTo>
                            <a:lnTo>
                              <a:pt x="129" y="6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99" name="Freeform 39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7" y="2687"/>
                        <a:ext cx="125" cy="118"/>
                      </a:xfrm>
                      <a:custGeom>
                        <a:avLst/>
                        <a:gdLst>
                          <a:gd name="T0" fmla="*/ 15 w 251"/>
                          <a:gd name="T1" fmla="*/ 8 h 236"/>
                          <a:gd name="T2" fmla="*/ 12 w 251"/>
                          <a:gd name="T3" fmla="*/ 4 h 236"/>
                          <a:gd name="T4" fmla="*/ 10 w 251"/>
                          <a:gd name="T5" fmla="*/ 9 h 236"/>
                          <a:gd name="T6" fmla="*/ 0 w 251"/>
                          <a:gd name="T7" fmla="*/ 4 h 236"/>
                          <a:gd name="T8" fmla="*/ 6 w 251"/>
                          <a:gd name="T9" fmla="*/ 11 h 236"/>
                          <a:gd name="T10" fmla="*/ 0 w 251"/>
                          <a:gd name="T11" fmla="*/ 12 h 236"/>
                          <a:gd name="T12" fmla="*/ 5 w 251"/>
                          <a:gd name="T13" fmla="*/ 16 h 236"/>
                          <a:gd name="T14" fmla="*/ 0 w 251"/>
                          <a:gd name="T15" fmla="*/ 20 h 236"/>
                          <a:gd name="T16" fmla="*/ 8 w 251"/>
                          <a:gd name="T17" fmla="*/ 19 h 236"/>
                          <a:gd name="T18" fmla="*/ 7 w 251"/>
                          <a:gd name="T19" fmla="*/ 25 h 236"/>
                          <a:gd name="T20" fmla="*/ 11 w 251"/>
                          <a:gd name="T21" fmla="*/ 22 h 236"/>
                          <a:gd name="T22" fmla="*/ 12 w 251"/>
                          <a:gd name="T23" fmla="*/ 30 h 236"/>
                          <a:gd name="T24" fmla="*/ 15 w 251"/>
                          <a:gd name="T25" fmla="*/ 21 h 236"/>
                          <a:gd name="T26" fmla="*/ 19 w 251"/>
                          <a:gd name="T27" fmla="*/ 27 h 236"/>
                          <a:gd name="T28" fmla="*/ 20 w 251"/>
                          <a:gd name="T29" fmla="*/ 20 h 236"/>
                          <a:gd name="T30" fmla="*/ 26 w 251"/>
                          <a:gd name="T31" fmla="*/ 25 h 236"/>
                          <a:gd name="T32" fmla="*/ 24 w 251"/>
                          <a:gd name="T33" fmla="*/ 18 h 236"/>
                          <a:gd name="T34" fmla="*/ 31 w 251"/>
                          <a:gd name="T35" fmla="*/ 19 h 236"/>
                          <a:gd name="T36" fmla="*/ 25 w 251"/>
                          <a:gd name="T37" fmla="*/ 15 h 236"/>
                          <a:gd name="T38" fmla="*/ 30 w 251"/>
                          <a:gd name="T39" fmla="*/ 12 h 236"/>
                          <a:gd name="T40" fmla="*/ 24 w 251"/>
                          <a:gd name="T41" fmla="*/ 10 h 236"/>
                          <a:gd name="T42" fmla="*/ 26 w 251"/>
                          <a:gd name="T43" fmla="*/ 6 h 236"/>
                          <a:gd name="T44" fmla="*/ 20 w 251"/>
                          <a:gd name="T45" fmla="*/ 8 h 236"/>
                          <a:gd name="T46" fmla="*/ 21 w 251"/>
                          <a:gd name="T47" fmla="*/ 0 h 236"/>
                          <a:gd name="T48" fmla="*/ 15 w 251"/>
                          <a:gd name="T49" fmla="*/ 8 h 2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1" h="236">
                            <a:moveTo>
                              <a:pt x="126" y="64"/>
                            </a:moveTo>
                            <a:lnTo>
                              <a:pt x="97" y="26"/>
                            </a:lnTo>
                            <a:lnTo>
                              <a:pt x="85" y="69"/>
                            </a:lnTo>
                            <a:lnTo>
                              <a:pt x="5" y="26"/>
                            </a:lnTo>
                            <a:lnTo>
                              <a:pt x="54" y="83"/>
                            </a:lnTo>
                            <a:lnTo>
                              <a:pt x="0" y="93"/>
                            </a:lnTo>
                            <a:lnTo>
                              <a:pt x="43" y="127"/>
                            </a:lnTo>
                            <a:lnTo>
                              <a:pt x="2" y="160"/>
                            </a:lnTo>
                            <a:lnTo>
                              <a:pt x="66" y="152"/>
                            </a:lnTo>
                            <a:lnTo>
                              <a:pt x="56" y="193"/>
                            </a:lnTo>
                            <a:lnTo>
                              <a:pt x="90" y="171"/>
                            </a:lnTo>
                            <a:lnTo>
                              <a:pt x="99" y="236"/>
                            </a:lnTo>
                            <a:lnTo>
                              <a:pt x="123" y="162"/>
                            </a:lnTo>
                            <a:lnTo>
                              <a:pt x="154" y="216"/>
                            </a:lnTo>
                            <a:lnTo>
                              <a:pt x="163" y="159"/>
                            </a:lnTo>
                            <a:lnTo>
                              <a:pt x="211" y="197"/>
                            </a:lnTo>
                            <a:lnTo>
                              <a:pt x="195" y="141"/>
                            </a:lnTo>
                            <a:lnTo>
                              <a:pt x="251" y="145"/>
                            </a:lnTo>
                            <a:lnTo>
                              <a:pt x="204" y="114"/>
                            </a:lnTo>
                            <a:lnTo>
                              <a:pt x="244" y="89"/>
                            </a:lnTo>
                            <a:lnTo>
                              <a:pt x="194" y="79"/>
                            </a:lnTo>
                            <a:lnTo>
                              <a:pt x="213" y="48"/>
                            </a:lnTo>
                            <a:lnTo>
                              <a:pt x="164" y="58"/>
                            </a:lnTo>
                            <a:lnTo>
                              <a:pt x="169" y="0"/>
                            </a:lnTo>
                            <a:lnTo>
                              <a:pt x="126" y="6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00" name="Freeform 39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9" y="2689"/>
                        <a:ext cx="122" cy="114"/>
                      </a:xfrm>
                      <a:custGeom>
                        <a:avLst/>
                        <a:gdLst>
                          <a:gd name="T0" fmla="*/ 16 w 243"/>
                          <a:gd name="T1" fmla="*/ 7 h 230"/>
                          <a:gd name="T2" fmla="*/ 12 w 243"/>
                          <a:gd name="T3" fmla="*/ 3 h 230"/>
                          <a:gd name="T4" fmla="*/ 11 w 243"/>
                          <a:gd name="T5" fmla="*/ 8 h 230"/>
                          <a:gd name="T6" fmla="*/ 1 w 243"/>
                          <a:gd name="T7" fmla="*/ 3 h 230"/>
                          <a:gd name="T8" fmla="*/ 7 w 243"/>
                          <a:gd name="T9" fmla="*/ 10 h 230"/>
                          <a:gd name="T10" fmla="*/ 0 w 243"/>
                          <a:gd name="T11" fmla="*/ 11 h 230"/>
                          <a:gd name="T12" fmla="*/ 6 w 243"/>
                          <a:gd name="T13" fmla="*/ 15 h 230"/>
                          <a:gd name="T14" fmla="*/ 1 w 243"/>
                          <a:gd name="T15" fmla="*/ 19 h 230"/>
                          <a:gd name="T16" fmla="*/ 8 w 243"/>
                          <a:gd name="T17" fmla="*/ 18 h 230"/>
                          <a:gd name="T18" fmla="*/ 7 w 243"/>
                          <a:gd name="T19" fmla="*/ 23 h 230"/>
                          <a:gd name="T20" fmla="*/ 11 w 243"/>
                          <a:gd name="T21" fmla="*/ 20 h 230"/>
                          <a:gd name="T22" fmla="*/ 12 w 243"/>
                          <a:gd name="T23" fmla="*/ 28 h 230"/>
                          <a:gd name="T24" fmla="*/ 15 w 243"/>
                          <a:gd name="T25" fmla="*/ 19 h 230"/>
                          <a:gd name="T26" fmla="*/ 19 w 243"/>
                          <a:gd name="T27" fmla="*/ 26 h 230"/>
                          <a:gd name="T28" fmla="*/ 20 w 243"/>
                          <a:gd name="T29" fmla="*/ 19 h 230"/>
                          <a:gd name="T30" fmla="*/ 26 w 243"/>
                          <a:gd name="T31" fmla="*/ 23 h 230"/>
                          <a:gd name="T32" fmla="*/ 24 w 243"/>
                          <a:gd name="T33" fmla="*/ 17 h 230"/>
                          <a:gd name="T34" fmla="*/ 31 w 243"/>
                          <a:gd name="T35" fmla="*/ 17 h 230"/>
                          <a:gd name="T36" fmla="*/ 25 w 243"/>
                          <a:gd name="T37" fmla="*/ 13 h 230"/>
                          <a:gd name="T38" fmla="*/ 30 w 243"/>
                          <a:gd name="T39" fmla="*/ 10 h 230"/>
                          <a:gd name="T40" fmla="*/ 24 w 243"/>
                          <a:gd name="T41" fmla="*/ 9 h 230"/>
                          <a:gd name="T42" fmla="*/ 26 w 243"/>
                          <a:gd name="T43" fmla="*/ 5 h 230"/>
                          <a:gd name="T44" fmla="*/ 20 w 243"/>
                          <a:gd name="T45" fmla="*/ 7 h 230"/>
                          <a:gd name="T46" fmla="*/ 21 w 243"/>
                          <a:gd name="T47" fmla="*/ 0 h 230"/>
                          <a:gd name="T48" fmla="*/ 16 w 243"/>
                          <a:gd name="T49" fmla="*/ 7 h 23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3" h="230">
                            <a:moveTo>
                              <a:pt x="122" y="62"/>
                            </a:moveTo>
                            <a:lnTo>
                              <a:pt x="95" y="24"/>
                            </a:lnTo>
                            <a:lnTo>
                              <a:pt x="83" y="67"/>
                            </a:lnTo>
                            <a:lnTo>
                              <a:pt x="5" y="24"/>
                            </a:lnTo>
                            <a:lnTo>
                              <a:pt x="52" y="81"/>
                            </a:lnTo>
                            <a:lnTo>
                              <a:pt x="0" y="92"/>
                            </a:lnTo>
                            <a:lnTo>
                              <a:pt x="43" y="124"/>
                            </a:lnTo>
                            <a:lnTo>
                              <a:pt x="1" y="156"/>
                            </a:lnTo>
                            <a:lnTo>
                              <a:pt x="64" y="149"/>
                            </a:lnTo>
                            <a:lnTo>
                              <a:pt x="53" y="187"/>
                            </a:lnTo>
                            <a:lnTo>
                              <a:pt x="86" y="166"/>
                            </a:lnTo>
                            <a:lnTo>
                              <a:pt x="96" y="230"/>
                            </a:lnTo>
                            <a:lnTo>
                              <a:pt x="119" y="159"/>
                            </a:lnTo>
                            <a:lnTo>
                              <a:pt x="148" y="211"/>
                            </a:lnTo>
                            <a:lnTo>
                              <a:pt x="159" y="154"/>
                            </a:lnTo>
                            <a:lnTo>
                              <a:pt x="203" y="192"/>
                            </a:lnTo>
                            <a:lnTo>
                              <a:pt x="190" y="137"/>
                            </a:lnTo>
                            <a:lnTo>
                              <a:pt x="243" y="142"/>
                            </a:lnTo>
                            <a:lnTo>
                              <a:pt x="198" y="111"/>
                            </a:lnTo>
                            <a:lnTo>
                              <a:pt x="238" y="86"/>
                            </a:lnTo>
                            <a:lnTo>
                              <a:pt x="188" y="78"/>
                            </a:lnTo>
                            <a:lnTo>
                              <a:pt x="207" y="47"/>
                            </a:lnTo>
                            <a:lnTo>
                              <a:pt x="160" y="57"/>
                            </a:lnTo>
                            <a:lnTo>
                              <a:pt x="164" y="0"/>
                            </a:lnTo>
                            <a:lnTo>
                              <a:pt x="122" y="6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01" name="Freeform 40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1" y="2690"/>
                        <a:ext cx="118" cy="112"/>
                      </a:xfrm>
                      <a:custGeom>
                        <a:avLst/>
                        <a:gdLst>
                          <a:gd name="T0" fmla="*/ 14 w 237"/>
                          <a:gd name="T1" fmla="*/ 8 h 222"/>
                          <a:gd name="T2" fmla="*/ 11 w 237"/>
                          <a:gd name="T3" fmla="*/ 3 h 222"/>
                          <a:gd name="T4" fmla="*/ 10 w 237"/>
                          <a:gd name="T5" fmla="*/ 9 h 222"/>
                          <a:gd name="T6" fmla="*/ 0 w 237"/>
                          <a:gd name="T7" fmla="*/ 3 h 222"/>
                          <a:gd name="T8" fmla="*/ 6 w 237"/>
                          <a:gd name="T9" fmla="*/ 10 h 222"/>
                          <a:gd name="T10" fmla="*/ 0 w 237"/>
                          <a:gd name="T11" fmla="*/ 11 h 222"/>
                          <a:gd name="T12" fmla="*/ 5 w 237"/>
                          <a:gd name="T13" fmla="*/ 16 h 222"/>
                          <a:gd name="T14" fmla="*/ 0 w 237"/>
                          <a:gd name="T15" fmla="*/ 19 h 222"/>
                          <a:gd name="T16" fmla="*/ 7 w 237"/>
                          <a:gd name="T17" fmla="*/ 18 h 222"/>
                          <a:gd name="T18" fmla="*/ 6 w 237"/>
                          <a:gd name="T19" fmla="*/ 23 h 222"/>
                          <a:gd name="T20" fmla="*/ 10 w 237"/>
                          <a:gd name="T21" fmla="*/ 21 h 222"/>
                          <a:gd name="T22" fmla="*/ 11 w 237"/>
                          <a:gd name="T23" fmla="*/ 29 h 222"/>
                          <a:gd name="T24" fmla="*/ 14 w 237"/>
                          <a:gd name="T25" fmla="*/ 20 h 222"/>
                          <a:gd name="T26" fmla="*/ 18 w 237"/>
                          <a:gd name="T27" fmla="*/ 26 h 222"/>
                          <a:gd name="T28" fmla="*/ 19 w 237"/>
                          <a:gd name="T29" fmla="*/ 19 h 222"/>
                          <a:gd name="T30" fmla="*/ 24 w 237"/>
                          <a:gd name="T31" fmla="*/ 24 h 222"/>
                          <a:gd name="T32" fmla="*/ 23 w 237"/>
                          <a:gd name="T33" fmla="*/ 17 h 222"/>
                          <a:gd name="T34" fmla="*/ 29 w 237"/>
                          <a:gd name="T35" fmla="*/ 18 h 222"/>
                          <a:gd name="T36" fmla="*/ 24 w 237"/>
                          <a:gd name="T37" fmla="*/ 14 h 222"/>
                          <a:gd name="T38" fmla="*/ 29 w 237"/>
                          <a:gd name="T39" fmla="*/ 11 h 222"/>
                          <a:gd name="T40" fmla="*/ 22 w 237"/>
                          <a:gd name="T41" fmla="*/ 10 h 222"/>
                          <a:gd name="T42" fmla="*/ 25 w 237"/>
                          <a:gd name="T43" fmla="*/ 6 h 222"/>
                          <a:gd name="T44" fmla="*/ 19 w 237"/>
                          <a:gd name="T45" fmla="*/ 7 h 222"/>
                          <a:gd name="T46" fmla="*/ 20 w 237"/>
                          <a:gd name="T47" fmla="*/ 0 h 222"/>
                          <a:gd name="T48" fmla="*/ 14 w 237"/>
                          <a:gd name="T49" fmla="*/ 8 h 22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37" h="222">
                            <a:moveTo>
                              <a:pt x="119" y="60"/>
                            </a:moveTo>
                            <a:lnTo>
                              <a:pt x="92" y="24"/>
                            </a:lnTo>
                            <a:lnTo>
                              <a:pt x="80" y="65"/>
                            </a:lnTo>
                            <a:lnTo>
                              <a:pt x="5" y="24"/>
                            </a:lnTo>
                            <a:lnTo>
                              <a:pt x="50" y="77"/>
                            </a:lnTo>
                            <a:lnTo>
                              <a:pt x="0" y="88"/>
                            </a:lnTo>
                            <a:lnTo>
                              <a:pt x="42" y="120"/>
                            </a:lnTo>
                            <a:lnTo>
                              <a:pt x="2" y="150"/>
                            </a:lnTo>
                            <a:lnTo>
                              <a:pt x="62" y="143"/>
                            </a:lnTo>
                            <a:lnTo>
                              <a:pt x="52" y="181"/>
                            </a:lnTo>
                            <a:lnTo>
                              <a:pt x="85" y="160"/>
                            </a:lnTo>
                            <a:lnTo>
                              <a:pt x="93" y="222"/>
                            </a:lnTo>
                            <a:lnTo>
                              <a:pt x="116" y="153"/>
                            </a:lnTo>
                            <a:lnTo>
                              <a:pt x="145" y="203"/>
                            </a:lnTo>
                            <a:lnTo>
                              <a:pt x="154" y="148"/>
                            </a:lnTo>
                            <a:lnTo>
                              <a:pt x="199" y="186"/>
                            </a:lnTo>
                            <a:lnTo>
                              <a:pt x="185" y="133"/>
                            </a:lnTo>
                            <a:lnTo>
                              <a:pt x="237" y="138"/>
                            </a:lnTo>
                            <a:lnTo>
                              <a:pt x="192" y="107"/>
                            </a:lnTo>
                            <a:lnTo>
                              <a:pt x="232" y="84"/>
                            </a:lnTo>
                            <a:lnTo>
                              <a:pt x="183" y="76"/>
                            </a:lnTo>
                            <a:lnTo>
                              <a:pt x="202" y="46"/>
                            </a:lnTo>
                            <a:lnTo>
                              <a:pt x="156" y="55"/>
                            </a:lnTo>
                            <a:lnTo>
                              <a:pt x="161" y="0"/>
                            </a:lnTo>
                            <a:lnTo>
                              <a:pt x="119" y="6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02" name="Freeform 40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2" y="2692"/>
                        <a:ext cx="115" cy="108"/>
                      </a:xfrm>
                      <a:custGeom>
                        <a:avLst/>
                        <a:gdLst>
                          <a:gd name="T0" fmla="*/ 15 w 229"/>
                          <a:gd name="T1" fmla="*/ 8 h 216"/>
                          <a:gd name="T2" fmla="*/ 12 w 229"/>
                          <a:gd name="T3" fmla="*/ 3 h 216"/>
                          <a:gd name="T4" fmla="*/ 10 w 229"/>
                          <a:gd name="T5" fmla="*/ 8 h 216"/>
                          <a:gd name="T6" fmla="*/ 1 w 229"/>
                          <a:gd name="T7" fmla="*/ 3 h 216"/>
                          <a:gd name="T8" fmla="*/ 6 w 229"/>
                          <a:gd name="T9" fmla="*/ 10 h 216"/>
                          <a:gd name="T10" fmla="*/ 0 w 229"/>
                          <a:gd name="T11" fmla="*/ 11 h 216"/>
                          <a:gd name="T12" fmla="*/ 5 w 229"/>
                          <a:gd name="T13" fmla="*/ 15 h 216"/>
                          <a:gd name="T14" fmla="*/ 1 w 229"/>
                          <a:gd name="T15" fmla="*/ 19 h 216"/>
                          <a:gd name="T16" fmla="*/ 8 w 229"/>
                          <a:gd name="T17" fmla="*/ 18 h 216"/>
                          <a:gd name="T18" fmla="*/ 7 w 229"/>
                          <a:gd name="T19" fmla="*/ 22 h 216"/>
                          <a:gd name="T20" fmla="*/ 11 w 229"/>
                          <a:gd name="T21" fmla="*/ 20 h 216"/>
                          <a:gd name="T22" fmla="*/ 12 w 229"/>
                          <a:gd name="T23" fmla="*/ 27 h 216"/>
                          <a:gd name="T24" fmla="*/ 14 w 229"/>
                          <a:gd name="T25" fmla="*/ 19 h 216"/>
                          <a:gd name="T26" fmla="*/ 18 w 229"/>
                          <a:gd name="T27" fmla="*/ 25 h 216"/>
                          <a:gd name="T28" fmla="*/ 19 w 229"/>
                          <a:gd name="T29" fmla="*/ 19 h 216"/>
                          <a:gd name="T30" fmla="*/ 25 w 229"/>
                          <a:gd name="T31" fmla="*/ 23 h 216"/>
                          <a:gd name="T32" fmla="*/ 23 w 229"/>
                          <a:gd name="T33" fmla="*/ 17 h 216"/>
                          <a:gd name="T34" fmla="*/ 29 w 229"/>
                          <a:gd name="T35" fmla="*/ 17 h 216"/>
                          <a:gd name="T36" fmla="*/ 24 w 229"/>
                          <a:gd name="T37" fmla="*/ 14 h 216"/>
                          <a:gd name="T38" fmla="*/ 28 w 229"/>
                          <a:gd name="T39" fmla="*/ 11 h 216"/>
                          <a:gd name="T40" fmla="*/ 23 w 229"/>
                          <a:gd name="T41" fmla="*/ 10 h 216"/>
                          <a:gd name="T42" fmla="*/ 25 w 229"/>
                          <a:gd name="T43" fmla="*/ 6 h 216"/>
                          <a:gd name="T44" fmla="*/ 19 w 229"/>
                          <a:gd name="T45" fmla="*/ 7 h 216"/>
                          <a:gd name="T46" fmla="*/ 20 w 229"/>
                          <a:gd name="T47" fmla="*/ 0 h 216"/>
                          <a:gd name="T48" fmla="*/ 15 w 229"/>
                          <a:gd name="T49" fmla="*/ 8 h 21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29" h="216">
                            <a:moveTo>
                              <a:pt x="115" y="59"/>
                            </a:moveTo>
                            <a:lnTo>
                              <a:pt x="89" y="23"/>
                            </a:lnTo>
                            <a:lnTo>
                              <a:pt x="77" y="62"/>
                            </a:lnTo>
                            <a:lnTo>
                              <a:pt x="3" y="23"/>
                            </a:lnTo>
                            <a:lnTo>
                              <a:pt x="48" y="76"/>
                            </a:lnTo>
                            <a:lnTo>
                              <a:pt x="0" y="86"/>
                            </a:lnTo>
                            <a:lnTo>
                              <a:pt x="39" y="117"/>
                            </a:lnTo>
                            <a:lnTo>
                              <a:pt x="1" y="147"/>
                            </a:lnTo>
                            <a:lnTo>
                              <a:pt x="60" y="138"/>
                            </a:lnTo>
                            <a:lnTo>
                              <a:pt x="50" y="176"/>
                            </a:lnTo>
                            <a:lnTo>
                              <a:pt x="81" y="155"/>
                            </a:lnTo>
                            <a:lnTo>
                              <a:pt x="89" y="216"/>
                            </a:lnTo>
                            <a:lnTo>
                              <a:pt x="112" y="149"/>
                            </a:lnTo>
                            <a:lnTo>
                              <a:pt x="141" y="197"/>
                            </a:lnTo>
                            <a:lnTo>
                              <a:pt x="150" y="145"/>
                            </a:lnTo>
                            <a:lnTo>
                              <a:pt x="193" y="180"/>
                            </a:lnTo>
                            <a:lnTo>
                              <a:pt x="179" y="130"/>
                            </a:lnTo>
                            <a:lnTo>
                              <a:pt x="229" y="133"/>
                            </a:lnTo>
                            <a:lnTo>
                              <a:pt x="186" y="105"/>
                            </a:lnTo>
                            <a:lnTo>
                              <a:pt x="224" y="81"/>
                            </a:lnTo>
                            <a:lnTo>
                              <a:pt x="177" y="73"/>
                            </a:lnTo>
                            <a:lnTo>
                              <a:pt x="195" y="45"/>
                            </a:lnTo>
                            <a:lnTo>
                              <a:pt x="150" y="54"/>
                            </a:lnTo>
                            <a:lnTo>
                              <a:pt x="155" y="0"/>
                            </a:lnTo>
                            <a:lnTo>
                              <a:pt x="115" y="5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03" name="Freeform 40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4" y="2694"/>
                        <a:ext cx="111" cy="104"/>
                      </a:xfrm>
                      <a:custGeom>
                        <a:avLst/>
                        <a:gdLst>
                          <a:gd name="T0" fmla="*/ 14 w 223"/>
                          <a:gd name="T1" fmla="*/ 7 h 208"/>
                          <a:gd name="T2" fmla="*/ 10 w 223"/>
                          <a:gd name="T3" fmla="*/ 3 h 208"/>
                          <a:gd name="T4" fmla="*/ 9 w 223"/>
                          <a:gd name="T5" fmla="*/ 8 h 208"/>
                          <a:gd name="T6" fmla="*/ 0 w 223"/>
                          <a:gd name="T7" fmla="*/ 3 h 208"/>
                          <a:gd name="T8" fmla="*/ 5 w 223"/>
                          <a:gd name="T9" fmla="*/ 10 h 208"/>
                          <a:gd name="T10" fmla="*/ 0 w 223"/>
                          <a:gd name="T11" fmla="*/ 11 h 208"/>
                          <a:gd name="T12" fmla="*/ 5 w 223"/>
                          <a:gd name="T13" fmla="*/ 15 h 208"/>
                          <a:gd name="T14" fmla="*/ 0 w 223"/>
                          <a:gd name="T15" fmla="*/ 18 h 208"/>
                          <a:gd name="T16" fmla="*/ 7 w 223"/>
                          <a:gd name="T17" fmla="*/ 17 h 208"/>
                          <a:gd name="T18" fmla="*/ 6 w 223"/>
                          <a:gd name="T19" fmla="*/ 22 h 208"/>
                          <a:gd name="T20" fmla="*/ 10 w 223"/>
                          <a:gd name="T21" fmla="*/ 19 h 208"/>
                          <a:gd name="T22" fmla="*/ 11 w 223"/>
                          <a:gd name="T23" fmla="*/ 26 h 208"/>
                          <a:gd name="T24" fmla="*/ 13 w 223"/>
                          <a:gd name="T25" fmla="*/ 18 h 208"/>
                          <a:gd name="T26" fmla="*/ 17 w 223"/>
                          <a:gd name="T27" fmla="*/ 24 h 208"/>
                          <a:gd name="T28" fmla="*/ 18 w 223"/>
                          <a:gd name="T29" fmla="*/ 18 h 208"/>
                          <a:gd name="T30" fmla="*/ 23 w 223"/>
                          <a:gd name="T31" fmla="*/ 22 h 208"/>
                          <a:gd name="T32" fmla="*/ 21 w 223"/>
                          <a:gd name="T33" fmla="*/ 16 h 208"/>
                          <a:gd name="T34" fmla="*/ 27 w 223"/>
                          <a:gd name="T35" fmla="*/ 17 h 208"/>
                          <a:gd name="T36" fmla="*/ 22 w 223"/>
                          <a:gd name="T37" fmla="*/ 13 h 208"/>
                          <a:gd name="T38" fmla="*/ 27 w 223"/>
                          <a:gd name="T39" fmla="*/ 10 h 208"/>
                          <a:gd name="T40" fmla="*/ 21 w 223"/>
                          <a:gd name="T41" fmla="*/ 9 h 208"/>
                          <a:gd name="T42" fmla="*/ 23 w 223"/>
                          <a:gd name="T43" fmla="*/ 6 h 208"/>
                          <a:gd name="T44" fmla="*/ 18 w 223"/>
                          <a:gd name="T45" fmla="*/ 7 h 208"/>
                          <a:gd name="T46" fmla="*/ 18 w 223"/>
                          <a:gd name="T47" fmla="*/ 0 h 208"/>
                          <a:gd name="T48" fmla="*/ 14 w 223"/>
                          <a:gd name="T49" fmla="*/ 7 h 20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23" h="208">
                            <a:moveTo>
                              <a:pt x="112" y="56"/>
                            </a:moveTo>
                            <a:lnTo>
                              <a:pt x="86" y="22"/>
                            </a:lnTo>
                            <a:lnTo>
                              <a:pt x="76" y="60"/>
                            </a:lnTo>
                            <a:lnTo>
                              <a:pt x="4" y="22"/>
                            </a:lnTo>
                            <a:lnTo>
                              <a:pt x="47" y="74"/>
                            </a:lnTo>
                            <a:lnTo>
                              <a:pt x="0" y="82"/>
                            </a:lnTo>
                            <a:lnTo>
                              <a:pt x="40" y="113"/>
                            </a:lnTo>
                            <a:lnTo>
                              <a:pt x="2" y="141"/>
                            </a:lnTo>
                            <a:lnTo>
                              <a:pt x="59" y="134"/>
                            </a:lnTo>
                            <a:lnTo>
                              <a:pt x="48" y="170"/>
                            </a:lnTo>
                            <a:lnTo>
                              <a:pt x="80" y="150"/>
                            </a:lnTo>
                            <a:lnTo>
                              <a:pt x="88" y="208"/>
                            </a:lnTo>
                            <a:lnTo>
                              <a:pt x="109" y="143"/>
                            </a:lnTo>
                            <a:lnTo>
                              <a:pt x="136" y="191"/>
                            </a:lnTo>
                            <a:lnTo>
                              <a:pt x="145" y="139"/>
                            </a:lnTo>
                            <a:lnTo>
                              <a:pt x="187" y="174"/>
                            </a:lnTo>
                            <a:lnTo>
                              <a:pt x="174" y="124"/>
                            </a:lnTo>
                            <a:lnTo>
                              <a:pt x="223" y="129"/>
                            </a:lnTo>
                            <a:lnTo>
                              <a:pt x="181" y="101"/>
                            </a:lnTo>
                            <a:lnTo>
                              <a:pt x="218" y="79"/>
                            </a:lnTo>
                            <a:lnTo>
                              <a:pt x="173" y="70"/>
                            </a:lnTo>
                            <a:lnTo>
                              <a:pt x="190" y="43"/>
                            </a:lnTo>
                            <a:lnTo>
                              <a:pt x="147" y="51"/>
                            </a:lnTo>
                            <a:lnTo>
                              <a:pt x="150" y="0"/>
                            </a:lnTo>
                            <a:lnTo>
                              <a:pt x="112" y="5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04" name="Freeform 40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6" y="2695"/>
                        <a:ext cx="108" cy="102"/>
                      </a:xfrm>
                      <a:custGeom>
                        <a:avLst/>
                        <a:gdLst>
                          <a:gd name="T0" fmla="*/ 14 w 215"/>
                          <a:gd name="T1" fmla="*/ 6 h 206"/>
                          <a:gd name="T2" fmla="*/ 11 w 215"/>
                          <a:gd name="T3" fmla="*/ 2 h 206"/>
                          <a:gd name="T4" fmla="*/ 9 w 215"/>
                          <a:gd name="T5" fmla="*/ 7 h 206"/>
                          <a:gd name="T6" fmla="*/ 1 w 215"/>
                          <a:gd name="T7" fmla="*/ 2 h 206"/>
                          <a:gd name="T8" fmla="*/ 6 w 215"/>
                          <a:gd name="T9" fmla="*/ 9 h 206"/>
                          <a:gd name="T10" fmla="*/ 0 w 215"/>
                          <a:gd name="T11" fmla="*/ 10 h 206"/>
                          <a:gd name="T12" fmla="*/ 5 w 215"/>
                          <a:gd name="T13" fmla="*/ 13 h 206"/>
                          <a:gd name="T14" fmla="*/ 1 w 215"/>
                          <a:gd name="T15" fmla="*/ 17 h 206"/>
                          <a:gd name="T16" fmla="*/ 8 w 215"/>
                          <a:gd name="T17" fmla="*/ 16 h 206"/>
                          <a:gd name="T18" fmla="*/ 6 w 215"/>
                          <a:gd name="T19" fmla="*/ 20 h 206"/>
                          <a:gd name="T20" fmla="*/ 10 w 215"/>
                          <a:gd name="T21" fmla="*/ 18 h 206"/>
                          <a:gd name="T22" fmla="*/ 11 w 215"/>
                          <a:gd name="T23" fmla="*/ 25 h 206"/>
                          <a:gd name="T24" fmla="*/ 14 w 215"/>
                          <a:gd name="T25" fmla="*/ 17 h 206"/>
                          <a:gd name="T26" fmla="*/ 17 w 215"/>
                          <a:gd name="T27" fmla="*/ 23 h 206"/>
                          <a:gd name="T28" fmla="*/ 18 w 215"/>
                          <a:gd name="T29" fmla="*/ 17 h 206"/>
                          <a:gd name="T30" fmla="*/ 23 w 215"/>
                          <a:gd name="T31" fmla="*/ 21 h 206"/>
                          <a:gd name="T32" fmla="*/ 22 w 215"/>
                          <a:gd name="T33" fmla="*/ 15 h 206"/>
                          <a:gd name="T34" fmla="*/ 27 w 215"/>
                          <a:gd name="T35" fmla="*/ 15 h 206"/>
                          <a:gd name="T36" fmla="*/ 22 w 215"/>
                          <a:gd name="T37" fmla="*/ 12 h 206"/>
                          <a:gd name="T38" fmla="*/ 27 w 215"/>
                          <a:gd name="T39" fmla="*/ 9 h 206"/>
                          <a:gd name="T40" fmla="*/ 21 w 215"/>
                          <a:gd name="T41" fmla="*/ 8 h 206"/>
                          <a:gd name="T42" fmla="*/ 23 w 215"/>
                          <a:gd name="T43" fmla="*/ 5 h 206"/>
                          <a:gd name="T44" fmla="*/ 18 w 215"/>
                          <a:gd name="T45" fmla="*/ 6 h 206"/>
                          <a:gd name="T46" fmla="*/ 19 w 215"/>
                          <a:gd name="T47" fmla="*/ 0 h 206"/>
                          <a:gd name="T48" fmla="*/ 14 w 215"/>
                          <a:gd name="T49" fmla="*/ 6 h 20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15" h="206">
                            <a:moveTo>
                              <a:pt x="108" y="55"/>
                            </a:moveTo>
                            <a:lnTo>
                              <a:pt x="84" y="23"/>
                            </a:lnTo>
                            <a:lnTo>
                              <a:pt x="72" y="61"/>
                            </a:lnTo>
                            <a:lnTo>
                              <a:pt x="3" y="23"/>
                            </a:lnTo>
                            <a:lnTo>
                              <a:pt x="46" y="73"/>
                            </a:lnTo>
                            <a:lnTo>
                              <a:pt x="0" y="81"/>
                            </a:lnTo>
                            <a:lnTo>
                              <a:pt x="38" y="112"/>
                            </a:lnTo>
                            <a:lnTo>
                              <a:pt x="1" y="140"/>
                            </a:lnTo>
                            <a:lnTo>
                              <a:pt x="57" y="133"/>
                            </a:lnTo>
                            <a:lnTo>
                              <a:pt x="46" y="168"/>
                            </a:lnTo>
                            <a:lnTo>
                              <a:pt x="77" y="149"/>
                            </a:lnTo>
                            <a:lnTo>
                              <a:pt x="84" y="206"/>
                            </a:lnTo>
                            <a:lnTo>
                              <a:pt x="105" y="142"/>
                            </a:lnTo>
                            <a:lnTo>
                              <a:pt x="132" y="188"/>
                            </a:lnTo>
                            <a:lnTo>
                              <a:pt x="139" y="138"/>
                            </a:lnTo>
                            <a:lnTo>
                              <a:pt x="181" y="171"/>
                            </a:lnTo>
                            <a:lnTo>
                              <a:pt x="169" y="123"/>
                            </a:lnTo>
                            <a:lnTo>
                              <a:pt x="215" y="126"/>
                            </a:lnTo>
                            <a:lnTo>
                              <a:pt x="176" y="100"/>
                            </a:lnTo>
                            <a:lnTo>
                              <a:pt x="210" y="78"/>
                            </a:lnTo>
                            <a:lnTo>
                              <a:pt x="167" y="69"/>
                            </a:lnTo>
                            <a:lnTo>
                              <a:pt x="183" y="42"/>
                            </a:lnTo>
                            <a:lnTo>
                              <a:pt x="141" y="50"/>
                            </a:lnTo>
                            <a:lnTo>
                              <a:pt x="146" y="0"/>
                            </a:lnTo>
                            <a:lnTo>
                              <a:pt x="108" y="5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05" name="Freeform 40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8" y="2696"/>
                        <a:ext cx="104" cy="100"/>
                      </a:xfrm>
                      <a:custGeom>
                        <a:avLst/>
                        <a:gdLst>
                          <a:gd name="T0" fmla="*/ 13 w 209"/>
                          <a:gd name="T1" fmla="*/ 7 h 198"/>
                          <a:gd name="T2" fmla="*/ 10 w 209"/>
                          <a:gd name="T3" fmla="*/ 3 h 198"/>
                          <a:gd name="T4" fmla="*/ 8 w 209"/>
                          <a:gd name="T5" fmla="*/ 8 h 198"/>
                          <a:gd name="T6" fmla="*/ 0 w 209"/>
                          <a:gd name="T7" fmla="*/ 3 h 198"/>
                          <a:gd name="T8" fmla="*/ 5 w 209"/>
                          <a:gd name="T9" fmla="*/ 9 h 198"/>
                          <a:gd name="T10" fmla="*/ 0 w 209"/>
                          <a:gd name="T11" fmla="*/ 10 h 198"/>
                          <a:gd name="T12" fmla="*/ 4 w 209"/>
                          <a:gd name="T13" fmla="*/ 14 h 198"/>
                          <a:gd name="T14" fmla="*/ 0 w 209"/>
                          <a:gd name="T15" fmla="*/ 17 h 198"/>
                          <a:gd name="T16" fmla="*/ 6 w 209"/>
                          <a:gd name="T17" fmla="*/ 16 h 198"/>
                          <a:gd name="T18" fmla="*/ 5 w 209"/>
                          <a:gd name="T19" fmla="*/ 21 h 198"/>
                          <a:gd name="T20" fmla="*/ 9 w 209"/>
                          <a:gd name="T21" fmla="*/ 18 h 198"/>
                          <a:gd name="T22" fmla="*/ 10 w 209"/>
                          <a:gd name="T23" fmla="*/ 26 h 198"/>
                          <a:gd name="T24" fmla="*/ 12 w 209"/>
                          <a:gd name="T25" fmla="*/ 18 h 198"/>
                          <a:gd name="T26" fmla="*/ 16 w 209"/>
                          <a:gd name="T27" fmla="*/ 23 h 198"/>
                          <a:gd name="T28" fmla="*/ 17 w 209"/>
                          <a:gd name="T29" fmla="*/ 17 h 198"/>
                          <a:gd name="T30" fmla="*/ 22 w 209"/>
                          <a:gd name="T31" fmla="*/ 21 h 198"/>
                          <a:gd name="T32" fmla="*/ 20 w 209"/>
                          <a:gd name="T33" fmla="*/ 15 h 198"/>
                          <a:gd name="T34" fmla="*/ 26 w 209"/>
                          <a:gd name="T35" fmla="*/ 16 h 198"/>
                          <a:gd name="T36" fmla="*/ 21 w 209"/>
                          <a:gd name="T37" fmla="*/ 12 h 198"/>
                          <a:gd name="T38" fmla="*/ 25 w 209"/>
                          <a:gd name="T39" fmla="*/ 10 h 198"/>
                          <a:gd name="T40" fmla="*/ 20 w 209"/>
                          <a:gd name="T41" fmla="*/ 9 h 198"/>
                          <a:gd name="T42" fmla="*/ 22 w 209"/>
                          <a:gd name="T43" fmla="*/ 6 h 198"/>
                          <a:gd name="T44" fmla="*/ 17 w 209"/>
                          <a:gd name="T45" fmla="*/ 6 h 198"/>
                          <a:gd name="T46" fmla="*/ 17 w 209"/>
                          <a:gd name="T47" fmla="*/ 0 h 198"/>
                          <a:gd name="T48" fmla="*/ 13 w 209"/>
                          <a:gd name="T49" fmla="*/ 7 h 19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9" h="198">
                            <a:moveTo>
                              <a:pt x="105" y="53"/>
                            </a:moveTo>
                            <a:lnTo>
                              <a:pt x="81" y="20"/>
                            </a:lnTo>
                            <a:lnTo>
                              <a:pt x="71" y="58"/>
                            </a:lnTo>
                            <a:lnTo>
                              <a:pt x="3" y="20"/>
                            </a:lnTo>
                            <a:lnTo>
                              <a:pt x="45" y="69"/>
                            </a:lnTo>
                            <a:lnTo>
                              <a:pt x="0" y="79"/>
                            </a:lnTo>
                            <a:lnTo>
                              <a:pt x="36" y="108"/>
                            </a:lnTo>
                            <a:lnTo>
                              <a:pt x="2" y="134"/>
                            </a:lnTo>
                            <a:lnTo>
                              <a:pt x="55" y="127"/>
                            </a:lnTo>
                            <a:lnTo>
                              <a:pt x="47" y="162"/>
                            </a:lnTo>
                            <a:lnTo>
                              <a:pt x="74" y="143"/>
                            </a:lnTo>
                            <a:lnTo>
                              <a:pt x="83" y="198"/>
                            </a:lnTo>
                            <a:lnTo>
                              <a:pt x="102" y="136"/>
                            </a:lnTo>
                            <a:lnTo>
                              <a:pt x="128" y="181"/>
                            </a:lnTo>
                            <a:lnTo>
                              <a:pt x="136" y="133"/>
                            </a:lnTo>
                            <a:lnTo>
                              <a:pt x="176" y="165"/>
                            </a:lnTo>
                            <a:lnTo>
                              <a:pt x="164" y="119"/>
                            </a:lnTo>
                            <a:lnTo>
                              <a:pt x="209" y="122"/>
                            </a:lnTo>
                            <a:lnTo>
                              <a:pt x="171" y="96"/>
                            </a:lnTo>
                            <a:lnTo>
                              <a:pt x="204" y="76"/>
                            </a:lnTo>
                            <a:lnTo>
                              <a:pt x="162" y="67"/>
                            </a:lnTo>
                            <a:lnTo>
                              <a:pt x="178" y="41"/>
                            </a:lnTo>
                            <a:lnTo>
                              <a:pt x="138" y="48"/>
                            </a:lnTo>
                            <a:lnTo>
                              <a:pt x="142" y="0"/>
                            </a:lnTo>
                            <a:lnTo>
                              <a:pt x="105" y="5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06" name="Freeform 40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9" y="2698"/>
                        <a:ext cx="101" cy="96"/>
                      </a:xfrm>
                      <a:custGeom>
                        <a:avLst/>
                        <a:gdLst>
                          <a:gd name="T0" fmla="*/ 13 w 202"/>
                          <a:gd name="T1" fmla="*/ 7 h 192"/>
                          <a:gd name="T2" fmla="*/ 10 w 202"/>
                          <a:gd name="T3" fmla="*/ 3 h 192"/>
                          <a:gd name="T4" fmla="*/ 9 w 202"/>
                          <a:gd name="T5" fmla="*/ 7 h 192"/>
                          <a:gd name="T6" fmla="*/ 1 w 202"/>
                          <a:gd name="T7" fmla="*/ 3 h 192"/>
                          <a:gd name="T8" fmla="*/ 6 w 202"/>
                          <a:gd name="T9" fmla="*/ 9 h 192"/>
                          <a:gd name="T10" fmla="*/ 0 w 202"/>
                          <a:gd name="T11" fmla="*/ 10 h 192"/>
                          <a:gd name="T12" fmla="*/ 5 w 202"/>
                          <a:gd name="T13" fmla="*/ 13 h 192"/>
                          <a:gd name="T14" fmla="*/ 1 w 202"/>
                          <a:gd name="T15" fmla="*/ 17 h 192"/>
                          <a:gd name="T16" fmla="*/ 7 w 202"/>
                          <a:gd name="T17" fmla="*/ 16 h 192"/>
                          <a:gd name="T18" fmla="*/ 6 w 202"/>
                          <a:gd name="T19" fmla="*/ 20 h 192"/>
                          <a:gd name="T20" fmla="*/ 10 w 202"/>
                          <a:gd name="T21" fmla="*/ 18 h 192"/>
                          <a:gd name="T22" fmla="*/ 10 w 202"/>
                          <a:gd name="T23" fmla="*/ 24 h 192"/>
                          <a:gd name="T24" fmla="*/ 13 w 202"/>
                          <a:gd name="T25" fmla="*/ 17 h 192"/>
                          <a:gd name="T26" fmla="*/ 16 w 202"/>
                          <a:gd name="T27" fmla="*/ 22 h 192"/>
                          <a:gd name="T28" fmla="*/ 17 w 202"/>
                          <a:gd name="T29" fmla="*/ 16 h 192"/>
                          <a:gd name="T30" fmla="*/ 22 w 202"/>
                          <a:gd name="T31" fmla="*/ 21 h 192"/>
                          <a:gd name="T32" fmla="*/ 20 w 202"/>
                          <a:gd name="T33" fmla="*/ 15 h 192"/>
                          <a:gd name="T34" fmla="*/ 26 w 202"/>
                          <a:gd name="T35" fmla="*/ 15 h 192"/>
                          <a:gd name="T36" fmla="*/ 21 w 202"/>
                          <a:gd name="T37" fmla="*/ 12 h 192"/>
                          <a:gd name="T38" fmla="*/ 25 w 202"/>
                          <a:gd name="T39" fmla="*/ 10 h 192"/>
                          <a:gd name="T40" fmla="*/ 20 w 202"/>
                          <a:gd name="T41" fmla="*/ 9 h 192"/>
                          <a:gd name="T42" fmla="*/ 22 w 202"/>
                          <a:gd name="T43" fmla="*/ 5 h 192"/>
                          <a:gd name="T44" fmla="*/ 17 w 202"/>
                          <a:gd name="T45" fmla="*/ 6 h 192"/>
                          <a:gd name="T46" fmla="*/ 18 w 202"/>
                          <a:gd name="T47" fmla="*/ 0 h 192"/>
                          <a:gd name="T48" fmla="*/ 13 w 202"/>
                          <a:gd name="T49" fmla="*/ 7 h 19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2" h="192">
                            <a:moveTo>
                              <a:pt x="102" y="52"/>
                            </a:moveTo>
                            <a:lnTo>
                              <a:pt x="78" y="21"/>
                            </a:lnTo>
                            <a:lnTo>
                              <a:pt x="70" y="55"/>
                            </a:lnTo>
                            <a:lnTo>
                              <a:pt x="4" y="21"/>
                            </a:lnTo>
                            <a:lnTo>
                              <a:pt x="44" y="67"/>
                            </a:lnTo>
                            <a:lnTo>
                              <a:pt x="0" y="76"/>
                            </a:lnTo>
                            <a:lnTo>
                              <a:pt x="37" y="104"/>
                            </a:lnTo>
                            <a:lnTo>
                              <a:pt x="2" y="130"/>
                            </a:lnTo>
                            <a:lnTo>
                              <a:pt x="54" y="123"/>
                            </a:lnTo>
                            <a:lnTo>
                              <a:pt x="45" y="157"/>
                            </a:lnTo>
                            <a:lnTo>
                              <a:pt x="73" y="138"/>
                            </a:lnTo>
                            <a:lnTo>
                              <a:pt x="80" y="192"/>
                            </a:lnTo>
                            <a:lnTo>
                              <a:pt x="99" y="133"/>
                            </a:lnTo>
                            <a:lnTo>
                              <a:pt x="125" y="176"/>
                            </a:lnTo>
                            <a:lnTo>
                              <a:pt x="132" y="128"/>
                            </a:lnTo>
                            <a:lnTo>
                              <a:pt x="170" y="161"/>
                            </a:lnTo>
                            <a:lnTo>
                              <a:pt x="159" y="114"/>
                            </a:lnTo>
                            <a:lnTo>
                              <a:pt x="202" y="119"/>
                            </a:lnTo>
                            <a:lnTo>
                              <a:pt x="164" y="93"/>
                            </a:lnTo>
                            <a:lnTo>
                              <a:pt x="197" y="73"/>
                            </a:lnTo>
                            <a:lnTo>
                              <a:pt x="158" y="66"/>
                            </a:lnTo>
                            <a:lnTo>
                              <a:pt x="173" y="40"/>
                            </a:lnTo>
                            <a:lnTo>
                              <a:pt x="133" y="47"/>
                            </a:lnTo>
                            <a:lnTo>
                              <a:pt x="137" y="0"/>
                            </a:lnTo>
                            <a:lnTo>
                              <a:pt x="102" y="5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07" name="Freeform 40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1" y="2700"/>
                        <a:ext cx="98" cy="92"/>
                      </a:xfrm>
                      <a:custGeom>
                        <a:avLst/>
                        <a:gdLst>
                          <a:gd name="T0" fmla="*/ 13 w 195"/>
                          <a:gd name="T1" fmla="*/ 7 h 184"/>
                          <a:gd name="T2" fmla="*/ 10 w 195"/>
                          <a:gd name="T3" fmla="*/ 3 h 184"/>
                          <a:gd name="T4" fmla="*/ 9 w 195"/>
                          <a:gd name="T5" fmla="*/ 7 h 184"/>
                          <a:gd name="T6" fmla="*/ 1 w 195"/>
                          <a:gd name="T7" fmla="*/ 3 h 184"/>
                          <a:gd name="T8" fmla="*/ 6 w 195"/>
                          <a:gd name="T9" fmla="*/ 9 h 184"/>
                          <a:gd name="T10" fmla="*/ 0 w 195"/>
                          <a:gd name="T11" fmla="*/ 10 h 184"/>
                          <a:gd name="T12" fmla="*/ 5 w 195"/>
                          <a:gd name="T13" fmla="*/ 13 h 184"/>
                          <a:gd name="T14" fmla="*/ 1 w 195"/>
                          <a:gd name="T15" fmla="*/ 16 h 184"/>
                          <a:gd name="T16" fmla="*/ 7 w 195"/>
                          <a:gd name="T17" fmla="*/ 15 h 184"/>
                          <a:gd name="T18" fmla="*/ 6 w 195"/>
                          <a:gd name="T19" fmla="*/ 19 h 184"/>
                          <a:gd name="T20" fmla="*/ 9 w 195"/>
                          <a:gd name="T21" fmla="*/ 17 h 184"/>
                          <a:gd name="T22" fmla="*/ 10 w 195"/>
                          <a:gd name="T23" fmla="*/ 23 h 184"/>
                          <a:gd name="T24" fmla="*/ 12 w 195"/>
                          <a:gd name="T25" fmla="*/ 16 h 184"/>
                          <a:gd name="T26" fmla="*/ 15 w 195"/>
                          <a:gd name="T27" fmla="*/ 22 h 184"/>
                          <a:gd name="T28" fmla="*/ 16 w 195"/>
                          <a:gd name="T29" fmla="*/ 16 h 184"/>
                          <a:gd name="T30" fmla="*/ 21 w 195"/>
                          <a:gd name="T31" fmla="*/ 20 h 184"/>
                          <a:gd name="T32" fmla="*/ 20 w 195"/>
                          <a:gd name="T33" fmla="*/ 14 h 184"/>
                          <a:gd name="T34" fmla="*/ 25 w 195"/>
                          <a:gd name="T35" fmla="*/ 15 h 184"/>
                          <a:gd name="T36" fmla="*/ 20 w 195"/>
                          <a:gd name="T37" fmla="*/ 12 h 184"/>
                          <a:gd name="T38" fmla="*/ 24 w 195"/>
                          <a:gd name="T39" fmla="*/ 9 h 184"/>
                          <a:gd name="T40" fmla="*/ 19 w 195"/>
                          <a:gd name="T41" fmla="*/ 8 h 184"/>
                          <a:gd name="T42" fmla="*/ 21 w 195"/>
                          <a:gd name="T43" fmla="*/ 5 h 184"/>
                          <a:gd name="T44" fmla="*/ 16 w 195"/>
                          <a:gd name="T45" fmla="*/ 6 h 184"/>
                          <a:gd name="T46" fmla="*/ 17 w 195"/>
                          <a:gd name="T47" fmla="*/ 0 h 184"/>
                          <a:gd name="T48" fmla="*/ 13 w 195"/>
                          <a:gd name="T49" fmla="*/ 7 h 18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95" h="184">
                            <a:moveTo>
                              <a:pt x="98" y="50"/>
                            </a:moveTo>
                            <a:lnTo>
                              <a:pt x="76" y="19"/>
                            </a:lnTo>
                            <a:lnTo>
                              <a:pt x="66" y="53"/>
                            </a:lnTo>
                            <a:lnTo>
                              <a:pt x="3" y="19"/>
                            </a:lnTo>
                            <a:lnTo>
                              <a:pt x="41" y="65"/>
                            </a:lnTo>
                            <a:lnTo>
                              <a:pt x="0" y="74"/>
                            </a:lnTo>
                            <a:lnTo>
                              <a:pt x="34" y="100"/>
                            </a:lnTo>
                            <a:lnTo>
                              <a:pt x="2" y="124"/>
                            </a:lnTo>
                            <a:lnTo>
                              <a:pt x="52" y="119"/>
                            </a:lnTo>
                            <a:lnTo>
                              <a:pt x="43" y="150"/>
                            </a:lnTo>
                            <a:lnTo>
                              <a:pt x="69" y="133"/>
                            </a:lnTo>
                            <a:lnTo>
                              <a:pt x="78" y="184"/>
                            </a:lnTo>
                            <a:lnTo>
                              <a:pt x="95" y="127"/>
                            </a:lnTo>
                            <a:lnTo>
                              <a:pt x="119" y="169"/>
                            </a:lnTo>
                            <a:lnTo>
                              <a:pt x="128" y="124"/>
                            </a:lnTo>
                            <a:lnTo>
                              <a:pt x="164" y="155"/>
                            </a:lnTo>
                            <a:lnTo>
                              <a:pt x="154" y="110"/>
                            </a:lnTo>
                            <a:lnTo>
                              <a:pt x="195" y="114"/>
                            </a:lnTo>
                            <a:lnTo>
                              <a:pt x="159" y="89"/>
                            </a:lnTo>
                            <a:lnTo>
                              <a:pt x="190" y="70"/>
                            </a:lnTo>
                            <a:lnTo>
                              <a:pt x="152" y="62"/>
                            </a:lnTo>
                            <a:lnTo>
                              <a:pt x="166" y="38"/>
                            </a:lnTo>
                            <a:lnTo>
                              <a:pt x="128" y="44"/>
                            </a:lnTo>
                            <a:lnTo>
                              <a:pt x="131" y="0"/>
                            </a:lnTo>
                            <a:lnTo>
                              <a:pt x="98" y="5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08" name="Freeform 4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3" y="2702"/>
                        <a:ext cx="94" cy="88"/>
                      </a:xfrm>
                      <a:custGeom>
                        <a:avLst/>
                        <a:gdLst>
                          <a:gd name="T0" fmla="*/ 11 w 189"/>
                          <a:gd name="T1" fmla="*/ 6 h 178"/>
                          <a:gd name="T2" fmla="*/ 9 w 189"/>
                          <a:gd name="T3" fmla="*/ 2 h 178"/>
                          <a:gd name="T4" fmla="*/ 8 w 189"/>
                          <a:gd name="T5" fmla="*/ 6 h 178"/>
                          <a:gd name="T6" fmla="*/ 0 w 189"/>
                          <a:gd name="T7" fmla="*/ 2 h 178"/>
                          <a:gd name="T8" fmla="*/ 5 w 189"/>
                          <a:gd name="T9" fmla="*/ 7 h 178"/>
                          <a:gd name="T10" fmla="*/ 0 w 189"/>
                          <a:gd name="T11" fmla="*/ 8 h 178"/>
                          <a:gd name="T12" fmla="*/ 4 w 189"/>
                          <a:gd name="T13" fmla="*/ 12 h 178"/>
                          <a:gd name="T14" fmla="*/ 0 w 189"/>
                          <a:gd name="T15" fmla="*/ 15 h 178"/>
                          <a:gd name="T16" fmla="*/ 6 w 189"/>
                          <a:gd name="T17" fmla="*/ 14 h 178"/>
                          <a:gd name="T18" fmla="*/ 5 w 189"/>
                          <a:gd name="T19" fmla="*/ 18 h 178"/>
                          <a:gd name="T20" fmla="*/ 8 w 189"/>
                          <a:gd name="T21" fmla="*/ 16 h 178"/>
                          <a:gd name="T22" fmla="*/ 9 w 189"/>
                          <a:gd name="T23" fmla="*/ 22 h 178"/>
                          <a:gd name="T24" fmla="*/ 11 w 189"/>
                          <a:gd name="T25" fmla="*/ 15 h 178"/>
                          <a:gd name="T26" fmla="*/ 14 w 189"/>
                          <a:gd name="T27" fmla="*/ 20 h 178"/>
                          <a:gd name="T28" fmla="*/ 15 w 189"/>
                          <a:gd name="T29" fmla="*/ 14 h 178"/>
                          <a:gd name="T30" fmla="*/ 19 w 189"/>
                          <a:gd name="T31" fmla="*/ 18 h 178"/>
                          <a:gd name="T32" fmla="*/ 18 w 189"/>
                          <a:gd name="T33" fmla="*/ 13 h 178"/>
                          <a:gd name="T34" fmla="*/ 23 w 189"/>
                          <a:gd name="T35" fmla="*/ 13 h 178"/>
                          <a:gd name="T36" fmla="*/ 19 w 189"/>
                          <a:gd name="T37" fmla="*/ 10 h 178"/>
                          <a:gd name="T38" fmla="*/ 23 w 189"/>
                          <a:gd name="T39" fmla="*/ 8 h 178"/>
                          <a:gd name="T40" fmla="*/ 18 w 189"/>
                          <a:gd name="T41" fmla="*/ 7 h 178"/>
                          <a:gd name="T42" fmla="*/ 20 w 189"/>
                          <a:gd name="T43" fmla="*/ 4 h 178"/>
                          <a:gd name="T44" fmla="*/ 15 w 189"/>
                          <a:gd name="T45" fmla="*/ 5 h 178"/>
                          <a:gd name="T46" fmla="*/ 16 w 189"/>
                          <a:gd name="T47" fmla="*/ 0 h 178"/>
                          <a:gd name="T48" fmla="*/ 11 w 189"/>
                          <a:gd name="T49" fmla="*/ 6 h 17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9" h="178">
                            <a:moveTo>
                              <a:pt x="95" y="48"/>
                            </a:moveTo>
                            <a:lnTo>
                              <a:pt x="73" y="19"/>
                            </a:lnTo>
                            <a:lnTo>
                              <a:pt x="64" y="52"/>
                            </a:lnTo>
                            <a:lnTo>
                              <a:pt x="4" y="19"/>
                            </a:lnTo>
                            <a:lnTo>
                              <a:pt x="40" y="62"/>
                            </a:lnTo>
                            <a:lnTo>
                              <a:pt x="0" y="71"/>
                            </a:lnTo>
                            <a:lnTo>
                              <a:pt x="33" y="97"/>
                            </a:lnTo>
                            <a:lnTo>
                              <a:pt x="2" y="121"/>
                            </a:lnTo>
                            <a:lnTo>
                              <a:pt x="50" y="114"/>
                            </a:lnTo>
                            <a:lnTo>
                              <a:pt x="42" y="145"/>
                            </a:lnTo>
                            <a:lnTo>
                              <a:pt x="68" y="130"/>
                            </a:lnTo>
                            <a:lnTo>
                              <a:pt x="75" y="178"/>
                            </a:lnTo>
                            <a:lnTo>
                              <a:pt x="92" y="123"/>
                            </a:lnTo>
                            <a:lnTo>
                              <a:pt x="116" y="162"/>
                            </a:lnTo>
                            <a:lnTo>
                              <a:pt x="123" y="119"/>
                            </a:lnTo>
                            <a:lnTo>
                              <a:pt x="159" y="149"/>
                            </a:lnTo>
                            <a:lnTo>
                              <a:pt x="147" y="107"/>
                            </a:lnTo>
                            <a:lnTo>
                              <a:pt x="189" y="111"/>
                            </a:lnTo>
                            <a:lnTo>
                              <a:pt x="154" y="86"/>
                            </a:lnTo>
                            <a:lnTo>
                              <a:pt x="185" y="67"/>
                            </a:lnTo>
                            <a:lnTo>
                              <a:pt x="147" y="60"/>
                            </a:lnTo>
                            <a:lnTo>
                              <a:pt x="161" y="36"/>
                            </a:lnTo>
                            <a:lnTo>
                              <a:pt x="125" y="43"/>
                            </a:lnTo>
                            <a:lnTo>
                              <a:pt x="128" y="0"/>
                            </a:lnTo>
                            <a:lnTo>
                              <a:pt x="95" y="4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09" name="Freeform 40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4" y="2703"/>
                        <a:ext cx="91" cy="86"/>
                      </a:xfrm>
                      <a:custGeom>
                        <a:avLst/>
                        <a:gdLst>
                          <a:gd name="T0" fmla="*/ 12 w 181"/>
                          <a:gd name="T1" fmla="*/ 6 h 170"/>
                          <a:gd name="T2" fmla="*/ 9 w 181"/>
                          <a:gd name="T3" fmla="*/ 3 h 170"/>
                          <a:gd name="T4" fmla="*/ 8 w 181"/>
                          <a:gd name="T5" fmla="*/ 7 h 170"/>
                          <a:gd name="T6" fmla="*/ 1 w 181"/>
                          <a:gd name="T7" fmla="*/ 3 h 170"/>
                          <a:gd name="T8" fmla="*/ 5 w 181"/>
                          <a:gd name="T9" fmla="*/ 8 h 170"/>
                          <a:gd name="T10" fmla="*/ 0 w 181"/>
                          <a:gd name="T11" fmla="*/ 9 h 170"/>
                          <a:gd name="T12" fmla="*/ 4 w 181"/>
                          <a:gd name="T13" fmla="*/ 12 h 170"/>
                          <a:gd name="T14" fmla="*/ 1 w 181"/>
                          <a:gd name="T15" fmla="*/ 15 h 170"/>
                          <a:gd name="T16" fmla="*/ 6 w 181"/>
                          <a:gd name="T17" fmla="*/ 14 h 170"/>
                          <a:gd name="T18" fmla="*/ 5 w 181"/>
                          <a:gd name="T19" fmla="*/ 18 h 170"/>
                          <a:gd name="T20" fmla="*/ 9 w 181"/>
                          <a:gd name="T21" fmla="*/ 16 h 170"/>
                          <a:gd name="T22" fmla="*/ 9 w 181"/>
                          <a:gd name="T23" fmla="*/ 22 h 170"/>
                          <a:gd name="T24" fmla="*/ 11 w 181"/>
                          <a:gd name="T25" fmla="*/ 15 h 170"/>
                          <a:gd name="T26" fmla="*/ 14 w 181"/>
                          <a:gd name="T27" fmla="*/ 20 h 170"/>
                          <a:gd name="T28" fmla="*/ 15 w 181"/>
                          <a:gd name="T29" fmla="*/ 15 h 170"/>
                          <a:gd name="T30" fmla="*/ 19 w 181"/>
                          <a:gd name="T31" fmla="*/ 18 h 170"/>
                          <a:gd name="T32" fmla="*/ 18 w 181"/>
                          <a:gd name="T33" fmla="*/ 13 h 170"/>
                          <a:gd name="T34" fmla="*/ 23 w 181"/>
                          <a:gd name="T35" fmla="*/ 14 h 170"/>
                          <a:gd name="T36" fmla="*/ 19 w 181"/>
                          <a:gd name="T37" fmla="*/ 11 h 170"/>
                          <a:gd name="T38" fmla="*/ 23 w 181"/>
                          <a:gd name="T39" fmla="*/ 9 h 170"/>
                          <a:gd name="T40" fmla="*/ 18 w 181"/>
                          <a:gd name="T41" fmla="*/ 8 h 170"/>
                          <a:gd name="T42" fmla="*/ 20 w 181"/>
                          <a:gd name="T43" fmla="*/ 5 h 170"/>
                          <a:gd name="T44" fmla="*/ 15 w 181"/>
                          <a:gd name="T45" fmla="*/ 6 h 170"/>
                          <a:gd name="T46" fmla="*/ 16 w 181"/>
                          <a:gd name="T47" fmla="*/ 0 h 170"/>
                          <a:gd name="T48" fmla="*/ 12 w 181"/>
                          <a:gd name="T49" fmla="*/ 6 h 17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1" h="170">
                            <a:moveTo>
                              <a:pt x="91" y="46"/>
                            </a:moveTo>
                            <a:lnTo>
                              <a:pt x="71" y="19"/>
                            </a:lnTo>
                            <a:lnTo>
                              <a:pt x="62" y="50"/>
                            </a:lnTo>
                            <a:lnTo>
                              <a:pt x="3" y="19"/>
                            </a:lnTo>
                            <a:lnTo>
                              <a:pt x="38" y="60"/>
                            </a:lnTo>
                            <a:lnTo>
                              <a:pt x="0" y="67"/>
                            </a:lnTo>
                            <a:lnTo>
                              <a:pt x="31" y="93"/>
                            </a:lnTo>
                            <a:lnTo>
                              <a:pt x="2" y="115"/>
                            </a:lnTo>
                            <a:lnTo>
                              <a:pt x="48" y="110"/>
                            </a:lnTo>
                            <a:lnTo>
                              <a:pt x="40" y="139"/>
                            </a:lnTo>
                            <a:lnTo>
                              <a:pt x="65" y="124"/>
                            </a:lnTo>
                            <a:lnTo>
                              <a:pt x="71" y="170"/>
                            </a:lnTo>
                            <a:lnTo>
                              <a:pt x="88" y="117"/>
                            </a:lnTo>
                            <a:lnTo>
                              <a:pt x="112" y="157"/>
                            </a:lnTo>
                            <a:lnTo>
                              <a:pt x="117" y="113"/>
                            </a:lnTo>
                            <a:lnTo>
                              <a:pt x="152" y="143"/>
                            </a:lnTo>
                            <a:lnTo>
                              <a:pt x="141" y="101"/>
                            </a:lnTo>
                            <a:lnTo>
                              <a:pt x="181" y="105"/>
                            </a:lnTo>
                            <a:lnTo>
                              <a:pt x="148" y="82"/>
                            </a:lnTo>
                            <a:lnTo>
                              <a:pt x="178" y="65"/>
                            </a:lnTo>
                            <a:lnTo>
                              <a:pt x="141" y="58"/>
                            </a:lnTo>
                            <a:lnTo>
                              <a:pt x="155" y="34"/>
                            </a:lnTo>
                            <a:lnTo>
                              <a:pt x="119" y="41"/>
                            </a:lnTo>
                            <a:lnTo>
                              <a:pt x="122" y="0"/>
                            </a:lnTo>
                            <a:lnTo>
                              <a:pt x="91" y="4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10" name="Freeform 40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6" y="2705"/>
                        <a:ext cx="87" cy="82"/>
                      </a:xfrm>
                      <a:custGeom>
                        <a:avLst/>
                        <a:gdLst>
                          <a:gd name="T0" fmla="*/ 11 w 175"/>
                          <a:gd name="T1" fmla="*/ 6 h 164"/>
                          <a:gd name="T2" fmla="*/ 8 w 175"/>
                          <a:gd name="T3" fmla="*/ 3 h 164"/>
                          <a:gd name="T4" fmla="*/ 7 w 175"/>
                          <a:gd name="T5" fmla="*/ 6 h 164"/>
                          <a:gd name="T6" fmla="*/ 0 w 175"/>
                          <a:gd name="T7" fmla="*/ 3 h 164"/>
                          <a:gd name="T8" fmla="*/ 4 w 175"/>
                          <a:gd name="T9" fmla="*/ 8 h 164"/>
                          <a:gd name="T10" fmla="*/ 0 w 175"/>
                          <a:gd name="T11" fmla="*/ 9 h 164"/>
                          <a:gd name="T12" fmla="*/ 3 w 175"/>
                          <a:gd name="T13" fmla="*/ 12 h 164"/>
                          <a:gd name="T14" fmla="*/ 0 w 175"/>
                          <a:gd name="T15" fmla="*/ 14 h 164"/>
                          <a:gd name="T16" fmla="*/ 5 w 175"/>
                          <a:gd name="T17" fmla="*/ 14 h 164"/>
                          <a:gd name="T18" fmla="*/ 4 w 175"/>
                          <a:gd name="T19" fmla="*/ 17 h 164"/>
                          <a:gd name="T20" fmla="*/ 7 w 175"/>
                          <a:gd name="T21" fmla="*/ 15 h 164"/>
                          <a:gd name="T22" fmla="*/ 8 w 175"/>
                          <a:gd name="T23" fmla="*/ 21 h 164"/>
                          <a:gd name="T24" fmla="*/ 10 w 175"/>
                          <a:gd name="T25" fmla="*/ 15 h 164"/>
                          <a:gd name="T26" fmla="*/ 13 w 175"/>
                          <a:gd name="T27" fmla="*/ 19 h 164"/>
                          <a:gd name="T28" fmla="*/ 14 w 175"/>
                          <a:gd name="T29" fmla="*/ 14 h 164"/>
                          <a:gd name="T30" fmla="*/ 18 w 175"/>
                          <a:gd name="T31" fmla="*/ 18 h 164"/>
                          <a:gd name="T32" fmla="*/ 17 w 175"/>
                          <a:gd name="T33" fmla="*/ 13 h 164"/>
                          <a:gd name="T34" fmla="*/ 21 w 175"/>
                          <a:gd name="T35" fmla="*/ 13 h 164"/>
                          <a:gd name="T36" fmla="*/ 17 w 175"/>
                          <a:gd name="T37" fmla="*/ 10 h 164"/>
                          <a:gd name="T38" fmla="*/ 21 w 175"/>
                          <a:gd name="T39" fmla="*/ 8 h 164"/>
                          <a:gd name="T40" fmla="*/ 17 w 175"/>
                          <a:gd name="T41" fmla="*/ 7 h 164"/>
                          <a:gd name="T42" fmla="*/ 18 w 175"/>
                          <a:gd name="T43" fmla="*/ 5 h 164"/>
                          <a:gd name="T44" fmla="*/ 14 w 175"/>
                          <a:gd name="T45" fmla="*/ 5 h 164"/>
                          <a:gd name="T46" fmla="*/ 14 w 175"/>
                          <a:gd name="T47" fmla="*/ 0 h 164"/>
                          <a:gd name="T48" fmla="*/ 11 w 175"/>
                          <a:gd name="T49" fmla="*/ 6 h 16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75" h="164">
                            <a:moveTo>
                              <a:pt x="88" y="45"/>
                            </a:moveTo>
                            <a:lnTo>
                              <a:pt x="68" y="17"/>
                            </a:lnTo>
                            <a:lnTo>
                              <a:pt x="59" y="48"/>
                            </a:lnTo>
                            <a:lnTo>
                              <a:pt x="4" y="17"/>
                            </a:lnTo>
                            <a:lnTo>
                              <a:pt x="38" y="57"/>
                            </a:lnTo>
                            <a:lnTo>
                              <a:pt x="0" y="66"/>
                            </a:lnTo>
                            <a:lnTo>
                              <a:pt x="31" y="90"/>
                            </a:lnTo>
                            <a:lnTo>
                              <a:pt x="2" y="110"/>
                            </a:lnTo>
                            <a:lnTo>
                              <a:pt x="47" y="105"/>
                            </a:lnTo>
                            <a:lnTo>
                              <a:pt x="38" y="135"/>
                            </a:lnTo>
                            <a:lnTo>
                              <a:pt x="62" y="119"/>
                            </a:lnTo>
                            <a:lnTo>
                              <a:pt x="69" y="164"/>
                            </a:lnTo>
                            <a:lnTo>
                              <a:pt x="85" y="114"/>
                            </a:lnTo>
                            <a:lnTo>
                              <a:pt x="107" y="150"/>
                            </a:lnTo>
                            <a:lnTo>
                              <a:pt x="114" y="110"/>
                            </a:lnTo>
                            <a:lnTo>
                              <a:pt x="147" y="138"/>
                            </a:lnTo>
                            <a:lnTo>
                              <a:pt x="137" y="98"/>
                            </a:lnTo>
                            <a:lnTo>
                              <a:pt x="175" y="102"/>
                            </a:lnTo>
                            <a:lnTo>
                              <a:pt x="142" y="79"/>
                            </a:lnTo>
                            <a:lnTo>
                              <a:pt x="171" y="62"/>
                            </a:lnTo>
                            <a:lnTo>
                              <a:pt x="137" y="55"/>
                            </a:lnTo>
                            <a:lnTo>
                              <a:pt x="149" y="34"/>
                            </a:lnTo>
                            <a:lnTo>
                              <a:pt x="116" y="40"/>
                            </a:lnTo>
                            <a:lnTo>
                              <a:pt x="118" y="0"/>
                            </a:lnTo>
                            <a:lnTo>
                              <a:pt x="88" y="4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11" name="Freeform 41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8" y="2707"/>
                        <a:ext cx="84" cy="78"/>
                      </a:xfrm>
                      <a:custGeom>
                        <a:avLst/>
                        <a:gdLst>
                          <a:gd name="T0" fmla="*/ 11 w 167"/>
                          <a:gd name="T1" fmla="*/ 5 h 158"/>
                          <a:gd name="T2" fmla="*/ 9 w 167"/>
                          <a:gd name="T3" fmla="*/ 2 h 158"/>
                          <a:gd name="T4" fmla="*/ 8 w 167"/>
                          <a:gd name="T5" fmla="*/ 5 h 158"/>
                          <a:gd name="T6" fmla="*/ 1 w 167"/>
                          <a:gd name="T7" fmla="*/ 2 h 158"/>
                          <a:gd name="T8" fmla="*/ 5 w 167"/>
                          <a:gd name="T9" fmla="*/ 7 h 158"/>
                          <a:gd name="T10" fmla="*/ 0 w 167"/>
                          <a:gd name="T11" fmla="*/ 7 h 158"/>
                          <a:gd name="T12" fmla="*/ 4 w 167"/>
                          <a:gd name="T13" fmla="*/ 10 h 158"/>
                          <a:gd name="T14" fmla="*/ 1 w 167"/>
                          <a:gd name="T15" fmla="*/ 13 h 158"/>
                          <a:gd name="T16" fmla="*/ 6 w 167"/>
                          <a:gd name="T17" fmla="*/ 12 h 158"/>
                          <a:gd name="T18" fmla="*/ 5 w 167"/>
                          <a:gd name="T19" fmla="*/ 15 h 158"/>
                          <a:gd name="T20" fmla="*/ 8 w 167"/>
                          <a:gd name="T21" fmla="*/ 14 h 158"/>
                          <a:gd name="T22" fmla="*/ 9 w 167"/>
                          <a:gd name="T23" fmla="*/ 19 h 158"/>
                          <a:gd name="T24" fmla="*/ 11 w 167"/>
                          <a:gd name="T25" fmla="*/ 13 h 158"/>
                          <a:gd name="T26" fmla="*/ 13 w 167"/>
                          <a:gd name="T27" fmla="*/ 18 h 158"/>
                          <a:gd name="T28" fmla="*/ 14 w 167"/>
                          <a:gd name="T29" fmla="*/ 13 h 158"/>
                          <a:gd name="T30" fmla="*/ 18 w 167"/>
                          <a:gd name="T31" fmla="*/ 16 h 158"/>
                          <a:gd name="T32" fmla="*/ 17 w 167"/>
                          <a:gd name="T33" fmla="*/ 11 h 158"/>
                          <a:gd name="T34" fmla="*/ 21 w 167"/>
                          <a:gd name="T35" fmla="*/ 12 h 158"/>
                          <a:gd name="T36" fmla="*/ 17 w 167"/>
                          <a:gd name="T37" fmla="*/ 9 h 158"/>
                          <a:gd name="T38" fmla="*/ 21 w 167"/>
                          <a:gd name="T39" fmla="*/ 7 h 158"/>
                          <a:gd name="T40" fmla="*/ 17 w 167"/>
                          <a:gd name="T41" fmla="*/ 6 h 158"/>
                          <a:gd name="T42" fmla="*/ 18 w 167"/>
                          <a:gd name="T43" fmla="*/ 4 h 158"/>
                          <a:gd name="T44" fmla="*/ 14 w 167"/>
                          <a:gd name="T45" fmla="*/ 4 h 158"/>
                          <a:gd name="T46" fmla="*/ 15 w 167"/>
                          <a:gd name="T47" fmla="*/ 0 h 158"/>
                          <a:gd name="T48" fmla="*/ 11 w 167"/>
                          <a:gd name="T49" fmla="*/ 5 h 15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7" h="158">
                            <a:moveTo>
                              <a:pt x="84" y="44"/>
                            </a:moveTo>
                            <a:lnTo>
                              <a:pt x="65" y="18"/>
                            </a:lnTo>
                            <a:lnTo>
                              <a:pt x="57" y="47"/>
                            </a:lnTo>
                            <a:lnTo>
                              <a:pt x="3" y="18"/>
                            </a:lnTo>
                            <a:lnTo>
                              <a:pt x="36" y="56"/>
                            </a:lnTo>
                            <a:lnTo>
                              <a:pt x="0" y="63"/>
                            </a:lnTo>
                            <a:lnTo>
                              <a:pt x="29" y="87"/>
                            </a:lnTo>
                            <a:lnTo>
                              <a:pt x="1" y="107"/>
                            </a:lnTo>
                            <a:lnTo>
                              <a:pt x="45" y="102"/>
                            </a:lnTo>
                            <a:lnTo>
                              <a:pt x="36" y="128"/>
                            </a:lnTo>
                            <a:lnTo>
                              <a:pt x="60" y="114"/>
                            </a:lnTo>
                            <a:lnTo>
                              <a:pt x="65" y="158"/>
                            </a:lnTo>
                            <a:lnTo>
                              <a:pt x="81" y="109"/>
                            </a:lnTo>
                            <a:lnTo>
                              <a:pt x="103" y="145"/>
                            </a:lnTo>
                            <a:lnTo>
                              <a:pt x="108" y="106"/>
                            </a:lnTo>
                            <a:lnTo>
                              <a:pt x="141" y="132"/>
                            </a:lnTo>
                            <a:lnTo>
                              <a:pt x="131" y="94"/>
                            </a:lnTo>
                            <a:lnTo>
                              <a:pt x="167" y="97"/>
                            </a:lnTo>
                            <a:lnTo>
                              <a:pt x="136" y="76"/>
                            </a:lnTo>
                            <a:lnTo>
                              <a:pt x="164" y="61"/>
                            </a:lnTo>
                            <a:lnTo>
                              <a:pt x="129" y="54"/>
                            </a:lnTo>
                            <a:lnTo>
                              <a:pt x="143" y="33"/>
                            </a:lnTo>
                            <a:lnTo>
                              <a:pt x="110" y="38"/>
                            </a:lnTo>
                            <a:lnTo>
                              <a:pt x="114" y="0"/>
                            </a:lnTo>
                            <a:lnTo>
                              <a:pt x="84" y="4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12" name="Freeform 41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0" y="2708"/>
                        <a:ext cx="80" cy="76"/>
                      </a:xfrm>
                      <a:custGeom>
                        <a:avLst/>
                        <a:gdLst>
                          <a:gd name="T0" fmla="*/ 10 w 161"/>
                          <a:gd name="T1" fmla="*/ 5 h 154"/>
                          <a:gd name="T2" fmla="*/ 7 w 161"/>
                          <a:gd name="T3" fmla="*/ 2 h 154"/>
                          <a:gd name="T4" fmla="*/ 6 w 161"/>
                          <a:gd name="T5" fmla="*/ 5 h 154"/>
                          <a:gd name="T6" fmla="*/ 0 w 161"/>
                          <a:gd name="T7" fmla="*/ 2 h 154"/>
                          <a:gd name="T8" fmla="*/ 4 w 161"/>
                          <a:gd name="T9" fmla="*/ 6 h 154"/>
                          <a:gd name="T10" fmla="*/ 0 w 161"/>
                          <a:gd name="T11" fmla="*/ 7 h 154"/>
                          <a:gd name="T12" fmla="*/ 3 w 161"/>
                          <a:gd name="T13" fmla="*/ 10 h 154"/>
                          <a:gd name="T14" fmla="*/ 0 w 161"/>
                          <a:gd name="T15" fmla="*/ 12 h 154"/>
                          <a:gd name="T16" fmla="*/ 5 w 161"/>
                          <a:gd name="T17" fmla="*/ 12 h 154"/>
                          <a:gd name="T18" fmla="*/ 4 w 161"/>
                          <a:gd name="T19" fmla="*/ 15 h 154"/>
                          <a:gd name="T20" fmla="*/ 7 w 161"/>
                          <a:gd name="T21" fmla="*/ 13 h 154"/>
                          <a:gd name="T22" fmla="*/ 8 w 161"/>
                          <a:gd name="T23" fmla="*/ 19 h 154"/>
                          <a:gd name="T24" fmla="*/ 10 w 161"/>
                          <a:gd name="T25" fmla="*/ 13 h 154"/>
                          <a:gd name="T26" fmla="*/ 12 w 161"/>
                          <a:gd name="T27" fmla="*/ 17 h 154"/>
                          <a:gd name="T28" fmla="*/ 13 w 161"/>
                          <a:gd name="T29" fmla="*/ 12 h 154"/>
                          <a:gd name="T30" fmla="*/ 16 w 161"/>
                          <a:gd name="T31" fmla="*/ 16 h 154"/>
                          <a:gd name="T32" fmla="*/ 15 w 161"/>
                          <a:gd name="T33" fmla="*/ 11 h 154"/>
                          <a:gd name="T34" fmla="*/ 20 w 161"/>
                          <a:gd name="T35" fmla="*/ 11 h 154"/>
                          <a:gd name="T36" fmla="*/ 16 w 161"/>
                          <a:gd name="T37" fmla="*/ 9 h 154"/>
                          <a:gd name="T38" fmla="*/ 19 w 161"/>
                          <a:gd name="T39" fmla="*/ 7 h 154"/>
                          <a:gd name="T40" fmla="*/ 15 w 161"/>
                          <a:gd name="T41" fmla="*/ 6 h 154"/>
                          <a:gd name="T42" fmla="*/ 17 w 161"/>
                          <a:gd name="T43" fmla="*/ 3 h 154"/>
                          <a:gd name="T44" fmla="*/ 13 w 161"/>
                          <a:gd name="T45" fmla="*/ 4 h 154"/>
                          <a:gd name="T46" fmla="*/ 13 w 161"/>
                          <a:gd name="T47" fmla="*/ 0 h 154"/>
                          <a:gd name="T48" fmla="*/ 10 w 161"/>
                          <a:gd name="T49" fmla="*/ 5 h 15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1" h="154">
                            <a:moveTo>
                              <a:pt x="81" y="42"/>
                            </a:moveTo>
                            <a:lnTo>
                              <a:pt x="62" y="16"/>
                            </a:lnTo>
                            <a:lnTo>
                              <a:pt x="55" y="45"/>
                            </a:lnTo>
                            <a:lnTo>
                              <a:pt x="4" y="16"/>
                            </a:lnTo>
                            <a:lnTo>
                              <a:pt x="35" y="54"/>
                            </a:lnTo>
                            <a:lnTo>
                              <a:pt x="0" y="62"/>
                            </a:lnTo>
                            <a:lnTo>
                              <a:pt x="28" y="85"/>
                            </a:lnTo>
                            <a:lnTo>
                              <a:pt x="2" y="104"/>
                            </a:lnTo>
                            <a:lnTo>
                              <a:pt x="43" y="99"/>
                            </a:lnTo>
                            <a:lnTo>
                              <a:pt x="35" y="126"/>
                            </a:lnTo>
                            <a:lnTo>
                              <a:pt x="57" y="112"/>
                            </a:lnTo>
                            <a:lnTo>
                              <a:pt x="64" y="154"/>
                            </a:lnTo>
                            <a:lnTo>
                              <a:pt x="80" y="107"/>
                            </a:lnTo>
                            <a:lnTo>
                              <a:pt x="99" y="142"/>
                            </a:lnTo>
                            <a:lnTo>
                              <a:pt x="105" y="104"/>
                            </a:lnTo>
                            <a:lnTo>
                              <a:pt x="135" y="130"/>
                            </a:lnTo>
                            <a:lnTo>
                              <a:pt x="126" y="92"/>
                            </a:lnTo>
                            <a:lnTo>
                              <a:pt x="161" y="95"/>
                            </a:lnTo>
                            <a:lnTo>
                              <a:pt x="131" y="74"/>
                            </a:lnTo>
                            <a:lnTo>
                              <a:pt x="157" y="59"/>
                            </a:lnTo>
                            <a:lnTo>
                              <a:pt x="124" y="52"/>
                            </a:lnTo>
                            <a:lnTo>
                              <a:pt x="137" y="31"/>
                            </a:lnTo>
                            <a:lnTo>
                              <a:pt x="105" y="38"/>
                            </a:lnTo>
                            <a:lnTo>
                              <a:pt x="109" y="0"/>
                            </a:lnTo>
                            <a:lnTo>
                              <a:pt x="81" y="4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13" name="Freeform 41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1" y="2709"/>
                        <a:ext cx="77" cy="74"/>
                      </a:xfrm>
                      <a:custGeom>
                        <a:avLst/>
                        <a:gdLst>
                          <a:gd name="T0" fmla="*/ 10 w 153"/>
                          <a:gd name="T1" fmla="*/ 5 h 146"/>
                          <a:gd name="T2" fmla="*/ 8 w 153"/>
                          <a:gd name="T3" fmla="*/ 2 h 146"/>
                          <a:gd name="T4" fmla="*/ 7 w 153"/>
                          <a:gd name="T5" fmla="*/ 6 h 146"/>
                          <a:gd name="T6" fmla="*/ 1 w 153"/>
                          <a:gd name="T7" fmla="*/ 2 h 146"/>
                          <a:gd name="T8" fmla="*/ 4 w 153"/>
                          <a:gd name="T9" fmla="*/ 7 h 146"/>
                          <a:gd name="T10" fmla="*/ 0 w 153"/>
                          <a:gd name="T11" fmla="*/ 8 h 146"/>
                          <a:gd name="T12" fmla="*/ 4 w 153"/>
                          <a:gd name="T13" fmla="*/ 10 h 146"/>
                          <a:gd name="T14" fmla="*/ 1 w 153"/>
                          <a:gd name="T15" fmla="*/ 13 h 146"/>
                          <a:gd name="T16" fmla="*/ 5 w 153"/>
                          <a:gd name="T17" fmla="*/ 12 h 146"/>
                          <a:gd name="T18" fmla="*/ 5 w 153"/>
                          <a:gd name="T19" fmla="*/ 16 h 146"/>
                          <a:gd name="T20" fmla="*/ 7 w 153"/>
                          <a:gd name="T21" fmla="*/ 14 h 146"/>
                          <a:gd name="T22" fmla="*/ 8 w 153"/>
                          <a:gd name="T23" fmla="*/ 19 h 146"/>
                          <a:gd name="T24" fmla="*/ 10 w 153"/>
                          <a:gd name="T25" fmla="*/ 13 h 146"/>
                          <a:gd name="T26" fmla="*/ 12 w 153"/>
                          <a:gd name="T27" fmla="*/ 17 h 146"/>
                          <a:gd name="T28" fmla="*/ 13 w 153"/>
                          <a:gd name="T29" fmla="*/ 13 h 146"/>
                          <a:gd name="T30" fmla="*/ 17 w 153"/>
                          <a:gd name="T31" fmla="*/ 16 h 146"/>
                          <a:gd name="T32" fmla="*/ 15 w 153"/>
                          <a:gd name="T33" fmla="*/ 12 h 146"/>
                          <a:gd name="T34" fmla="*/ 20 w 153"/>
                          <a:gd name="T35" fmla="*/ 12 h 146"/>
                          <a:gd name="T36" fmla="*/ 16 w 153"/>
                          <a:gd name="T37" fmla="*/ 9 h 146"/>
                          <a:gd name="T38" fmla="*/ 19 w 153"/>
                          <a:gd name="T39" fmla="*/ 7 h 146"/>
                          <a:gd name="T40" fmla="*/ 15 w 153"/>
                          <a:gd name="T41" fmla="*/ 7 h 146"/>
                          <a:gd name="T42" fmla="*/ 17 w 153"/>
                          <a:gd name="T43" fmla="*/ 4 h 146"/>
                          <a:gd name="T44" fmla="*/ 13 w 153"/>
                          <a:gd name="T45" fmla="*/ 5 h 146"/>
                          <a:gd name="T46" fmla="*/ 13 w 153"/>
                          <a:gd name="T47" fmla="*/ 0 h 146"/>
                          <a:gd name="T48" fmla="*/ 10 w 153"/>
                          <a:gd name="T49" fmla="*/ 5 h 14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53" h="146">
                            <a:moveTo>
                              <a:pt x="77" y="39"/>
                            </a:moveTo>
                            <a:lnTo>
                              <a:pt x="60" y="15"/>
                            </a:lnTo>
                            <a:lnTo>
                              <a:pt x="51" y="43"/>
                            </a:lnTo>
                            <a:lnTo>
                              <a:pt x="3" y="15"/>
                            </a:lnTo>
                            <a:lnTo>
                              <a:pt x="32" y="51"/>
                            </a:lnTo>
                            <a:lnTo>
                              <a:pt x="0" y="58"/>
                            </a:lnTo>
                            <a:lnTo>
                              <a:pt x="27" y="79"/>
                            </a:lnTo>
                            <a:lnTo>
                              <a:pt x="1" y="100"/>
                            </a:lnTo>
                            <a:lnTo>
                              <a:pt x="39" y="95"/>
                            </a:lnTo>
                            <a:lnTo>
                              <a:pt x="34" y="120"/>
                            </a:lnTo>
                            <a:lnTo>
                              <a:pt x="55" y="107"/>
                            </a:lnTo>
                            <a:lnTo>
                              <a:pt x="60" y="146"/>
                            </a:lnTo>
                            <a:lnTo>
                              <a:pt x="76" y="101"/>
                            </a:lnTo>
                            <a:lnTo>
                              <a:pt x="95" y="134"/>
                            </a:lnTo>
                            <a:lnTo>
                              <a:pt x="100" y="98"/>
                            </a:lnTo>
                            <a:lnTo>
                              <a:pt x="129" y="122"/>
                            </a:lnTo>
                            <a:lnTo>
                              <a:pt x="120" y="88"/>
                            </a:lnTo>
                            <a:lnTo>
                              <a:pt x="153" y="91"/>
                            </a:lnTo>
                            <a:lnTo>
                              <a:pt x="126" y="70"/>
                            </a:lnTo>
                            <a:lnTo>
                              <a:pt x="150" y="55"/>
                            </a:lnTo>
                            <a:lnTo>
                              <a:pt x="119" y="50"/>
                            </a:lnTo>
                            <a:lnTo>
                              <a:pt x="131" y="31"/>
                            </a:lnTo>
                            <a:lnTo>
                              <a:pt x="101" y="36"/>
                            </a:lnTo>
                            <a:lnTo>
                              <a:pt x="103" y="0"/>
                            </a:lnTo>
                            <a:lnTo>
                              <a:pt x="77" y="3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14" name="Freeform 4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3" y="2711"/>
                        <a:ext cx="73" cy="70"/>
                      </a:xfrm>
                      <a:custGeom>
                        <a:avLst/>
                        <a:gdLst>
                          <a:gd name="T0" fmla="*/ 9 w 147"/>
                          <a:gd name="T1" fmla="*/ 5 h 140"/>
                          <a:gd name="T2" fmla="*/ 7 w 147"/>
                          <a:gd name="T3" fmla="*/ 2 h 140"/>
                          <a:gd name="T4" fmla="*/ 6 w 147"/>
                          <a:gd name="T5" fmla="*/ 6 h 140"/>
                          <a:gd name="T6" fmla="*/ 0 w 147"/>
                          <a:gd name="T7" fmla="*/ 2 h 140"/>
                          <a:gd name="T8" fmla="*/ 3 w 147"/>
                          <a:gd name="T9" fmla="*/ 7 h 140"/>
                          <a:gd name="T10" fmla="*/ 0 w 147"/>
                          <a:gd name="T11" fmla="*/ 7 h 140"/>
                          <a:gd name="T12" fmla="*/ 3 w 147"/>
                          <a:gd name="T13" fmla="*/ 10 h 140"/>
                          <a:gd name="T14" fmla="*/ 0 w 147"/>
                          <a:gd name="T15" fmla="*/ 12 h 140"/>
                          <a:gd name="T16" fmla="*/ 4 w 147"/>
                          <a:gd name="T17" fmla="*/ 12 h 140"/>
                          <a:gd name="T18" fmla="*/ 4 w 147"/>
                          <a:gd name="T19" fmla="*/ 15 h 140"/>
                          <a:gd name="T20" fmla="*/ 6 w 147"/>
                          <a:gd name="T21" fmla="*/ 13 h 140"/>
                          <a:gd name="T22" fmla="*/ 7 w 147"/>
                          <a:gd name="T23" fmla="*/ 18 h 140"/>
                          <a:gd name="T24" fmla="*/ 9 w 147"/>
                          <a:gd name="T25" fmla="*/ 13 h 140"/>
                          <a:gd name="T26" fmla="*/ 11 w 147"/>
                          <a:gd name="T27" fmla="*/ 16 h 140"/>
                          <a:gd name="T28" fmla="*/ 12 w 147"/>
                          <a:gd name="T29" fmla="*/ 12 h 140"/>
                          <a:gd name="T30" fmla="*/ 15 w 147"/>
                          <a:gd name="T31" fmla="*/ 15 h 140"/>
                          <a:gd name="T32" fmla="*/ 14 w 147"/>
                          <a:gd name="T33" fmla="*/ 11 h 140"/>
                          <a:gd name="T34" fmla="*/ 18 w 147"/>
                          <a:gd name="T35" fmla="*/ 11 h 140"/>
                          <a:gd name="T36" fmla="*/ 14 w 147"/>
                          <a:gd name="T37" fmla="*/ 9 h 140"/>
                          <a:gd name="T38" fmla="*/ 17 w 147"/>
                          <a:gd name="T39" fmla="*/ 7 h 140"/>
                          <a:gd name="T40" fmla="*/ 14 w 147"/>
                          <a:gd name="T41" fmla="*/ 6 h 140"/>
                          <a:gd name="T42" fmla="*/ 15 w 147"/>
                          <a:gd name="T43" fmla="*/ 4 h 140"/>
                          <a:gd name="T44" fmla="*/ 12 w 147"/>
                          <a:gd name="T45" fmla="*/ 5 h 140"/>
                          <a:gd name="T46" fmla="*/ 12 w 147"/>
                          <a:gd name="T47" fmla="*/ 0 h 140"/>
                          <a:gd name="T48" fmla="*/ 9 w 147"/>
                          <a:gd name="T49" fmla="*/ 5 h 14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47" h="140">
                            <a:moveTo>
                              <a:pt x="74" y="38"/>
                            </a:moveTo>
                            <a:lnTo>
                              <a:pt x="57" y="16"/>
                            </a:lnTo>
                            <a:lnTo>
                              <a:pt x="50" y="41"/>
                            </a:lnTo>
                            <a:lnTo>
                              <a:pt x="4" y="16"/>
                            </a:lnTo>
                            <a:lnTo>
                              <a:pt x="31" y="50"/>
                            </a:lnTo>
                            <a:lnTo>
                              <a:pt x="0" y="55"/>
                            </a:lnTo>
                            <a:lnTo>
                              <a:pt x="26" y="76"/>
                            </a:lnTo>
                            <a:lnTo>
                              <a:pt x="2" y="95"/>
                            </a:lnTo>
                            <a:lnTo>
                              <a:pt x="38" y="90"/>
                            </a:lnTo>
                            <a:lnTo>
                              <a:pt x="33" y="114"/>
                            </a:lnTo>
                            <a:lnTo>
                              <a:pt x="52" y="102"/>
                            </a:lnTo>
                            <a:lnTo>
                              <a:pt x="59" y="140"/>
                            </a:lnTo>
                            <a:lnTo>
                              <a:pt x="73" y="97"/>
                            </a:lnTo>
                            <a:lnTo>
                              <a:pt x="90" y="128"/>
                            </a:lnTo>
                            <a:lnTo>
                              <a:pt x="97" y="93"/>
                            </a:lnTo>
                            <a:lnTo>
                              <a:pt x="124" y="117"/>
                            </a:lnTo>
                            <a:lnTo>
                              <a:pt x="116" y="85"/>
                            </a:lnTo>
                            <a:lnTo>
                              <a:pt x="147" y="86"/>
                            </a:lnTo>
                            <a:lnTo>
                              <a:pt x="119" y="67"/>
                            </a:lnTo>
                            <a:lnTo>
                              <a:pt x="143" y="54"/>
                            </a:lnTo>
                            <a:lnTo>
                              <a:pt x="114" y="48"/>
                            </a:lnTo>
                            <a:lnTo>
                              <a:pt x="126" y="29"/>
                            </a:lnTo>
                            <a:lnTo>
                              <a:pt x="97" y="35"/>
                            </a:lnTo>
                            <a:lnTo>
                              <a:pt x="100" y="0"/>
                            </a:lnTo>
                            <a:lnTo>
                              <a:pt x="74" y="3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15" name="Freeform 4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5" y="2713"/>
                        <a:ext cx="70" cy="66"/>
                      </a:xfrm>
                      <a:custGeom>
                        <a:avLst/>
                        <a:gdLst>
                          <a:gd name="T0" fmla="*/ 9 w 139"/>
                          <a:gd name="T1" fmla="*/ 5 h 132"/>
                          <a:gd name="T2" fmla="*/ 7 w 139"/>
                          <a:gd name="T3" fmla="*/ 2 h 132"/>
                          <a:gd name="T4" fmla="*/ 6 w 139"/>
                          <a:gd name="T5" fmla="*/ 5 h 132"/>
                          <a:gd name="T6" fmla="*/ 1 w 139"/>
                          <a:gd name="T7" fmla="*/ 2 h 132"/>
                          <a:gd name="T8" fmla="*/ 4 w 139"/>
                          <a:gd name="T9" fmla="*/ 6 h 132"/>
                          <a:gd name="T10" fmla="*/ 0 w 139"/>
                          <a:gd name="T11" fmla="*/ 7 h 132"/>
                          <a:gd name="T12" fmla="*/ 3 w 139"/>
                          <a:gd name="T13" fmla="*/ 9 h 132"/>
                          <a:gd name="T14" fmla="*/ 1 w 139"/>
                          <a:gd name="T15" fmla="*/ 12 h 132"/>
                          <a:gd name="T16" fmla="*/ 5 w 139"/>
                          <a:gd name="T17" fmla="*/ 11 h 132"/>
                          <a:gd name="T18" fmla="*/ 4 w 139"/>
                          <a:gd name="T19" fmla="*/ 14 h 132"/>
                          <a:gd name="T20" fmla="*/ 7 w 139"/>
                          <a:gd name="T21" fmla="*/ 12 h 132"/>
                          <a:gd name="T22" fmla="*/ 7 w 139"/>
                          <a:gd name="T23" fmla="*/ 17 h 132"/>
                          <a:gd name="T24" fmla="*/ 9 w 139"/>
                          <a:gd name="T25" fmla="*/ 12 h 132"/>
                          <a:gd name="T26" fmla="*/ 11 w 139"/>
                          <a:gd name="T27" fmla="*/ 16 h 132"/>
                          <a:gd name="T28" fmla="*/ 12 w 139"/>
                          <a:gd name="T29" fmla="*/ 12 h 132"/>
                          <a:gd name="T30" fmla="*/ 15 w 139"/>
                          <a:gd name="T31" fmla="*/ 14 h 132"/>
                          <a:gd name="T32" fmla="*/ 14 w 139"/>
                          <a:gd name="T33" fmla="*/ 10 h 132"/>
                          <a:gd name="T34" fmla="*/ 18 w 139"/>
                          <a:gd name="T35" fmla="*/ 11 h 132"/>
                          <a:gd name="T36" fmla="*/ 15 w 139"/>
                          <a:gd name="T37" fmla="*/ 8 h 132"/>
                          <a:gd name="T38" fmla="*/ 17 w 139"/>
                          <a:gd name="T39" fmla="*/ 7 h 132"/>
                          <a:gd name="T40" fmla="*/ 14 w 139"/>
                          <a:gd name="T41" fmla="*/ 6 h 132"/>
                          <a:gd name="T42" fmla="*/ 15 w 139"/>
                          <a:gd name="T43" fmla="*/ 4 h 132"/>
                          <a:gd name="T44" fmla="*/ 12 w 139"/>
                          <a:gd name="T45" fmla="*/ 4 h 132"/>
                          <a:gd name="T46" fmla="*/ 12 w 139"/>
                          <a:gd name="T47" fmla="*/ 0 h 132"/>
                          <a:gd name="T48" fmla="*/ 9 w 139"/>
                          <a:gd name="T49" fmla="*/ 5 h 13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39" h="132">
                            <a:moveTo>
                              <a:pt x="70" y="36"/>
                            </a:moveTo>
                            <a:lnTo>
                              <a:pt x="55" y="13"/>
                            </a:lnTo>
                            <a:lnTo>
                              <a:pt x="48" y="39"/>
                            </a:lnTo>
                            <a:lnTo>
                              <a:pt x="3" y="13"/>
                            </a:lnTo>
                            <a:lnTo>
                              <a:pt x="29" y="46"/>
                            </a:lnTo>
                            <a:lnTo>
                              <a:pt x="0" y="53"/>
                            </a:lnTo>
                            <a:lnTo>
                              <a:pt x="24" y="72"/>
                            </a:lnTo>
                            <a:lnTo>
                              <a:pt x="1" y="89"/>
                            </a:lnTo>
                            <a:lnTo>
                              <a:pt x="36" y="86"/>
                            </a:lnTo>
                            <a:lnTo>
                              <a:pt x="31" y="108"/>
                            </a:lnTo>
                            <a:lnTo>
                              <a:pt x="50" y="96"/>
                            </a:lnTo>
                            <a:lnTo>
                              <a:pt x="55" y="132"/>
                            </a:lnTo>
                            <a:lnTo>
                              <a:pt x="69" y="91"/>
                            </a:lnTo>
                            <a:lnTo>
                              <a:pt x="86" y="122"/>
                            </a:lnTo>
                            <a:lnTo>
                              <a:pt x="91" y="89"/>
                            </a:lnTo>
                            <a:lnTo>
                              <a:pt x="117" y="112"/>
                            </a:lnTo>
                            <a:lnTo>
                              <a:pt x="110" y="79"/>
                            </a:lnTo>
                            <a:lnTo>
                              <a:pt x="139" y="82"/>
                            </a:lnTo>
                            <a:lnTo>
                              <a:pt x="113" y="63"/>
                            </a:lnTo>
                            <a:lnTo>
                              <a:pt x="136" y="50"/>
                            </a:lnTo>
                            <a:lnTo>
                              <a:pt x="108" y="44"/>
                            </a:lnTo>
                            <a:lnTo>
                              <a:pt x="119" y="27"/>
                            </a:lnTo>
                            <a:lnTo>
                              <a:pt x="91" y="32"/>
                            </a:lnTo>
                            <a:lnTo>
                              <a:pt x="94" y="0"/>
                            </a:lnTo>
                            <a:lnTo>
                              <a:pt x="70" y="3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16" name="Freeform 4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6" y="2714"/>
                        <a:ext cx="68" cy="64"/>
                      </a:xfrm>
                      <a:custGeom>
                        <a:avLst/>
                        <a:gdLst>
                          <a:gd name="T0" fmla="*/ 9 w 135"/>
                          <a:gd name="T1" fmla="*/ 5 h 128"/>
                          <a:gd name="T2" fmla="*/ 7 w 135"/>
                          <a:gd name="T3" fmla="*/ 2 h 128"/>
                          <a:gd name="T4" fmla="*/ 6 w 135"/>
                          <a:gd name="T5" fmla="*/ 5 h 128"/>
                          <a:gd name="T6" fmla="*/ 1 w 135"/>
                          <a:gd name="T7" fmla="*/ 2 h 128"/>
                          <a:gd name="T8" fmla="*/ 4 w 135"/>
                          <a:gd name="T9" fmla="*/ 6 h 128"/>
                          <a:gd name="T10" fmla="*/ 0 w 135"/>
                          <a:gd name="T11" fmla="*/ 7 h 128"/>
                          <a:gd name="T12" fmla="*/ 3 w 135"/>
                          <a:gd name="T13" fmla="*/ 9 h 128"/>
                          <a:gd name="T14" fmla="*/ 0 w 135"/>
                          <a:gd name="T15" fmla="*/ 11 h 128"/>
                          <a:gd name="T16" fmla="*/ 5 w 135"/>
                          <a:gd name="T17" fmla="*/ 11 h 128"/>
                          <a:gd name="T18" fmla="*/ 4 w 135"/>
                          <a:gd name="T19" fmla="*/ 13 h 128"/>
                          <a:gd name="T20" fmla="*/ 6 w 135"/>
                          <a:gd name="T21" fmla="*/ 12 h 128"/>
                          <a:gd name="T22" fmla="*/ 7 w 135"/>
                          <a:gd name="T23" fmla="*/ 16 h 128"/>
                          <a:gd name="T24" fmla="*/ 9 w 135"/>
                          <a:gd name="T25" fmla="*/ 11 h 128"/>
                          <a:gd name="T26" fmla="*/ 11 w 135"/>
                          <a:gd name="T27" fmla="*/ 15 h 128"/>
                          <a:gd name="T28" fmla="*/ 11 w 135"/>
                          <a:gd name="T29" fmla="*/ 11 h 128"/>
                          <a:gd name="T30" fmla="*/ 14 w 135"/>
                          <a:gd name="T31" fmla="*/ 14 h 128"/>
                          <a:gd name="T32" fmla="*/ 14 w 135"/>
                          <a:gd name="T33" fmla="*/ 10 h 128"/>
                          <a:gd name="T34" fmla="*/ 17 w 135"/>
                          <a:gd name="T35" fmla="*/ 10 h 128"/>
                          <a:gd name="T36" fmla="*/ 14 w 135"/>
                          <a:gd name="T37" fmla="*/ 8 h 128"/>
                          <a:gd name="T38" fmla="*/ 17 w 135"/>
                          <a:gd name="T39" fmla="*/ 6 h 128"/>
                          <a:gd name="T40" fmla="*/ 13 w 135"/>
                          <a:gd name="T41" fmla="*/ 6 h 128"/>
                          <a:gd name="T42" fmla="*/ 15 w 135"/>
                          <a:gd name="T43" fmla="*/ 4 h 128"/>
                          <a:gd name="T44" fmla="*/ 11 w 135"/>
                          <a:gd name="T45" fmla="*/ 4 h 128"/>
                          <a:gd name="T46" fmla="*/ 12 w 135"/>
                          <a:gd name="T47" fmla="*/ 0 h 128"/>
                          <a:gd name="T48" fmla="*/ 9 w 135"/>
                          <a:gd name="T49" fmla="*/ 5 h 12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35" h="128">
                            <a:moveTo>
                              <a:pt x="67" y="34"/>
                            </a:moveTo>
                            <a:lnTo>
                              <a:pt x="52" y="14"/>
                            </a:lnTo>
                            <a:lnTo>
                              <a:pt x="45" y="36"/>
                            </a:lnTo>
                            <a:lnTo>
                              <a:pt x="2" y="14"/>
                            </a:lnTo>
                            <a:lnTo>
                              <a:pt x="28" y="45"/>
                            </a:lnTo>
                            <a:lnTo>
                              <a:pt x="0" y="50"/>
                            </a:lnTo>
                            <a:lnTo>
                              <a:pt x="24" y="69"/>
                            </a:lnTo>
                            <a:lnTo>
                              <a:pt x="0" y="86"/>
                            </a:lnTo>
                            <a:lnTo>
                              <a:pt x="35" y="81"/>
                            </a:lnTo>
                            <a:lnTo>
                              <a:pt x="29" y="104"/>
                            </a:lnTo>
                            <a:lnTo>
                              <a:pt x="48" y="91"/>
                            </a:lnTo>
                            <a:lnTo>
                              <a:pt x="54" y="128"/>
                            </a:lnTo>
                            <a:lnTo>
                              <a:pt x="66" y="88"/>
                            </a:lnTo>
                            <a:lnTo>
                              <a:pt x="81" y="116"/>
                            </a:lnTo>
                            <a:lnTo>
                              <a:pt x="86" y="85"/>
                            </a:lnTo>
                            <a:lnTo>
                              <a:pt x="112" y="105"/>
                            </a:lnTo>
                            <a:lnTo>
                              <a:pt x="105" y="76"/>
                            </a:lnTo>
                            <a:lnTo>
                              <a:pt x="135" y="78"/>
                            </a:lnTo>
                            <a:lnTo>
                              <a:pt x="109" y="62"/>
                            </a:lnTo>
                            <a:lnTo>
                              <a:pt x="131" y="48"/>
                            </a:lnTo>
                            <a:lnTo>
                              <a:pt x="104" y="43"/>
                            </a:lnTo>
                            <a:lnTo>
                              <a:pt x="114" y="26"/>
                            </a:lnTo>
                            <a:lnTo>
                              <a:pt x="88" y="31"/>
                            </a:lnTo>
                            <a:lnTo>
                              <a:pt x="90" y="0"/>
                            </a:lnTo>
                            <a:lnTo>
                              <a:pt x="67" y="3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17" name="Freeform 4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8" y="2716"/>
                        <a:ext cx="64" cy="61"/>
                      </a:xfrm>
                      <a:custGeom>
                        <a:avLst/>
                        <a:gdLst>
                          <a:gd name="T0" fmla="*/ 8 w 128"/>
                          <a:gd name="T1" fmla="*/ 5 h 121"/>
                          <a:gd name="T2" fmla="*/ 7 w 128"/>
                          <a:gd name="T3" fmla="*/ 2 h 121"/>
                          <a:gd name="T4" fmla="*/ 6 w 128"/>
                          <a:gd name="T5" fmla="*/ 5 h 121"/>
                          <a:gd name="T6" fmla="*/ 1 w 128"/>
                          <a:gd name="T7" fmla="*/ 2 h 121"/>
                          <a:gd name="T8" fmla="*/ 4 w 128"/>
                          <a:gd name="T9" fmla="*/ 6 h 121"/>
                          <a:gd name="T10" fmla="*/ 0 w 128"/>
                          <a:gd name="T11" fmla="*/ 7 h 121"/>
                          <a:gd name="T12" fmla="*/ 3 w 128"/>
                          <a:gd name="T13" fmla="*/ 9 h 121"/>
                          <a:gd name="T14" fmla="*/ 0 w 128"/>
                          <a:gd name="T15" fmla="*/ 11 h 121"/>
                          <a:gd name="T16" fmla="*/ 5 w 128"/>
                          <a:gd name="T17" fmla="*/ 10 h 121"/>
                          <a:gd name="T18" fmla="*/ 4 w 128"/>
                          <a:gd name="T19" fmla="*/ 13 h 121"/>
                          <a:gd name="T20" fmla="*/ 6 w 128"/>
                          <a:gd name="T21" fmla="*/ 11 h 121"/>
                          <a:gd name="T22" fmla="*/ 7 w 128"/>
                          <a:gd name="T23" fmla="*/ 16 h 121"/>
                          <a:gd name="T24" fmla="*/ 8 w 128"/>
                          <a:gd name="T25" fmla="*/ 11 h 121"/>
                          <a:gd name="T26" fmla="*/ 10 w 128"/>
                          <a:gd name="T27" fmla="*/ 14 h 121"/>
                          <a:gd name="T28" fmla="*/ 11 w 128"/>
                          <a:gd name="T29" fmla="*/ 11 h 121"/>
                          <a:gd name="T30" fmla="*/ 14 w 128"/>
                          <a:gd name="T31" fmla="*/ 13 h 121"/>
                          <a:gd name="T32" fmla="*/ 13 w 128"/>
                          <a:gd name="T33" fmla="*/ 9 h 121"/>
                          <a:gd name="T34" fmla="*/ 16 w 128"/>
                          <a:gd name="T35" fmla="*/ 10 h 121"/>
                          <a:gd name="T36" fmla="*/ 13 w 128"/>
                          <a:gd name="T37" fmla="*/ 8 h 121"/>
                          <a:gd name="T38" fmla="*/ 16 w 128"/>
                          <a:gd name="T39" fmla="*/ 6 h 121"/>
                          <a:gd name="T40" fmla="*/ 13 w 128"/>
                          <a:gd name="T41" fmla="*/ 5 h 121"/>
                          <a:gd name="T42" fmla="*/ 14 w 128"/>
                          <a:gd name="T43" fmla="*/ 4 h 121"/>
                          <a:gd name="T44" fmla="*/ 11 w 128"/>
                          <a:gd name="T45" fmla="*/ 4 h 121"/>
                          <a:gd name="T46" fmla="*/ 11 w 128"/>
                          <a:gd name="T47" fmla="*/ 0 h 121"/>
                          <a:gd name="T48" fmla="*/ 8 w 128"/>
                          <a:gd name="T49" fmla="*/ 5 h 12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8" h="121">
                            <a:moveTo>
                              <a:pt x="64" y="33"/>
                            </a:moveTo>
                            <a:lnTo>
                              <a:pt x="49" y="12"/>
                            </a:lnTo>
                            <a:lnTo>
                              <a:pt x="44" y="35"/>
                            </a:lnTo>
                            <a:lnTo>
                              <a:pt x="2" y="12"/>
                            </a:lnTo>
                            <a:lnTo>
                              <a:pt x="28" y="42"/>
                            </a:lnTo>
                            <a:lnTo>
                              <a:pt x="0" y="49"/>
                            </a:lnTo>
                            <a:lnTo>
                              <a:pt x="23" y="66"/>
                            </a:lnTo>
                            <a:lnTo>
                              <a:pt x="0" y="82"/>
                            </a:lnTo>
                            <a:lnTo>
                              <a:pt x="33" y="78"/>
                            </a:lnTo>
                            <a:lnTo>
                              <a:pt x="28" y="99"/>
                            </a:lnTo>
                            <a:lnTo>
                              <a:pt x="45" y="87"/>
                            </a:lnTo>
                            <a:lnTo>
                              <a:pt x="51" y="121"/>
                            </a:lnTo>
                            <a:lnTo>
                              <a:pt x="63" y="83"/>
                            </a:lnTo>
                            <a:lnTo>
                              <a:pt x="78" y="111"/>
                            </a:lnTo>
                            <a:lnTo>
                              <a:pt x="83" y="82"/>
                            </a:lnTo>
                            <a:lnTo>
                              <a:pt x="107" y="101"/>
                            </a:lnTo>
                            <a:lnTo>
                              <a:pt x="99" y="71"/>
                            </a:lnTo>
                            <a:lnTo>
                              <a:pt x="128" y="75"/>
                            </a:lnTo>
                            <a:lnTo>
                              <a:pt x="104" y="59"/>
                            </a:lnTo>
                            <a:lnTo>
                              <a:pt x="125" y="45"/>
                            </a:lnTo>
                            <a:lnTo>
                              <a:pt x="99" y="40"/>
                            </a:lnTo>
                            <a:lnTo>
                              <a:pt x="109" y="25"/>
                            </a:lnTo>
                            <a:lnTo>
                              <a:pt x="83" y="30"/>
                            </a:lnTo>
                            <a:lnTo>
                              <a:pt x="87" y="0"/>
                            </a:lnTo>
                            <a:lnTo>
                              <a:pt x="64" y="3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18" name="Freeform 41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0" y="2718"/>
                        <a:ext cx="60" cy="57"/>
                      </a:xfrm>
                      <a:custGeom>
                        <a:avLst/>
                        <a:gdLst>
                          <a:gd name="T0" fmla="*/ 7 w 121"/>
                          <a:gd name="T1" fmla="*/ 4 h 114"/>
                          <a:gd name="T2" fmla="*/ 5 w 121"/>
                          <a:gd name="T3" fmla="*/ 2 h 114"/>
                          <a:gd name="T4" fmla="*/ 5 w 121"/>
                          <a:gd name="T5" fmla="*/ 5 h 114"/>
                          <a:gd name="T6" fmla="*/ 0 w 121"/>
                          <a:gd name="T7" fmla="*/ 2 h 114"/>
                          <a:gd name="T8" fmla="*/ 3 w 121"/>
                          <a:gd name="T9" fmla="*/ 5 h 114"/>
                          <a:gd name="T10" fmla="*/ 0 w 121"/>
                          <a:gd name="T11" fmla="*/ 6 h 114"/>
                          <a:gd name="T12" fmla="*/ 2 w 121"/>
                          <a:gd name="T13" fmla="*/ 8 h 114"/>
                          <a:gd name="T14" fmla="*/ 0 w 121"/>
                          <a:gd name="T15" fmla="*/ 10 h 114"/>
                          <a:gd name="T16" fmla="*/ 3 w 121"/>
                          <a:gd name="T17" fmla="*/ 9 h 114"/>
                          <a:gd name="T18" fmla="*/ 3 w 121"/>
                          <a:gd name="T19" fmla="*/ 12 h 114"/>
                          <a:gd name="T20" fmla="*/ 5 w 121"/>
                          <a:gd name="T21" fmla="*/ 11 h 114"/>
                          <a:gd name="T22" fmla="*/ 5 w 121"/>
                          <a:gd name="T23" fmla="*/ 15 h 114"/>
                          <a:gd name="T24" fmla="*/ 7 w 121"/>
                          <a:gd name="T25" fmla="*/ 10 h 114"/>
                          <a:gd name="T26" fmla="*/ 9 w 121"/>
                          <a:gd name="T27" fmla="*/ 13 h 114"/>
                          <a:gd name="T28" fmla="*/ 9 w 121"/>
                          <a:gd name="T29" fmla="*/ 10 h 114"/>
                          <a:gd name="T30" fmla="*/ 12 w 121"/>
                          <a:gd name="T31" fmla="*/ 12 h 114"/>
                          <a:gd name="T32" fmla="*/ 11 w 121"/>
                          <a:gd name="T33" fmla="*/ 9 h 114"/>
                          <a:gd name="T34" fmla="*/ 15 w 121"/>
                          <a:gd name="T35" fmla="*/ 9 h 114"/>
                          <a:gd name="T36" fmla="*/ 12 w 121"/>
                          <a:gd name="T37" fmla="*/ 7 h 114"/>
                          <a:gd name="T38" fmla="*/ 14 w 121"/>
                          <a:gd name="T39" fmla="*/ 6 h 114"/>
                          <a:gd name="T40" fmla="*/ 11 w 121"/>
                          <a:gd name="T41" fmla="*/ 5 h 114"/>
                          <a:gd name="T42" fmla="*/ 12 w 121"/>
                          <a:gd name="T43" fmla="*/ 3 h 114"/>
                          <a:gd name="T44" fmla="*/ 9 w 121"/>
                          <a:gd name="T45" fmla="*/ 4 h 114"/>
                          <a:gd name="T46" fmla="*/ 10 w 121"/>
                          <a:gd name="T47" fmla="*/ 0 h 114"/>
                          <a:gd name="T48" fmla="*/ 7 w 121"/>
                          <a:gd name="T49" fmla="*/ 4 h 11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1" h="114">
                            <a:moveTo>
                              <a:pt x="60" y="31"/>
                            </a:moveTo>
                            <a:lnTo>
                              <a:pt x="47" y="12"/>
                            </a:lnTo>
                            <a:lnTo>
                              <a:pt x="40" y="33"/>
                            </a:lnTo>
                            <a:lnTo>
                              <a:pt x="2" y="12"/>
                            </a:lnTo>
                            <a:lnTo>
                              <a:pt x="26" y="40"/>
                            </a:lnTo>
                            <a:lnTo>
                              <a:pt x="0" y="45"/>
                            </a:lnTo>
                            <a:lnTo>
                              <a:pt x="21" y="62"/>
                            </a:lnTo>
                            <a:lnTo>
                              <a:pt x="0" y="76"/>
                            </a:lnTo>
                            <a:lnTo>
                              <a:pt x="31" y="72"/>
                            </a:lnTo>
                            <a:lnTo>
                              <a:pt x="26" y="91"/>
                            </a:lnTo>
                            <a:lnTo>
                              <a:pt x="43" y="81"/>
                            </a:lnTo>
                            <a:lnTo>
                              <a:pt x="47" y="114"/>
                            </a:lnTo>
                            <a:lnTo>
                              <a:pt x="59" y="78"/>
                            </a:lnTo>
                            <a:lnTo>
                              <a:pt x="74" y="103"/>
                            </a:lnTo>
                            <a:lnTo>
                              <a:pt x="78" y="76"/>
                            </a:lnTo>
                            <a:lnTo>
                              <a:pt x="100" y="95"/>
                            </a:lnTo>
                            <a:lnTo>
                              <a:pt x="93" y="67"/>
                            </a:lnTo>
                            <a:lnTo>
                              <a:pt x="121" y="69"/>
                            </a:lnTo>
                            <a:lnTo>
                              <a:pt x="98" y="55"/>
                            </a:lnTo>
                            <a:lnTo>
                              <a:pt x="117" y="43"/>
                            </a:lnTo>
                            <a:lnTo>
                              <a:pt x="93" y="38"/>
                            </a:lnTo>
                            <a:lnTo>
                              <a:pt x="102" y="22"/>
                            </a:lnTo>
                            <a:lnTo>
                              <a:pt x="79" y="27"/>
                            </a:lnTo>
                            <a:lnTo>
                              <a:pt x="81" y="0"/>
                            </a:lnTo>
                            <a:lnTo>
                              <a:pt x="60" y="3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19" name="Freeform 4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2" y="2720"/>
                        <a:ext cx="57" cy="53"/>
                      </a:xfrm>
                      <a:custGeom>
                        <a:avLst/>
                        <a:gdLst>
                          <a:gd name="T0" fmla="*/ 8 w 114"/>
                          <a:gd name="T1" fmla="*/ 3 h 107"/>
                          <a:gd name="T2" fmla="*/ 6 w 114"/>
                          <a:gd name="T3" fmla="*/ 1 h 107"/>
                          <a:gd name="T4" fmla="*/ 5 w 114"/>
                          <a:gd name="T5" fmla="*/ 3 h 107"/>
                          <a:gd name="T6" fmla="*/ 1 w 114"/>
                          <a:gd name="T7" fmla="*/ 1 h 107"/>
                          <a:gd name="T8" fmla="*/ 4 w 114"/>
                          <a:gd name="T9" fmla="*/ 4 h 107"/>
                          <a:gd name="T10" fmla="*/ 0 w 114"/>
                          <a:gd name="T11" fmla="*/ 5 h 107"/>
                          <a:gd name="T12" fmla="*/ 3 w 114"/>
                          <a:gd name="T13" fmla="*/ 7 h 107"/>
                          <a:gd name="T14" fmla="*/ 0 w 114"/>
                          <a:gd name="T15" fmla="*/ 9 h 107"/>
                          <a:gd name="T16" fmla="*/ 4 w 114"/>
                          <a:gd name="T17" fmla="*/ 8 h 107"/>
                          <a:gd name="T18" fmla="*/ 4 w 114"/>
                          <a:gd name="T19" fmla="*/ 10 h 107"/>
                          <a:gd name="T20" fmla="*/ 5 w 114"/>
                          <a:gd name="T21" fmla="*/ 9 h 107"/>
                          <a:gd name="T22" fmla="*/ 6 w 114"/>
                          <a:gd name="T23" fmla="*/ 13 h 107"/>
                          <a:gd name="T24" fmla="*/ 7 w 114"/>
                          <a:gd name="T25" fmla="*/ 9 h 107"/>
                          <a:gd name="T26" fmla="*/ 9 w 114"/>
                          <a:gd name="T27" fmla="*/ 12 h 107"/>
                          <a:gd name="T28" fmla="*/ 10 w 114"/>
                          <a:gd name="T29" fmla="*/ 8 h 107"/>
                          <a:gd name="T30" fmla="*/ 12 w 114"/>
                          <a:gd name="T31" fmla="*/ 11 h 107"/>
                          <a:gd name="T32" fmla="*/ 11 w 114"/>
                          <a:gd name="T33" fmla="*/ 8 h 107"/>
                          <a:gd name="T34" fmla="*/ 15 w 114"/>
                          <a:gd name="T35" fmla="*/ 8 h 107"/>
                          <a:gd name="T36" fmla="*/ 12 w 114"/>
                          <a:gd name="T37" fmla="*/ 6 h 107"/>
                          <a:gd name="T38" fmla="*/ 14 w 114"/>
                          <a:gd name="T39" fmla="*/ 5 h 107"/>
                          <a:gd name="T40" fmla="*/ 11 w 114"/>
                          <a:gd name="T41" fmla="*/ 4 h 107"/>
                          <a:gd name="T42" fmla="*/ 13 w 114"/>
                          <a:gd name="T43" fmla="*/ 2 h 107"/>
                          <a:gd name="T44" fmla="*/ 10 w 114"/>
                          <a:gd name="T45" fmla="*/ 3 h 107"/>
                          <a:gd name="T46" fmla="*/ 10 w 114"/>
                          <a:gd name="T47" fmla="*/ 0 h 107"/>
                          <a:gd name="T48" fmla="*/ 8 w 114"/>
                          <a:gd name="T49" fmla="*/ 3 h 10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14" h="107">
                            <a:moveTo>
                              <a:pt x="57" y="30"/>
                            </a:moveTo>
                            <a:lnTo>
                              <a:pt x="44" y="12"/>
                            </a:lnTo>
                            <a:lnTo>
                              <a:pt x="38" y="31"/>
                            </a:lnTo>
                            <a:lnTo>
                              <a:pt x="2" y="12"/>
                            </a:lnTo>
                            <a:lnTo>
                              <a:pt x="25" y="38"/>
                            </a:lnTo>
                            <a:lnTo>
                              <a:pt x="0" y="42"/>
                            </a:lnTo>
                            <a:lnTo>
                              <a:pt x="19" y="57"/>
                            </a:lnTo>
                            <a:lnTo>
                              <a:pt x="0" y="73"/>
                            </a:lnTo>
                            <a:lnTo>
                              <a:pt x="30" y="69"/>
                            </a:lnTo>
                            <a:lnTo>
                              <a:pt x="25" y="87"/>
                            </a:lnTo>
                            <a:lnTo>
                              <a:pt x="40" y="76"/>
                            </a:lnTo>
                            <a:lnTo>
                              <a:pt x="45" y="107"/>
                            </a:lnTo>
                            <a:lnTo>
                              <a:pt x="56" y="73"/>
                            </a:lnTo>
                            <a:lnTo>
                              <a:pt x="69" y="97"/>
                            </a:lnTo>
                            <a:lnTo>
                              <a:pt x="75" y="71"/>
                            </a:lnTo>
                            <a:lnTo>
                              <a:pt x="95" y="88"/>
                            </a:lnTo>
                            <a:lnTo>
                              <a:pt x="88" y="64"/>
                            </a:lnTo>
                            <a:lnTo>
                              <a:pt x="114" y="66"/>
                            </a:lnTo>
                            <a:lnTo>
                              <a:pt x="92" y="52"/>
                            </a:lnTo>
                            <a:lnTo>
                              <a:pt x="111" y="40"/>
                            </a:lnTo>
                            <a:lnTo>
                              <a:pt x="88" y="37"/>
                            </a:lnTo>
                            <a:lnTo>
                              <a:pt x="97" y="23"/>
                            </a:lnTo>
                            <a:lnTo>
                              <a:pt x="75" y="26"/>
                            </a:lnTo>
                            <a:lnTo>
                              <a:pt x="76" y="0"/>
                            </a:lnTo>
                            <a:lnTo>
                              <a:pt x="57" y="3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20" name="Freeform 4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3" y="2721"/>
                        <a:ext cx="54" cy="51"/>
                      </a:xfrm>
                      <a:custGeom>
                        <a:avLst/>
                        <a:gdLst>
                          <a:gd name="T0" fmla="*/ 7 w 107"/>
                          <a:gd name="T1" fmla="*/ 3 h 104"/>
                          <a:gd name="T2" fmla="*/ 6 w 107"/>
                          <a:gd name="T3" fmla="*/ 1 h 104"/>
                          <a:gd name="T4" fmla="*/ 5 w 107"/>
                          <a:gd name="T5" fmla="*/ 3 h 104"/>
                          <a:gd name="T6" fmla="*/ 1 w 107"/>
                          <a:gd name="T7" fmla="*/ 1 h 104"/>
                          <a:gd name="T8" fmla="*/ 3 w 107"/>
                          <a:gd name="T9" fmla="*/ 4 h 104"/>
                          <a:gd name="T10" fmla="*/ 0 w 107"/>
                          <a:gd name="T11" fmla="*/ 5 h 104"/>
                          <a:gd name="T12" fmla="*/ 3 w 107"/>
                          <a:gd name="T13" fmla="*/ 6 h 104"/>
                          <a:gd name="T14" fmla="*/ 0 w 107"/>
                          <a:gd name="T15" fmla="*/ 8 h 104"/>
                          <a:gd name="T16" fmla="*/ 4 w 107"/>
                          <a:gd name="T17" fmla="*/ 8 h 104"/>
                          <a:gd name="T18" fmla="*/ 3 w 107"/>
                          <a:gd name="T19" fmla="*/ 10 h 104"/>
                          <a:gd name="T20" fmla="*/ 5 w 107"/>
                          <a:gd name="T21" fmla="*/ 9 h 104"/>
                          <a:gd name="T22" fmla="*/ 6 w 107"/>
                          <a:gd name="T23" fmla="*/ 12 h 104"/>
                          <a:gd name="T24" fmla="*/ 7 w 107"/>
                          <a:gd name="T25" fmla="*/ 8 h 104"/>
                          <a:gd name="T26" fmla="*/ 9 w 107"/>
                          <a:gd name="T27" fmla="*/ 11 h 104"/>
                          <a:gd name="T28" fmla="*/ 9 w 107"/>
                          <a:gd name="T29" fmla="*/ 8 h 104"/>
                          <a:gd name="T30" fmla="*/ 12 w 107"/>
                          <a:gd name="T31" fmla="*/ 10 h 104"/>
                          <a:gd name="T32" fmla="*/ 11 w 107"/>
                          <a:gd name="T33" fmla="*/ 7 h 104"/>
                          <a:gd name="T34" fmla="*/ 14 w 107"/>
                          <a:gd name="T35" fmla="*/ 7 h 104"/>
                          <a:gd name="T36" fmla="*/ 11 w 107"/>
                          <a:gd name="T37" fmla="*/ 6 h 104"/>
                          <a:gd name="T38" fmla="*/ 13 w 107"/>
                          <a:gd name="T39" fmla="*/ 5 h 104"/>
                          <a:gd name="T40" fmla="*/ 11 w 107"/>
                          <a:gd name="T41" fmla="*/ 4 h 104"/>
                          <a:gd name="T42" fmla="*/ 12 w 107"/>
                          <a:gd name="T43" fmla="*/ 2 h 104"/>
                          <a:gd name="T44" fmla="*/ 9 w 107"/>
                          <a:gd name="T45" fmla="*/ 3 h 104"/>
                          <a:gd name="T46" fmla="*/ 9 w 107"/>
                          <a:gd name="T47" fmla="*/ 0 h 104"/>
                          <a:gd name="T48" fmla="*/ 7 w 107"/>
                          <a:gd name="T49" fmla="*/ 3 h 10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7" h="104">
                            <a:moveTo>
                              <a:pt x="53" y="28"/>
                            </a:moveTo>
                            <a:lnTo>
                              <a:pt x="41" y="10"/>
                            </a:lnTo>
                            <a:lnTo>
                              <a:pt x="36" y="29"/>
                            </a:lnTo>
                            <a:lnTo>
                              <a:pt x="2" y="10"/>
                            </a:lnTo>
                            <a:lnTo>
                              <a:pt x="22" y="36"/>
                            </a:lnTo>
                            <a:lnTo>
                              <a:pt x="0" y="41"/>
                            </a:lnTo>
                            <a:lnTo>
                              <a:pt x="19" y="55"/>
                            </a:lnTo>
                            <a:lnTo>
                              <a:pt x="0" y="69"/>
                            </a:lnTo>
                            <a:lnTo>
                              <a:pt x="27" y="66"/>
                            </a:lnTo>
                            <a:lnTo>
                              <a:pt x="22" y="85"/>
                            </a:lnTo>
                            <a:lnTo>
                              <a:pt x="38" y="74"/>
                            </a:lnTo>
                            <a:lnTo>
                              <a:pt x="41" y="104"/>
                            </a:lnTo>
                            <a:lnTo>
                              <a:pt x="52" y="71"/>
                            </a:lnTo>
                            <a:lnTo>
                              <a:pt x="65" y="93"/>
                            </a:lnTo>
                            <a:lnTo>
                              <a:pt x="69" y="69"/>
                            </a:lnTo>
                            <a:lnTo>
                              <a:pt x="90" y="86"/>
                            </a:lnTo>
                            <a:lnTo>
                              <a:pt x="83" y="62"/>
                            </a:lnTo>
                            <a:lnTo>
                              <a:pt x="107" y="64"/>
                            </a:lnTo>
                            <a:lnTo>
                              <a:pt x="86" y="50"/>
                            </a:lnTo>
                            <a:lnTo>
                              <a:pt x="103" y="40"/>
                            </a:lnTo>
                            <a:lnTo>
                              <a:pt x="83" y="35"/>
                            </a:lnTo>
                            <a:lnTo>
                              <a:pt x="90" y="21"/>
                            </a:lnTo>
                            <a:lnTo>
                              <a:pt x="69" y="26"/>
                            </a:lnTo>
                            <a:lnTo>
                              <a:pt x="72" y="0"/>
                            </a:lnTo>
                            <a:lnTo>
                              <a:pt x="53" y="2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21" name="Freeform 4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5" y="2722"/>
                        <a:ext cx="50" cy="49"/>
                      </a:xfrm>
                      <a:custGeom>
                        <a:avLst/>
                        <a:gdLst>
                          <a:gd name="T0" fmla="*/ 7 w 100"/>
                          <a:gd name="T1" fmla="*/ 4 h 97"/>
                          <a:gd name="T2" fmla="*/ 5 w 100"/>
                          <a:gd name="T3" fmla="*/ 2 h 97"/>
                          <a:gd name="T4" fmla="*/ 5 w 100"/>
                          <a:gd name="T5" fmla="*/ 4 h 97"/>
                          <a:gd name="T6" fmla="*/ 1 w 100"/>
                          <a:gd name="T7" fmla="*/ 2 h 97"/>
                          <a:gd name="T8" fmla="*/ 3 w 100"/>
                          <a:gd name="T9" fmla="*/ 5 h 97"/>
                          <a:gd name="T10" fmla="*/ 0 w 100"/>
                          <a:gd name="T11" fmla="*/ 5 h 97"/>
                          <a:gd name="T12" fmla="*/ 3 w 100"/>
                          <a:gd name="T13" fmla="*/ 7 h 97"/>
                          <a:gd name="T14" fmla="*/ 0 w 100"/>
                          <a:gd name="T15" fmla="*/ 9 h 97"/>
                          <a:gd name="T16" fmla="*/ 4 w 100"/>
                          <a:gd name="T17" fmla="*/ 8 h 97"/>
                          <a:gd name="T18" fmla="*/ 3 w 100"/>
                          <a:gd name="T19" fmla="*/ 10 h 97"/>
                          <a:gd name="T20" fmla="*/ 5 w 100"/>
                          <a:gd name="T21" fmla="*/ 9 h 97"/>
                          <a:gd name="T22" fmla="*/ 5 w 100"/>
                          <a:gd name="T23" fmla="*/ 13 h 97"/>
                          <a:gd name="T24" fmla="*/ 7 w 100"/>
                          <a:gd name="T25" fmla="*/ 9 h 97"/>
                          <a:gd name="T26" fmla="*/ 8 w 100"/>
                          <a:gd name="T27" fmla="*/ 12 h 97"/>
                          <a:gd name="T28" fmla="*/ 8 w 100"/>
                          <a:gd name="T29" fmla="*/ 8 h 97"/>
                          <a:gd name="T30" fmla="*/ 11 w 100"/>
                          <a:gd name="T31" fmla="*/ 10 h 97"/>
                          <a:gd name="T32" fmla="*/ 10 w 100"/>
                          <a:gd name="T33" fmla="*/ 8 h 97"/>
                          <a:gd name="T34" fmla="*/ 13 w 100"/>
                          <a:gd name="T35" fmla="*/ 8 h 97"/>
                          <a:gd name="T36" fmla="*/ 11 w 100"/>
                          <a:gd name="T37" fmla="*/ 6 h 97"/>
                          <a:gd name="T38" fmla="*/ 13 w 100"/>
                          <a:gd name="T39" fmla="*/ 5 h 97"/>
                          <a:gd name="T40" fmla="*/ 10 w 100"/>
                          <a:gd name="T41" fmla="*/ 5 h 97"/>
                          <a:gd name="T42" fmla="*/ 11 w 100"/>
                          <a:gd name="T43" fmla="*/ 3 h 97"/>
                          <a:gd name="T44" fmla="*/ 9 w 100"/>
                          <a:gd name="T45" fmla="*/ 4 h 97"/>
                          <a:gd name="T46" fmla="*/ 9 w 100"/>
                          <a:gd name="T47" fmla="*/ 0 h 97"/>
                          <a:gd name="T48" fmla="*/ 7 w 100"/>
                          <a:gd name="T49" fmla="*/ 4 h 9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0" h="97">
                            <a:moveTo>
                              <a:pt x="50" y="26"/>
                            </a:moveTo>
                            <a:lnTo>
                              <a:pt x="38" y="11"/>
                            </a:lnTo>
                            <a:lnTo>
                              <a:pt x="33" y="28"/>
                            </a:lnTo>
                            <a:lnTo>
                              <a:pt x="2" y="11"/>
                            </a:lnTo>
                            <a:lnTo>
                              <a:pt x="21" y="35"/>
                            </a:lnTo>
                            <a:lnTo>
                              <a:pt x="0" y="38"/>
                            </a:lnTo>
                            <a:lnTo>
                              <a:pt x="18" y="52"/>
                            </a:lnTo>
                            <a:lnTo>
                              <a:pt x="0" y="66"/>
                            </a:lnTo>
                            <a:lnTo>
                              <a:pt x="26" y="63"/>
                            </a:lnTo>
                            <a:lnTo>
                              <a:pt x="23" y="78"/>
                            </a:lnTo>
                            <a:lnTo>
                              <a:pt x="37" y="70"/>
                            </a:lnTo>
                            <a:lnTo>
                              <a:pt x="40" y="97"/>
                            </a:lnTo>
                            <a:lnTo>
                              <a:pt x="49" y="66"/>
                            </a:lnTo>
                            <a:lnTo>
                              <a:pt x="61" y="89"/>
                            </a:lnTo>
                            <a:lnTo>
                              <a:pt x="64" y="64"/>
                            </a:lnTo>
                            <a:lnTo>
                              <a:pt x="83" y="80"/>
                            </a:lnTo>
                            <a:lnTo>
                              <a:pt x="78" y="57"/>
                            </a:lnTo>
                            <a:lnTo>
                              <a:pt x="100" y="59"/>
                            </a:lnTo>
                            <a:lnTo>
                              <a:pt x="81" y="47"/>
                            </a:lnTo>
                            <a:lnTo>
                              <a:pt x="97" y="37"/>
                            </a:lnTo>
                            <a:lnTo>
                              <a:pt x="78" y="33"/>
                            </a:lnTo>
                            <a:lnTo>
                              <a:pt x="85" y="19"/>
                            </a:lnTo>
                            <a:lnTo>
                              <a:pt x="66" y="25"/>
                            </a:lnTo>
                            <a:lnTo>
                              <a:pt x="68" y="0"/>
                            </a:lnTo>
                            <a:lnTo>
                              <a:pt x="50" y="2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22" name="Freeform 42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7" y="2724"/>
                        <a:ext cx="46" cy="45"/>
                      </a:xfrm>
                      <a:custGeom>
                        <a:avLst/>
                        <a:gdLst>
                          <a:gd name="T0" fmla="*/ 5 w 93"/>
                          <a:gd name="T1" fmla="*/ 3 h 90"/>
                          <a:gd name="T2" fmla="*/ 4 w 93"/>
                          <a:gd name="T3" fmla="*/ 2 h 90"/>
                          <a:gd name="T4" fmla="*/ 3 w 93"/>
                          <a:gd name="T5" fmla="*/ 4 h 90"/>
                          <a:gd name="T6" fmla="*/ 0 w 93"/>
                          <a:gd name="T7" fmla="*/ 2 h 90"/>
                          <a:gd name="T8" fmla="*/ 2 w 93"/>
                          <a:gd name="T9" fmla="*/ 4 h 90"/>
                          <a:gd name="T10" fmla="*/ 0 w 93"/>
                          <a:gd name="T11" fmla="*/ 5 h 90"/>
                          <a:gd name="T12" fmla="*/ 1 w 93"/>
                          <a:gd name="T13" fmla="*/ 6 h 90"/>
                          <a:gd name="T14" fmla="*/ 0 w 93"/>
                          <a:gd name="T15" fmla="*/ 8 h 90"/>
                          <a:gd name="T16" fmla="*/ 3 w 93"/>
                          <a:gd name="T17" fmla="*/ 8 h 90"/>
                          <a:gd name="T18" fmla="*/ 2 w 93"/>
                          <a:gd name="T19" fmla="*/ 9 h 90"/>
                          <a:gd name="T20" fmla="*/ 4 w 93"/>
                          <a:gd name="T21" fmla="*/ 8 h 90"/>
                          <a:gd name="T22" fmla="*/ 4 w 93"/>
                          <a:gd name="T23" fmla="*/ 12 h 90"/>
                          <a:gd name="T24" fmla="*/ 5 w 93"/>
                          <a:gd name="T25" fmla="*/ 8 h 90"/>
                          <a:gd name="T26" fmla="*/ 7 w 93"/>
                          <a:gd name="T27" fmla="*/ 11 h 90"/>
                          <a:gd name="T28" fmla="*/ 7 w 93"/>
                          <a:gd name="T29" fmla="*/ 8 h 90"/>
                          <a:gd name="T30" fmla="*/ 9 w 93"/>
                          <a:gd name="T31" fmla="*/ 10 h 90"/>
                          <a:gd name="T32" fmla="*/ 9 w 93"/>
                          <a:gd name="T33" fmla="*/ 7 h 90"/>
                          <a:gd name="T34" fmla="*/ 11 w 93"/>
                          <a:gd name="T35" fmla="*/ 7 h 90"/>
                          <a:gd name="T36" fmla="*/ 9 w 93"/>
                          <a:gd name="T37" fmla="*/ 6 h 90"/>
                          <a:gd name="T38" fmla="*/ 11 w 93"/>
                          <a:gd name="T39" fmla="*/ 5 h 90"/>
                          <a:gd name="T40" fmla="*/ 9 w 93"/>
                          <a:gd name="T41" fmla="*/ 4 h 90"/>
                          <a:gd name="T42" fmla="*/ 9 w 93"/>
                          <a:gd name="T43" fmla="*/ 3 h 90"/>
                          <a:gd name="T44" fmla="*/ 7 w 93"/>
                          <a:gd name="T45" fmla="*/ 3 h 90"/>
                          <a:gd name="T46" fmla="*/ 7 w 93"/>
                          <a:gd name="T47" fmla="*/ 0 h 90"/>
                          <a:gd name="T48" fmla="*/ 5 w 93"/>
                          <a:gd name="T49" fmla="*/ 3 h 9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93" h="90">
                            <a:moveTo>
                              <a:pt x="46" y="24"/>
                            </a:moveTo>
                            <a:lnTo>
                              <a:pt x="36" y="9"/>
                            </a:lnTo>
                            <a:lnTo>
                              <a:pt x="31" y="26"/>
                            </a:lnTo>
                            <a:lnTo>
                              <a:pt x="1" y="9"/>
                            </a:lnTo>
                            <a:lnTo>
                              <a:pt x="19" y="31"/>
                            </a:lnTo>
                            <a:lnTo>
                              <a:pt x="0" y="36"/>
                            </a:lnTo>
                            <a:lnTo>
                              <a:pt x="15" y="48"/>
                            </a:lnTo>
                            <a:lnTo>
                              <a:pt x="0" y="60"/>
                            </a:lnTo>
                            <a:lnTo>
                              <a:pt x="24" y="57"/>
                            </a:lnTo>
                            <a:lnTo>
                              <a:pt x="20" y="72"/>
                            </a:lnTo>
                            <a:lnTo>
                              <a:pt x="33" y="64"/>
                            </a:lnTo>
                            <a:lnTo>
                              <a:pt x="36" y="90"/>
                            </a:lnTo>
                            <a:lnTo>
                              <a:pt x="45" y="62"/>
                            </a:lnTo>
                            <a:lnTo>
                              <a:pt x="57" y="81"/>
                            </a:lnTo>
                            <a:lnTo>
                              <a:pt x="60" y="60"/>
                            </a:lnTo>
                            <a:lnTo>
                              <a:pt x="77" y="74"/>
                            </a:lnTo>
                            <a:lnTo>
                              <a:pt x="72" y="53"/>
                            </a:lnTo>
                            <a:lnTo>
                              <a:pt x="93" y="55"/>
                            </a:lnTo>
                            <a:lnTo>
                              <a:pt x="76" y="43"/>
                            </a:lnTo>
                            <a:lnTo>
                              <a:pt x="89" y="34"/>
                            </a:lnTo>
                            <a:lnTo>
                              <a:pt x="72" y="29"/>
                            </a:lnTo>
                            <a:lnTo>
                              <a:pt x="79" y="19"/>
                            </a:lnTo>
                            <a:lnTo>
                              <a:pt x="60" y="22"/>
                            </a:lnTo>
                            <a:lnTo>
                              <a:pt x="62" y="0"/>
                            </a:lnTo>
                            <a:lnTo>
                              <a:pt x="46" y="2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23" name="Freeform 4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9" y="2726"/>
                        <a:ext cx="43" cy="41"/>
                      </a:xfrm>
                      <a:custGeom>
                        <a:avLst/>
                        <a:gdLst>
                          <a:gd name="T0" fmla="*/ 6 w 86"/>
                          <a:gd name="T1" fmla="*/ 2 h 83"/>
                          <a:gd name="T2" fmla="*/ 5 w 86"/>
                          <a:gd name="T3" fmla="*/ 1 h 83"/>
                          <a:gd name="T4" fmla="*/ 4 w 86"/>
                          <a:gd name="T5" fmla="*/ 3 h 83"/>
                          <a:gd name="T6" fmla="*/ 1 w 86"/>
                          <a:gd name="T7" fmla="*/ 1 h 83"/>
                          <a:gd name="T8" fmla="*/ 3 w 86"/>
                          <a:gd name="T9" fmla="*/ 3 h 83"/>
                          <a:gd name="T10" fmla="*/ 0 w 86"/>
                          <a:gd name="T11" fmla="*/ 4 h 83"/>
                          <a:gd name="T12" fmla="*/ 2 w 86"/>
                          <a:gd name="T13" fmla="*/ 5 h 83"/>
                          <a:gd name="T14" fmla="*/ 0 w 86"/>
                          <a:gd name="T15" fmla="*/ 7 h 83"/>
                          <a:gd name="T16" fmla="*/ 3 w 86"/>
                          <a:gd name="T17" fmla="*/ 6 h 83"/>
                          <a:gd name="T18" fmla="*/ 3 w 86"/>
                          <a:gd name="T19" fmla="*/ 8 h 83"/>
                          <a:gd name="T20" fmla="*/ 4 w 86"/>
                          <a:gd name="T21" fmla="*/ 7 h 83"/>
                          <a:gd name="T22" fmla="*/ 5 w 86"/>
                          <a:gd name="T23" fmla="*/ 10 h 83"/>
                          <a:gd name="T24" fmla="*/ 6 w 86"/>
                          <a:gd name="T25" fmla="*/ 7 h 83"/>
                          <a:gd name="T26" fmla="*/ 7 w 86"/>
                          <a:gd name="T27" fmla="*/ 9 h 83"/>
                          <a:gd name="T28" fmla="*/ 7 w 86"/>
                          <a:gd name="T29" fmla="*/ 7 h 83"/>
                          <a:gd name="T30" fmla="*/ 10 w 86"/>
                          <a:gd name="T31" fmla="*/ 8 h 83"/>
                          <a:gd name="T32" fmla="*/ 9 w 86"/>
                          <a:gd name="T33" fmla="*/ 6 h 83"/>
                          <a:gd name="T34" fmla="*/ 11 w 86"/>
                          <a:gd name="T35" fmla="*/ 6 h 83"/>
                          <a:gd name="T36" fmla="*/ 9 w 86"/>
                          <a:gd name="T37" fmla="*/ 5 h 83"/>
                          <a:gd name="T38" fmla="*/ 11 w 86"/>
                          <a:gd name="T39" fmla="*/ 3 h 83"/>
                          <a:gd name="T40" fmla="*/ 9 w 86"/>
                          <a:gd name="T41" fmla="*/ 3 h 83"/>
                          <a:gd name="T42" fmla="*/ 10 w 86"/>
                          <a:gd name="T43" fmla="*/ 2 h 83"/>
                          <a:gd name="T44" fmla="*/ 8 w 86"/>
                          <a:gd name="T45" fmla="*/ 2 h 83"/>
                          <a:gd name="T46" fmla="*/ 8 w 86"/>
                          <a:gd name="T47" fmla="*/ 0 h 83"/>
                          <a:gd name="T48" fmla="*/ 6 w 86"/>
                          <a:gd name="T49" fmla="*/ 2 h 8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86" h="83">
                            <a:moveTo>
                              <a:pt x="43" y="23"/>
                            </a:moveTo>
                            <a:lnTo>
                              <a:pt x="33" y="9"/>
                            </a:lnTo>
                            <a:lnTo>
                              <a:pt x="30" y="25"/>
                            </a:lnTo>
                            <a:lnTo>
                              <a:pt x="2" y="9"/>
                            </a:lnTo>
                            <a:lnTo>
                              <a:pt x="19" y="30"/>
                            </a:lnTo>
                            <a:lnTo>
                              <a:pt x="0" y="33"/>
                            </a:lnTo>
                            <a:lnTo>
                              <a:pt x="16" y="45"/>
                            </a:lnTo>
                            <a:lnTo>
                              <a:pt x="0" y="56"/>
                            </a:lnTo>
                            <a:lnTo>
                              <a:pt x="23" y="54"/>
                            </a:lnTo>
                            <a:lnTo>
                              <a:pt x="19" y="68"/>
                            </a:lnTo>
                            <a:lnTo>
                              <a:pt x="31" y="59"/>
                            </a:lnTo>
                            <a:lnTo>
                              <a:pt x="35" y="83"/>
                            </a:lnTo>
                            <a:lnTo>
                              <a:pt x="42" y="57"/>
                            </a:lnTo>
                            <a:lnTo>
                              <a:pt x="52" y="76"/>
                            </a:lnTo>
                            <a:lnTo>
                              <a:pt x="55" y="56"/>
                            </a:lnTo>
                            <a:lnTo>
                              <a:pt x="73" y="69"/>
                            </a:lnTo>
                            <a:lnTo>
                              <a:pt x="67" y="49"/>
                            </a:lnTo>
                            <a:lnTo>
                              <a:pt x="86" y="50"/>
                            </a:lnTo>
                            <a:lnTo>
                              <a:pt x="69" y="40"/>
                            </a:lnTo>
                            <a:lnTo>
                              <a:pt x="83" y="31"/>
                            </a:lnTo>
                            <a:lnTo>
                              <a:pt x="67" y="28"/>
                            </a:lnTo>
                            <a:lnTo>
                              <a:pt x="73" y="18"/>
                            </a:lnTo>
                            <a:lnTo>
                              <a:pt x="57" y="21"/>
                            </a:lnTo>
                            <a:lnTo>
                              <a:pt x="59" y="0"/>
                            </a:lnTo>
                            <a:lnTo>
                              <a:pt x="43" y="2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24" name="Freeform 4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0" y="2727"/>
                        <a:ext cx="40" cy="38"/>
                      </a:xfrm>
                      <a:custGeom>
                        <a:avLst/>
                        <a:gdLst>
                          <a:gd name="T0" fmla="*/ 5 w 79"/>
                          <a:gd name="T1" fmla="*/ 3 h 76"/>
                          <a:gd name="T2" fmla="*/ 4 w 79"/>
                          <a:gd name="T3" fmla="*/ 1 h 76"/>
                          <a:gd name="T4" fmla="*/ 4 w 79"/>
                          <a:gd name="T5" fmla="*/ 3 h 76"/>
                          <a:gd name="T6" fmla="*/ 1 w 79"/>
                          <a:gd name="T7" fmla="*/ 1 h 76"/>
                          <a:gd name="T8" fmla="*/ 3 w 79"/>
                          <a:gd name="T9" fmla="*/ 4 h 76"/>
                          <a:gd name="T10" fmla="*/ 0 w 79"/>
                          <a:gd name="T11" fmla="*/ 4 h 76"/>
                          <a:gd name="T12" fmla="*/ 2 w 79"/>
                          <a:gd name="T13" fmla="*/ 6 h 76"/>
                          <a:gd name="T14" fmla="*/ 0 w 79"/>
                          <a:gd name="T15" fmla="*/ 7 h 76"/>
                          <a:gd name="T16" fmla="*/ 3 w 79"/>
                          <a:gd name="T17" fmla="*/ 6 h 76"/>
                          <a:gd name="T18" fmla="*/ 3 w 79"/>
                          <a:gd name="T19" fmla="*/ 8 h 76"/>
                          <a:gd name="T20" fmla="*/ 4 w 79"/>
                          <a:gd name="T21" fmla="*/ 7 h 76"/>
                          <a:gd name="T22" fmla="*/ 4 w 79"/>
                          <a:gd name="T23" fmla="*/ 10 h 76"/>
                          <a:gd name="T24" fmla="*/ 5 w 79"/>
                          <a:gd name="T25" fmla="*/ 7 h 76"/>
                          <a:gd name="T26" fmla="*/ 6 w 79"/>
                          <a:gd name="T27" fmla="*/ 9 h 76"/>
                          <a:gd name="T28" fmla="*/ 7 w 79"/>
                          <a:gd name="T29" fmla="*/ 7 h 76"/>
                          <a:gd name="T30" fmla="*/ 9 w 79"/>
                          <a:gd name="T31" fmla="*/ 8 h 76"/>
                          <a:gd name="T32" fmla="*/ 8 w 79"/>
                          <a:gd name="T33" fmla="*/ 6 h 76"/>
                          <a:gd name="T34" fmla="*/ 10 w 79"/>
                          <a:gd name="T35" fmla="*/ 6 h 76"/>
                          <a:gd name="T36" fmla="*/ 8 w 79"/>
                          <a:gd name="T37" fmla="*/ 5 h 76"/>
                          <a:gd name="T38" fmla="*/ 10 w 79"/>
                          <a:gd name="T39" fmla="*/ 4 h 76"/>
                          <a:gd name="T40" fmla="*/ 8 w 79"/>
                          <a:gd name="T41" fmla="*/ 4 h 76"/>
                          <a:gd name="T42" fmla="*/ 9 w 79"/>
                          <a:gd name="T43" fmla="*/ 2 h 76"/>
                          <a:gd name="T44" fmla="*/ 7 w 79"/>
                          <a:gd name="T45" fmla="*/ 3 h 76"/>
                          <a:gd name="T46" fmla="*/ 7 w 79"/>
                          <a:gd name="T47" fmla="*/ 0 h 76"/>
                          <a:gd name="T48" fmla="*/ 5 w 79"/>
                          <a:gd name="T49" fmla="*/ 3 h 7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79" h="76">
                            <a:moveTo>
                              <a:pt x="39" y="21"/>
                            </a:moveTo>
                            <a:lnTo>
                              <a:pt x="31" y="8"/>
                            </a:lnTo>
                            <a:lnTo>
                              <a:pt x="26" y="22"/>
                            </a:lnTo>
                            <a:lnTo>
                              <a:pt x="1" y="8"/>
                            </a:lnTo>
                            <a:lnTo>
                              <a:pt x="17" y="26"/>
                            </a:lnTo>
                            <a:lnTo>
                              <a:pt x="0" y="29"/>
                            </a:lnTo>
                            <a:lnTo>
                              <a:pt x="13" y="41"/>
                            </a:lnTo>
                            <a:lnTo>
                              <a:pt x="0" y="52"/>
                            </a:lnTo>
                            <a:lnTo>
                              <a:pt x="20" y="48"/>
                            </a:lnTo>
                            <a:lnTo>
                              <a:pt x="17" y="62"/>
                            </a:lnTo>
                            <a:lnTo>
                              <a:pt x="27" y="55"/>
                            </a:lnTo>
                            <a:lnTo>
                              <a:pt x="31" y="76"/>
                            </a:lnTo>
                            <a:lnTo>
                              <a:pt x="38" y="52"/>
                            </a:lnTo>
                            <a:lnTo>
                              <a:pt x="48" y="69"/>
                            </a:lnTo>
                            <a:lnTo>
                              <a:pt x="51" y="50"/>
                            </a:lnTo>
                            <a:lnTo>
                              <a:pt x="65" y="62"/>
                            </a:lnTo>
                            <a:lnTo>
                              <a:pt x="62" y="45"/>
                            </a:lnTo>
                            <a:lnTo>
                              <a:pt x="79" y="46"/>
                            </a:lnTo>
                            <a:lnTo>
                              <a:pt x="63" y="36"/>
                            </a:lnTo>
                            <a:lnTo>
                              <a:pt x="77" y="29"/>
                            </a:lnTo>
                            <a:lnTo>
                              <a:pt x="60" y="26"/>
                            </a:lnTo>
                            <a:lnTo>
                              <a:pt x="67" y="15"/>
                            </a:lnTo>
                            <a:lnTo>
                              <a:pt x="51" y="19"/>
                            </a:lnTo>
                            <a:lnTo>
                              <a:pt x="53" y="0"/>
                            </a:lnTo>
                            <a:lnTo>
                              <a:pt x="39" y="2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25" name="Freeform 4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2" y="2729"/>
                        <a:ext cx="36" cy="35"/>
                      </a:xfrm>
                      <a:custGeom>
                        <a:avLst/>
                        <a:gdLst>
                          <a:gd name="T0" fmla="*/ 4 w 73"/>
                          <a:gd name="T1" fmla="*/ 3 h 69"/>
                          <a:gd name="T2" fmla="*/ 3 w 73"/>
                          <a:gd name="T3" fmla="*/ 1 h 69"/>
                          <a:gd name="T4" fmla="*/ 3 w 73"/>
                          <a:gd name="T5" fmla="*/ 3 h 69"/>
                          <a:gd name="T6" fmla="*/ 0 w 73"/>
                          <a:gd name="T7" fmla="*/ 1 h 69"/>
                          <a:gd name="T8" fmla="*/ 2 w 73"/>
                          <a:gd name="T9" fmla="*/ 3 h 69"/>
                          <a:gd name="T10" fmla="*/ 0 w 73"/>
                          <a:gd name="T11" fmla="*/ 4 h 69"/>
                          <a:gd name="T12" fmla="*/ 1 w 73"/>
                          <a:gd name="T13" fmla="*/ 5 h 69"/>
                          <a:gd name="T14" fmla="*/ 0 w 73"/>
                          <a:gd name="T15" fmla="*/ 6 h 69"/>
                          <a:gd name="T16" fmla="*/ 2 w 73"/>
                          <a:gd name="T17" fmla="*/ 6 h 69"/>
                          <a:gd name="T18" fmla="*/ 2 w 73"/>
                          <a:gd name="T19" fmla="*/ 7 h 69"/>
                          <a:gd name="T20" fmla="*/ 3 w 73"/>
                          <a:gd name="T21" fmla="*/ 7 h 69"/>
                          <a:gd name="T22" fmla="*/ 3 w 73"/>
                          <a:gd name="T23" fmla="*/ 9 h 69"/>
                          <a:gd name="T24" fmla="*/ 4 w 73"/>
                          <a:gd name="T25" fmla="*/ 6 h 69"/>
                          <a:gd name="T26" fmla="*/ 5 w 73"/>
                          <a:gd name="T27" fmla="*/ 8 h 69"/>
                          <a:gd name="T28" fmla="*/ 5 w 73"/>
                          <a:gd name="T29" fmla="*/ 6 h 69"/>
                          <a:gd name="T30" fmla="*/ 7 w 73"/>
                          <a:gd name="T31" fmla="*/ 8 h 69"/>
                          <a:gd name="T32" fmla="*/ 7 w 73"/>
                          <a:gd name="T33" fmla="*/ 6 h 69"/>
                          <a:gd name="T34" fmla="*/ 9 w 73"/>
                          <a:gd name="T35" fmla="*/ 6 h 69"/>
                          <a:gd name="T36" fmla="*/ 7 w 73"/>
                          <a:gd name="T37" fmla="*/ 5 h 69"/>
                          <a:gd name="T38" fmla="*/ 8 w 73"/>
                          <a:gd name="T39" fmla="*/ 4 h 69"/>
                          <a:gd name="T40" fmla="*/ 6 w 73"/>
                          <a:gd name="T41" fmla="*/ 3 h 69"/>
                          <a:gd name="T42" fmla="*/ 7 w 73"/>
                          <a:gd name="T43" fmla="*/ 2 h 69"/>
                          <a:gd name="T44" fmla="*/ 5 w 73"/>
                          <a:gd name="T45" fmla="*/ 3 h 69"/>
                          <a:gd name="T46" fmla="*/ 6 w 73"/>
                          <a:gd name="T47" fmla="*/ 0 h 69"/>
                          <a:gd name="T48" fmla="*/ 4 w 73"/>
                          <a:gd name="T49" fmla="*/ 3 h 69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73" h="69">
                            <a:moveTo>
                              <a:pt x="36" y="19"/>
                            </a:moveTo>
                            <a:lnTo>
                              <a:pt x="28" y="7"/>
                            </a:lnTo>
                            <a:lnTo>
                              <a:pt x="24" y="21"/>
                            </a:lnTo>
                            <a:lnTo>
                              <a:pt x="2" y="7"/>
                            </a:lnTo>
                            <a:lnTo>
                              <a:pt x="16" y="24"/>
                            </a:lnTo>
                            <a:lnTo>
                              <a:pt x="0" y="28"/>
                            </a:lnTo>
                            <a:lnTo>
                              <a:pt x="12" y="38"/>
                            </a:lnTo>
                            <a:lnTo>
                              <a:pt x="0" y="47"/>
                            </a:lnTo>
                            <a:lnTo>
                              <a:pt x="19" y="45"/>
                            </a:lnTo>
                            <a:lnTo>
                              <a:pt x="16" y="56"/>
                            </a:lnTo>
                            <a:lnTo>
                              <a:pt x="26" y="50"/>
                            </a:lnTo>
                            <a:lnTo>
                              <a:pt x="28" y="69"/>
                            </a:lnTo>
                            <a:lnTo>
                              <a:pt x="35" y="47"/>
                            </a:lnTo>
                            <a:lnTo>
                              <a:pt x="45" y="62"/>
                            </a:lnTo>
                            <a:lnTo>
                              <a:pt x="47" y="47"/>
                            </a:lnTo>
                            <a:lnTo>
                              <a:pt x="60" y="57"/>
                            </a:lnTo>
                            <a:lnTo>
                              <a:pt x="57" y="42"/>
                            </a:lnTo>
                            <a:lnTo>
                              <a:pt x="73" y="42"/>
                            </a:lnTo>
                            <a:lnTo>
                              <a:pt x="59" y="33"/>
                            </a:lnTo>
                            <a:lnTo>
                              <a:pt x="71" y="26"/>
                            </a:lnTo>
                            <a:lnTo>
                              <a:pt x="55" y="23"/>
                            </a:lnTo>
                            <a:lnTo>
                              <a:pt x="60" y="14"/>
                            </a:lnTo>
                            <a:lnTo>
                              <a:pt x="47" y="18"/>
                            </a:lnTo>
                            <a:lnTo>
                              <a:pt x="48" y="0"/>
                            </a:lnTo>
                            <a:lnTo>
                              <a:pt x="36" y="1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26" name="Freeform 4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4" y="2731"/>
                        <a:ext cx="33" cy="31"/>
                      </a:xfrm>
                      <a:custGeom>
                        <a:avLst/>
                        <a:gdLst>
                          <a:gd name="T0" fmla="*/ 4 w 65"/>
                          <a:gd name="T1" fmla="*/ 3 h 62"/>
                          <a:gd name="T2" fmla="*/ 4 w 65"/>
                          <a:gd name="T3" fmla="*/ 1 h 62"/>
                          <a:gd name="T4" fmla="*/ 3 w 65"/>
                          <a:gd name="T5" fmla="*/ 3 h 62"/>
                          <a:gd name="T6" fmla="*/ 1 w 65"/>
                          <a:gd name="T7" fmla="*/ 1 h 62"/>
                          <a:gd name="T8" fmla="*/ 2 w 65"/>
                          <a:gd name="T9" fmla="*/ 3 h 62"/>
                          <a:gd name="T10" fmla="*/ 0 w 65"/>
                          <a:gd name="T11" fmla="*/ 3 h 62"/>
                          <a:gd name="T12" fmla="*/ 2 w 65"/>
                          <a:gd name="T13" fmla="*/ 5 h 62"/>
                          <a:gd name="T14" fmla="*/ 0 w 65"/>
                          <a:gd name="T15" fmla="*/ 6 h 62"/>
                          <a:gd name="T16" fmla="*/ 3 w 65"/>
                          <a:gd name="T17" fmla="*/ 5 h 62"/>
                          <a:gd name="T18" fmla="*/ 2 w 65"/>
                          <a:gd name="T19" fmla="*/ 7 h 62"/>
                          <a:gd name="T20" fmla="*/ 3 w 65"/>
                          <a:gd name="T21" fmla="*/ 6 h 62"/>
                          <a:gd name="T22" fmla="*/ 4 w 65"/>
                          <a:gd name="T23" fmla="*/ 8 h 62"/>
                          <a:gd name="T24" fmla="*/ 4 w 65"/>
                          <a:gd name="T25" fmla="*/ 6 h 62"/>
                          <a:gd name="T26" fmla="*/ 5 w 65"/>
                          <a:gd name="T27" fmla="*/ 8 h 62"/>
                          <a:gd name="T28" fmla="*/ 6 w 65"/>
                          <a:gd name="T29" fmla="*/ 6 h 62"/>
                          <a:gd name="T30" fmla="*/ 7 w 65"/>
                          <a:gd name="T31" fmla="*/ 7 h 62"/>
                          <a:gd name="T32" fmla="*/ 7 w 65"/>
                          <a:gd name="T33" fmla="*/ 5 h 62"/>
                          <a:gd name="T34" fmla="*/ 9 w 65"/>
                          <a:gd name="T35" fmla="*/ 5 h 62"/>
                          <a:gd name="T36" fmla="*/ 7 w 65"/>
                          <a:gd name="T37" fmla="*/ 4 h 62"/>
                          <a:gd name="T38" fmla="*/ 8 w 65"/>
                          <a:gd name="T39" fmla="*/ 3 h 62"/>
                          <a:gd name="T40" fmla="*/ 7 w 65"/>
                          <a:gd name="T41" fmla="*/ 3 h 62"/>
                          <a:gd name="T42" fmla="*/ 7 w 65"/>
                          <a:gd name="T43" fmla="*/ 2 h 62"/>
                          <a:gd name="T44" fmla="*/ 6 w 65"/>
                          <a:gd name="T45" fmla="*/ 2 h 62"/>
                          <a:gd name="T46" fmla="*/ 6 w 65"/>
                          <a:gd name="T47" fmla="*/ 0 h 62"/>
                          <a:gd name="T48" fmla="*/ 4 w 65"/>
                          <a:gd name="T49" fmla="*/ 3 h 6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65" h="62">
                            <a:moveTo>
                              <a:pt x="32" y="17"/>
                            </a:moveTo>
                            <a:lnTo>
                              <a:pt x="25" y="7"/>
                            </a:lnTo>
                            <a:lnTo>
                              <a:pt x="22" y="17"/>
                            </a:lnTo>
                            <a:lnTo>
                              <a:pt x="1" y="7"/>
                            </a:lnTo>
                            <a:lnTo>
                              <a:pt x="13" y="22"/>
                            </a:lnTo>
                            <a:lnTo>
                              <a:pt x="0" y="24"/>
                            </a:lnTo>
                            <a:lnTo>
                              <a:pt x="12" y="33"/>
                            </a:lnTo>
                            <a:lnTo>
                              <a:pt x="0" y="41"/>
                            </a:lnTo>
                            <a:lnTo>
                              <a:pt x="17" y="39"/>
                            </a:lnTo>
                            <a:lnTo>
                              <a:pt x="13" y="50"/>
                            </a:lnTo>
                            <a:lnTo>
                              <a:pt x="22" y="45"/>
                            </a:lnTo>
                            <a:lnTo>
                              <a:pt x="25" y="62"/>
                            </a:lnTo>
                            <a:lnTo>
                              <a:pt x="31" y="43"/>
                            </a:lnTo>
                            <a:lnTo>
                              <a:pt x="39" y="57"/>
                            </a:lnTo>
                            <a:lnTo>
                              <a:pt x="43" y="41"/>
                            </a:lnTo>
                            <a:lnTo>
                              <a:pt x="55" y="52"/>
                            </a:lnTo>
                            <a:lnTo>
                              <a:pt x="51" y="36"/>
                            </a:lnTo>
                            <a:lnTo>
                              <a:pt x="65" y="38"/>
                            </a:lnTo>
                            <a:lnTo>
                              <a:pt x="53" y="29"/>
                            </a:lnTo>
                            <a:lnTo>
                              <a:pt x="63" y="24"/>
                            </a:lnTo>
                            <a:lnTo>
                              <a:pt x="50" y="20"/>
                            </a:lnTo>
                            <a:lnTo>
                              <a:pt x="55" y="12"/>
                            </a:lnTo>
                            <a:lnTo>
                              <a:pt x="43" y="15"/>
                            </a:lnTo>
                            <a:lnTo>
                              <a:pt x="43" y="0"/>
                            </a:lnTo>
                            <a:lnTo>
                              <a:pt x="32" y="1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27" name="Freeform 4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5" y="2733"/>
                        <a:ext cx="30" cy="27"/>
                      </a:xfrm>
                      <a:custGeom>
                        <a:avLst/>
                        <a:gdLst>
                          <a:gd name="T0" fmla="*/ 4 w 59"/>
                          <a:gd name="T1" fmla="*/ 2 h 55"/>
                          <a:gd name="T2" fmla="*/ 3 w 59"/>
                          <a:gd name="T3" fmla="*/ 0 h 55"/>
                          <a:gd name="T4" fmla="*/ 3 w 59"/>
                          <a:gd name="T5" fmla="*/ 2 h 55"/>
                          <a:gd name="T6" fmla="*/ 1 w 59"/>
                          <a:gd name="T7" fmla="*/ 0 h 55"/>
                          <a:gd name="T8" fmla="*/ 2 w 59"/>
                          <a:gd name="T9" fmla="*/ 2 h 55"/>
                          <a:gd name="T10" fmla="*/ 0 w 59"/>
                          <a:gd name="T11" fmla="*/ 2 h 55"/>
                          <a:gd name="T12" fmla="*/ 2 w 59"/>
                          <a:gd name="T13" fmla="*/ 3 h 55"/>
                          <a:gd name="T14" fmla="*/ 0 w 59"/>
                          <a:gd name="T15" fmla="*/ 4 h 55"/>
                          <a:gd name="T16" fmla="*/ 2 w 59"/>
                          <a:gd name="T17" fmla="*/ 4 h 55"/>
                          <a:gd name="T18" fmla="*/ 2 w 59"/>
                          <a:gd name="T19" fmla="*/ 5 h 55"/>
                          <a:gd name="T20" fmla="*/ 3 w 59"/>
                          <a:gd name="T21" fmla="*/ 5 h 55"/>
                          <a:gd name="T22" fmla="*/ 3 w 59"/>
                          <a:gd name="T23" fmla="*/ 6 h 55"/>
                          <a:gd name="T24" fmla="*/ 4 w 59"/>
                          <a:gd name="T25" fmla="*/ 4 h 55"/>
                          <a:gd name="T26" fmla="*/ 5 w 59"/>
                          <a:gd name="T27" fmla="*/ 6 h 55"/>
                          <a:gd name="T28" fmla="*/ 5 w 59"/>
                          <a:gd name="T29" fmla="*/ 4 h 55"/>
                          <a:gd name="T30" fmla="*/ 6 w 59"/>
                          <a:gd name="T31" fmla="*/ 5 h 55"/>
                          <a:gd name="T32" fmla="*/ 6 w 59"/>
                          <a:gd name="T33" fmla="*/ 4 h 55"/>
                          <a:gd name="T34" fmla="*/ 8 w 59"/>
                          <a:gd name="T35" fmla="*/ 4 h 55"/>
                          <a:gd name="T36" fmla="*/ 6 w 59"/>
                          <a:gd name="T37" fmla="*/ 3 h 55"/>
                          <a:gd name="T38" fmla="*/ 8 w 59"/>
                          <a:gd name="T39" fmla="*/ 2 h 55"/>
                          <a:gd name="T40" fmla="*/ 6 w 59"/>
                          <a:gd name="T41" fmla="*/ 2 h 55"/>
                          <a:gd name="T42" fmla="*/ 7 w 59"/>
                          <a:gd name="T43" fmla="*/ 1 h 55"/>
                          <a:gd name="T44" fmla="*/ 5 w 59"/>
                          <a:gd name="T45" fmla="*/ 1 h 55"/>
                          <a:gd name="T46" fmla="*/ 5 w 59"/>
                          <a:gd name="T47" fmla="*/ 0 h 55"/>
                          <a:gd name="T48" fmla="*/ 4 w 59"/>
                          <a:gd name="T49" fmla="*/ 2 h 5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9" h="55">
                            <a:moveTo>
                              <a:pt x="29" y="16"/>
                            </a:moveTo>
                            <a:lnTo>
                              <a:pt x="22" y="5"/>
                            </a:lnTo>
                            <a:lnTo>
                              <a:pt x="19" y="16"/>
                            </a:lnTo>
                            <a:lnTo>
                              <a:pt x="2" y="5"/>
                            </a:lnTo>
                            <a:lnTo>
                              <a:pt x="12" y="19"/>
                            </a:lnTo>
                            <a:lnTo>
                              <a:pt x="0" y="23"/>
                            </a:lnTo>
                            <a:lnTo>
                              <a:pt x="10" y="30"/>
                            </a:lnTo>
                            <a:lnTo>
                              <a:pt x="0" y="36"/>
                            </a:lnTo>
                            <a:lnTo>
                              <a:pt x="16" y="35"/>
                            </a:lnTo>
                            <a:lnTo>
                              <a:pt x="12" y="45"/>
                            </a:lnTo>
                            <a:lnTo>
                              <a:pt x="21" y="40"/>
                            </a:lnTo>
                            <a:lnTo>
                              <a:pt x="22" y="55"/>
                            </a:lnTo>
                            <a:lnTo>
                              <a:pt x="28" y="38"/>
                            </a:lnTo>
                            <a:lnTo>
                              <a:pt x="36" y="50"/>
                            </a:lnTo>
                            <a:lnTo>
                              <a:pt x="38" y="36"/>
                            </a:lnTo>
                            <a:lnTo>
                              <a:pt x="48" y="47"/>
                            </a:lnTo>
                            <a:lnTo>
                              <a:pt x="45" y="33"/>
                            </a:lnTo>
                            <a:lnTo>
                              <a:pt x="59" y="35"/>
                            </a:lnTo>
                            <a:lnTo>
                              <a:pt x="47" y="26"/>
                            </a:lnTo>
                            <a:lnTo>
                              <a:pt x="57" y="21"/>
                            </a:lnTo>
                            <a:lnTo>
                              <a:pt x="45" y="19"/>
                            </a:lnTo>
                            <a:lnTo>
                              <a:pt x="50" y="12"/>
                            </a:lnTo>
                            <a:lnTo>
                              <a:pt x="38" y="14"/>
                            </a:lnTo>
                            <a:lnTo>
                              <a:pt x="40" y="0"/>
                            </a:lnTo>
                            <a:lnTo>
                              <a:pt x="29" y="1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28" name="Freeform 4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7" y="2733"/>
                        <a:ext cx="26" cy="26"/>
                      </a:xfrm>
                      <a:custGeom>
                        <a:avLst/>
                        <a:gdLst>
                          <a:gd name="T0" fmla="*/ 4 w 52"/>
                          <a:gd name="T1" fmla="*/ 2 h 52"/>
                          <a:gd name="T2" fmla="*/ 3 w 52"/>
                          <a:gd name="T3" fmla="*/ 1 h 52"/>
                          <a:gd name="T4" fmla="*/ 3 w 52"/>
                          <a:gd name="T5" fmla="*/ 2 h 52"/>
                          <a:gd name="T6" fmla="*/ 1 w 52"/>
                          <a:gd name="T7" fmla="*/ 1 h 52"/>
                          <a:gd name="T8" fmla="*/ 2 w 52"/>
                          <a:gd name="T9" fmla="*/ 3 h 52"/>
                          <a:gd name="T10" fmla="*/ 0 w 52"/>
                          <a:gd name="T11" fmla="*/ 3 h 52"/>
                          <a:gd name="T12" fmla="*/ 2 w 52"/>
                          <a:gd name="T13" fmla="*/ 4 h 52"/>
                          <a:gd name="T14" fmla="*/ 0 w 52"/>
                          <a:gd name="T15" fmla="*/ 5 h 52"/>
                          <a:gd name="T16" fmla="*/ 2 w 52"/>
                          <a:gd name="T17" fmla="*/ 5 h 52"/>
                          <a:gd name="T18" fmla="*/ 2 w 52"/>
                          <a:gd name="T19" fmla="*/ 6 h 52"/>
                          <a:gd name="T20" fmla="*/ 3 w 52"/>
                          <a:gd name="T21" fmla="*/ 5 h 52"/>
                          <a:gd name="T22" fmla="*/ 3 w 52"/>
                          <a:gd name="T23" fmla="*/ 7 h 52"/>
                          <a:gd name="T24" fmla="*/ 4 w 52"/>
                          <a:gd name="T25" fmla="*/ 5 h 52"/>
                          <a:gd name="T26" fmla="*/ 4 w 52"/>
                          <a:gd name="T27" fmla="*/ 6 h 52"/>
                          <a:gd name="T28" fmla="*/ 5 w 52"/>
                          <a:gd name="T29" fmla="*/ 5 h 52"/>
                          <a:gd name="T30" fmla="*/ 6 w 52"/>
                          <a:gd name="T31" fmla="*/ 6 h 52"/>
                          <a:gd name="T32" fmla="*/ 5 w 52"/>
                          <a:gd name="T33" fmla="*/ 4 h 52"/>
                          <a:gd name="T34" fmla="*/ 7 w 52"/>
                          <a:gd name="T35" fmla="*/ 4 h 52"/>
                          <a:gd name="T36" fmla="*/ 6 w 52"/>
                          <a:gd name="T37" fmla="*/ 3 h 52"/>
                          <a:gd name="T38" fmla="*/ 7 w 52"/>
                          <a:gd name="T39" fmla="*/ 3 h 52"/>
                          <a:gd name="T40" fmla="*/ 5 w 52"/>
                          <a:gd name="T41" fmla="*/ 3 h 52"/>
                          <a:gd name="T42" fmla="*/ 6 w 52"/>
                          <a:gd name="T43" fmla="*/ 2 h 52"/>
                          <a:gd name="T44" fmla="*/ 5 w 52"/>
                          <a:gd name="T45" fmla="*/ 2 h 52"/>
                          <a:gd name="T46" fmla="*/ 5 w 52"/>
                          <a:gd name="T47" fmla="*/ 0 h 52"/>
                          <a:gd name="T48" fmla="*/ 4 w 52"/>
                          <a:gd name="T49" fmla="*/ 2 h 5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2" h="52">
                            <a:moveTo>
                              <a:pt x="26" y="14"/>
                            </a:moveTo>
                            <a:lnTo>
                              <a:pt x="21" y="5"/>
                            </a:lnTo>
                            <a:lnTo>
                              <a:pt x="18" y="15"/>
                            </a:lnTo>
                            <a:lnTo>
                              <a:pt x="2" y="5"/>
                            </a:lnTo>
                            <a:lnTo>
                              <a:pt x="11" y="17"/>
                            </a:lnTo>
                            <a:lnTo>
                              <a:pt x="0" y="21"/>
                            </a:lnTo>
                            <a:lnTo>
                              <a:pt x="9" y="28"/>
                            </a:lnTo>
                            <a:lnTo>
                              <a:pt x="0" y="34"/>
                            </a:lnTo>
                            <a:lnTo>
                              <a:pt x="14" y="33"/>
                            </a:lnTo>
                            <a:lnTo>
                              <a:pt x="13" y="41"/>
                            </a:lnTo>
                            <a:lnTo>
                              <a:pt x="19" y="38"/>
                            </a:lnTo>
                            <a:lnTo>
                              <a:pt x="21" y="52"/>
                            </a:lnTo>
                            <a:lnTo>
                              <a:pt x="26" y="36"/>
                            </a:lnTo>
                            <a:lnTo>
                              <a:pt x="32" y="47"/>
                            </a:lnTo>
                            <a:lnTo>
                              <a:pt x="33" y="34"/>
                            </a:lnTo>
                            <a:lnTo>
                              <a:pt x="44" y="43"/>
                            </a:lnTo>
                            <a:lnTo>
                              <a:pt x="40" y="31"/>
                            </a:lnTo>
                            <a:lnTo>
                              <a:pt x="52" y="31"/>
                            </a:lnTo>
                            <a:lnTo>
                              <a:pt x="42" y="24"/>
                            </a:lnTo>
                            <a:lnTo>
                              <a:pt x="50" y="19"/>
                            </a:lnTo>
                            <a:lnTo>
                              <a:pt x="40" y="17"/>
                            </a:lnTo>
                            <a:lnTo>
                              <a:pt x="44" y="10"/>
                            </a:lnTo>
                            <a:lnTo>
                              <a:pt x="35" y="12"/>
                            </a:lnTo>
                            <a:lnTo>
                              <a:pt x="35" y="0"/>
                            </a:lnTo>
                            <a:lnTo>
                              <a:pt x="26" y="1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29" name="Freeform 4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9" y="2735"/>
                        <a:ext cx="22" cy="23"/>
                      </a:xfrm>
                      <a:custGeom>
                        <a:avLst/>
                        <a:gdLst>
                          <a:gd name="T0" fmla="*/ 2 w 45"/>
                          <a:gd name="T1" fmla="*/ 2 h 45"/>
                          <a:gd name="T2" fmla="*/ 2 w 45"/>
                          <a:gd name="T3" fmla="*/ 1 h 45"/>
                          <a:gd name="T4" fmla="*/ 1 w 45"/>
                          <a:gd name="T5" fmla="*/ 2 h 45"/>
                          <a:gd name="T6" fmla="*/ 0 w 45"/>
                          <a:gd name="T7" fmla="*/ 1 h 45"/>
                          <a:gd name="T8" fmla="*/ 1 w 45"/>
                          <a:gd name="T9" fmla="*/ 2 h 45"/>
                          <a:gd name="T10" fmla="*/ 0 w 45"/>
                          <a:gd name="T11" fmla="*/ 3 h 45"/>
                          <a:gd name="T12" fmla="*/ 1 w 45"/>
                          <a:gd name="T13" fmla="*/ 4 h 45"/>
                          <a:gd name="T14" fmla="*/ 0 w 45"/>
                          <a:gd name="T15" fmla="*/ 4 h 45"/>
                          <a:gd name="T16" fmla="*/ 1 w 45"/>
                          <a:gd name="T17" fmla="*/ 4 h 45"/>
                          <a:gd name="T18" fmla="*/ 1 w 45"/>
                          <a:gd name="T19" fmla="*/ 5 h 45"/>
                          <a:gd name="T20" fmla="*/ 1 w 45"/>
                          <a:gd name="T21" fmla="*/ 5 h 45"/>
                          <a:gd name="T22" fmla="*/ 2 w 45"/>
                          <a:gd name="T23" fmla="*/ 6 h 45"/>
                          <a:gd name="T24" fmla="*/ 2 w 45"/>
                          <a:gd name="T25" fmla="*/ 4 h 45"/>
                          <a:gd name="T26" fmla="*/ 3 w 45"/>
                          <a:gd name="T27" fmla="*/ 6 h 45"/>
                          <a:gd name="T28" fmla="*/ 3 w 45"/>
                          <a:gd name="T29" fmla="*/ 4 h 45"/>
                          <a:gd name="T30" fmla="*/ 4 w 45"/>
                          <a:gd name="T31" fmla="*/ 5 h 45"/>
                          <a:gd name="T32" fmla="*/ 4 w 45"/>
                          <a:gd name="T33" fmla="*/ 4 h 45"/>
                          <a:gd name="T34" fmla="*/ 5 w 45"/>
                          <a:gd name="T35" fmla="*/ 4 h 45"/>
                          <a:gd name="T36" fmla="*/ 4 w 45"/>
                          <a:gd name="T37" fmla="*/ 3 h 45"/>
                          <a:gd name="T38" fmla="*/ 5 w 45"/>
                          <a:gd name="T39" fmla="*/ 3 h 45"/>
                          <a:gd name="T40" fmla="*/ 4 w 45"/>
                          <a:gd name="T41" fmla="*/ 2 h 45"/>
                          <a:gd name="T42" fmla="*/ 4 w 45"/>
                          <a:gd name="T43" fmla="*/ 2 h 45"/>
                          <a:gd name="T44" fmla="*/ 3 w 45"/>
                          <a:gd name="T45" fmla="*/ 2 h 45"/>
                          <a:gd name="T46" fmla="*/ 3 w 45"/>
                          <a:gd name="T47" fmla="*/ 0 h 45"/>
                          <a:gd name="T48" fmla="*/ 2 w 45"/>
                          <a:gd name="T49" fmla="*/ 2 h 4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45" h="45">
                            <a:moveTo>
                              <a:pt x="22" y="12"/>
                            </a:moveTo>
                            <a:lnTo>
                              <a:pt x="17" y="6"/>
                            </a:lnTo>
                            <a:lnTo>
                              <a:pt x="15" y="14"/>
                            </a:lnTo>
                            <a:lnTo>
                              <a:pt x="0" y="6"/>
                            </a:lnTo>
                            <a:lnTo>
                              <a:pt x="9" y="16"/>
                            </a:lnTo>
                            <a:lnTo>
                              <a:pt x="0" y="18"/>
                            </a:lnTo>
                            <a:lnTo>
                              <a:pt x="9" y="25"/>
                            </a:lnTo>
                            <a:lnTo>
                              <a:pt x="0" y="30"/>
                            </a:lnTo>
                            <a:lnTo>
                              <a:pt x="12" y="30"/>
                            </a:lnTo>
                            <a:lnTo>
                              <a:pt x="10" y="37"/>
                            </a:lnTo>
                            <a:lnTo>
                              <a:pt x="15" y="33"/>
                            </a:lnTo>
                            <a:lnTo>
                              <a:pt x="17" y="45"/>
                            </a:lnTo>
                            <a:lnTo>
                              <a:pt x="22" y="31"/>
                            </a:lnTo>
                            <a:lnTo>
                              <a:pt x="28" y="42"/>
                            </a:lnTo>
                            <a:lnTo>
                              <a:pt x="29" y="30"/>
                            </a:lnTo>
                            <a:lnTo>
                              <a:pt x="38" y="38"/>
                            </a:lnTo>
                            <a:lnTo>
                              <a:pt x="34" y="26"/>
                            </a:lnTo>
                            <a:lnTo>
                              <a:pt x="45" y="28"/>
                            </a:lnTo>
                            <a:lnTo>
                              <a:pt x="36" y="21"/>
                            </a:lnTo>
                            <a:lnTo>
                              <a:pt x="43" y="18"/>
                            </a:lnTo>
                            <a:lnTo>
                              <a:pt x="34" y="16"/>
                            </a:lnTo>
                            <a:lnTo>
                              <a:pt x="38" y="9"/>
                            </a:lnTo>
                            <a:lnTo>
                              <a:pt x="29" y="11"/>
                            </a:lnTo>
                            <a:lnTo>
                              <a:pt x="29" y="0"/>
                            </a:lnTo>
                            <a:lnTo>
                              <a:pt x="22" y="1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30" name="Freeform 4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1" y="2737"/>
                        <a:ext cx="19" cy="19"/>
                      </a:xfrm>
                      <a:custGeom>
                        <a:avLst/>
                        <a:gdLst>
                          <a:gd name="T0" fmla="*/ 3 w 38"/>
                          <a:gd name="T1" fmla="*/ 2 h 38"/>
                          <a:gd name="T2" fmla="*/ 2 w 38"/>
                          <a:gd name="T3" fmla="*/ 1 h 38"/>
                          <a:gd name="T4" fmla="*/ 2 w 38"/>
                          <a:gd name="T5" fmla="*/ 2 h 38"/>
                          <a:gd name="T6" fmla="*/ 0 w 38"/>
                          <a:gd name="T7" fmla="*/ 1 h 38"/>
                          <a:gd name="T8" fmla="*/ 2 w 38"/>
                          <a:gd name="T9" fmla="*/ 2 h 38"/>
                          <a:gd name="T10" fmla="*/ 0 w 38"/>
                          <a:gd name="T11" fmla="*/ 2 h 38"/>
                          <a:gd name="T12" fmla="*/ 1 w 38"/>
                          <a:gd name="T13" fmla="*/ 3 h 38"/>
                          <a:gd name="T14" fmla="*/ 0 w 38"/>
                          <a:gd name="T15" fmla="*/ 4 h 38"/>
                          <a:gd name="T16" fmla="*/ 2 w 38"/>
                          <a:gd name="T17" fmla="*/ 3 h 38"/>
                          <a:gd name="T18" fmla="*/ 2 w 38"/>
                          <a:gd name="T19" fmla="*/ 4 h 38"/>
                          <a:gd name="T20" fmla="*/ 2 w 38"/>
                          <a:gd name="T21" fmla="*/ 4 h 38"/>
                          <a:gd name="T22" fmla="*/ 2 w 38"/>
                          <a:gd name="T23" fmla="*/ 5 h 38"/>
                          <a:gd name="T24" fmla="*/ 3 w 38"/>
                          <a:gd name="T25" fmla="*/ 4 h 38"/>
                          <a:gd name="T26" fmla="*/ 3 w 38"/>
                          <a:gd name="T27" fmla="*/ 5 h 38"/>
                          <a:gd name="T28" fmla="*/ 4 w 38"/>
                          <a:gd name="T29" fmla="*/ 4 h 38"/>
                          <a:gd name="T30" fmla="*/ 4 w 38"/>
                          <a:gd name="T31" fmla="*/ 4 h 38"/>
                          <a:gd name="T32" fmla="*/ 4 w 38"/>
                          <a:gd name="T33" fmla="*/ 3 h 38"/>
                          <a:gd name="T34" fmla="*/ 5 w 38"/>
                          <a:gd name="T35" fmla="*/ 3 h 38"/>
                          <a:gd name="T36" fmla="*/ 4 w 38"/>
                          <a:gd name="T37" fmla="*/ 3 h 38"/>
                          <a:gd name="T38" fmla="*/ 5 w 38"/>
                          <a:gd name="T39" fmla="*/ 2 h 38"/>
                          <a:gd name="T40" fmla="*/ 4 w 38"/>
                          <a:gd name="T41" fmla="*/ 2 h 38"/>
                          <a:gd name="T42" fmla="*/ 5 w 38"/>
                          <a:gd name="T43" fmla="*/ 1 h 38"/>
                          <a:gd name="T44" fmla="*/ 4 w 38"/>
                          <a:gd name="T45" fmla="*/ 1 h 38"/>
                          <a:gd name="T46" fmla="*/ 4 w 38"/>
                          <a:gd name="T47" fmla="*/ 0 h 38"/>
                          <a:gd name="T48" fmla="*/ 3 w 38"/>
                          <a:gd name="T49" fmla="*/ 2 h 3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8" h="38">
                            <a:moveTo>
                              <a:pt x="19" y="10"/>
                            </a:moveTo>
                            <a:lnTo>
                              <a:pt x="14" y="3"/>
                            </a:lnTo>
                            <a:lnTo>
                              <a:pt x="12" y="10"/>
                            </a:lnTo>
                            <a:lnTo>
                              <a:pt x="0" y="3"/>
                            </a:lnTo>
                            <a:lnTo>
                              <a:pt x="9" y="14"/>
                            </a:lnTo>
                            <a:lnTo>
                              <a:pt x="0" y="15"/>
                            </a:lnTo>
                            <a:lnTo>
                              <a:pt x="7" y="21"/>
                            </a:lnTo>
                            <a:lnTo>
                              <a:pt x="0" y="26"/>
                            </a:lnTo>
                            <a:lnTo>
                              <a:pt x="11" y="24"/>
                            </a:lnTo>
                            <a:lnTo>
                              <a:pt x="9" y="31"/>
                            </a:lnTo>
                            <a:lnTo>
                              <a:pt x="14" y="27"/>
                            </a:lnTo>
                            <a:lnTo>
                              <a:pt x="16" y="38"/>
                            </a:lnTo>
                            <a:lnTo>
                              <a:pt x="19" y="26"/>
                            </a:lnTo>
                            <a:lnTo>
                              <a:pt x="23" y="34"/>
                            </a:lnTo>
                            <a:lnTo>
                              <a:pt x="25" y="26"/>
                            </a:lnTo>
                            <a:lnTo>
                              <a:pt x="31" y="31"/>
                            </a:lnTo>
                            <a:lnTo>
                              <a:pt x="30" y="22"/>
                            </a:lnTo>
                            <a:lnTo>
                              <a:pt x="38" y="22"/>
                            </a:lnTo>
                            <a:lnTo>
                              <a:pt x="31" y="19"/>
                            </a:lnTo>
                            <a:lnTo>
                              <a:pt x="37" y="14"/>
                            </a:lnTo>
                            <a:lnTo>
                              <a:pt x="30" y="12"/>
                            </a:lnTo>
                            <a:lnTo>
                              <a:pt x="33" y="7"/>
                            </a:lnTo>
                            <a:lnTo>
                              <a:pt x="25" y="8"/>
                            </a:lnTo>
                            <a:lnTo>
                              <a:pt x="26" y="0"/>
                            </a:lnTo>
                            <a:lnTo>
                              <a:pt x="19" y="1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31" name="Freeform 4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2" y="2739"/>
                        <a:ext cx="16" cy="15"/>
                      </a:xfrm>
                      <a:custGeom>
                        <a:avLst/>
                        <a:gdLst>
                          <a:gd name="T0" fmla="*/ 2 w 31"/>
                          <a:gd name="T1" fmla="*/ 1 h 31"/>
                          <a:gd name="T2" fmla="*/ 2 w 31"/>
                          <a:gd name="T3" fmla="*/ 0 h 31"/>
                          <a:gd name="T4" fmla="*/ 2 w 31"/>
                          <a:gd name="T5" fmla="*/ 1 h 31"/>
                          <a:gd name="T6" fmla="*/ 0 w 31"/>
                          <a:gd name="T7" fmla="*/ 0 h 31"/>
                          <a:gd name="T8" fmla="*/ 1 w 31"/>
                          <a:gd name="T9" fmla="*/ 1 h 31"/>
                          <a:gd name="T10" fmla="*/ 0 w 31"/>
                          <a:gd name="T11" fmla="*/ 1 h 31"/>
                          <a:gd name="T12" fmla="*/ 1 w 31"/>
                          <a:gd name="T13" fmla="*/ 2 h 31"/>
                          <a:gd name="T14" fmla="*/ 0 w 31"/>
                          <a:gd name="T15" fmla="*/ 2 h 31"/>
                          <a:gd name="T16" fmla="*/ 1 w 31"/>
                          <a:gd name="T17" fmla="*/ 2 h 31"/>
                          <a:gd name="T18" fmla="*/ 1 w 31"/>
                          <a:gd name="T19" fmla="*/ 3 h 31"/>
                          <a:gd name="T20" fmla="*/ 2 w 31"/>
                          <a:gd name="T21" fmla="*/ 2 h 31"/>
                          <a:gd name="T22" fmla="*/ 2 w 31"/>
                          <a:gd name="T23" fmla="*/ 3 h 31"/>
                          <a:gd name="T24" fmla="*/ 2 w 31"/>
                          <a:gd name="T25" fmla="*/ 2 h 31"/>
                          <a:gd name="T26" fmla="*/ 3 w 31"/>
                          <a:gd name="T27" fmla="*/ 3 h 31"/>
                          <a:gd name="T28" fmla="*/ 3 w 31"/>
                          <a:gd name="T29" fmla="*/ 2 h 31"/>
                          <a:gd name="T30" fmla="*/ 4 w 31"/>
                          <a:gd name="T31" fmla="*/ 3 h 31"/>
                          <a:gd name="T32" fmla="*/ 3 w 31"/>
                          <a:gd name="T33" fmla="*/ 2 h 31"/>
                          <a:gd name="T34" fmla="*/ 4 w 31"/>
                          <a:gd name="T35" fmla="*/ 2 h 31"/>
                          <a:gd name="T36" fmla="*/ 4 w 31"/>
                          <a:gd name="T37" fmla="*/ 2 h 31"/>
                          <a:gd name="T38" fmla="*/ 4 w 31"/>
                          <a:gd name="T39" fmla="*/ 1 h 31"/>
                          <a:gd name="T40" fmla="*/ 3 w 31"/>
                          <a:gd name="T41" fmla="*/ 1 h 31"/>
                          <a:gd name="T42" fmla="*/ 4 w 31"/>
                          <a:gd name="T43" fmla="*/ 0 h 31"/>
                          <a:gd name="T44" fmla="*/ 3 w 31"/>
                          <a:gd name="T45" fmla="*/ 0 h 31"/>
                          <a:gd name="T46" fmla="*/ 3 w 31"/>
                          <a:gd name="T47" fmla="*/ 0 h 31"/>
                          <a:gd name="T48" fmla="*/ 2 w 31"/>
                          <a:gd name="T49" fmla="*/ 1 h 3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1" h="31">
                            <a:moveTo>
                              <a:pt x="15" y="9"/>
                            </a:moveTo>
                            <a:lnTo>
                              <a:pt x="12" y="4"/>
                            </a:lnTo>
                            <a:lnTo>
                              <a:pt x="10" y="9"/>
                            </a:lnTo>
                            <a:lnTo>
                              <a:pt x="0" y="4"/>
                            </a:lnTo>
                            <a:lnTo>
                              <a:pt x="7" y="11"/>
                            </a:lnTo>
                            <a:lnTo>
                              <a:pt x="0" y="12"/>
                            </a:lnTo>
                            <a:lnTo>
                              <a:pt x="5" y="18"/>
                            </a:lnTo>
                            <a:lnTo>
                              <a:pt x="0" y="21"/>
                            </a:lnTo>
                            <a:lnTo>
                              <a:pt x="8" y="19"/>
                            </a:lnTo>
                            <a:lnTo>
                              <a:pt x="7" y="26"/>
                            </a:lnTo>
                            <a:lnTo>
                              <a:pt x="10" y="23"/>
                            </a:lnTo>
                            <a:lnTo>
                              <a:pt x="12" y="31"/>
                            </a:lnTo>
                            <a:lnTo>
                              <a:pt x="15" y="21"/>
                            </a:lnTo>
                            <a:lnTo>
                              <a:pt x="19" y="28"/>
                            </a:lnTo>
                            <a:lnTo>
                              <a:pt x="21" y="21"/>
                            </a:lnTo>
                            <a:lnTo>
                              <a:pt x="26" y="26"/>
                            </a:lnTo>
                            <a:lnTo>
                              <a:pt x="24" y="19"/>
                            </a:lnTo>
                            <a:lnTo>
                              <a:pt x="31" y="19"/>
                            </a:lnTo>
                            <a:lnTo>
                              <a:pt x="26" y="16"/>
                            </a:lnTo>
                            <a:lnTo>
                              <a:pt x="29" y="12"/>
                            </a:lnTo>
                            <a:lnTo>
                              <a:pt x="24" y="11"/>
                            </a:lnTo>
                            <a:lnTo>
                              <a:pt x="26" y="7"/>
                            </a:lnTo>
                            <a:lnTo>
                              <a:pt x="21" y="7"/>
                            </a:lnTo>
                            <a:lnTo>
                              <a:pt x="21" y="0"/>
                            </a:lnTo>
                            <a:lnTo>
                              <a:pt x="15" y="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32" name="Freeform 4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4" y="2740"/>
                        <a:ext cx="12" cy="12"/>
                      </a:xfrm>
                      <a:custGeom>
                        <a:avLst/>
                        <a:gdLst>
                          <a:gd name="T0" fmla="*/ 2 w 24"/>
                          <a:gd name="T1" fmla="*/ 1 h 24"/>
                          <a:gd name="T2" fmla="*/ 2 w 24"/>
                          <a:gd name="T3" fmla="*/ 1 h 24"/>
                          <a:gd name="T4" fmla="*/ 2 w 24"/>
                          <a:gd name="T5" fmla="*/ 1 h 24"/>
                          <a:gd name="T6" fmla="*/ 0 w 24"/>
                          <a:gd name="T7" fmla="*/ 1 h 24"/>
                          <a:gd name="T8" fmla="*/ 1 w 24"/>
                          <a:gd name="T9" fmla="*/ 1 h 24"/>
                          <a:gd name="T10" fmla="*/ 0 w 24"/>
                          <a:gd name="T11" fmla="*/ 2 h 24"/>
                          <a:gd name="T12" fmla="*/ 1 w 24"/>
                          <a:gd name="T13" fmla="*/ 2 h 24"/>
                          <a:gd name="T14" fmla="*/ 0 w 24"/>
                          <a:gd name="T15" fmla="*/ 2 h 24"/>
                          <a:gd name="T16" fmla="*/ 1 w 24"/>
                          <a:gd name="T17" fmla="*/ 2 h 24"/>
                          <a:gd name="T18" fmla="*/ 1 w 24"/>
                          <a:gd name="T19" fmla="*/ 3 h 24"/>
                          <a:gd name="T20" fmla="*/ 2 w 24"/>
                          <a:gd name="T21" fmla="*/ 3 h 24"/>
                          <a:gd name="T22" fmla="*/ 2 w 24"/>
                          <a:gd name="T23" fmla="*/ 3 h 24"/>
                          <a:gd name="T24" fmla="*/ 2 w 24"/>
                          <a:gd name="T25" fmla="*/ 3 h 24"/>
                          <a:gd name="T26" fmla="*/ 2 w 24"/>
                          <a:gd name="T27" fmla="*/ 3 h 24"/>
                          <a:gd name="T28" fmla="*/ 2 w 24"/>
                          <a:gd name="T29" fmla="*/ 2 h 24"/>
                          <a:gd name="T30" fmla="*/ 3 w 24"/>
                          <a:gd name="T31" fmla="*/ 3 h 24"/>
                          <a:gd name="T32" fmla="*/ 3 w 24"/>
                          <a:gd name="T33" fmla="*/ 2 h 24"/>
                          <a:gd name="T34" fmla="*/ 3 w 24"/>
                          <a:gd name="T35" fmla="*/ 2 h 24"/>
                          <a:gd name="T36" fmla="*/ 3 w 24"/>
                          <a:gd name="T37" fmla="*/ 2 h 24"/>
                          <a:gd name="T38" fmla="*/ 3 w 24"/>
                          <a:gd name="T39" fmla="*/ 1 h 24"/>
                          <a:gd name="T40" fmla="*/ 3 w 24"/>
                          <a:gd name="T41" fmla="*/ 1 h 24"/>
                          <a:gd name="T42" fmla="*/ 3 w 24"/>
                          <a:gd name="T43" fmla="*/ 1 h 24"/>
                          <a:gd name="T44" fmla="*/ 2 w 24"/>
                          <a:gd name="T45" fmla="*/ 1 h 24"/>
                          <a:gd name="T46" fmla="*/ 2 w 24"/>
                          <a:gd name="T47" fmla="*/ 0 h 24"/>
                          <a:gd name="T48" fmla="*/ 2 w 24"/>
                          <a:gd name="T49" fmla="*/ 1 h 2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" h="24">
                            <a:moveTo>
                              <a:pt x="12" y="7"/>
                            </a:moveTo>
                            <a:lnTo>
                              <a:pt x="9" y="1"/>
                            </a:lnTo>
                            <a:lnTo>
                              <a:pt x="9" y="7"/>
                            </a:lnTo>
                            <a:lnTo>
                              <a:pt x="0" y="1"/>
                            </a:lnTo>
                            <a:lnTo>
                              <a:pt x="5" y="8"/>
                            </a:lnTo>
                            <a:lnTo>
                              <a:pt x="0" y="10"/>
                            </a:lnTo>
                            <a:lnTo>
                              <a:pt x="4" y="14"/>
                            </a:lnTo>
                            <a:lnTo>
                              <a:pt x="0" y="15"/>
                            </a:lnTo>
                            <a:lnTo>
                              <a:pt x="7" y="15"/>
                            </a:lnTo>
                            <a:lnTo>
                              <a:pt x="5" y="19"/>
                            </a:lnTo>
                            <a:lnTo>
                              <a:pt x="9" y="17"/>
                            </a:lnTo>
                            <a:lnTo>
                              <a:pt x="9" y="24"/>
                            </a:lnTo>
                            <a:lnTo>
                              <a:pt x="12" y="17"/>
                            </a:lnTo>
                            <a:lnTo>
                              <a:pt x="16" y="22"/>
                            </a:lnTo>
                            <a:lnTo>
                              <a:pt x="16" y="15"/>
                            </a:lnTo>
                            <a:lnTo>
                              <a:pt x="21" y="20"/>
                            </a:lnTo>
                            <a:lnTo>
                              <a:pt x="19" y="14"/>
                            </a:lnTo>
                            <a:lnTo>
                              <a:pt x="24" y="15"/>
                            </a:lnTo>
                            <a:lnTo>
                              <a:pt x="19" y="12"/>
                            </a:lnTo>
                            <a:lnTo>
                              <a:pt x="24" y="8"/>
                            </a:lnTo>
                            <a:lnTo>
                              <a:pt x="19" y="8"/>
                            </a:lnTo>
                            <a:lnTo>
                              <a:pt x="21" y="5"/>
                            </a:lnTo>
                            <a:lnTo>
                              <a:pt x="16" y="5"/>
                            </a:lnTo>
                            <a:lnTo>
                              <a:pt x="16" y="0"/>
                            </a:lnTo>
                            <a:lnTo>
                              <a:pt x="12" y="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33" name="Freeform 4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6" y="2742"/>
                        <a:ext cx="8" cy="9"/>
                      </a:xfrm>
                      <a:custGeom>
                        <a:avLst/>
                        <a:gdLst>
                          <a:gd name="T0" fmla="*/ 1 w 17"/>
                          <a:gd name="T1" fmla="*/ 1 h 17"/>
                          <a:gd name="T2" fmla="*/ 0 w 17"/>
                          <a:gd name="T3" fmla="*/ 1 h 17"/>
                          <a:gd name="T4" fmla="*/ 0 w 17"/>
                          <a:gd name="T5" fmla="*/ 1 h 17"/>
                          <a:gd name="T6" fmla="*/ 0 w 17"/>
                          <a:gd name="T7" fmla="*/ 1 h 17"/>
                          <a:gd name="T8" fmla="*/ 0 w 17"/>
                          <a:gd name="T9" fmla="*/ 1 h 17"/>
                          <a:gd name="T10" fmla="*/ 0 w 17"/>
                          <a:gd name="T11" fmla="*/ 1 h 17"/>
                          <a:gd name="T12" fmla="*/ 0 w 17"/>
                          <a:gd name="T13" fmla="*/ 2 h 17"/>
                          <a:gd name="T14" fmla="*/ 0 w 17"/>
                          <a:gd name="T15" fmla="*/ 2 h 17"/>
                          <a:gd name="T16" fmla="*/ 0 w 17"/>
                          <a:gd name="T17" fmla="*/ 2 h 17"/>
                          <a:gd name="T18" fmla="*/ 0 w 17"/>
                          <a:gd name="T19" fmla="*/ 2 h 17"/>
                          <a:gd name="T20" fmla="*/ 0 w 17"/>
                          <a:gd name="T21" fmla="*/ 2 h 17"/>
                          <a:gd name="T22" fmla="*/ 0 w 17"/>
                          <a:gd name="T23" fmla="*/ 3 h 17"/>
                          <a:gd name="T24" fmla="*/ 1 w 17"/>
                          <a:gd name="T25" fmla="*/ 2 h 17"/>
                          <a:gd name="T26" fmla="*/ 1 w 17"/>
                          <a:gd name="T27" fmla="*/ 2 h 17"/>
                          <a:gd name="T28" fmla="*/ 1 w 17"/>
                          <a:gd name="T29" fmla="*/ 2 h 17"/>
                          <a:gd name="T30" fmla="*/ 1 w 17"/>
                          <a:gd name="T31" fmla="*/ 2 h 17"/>
                          <a:gd name="T32" fmla="*/ 1 w 17"/>
                          <a:gd name="T33" fmla="*/ 2 h 17"/>
                          <a:gd name="T34" fmla="*/ 2 w 17"/>
                          <a:gd name="T35" fmla="*/ 2 h 17"/>
                          <a:gd name="T36" fmla="*/ 1 w 17"/>
                          <a:gd name="T37" fmla="*/ 2 h 17"/>
                          <a:gd name="T38" fmla="*/ 2 w 17"/>
                          <a:gd name="T39" fmla="*/ 1 h 17"/>
                          <a:gd name="T40" fmla="*/ 1 w 17"/>
                          <a:gd name="T41" fmla="*/ 1 h 17"/>
                          <a:gd name="T42" fmla="*/ 1 w 17"/>
                          <a:gd name="T43" fmla="*/ 1 h 17"/>
                          <a:gd name="T44" fmla="*/ 1 w 17"/>
                          <a:gd name="T45" fmla="*/ 1 h 17"/>
                          <a:gd name="T46" fmla="*/ 1 w 17"/>
                          <a:gd name="T47" fmla="*/ 0 h 17"/>
                          <a:gd name="T48" fmla="*/ 1 w 17"/>
                          <a:gd name="T49" fmla="*/ 1 h 1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8" y="5"/>
                            </a:moveTo>
                            <a:lnTo>
                              <a:pt x="7" y="2"/>
                            </a:lnTo>
                            <a:lnTo>
                              <a:pt x="5" y="5"/>
                            </a:lnTo>
                            <a:lnTo>
                              <a:pt x="0" y="2"/>
                            </a:lnTo>
                            <a:lnTo>
                              <a:pt x="3" y="5"/>
                            </a:lnTo>
                            <a:lnTo>
                              <a:pt x="0" y="7"/>
                            </a:lnTo>
                            <a:lnTo>
                              <a:pt x="3" y="9"/>
                            </a:lnTo>
                            <a:lnTo>
                              <a:pt x="0" y="12"/>
                            </a:lnTo>
                            <a:lnTo>
                              <a:pt x="5" y="11"/>
                            </a:lnTo>
                            <a:lnTo>
                              <a:pt x="3" y="14"/>
                            </a:lnTo>
                            <a:lnTo>
                              <a:pt x="7" y="12"/>
                            </a:lnTo>
                            <a:lnTo>
                              <a:pt x="7" y="17"/>
                            </a:lnTo>
                            <a:lnTo>
                              <a:pt x="8" y="12"/>
                            </a:lnTo>
                            <a:lnTo>
                              <a:pt x="10" y="16"/>
                            </a:lnTo>
                            <a:lnTo>
                              <a:pt x="10" y="12"/>
                            </a:lnTo>
                            <a:lnTo>
                              <a:pt x="14" y="14"/>
                            </a:lnTo>
                            <a:lnTo>
                              <a:pt x="14" y="11"/>
                            </a:lnTo>
                            <a:lnTo>
                              <a:pt x="17" y="11"/>
                            </a:lnTo>
                            <a:lnTo>
                              <a:pt x="14" y="9"/>
                            </a:lnTo>
                            <a:lnTo>
                              <a:pt x="17" y="7"/>
                            </a:lnTo>
                            <a:lnTo>
                              <a:pt x="14" y="5"/>
                            </a:lnTo>
                            <a:lnTo>
                              <a:pt x="14" y="4"/>
                            </a:lnTo>
                            <a:lnTo>
                              <a:pt x="12" y="4"/>
                            </a:lnTo>
                            <a:lnTo>
                              <a:pt x="12" y="0"/>
                            </a:lnTo>
                            <a:lnTo>
                              <a:pt x="8" y="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34" name="Freeform 4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8" y="2744"/>
                        <a:ext cx="5" cy="5"/>
                      </a:xfrm>
                      <a:custGeom>
                        <a:avLst/>
                        <a:gdLst>
                          <a:gd name="T0" fmla="*/ 0 w 11"/>
                          <a:gd name="T1" fmla="*/ 1 h 10"/>
                          <a:gd name="T2" fmla="*/ 0 w 11"/>
                          <a:gd name="T3" fmla="*/ 1 h 10"/>
                          <a:gd name="T4" fmla="*/ 0 w 11"/>
                          <a:gd name="T5" fmla="*/ 1 h 10"/>
                          <a:gd name="T6" fmla="*/ 0 w 11"/>
                          <a:gd name="T7" fmla="*/ 1 h 10"/>
                          <a:gd name="T8" fmla="*/ 0 w 11"/>
                          <a:gd name="T9" fmla="*/ 1 h 10"/>
                          <a:gd name="T10" fmla="*/ 0 w 11"/>
                          <a:gd name="T11" fmla="*/ 1 h 10"/>
                          <a:gd name="T12" fmla="*/ 0 w 11"/>
                          <a:gd name="T13" fmla="*/ 1 h 10"/>
                          <a:gd name="T14" fmla="*/ 0 w 11"/>
                          <a:gd name="T15" fmla="*/ 1 h 10"/>
                          <a:gd name="T16" fmla="*/ 0 w 11"/>
                          <a:gd name="T17" fmla="*/ 1 h 10"/>
                          <a:gd name="T18" fmla="*/ 0 w 11"/>
                          <a:gd name="T19" fmla="*/ 1 h 10"/>
                          <a:gd name="T20" fmla="*/ 0 w 11"/>
                          <a:gd name="T21" fmla="*/ 1 h 10"/>
                          <a:gd name="T22" fmla="*/ 0 w 11"/>
                          <a:gd name="T23" fmla="*/ 2 h 10"/>
                          <a:gd name="T24" fmla="*/ 0 w 11"/>
                          <a:gd name="T25" fmla="*/ 1 h 10"/>
                          <a:gd name="T26" fmla="*/ 0 w 11"/>
                          <a:gd name="T27" fmla="*/ 1 h 10"/>
                          <a:gd name="T28" fmla="*/ 0 w 11"/>
                          <a:gd name="T29" fmla="*/ 1 h 10"/>
                          <a:gd name="T30" fmla="*/ 1 w 11"/>
                          <a:gd name="T31" fmla="*/ 1 h 10"/>
                          <a:gd name="T32" fmla="*/ 1 w 11"/>
                          <a:gd name="T33" fmla="*/ 1 h 10"/>
                          <a:gd name="T34" fmla="*/ 1 w 11"/>
                          <a:gd name="T35" fmla="*/ 1 h 10"/>
                          <a:gd name="T36" fmla="*/ 1 w 11"/>
                          <a:gd name="T37" fmla="*/ 1 h 10"/>
                          <a:gd name="T38" fmla="*/ 1 w 11"/>
                          <a:gd name="T39" fmla="*/ 1 h 10"/>
                          <a:gd name="T40" fmla="*/ 1 w 11"/>
                          <a:gd name="T41" fmla="*/ 1 h 10"/>
                          <a:gd name="T42" fmla="*/ 1 w 11"/>
                          <a:gd name="T43" fmla="*/ 1 h 10"/>
                          <a:gd name="T44" fmla="*/ 0 w 11"/>
                          <a:gd name="T45" fmla="*/ 1 h 10"/>
                          <a:gd name="T46" fmla="*/ 0 w 11"/>
                          <a:gd name="T47" fmla="*/ 0 h 10"/>
                          <a:gd name="T48" fmla="*/ 0 w 11"/>
                          <a:gd name="T49" fmla="*/ 1 h 1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1" h="10">
                            <a:moveTo>
                              <a:pt x="5" y="3"/>
                            </a:moveTo>
                            <a:lnTo>
                              <a:pt x="4" y="1"/>
                            </a:lnTo>
                            <a:lnTo>
                              <a:pt x="4" y="3"/>
                            </a:lnTo>
                            <a:lnTo>
                              <a:pt x="0" y="1"/>
                            </a:lnTo>
                            <a:lnTo>
                              <a:pt x="2" y="3"/>
                            </a:lnTo>
                            <a:lnTo>
                              <a:pt x="0" y="3"/>
                            </a:lnTo>
                            <a:lnTo>
                              <a:pt x="2" y="5"/>
                            </a:lnTo>
                            <a:lnTo>
                              <a:pt x="0" y="7"/>
                            </a:lnTo>
                            <a:lnTo>
                              <a:pt x="4" y="7"/>
                            </a:lnTo>
                            <a:lnTo>
                              <a:pt x="2" y="8"/>
                            </a:lnTo>
                            <a:lnTo>
                              <a:pt x="4" y="7"/>
                            </a:lnTo>
                            <a:lnTo>
                              <a:pt x="4" y="10"/>
                            </a:lnTo>
                            <a:lnTo>
                              <a:pt x="5" y="7"/>
                            </a:lnTo>
                            <a:lnTo>
                              <a:pt x="7" y="8"/>
                            </a:lnTo>
                            <a:lnTo>
                              <a:pt x="7" y="7"/>
                            </a:lnTo>
                            <a:lnTo>
                              <a:pt x="9" y="8"/>
                            </a:lnTo>
                            <a:lnTo>
                              <a:pt x="9" y="7"/>
                            </a:lnTo>
                            <a:lnTo>
                              <a:pt x="11" y="7"/>
                            </a:lnTo>
                            <a:lnTo>
                              <a:pt x="9" y="5"/>
                            </a:lnTo>
                            <a:lnTo>
                              <a:pt x="11" y="3"/>
                            </a:lnTo>
                            <a:lnTo>
                              <a:pt x="9" y="3"/>
                            </a:lnTo>
                            <a:lnTo>
                              <a:pt x="9" y="1"/>
                            </a:lnTo>
                            <a:lnTo>
                              <a:pt x="7" y="1"/>
                            </a:lnTo>
                            <a:lnTo>
                              <a:pt x="7" y="0"/>
                            </a:lnTo>
                            <a:lnTo>
                              <a:pt x="5" y="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435" name="Freeform 4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9" y="2746"/>
                        <a:ext cx="2" cy="1"/>
                      </a:xfrm>
                      <a:custGeom>
                        <a:avLst/>
                        <a:gdLst>
                          <a:gd name="T0" fmla="*/ 1 w 3"/>
                          <a:gd name="T1" fmla="*/ 0 h 4"/>
                          <a:gd name="T2" fmla="*/ 1 w 3"/>
                          <a:gd name="T3" fmla="*/ 0 h 4"/>
                          <a:gd name="T4" fmla="*/ 1 w 3"/>
                          <a:gd name="T5" fmla="*/ 0 h 4"/>
                          <a:gd name="T6" fmla="*/ 0 w 3"/>
                          <a:gd name="T7" fmla="*/ 0 h 4"/>
                          <a:gd name="T8" fmla="*/ 0 w 3"/>
                          <a:gd name="T9" fmla="*/ 0 h 4"/>
                          <a:gd name="T10" fmla="*/ 0 w 3"/>
                          <a:gd name="T11" fmla="*/ 0 h 4"/>
                          <a:gd name="T12" fmla="*/ 0 w 3"/>
                          <a:gd name="T13" fmla="*/ 0 h 4"/>
                          <a:gd name="T14" fmla="*/ 0 w 3"/>
                          <a:gd name="T15" fmla="*/ 0 h 4"/>
                          <a:gd name="T16" fmla="*/ 1 w 3"/>
                          <a:gd name="T17" fmla="*/ 0 h 4"/>
                          <a:gd name="T18" fmla="*/ 0 w 3"/>
                          <a:gd name="T19" fmla="*/ 0 h 4"/>
                          <a:gd name="T20" fmla="*/ 1 w 3"/>
                          <a:gd name="T21" fmla="*/ 0 h 4"/>
                          <a:gd name="T22" fmla="*/ 1 w 3"/>
                          <a:gd name="T23" fmla="*/ 0 h 4"/>
                          <a:gd name="T24" fmla="*/ 1 w 3"/>
                          <a:gd name="T25" fmla="*/ 0 h 4"/>
                          <a:gd name="T26" fmla="*/ 1 w 3"/>
                          <a:gd name="T27" fmla="*/ 0 h 4"/>
                          <a:gd name="T28" fmla="*/ 1 w 3"/>
                          <a:gd name="T29" fmla="*/ 0 h 4"/>
                          <a:gd name="T30" fmla="*/ 1 w 3"/>
                          <a:gd name="T31" fmla="*/ 0 h 4"/>
                          <a:gd name="T32" fmla="*/ 1 w 3"/>
                          <a:gd name="T33" fmla="*/ 0 h 4"/>
                          <a:gd name="T34" fmla="*/ 1 w 3"/>
                          <a:gd name="T35" fmla="*/ 0 h 4"/>
                          <a:gd name="T36" fmla="*/ 1 w 3"/>
                          <a:gd name="T37" fmla="*/ 0 h 4"/>
                          <a:gd name="T38" fmla="*/ 1 w 3"/>
                          <a:gd name="T39" fmla="*/ 0 h 4"/>
                          <a:gd name="T40" fmla="*/ 1 w 3"/>
                          <a:gd name="T41" fmla="*/ 0 h 4"/>
                          <a:gd name="T42" fmla="*/ 1 w 3"/>
                          <a:gd name="T43" fmla="*/ 0 h 4"/>
                          <a:gd name="T44" fmla="*/ 1 w 3"/>
                          <a:gd name="T45" fmla="*/ 0 h 4"/>
                          <a:gd name="T46" fmla="*/ 1 w 3"/>
                          <a:gd name="T47" fmla="*/ 0 h 4"/>
                          <a:gd name="T48" fmla="*/ 1 w 3"/>
                          <a:gd name="T49" fmla="*/ 0 h 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" h="4">
                            <a:moveTo>
                              <a:pt x="1" y="2"/>
                            </a:moveTo>
                            <a:lnTo>
                              <a:pt x="1" y="0"/>
                            </a:lnTo>
                            <a:lnTo>
                              <a:pt x="1" y="2"/>
                            </a:lnTo>
                            <a:lnTo>
                              <a:pt x="0" y="0"/>
                            </a:lnTo>
                            <a:lnTo>
                              <a:pt x="0" y="2"/>
                            </a:lnTo>
                            <a:lnTo>
                              <a:pt x="1" y="2"/>
                            </a:lnTo>
                            <a:lnTo>
                              <a:pt x="0" y="4"/>
                            </a:lnTo>
                            <a:lnTo>
                              <a:pt x="1" y="2"/>
                            </a:lnTo>
                            <a:lnTo>
                              <a:pt x="1" y="4"/>
                            </a:lnTo>
                            <a:lnTo>
                              <a:pt x="1" y="2"/>
                            </a:lnTo>
                            <a:lnTo>
                              <a:pt x="1" y="4"/>
                            </a:lnTo>
                            <a:lnTo>
                              <a:pt x="1" y="2"/>
                            </a:lnTo>
                            <a:lnTo>
                              <a:pt x="3" y="4"/>
                            </a:lnTo>
                            <a:lnTo>
                              <a:pt x="3" y="2"/>
                            </a:lnTo>
                            <a:lnTo>
                              <a:pt x="3" y="0"/>
                            </a:lnTo>
                            <a:lnTo>
                              <a:pt x="1" y="0"/>
                            </a:lnTo>
                            <a:lnTo>
                              <a:pt x="1" y="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</p:grpSp>
                <p:sp>
                  <p:nvSpPr>
                    <p:cNvPr id="395" name="Freeform 394"/>
                    <p:cNvSpPr>
                      <a:spLocks/>
                    </p:cNvSpPr>
                    <p:nvPr/>
                  </p:nvSpPr>
                  <p:spPr bwMode="auto">
                    <a:xfrm>
                      <a:off x="1081" y="2681"/>
                      <a:ext cx="138" cy="130"/>
                    </a:xfrm>
                    <a:custGeom>
                      <a:avLst/>
                      <a:gdLst>
                        <a:gd name="T0" fmla="*/ 18 w 276"/>
                        <a:gd name="T1" fmla="*/ 9 h 260"/>
                        <a:gd name="T2" fmla="*/ 14 w 276"/>
                        <a:gd name="T3" fmla="*/ 4 h 260"/>
                        <a:gd name="T4" fmla="*/ 12 w 276"/>
                        <a:gd name="T5" fmla="*/ 10 h 260"/>
                        <a:gd name="T6" fmla="*/ 1 w 276"/>
                        <a:gd name="T7" fmla="*/ 4 h 260"/>
                        <a:gd name="T8" fmla="*/ 8 w 276"/>
                        <a:gd name="T9" fmla="*/ 12 h 260"/>
                        <a:gd name="T10" fmla="*/ 0 w 276"/>
                        <a:gd name="T11" fmla="*/ 13 h 260"/>
                        <a:gd name="T12" fmla="*/ 7 w 276"/>
                        <a:gd name="T13" fmla="*/ 18 h 260"/>
                        <a:gd name="T14" fmla="*/ 1 w 276"/>
                        <a:gd name="T15" fmla="*/ 22 h 260"/>
                        <a:gd name="T16" fmla="*/ 10 w 276"/>
                        <a:gd name="T17" fmla="*/ 21 h 260"/>
                        <a:gd name="T18" fmla="*/ 8 w 276"/>
                        <a:gd name="T19" fmla="*/ 27 h 260"/>
                        <a:gd name="T20" fmla="*/ 13 w 276"/>
                        <a:gd name="T21" fmla="*/ 24 h 260"/>
                        <a:gd name="T22" fmla="*/ 14 w 276"/>
                        <a:gd name="T23" fmla="*/ 33 h 260"/>
                        <a:gd name="T24" fmla="*/ 17 w 276"/>
                        <a:gd name="T25" fmla="*/ 23 h 260"/>
                        <a:gd name="T26" fmla="*/ 22 w 276"/>
                        <a:gd name="T27" fmla="*/ 30 h 260"/>
                        <a:gd name="T28" fmla="*/ 23 w 276"/>
                        <a:gd name="T29" fmla="*/ 22 h 260"/>
                        <a:gd name="T30" fmla="*/ 29 w 276"/>
                        <a:gd name="T31" fmla="*/ 28 h 260"/>
                        <a:gd name="T32" fmla="*/ 27 w 276"/>
                        <a:gd name="T33" fmla="*/ 20 h 260"/>
                        <a:gd name="T34" fmla="*/ 35 w 276"/>
                        <a:gd name="T35" fmla="*/ 20 h 260"/>
                        <a:gd name="T36" fmla="*/ 29 w 276"/>
                        <a:gd name="T37" fmla="*/ 16 h 260"/>
                        <a:gd name="T38" fmla="*/ 34 w 276"/>
                        <a:gd name="T39" fmla="*/ 13 h 260"/>
                        <a:gd name="T40" fmla="*/ 27 w 276"/>
                        <a:gd name="T41" fmla="*/ 11 h 260"/>
                        <a:gd name="T42" fmla="*/ 30 w 276"/>
                        <a:gd name="T43" fmla="*/ 7 h 260"/>
                        <a:gd name="T44" fmla="*/ 23 w 276"/>
                        <a:gd name="T45" fmla="*/ 8 h 260"/>
                        <a:gd name="T46" fmla="*/ 24 w 276"/>
                        <a:gd name="T47" fmla="*/ 0 h 260"/>
                        <a:gd name="T48" fmla="*/ 18 w 276"/>
                        <a:gd name="T49" fmla="*/ 9 h 26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76" h="260">
                          <a:moveTo>
                            <a:pt x="138" y="70"/>
                          </a:moveTo>
                          <a:lnTo>
                            <a:pt x="107" y="27"/>
                          </a:lnTo>
                          <a:lnTo>
                            <a:pt x="93" y="76"/>
                          </a:lnTo>
                          <a:lnTo>
                            <a:pt x="5" y="27"/>
                          </a:lnTo>
                          <a:lnTo>
                            <a:pt x="59" y="91"/>
                          </a:lnTo>
                          <a:lnTo>
                            <a:pt x="0" y="103"/>
                          </a:lnTo>
                          <a:lnTo>
                            <a:pt x="49" y="141"/>
                          </a:lnTo>
                          <a:lnTo>
                            <a:pt x="2" y="176"/>
                          </a:lnTo>
                          <a:lnTo>
                            <a:pt x="73" y="167"/>
                          </a:lnTo>
                          <a:lnTo>
                            <a:pt x="61" y="212"/>
                          </a:lnTo>
                          <a:lnTo>
                            <a:pt x="99" y="188"/>
                          </a:lnTo>
                          <a:lnTo>
                            <a:pt x="109" y="260"/>
                          </a:lnTo>
                          <a:lnTo>
                            <a:pt x="135" y="179"/>
                          </a:lnTo>
                          <a:lnTo>
                            <a:pt x="169" y="238"/>
                          </a:lnTo>
                          <a:lnTo>
                            <a:pt x="180" y="174"/>
                          </a:lnTo>
                          <a:lnTo>
                            <a:pt x="232" y="217"/>
                          </a:lnTo>
                          <a:lnTo>
                            <a:pt x="216" y="155"/>
                          </a:lnTo>
                          <a:lnTo>
                            <a:pt x="276" y="160"/>
                          </a:lnTo>
                          <a:lnTo>
                            <a:pt x="225" y="126"/>
                          </a:lnTo>
                          <a:lnTo>
                            <a:pt x="270" y="98"/>
                          </a:lnTo>
                          <a:lnTo>
                            <a:pt x="214" y="88"/>
                          </a:lnTo>
                          <a:lnTo>
                            <a:pt x="235" y="53"/>
                          </a:lnTo>
                          <a:lnTo>
                            <a:pt x="181" y="64"/>
                          </a:lnTo>
                          <a:lnTo>
                            <a:pt x="187" y="0"/>
                          </a:lnTo>
                          <a:lnTo>
                            <a:pt x="138" y="7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793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</p:grpSp>
            <p:grpSp>
              <p:nvGrpSpPr>
                <p:cNvPr id="305" name="Group 304"/>
                <p:cNvGrpSpPr>
                  <a:grpSpLocks/>
                </p:cNvGrpSpPr>
                <p:nvPr/>
              </p:nvGrpSpPr>
              <p:grpSpPr bwMode="auto">
                <a:xfrm>
                  <a:off x="1265" y="3558"/>
                  <a:ext cx="214" cy="139"/>
                  <a:chOff x="1217" y="2681"/>
                  <a:chExt cx="139" cy="103"/>
                </a:xfrm>
              </p:grpSpPr>
              <p:grpSp>
                <p:nvGrpSpPr>
                  <p:cNvPr id="349" name="Group 348"/>
                  <p:cNvGrpSpPr>
                    <a:grpSpLocks/>
                  </p:cNvGrpSpPr>
                  <p:nvPr/>
                </p:nvGrpSpPr>
                <p:grpSpPr bwMode="auto">
                  <a:xfrm>
                    <a:off x="1217" y="2681"/>
                    <a:ext cx="139" cy="103"/>
                    <a:chOff x="1217" y="2681"/>
                    <a:chExt cx="139" cy="103"/>
                  </a:xfrm>
                </p:grpSpPr>
                <p:sp>
                  <p:nvSpPr>
                    <p:cNvPr id="351" name="Freeform 350"/>
                    <p:cNvSpPr>
                      <a:spLocks/>
                    </p:cNvSpPr>
                    <p:nvPr/>
                  </p:nvSpPr>
                  <p:spPr bwMode="auto">
                    <a:xfrm>
                      <a:off x="1217" y="2681"/>
                      <a:ext cx="139" cy="103"/>
                    </a:xfrm>
                    <a:custGeom>
                      <a:avLst/>
                      <a:gdLst>
                        <a:gd name="T0" fmla="*/ 18 w 276"/>
                        <a:gd name="T1" fmla="*/ 6 h 207"/>
                        <a:gd name="T2" fmla="*/ 14 w 276"/>
                        <a:gd name="T3" fmla="*/ 2 h 207"/>
                        <a:gd name="T4" fmla="*/ 12 w 276"/>
                        <a:gd name="T5" fmla="*/ 7 h 207"/>
                        <a:gd name="T6" fmla="*/ 1 w 276"/>
                        <a:gd name="T7" fmla="*/ 2 h 207"/>
                        <a:gd name="T8" fmla="*/ 8 w 276"/>
                        <a:gd name="T9" fmla="*/ 9 h 207"/>
                        <a:gd name="T10" fmla="*/ 0 w 276"/>
                        <a:gd name="T11" fmla="*/ 10 h 207"/>
                        <a:gd name="T12" fmla="*/ 6 w 276"/>
                        <a:gd name="T13" fmla="*/ 14 h 207"/>
                        <a:gd name="T14" fmla="*/ 1 w 276"/>
                        <a:gd name="T15" fmla="*/ 17 h 207"/>
                        <a:gd name="T16" fmla="*/ 10 w 276"/>
                        <a:gd name="T17" fmla="*/ 16 h 207"/>
                        <a:gd name="T18" fmla="*/ 8 w 276"/>
                        <a:gd name="T19" fmla="*/ 21 h 207"/>
                        <a:gd name="T20" fmla="*/ 13 w 276"/>
                        <a:gd name="T21" fmla="*/ 18 h 207"/>
                        <a:gd name="T22" fmla="*/ 14 w 276"/>
                        <a:gd name="T23" fmla="*/ 25 h 207"/>
                        <a:gd name="T24" fmla="*/ 17 w 276"/>
                        <a:gd name="T25" fmla="*/ 17 h 207"/>
                        <a:gd name="T26" fmla="*/ 22 w 276"/>
                        <a:gd name="T27" fmla="*/ 23 h 207"/>
                        <a:gd name="T28" fmla="*/ 23 w 276"/>
                        <a:gd name="T29" fmla="*/ 17 h 207"/>
                        <a:gd name="T30" fmla="*/ 29 w 276"/>
                        <a:gd name="T31" fmla="*/ 21 h 207"/>
                        <a:gd name="T32" fmla="*/ 28 w 276"/>
                        <a:gd name="T33" fmla="*/ 15 h 207"/>
                        <a:gd name="T34" fmla="*/ 35 w 276"/>
                        <a:gd name="T35" fmla="*/ 15 h 207"/>
                        <a:gd name="T36" fmla="*/ 29 w 276"/>
                        <a:gd name="T37" fmla="*/ 12 h 207"/>
                        <a:gd name="T38" fmla="*/ 34 w 276"/>
                        <a:gd name="T39" fmla="*/ 9 h 207"/>
                        <a:gd name="T40" fmla="*/ 27 w 276"/>
                        <a:gd name="T41" fmla="*/ 8 h 207"/>
                        <a:gd name="T42" fmla="*/ 30 w 276"/>
                        <a:gd name="T43" fmla="*/ 5 h 207"/>
                        <a:gd name="T44" fmla="*/ 23 w 276"/>
                        <a:gd name="T45" fmla="*/ 6 h 207"/>
                        <a:gd name="T46" fmla="*/ 24 w 276"/>
                        <a:gd name="T47" fmla="*/ 0 h 207"/>
                        <a:gd name="T48" fmla="*/ 18 w 276"/>
                        <a:gd name="T49" fmla="*/ 6 h 20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76" h="207">
                          <a:moveTo>
                            <a:pt x="138" y="55"/>
                          </a:moveTo>
                          <a:lnTo>
                            <a:pt x="107" y="22"/>
                          </a:lnTo>
                          <a:lnTo>
                            <a:pt x="93" y="60"/>
                          </a:lnTo>
                          <a:lnTo>
                            <a:pt x="5" y="22"/>
                          </a:lnTo>
                          <a:lnTo>
                            <a:pt x="59" y="72"/>
                          </a:lnTo>
                          <a:lnTo>
                            <a:pt x="0" y="82"/>
                          </a:lnTo>
                          <a:lnTo>
                            <a:pt x="48" y="112"/>
                          </a:lnTo>
                          <a:lnTo>
                            <a:pt x="2" y="139"/>
                          </a:lnTo>
                          <a:lnTo>
                            <a:pt x="73" y="133"/>
                          </a:lnTo>
                          <a:lnTo>
                            <a:pt x="60" y="169"/>
                          </a:lnTo>
                          <a:lnTo>
                            <a:pt x="98" y="150"/>
                          </a:lnTo>
                          <a:lnTo>
                            <a:pt x="109" y="207"/>
                          </a:lnTo>
                          <a:lnTo>
                            <a:pt x="135" y="143"/>
                          </a:lnTo>
                          <a:lnTo>
                            <a:pt x="169" y="190"/>
                          </a:lnTo>
                          <a:lnTo>
                            <a:pt x="180" y="138"/>
                          </a:lnTo>
                          <a:lnTo>
                            <a:pt x="231" y="174"/>
                          </a:lnTo>
                          <a:lnTo>
                            <a:pt x="216" y="124"/>
                          </a:lnTo>
                          <a:lnTo>
                            <a:pt x="276" y="127"/>
                          </a:lnTo>
                          <a:lnTo>
                            <a:pt x="224" y="100"/>
                          </a:lnTo>
                          <a:lnTo>
                            <a:pt x="269" y="77"/>
                          </a:lnTo>
                          <a:lnTo>
                            <a:pt x="214" y="70"/>
                          </a:lnTo>
                          <a:lnTo>
                            <a:pt x="235" y="43"/>
                          </a:lnTo>
                          <a:lnTo>
                            <a:pt x="181" y="51"/>
                          </a:lnTo>
                          <a:lnTo>
                            <a:pt x="186" y="0"/>
                          </a:lnTo>
                          <a:lnTo>
                            <a:pt x="138" y="5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52" name="Freeform 351"/>
                    <p:cNvSpPr>
                      <a:spLocks/>
                    </p:cNvSpPr>
                    <p:nvPr/>
                  </p:nvSpPr>
                  <p:spPr bwMode="auto">
                    <a:xfrm>
                      <a:off x="1220" y="2683"/>
                      <a:ext cx="132" cy="99"/>
                    </a:xfrm>
                    <a:custGeom>
                      <a:avLst/>
                      <a:gdLst>
                        <a:gd name="T0" fmla="*/ 17 w 264"/>
                        <a:gd name="T1" fmla="*/ 6 h 199"/>
                        <a:gd name="T2" fmla="*/ 13 w 264"/>
                        <a:gd name="T3" fmla="*/ 2 h 199"/>
                        <a:gd name="T4" fmla="*/ 12 w 264"/>
                        <a:gd name="T5" fmla="*/ 7 h 199"/>
                        <a:gd name="T6" fmla="*/ 1 w 264"/>
                        <a:gd name="T7" fmla="*/ 2 h 199"/>
                        <a:gd name="T8" fmla="*/ 8 w 264"/>
                        <a:gd name="T9" fmla="*/ 8 h 199"/>
                        <a:gd name="T10" fmla="*/ 0 w 264"/>
                        <a:gd name="T11" fmla="*/ 9 h 199"/>
                        <a:gd name="T12" fmla="*/ 6 w 264"/>
                        <a:gd name="T13" fmla="*/ 13 h 199"/>
                        <a:gd name="T14" fmla="*/ 1 w 264"/>
                        <a:gd name="T15" fmla="*/ 16 h 199"/>
                        <a:gd name="T16" fmla="*/ 9 w 264"/>
                        <a:gd name="T17" fmla="*/ 16 h 199"/>
                        <a:gd name="T18" fmla="*/ 8 w 264"/>
                        <a:gd name="T19" fmla="*/ 20 h 199"/>
                        <a:gd name="T20" fmla="*/ 12 w 264"/>
                        <a:gd name="T21" fmla="*/ 17 h 199"/>
                        <a:gd name="T22" fmla="*/ 13 w 264"/>
                        <a:gd name="T23" fmla="*/ 24 h 199"/>
                        <a:gd name="T24" fmla="*/ 17 w 264"/>
                        <a:gd name="T25" fmla="*/ 17 h 199"/>
                        <a:gd name="T26" fmla="*/ 21 w 264"/>
                        <a:gd name="T27" fmla="*/ 22 h 199"/>
                        <a:gd name="T28" fmla="*/ 22 w 264"/>
                        <a:gd name="T29" fmla="*/ 16 h 199"/>
                        <a:gd name="T30" fmla="*/ 28 w 264"/>
                        <a:gd name="T31" fmla="*/ 21 h 199"/>
                        <a:gd name="T32" fmla="*/ 26 w 264"/>
                        <a:gd name="T33" fmla="*/ 14 h 199"/>
                        <a:gd name="T34" fmla="*/ 33 w 264"/>
                        <a:gd name="T35" fmla="*/ 15 h 199"/>
                        <a:gd name="T36" fmla="*/ 27 w 264"/>
                        <a:gd name="T37" fmla="*/ 12 h 199"/>
                        <a:gd name="T38" fmla="*/ 33 w 264"/>
                        <a:gd name="T39" fmla="*/ 9 h 199"/>
                        <a:gd name="T40" fmla="*/ 26 w 264"/>
                        <a:gd name="T41" fmla="*/ 8 h 199"/>
                        <a:gd name="T42" fmla="*/ 29 w 264"/>
                        <a:gd name="T43" fmla="*/ 5 h 199"/>
                        <a:gd name="T44" fmla="*/ 22 w 264"/>
                        <a:gd name="T45" fmla="*/ 6 h 199"/>
                        <a:gd name="T46" fmla="*/ 23 w 264"/>
                        <a:gd name="T47" fmla="*/ 0 h 199"/>
                        <a:gd name="T48" fmla="*/ 17 w 264"/>
                        <a:gd name="T49" fmla="*/ 6 h 199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64" h="199">
                          <a:moveTo>
                            <a:pt x="133" y="54"/>
                          </a:moveTo>
                          <a:lnTo>
                            <a:pt x="102" y="21"/>
                          </a:lnTo>
                          <a:lnTo>
                            <a:pt x="90" y="59"/>
                          </a:lnTo>
                          <a:lnTo>
                            <a:pt x="5" y="21"/>
                          </a:lnTo>
                          <a:lnTo>
                            <a:pt x="57" y="69"/>
                          </a:lnTo>
                          <a:lnTo>
                            <a:pt x="0" y="79"/>
                          </a:lnTo>
                          <a:lnTo>
                            <a:pt x="47" y="107"/>
                          </a:lnTo>
                          <a:lnTo>
                            <a:pt x="2" y="135"/>
                          </a:lnTo>
                          <a:lnTo>
                            <a:pt x="69" y="128"/>
                          </a:lnTo>
                          <a:lnTo>
                            <a:pt x="57" y="162"/>
                          </a:lnTo>
                          <a:lnTo>
                            <a:pt x="95" y="143"/>
                          </a:lnTo>
                          <a:lnTo>
                            <a:pt x="104" y="199"/>
                          </a:lnTo>
                          <a:lnTo>
                            <a:pt x="130" y="138"/>
                          </a:lnTo>
                          <a:lnTo>
                            <a:pt x="162" y="181"/>
                          </a:lnTo>
                          <a:lnTo>
                            <a:pt x="171" y="133"/>
                          </a:lnTo>
                          <a:lnTo>
                            <a:pt x="221" y="168"/>
                          </a:lnTo>
                          <a:lnTo>
                            <a:pt x="207" y="119"/>
                          </a:lnTo>
                          <a:lnTo>
                            <a:pt x="264" y="123"/>
                          </a:lnTo>
                          <a:lnTo>
                            <a:pt x="214" y="97"/>
                          </a:lnTo>
                          <a:lnTo>
                            <a:pt x="257" y="74"/>
                          </a:lnTo>
                          <a:lnTo>
                            <a:pt x="206" y="67"/>
                          </a:lnTo>
                          <a:lnTo>
                            <a:pt x="225" y="42"/>
                          </a:lnTo>
                          <a:lnTo>
                            <a:pt x="173" y="50"/>
                          </a:lnTo>
                          <a:lnTo>
                            <a:pt x="178" y="0"/>
                          </a:lnTo>
                          <a:lnTo>
                            <a:pt x="133" y="5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53" name="Freeform 352"/>
                    <p:cNvSpPr>
                      <a:spLocks/>
                    </p:cNvSpPr>
                    <p:nvPr/>
                  </p:nvSpPr>
                  <p:spPr bwMode="auto">
                    <a:xfrm>
                      <a:off x="1222" y="2684"/>
                      <a:ext cx="128" cy="97"/>
                    </a:xfrm>
                    <a:custGeom>
                      <a:avLst/>
                      <a:gdLst>
                        <a:gd name="T0" fmla="*/ 16 w 257"/>
                        <a:gd name="T1" fmla="*/ 7 h 193"/>
                        <a:gd name="T2" fmla="*/ 12 w 257"/>
                        <a:gd name="T3" fmla="*/ 3 h 193"/>
                        <a:gd name="T4" fmla="*/ 10 w 257"/>
                        <a:gd name="T5" fmla="*/ 8 h 193"/>
                        <a:gd name="T6" fmla="*/ 0 w 257"/>
                        <a:gd name="T7" fmla="*/ 3 h 193"/>
                        <a:gd name="T8" fmla="*/ 6 w 257"/>
                        <a:gd name="T9" fmla="*/ 9 h 193"/>
                        <a:gd name="T10" fmla="*/ 0 w 257"/>
                        <a:gd name="T11" fmla="*/ 10 h 193"/>
                        <a:gd name="T12" fmla="*/ 5 w 257"/>
                        <a:gd name="T13" fmla="*/ 14 h 193"/>
                        <a:gd name="T14" fmla="*/ 0 w 257"/>
                        <a:gd name="T15" fmla="*/ 17 h 193"/>
                        <a:gd name="T16" fmla="*/ 8 w 257"/>
                        <a:gd name="T17" fmla="*/ 16 h 193"/>
                        <a:gd name="T18" fmla="*/ 7 w 257"/>
                        <a:gd name="T19" fmla="*/ 20 h 193"/>
                        <a:gd name="T20" fmla="*/ 11 w 257"/>
                        <a:gd name="T21" fmla="*/ 18 h 193"/>
                        <a:gd name="T22" fmla="*/ 12 w 257"/>
                        <a:gd name="T23" fmla="*/ 25 h 193"/>
                        <a:gd name="T24" fmla="*/ 15 w 257"/>
                        <a:gd name="T25" fmla="*/ 17 h 193"/>
                        <a:gd name="T26" fmla="*/ 19 w 257"/>
                        <a:gd name="T27" fmla="*/ 23 h 193"/>
                        <a:gd name="T28" fmla="*/ 20 w 257"/>
                        <a:gd name="T29" fmla="*/ 17 h 193"/>
                        <a:gd name="T30" fmla="*/ 26 w 257"/>
                        <a:gd name="T31" fmla="*/ 21 h 193"/>
                        <a:gd name="T32" fmla="*/ 25 w 257"/>
                        <a:gd name="T33" fmla="*/ 15 h 193"/>
                        <a:gd name="T34" fmla="*/ 32 w 257"/>
                        <a:gd name="T35" fmla="*/ 15 h 193"/>
                        <a:gd name="T36" fmla="*/ 26 w 257"/>
                        <a:gd name="T37" fmla="*/ 12 h 193"/>
                        <a:gd name="T38" fmla="*/ 31 w 257"/>
                        <a:gd name="T39" fmla="*/ 9 h 193"/>
                        <a:gd name="T40" fmla="*/ 25 w 257"/>
                        <a:gd name="T41" fmla="*/ 9 h 193"/>
                        <a:gd name="T42" fmla="*/ 27 w 257"/>
                        <a:gd name="T43" fmla="*/ 5 h 193"/>
                        <a:gd name="T44" fmla="*/ 21 w 257"/>
                        <a:gd name="T45" fmla="*/ 6 h 193"/>
                        <a:gd name="T46" fmla="*/ 21 w 257"/>
                        <a:gd name="T47" fmla="*/ 0 h 193"/>
                        <a:gd name="T48" fmla="*/ 16 w 257"/>
                        <a:gd name="T49" fmla="*/ 7 h 193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57" h="193">
                          <a:moveTo>
                            <a:pt x="129" y="51"/>
                          </a:moveTo>
                          <a:lnTo>
                            <a:pt x="100" y="20"/>
                          </a:lnTo>
                          <a:lnTo>
                            <a:pt x="86" y="57"/>
                          </a:lnTo>
                          <a:lnTo>
                            <a:pt x="5" y="20"/>
                          </a:lnTo>
                          <a:lnTo>
                            <a:pt x="55" y="67"/>
                          </a:lnTo>
                          <a:lnTo>
                            <a:pt x="0" y="77"/>
                          </a:lnTo>
                          <a:lnTo>
                            <a:pt x="45" y="105"/>
                          </a:lnTo>
                          <a:lnTo>
                            <a:pt x="1" y="131"/>
                          </a:lnTo>
                          <a:lnTo>
                            <a:pt x="67" y="124"/>
                          </a:lnTo>
                          <a:lnTo>
                            <a:pt x="57" y="158"/>
                          </a:lnTo>
                          <a:lnTo>
                            <a:pt x="91" y="139"/>
                          </a:lnTo>
                          <a:lnTo>
                            <a:pt x="101" y="193"/>
                          </a:lnTo>
                          <a:lnTo>
                            <a:pt x="126" y="134"/>
                          </a:lnTo>
                          <a:lnTo>
                            <a:pt x="157" y="177"/>
                          </a:lnTo>
                          <a:lnTo>
                            <a:pt x="167" y="129"/>
                          </a:lnTo>
                          <a:lnTo>
                            <a:pt x="215" y="162"/>
                          </a:lnTo>
                          <a:lnTo>
                            <a:pt x="200" y="115"/>
                          </a:lnTo>
                          <a:lnTo>
                            <a:pt x="257" y="119"/>
                          </a:lnTo>
                          <a:lnTo>
                            <a:pt x="209" y="93"/>
                          </a:lnTo>
                          <a:lnTo>
                            <a:pt x="250" y="72"/>
                          </a:lnTo>
                          <a:lnTo>
                            <a:pt x="200" y="65"/>
                          </a:lnTo>
                          <a:lnTo>
                            <a:pt x="219" y="39"/>
                          </a:lnTo>
                          <a:lnTo>
                            <a:pt x="169" y="48"/>
                          </a:lnTo>
                          <a:lnTo>
                            <a:pt x="174" y="0"/>
                          </a:lnTo>
                          <a:lnTo>
                            <a:pt x="129" y="5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54" name="Freeform 353"/>
                    <p:cNvSpPr>
                      <a:spLocks/>
                    </p:cNvSpPr>
                    <p:nvPr/>
                  </p:nvSpPr>
                  <p:spPr bwMode="auto">
                    <a:xfrm>
                      <a:off x="1224" y="2685"/>
                      <a:ext cx="125" cy="94"/>
                    </a:xfrm>
                    <a:custGeom>
                      <a:avLst/>
                      <a:gdLst>
                        <a:gd name="T0" fmla="*/ 16 w 250"/>
                        <a:gd name="T1" fmla="*/ 7 h 188"/>
                        <a:gd name="T2" fmla="*/ 13 w 250"/>
                        <a:gd name="T3" fmla="*/ 3 h 188"/>
                        <a:gd name="T4" fmla="*/ 11 w 250"/>
                        <a:gd name="T5" fmla="*/ 7 h 188"/>
                        <a:gd name="T6" fmla="*/ 1 w 250"/>
                        <a:gd name="T7" fmla="*/ 3 h 188"/>
                        <a:gd name="T8" fmla="*/ 7 w 250"/>
                        <a:gd name="T9" fmla="*/ 9 h 188"/>
                        <a:gd name="T10" fmla="*/ 0 w 250"/>
                        <a:gd name="T11" fmla="*/ 10 h 188"/>
                        <a:gd name="T12" fmla="*/ 6 w 250"/>
                        <a:gd name="T13" fmla="*/ 13 h 188"/>
                        <a:gd name="T14" fmla="*/ 1 w 250"/>
                        <a:gd name="T15" fmla="*/ 16 h 188"/>
                        <a:gd name="T16" fmla="*/ 9 w 250"/>
                        <a:gd name="T17" fmla="*/ 16 h 188"/>
                        <a:gd name="T18" fmla="*/ 7 w 250"/>
                        <a:gd name="T19" fmla="*/ 20 h 188"/>
                        <a:gd name="T20" fmla="*/ 12 w 250"/>
                        <a:gd name="T21" fmla="*/ 18 h 188"/>
                        <a:gd name="T22" fmla="*/ 13 w 250"/>
                        <a:gd name="T23" fmla="*/ 24 h 188"/>
                        <a:gd name="T24" fmla="*/ 16 w 250"/>
                        <a:gd name="T25" fmla="*/ 17 h 188"/>
                        <a:gd name="T26" fmla="*/ 20 w 250"/>
                        <a:gd name="T27" fmla="*/ 22 h 188"/>
                        <a:gd name="T28" fmla="*/ 21 w 250"/>
                        <a:gd name="T29" fmla="*/ 16 h 188"/>
                        <a:gd name="T30" fmla="*/ 27 w 250"/>
                        <a:gd name="T31" fmla="*/ 20 h 188"/>
                        <a:gd name="T32" fmla="*/ 25 w 250"/>
                        <a:gd name="T33" fmla="*/ 14 h 188"/>
                        <a:gd name="T34" fmla="*/ 32 w 250"/>
                        <a:gd name="T35" fmla="*/ 15 h 188"/>
                        <a:gd name="T36" fmla="*/ 26 w 250"/>
                        <a:gd name="T37" fmla="*/ 12 h 188"/>
                        <a:gd name="T38" fmla="*/ 31 w 250"/>
                        <a:gd name="T39" fmla="*/ 9 h 188"/>
                        <a:gd name="T40" fmla="*/ 25 w 250"/>
                        <a:gd name="T41" fmla="*/ 8 h 188"/>
                        <a:gd name="T42" fmla="*/ 27 w 250"/>
                        <a:gd name="T43" fmla="*/ 5 h 188"/>
                        <a:gd name="T44" fmla="*/ 21 w 250"/>
                        <a:gd name="T45" fmla="*/ 6 h 188"/>
                        <a:gd name="T46" fmla="*/ 22 w 250"/>
                        <a:gd name="T47" fmla="*/ 0 h 188"/>
                        <a:gd name="T48" fmla="*/ 16 w 250"/>
                        <a:gd name="T49" fmla="*/ 7 h 18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50" h="188">
                          <a:moveTo>
                            <a:pt x="126" y="50"/>
                          </a:moveTo>
                          <a:lnTo>
                            <a:pt x="97" y="21"/>
                          </a:lnTo>
                          <a:lnTo>
                            <a:pt x="85" y="56"/>
                          </a:lnTo>
                          <a:lnTo>
                            <a:pt x="5" y="21"/>
                          </a:lnTo>
                          <a:lnTo>
                            <a:pt x="54" y="66"/>
                          </a:lnTo>
                          <a:lnTo>
                            <a:pt x="0" y="76"/>
                          </a:lnTo>
                          <a:lnTo>
                            <a:pt x="43" y="102"/>
                          </a:lnTo>
                          <a:lnTo>
                            <a:pt x="2" y="128"/>
                          </a:lnTo>
                          <a:lnTo>
                            <a:pt x="66" y="121"/>
                          </a:lnTo>
                          <a:lnTo>
                            <a:pt x="55" y="154"/>
                          </a:lnTo>
                          <a:lnTo>
                            <a:pt x="90" y="137"/>
                          </a:lnTo>
                          <a:lnTo>
                            <a:pt x="98" y="188"/>
                          </a:lnTo>
                          <a:lnTo>
                            <a:pt x="123" y="130"/>
                          </a:lnTo>
                          <a:lnTo>
                            <a:pt x="154" y="173"/>
                          </a:lnTo>
                          <a:lnTo>
                            <a:pt x="162" y="126"/>
                          </a:lnTo>
                          <a:lnTo>
                            <a:pt x="211" y="159"/>
                          </a:lnTo>
                          <a:lnTo>
                            <a:pt x="195" y="112"/>
                          </a:lnTo>
                          <a:lnTo>
                            <a:pt x="250" y="116"/>
                          </a:lnTo>
                          <a:lnTo>
                            <a:pt x="204" y="92"/>
                          </a:lnTo>
                          <a:lnTo>
                            <a:pt x="244" y="71"/>
                          </a:lnTo>
                          <a:lnTo>
                            <a:pt x="193" y="64"/>
                          </a:lnTo>
                          <a:lnTo>
                            <a:pt x="212" y="40"/>
                          </a:lnTo>
                          <a:lnTo>
                            <a:pt x="164" y="47"/>
                          </a:lnTo>
                          <a:lnTo>
                            <a:pt x="169" y="0"/>
                          </a:lnTo>
                          <a:lnTo>
                            <a:pt x="126" y="5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55" name="Freeform 354"/>
                    <p:cNvSpPr>
                      <a:spLocks/>
                    </p:cNvSpPr>
                    <p:nvPr/>
                  </p:nvSpPr>
                  <p:spPr bwMode="auto">
                    <a:xfrm>
                      <a:off x="1225" y="2687"/>
                      <a:ext cx="122" cy="91"/>
                    </a:xfrm>
                    <a:custGeom>
                      <a:avLst/>
                      <a:gdLst>
                        <a:gd name="T0" fmla="*/ 16 w 243"/>
                        <a:gd name="T1" fmla="*/ 6 h 183"/>
                        <a:gd name="T2" fmla="*/ 12 w 243"/>
                        <a:gd name="T3" fmla="*/ 2 h 183"/>
                        <a:gd name="T4" fmla="*/ 11 w 243"/>
                        <a:gd name="T5" fmla="*/ 6 h 183"/>
                        <a:gd name="T6" fmla="*/ 1 w 243"/>
                        <a:gd name="T7" fmla="*/ 2 h 183"/>
                        <a:gd name="T8" fmla="*/ 7 w 243"/>
                        <a:gd name="T9" fmla="*/ 8 h 183"/>
                        <a:gd name="T10" fmla="*/ 0 w 243"/>
                        <a:gd name="T11" fmla="*/ 9 h 183"/>
                        <a:gd name="T12" fmla="*/ 6 w 243"/>
                        <a:gd name="T13" fmla="*/ 12 h 183"/>
                        <a:gd name="T14" fmla="*/ 1 w 243"/>
                        <a:gd name="T15" fmla="*/ 15 h 183"/>
                        <a:gd name="T16" fmla="*/ 8 w 243"/>
                        <a:gd name="T17" fmla="*/ 14 h 183"/>
                        <a:gd name="T18" fmla="*/ 7 w 243"/>
                        <a:gd name="T19" fmla="*/ 18 h 183"/>
                        <a:gd name="T20" fmla="*/ 11 w 243"/>
                        <a:gd name="T21" fmla="*/ 16 h 183"/>
                        <a:gd name="T22" fmla="*/ 12 w 243"/>
                        <a:gd name="T23" fmla="*/ 22 h 183"/>
                        <a:gd name="T24" fmla="*/ 15 w 243"/>
                        <a:gd name="T25" fmla="*/ 15 h 183"/>
                        <a:gd name="T26" fmla="*/ 19 w 243"/>
                        <a:gd name="T27" fmla="*/ 20 h 183"/>
                        <a:gd name="T28" fmla="*/ 20 w 243"/>
                        <a:gd name="T29" fmla="*/ 15 h 183"/>
                        <a:gd name="T30" fmla="*/ 26 w 243"/>
                        <a:gd name="T31" fmla="*/ 19 h 183"/>
                        <a:gd name="T32" fmla="*/ 24 w 243"/>
                        <a:gd name="T33" fmla="*/ 13 h 183"/>
                        <a:gd name="T34" fmla="*/ 31 w 243"/>
                        <a:gd name="T35" fmla="*/ 14 h 183"/>
                        <a:gd name="T36" fmla="*/ 25 w 243"/>
                        <a:gd name="T37" fmla="*/ 11 h 183"/>
                        <a:gd name="T38" fmla="*/ 30 w 243"/>
                        <a:gd name="T39" fmla="*/ 8 h 183"/>
                        <a:gd name="T40" fmla="*/ 24 w 243"/>
                        <a:gd name="T41" fmla="*/ 7 h 183"/>
                        <a:gd name="T42" fmla="*/ 26 w 243"/>
                        <a:gd name="T43" fmla="*/ 4 h 183"/>
                        <a:gd name="T44" fmla="*/ 20 w 243"/>
                        <a:gd name="T45" fmla="*/ 5 h 183"/>
                        <a:gd name="T46" fmla="*/ 21 w 243"/>
                        <a:gd name="T47" fmla="*/ 0 h 183"/>
                        <a:gd name="T48" fmla="*/ 16 w 243"/>
                        <a:gd name="T49" fmla="*/ 6 h 183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43" h="183">
                          <a:moveTo>
                            <a:pt x="122" y="48"/>
                          </a:moveTo>
                          <a:lnTo>
                            <a:pt x="94" y="19"/>
                          </a:lnTo>
                          <a:lnTo>
                            <a:pt x="82" y="53"/>
                          </a:lnTo>
                          <a:lnTo>
                            <a:pt x="5" y="19"/>
                          </a:lnTo>
                          <a:lnTo>
                            <a:pt x="51" y="64"/>
                          </a:lnTo>
                          <a:lnTo>
                            <a:pt x="0" y="72"/>
                          </a:lnTo>
                          <a:lnTo>
                            <a:pt x="43" y="98"/>
                          </a:lnTo>
                          <a:lnTo>
                            <a:pt x="1" y="124"/>
                          </a:lnTo>
                          <a:lnTo>
                            <a:pt x="63" y="117"/>
                          </a:lnTo>
                          <a:lnTo>
                            <a:pt x="53" y="150"/>
                          </a:lnTo>
                          <a:lnTo>
                            <a:pt x="86" y="133"/>
                          </a:lnTo>
                          <a:lnTo>
                            <a:pt x="96" y="183"/>
                          </a:lnTo>
                          <a:lnTo>
                            <a:pt x="119" y="126"/>
                          </a:lnTo>
                          <a:lnTo>
                            <a:pt x="148" y="167"/>
                          </a:lnTo>
                          <a:lnTo>
                            <a:pt x="158" y="122"/>
                          </a:lnTo>
                          <a:lnTo>
                            <a:pt x="203" y="153"/>
                          </a:lnTo>
                          <a:lnTo>
                            <a:pt x="189" y="110"/>
                          </a:lnTo>
                          <a:lnTo>
                            <a:pt x="243" y="112"/>
                          </a:lnTo>
                          <a:lnTo>
                            <a:pt x="198" y="88"/>
                          </a:lnTo>
                          <a:lnTo>
                            <a:pt x="238" y="69"/>
                          </a:lnTo>
                          <a:lnTo>
                            <a:pt x="188" y="62"/>
                          </a:lnTo>
                          <a:lnTo>
                            <a:pt x="207" y="38"/>
                          </a:lnTo>
                          <a:lnTo>
                            <a:pt x="160" y="46"/>
                          </a:lnTo>
                          <a:lnTo>
                            <a:pt x="164" y="0"/>
                          </a:lnTo>
                          <a:lnTo>
                            <a:pt x="122" y="4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56" name="Freeform 355"/>
                    <p:cNvSpPr>
                      <a:spLocks/>
                    </p:cNvSpPr>
                    <p:nvPr/>
                  </p:nvSpPr>
                  <p:spPr bwMode="auto">
                    <a:xfrm>
                      <a:off x="1227" y="2688"/>
                      <a:ext cx="118" cy="89"/>
                    </a:xfrm>
                    <a:custGeom>
                      <a:avLst/>
                      <a:gdLst>
                        <a:gd name="T0" fmla="*/ 14 w 237"/>
                        <a:gd name="T1" fmla="*/ 7 h 178"/>
                        <a:gd name="T2" fmla="*/ 11 w 237"/>
                        <a:gd name="T3" fmla="*/ 3 h 178"/>
                        <a:gd name="T4" fmla="*/ 9 w 237"/>
                        <a:gd name="T5" fmla="*/ 7 h 178"/>
                        <a:gd name="T6" fmla="*/ 0 w 237"/>
                        <a:gd name="T7" fmla="*/ 3 h 178"/>
                        <a:gd name="T8" fmla="*/ 6 w 237"/>
                        <a:gd name="T9" fmla="*/ 8 h 178"/>
                        <a:gd name="T10" fmla="*/ 0 w 237"/>
                        <a:gd name="T11" fmla="*/ 9 h 178"/>
                        <a:gd name="T12" fmla="*/ 5 w 237"/>
                        <a:gd name="T13" fmla="*/ 13 h 178"/>
                        <a:gd name="T14" fmla="*/ 0 w 237"/>
                        <a:gd name="T15" fmla="*/ 16 h 178"/>
                        <a:gd name="T16" fmla="*/ 7 w 237"/>
                        <a:gd name="T17" fmla="*/ 15 h 178"/>
                        <a:gd name="T18" fmla="*/ 6 w 237"/>
                        <a:gd name="T19" fmla="*/ 19 h 178"/>
                        <a:gd name="T20" fmla="*/ 10 w 237"/>
                        <a:gd name="T21" fmla="*/ 17 h 178"/>
                        <a:gd name="T22" fmla="*/ 11 w 237"/>
                        <a:gd name="T23" fmla="*/ 23 h 178"/>
                        <a:gd name="T24" fmla="*/ 14 w 237"/>
                        <a:gd name="T25" fmla="*/ 16 h 178"/>
                        <a:gd name="T26" fmla="*/ 18 w 237"/>
                        <a:gd name="T27" fmla="*/ 21 h 178"/>
                        <a:gd name="T28" fmla="*/ 19 w 237"/>
                        <a:gd name="T29" fmla="*/ 15 h 178"/>
                        <a:gd name="T30" fmla="*/ 24 w 237"/>
                        <a:gd name="T31" fmla="*/ 19 h 178"/>
                        <a:gd name="T32" fmla="*/ 23 w 237"/>
                        <a:gd name="T33" fmla="*/ 14 h 178"/>
                        <a:gd name="T34" fmla="*/ 29 w 237"/>
                        <a:gd name="T35" fmla="*/ 14 h 178"/>
                        <a:gd name="T36" fmla="*/ 24 w 237"/>
                        <a:gd name="T37" fmla="*/ 11 h 178"/>
                        <a:gd name="T38" fmla="*/ 28 w 237"/>
                        <a:gd name="T39" fmla="*/ 9 h 178"/>
                        <a:gd name="T40" fmla="*/ 22 w 237"/>
                        <a:gd name="T41" fmla="*/ 8 h 178"/>
                        <a:gd name="T42" fmla="*/ 25 w 237"/>
                        <a:gd name="T43" fmla="*/ 5 h 178"/>
                        <a:gd name="T44" fmla="*/ 19 w 237"/>
                        <a:gd name="T45" fmla="*/ 6 h 178"/>
                        <a:gd name="T46" fmla="*/ 20 w 237"/>
                        <a:gd name="T47" fmla="*/ 0 h 178"/>
                        <a:gd name="T48" fmla="*/ 14 w 237"/>
                        <a:gd name="T49" fmla="*/ 7 h 17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37" h="178">
                          <a:moveTo>
                            <a:pt x="119" y="49"/>
                          </a:moveTo>
                          <a:lnTo>
                            <a:pt x="91" y="19"/>
                          </a:lnTo>
                          <a:lnTo>
                            <a:pt x="79" y="52"/>
                          </a:lnTo>
                          <a:lnTo>
                            <a:pt x="5" y="19"/>
                          </a:lnTo>
                          <a:lnTo>
                            <a:pt x="50" y="63"/>
                          </a:lnTo>
                          <a:lnTo>
                            <a:pt x="0" y="71"/>
                          </a:lnTo>
                          <a:lnTo>
                            <a:pt x="41" y="97"/>
                          </a:lnTo>
                          <a:lnTo>
                            <a:pt x="2" y="121"/>
                          </a:lnTo>
                          <a:lnTo>
                            <a:pt x="62" y="114"/>
                          </a:lnTo>
                          <a:lnTo>
                            <a:pt x="52" y="145"/>
                          </a:lnTo>
                          <a:lnTo>
                            <a:pt x="85" y="130"/>
                          </a:lnTo>
                          <a:lnTo>
                            <a:pt x="93" y="178"/>
                          </a:lnTo>
                          <a:lnTo>
                            <a:pt x="116" y="123"/>
                          </a:lnTo>
                          <a:lnTo>
                            <a:pt x="145" y="164"/>
                          </a:lnTo>
                          <a:lnTo>
                            <a:pt x="154" y="120"/>
                          </a:lnTo>
                          <a:lnTo>
                            <a:pt x="199" y="151"/>
                          </a:lnTo>
                          <a:lnTo>
                            <a:pt x="185" y="107"/>
                          </a:lnTo>
                          <a:lnTo>
                            <a:pt x="237" y="111"/>
                          </a:lnTo>
                          <a:lnTo>
                            <a:pt x="192" y="87"/>
                          </a:lnTo>
                          <a:lnTo>
                            <a:pt x="231" y="68"/>
                          </a:lnTo>
                          <a:lnTo>
                            <a:pt x="183" y="61"/>
                          </a:lnTo>
                          <a:lnTo>
                            <a:pt x="202" y="37"/>
                          </a:lnTo>
                          <a:lnTo>
                            <a:pt x="155" y="45"/>
                          </a:lnTo>
                          <a:lnTo>
                            <a:pt x="161" y="0"/>
                          </a:lnTo>
                          <a:lnTo>
                            <a:pt x="119" y="4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57" name="Freeform 356"/>
                    <p:cNvSpPr>
                      <a:spLocks/>
                    </p:cNvSpPr>
                    <p:nvPr/>
                  </p:nvSpPr>
                  <p:spPr bwMode="auto">
                    <a:xfrm>
                      <a:off x="1229" y="2689"/>
                      <a:ext cx="115" cy="87"/>
                    </a:xfrm>
                    <a:custGeom>
                      <a:avLst/>
                      <a:gdLst>
                        <a:gd name="T0" fmla="*/ 15 w 230"/>
                        <a:gd name="T1" fmla="*/ 6 h 173"/>
                        <a:gd name="T2" fmla="*/ 12 w 230"/>
                        <a:gd name="T3" fmla="*/ 3 h 173"/>
                        <a:gd name="T4" fmla="*/ 10 w 230"/>
                        <a:gd name="T5" fmla="*/ 7 h 173"/>
                        <a:gd name="T6" fmla="*/ 1 w 230"/>
                        <a:gd name="T7" fmla="*/ 3 h 173"/>
                        <a:gd name="T8" fmla="*/ 7 w 230"/>
                        <a:gd name="T9" fmla="*/ 8 h 173"/>
                        <a:gd name="T10" fmla="*/ 0 w 230"/>
                        <a:gd name="T11" fmla="*/ 9 h 173"/>
                        <a:gd name="T12" fmla="*/ 5 w 230"/>
                        <a:gd name="T13" fmla="*/ 12 h 173"/>
                        <a:gd name="T14" fmla="*/ 1 w 230"/>
                        <a:gd name="T15" fmla="*/ 15 h 173"/>
                        <a:gd name="T16" fmla="*/ 8 w 230"/>
                        <a:gd name="T17" fmla="*/ 14 h 173"/>
                        <a:gd name="T18" fmla="*/ 7 w 230"/>
                        <a:gd name="T19" fmla="*/ 18 h 173"/>
                        <a:gd name="T20" fmla="*/ 11 w 230"/>
                        <a:gd name="T21" fmla="*/ 16 h 173"/>
                        <a:gd name="T22" fmla="*/ 12 w 230"/>
                        <a:gd name="T23" fmla="*/ 22 h 173"/>
                        <a:gd name="T24" fmla="*/ 15 w 230"/>
                        <a:gd name="T25" fmla="*/ 15 h 173"/>
                        <a:gd name="T26" fmla="*/ 18 w 230"/>
                        <a:gd name="T27" fmla="*/ 20 h 173"/>
                        <a:gd name="T28" fmla="*/ 19 w 230"/>
                        <a:gd name="T29" fmla="*/ 15 h 173"/>
                        <a:gd name="T30" fmla="*/ 25 w 230"/>
                        <a:gd name="T31" fmla="*/ 19 h 173"/>
                        <a:gd name="T32" fmla="*/ 23 w 230"/>
                        <a:gd name="T33" fmla="*/ 13 h 173"/>
                        <a:gd name="T34" fmla="*/ 29 w 230"/>
                        <a:gd name="T35" fmla="*/ 14 h 173"/>
                        <a:gd name="T36" fmla="*/ 24 w 230"/>
                        <a:gd name="T37" fmla="*/ 11 h 173"/>
                        <a:gd name="T38" fmla="*/ 29 w 230"/>
                        <a:gd name="T39" fmla="*/ 9 h 173"/>
                        <a:gd name="T40" fmla="*/ 23 w 230"/>
                        <a:gd name="T41" fmla="*/ 8 h 173"/>
                        <a:gd name="T42" fmla="*/ 25 w 230"/>
                        <a:gd name="T43" fmla="*/ 5 h 173"/>
                        <a:gd name="T44" fmla="*/ 19 w 230"/>
                        <a:gd name="T45" fmla="*/ 6 h 173"/>
                        <a:gd name="T46" fmla="*/ 20 w 230"/>
                        <a:gd name="T47" fmla="*/ 0 h 173"/>
                        <a:gd name="T48" fmla="*/ 15 w 230"/>
                        <a:gd name="T49" fmla="*/ 6 h 173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30" h="173">
                          <a:moveTo>
                            <a:pt x="116" y="47"/>
                          </a:moveTo>
                          <a:lnTo>
                            <a:pt x="90" y="19"/>
                          </a:lnTo>
                          <a:lnTo>
                            <a:pt x="78" y="50"/>
                          </a:lnTo>
                          <a:lnTo>
                            <a:pt x="4" y="19"/>
                          </a:lnTo>
                          <a:lnTo>
                            <a:pt x="49" y="60"/>
                          </a:lnTo>
                          <a:lnTo>
                            <a:pt x="0" y="69"/>
                          </a:lnTo>
                          <a:lnTo>
                            <a:pt x="40" y="93"/>
                          </a:lnTo>
                          <a:lnTo>
                            <a:pt x="2" y="117"/>
                          </a:lnTo>
                          <a:lnTo>
                            <a:pt x="61" y="110"/>
                          </a:lnTo>
                          <a:lnTo>
                            <a:pt x="51" y="141"/>
                          </a:lnTo>
                          <a:lnTo>
                            <a:pt x="82" y="126"/>
                          </a:lnTo>
                          <a:lnTo>
                            <a:pt x="90" y="173"/>
                          </a:lnTo>
                          <a:lnTo>
                            <a:pt x="113" y="119"/>
                          </a:lnTo>
                          <a:lnTo>
                            <a:pt x="142" y="159"/>
                          </a:lnTo>
                          <a:lnTo>
                            <a:pt x="151" y="116"/>
                          </a:lnTo>
                          <a:lnTo>
                            <a:pt x="194" y="145"/>
                          </a:lnTo>
                          <a:lnTo>
                            <a:pt x="180" y="103"/>
                          </a:lnTo>
                          <a:lnTo>
                            <a:pt x="230" y="107"/>
                          </a:lnTo>
                          <a:lnTo>
                            <a:pt x="187" y="83"/>
                          </a:lnTo>
                          <a:lnTo>
                            <a:pt x="225" y="65"/>
                          </a:lnTo>
                          <a:lnTo>
                            <a:pt x="178" y="59"/>
                          </a:lnTo>
                          <a:lnTo>
                            <a:pt x="196" y="36"/>
                          </a:lnTo>
                          <a:lnTo>
                            <a:pt x="151" y="43"/>
                          </a:lnTo>
                          <a:lnTo>
                            <a:pt x="156" y="0"/>
                          </a:lnTo>
                          <a:lnTo>
                            <a:pt x="116" y="4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58" name="Freeform 357"/>
                    <p:cNvSpPr>
                      <a:spLocks/>
                    </p:cNvSpPr>
                    <p:nvPr/>
                  </p:nvSpPr>
                  <p:spPr bwMode="auto">
                    <a:xfrm>
                      <a:off x="1230" y="2690"/>
                      <a:ext cx="112" cy="84"/>
                    </a:xfrm>
                    <a:custGeom>
                      <a:avLst/>
                      <a:gdLst>
                        <a:gd name="T0" fmla="*/ 14 w 223"/>
                        <a:gd name="T1" fmla="*/ 6 h 167"/>
                        <a:gd name="T2" fmla="*/ 11 w 223"/>
                        <a:gd name="T3" fmla="*/ 3 h 167"/>
                        <a:gd name="T4" fmla="*/ 10 w 223"/>
                        <a:gd name="T5" fmla="*/ 6 h 167"/>
                        <a:gd name="T6" fmla="*/ 1 w 223"/>
                        <a:gd name="T7" fmla="*/ 3 h 167"/>
                        <a:gd name="T8" fmla="*/ 6 w 223"/>
                        <a:gd name="T9" fmla="*/ 8 h 167"/>
                        <a:gd name="T10" fmla="*/ 0 w 223"/>
                        <a:gd name="T11" fmla="*/ 9 h 167"/>
                        <a:gd name="T12" fmla="*/ 5 w 223"/>
                        <a:gd name="T13" fmla="*/ 12 h 167"/>
                        <a:gd name="T14" fmla="*/ 1 w 223"/>
                        <a:gd name="T15" fmla="*/ 15 h 167"/>
                        <a:gd name="T16" fmla="*/ 8 w 223"/>
                        <a:gd name="T17" fmla="*/ 14 h 167"/>
                        <a:gd name="T18" fmla="*/ 6 w 223"/>
                        <a:gd name="T19" fmla="*/ 17 h 167"/>
                        <a:gd name="T20" fmla="*/ 10 w 223"/>
                        <a:gd name="T21" fmla="*/ 15 h 167"/>
                        <a:gd name="T22" fmla="*/ 11 w 223"/>
                        <a:gd name="T23" fmla="*/ 21 h 167"/>
                        <a:gd name="T24" fmla="*/ 14 w 223"/>
                        <a:gd name="T25" fmla="*/ 15 h 167"/>
                        <a:gd name="T26" fmla="*/ 17 w 223"/>
                        <a:gd name="T27" fmla="*/ 20 h 167"/>
                        <a:gd name="T28" fmla="*/ 19 w 223"/>
                        <a:gd name="T29" fmla="*/ 14 h 167"/>
                        <a:gd name="T30" fmla="*/ 24 w 223"/>
                        <a:gd name="T31" fmla="*/ 18 h 167"/>
                        <a:gd name="T32" fmla="*/ 22 w 223"/>
                        <a:gd name="T33" fmla="*/ 13 h 167"/>
                        <a:gd name="T34" fmla="*/ 28 w 223"/>
                        <a:gd name="T35" fmla="*/ 13 h 167"/>
                        <a:gd name="T36" fmla="*/ 23 w 223"/>
                        <a:gd name="T37" fmla="*/ 11 h 167"/>
                        <a:gd name="T38" fmla="*/ 28 w 223"/>
                        <a:gd name="T39" fmla="*/ 8 h 167"/>
                        <a:gd name="T40" fmla="*/ 22 w 223"/>
                        <a:gd name="T41" fmla="*/ 8 h 167"/>
                        <a:gd name="T42" fmla="*/ 24 w 223"/>
                        <a:gd name="T43" fmla="*/ 5 h 167"/>
                        <a:gd name="T44" fmla="*/ 19 w 223"/>
                        <a:gd name="T45" fmla="*/ 6 h 167"/>
                        <a:gd name="T46" fmla="*/ 19 w 223"/>
                        <a:gd name="T47" fmla="*/ 0 h 167"/>
                        <a:gd name="T48" fmla="*/ 14 w 223"/>
                        <a:gd name="T49" fmla="*/ 6 h 16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23" h="167">
                          <a:moveTo>
                            <a:pt x="112" y="45"/>
                          </a:moveTo>
                          <a:lnTo>
                            <a:pt x="86" y="19"/>
                          </a:lnTo>
                          <a:lnTo>
                            <a:pt x="76" y="48"/>
                          </a:lnTo>
                          <a:lnTo>
                            <a:pt x="3" y="19"/>
                          </a:lnTo>
                          <a:lnTo>
                            <a:pt x="47" y="58"/>
                          </a:lnTo>
                          <a:lnTo>
                            <a:pt x="0" y="67"/>
                          </a:lnTo>
                          <a:lnTo>
                            <a:pt x="40" y="91"/>
                          </a:lnTo>
                          <a:lnTo>
                            <a:pt x="2" y="114"/>
                          </a:lnTo>
                          <a:lnTo>
                            <a:pt x="59" y="107"/>
                          </a:lnTo>
                          <a:lnTo>
                            <a:pt x="48" y="136"/>
                          </a:lnTo>
                          <a:lnTo>
                            <a:pt x="79" y="120"/>
                          </a:lnTo>
                          <a:lnTo>
                            <a:pt x="88" y="167"/>
                          </a:lnTo>
                          <a:lnTo>
                            <a:pt x="109" y="115"/>
                          </a:lnTo>
                          <a:lnTo>
                            <a:pt x="136" y="153"/>
                          </a:lnTo>
                          <a:lnTo>
                            <a:pt x="145" y="112"/>
                          </a:lnTo>
                          <a:lnTo>
                            <a:pt x="186" y="141"/>
                          </a:lnTo>
                          <a:lnTo>
                            <a:pt x="174" y="100"/>
                          </a:lnTo>
                          <a:lnTo>
                            <a:pt x="223" y="103"/>
                          </a:lnTo>
                          <a:lnTo>
                            <a:pt x="181" y="81"/>
                          </a:lnTo>
                          <a:lnTo>
                            <a:pt x="217" y="62"/>
                          </a:lnTo>
                          <a:lnTo>
                            <a:pt x="173" y="57"/>
                          </a:lnTo>
                          <a:lnTo>
                            <a:pt x="190" y="34"/>
                          </a:lnTo>
                          <a:lnTo>
                            <a:pt x="147" y="41"/>
                          </a:lnTo>
                          <a:lnTo>
                            <a:pt x="150" y="0"/>
                          </a:lnTo>
                          <a:lnTo>
                            <a:pt x="112" y="4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59" name="Freeform 358"/>
                    <p:cNvSpPr>
                      <a:spLocks/>
                    </p:cNvSpPr>
                    <p:nvPr/>
                  </p:nvSpPr>
                  <p:spPr bwMode="auto">
                    <a:xfrm>
                      <a:off x="1232" y="2692"/>
                      <a:ext cx="108" cy="81"/>
                    </a:xfrm>
                    <a:custGeom>
                      <a:avLst/>
                      <a:gdLst>
                        <a:gd name="T0" fmla="*/ 14 w 216"/>
                        <a:gd name="T1" fmla="*/ 6 h 162"/>
                        <a:gd name="T2" fmla="*/ 11 w 216"/>
                        <a:gd name="T3" fmla="*/ 3 h 162"/>
                        <a:gd name="T4" fmla="*/ 10 w 216"/>
                        <a:gd name="T5" fmla="*/ 6 h 162"/>
                        <a:gd name="T6" fmla="*/ 1 w 216"/>
                        <a:gd name="T7" fmla="*/ 3 h 162"/>
                        <a:gd name="T8" fmla="*/ 6 w 216"/>
                        <a:gd name="T9" fmla="*/ 8 h 162"/>
                        <a:gd name="T10" fmla="*/ 0 w 216"/>
                        <a:gd name="T11" fmla="*/ 9 h 162"/>
                        <a:gd name="T12" fmla="*/ 5 w 216"/>
                        <a:gd name="T13" fmla="*/ 11 h 162"/>
                        <a:gd name="T14" fmla="*/ 1 w 216"/>
                        <a:gd name="T15" fmla="*/ 14 h 162"/>
                        <a:gd name="T16" fmla="*/ 8 w 216"/>
                        <a:gd name="T17" fmla="*/ 13 h 162"/>
                        <a:gd name="T18" fmla="*/ 6 w 216"/>
                        <a:gd name="T19" fmla="*/ 17 h 162"/>
                        <a:gd name="T20" fmla="*/ 10 w 216"/>
                        <a:gd name="T21" fmla="*/ 15 h 162"/>
                        <a:gd name="T22" fmla="*/ 11 w 216"/>
                        <a:gd name="T23" fmla="*/ 21 h 162"/>
                        <a:gd name="T24" fmla="*/ 14 w 216"/>
                        <a:gd name="T25" fmla="*/ 14 h 162"/>
                        <a:gd name="T26" fmla="*/ 17 w 216"/>
                        <a:gd name="T27" fmla="*/ 19 h 162"/>
                        <a:gd name="T28" fmla="*/ 18 w 216"/>
                        <a:gd name="T29" fmla="*/ 14 h 162"/>
                        <a:gd name="T30" fmla="*/ 23 w 216"/>
                        <a:gd name="T31" fmla="*/ 17 h 162"/>
                        <a:gd name="T32" fmla="*/ 22 w 216"/>
                        <a:gd name="T33" fmla="*/ 13 h 162"/>
                        <a:gd name="T34" fmla="*/ 27 w 216"/>
                        <a:gd name="T35" fmla="*/ 13 h 162"/>
                        <a:gd name="T36" fmla="*/ 22 w 216"/>
                        <a:gd name="T37" fmla="*/ 10 h 162"/>
                        <a:gd name="T38" fmla="*/ 27 w 216"/>
                        <a:gd name="T39" fmla="*/ 8 h 162"/>
                        <a:gd name="T40" fmla="*/ 21 w 216"/>
                        <a:gd name="T41" fmla="*/ 7 h 162"/>
                        <a:gd name="T42" fmla="*/ 23 w 216"/>
                        <a:gd name="T43" fmla="*/ 5 h 162"/>
                        <a:gd name="T44" fmla="*/ 18 w 216"/>
                        <a:gd name="T45" fmla="*/ 6 h 162"/>
                        <a:gd name="T46" fmla="*/ 19 w 216"/>
                        <a:gd name="T47" fmla="*/ 0 h 162"/>
                        <a:gd name="T48" fmla="*/ 14 w 216"/>
                        <a:gd name="T49" fmla="*/ 6 h 16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16" h="162">
                          <a:moveTo>
                            <a:pt x="109" y="43"/>
                          </a:moveTo>
                          <a:lnTo>
                            <a:pt x="85" y="17"/>
                          </a:lnTo>
                          <a:lnTo>
                            <a:pt x="73" y="47"/>
                          </a:lnTo>
                          <a:lnTo>
                            <a:pt x="4" y="17"/>
                          </a:lnTo>
                          <a:lnTo>
                            <a:pt x="47" y="57"/>
                          </a:lnTo>
                          <a:lnTo>
                            <a:pt x="0" y="66"/>
                          </a:lnTo>
                          <a:lnTo>
                            <a:pt x="38" y="88"/>
                          </a:lnTo>
                          <a:lnTo>
                            <a:pt x="2" y="111"/>
                          </a:lnTo>
                          <a:lnTo>
                            <a:pt x="57" y="104"/>
                          </a:lnTo>
                          <a:lnTo>
                            <a:pt x="47" y="133"/>
                          </a:lnTo>
                          <a:lnTo>
                            <a:pt x="78" y="117"/>
                          </a:lnTo>
                          <a:lnTo>
                            <a:pt x="85" y="162"/>
                          </a:lnTo>
                          <a:lnTo>
                            <a:pt x="106" y="112"/>
                          </a:lnTo>
                          <a:lnTo>
                            <a:pt x="133" y="149"/>
                          </a:lnTo>
                          <a:lnTo>
                            <a:pt x="140" y="109"/>
                          </a:lnTo>
                          <a:lnTo>
                            <a:pt x="182" y="136"/>
                          </a:lnTo>
                          <a:lnTo>
                            <a:pt x="170" y="98"/>
                          </a:lnTo>
                          <a:lnTo>
                            <a:pt x="216" y="100"/>
                          </a:lnTo>
                          <a:lnTo>
                            <a:pt x="176" y="79"/>
                          </a:lnTo>
                          <a:lnTo>
                            <a:pt x="211" y="60"/>
                          </a:lnTo>
                          <a:lnTo>
                            <a:pt x="168" y="55"/>
                          </a:lnTo>
                          <a:lnTo>
                            <a:pt x="183" y="35"/>
                          </a:lnTo>
                          <a:lnTo>
                            <a:pt x="142" y="42"/>
                          </a:lnTo>
                          <a:lnTo>
                            <a:pt x="147" y="0"/>
                          </a:lnTo>
                          <a:lnTo>
                            <a:pt x="109" y="4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60" name="Freeform 359"/>
                    <p:cNvSpPr>
                      <a:spLocks/>
                    </p:cNvSpPr>
                    <p:nvPr/>
                  </p:nvSpPr>
                  <p:spPr bwMode="auto">
                    <a:xfrm>
                      <a:off x="1234" y="2693"/>
                      <a:ext cx="104" cy="78"/>
                    </a:xfrm>
                    <a:custGeom>
                      <a:avLst/>
                      <a:gdLst>
                        <a:gd name="T0" fmla="*/ 13 w 209"/>
                        <a:gd name="T1" fmla="*/ 5 h 157"/>
                        <a:gd name="T2" fmla="*/ 10 w 209"/>
                        <a:gd name="T3" fmla="*/ 2 h 157"/>
                        <a:gd name="T4" fmla="*/ 8 w 209"/>
                        <a:gd name="T5" fmla="*/ 5 h 157"/>
                        <a:gd name="T6" fmla="*/ 0 w 209"/>
                        <a:gd name="T7" fmla="*/ 2 h 157"/>
                        <a:gd name="T8" fmla="*/ 5 w 209"/>
                        <a:gd name="T9" fmla="*/ 6 h 157"/>
                        <a:gd name="T10" fmla="*/ 0 w 209"/>
                        <a:gd name="T11" fmla="*/ 7 h 157"/>
                        <a:gd name="T12" fmla="*/ 4 w 209"/>
                        <a:gd name="T13" fmla="*/ 10 h 157"/>
                        <a:gd name="T14" fmla="*/ 0 w 209"/>
                        <a:gd name="T15" fmla="*/ 13 h 157"/>
                        <a:gd name="T16" fmla="*/ 6 w 209"/>
                        <a:gd name="T17" fmla="*/ 12 h 157"/>
                        <a:gd name="T18" fmla="*/ 5 w 209"/>
                        <a:gd name="T19" fmla="*/ 16 h 157"/>
                        <a:gd name="T20" fmla="*/ 9 w 209"/>
                        <a:gd name="T21" fmla="*/ 14 h 157"/>
                        <a:gd name="T22" fmla="*/ 10 w 209"/>
                        <a:gd name="T23" fmla="*/ 19 h 157"/>
                        <a:gd name="T24" fmla="*/ 12 w 209"/>
                        <a:gd name="T25" fmla="*/ 13 h 157"/>
                        <a:gd name="T26" fmla="*/ 16 w 209"/>
                        <a:gd name="T27" fmla="*/ 18 h 157"/>
                        <a:gd name="T28" fmla="*/ 17 w 209"/>
                        <a:gd name="T29" fmla="*/ 13 h 157"/>
                        <a:gd name="T30" fmla="*/ 22 w 209"/>
                        <a:gd name="T31" fmla="*/ 16 h 157"/>
                        <a:gd name="T32" fmla="*/ 20 w 209"/>
                        <a:gd name="T33" fmla="*/ 11 h 157"/>
                        <a:gd name="T34" fmla="*/ 26 w 209"/>
                        <a:gd name="T35" fmla="*/ 12 h 157"/>
                        <a:gd name="T36" fmla="*/ 21 w 209"/>
                        <a:gd name="T37" fmla="*/ 9 h 157"/>
                        <a:gd name="T38" fmla="*/ 25 w 209"/>
                        <a:gd name="T39" fmla="*/ 7 h 157"/>
                        <a:gd name="T40" fmla="*/ 20 w 209"/>
                        <a:gd name="T41" fmla="*/ 6 h 157"/>
                        <a:gd name="T42" fmla="*/ 22 w 209"/>
                        <a:gd name="T43" fmla="*/ 4 h 157"/>
                        <a:gd name="T44" fmla="*/ 17 w 209"/>
                        <a:gd name="T45" fmla="*/ 5 h 157"/>
                        <a:gd name="T46" fmla="*/ 17 w 209"/>
                        <a:gd name="T47" fmla="*/ 0 h 157"/>
                        <a:gd name="T48" fmla="*/ 13 w 209"/>
                        <a:gd name="T49" fmla="*/ 5 h 15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09" h="157">
                          <a:moveTo>
                            <a:pt x="105" y="41"/>
                          </a:moveTo>
                          <a:lnTo>
                            <a:pt x="81" y="17"/>
                          </a:lnTo>
                          <a:lnTo>
                            <a:pt x="71" y="46"/>
                          </a:lnTo>
                          <a:lnTo>
                            <a:pt x="3" y="17"/>
                          </a:lnTo>
                          <a:lnTo>
                            <a:pt x="45" y="55"/>
                          </a:lnTo>
                          <a:lnTo>
                            <a:pt x="0" y="62"/>
                          </a:lnTo>
                          <a:lnTo>
                            <a:pt x="36" y="84"/>
                          </a:lnTo>
                          <a:lnTo>
                            <a:pt x="2" y="107"/>
                          </a:lnTo>
                          <a:lnTo>
                            <a:pt x="55" y="102"/>
                          </a:lnTo>
                          <a:lnTo>
                            <a:pt x="46" y="129"/>
                          </a:lnTo>
                          <a:lnTo>
                            <a:pt x="74" y="114"/>
                          </a:lnTo>
                          <a:lnTo>
                            <a:pt x="83" y="157"/>
                          </a:lnTo>
                          <a:lnTo>
                            <a:pt x="102" y="109"/>
                          </a:lnTo>
                          <a:lnTo>
                            <a:pt x="128" y="145"/>
                          </a:lnTo>
                          <a:lnTo>
                            <a:pt x="136" y="105"/>
                          </a:lnTo>
                          <a:lnTo>
                            <a:pt x="176" y="133"/>
                          </a:lnTo>
                          <a:lnTo>
                            <a:pt x="164" y="95"/>
                          </a:lnTo>
                          <a:lnTo>
                            <a:pt x="209" y="96"/>
                          </a:lnTo>
                          <a:lnTo>
                            <a:pt x="171" y="76"/>
                          </a:lnTo>
                          <a:lnTo>
                            <a:pt x="204" y="58"/>
                          </a:lnTo>
                          <a:lnTo>
                            <a:pt x="162" y="53"/>
                          </a:lnTo>
                          <a:lnTo>
                            <a:pt x="178" y="33"/>
                          </a:lnTo>
                          <a:lnTo>
                            <a:pt x="138" y="40"/>
                          </a:lnTo>
                          <a:lnTo>
                            <a:pt x="141" y="0"/>
                          </a:lnTo>
                          <a:lnTo>
                            <a:pt x="105" y="4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61" name="Freeform 360"/>
                    <p:cNvSpPr>
                      <a:spLocks/>
                    </p:cNvSpPr>
                    <p:nvPr/>
                  </p:nvSpPr>
                  <p:spPr bwMode="auto">
                    <a:xfrm>
                      <a:off x="1236" y="2695"/>
                      <a:ext cx="101" cy="76"/>
                    </a:xfrm>
                    <a:custGeom>
                      <a:avLst/>
                      <a:gdLst>
                        <a:gd name="T0" fmla="*/ 13 w 202"/>
                        <a:gd name="T1" fmla="*/ 6 h 152"/>
                        <a:gd name="T2" fmla="*/ 10 w 202"/>
                        <a:gd name="T3" fmla="*/ 3 h 152"/>
                        <a:gd name="T4" fmla="*/ 9 w 202"/>
                        <a:gd name="T5" fmla="*/ 6 h 152"/>
                        <a:gd name="T6" fmla="*/ 1 w 202"/>
                        <a:gd name="T7" fmla="*/ 3 h 152"/>
                        <a:gd name="T8" fmla="*/ 6 w 202"/>
                        <a:gd name="T9" fmla="*/ 7 h 152"/>
                        <a:gd name="T10" fmla="*/ 0 w 202"/>
                        <a:gd name="T11" fmla="*/ 8 h 152"/>
                        <a:gd name="T12" fmla="*/ 5 w 202"/>
                        <a:gd name="T13" fmla="*/ 11 h 152"/>
                        <a:gd name="T14" fmla="*/ 1 w 202"/>
                        <a:gd name="T15" fmla="*/ 13 h 152"/>
                        <a:gd name="T16" fmla="*/ 7 w 202"/>
                        <a:gd name="T17" fmla="*/ 13 h 152"/>
                        <a:gd name="T18" fmla="*/ 6 w 202"/>
                        <a:gd name="T19" fmla="*/ 16 h 152"/>
                        <a:gd name="T20" fmla="*/ 10 w 202"/>
                        <a:gd name="T21" fmla="*/ 14 h 152"/>
                        <a:gd name="T22" fmla="*/ 10 w 202"/>
                        <a:gd name="T23" fmla="*/ 19 h 152"/>
                        <a:gd name="T24" fmla="*/ 13 w 202"/>
                        <a:gd name="T25" fmla="*/ 14 h 152"/>
                        <a:gd name="T26" fmla="*/ 16 w 202"/>
                        <a:gd name="T27" fmla="*/ 18 h 152"/>
                        <a:gd name="T28" fmla="*/ 17 w 202"/>
                        <a:gd name="T29" fmla="*/ 13 h 152"/>
                        <a:gd name="T30" fmla="*/ 22 w 202"/>
                        <a:gd name="T31" fmla="*/ 16 h 152"/>
                        <a:gd name="T32" fmla="*/ 20 w 202"/>
                        <a:gd name="T33" fmla="*/ 12 h 152"/>
                        <a:gd name="T34" fmla="*/ 26 w 202"/>
                        <a:gd name="T35" fmla="*/ 12 h 152"/>
                        <a:gd name="T36" fmla="*/ 21 w 202"/>
                        <a:gd name="T37" fmla="*/ 10 h 152"/>
                        <a:gd name="T38" fmla="*/ 25 w 202"/>
                        <a:gd name="T39" fmla="*/ 8 h 152"/>
                        <a:gd name="T40" fmla="*/ 20 w 202"/>
                        <a:gd name="T41" fmla="*/ 7 h 152"/>
                        <a:gd name="T42" fmla="*/ 22 w 202"/>
                        <a:gd name="T43" fmla="*/ 4 h 152"/>
                        <a:gd name="T44" fmla="*/ 17 w 202"/>
                        <a:gd name="T45" fmla="*/ 5 h 152"/>
                        <a:gd name="T46" fmla="*/ 18 w 202"/>
                        <a:gd name="T47" fmla="*/ 0 h 152"/>
                        <a:gd name="T48" fmla="*/ 13 w 202"/>
                        <a:gd name="T49" fmla="*/ 6 h 15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02" h="152">
                          <a:moveTo>
                            <a:pt x="102" y="42"/>
                          </a:moveTo>
                          <a:lnTo>
                            <a:pt x="78" y="18"/>
                          </a:lnTo>
                          <a:lnTo>
                            <a:pt x="69" y="45"/>
                          </a:lnTo>
                          <a:lnTo>
                            <a:pt x="4" y="18"/>
                          </a:lnTo>
                          <a:lnTo>
                            <a:pt x="43" y="54"/>
                          </a:lnTo>
                          <a:lnTo>
                            <a:pt x="0" y="61"/>
                          </a:lnTo>
                          <a:lnTo>
                            <a:pt x="37" y="83"/>
                          </a:lnTo>
                          <a:lnTo>
                            <a:pt x="2" y="104"/>
                          </a:lnTo>
                          <a:lnTo>
                            <a:pt x="54" y="99"/>
                          </a:lnTo>
                          <a:lnTo>
                            <a:pt x="45" y="125"/>
                          </a:lnTo>
                          <a:lnTo>
                            <a:pt x="73" y="111"/>
                          </a:lnTo>
                          <a:lnTo>
                            <a:pt x="80" y="152"/>
                          </a:lnTo>
                          <a:lnTo>
                            <a:pt x="99" y="106"/>
                          </a:lnTo>
                          <a:lnTo>
                            <a:pt x="125" y="140"/>
                          </a:lnTo>
                          <a:lnTo>
                            <a:pt x="131" y="102"/>
                          </a:lnTo>
                          <a:lnTo>
                            <a:pt x="169" y="128"/>
                          </a:lnTo>
                          <a:lnTo>
                            <a:pt x="159" y="92"/>
                          </a:lnTo>
                          <a:lnTo>
                            <a:pt x="202" y="93"/>
                          </a:lnTo>
                          <a:lnTo>
                            <a:pt x="164" y="74"/>
                          </a:lnTo>
                          <a:lnTo>
                            <a:pt x="197" y="57"/>
                          </a:lnTo>
                          <a:lnTo>
                            <a:pt x="157" y="52"/>
                          </a:lnTo>
                          <a:lnTo>
                            <a:pt x="173" y="31"/>
                          </a:lnTo>
                          <a:lnTo>
                            <a:pt x="133" y="38"/>
                          </a:lnTo>
                          <a:lnTo>
                            <a:pt x="137" y="0"/>
                          </a:lnTo>
                          <a:lnTo>
                            <a:pt x="102" y="4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62" name="Freeform 361"/>
                    <p:cNvSpPr>
                      <a:spLocks/>
                    </p:cNvSpPr>
                    <p:nvPr/>
                  </p:nvSpPr>
                  <p:spPr bwMode="auto">
                    <a:xfrm>
                      <a:off x="1237" y="2695"/>
                      <a:ext cx="98" cy="74"/>
                    </a:xfrm>
                    <a:custGeom>
                      <a:avLst/>
                      <a:gdLst>
                        <a:gd name="T0" fmla="*/ 13 w 195"/>
                        <a:gd name="T1" fmla="*/ 5 h 147"/>
                        <a:gd name="T2" fmla="*/ 10 w 195"/>
                        <a:gd name="T3" fmla="*/ 2 h 147"/>
                        <a:gd name="T4" fmla="*/ 9 w 195"/>
                        <a:gd name="T5" fmla="*/ 6 h 147"/>
                        <a:gd name="T6" fmla="*/ 1 w 195"/>
                        <a:gd name="T7" fmla="*/ 2 h 147"/>
                        <a:gd name="T8" fmla="*/ 6 w 195"/>
                        <a:gd name="T9" fmla="*/ 7 h 147"/>
                        <a:gd name="T10" fmla="*/ 0 w 195"/>
                        <a:gd name="T11" fmla="*/ 8 h 147"/>
                        <a:gd name="T12" fmla="*/ 5 w 195"/>
                        <a:gd name="T13" fmla="*/ 10 h 147"/>
                        <a:gd name="T14" fmla="*/ 1 w 195"/>
                        <a:gd name="T15" fmla="*/ 13 h 147"/>
                        <a:gd name="T16" fmla="*/ 7 w 195"/>
                        <a:gd name="T17" fmla="*/ 12 h 147"/>
                        <a:gd name="T18" fmla="*/ 6 w 195"/>
                        <a:gd name="T19" fmla="*/ 16 h 147"/>
                        <a:gd name="T20" fmla="*/ 9 w 195"/>
                        <a:gd name="T21" fmla="*/ 14 h 147"/>
                        <a:gd name="T22" fmla="*/ 10 w 195"/>
                        <a:gd name="T23" fmla="*/ 19 h 147"/>
                        <a:gd name="T24" fmla="*/ 12 w 195"/>
                        <a:gd name="T25" fmla="*/ 13 h 147"/>
                        <a:gd name="T26" fmla="*/ 15 w 195"/>
                        <a:gd name="T27" fmla="*/ 17 h 147"/>
                        <a:gd name="T28" fmla="*/ 16 w 195"/>
                        <a:gd name="T29" fmla="*/ 13 h 147"/>
                        <a:gd name="T30" fmla="*/ 21 w 195"/>
                        <a:gd name="T31" fmla="*/ 16 h 147"/>
                        <a:gd name="T32" fmla="*/ 20 w 195"/>
                        <a:gd name="T33" fmla="*/ 11 h 147"/>
                        <a:gd name="T34" fmla="*/ 25 w 195"/>
                        <a:gd name="T35" fmla="*/ 12 h 147"/>
                        <a:gd name="T36" fmla="*/ 20 w 195"/>
                        <a:gd name="T37" fmla="*/ 9 h 147"/>
                        <a:gd name="T38" fmla="*/ 24 w 195"/>
                        <a:gd name="T39" fmla="*/ 7 h 147"/>
                        <a:gd name="T40" fmla="*/ 19 w 195"/>
                        <a:gd name="T41" fmla="*/ 7 h 147"/>
                        <a:gd name="T42" fmla="*/ 21 w 195"/>
                        <a:gd name="T43" fmla="*/ 4 h 147"/>
                        <a:gd name="T44" fmla="*/ 16 w 195"/>
                        <a:gd name="T45" fmla="*/ 5 h 147"/>
                        <a:gd name="T46" fmla="*/ 17 w 195"/>
                        <a:gd name="T47" fmla="*/ 0 h 147"/>
                        <a:gd name="T48" fmla="*/ 13 w 195"/>
                        <a:gd name="T49" fmla="*/ 5 h 14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95" h="147">
                          <a:moveTo>
                            <a:pt x="98" y="40"/>
                          </a:moveTo>
                          <a:lnTo>
                            <a:pt x="76" y="16"/>
                          </a:lnTo>
                          <a:lnTo>
                            <a:pt x="65" y="43"/>
                          </a:lnTo>
                          <a:lnTo>
                            <a:pt x="3" y="16"/>
                          </a:lnTo>
                          <a:lnTo>
                            <a:pt x="41" y="52"/>
                          </a:lnTo>
                          <a:lnTo>
                            <a:pt x="0" y="59"/>
                          </a:lnTo>
                          <a:lnTo>
                            <a:pt x="34" y="79"/>
                          </a:lnTo>
                          <a:lnTo>
                            <a:pt x="1" y="100"/>
                          </a:lnTo>
                          <a:lnTo>
                            <a:pt x="51" y="95"/>
                          </a:lnTo>
                          <a:lnTo>
                            <a:pt x="43" y="121"/>
                          </a:lnTo>
                          <a:lnTo>
                            <a:pt x="69" y="107"/>
                          </a:lnTo>
                          <a:lnTo>
                            <a:pt x="77" y="147"/>
                          </a:lnTo>
                          <a:lnTo>
                            <a:pt x="95" y="102"/>
                          </a:lnTo>
                          <a:lnTo>
                            <a:pt x="119" y="135"/>
                          </a:lnTo>
                          <a:lnTo>
                            <a:pt x="127" y="98"/>
                          </a:lnTo>
                          <a:lnTo>
                            <a:pt x="164" y="124"/>
                          </a:lnTo>
                          <a:lnTo>
                            <a:pt x="153" y="88"/>
                          </a:lnTo>
                          <a:lnTo>
                            <a:pt x="195" y="91"/>
                          </a:lnTo>
                          <a:lnTo>
                            <a:pt x="159" y="71"/>
                          </a:lnTo>
                          <a:lnTo>
                            <a:pt x="190" y="55"/>
                          </a:lnTo>
                          <a:lnTo>
                            <a:pt x="152" y="50"/>
                          </a:lnTo>
                          <a:lnTo>
                            <a:pt x="165" y="31"/>
                          </a:lnTo>
                          <a:lnTo>
                            <a:pt x="127" y="36"/>
                          </a:lnTo>
                          <a:lnTo>
                            <a:pt x="131" y="0"/>
                          </a:lnTo>
                          <a:lnTo>
                            <a:pt x="98" y="4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63" name="Freeform 362"/>
                    <p:cNvSpPr>
                      <a:spLocks/>
                    </p:cNvSpPr>
                    <p:nvPr/>
                  </p:nvSpPr>
                  <p:spPr bwMode="auto">
                    <a:xfrm>
                      <a:off x="1239" y="2697"/>
                      <a:ext cx="94" cy="71"/>
                    </a:xfrm>
                    <a:custGeom>
                      <a:avLst/>
                      <a:gdLst>
                        <a:gd name="T0" fmla="*/ 12 w 188"/>
                        <a:gd name="T1" fmla="*/ 5 h 142"/>
                        <a:gd name="T2" fmla="*/ 10 w 188"/>
                        <a:gd name="T3" fmla="*/ 2 h 142"/>
                        <a:gd name="T4" fmla="*/ 8 w 188"/>
                        <a:gd name="T5" fmla="*/ 6 h 142"/>
                        <a:gd name="T6" fmla="*/ 1 w 188"/>
                        <a:gd name="T7" fmla="*/ 2 h 142"/>
                        <a:gd name="T8" fmla="*/ 5 w 188"/>
                        <a:gd name="T9" fmla="*/ 7 h 142"/>
                        <a:gd name="T10" fmla="*/ 0 w 188"/>
                        <a:gd name="T11" fmla="*/ 8 h 142"/>
                        <a:gd name="T12" fmla="*/ 5 w 188"/>
                        <a:gd name="T13" fmla="*/ 10 h 142"/>
                        <a:gd name="T14" fmla="*/ 1 w 188"/>
                        <a:gd name="T15" fmla="*/ 13 h 142"/>
                        <a:gd name="T16" fmla="*/ 7 w 188"/>
                        <a:gd name="T17" fmla="*/ 12 h 142"/>
                        <a:gd name="T18" fmla="*/ 6 w 188"/>
                        <a:gd name="T19" fmla="*/ 15 h 142"/>
                        <a:gd name="T20" fmla="*/ 9 w 188"/>
                        <a:gd name="T21" fmla="*/ 13 h 142"/>
                        <a:gd name="T22" fmla="*/ 10 w 188"/>
                        <a:gd name="T23" fmla="*/ 18 h 142"/>
                        <a:gd name="T24" fmla="*/ 12 w 188"/>
                        <a:gd name="T25" fmla="*/ 13 h 142"/>
                        <a:gd name="T26" fmla="*/ 15 w 188"/>
                        <a:gd name="T27" fmla="*/ 17 h 142"/>
                        <a:gd name="T28" fmla="*/ 16 w 188"/>
                        <a:gd name="T29" fmla="*/ 12 h 142"/>
                        <a:gd name="T30" fmla="*/ 20 w 188"/>
                        <a:gd name="T31" fmla="*/ 15 h 142"/>
                        <a:gd name="T32" fmla="*/ 19 w 188"/>
                        <a:gd name="T33" fmla="*/ 11 h 142"/>
                        <a:gd name="T34" fmla="*/ 24 w 188"/>
                        <a:gd name="T35" fmla="*/ 11 h 142"/>
                        <a:gd name="T36" fmla="*/ 20 w 188"/>
                        <a:gd name="T37" fmla="*/ 9 h 142"/>
                        <a:gd name="T38" fmla="*/ 24 w 188"/>
                        <a:gd name="T39" fmla="*/ 7 h 142"/>
                        <a:gd name="T40" fmla="*/ 19 w 188"/>
                        <a:gd name="T41" fmla="*/ 7 h 142"/>
                        <a:gd name="T42" fmla="*/ 21 w 188"/>
                        <a:gd name="T43" fmla="*/ 4 h 142"/>
                        <a:gd name="T44" fmla="*/ 16 w 188"/>
                        <a:gd name="T45" fmla="*/ 5 h 142"/>
                        <a:gd name="T46" fmla="*/ 16 w 188"/>
                        <a:gd name="T47" fmla="*/ 0 h 142"/>
                        <a:gd name="T48" fmla="*/ 12 w 188"/>
                        <a:gd name="T49" fmla="*/ 5 h 14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88" h="142">
                          <a:moveTo>
                            <a:pt x="95" y="38"/>
                          </a:moveTo>
                          <a:lnTo>
                            <a:pt x="73" y="16"/>
                          </a:lnTo>
                          <a:lnTo>
                            <a:pt x="64" y="42"/>
                          </a:lnTo>
                          <a:lnTo>
                            <a:pt x="4" y="16"/>
                          </a:lnTo>
                          <a:lnTo>
                            <a:pt x="40" y="50"/>
                          </a:lnTo>
                          <a:lnTo>
                            <a:pt x="0" y="57"/>
                          </a:lnTo>
                          <a:lnTo>
                            <a:pt x="33" y="78"/>
                          </a:lnTo>
                          <a:lnTo>
                            <a:pt x="2" y="97"/>
                          </a:lnTo>
                          <a:lnTo>
                            <a:pt x="50" y="92"/>
                          </a:lnTo>
                          <a:lnTo>
                            <a:pt x="42" y="116"/>
                          </a:lnTo>
                          <a:lnTo>
                            <a:pt x="67" y="104"/>
                          </a:lnTo>
                          <a:lnTo>
                            <a:pt x="74" y="142"/>
                          </a:lnTo>
                          <a:lnTo>
                            <a:pt x="92" y="99"/>
                          </a:lnTo>
                          <a:lnTo>
                            <a:pt x="116" y="130"/>
                          </a:lnTo>
                          <a:lnTo>
                            <a:pt x="123" y="95"/>
                          </a:lnTo>
                          <a:lnTo>
                            <a:pt x="159" y="120"/>
                          </a:lnTo>
                          <a:lnTo>
                            <a:pt x="147" y="85"/>
                          </a:lnTo>
                          <a:lnTo>
                            <a:pt x="188" y="88"/>
                          </a:lnTo>
                          <a:lnTo>
                            <a:pt x="154" y="69"/>
                          </a:lnTo>
                          <a:lnTo>
                            <a:pt x="185" y="54"/>
                          </a:lnTo>
                          <a:lnTo>
                            <a:pt x="147" y="49"/>
                          </a:lnTo>
                          <a:lnTo>
                            <a:pt x="161" y="30"/>
                          </a:lnTo>
                          <a:lnTo>
                            <a:pt x="124" y="37"/>
                          </a:lnTo>
                          <a:lnTo>
                            <a:pt x="128" y="0"/>
                          </a:lnTo>
                          <a:lnTo>
                            <a:pt x="95" y="3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64" name="Freeform 363"/>
                    <p:cNvSpPr>
                      <a:spLocks/>
                    </p:cNvSpPr>
                    <p:nvPr/>
                  </p:nvSpPr>
                  <p:spPr bwMode="auto">
                    <a:xfrm>
                      <a:off x="1241" y="2698"/>
                      <a:ext cx="90" cy="68"/>
                    </a:xfrm>
                    <a:custGeom>
                      <a:avLst/>
                      <a:gdLst>
                        <a:gd name="T0" fmla="*/ 11 w 181"/>
                        <a:gd name="T1" fmla="*/ 4 h 137"/>
                        <a:gd name="T2" fmla="*/ 8 w 181"/>
                        <a:gd name="T3" fmla="*/ 2 h 137"/>
                        <a:gd name="T4" fmla="*/ 7 w 181"/>
                        <a:gd name="T5" fmla="*/ 5 h 137"/>
                        <a:gd name="T6" fmla="*/ 0 w 181"/>
                        <a:gd name="T7" fmla="*/ 2 h 137"/>
                        <a:gd name="T8" fmla="*/ 4 w 181"/>
                        <a:gd name="T9" fmla="*/ 6 h 137"/>
                        <a:gd name="T10" fmla="*/ 0 w 181"/>
                        <a:gd name="T11" fmla="*/ 6 h 137"/>
                        <a:gd name="T12" fmla="*/ 3 w 181"/>
                        <a:gd name="T13" fmla="*/ 9 h 137"/>
                        <a:gd name="T14" fmla="*/ 0 w 181"/>
                        <a:gd name="T15" fmla="*/ 11 h 137"/>
                        <a:gd name="T16" fmla="*/ 6 w 181"/>
                        <a:gd name="T17" fmla="*/ 11 h 137"/>
                        <a:gd name="T18" fmla="*/ 4 w 181"/>
                        <a:gd name="T19" fmla="*/ 14 h 137"/>
                        <a:gd name="T20" fmla="*/ 8 w 181"/>
                        <a:gd name="T21" fmla="*/ 12 h 137"/>
                        <a:gd name="T22" fmla="*/ 8 w 181"/>
                        <a:gd name="T23" fmla="*/ 17 h 137"/>
                        <a:gd name="T24" fmla="*/ 11 w 181"/>
                        <a:gd name="T25" fmla="*/ 11 h 137"/>
                        <a:gd name="T26" fmla="*/ 14 w 181"/>
                        <a:gd name="T27" fmla="*/ 15 h 137"/>
                        <a:gd name="T28" fmla="*/ 14 w 181"/>
                        <a:gd name="T29" fmla="*/ 11 h 137"/>
                        <a:gd name="T30" fmla="*/ 19 w 181"/>
                        <a:gd name="T31" fmla="*/ 14 h 137"/>
                        <a:gd name="T32" fmla="*/ 17 w 181"/>
                        <a:gd name="T33" fmla="*/ 10 h 137"/>
                        <a:gd name="T34" fmla="*/ 22 w 181"/>
                        <a:gd name="T35" fmla="*/ 10 h 137"/>
                        <a:gd name="T36" fmla="*/ 18 w 181"/>
                        <a:gd name="T37" fmla="*/ 8 h 137"/>
                        <a:gd name="T38" fmla="*/ 22 w 181"/>
                        <a:gd name="T39" fmla="*/ 6 h 137"/>
                        <a:gd name="T40" fmla="*/ 17 w 181"/>
                        <a:gd name="T41" fmla="*/ 5 h 137"/>
                        <a:gd name="T42" fmla="*/ 19 w 181"/>
                        <a:gd name="T43" fmla="*/ 3 h 137"/>
                        <a:gd name="T44" fmla="*/ 14 w 181"/>
                        <a:gd name="T45" fmla="*/ 4 h 137"/>
                        <a:gd name="T46" fmla="*/ 15 w 181"/>
                        <a:gd name="T47" fmla="*/ 0 h 137"/>
                        <a:gd name="T48" fmla="*/ 11 w 181"/>
                        <a:gd name="T49" fmla="*/ 4 h 13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81" h="137">
                          <a:moveTo>
                            <a:pt x="91" y="36"/>
                          </a:moveTo>
                          <a:lnTo>
                            <a:pt x="70" y="16"/>
                          </a:lnTo>
                          <a:lnTo>
                            <a:pt x="62" y="40"/>
                          </a:lnTo>
                          <a:lnTo>
                            <a:pt x="3" y="16"/>
                          </a:lnTo>
                          <a:lnTo>
                            <a:pt x="38" y="48"/>
                          </a:lnTo>
                          <a:lnTo>
                            <a:pt x="0" y="55"/>
                          </a:lnTo>
                          <a:lnTo>
                            <a:pt x="31" y="74"/>
                          </a:lnTo>
                          <a:lnTo>
                            <a:pt x="1" y="93"/>
                          </a:lnTo>
                          <a:lnTo>
                            <a:pt x="48" y="88"/>
                          </a:lnTo>
                          <a:lnTo>
                            <a:pt x="39" y="112"/>
                          </a:lnTo>
                          <a:lnTo>
                            <a:pt x="65" y="100"/>
                          </a:lnTo>
                          <a:lnTo>
                            <a:pt x="70" y="137"/>
                          </a:lnTo>
                          <a:lnTo>
                            <a:pt x="88" y="95"/>
                          </a:lnTo>
                          <a:lnTo>
                            <a:pt x="112" y="126"/>
                          </a:lnTo>
                          <a:lnTo>
                            <a:pt x="117" y="92"/>
                          </a:lnTo>
                          <a:lnTo>
                            <a:pt x="152" y="116"/>
                          </a:lnTo>
                          <a:lnTo>
                            <a:pt x="141" y="83"/>
                          </a:lnTo>
                          <a:lnTo>
                            <a:pt x="181" y="85"/>
                          </a:lnTo>
                          <a:lnTo>
                            <a:pt x="148" y="66"/>
                          </a:lnTo>
                          <a:lnTo>
                            <a:pt x="177" y="52"/>
                          </a:lnTo>
                          <a:lnTo>
                            <a:pt x="141" y="47"/>
                          </a:lnTo>
                          <a:lnTo>
                            <a:pt x="155" y="30"/>
                          </a:lnTo>
                          <a:lnTo>
                            <a:pt x="119" y="35"/>
                          </a:lnTo>
                          <a:lnTo>
                            <a:pt x="122" y="0"/>
                          </a:lnTo>
                          <a:lnTo>
                            <a:pt x="91" y="3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65" name="Freeform 364"/>
                    <p:cNvSpPr>
                      <a:spLocks/>
                    </p:cNvSpPr>
                    <p:nvPr/>
                  </p:nvSpPr>
                  <p:spPr bwMode="auto">
                    <a:xfrm>
                      <a:off x="1243" y="2700"/>
                      <a:ext cx="87" cy="65"/>
                    </a:xfrm>
                    <a:custGeom>
                      <a:avLst/>
                      <a:gdLst>
                        <a:gd name="T0" fmla="*/ 11 w 174"/>
                        <a:gd name="T1" fmla="*/ 4 h 131"/>
                        <a:gd name="T2" fmla="*/ 9 w 174"/>
                        <a:gd name="T3" fmla="*/ 1 h 131"/>
                        <a:gd name="T4" fmla="*/ 8 w 174"/>
                        <a:gd name="T5" fmla="*/ 4 h 131"/>
                        <a:gd name="T6" fmla="*/ 1 w 174"/>
                        <a:gd name="T7" fmla="*/ 1 h 131"/>
                        <a:gd name="T8" fmla="*/ 5 w 174"/>
                        <a:gd name="T9" fmla="*/ 5 h 131"/>
                        <a:gd name="T10" fmla="*/ 0 w 174"/>
                        <a:gd name="T11" fmla="*/ 6 h 131"/>
                        <a:gd name="T12" fmla="*/ 4 w 174"/>
                        <a:gd name="T13" fmla="*/ 8 h 131"/>
                        <a:gd name="T14" fmla="*/ 1 w 174"/>
                        <a:gd name="T15" fmla="*/ 11 h 131"/>
                        <a:gd name="T16" fmla="*/ 6 w 174"/>
                        <a:gd name="T17" fmla="*/ 10 h 131"/>
                        <a:gd name="T18" fmla="*/ 5 w 174"/>
                        <a:gd name="T19" fmla="*/ 13 h 131"/>
                        <a:gd name="T20" fmla="*/ 8 w 174"/>
                        <a:gd name="T21" fmla="*/ 11 h 131"/>
                        <a:gd name="T22" fmla="*/ 9 w 174"/>
                        <a:gd name="T23" fmla="*/ 16 h 131"/>
                        <a:gd name="T24" fmla="*/ 11 w 174"/>
                        <a:gd name="T25" fmla="*/ 11 h 131"/>
                        <a:gd name="T26" fmla="*/ 14 w 174"/>
                        <a:gd name="T27" fmla="*/ 15 h 131"/>
                        <a:gd name="T28" fmla="*/ 15 w 174"/>
                        <a:gd name="T29" fmla="*/ 11 h 131"/>
                        <a:gd name="T30" fmla="*/ 19 w 174"/>
                        <a:gd name="T31" fmla="*/ 13 h 131"/>
                        <a:gd name="T32" fmla="*/ 17 w 174"/>
                        <a:gd name="T33" fmla="*/ 9 h 131"/>
                        <a:gd name="T34" fmla="*/ 22 w 174"/>
                        <a:gd name="T35" fmla="*/ 10 h 131"/>
                        <a:gd name="T36" fmla="*/ 18 w 174"/>
                        <a:gd name="T37" fmla="*/ 7 h 131"/>
                        <a:gd name="T38" fmla="*/ 22 w 174"/>
                        <a:gd name="T39" fmla="*/ 6 h 131"/>
                        <a:gd name="T40" fmla="*/ 17 w 174"/>
                        <a:gd name="T41" fmla="*/ 5 h 131"/>
                        <a:gd name="T42" fmla="*/ 19 w 174"/>
                        <a:gd name="T43" fmla="*/ 3 h 131"/>
                        <a:gd name="T44" fmla="*/ 15 w 174"/>
                        <a:gd name="T45" fmla="*/ 4 h 131"/>
                        <a:gd name="T46" fmla="*/ 15 w 174"/>
                        <a:gd name="T47" fmla="*/ 0 h 131"/>
                        <a:gd name="T48" fmla="*/ 11 w 174"/>
                        <a:gd name="T49" fmla="*/ 4 h 13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74" h="131">
                          <a:moveTo>
                            <a:pt x="88" y="34"/>
                          </a:moveTo>
                          <a:lnTo>
                            <a:pt x="67" y="13"/>
                          </a:lnTo>
                          <a:lnTo>
                            <a:pt x="59" y="38"/>
                          </a:lnTo>
                          <a:lnTo>
                            <a:pt x="4" y="13"/>
                          </a:lnTo>
                          <a:lnTo>
                            <a:pt x="38" y="46"/>
                          </a:lnTo>
                          <a:lnTo>
                            <a:pt x="0" y="53"/>
                          </a:lnTo>
                          <a:lnTo>
                            <a:pt x="31" y="70"/>
                          </a:lnTo>
                          <a:lnTo>
                            <a:pt x="2" y="89"/>
                          </a:lnTo>
                          <a:lnTo>
                            <a:pt x="47" y="84"/>
                          </a:lnTo>
                          <a:lnTo>
                            <a:pt x="38" y="107"/>
                          </a:lnTo>
                          <a:lnTo>
                            <a:pt x="62" y="95"/>
                          </a:lnTo>
                          <a:lnTo>
                            <a:pt x="69" y="131"/>
                          </a:lnTo>
                          <a:lnTo>
                            <a:pt x="85" y="91"/>
                          </a:lnTo>
                          <a:lnTo>
                            <a:pt x="107" y="120"/>
                          </a:lnTo>
                          <a:lnTo>
                            <a:pt x="114" y="88"/>
                          </a:lnTo>
                          <a:lnTo>
                            <a:pt x="147" y="110"/>
                          </a:lnTo>
                          <a:lnTo>
                            <a:pt x="136" y="79"/>
                          </a:lnTo>
                          <a:lnTo>
                            <a:pt x="174" y="81"/>
                          </a:lnTo>
                          <a:lnTo>
                            <a:pt x="142" y="63"/>
                          </a:lnTo>
                          <a:lnTo>
                            <a:pt x="171" y="50"/>
                          </a:lnTo>
                          <a:lnTo>
                            <a:pt x="136" y="44"/>
                          </a:lnTo>
                          <a:lnTo>
                            <a:pt x="149" y="27"/>
                          </a:lnTo>
                          <a:lnTo>
                            <a:pt x="116" y="32"/>
                          </a:lnTo>
                          <a:lnTo>
                            <a:pt x="117" y="0"/>
                          </a:lnTo>
                          <a:lnTo>
                            <a:pt x="88" y="3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66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1244" y="2701"/>
                      <a:ext cx="84" cy="63"/>
                    </a:xfrm>
                    <a:custGeom>
                      <a:avLst/>
                      <a:gdLst>
                        <a:gd name="T0" fmla="*/ 11 w 167"/>
                        <a:gd name="T1" fmla="*/ 5 h 126"/>
                        <a:gd name="T2" fmla="*/ 9 w 167"/>
                        <a:gd name="T3" fmla="*/ 2 h 126"/>
                        <a:gd name="T4" fmla="*/ 7 w 167"/>
                        <a:gd name="T5" fmla="*/ 5 h 126"/>
                        <a:gd name="T6" fmla="*/ 1 w 167"/>
                        <a:gd name="T7" fmla="*/ 2 h 126"/>
                        <a:gd name="T8" fmla="*/ 5 w 167"/>
                        <a:gd name="T9" fmla="*/ 6 h 126"/>
                        <a:gd name="T10" fmla="*/ 0 w 167"/>
                        <a:gd name="T11" fmla="*/ 7 h 126"/>
                        <a:gd name="T12" fmla="*/ 4 w 167"/>
                        <a:gd name="T13" fmla="*/ 9 h 126"/>
                        <a:gd name="T14" fmla="*/ 1 w 167"/>
                        <a:gd name="T15" fmla="*/ 11 h 126"/>
                        <a:gd name="T16" fmla="*/ 6 w 167"/>
                        <a:gd name="T17" fmla="*/ 11 h 126"/>
                        <a:gd name="T18" fmla="*/ 5 w 167"/>
                        <a:gd name="T19" fmla="*/ 13 h 126"/>
                        <a:gd name="T20" fmla="*/ 8 w 167"/>
                        <a:gd name="T21" fmla="*/ 12 h 126"/>
                        <a:gd name="T22" fmla="*/ 9 w 167"/>
                        <a:gd name="T23" fmla="*/ 16 h 126"/>
                        <a:gd name="T24" fmla="*/ 11 w 167"/>
                        <a:gd name="T25" fmla="*/ 11 h 126"/>
                        <a:gd name="T26" fmla="*/ 13 w 167"/>
                        <a:gd name="T27" fmla="*/ 15 h 126"/>
                        <a:gd name="T28" fmla="*/ 14 w 167"/>
                        <a:gd name="T29" fmla="*/ 11 h 126"/>
                        <a:gd name="T30" fmla="*/ 18 w 167"/>
                        <a:gd name="T31" fmla="*/ 14 h 126"/>
                        <a:gd name="T32" fmla="*/ 17 w 167"/>
                        <a:gd name="T33" fmla="*/ 10 h 126"/>
                        <a:gd name="T34" fmla="*/ 21 w 167"/>
                        <a:gd name="T35" fmla="*/ 10 h 126"/>
                        <a:gd name="T36" fmla="*/ 17 w 167"/>
                        <a:gd name="T37" fmla="*/ 8 h 126"/>
                        <a:gd name="T38" fmla="*/ 21 w 167"/>
                        <a:gd name="T39" fmla="*/ 7 h 126"/>
                        <a:gd name="T40" fmla="*/ 17 w 167"/>
                        <a:gd name="T41" fmla="*/ 6 h 126"/>
                        <a:gd name="T42" fmla="*/ 18 w 167"/>
                        <a:gd name="T43" fmla="*/ 4 h 126"/>
                        <a:gd name="T44" fmla="*/ 14 w 167"/>
                        <a:gd name="T45" fmla="*/ 4 h 126"/>
                        <a:gd name="T46" fmla="*/ 15 w 167"/>
                        <a:gd name="T47" fmla="*/ 0 h 126"/>
                        <a:gd name="T48" fmla="*/ 11 w 167"/>
                        <a:gd name="T49" fmla="*/ 5 h 1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67" h="126">
                          <a:moveTo>
                            <a:pt x="84" y="35"/>
                          </a:moveTo>
                          <a:lnTo>
                            <a:pt x="65" y="14"/>
                          </a:lnTo>
                          <a:lnTo>
                            <a:pt x="56" y="37"/>
                          </a:lnTo>
                          <a:lnTo>
                            <a:pt x="3" y="14"/>
                          </a:lnTo>
                          <a:lnTo>
                            <a:pt x="36" y="45"/>
                          </a:lnTo>
                          <a:lnTo>
                            <a:pt x="0" y="50"/>
                          </a:lnTo>
                          <a:lnTo>
                            <a:pt x="29" y="69"/>
                          </a:lnTo>
                          <a:lnTo>
                            <a:pt x="1" y="87"/>
                          </a:lnTo>
                          <a:lnTo>
                            <a:pt x="44" y="81"/>
                          </a:lnTo>
                          <a:lnTo>
                            <a:pt x="36" y="104"/>
                          </a:lnTo>
                          <a:lnTo>
                            <a:pt x="60" y="92"/>
                          </a:lnTo>
                          <a:lnTo>
                            <a:pt x="65" y="126"/>
                          </a:lnTo>
                          <a:lnTo>
                            <a:pt x="81" y="88"/>
                          </a:lnTo>
                          <a:lnTo>
                            <a:pt x="103" y="116"/>
                          </a:lnTo>
                          <a:lnTo>
                            <a:pt x="108" y="85"/>
                          </a:lnTo>
                          <a:lnTo>
                            <a:pt x="141" y="107"/>
                          </a:lnTo>
                          <a:lnTo>
                            <a:pt x="131" y="76"/>
                          </a:lnTo>
                          <a:lnTo>
                            <a:pt x="167" y="78"/>
                          </a:lnTo>
                          <a:lnTo>
                            <a:pt x="136" y="61"/>
                          </a:lnTo>
                          <a:lnTo>
                            <a:pt x="164" y="49"/>
                          </a:lnTo>
                          <a:lnTo>
                            <a:pt x="129" y="43"/>
                          </a:lnTo>
                          <a:lnTo>
                            <a:pt x="143" y="26"/>
                          </a:lnTo>
                          <a:lnTo>
                            <a:pt x="110" y="31"/>
                          </a:lnTo>
                          <a:lnTo>
                            <a:pt x="113" y="0"/>
                          </a:lnTo>
                          <a:lnTo>
                            <a:pt x="84" y="3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67" name="Freeform 366"/>
                    <p:cNvSpPr>
                      <a:spLocks/>
                    </p:cNvSpPr>
                    <p:nvPr/>
                  </p:nvSpPr>
                  <p:spPr bwMode="auto">
                    <a:xfrm>
                      <a:off x="1246" y="2702"/>
                      <a:ext cx="80" cy="61"/>
                    </a:xfrm>
                    <a:custGeom>
                      <a:avLst/>
                      <a:gdLst>
                        <a:gd name="T0" fmla="*/ 10 w 161"/>
                        <a:gd name="T1" fmla="*/ 5 h 121"/>
                        <a:gd name="T2" fmla="*/ 7 w 161"/>
                        <a:gd name="T3" fmla="*/ 2 h 121"/>
                        <a:gd name="T4" fmla="*/ 6 w 161"/>
                        <a:gd name="T5" fmla="*/ 5 h 121"/>
                        <a:gd name="T6" fmla="*/ 0 w 161"/>
                        <a:gd name="T7" fmla="*/ 2 h 121"/>
                        <a:gd name="T8" fmla="*/ 4 w 161"/>
                        <a:gd name="T9" fmla="*/ 6 h 121"/>
                        <a:gd name="T10" fmla="*/ 0 w 161"/>
                        <a:gd name="T11" fmla="*/ 6 h 121"/>
                        <a:gd name="T12" fmla="*/ 3 w 161"/>
                        <a:gd name="T13" fmla="*/ 9 h 121"/>
                        <a:gd name="T14" fmla="*/ 0 w 161"/>
                        <a:gd name="T15" fmla="*/ 11 h 121"/>
                        <a:gd name="T16" fmla="*/ 5 w 161"/>
                        <a:gd name="T17" fmla="*/ 10 h 121"/>
                        <a:gd name="T18" fmla="*/ 4 w 161"/>
                        <a:gd name="T19" fmla="*/ 13 h 121"/>
                        <a:gd name="T20" fmla="*/ 7 w 161"/>
                        <a:gd name="T21" fmla="*/ 11 h 121"/>
                        <a:gd name="T22" fmla="*/ 8 w 161"/>
                        <a:gd name="T23" fmla="*/ 16 h 121"/>
                        <a:gd name="T24" fmla="*/ 9 w 161"/>
                        <a:gd name="T25" fmla="*/ 11 h 121"/>
                        <a:gd name="T26" fmla="*/ 12 w 161"/>
                        <a:gd name="T27" fmla="*/ 14 h 121"/>
                        <a:gd name="T28" fmla="*/ 13 w 161"/>
                        <a:gd name="T29" fmla="*/ 11 h 121"/>
                        <a:gd name="T30" fmla="*/ 16 w 161"/>
                        <a:gd name="T31" fmla="*/ 13 h 121"/>
                        <a:gd name="T32" fmla="*/ 15 w 161"/>
                        <a:gd name="T33" fmla="*/ 9 h 121"/>
                        <a:gd name="T34" fmla="*/ 20 w 161"/>
                        <a:gd name="T35" fmla="*/ 10 h 121"/>
                        <a:gd name="T36" fmla="*/ 16 w 161"/>
                        <a:gd name="T37" fmla="*/ 8 h 121"/>
                        <a:gd name="T38" fmla="*/ 19 w 161"/>
                        <a:gd name="T39" fmla="*/ 6 h 121"/>
                        <a:gd name="T40" fmla="*/ 15 w 161"/>
                        <a:gd name="T41" fmla="*/ 6 h 121"/>
                        <a:gd name="T42" fmla="*/ 17 w 161"/>
                        <a:gd name="T43" fmla="*/ 4 h 121"/>
                        <a:gd name="T44" fmla="*/ 13 w 161"/>
                        <a:gd name="T45" fmla="*/ 4 h 121"/>
                        <a:gd name="T46" fmla="*/ 13 w 161"/>
                        <a:gd name="T47" fmla="*/ 0 h 121"/>
                        <a:gd name="T48" fmla="*/ 10 w 161"/>
                        <a:gd name="T49" fmla="*/ 5 h 12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61" h="121">
                          <a:moveTo>
                            <a:pt x="81" y="33"/>
                          </a:moveTo>
                          <a:lnTo>
                            <a:pt x="62" y="14"/>
                          </a:lnTo>
                          <a:lnTo>
                            <a:pt x="55" y="36"/>
                          </a:lnTo>
                          <a:lnTo>
                            <a:pt x="3" y="14"/>
                          </a:lnTo>
                          <a:lnTo>
                            <a:pt x="34" y="43"/>
                          </a:lnTo>
                          <a:lnTo>
                            <a:pt x="0" y="48"/>
                          </a:lnTo>
                          <a:lnTo>
                            <a:pt x="28" y="65"/>
                          </a:lnTo>
                          <a:lnTo>
                            <a:pt x="2" y="83"/>
                          </a:lnTo>
                          <a:lnTo>
                            <a:pt x="43" y="77"/>
                          </a:lnTo>
                          <a:lnTo>
                            <a:pt x="34" y="100"/>
                          </a:lnTo>
                          <a:lnTo>
                            <a:pt x="57" y="88"/>
                          </a:lnTo>
                          <a:lnTo>
                            <a:pt x="64" y="121"/>
                          </a:lnTo>
                          <a:lnTo>
                            <a:pt x="79" y="84"/>
                          </a:lnTo>
                          <a:lnTo>
                            <a:pt x="98" y="112"/>
                          </a:lnTo>
                          <a:lnTo>
                            <a:pt x="105" y="81"/>
                          </a:lnTo>
                          <a:lnTo>
                            <a:pt x="135" y="102"/>
                          </a:lnTo>
                          <a:lnTo>
                            <a:pt x="126" y="72"/>
                          </a:lnTo>
                          <a:lnTo>
                            <a:pt x="161" y="74"/>
                          </a:lnTo>
                          <a:lnTo>
                            <a:pt x="131" y="58"/>
                          </a:lnTo>
                          <a:lnTo>
                            <a:pt x="157" y="45"/>
                          </a:lnTo>
                          <a:lnTo>
                            <a:pt x="124" y="41"/>
                          </a:lnTo>
                          <a:lnTo>
                            <a:pt x="136" y="26"/>
                          </a:lnTo>
                          <a:lnTo>
                            <a:pt x="105" y="31"/>
                          </a:lnTo>
                          <a:lnTo>
                            <a:pt x="109" y="0"/>
                          </a:lnTo>
                          <a:lnTo>
                            <a:pt x="81" y="3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68" name="Freeform 367"/>
                    <p:cNvSpPr>
                      <a:spLocks/>
                    </p:cNvSpPr>
                    <p:nvPr/>
                  </p:nvSpPr>
                  <p:spPr bwMode="auto">
                    <a:xfrm>
                      <a:off x="1248" y="2703"/>
                      <a:ext cx="77" cy="58"/>
                    </a:xfrm>
                    <a:custGeom>
                      <a:avLst/>
                      <a:gdLst>
                        <a:gd name="T0" fmla="*/ 10 w 154"/>
                        <a:gd name="T1" fmla="*/ 4 h 115"/>
                        <a:gd name="T2" fmla="*/ 8 w 154"/>
                        <a:gd name="T3" fmla="*/ 2 h 115"/>
                        <a:gd name="T4" fmla="*/ 7 w 154"/>
                        <a:gd name="T5" fmla="*/ 5 h 115"/>
                        <a:gd name="T6" fmla="*/ 1 w 154"/>
                        <a:gd name="T7" fmla="*/ 2 h 115"/>
                        <a:gd name="T8" fmla="*/ 5 w 154"/>
                        <a:gd name="T9" fmla="*/ 6 h 115"/>
                        <a:gd name="T10" fmla="*/ 0 w 154"/>
                        <a:gd name="T11" fmla="*/ 6 h 115"/>
                        <a:gd name="T12" fmla="*/ 4 w 154"/>
                        <a:gd name="T13" fmla="*/ 8 h 115"/>
                        <a:gd name="T14" fmla="*/ 1 w 154"/>
                        <a:gd name="T15" fmla="*/ 10 h 115"/>
                        <a:gd name="T16" fmla="*/ 5 w 154"/>
                        <a:gd name="T17" fmla="*/ 10 h 115"/>
                        <a:gd name="T18" fmla="*/ 5 w 154"/>
                        <a:gd name="T19" fmla="*/ 12 h 115"/>
                        <a:gd name="T20" fmla="*/ 7 w 154"/>
                        <a:gd name="T21" fmla="*/ 11 h 115"/>
                        <a:gd name="T22" fmla="*/ 8 w 154"/>
                        <a:gd name="T23" fmla="*/ 15 h 115"/>
                        <a:gd name="T24" fmla="*/ 10 w 154"/>
                        <a:gd name="T25" fmla="*/ 11 h 115"/>
                        <a:gd name="T26" fmla="*/ 12 w 154"/>
                        <a:gd name="T27" fmla="*/ 14 h 115"/>
                        <a:gd name="T28" fmla="*/ 13 w 154"/>
                        <a:gd name="T29" fmla="*/ 10 h 115"/>
                        <a:gd name="T30" fmla="*/ 17 w 154"/>
                        <a:gd name="T31" fmla="*/ 13 h 115"/>
                        <a:gd name="T32" fmla="*/ 16 w 154"/>
                        <a:gd name="T33" fmla="*/ 9 h 115"/>
                        <a:gd name="T34" fmla="*/ 20 w 154"/>
                        <a:gd name="T35" fmla="*/ 9 h 115"/>
                        <a:gd name="T36" fmla="*/ 16 w 154"/>
                        <a:gd name="T37" fmla="*/ 7 h 115"/>
                        <a:gd name="T38" fmla="*/ 19 w 154"/>
                        <a:gd name="T39" fmla="*/ 6 h 115"/>
                        <a:gd name="T40" fmla="*/ 15 w 154"/>
                        <a:gd name="T41" fmla="*/ 5 h 115"/>
                        <a:gd name="T42" fmla="*/ 17 w 154"/>
                        <a:gd name="T43" fmla="*/ 3 h 115"/>
                        <a:gd name="T44" fmla="*/ 13 w 154"/>
                        <a:gd name="T45" fmla="*/ 4 h 115"/>
                        <a:gd name="T46" fmla="*/ 13 w 154"/>
                        <a:gd name="T47" fmla="*/ 0 h 115"/>
                        <a:gd name="T48" fmla="*/ 10 w 154"/>
                        <a:gd name="T49" fmla="*/ 4 h 11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54" h="115">
                          <a:moveTo>
                            <a:pt x="78" y="31"/>
                          </a:moveTo>
                          <a:lnTo>
                            <a:pt x="61" y="12"/>
                          </a:lnTo>
                          <a:lnTo>
                            <a:pt x="52" y="34"/>
                          </a:lnTo>
                          <a:lnTo>
                            <a:pt x="4" y="12"/>
                          </a:lnTo>
                          <a:lnTo>
                            <a:pt x="33" y="41"/>
                          </a:lnTo>
                          <a:lnTo>
                            <a:pt x="0" y="46"/>
                          </a:lnTo>
                          <a:lnTo>
                            <a:pt x="28" y="63"/>
                          </a:lnTo>
                          <a:lnTo>
                            <a:pt x="2" y="79"/>
                          </a:lnTo>
                          <a:lnTo>
                            <a:pt x="40" y="74"/>
                          </a:lnTo>
                          <a:lnTo>
                            <a:pt x="35" y="94"/>
                          </a:lnTo>
                          <a:lnTo>
                            <a:pt x="56" y="84"/>
                          </a:lnTo>
                          <a:lnTo>
                            <a:pt x="61" y="115"/>
                          </a:lnTo>
                          <a:lnTo>
                            <a:pt x="76" y="81"/>
                          </a:lnTo>
                          <a:lnTo>
                            <a:pt x="95" y="107"/>
                          </a:lnTo>
                          <a:lnTo>
                            <a:pt x="101" y="77"/>
                          </a:lnTo>
                          <a:lnTo>
                            <a:pt x="130" y="98"/>
                          </a:lnTo>
                          <a:lnTo>
                            <a:pt x="121" y="69"/>
                          </a:lnTo>
                          <a:lnTo>
                            <a:pt x="154" y="72"/>
                          </a:lnTo>
                          <a:lnTo>
                            <a:pt x="126" y="56"/>
                          </a:lnTo>
                          <a:lnTo>
                            <a:pt x="151" y="43"/>
                          </a:lnTo>
                          <a:lnTo>
                            <a:pt x="120" y="39"/>
                          </a:lnTo>
                          <a:lnTo>
                            <a:pt x="132" y="24"/>
                          </a:lnTo>
                          <a:lnTo>
                            <a:pt x="102" y="29"/>
                          </a:lnTo>
                          <a:lnTo>
                            <a:pt x="104" y="0"/>
                          </a:lnTo>
                          <a:lnTo>
                            <a:pt x="78" y="3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69" name="Freeform 368"/>
                    <p:cNvSpPr>
                      <a:spLocks/>
                    </p:cNvSpPr>
                    <p:nvPr/>
                  </p:nvSpPr>
                  <p:spPr bwMode="auto">
                    <a:xfrm>
                      <a:off x="1249" y="2705"/>
                      <a:ext cx="74" cy="55"/>
                    </a:xfrm>
                    <a:custGeom>
                      <a:avLst/>
                      <a:gdLst>
                        <a:gd name="T0" fmla="*/ 10 w 147"/>
                        <a:gd name="T1" fmla="*/ 4 h 110"/>
                        <a:gd name="T2" fmla="*/ 8 w 147"/>
                        <a:gd name="T3" fmla="*/ 2 h 110"/>
                        <a:gd name="T4" fmla="*/ 7 w 147"/>
                        <a:gd name="T5" fmla="*/ 5 h 110"/>
                        <a:gd name="T6" fmla="*/ 1 w 147"/>
                        <a:gd name="T7" fmla="*/ 2 h 110"/>
                        <a:gd name="T8" fmla="*/ 4 w 147"/>
                        <a:gd name="T9" fmla="*/ 5 h 110"/>
                        <a:gd name="T10" fmla="*/ 0 w 147"/>
                        <a:gd name="T11" fmla="*/ 6 h 110"/>
                        <a:gd name="T12" fmla="*/ 4 w 147"/>
                        <a:gd name="T13" fmla="*/ 8 h 110"/>
                        <a:gd name="T14" fmla="*/ 1 w 147"/>
                        <a:gd name="T15" fmla="*/ 10 h 110"/>
                        <a:gd name="T16" fmla="*/ 5 w 147"/>
                        <a:gd name="T17" fmla="*/ 9 h 110"/>
                        <a:gd name="T18" fmla="*/ 5 w 147"/>
                        <a:gd name="T19" fmla="*/ 12 h 110"/>
                        <a:gd name="T20" fmla="*/ 7 w 147"/>
                        <a:gd name="T21" fmla="*/ 11 h 110"/>
                        <a:gd name="T22" fmla="*/ 8 w 147"/>
                        <a:gd name="T23" fmla="*/ 14 h 110"/>
                        <a:gd name="T24" fmla="*/ 9 w 147"/>
                        <a:gd name="T25" fmla="*/ 10 h 110"/>
                        <a:gd name="T26" fmla="*/ 12 w 147"/>
                        <a:gd name="T27" fmla="*/ 13 h 110"/>
                        <a:gd name="T28" fmla="*/ 13 w 147"/>
                        <a:gd name="T29" fmla="*/ 10 h 110"/>
                        <a:gd name="T30" fmla="*/ 16 w 147"/>
                        <a:gd name="T31" fmla="*/ 12 h 110"/>
                        <a:gd name="T32" fmla="*/ 15 w 147"/>
                        <a:gd name="T33" fmla="*/ 9 h 110"/>
                        <a:gd name="T34" fmla="*/ 19 w 147"/>
                        <a:gd name="T35" fmla="*/ 9 h 110"/>
                        <a:gd name="T36" fmla="*/ 15 w 147"/>
                        <a:gd name="T37" fmla="*/ 7 h 110"/>
                        <a:gd name="T38" fmla="*/ 18 w 147"/>
                        <a:gd name="T39" fmla="*/ 6 h 110"/>
                        <a:gd name="T40" fmla="*/ 15 w 147"/>
                        <a:gd name="T41" fmla="*/ 5 h 110"/>
                        <a:gd name="T42" fmla="*/ 16 w 147"/>
                        <a:gd name="T43" fmla="*/ 3 h 110"/>
                        <a:gd name="T44" fmla="*/ 13 w 147"/>
                        <a:gd name="T45" fmla="*/ 4 h 110"/>
                        <a:gd name="T46" fmla="*/ 13 w 147"/>
                        <a:gd name="T47" fmla="*/ 0 h 110"/>
                        <a:gd name="T48" fmla="*/ 10 w 147"/>
                        <a:gd name="T49" fmla="*/ 4 h 11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47" h="110">
                          <a:moveTo>
                            <a:pt x="74" y="29"/>
                          </a:moveTo>
                          <a:lnTo>
                            <a:pt x="57" y="12"/>
                          </a:lnTo>
                          <a:lnTo>
                            <a:pt x="50" y="33"/>
                          </a:lnTo>
                          <a:lnTo>
                            <a:pt x="3" y="12"/>
                          </a:lnTo>
                          <a:lnTo>
                            <a:pt x="31" y="40"/>
                          </a:lnTo>
                          <a:lnTo>
                            <a:pt x="0" y="45"/>
                          </a:lnTo>
                          <a:lnTo>
                            <a:pt x="26" y="60"/>
                          </a:lnTo>
                          <a:lnTo>
                            <a:pt x="2" y="76"/>
                          </a:lnTo>
                          <a:lnTo>
                            <a:pt x="38" y="71"/>
                          </a:lnTo>
                          <a:lnTo>
                            <a:pt x="33" y="91"/>
                          </a:lnTo>
                          <a:lnTo>
                            <a:pt x="52" y="81"/>
                          </a:lnTo>
                          <a:lnTo>
                            <a:pt x="59" y="110"/>
                          </a:lnTo>
                          <a:lnTo>
                            <a:pt x="72" y="78"/>
                          </a:lnTo>
                          <a:lnTo>
                            <a:pt x="90" y="102"/>
                          </a:lnTo>
                          <a:lnTo>
                            <a:pt x="97" y="74"/>
                          </a:lnTo>
                          <a:lnTo>
                            <a:pt x="124" y="93"/>
                          </a:lnTo>
                          <a:lnTo>
                            <a:pt x="116" y="67"/>
                          </a:lnTo>
                          <a:lnTo>
                            <a:pt x="147" y="69"/>
                          </a:lnTo>
                          <a:lnTo>
                            <a:pt x="119" y="53"/>
                          </a:lnTo>
                          <a:lnTo>
                            <a:pt x="143" y="41"/>
                          </a:lnTo>
                          <a:lnTo>
                            <a:pt x="114" y="38"/>
                          </a:lnTo>
                          <a:lnTo>
                            <a:pt x="126" y="22"/>
                          </a:lnTo>
                          <a:lnTo>
                            <a:pt x="97" y="28"/>
                          </a:lnTo>
                          <a:lnTo>
                            <a:pt x="100" y="0"/>
                          </a:lnTo>
                          <a:lnTo>
                            <a:pt x="74" y="2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70" name="Freeform 369"/>
                    <p:cNvSpPr>
                      <a:spLocks/>
                    </p:cNvSpPr>
                    <p:nvPr/>
                  </p:nvSpPr>
                  <p:spPr bwMode="auto">
                    <a:xfrm>
                      <a:off x="1251" y="2706"/>
                      <a:ext cx="70" cy="53"/>
                    </a:xfrm>
                    <a:custGeom>
                      <a:avLst/>
                      <a:gdLst>
                        <a:gd name="T0" fmla="*/ 9 w 140"/>
                        <a:gd name="T1" fmla="*/ 4 h 105"/>
                        <a:gd name="T2" fmla="*/ 7 w 140"/>
                        <a:gd name="T3" fmla="*/ 2 h 105"/>
                        <a:gd name="T4" fmla="*/ 7 w 140"/>
                        <a:gd name="T5" fmla="*/ 4 h 105"/>
                        <a:gd name="T6" fmla="*/ 1 w 140"/>
                        <a:gd name="T7" fmla="*/ 2 h 105"/>
                        <a:gd name="T8" fmla="*/ 4 w 140"/>
                        <a:gd name="T9" fmla="*/ 5 h 105"/>
                        <a:gd name="T10" fmla="*/ 0 w 140"/>
                        <a:gd name="T11" fmla="*/ 6 h 105"/>
                        <a:gd name="T12" fmla="*/ 3 w 140"/>
                        <a:gd name="T13" fmla="*/ 8 h 105"/>
                        <a:gd name="T14" fmla="*/ 1 w 140"/>
                        <a:gd name="T15" fmla="*/ 9 h 105"/>
                        <a:gd name="T16" fmla="*/ 5 w 140"/>
                        <a:gd name="T17" fmla="*/ 9 h 105"/>
                        <a:gd name="T18" fmla="*/ 4 w 140"/>
                        <a:gd name="T19" fmla="*/ 11 h 105"/>
                        <a:gd name="T20" fmla="*/ 7 w 140"/>
                        <a:gd name="T21" fmla="*/ 10 h 105"/>
                        <a:gd name="T22" fmla="*/ 7 w 140"/>
                        <a:gd name="T23" fmla="*/ 14 h 105"/>
                        <a:gd name="T24" fmla="*/ 9 w 140"/>
                        <a:gd name="T25" fmla="*/ 10 h 105"/>
                        <a:gd name="T26" fmla="*/ 11 w 140"/>
                        <a:gd name="T27" fmla="*/ 12 h 105"/>
                        <a:gd name="T28" fmla="*/ 12 w 140"/>
                        <a:gd name="T29" fmla="*/ 9 h 105"/>
                        <a:gd name="T30" fmla="*/ 15 w 140"/>
                        <a:gd name="T31" fmla="*/ 12 h 105"/>
                        <a:gd name="T32" fmla="*/ 14 w 140"/>
                        <a:gd name="T33" fmla="*/ 8 h 105"/>
                        <a:gd name="T34" fmla="*/ 18 w 140"/>
                        <a:gd name="T35" fmla="*/ 9 h 105"/>
                        <a:gd name="T36" fmla="*/ 15 w 140"/>
                        <a:gd name="T37" fmla="*/ 7 h 105"/>
                        <a:gd name="T38" fmla="*/ 18 w 140"/>
                        <a:gd name="T39" fmla="*/ 5 h 105"/>
                        <a:gd name="T40" fmla="*/ 14 w 140"/>
                        <a:gd name="T41" fmla="*/ 5 h 105"/>
                        <a:gd name="T42" fmla="*/ 15 w 140"/>
                        <a:gd name="T43" fmla="*/ 3 h 105"/>
                        <a:gd name="T44" fmla="*/ 12 w 140"/>
                        <a:gd name="T45" fmla="*/ 4 h 105"/>
                        <a:gd name="T46" fmla="*/ 12 w 140"/>
                        <a:gd name="T47" fmla="*/ 0 h 105"/>
                        <a:gd name="T48" fmla="*/ 9 w 140"/>
                        <a:gd name="T49" fmla="*/ 4 h 10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40" h="105">
                          <a:moveTo>
                            <a:pt x="71" y="27"/>
                          </a:moveTo>
                          <a:lnTo>
                            <a:pt x="56" y="12"/>
                          </a:lnTo>
                          <a:lnTo>
                            <a:pt x="49" y="31"/>
                          </a:lnTo>
                          <a:lnTo>
                            <a:pt x="4" y="12"/>
                          </a:lnTo>
                          <a:lnTo>
                            <a:pt x="30" y="38"/>
                          </a:lnTo>
                          <a:lnTo>
                            <a:pt x="0" y="43"/>
                          </a:lnTo>
                          <a:lnTo>
                            <a:pt x="24" y="57"/>
                          </a:lnTo>
                          <a:lnTo>
                            <a:pt x="2" y="72"/>
                          </a:lnTo>
                          <a:lnTo>
                            <a:pt x="37" y="67"/>
                          </a:lnTo>
                          <a:lnTo>
                            <a:pt x="31" y="86"/>
                          </a:lnTo>
                          <a:lnTo>
                            <a:pt x="50" y="77"/>
                          </a:lnTo>
                          <a:lnTo>
                            <a:pt x="56" y="105"/>
                          </a:lnTo>
                          <a:lnTo>
                            <a:pt x="69" y="74"/>
                          </a:lnTo>
                          <a:lnTo>
                            <a:pt x="87" y="96"/>
                          </a:lnTo>
                          <a:lnTo>
                            <a:pt x="92" y="70"/>
                          </a:lnTo>
                          <a:lnTo>
                            <a:pt x="118" y="89"/>
                          </a:lnTo>
                          <a:lnTo>
                            <a:pt x="111" y="64"/>
                          </a:lnTo>
                          <a:lnTo>
                            <a:pt x="140" y="65"/>
                          </a:lnTo>
                          <a:lnTo>
                            <a:pt x="114" y="51"/>
                          </a:lnTo>
                          <a:lnTo>
                            <a:pt x="137" y="39"/>
                          </a:lnTo>
                          <a:lnTo>
                            <a:pt x="109" y="36"/>
                          </a:lnTo>
                          <a:lnTo>
                            <a:pt x="119" y="22"/>
                          </a:lnTo>
                          <a:lnTo>
                            <a:pt x="92" y="26"/>
                          </a:lnTo>
                          <a:lnTo>
                            <a:pt x="95" y="0"/>
                          </a:lnTo>
                          <a:lnTo>
                            <a:pt x="71" y="2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71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1253" y="2708"/>
                      <a:ext cx="67" cy="51"/>
                    </a:xfrm>
                    <a:custGeom>
                      <a:avLst/>
                      <a:gdLst>
                        <a:gd name="T0" fmla="*/ 9 w 134"/>
                        <a:gd name="T1" fmla="*/ 4 h 102"/>
                        <a:gd name="T2" fmla="*/ 7 w 134"/>
                        <a:gd name="T3" fmla="*/ 2 h 102"/>
                        <a:gd name="T4" fmla="*/ 6 w 134"/>
                        <a:gd name="T5" fmla="*/ 4 h 102"/>
                        <a:gd name="T6" fmla="*/ 1 w 134"/>
                        <a:gd name="T7" fmla="*/ 2 h 102"/>
                        <a:gd name="T8" fmla="*/ 4 w 134"/>
                        <a:gd name="T9" fmla="*/ 5 h 102"/>
                        <a:gd name="T10" fmla="*/ 0 w 134"/>
                        <a:gd name="T11" fmla="*/ 5 h 102"/>
                        <a:gd name="T12" fmla="*/ 3 w 134"/>
                        <a:gd name="T13" fmla="*/ 7 h 102"/>
                        <a:gd name="T14" fmla="*/ 0 w 134"/>
                        <a:gd name="T15" fmla="*/ 9 h 102"/>
                        <a:gd name="T16" fmla="*/ 5 w 134"/>
                        <a:gd name="T17" fmla="*/ 9 h 102"/>
                        <a:gd name="T18" fmla="*/ 4 w 134"/>
                        <a:gd name="T19" fmla="*/ 11 h 102"/>
                        <a:gd name="T20" fmla="*/ 6 w 134"/>
                        <a:gd name="T21" fmla="*/ 10 h 102"/>
                        <a:gd name="T22" fmla="*/ 7 w 134"/>
                        <a:gd name="T23" fmla="*/ 13 h 102"/>
                        <a:gd name="T24" fmla="*/ 9 w 134"/>
                        <a:gd name="T25" fmla="*/ 9 h 102"/>
                        <a:gd name="T26" fmla="*/ 11 w 134"/>
                        <a:gd name="T27" fmla="*/ 12 h 102"/>
                        <a:gd name="T28" fmla="*/ 11 w 134"/>
                        <a:gd name="T29" fmla="*/ 9 h 102"/>
                        <a:gd name="T30" fmla="*/ 14 w 134"/>
                        <a:gd name="T31" fmla="*/ 11 h 102"/>
                        <a:gd name="T32" fmla="*/ 14 w 134"/>
                        <a:gd name="T33" fmla="*/ 8 h 102"/>
                        <a:gd name="T34" fmla="*/ 17 w 134"/>
                        <a:gd name="T35" fmla="*/ 8 h 102"/>
                        <a:gd name="T36" fmla="*/ 14 w 134"/>
                        <a:gd name="T37" fmla="*/ 6 h 102"/>
                        <a:gd name="T38" fmla="*/ 17 w 134"/>
                        <a:gd name="T39" fmla="*/ 5 h 102"/>
                        <a:gd name="T40" fmla="*/ 13 w 134"/>
                        <a:gd name="T41" fmla="*/ 5 h 102"/>
                        <a:gd name="T42" fmla="*/ 15 w 134"/>
                        <a:gd name="T43" fmla="*/ 3 h 102"/>
                        <a:gd name="T44" fmla="*/ 11 w 134"/>
                        <a:gd name="T45" fmla="*/ 4 h 102"/>
                        <a:gd name="T46" fmla="*/ 12 w 134"/>
                        <a:gd name="T47" fmla="*/ 0 h 102"/>
                        <a:gd name="T48" fmla="*/ 9 w 134"/>
                        <a:gd name="T49" fmla="*/ 4 h 10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34" h="102">
                          <a:moveTo>
                            <a:pt x="67" y="28"/>
                          </a:moveTo>
                          <a:lnTo>
                            <a:pt x="52" y="11"/>
                          </a:lnTo>
                          <a:lnTo>
                            <a:pt x="45" y="29"/>
                          </a:lnTo>
                          <a:lnTo>
                            <a:pt x="2" y="11"/>
                          </a:lnTo>
                          <a:lnTo>
                            <a:pt x="27" y="35"/>
                          </a:lnTo>
                          <a:lnTo>
                            <a:pt x="0" y="40"/>
                          </a:lnTo>
                          <a:lnTo>
                            <a:pt x="24" y="55"/>
                          </a:lnTo>
                          <a:lnTo>
                            <a:pt x="0" y="67"/>
                          </a:lnTo>
                          <a:lnTo>
                            <a:pt x="34" y="66"/>
                          </a:lnTo>
                          <a:lnTo>
                            <a:pt x="29" y="83"/>
                          </a:lnTo>
                          <a:lnTo>
                            <a:pt x="48" y="73"/>
                          </a:lnTo>
                          <a:lnTo>
                            <a:pt x="53" y="102"/>
                          </a:lnTo>
                          <a:lnTo>
                            <a:pt x="65" y="69"/>
                          </a:lnTo>
                          <a:lnTo>
                            <a:pt x="81" y="93"/>
                          </a:lnTo>
                          <a:lnTo>
                            <a:pt x="86" y="67"/>
                          </a:lnTo>
                          <a:lnTo>
                            <a:pt x="112" y="85"/>
                          </a:lnTo>
                          <a:lnTo>
                            <a:pt x="105" y="61"/>
                          </a:lnTo>
                          <a:lnTo>
                            <a:pt x="134" y="62"/>
                          </a:lnTo>
                          <a:lnTo>
                            <a:pt x="109" y="48"/>
                          </a:lnTo>
                          <a:lnTo>
                            <a:pt x="131" y="38"/>
                          </a:lnTo>
                          <a:lnTo>
                            <a:pt x="103" y="35"/>
                          </a:lnTo>
                          <a:lnTo>
                            <a:pt x="114" y="21"/>
                          </a:lnTo>
                          <a:lnTo>
                            <a:pt x="88" y="26"/>
                          </a:lnTo>
                          <a:lnTo>
                            <a:pt x="90" y="0"/>
                          </a:lnTo>
                          <a:lnTo>
                            <a:pt x="67" y="2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72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1255" y="2708"/>
                      <a:ext cx="63" cy="49"/>
                    </a:xfrm>
                    <a:custGeom>
                      <a:avLst/>
                      <a:gdLst>
                        <a:gd name="T0" fmla="*/ 8 w 128"/>
                        <a:gd name="T1" fmla="*/ 4 h 97"/>
                        <a:gd name="T2" fmla="*/ 6 w 128"/>
                        <a:gd name="T3" fmla="*/ 2 h 97"/>
                        <a:gd name="T4" fmla="*/ 5 w 128"/>
                        <a:gd name="T5" fmla="*/ 4 h 97"/>
                        <a:gd name="T6" fmla="*/ 0 w 128"/>
                        <a:gd name="T7" fmla="*/ 2 h 97"/>
                        <a:gd name="T8" fmla="*/ 3 w 128"/>
                        <a:gd name="T9" fmla="*/ 5 h 97"/>
                        <a:gd name="T10" fmla="*/ 0 w 128"/>
                        <a:gd name="T11" fmla="*/ 5 h 97"/>
                        <a:gd name="T12" fmla="*/ 2 w 128"/>
                        <a:gd name="T13" fmla="*/ 7 h 97"/>
                        <a:gd name="T14" fmla="*/ 0 w 128"/>
                        <a:gd name="T15" fmla="*/ 8 h 97"/>
                        <a:gd name="T16" fmla="*/ 4 w 128"/>
                        <a:gd name="T17" fmla="*/ 8 h 97"/>
                        <a:gd name="T18" fmla="*/ 3 w 128"/>
                        <a:gd name="T19" fmla="*/ 10 h 97"/>
                        <a:gd name="T20" fmla="*/ 5 w 128"/>
                        <a:gd name="T21" fmla="*/ 9 h 97"/>
                        <a:gd name="T22" fmla="*/ 6 w 128"/>
                        <a:gd name="T23" fmla="*/ 13 h 97"/>
                        <a:gd name="T24" fmla="*/ 7 w 128"/>
                        <a:gd name="T25" fmla="*/ 9 h 97"/>
                        <a:gd name="T26" fmla="*/ 9 w 128"/>
                        <a:gd name="T27" fmla="*/ 11 h 97"/>
                        <a:gd name="T28" fmla="*/ 10 w 128"/>
                        <a:gd name="T29" fmla="*/ 8 h 97"/>
                        <a:gd name="T30" fmla="*/ 13 w 128"/>
                        <a:gd name="T31" fmla="*/ 11 h 97"/>
                        <a:gd name="T32" fmla="*/ 12 w 128"/>
                        <a:gd name="T33" fmla="*/ 8 h 97"/>
                        <a:gd name="T34" fmla="*/ 15 w 128"/>
                        <a:gd name="T35" fmla="*/ 8 h 97"/>
                        <a:gd name="T36" fmla="*/ 12 w 128"/>
                        <a:gd name="T37" fmla="*/ 6 h 97"/>
                        <a:gd name="T38" fmla="*/ 15 w 128"/>
                        <a:gd name="T39" fmla="*/ 5 h 97"/>
                        <a:gd name="T40" fmla="*/ 12 w 128"/>
                        <a:gd name="T41" fmla="*/ 5 h 97"/>
                        <a:gd name="T42" fmla="*/ 13 w 128"/>
                        <a:gd name="T43" fmla="*/ 3 h 97"/>
                        <a:gd name="T44" fmla="*/ 10 w 128"/>
                        <a:gd name="T45" fmla="*/ 3 h 97"/>
                        <a:gd name="T46" fmla="*/ 10 w 128"/>
                        <a:gd name="T47" fmla="*/ 0 h 97"/>
                        <a:gd name="T48" fmla="*/ 8 w 128"/>
                        <a:gd name="T49" fmla="*/ 4 h 9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28" h="97">
                          <a:moveTo>
                            <a:pt x="64" y="26"/>
                          </a:moveTo>
                          <a:lnTo>
                            <a:pt x="49" y="10"/>
                          </a:lnTo>
                          <a:lnTo>
                            <a:pt x="43" y="27"/>
                          </a:lnTo>
                          <a:lnTo>
                            <a:pt x="2" y="10"/>
                          </a:lnTo>
                          <a:lnTo>
                            <a:pt x="28" y="33"/>
                          </a:lnTo>
                          <a:lnTo>
                            <a:pt x="0" y="38"/>
                          </a:lnTo>
                          <a:lnTo>
                            <a:pt x="23" y="52"/>
                          </a:lnTo>
                          <a:lnTo>
                            <a:pt x="0" y="64"/>
                          </a:lnTo>
                          <a:lnTo>
                            <a:pt x="33" y="62"/>
                          </a:lnTo>
                          <a:lnTo>
                            <a:pt x="28" y="78"/>
                          </a:lnTo>
                          <a:lnTo>
                            <a:pt x="45" y="69"/>
                          </a:lnTo>
                          <a:lnTo>
                            <a:pt x="50" y="97"/>
                          </a:lnTo>
                          <a:lnTo>
                            <a:pt x="62" y="65"/>
                          </a:lnTo>
                          <a:lnTo>
                            <a:pt x="78" y="88"/>
                          </a:lnTo>
                          <a:lnTo>
                            <a:pt x="83" y="64"/>
                          </a:lnTo>
                          <a:lnTo>
                            <a:pt x="107" y="81"/>
                          </a:lnTo>
                          <a:lnTo>
                            <a:pt x="99" y="57"/>
                          </a:lnTo>
                          <a:lnTo>
                            <a:pt x="128" y="59"/>
                          </a:lnTo>
                          <a:lnTo>
                            <a:pt x="104" y="46"/>
                          </a:lnTo>
                          <a:lnTo>
                            <a:pt x="125" y="36"/>
                          </a:lnTo>
                          <a:lnTo>
                            <a:pt x="99" y="33"/>
                          </a:lnTo>
                          <a:lnTo>
                            <a:pt x="109" y="21"/>
                          </a:lnTo>
                          <a:lnTo>
                            <a:pt x="83" y="24"/>
                          </a:lnTo>
                          <a:lnTo>
                            <a:pt x="87" y="0"/>
                          </a:lnTo>
                          <a:lnTo>
                            <a:pt x="64" y="2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73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1256" y="2710"/>
                      <a:ext cx="61" cy="46"/>
                    </a:xfrm>
                    <a:custGeom>
                      <a:avLst/>
                      <a:gdLst>
                        <a:gd name="T0" fmla="*/ 8 w 121"/>
                        <a:gd name="T1" fmla="*/ 3 h 92"/>
                        <a:gd name="T2" fmla="*/ 6 w 121"/>
                        <a:gd name="T3" fmla="*/ 2 h 92"/>
                        <a:gd name="T4" fmla="*/ 5 w 121"/>
                        <a:gd name="T5" fmla="*/ 4 h 92"/>
                        <a:gd name="T6" fmla="*/ 1 w 121"/>
                        <a:gd name="T7" fmla="*/ 2 h 92"/>
                        <a:gd name="T8" fmla="*/ 4 w 121"/>
                        <a:gd name="T9" fmla="*/ 4 h 92"/>
                        <a:gd name="T10" fmla="*/ 0 w 121"/>
                        <a:gd name="T11" fmla="*/ 5 h 92"/>
                        <a:gd name="T12" fmla="*/ 3 w 121"/>
                        <a:gd name="T13" fmla="*/ 7 h 92"/>
                        <a:gd name="T14" fmla="*/ 0 w 121"/>
                        <a:gd name="T15" fmla="*/ 8 h 92"/>
                        <a:gd name="T16" fmla="*/ 4 w 121"/>
                        <a:gd name="T17" fmla="*/ 8 h 92"/>
                        <a:gd name="T18" fmla="*/ 4 w 121"/>
                        <a:gd name="T19" fmla="*/ 10 h 92"/>
                        <a:gd name="T20" fmla="*/ 6 w 121"/>
                        <a:gd name="T21" fmla="*/ 9 h 92"/>
                        <a:gd name="T22" fmla="*/ 6 w 121"/>
                        <a:gd name="T23" fmla="*/ 12 h 92"/>
                        <a:gd name="T24" fmla="*/ 8 w 121"/>
                        <a:gd name="T25" fmla="*/ 8 h 92"/>
                        <a:gd name="T26" fmla="*/ 10 w 121"/>
                        <a:gd name="T27" fmla="*/ 11 h 92"/>
                        <a:gd name="T28" fmla="*/ 10 w 121"/>
                        <a:gd name="T29" fmla="*/ 8 h 92"/>
                        <a:gd name="T30" fmla="*/ 13 w 121"/>
                        <a:gd name="T31" fmla="*/ 10 h 92"/>
                        <a:gd name="T32" fmla="*/ 12 w 121"/>
                        <a:gd name="T33" fmla="*/ 7 h 92"/>
                        <a:gd name="T34" fmla="*/ 16 w 121"/>
                        <a:gd name="T35" fmla="*/ 7 h 92"/>
                        <a:gd name="T36" fmla="*/ 13 w 121"/>
                        <a:gd name="T37" fmla="*/ 6 h 92"/>
                        <a:gd name="T38" fmla="*/ 15 w 121"/>
                        <a:gd name="T39" fmla="*/ 5 h 92"/>
                        <a:gd name="T40" fmla="*/ 12 w 121"/>
                        <a:gd name="T41" fmla="*/ 4 h 92"/>
                        <a:gd name="T42" fmla="*/ 13 w 121"/>
                        <a:gd name="T43" fmla="*/ 3 h 92"/>
                        <a:gd name="T44" fmla="*/ 10 w 121"/>
                        <a:gd name="T45" fmla="*/ 3 h 92"/>
                        <a:gd name="T46" fmla="*/ 11 w 121"/>
                        <a:gd name="T47" fmla="*/ 0 h 92"/>
                        <a:gd name="T48" fmla="*/ 8 w 121"/>
                        <a:gd name="T49" fmla="*/ 3 h 9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21" h="92">
                          <a:moveTo>
                            <a:pt x="60" y="24"/>
                          </a:moveTo>
                          <a:lnTo>
                            <a:pt x="46" y="11"/>
                          </a:lnTo>
                          <a:lnTo>
                            <a:pt x="39" y="26"/>
                          </a:lnTo>
                          <a:lnTo>
                            <a:pt x="1" y="11"/>
                          </a:lnTo>
                          <a:lnTo>
                            <a:pt x="26" y="31"/>
                          </a:lnTo>
                          <a:lnTo>
                            <a:pt x="0" y="37"/>
                          </a:lnTo>
                          <a:lnTo>
                            <a:pt x="20" y="49"/>
                          </a:lnTo>
                          <a:lnTo>
                            <a:pt x="0" y="61"/>
                          </a:lnTo>
                          <a:lnTo>
                            <a:pt x="31" y="59"/>
                          </a:lnTo>
                          <a:lnTo>
                            <a:pt x="26" y="75"/>
                          </a:lnTo>
                          <a:lnTo>
                            <a:pt x="43" y="66"/>
                          </a:lnTo>
                          <a:lnTo>
                            <a:pt x="46" y="92"/>
                          </a:lnTo>
                          <a:lnTo>
                            <a:pt x="58" y="62"/>
                          </a:lnTo>
                          <a:lnTo>
                            <a:pt x="74" y="83"/>
                          </a:lnTo>
                          <a:lnTo>
                            <a:pt x="77" y="61"/>
                          </a:lnTo>
                          <a:lnTo>
                            <a:pt x="100" y="76"/>
                          </a:lnTo>
                          <a:lnTo>
                            <a:pt x="93" y="56"/>
                          </a:lnTo>
                          <a:lnTo>
                            <a:pt x="121" y="56"/>
                          </a:lnTo>
                          <a:lnTo>
                            <a:pt x="98" y="43"/>
                          </a:lnTo>
                          <a:lnTo>
                            <a:pt x="117" y="35"/>
                          </a:lnTo>
                          <a:lnTo>
                            <a:pt x="93" y="31"/>
                          </a:lnTo>
                          <a:lnTo>
                            <a:pt x="102" y="19"/>
                          </a:lnTo>
                          <a:lnTo>
                            <a:pt x="79" y="23"/>
                          </a:lnTo>
                          <a:lnTo>
                            <a:pt x="81" y="0"/>
                          </a:lnTo>
                          <a:lnTo>
                            <a:pt x="60" y="2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74" name="Freeform 373"/>
                    <p:cNvSpPr>
                      <a:spLocks/>
                    </p:cNvSpPr>
                    <p:nvPr/>
                  </p:nvSpPr>
                  <p:spPr bwMode="auto">
                    <a:xfrm>
                      <a:off x="1258" y="2711"/>
                      <a:ext cx="57" cy="43"/>
                    </a:xfrm>
                    <a:custGeom>
                      <a:avLst/>
                      <a:gdLst>
                        <a:gd name="T0" fmla="*/ 8 w 114"/>
                        <a:gd name="T1" fmla="*/ 3 h 86"/>
                        <a:gd name="T2" fmla="*/ 6 w 114"/>
                        <a:gd name="T3" fmla="*/ 2 h 86"/>
                        <a:gd name="T4" fmla="*/ 5 w 114"/>
                        <a:gd name="T5" fmla="*/ 3 h 86"/>
                        <a:gd name="T6" fmla="*/ 1 w 114"/>
                        <a:gd name="T7" fmla="*/ 2 h 86"/>
                        <a:gd name="T8" fmla="*/ 3 w 114"/>
                        <a:gd name="T9" fmla="*/ 4 h 86"/>
                        <a:gd name="T10" fmla="*/ 0 w 114"/>
                        <a:gd name="T11" fmla="*/ 5 h 86"/>
                        <a:gd name="T12" fmla="*/ 3 w 114"/>
                        <a:gd name="T13" fmla="*/ 6 h 86"/>
                        <a:gd name="T14" fmla="*/ 0 w 114"/>
                        <a:gd name="T15" fmla="*/ 8 h 86"/>
                        <a:gd name="T16" fmla="*/ 4 w 114"/>
                        <a:gd name="T17" fmla="*/ 7 h 86"/>
                        <a:gd name="T18" fmla="*/ 3 w 114"/>
                        <a:gd name="T19" fmla="*/ 9 h 86"/>
                        <a:gd name="T20" fmla="*/ 5 w 114"/>
                        <a:gd name="T21" fmla="*/ 8 h 86"/>
                        <a:gd name="T22" fmla="*/ 6 w 114"/>
                        <a:gd name="T23" fmla="*/ 11 h 86"/>
                        <a:gd name="T24" fmla="*/ 7 w 114"/>
                        <a:gd name="T25" fmla="*/ 8 h 86"/>
                        <a:gd name="T26" fmla="*/ 9 w 114"/>
                        <a:gd name="T27" fmla="*/ 10 h 86"/>
                        <a:gd name="T28" fmla="*/ 10 w 114"/>
                        <a:gd name="T29" fmla="*/ 8 h 86"/>
                        <a:gd name="T30" fmla="*/ 12 w 114"/>
                        <a:gd name="T31" fmla="*/ 10 h 86"/>
                        <a:gd name="T32" fmla="*/ 11 w 114"/>
                        <a:gd name="T33" fmla="*/ 7 h 86"/>
                        <a:gd name="T34" fmla="*/ 15 w 114"/>
                        <a:gd name="T35" fmla="*/ 7 h 86"/>
                        <a:gd name="T36" fmla="*/ 12 w 114"/>
                        <a:gd name="T37" fmla="*/ 6 h 86"/>
                        <a:gd name="T38" fmla="*/ 14 w 114"/>
                        <a:gd name="T39" fmla="*/ 5 h 86"/>
                        <a:gd name="T40" fmla="*/ 11 w 114"/>
                        <a:gd name="T41" fmla="*/ 4 h 86"/>
                        <a:gd name="T42" fmla="*/ 13 w 114"/>
                        <a:gd name="T43" fmla="*/ 3 h 86"/>
                        <a:gd name="T44" fmla="*/ 10 w 114"/>
                        <a:gd name="T45" fmla="*/ 3 h 86"/>
                        <a:gd name="T46" fmla="*/ 10 w 114"/>
                        <a:gd name="T47" fmla="*/ 0 h 86"/>
                        <a:gd name="T48" fmla="*/ 8 w 114"/>
                        <a:gd name="T49" fmla="*/ 3 h 8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14" h="86">
                          <a:moveTo>
                            <a:pt x="57" y="22"/>
                          </a:moveTo>
                          <a:lnTo>
                            <a:pt x="43" y="9"/>
                          </a:lnTo>
                          <a:lnTo>
                            <a:pt x="38" y="24"/>
                          </a:lnTo>
                          <a:lnTo>
                            <a:pt x="2" y="9"/>
                          </a:lnTo>
                          <a:lnTo>
                            <a:pt x="24" y="29"/>
                          </a:lnTo>
                          <a:lnTo>
                            <a:pt x="0" y="35"/>
                          </a:lnTo>
                          <a:lnTo>
                            <a:pt x="19" y="47"/>
                          </a:lnTo>
                          <a:lnTo>
                            <a:pt x="0" y="57"/>
                          </a:lnTo>
                          <a:lnTo>
                            <a:pt x="29" y="55"/>
                          </a:lnTo>
                          <a:lnTo>
                            <a:pt x="24" y="69"/>
                          </a:lnTo>
                          <a:lnTo>
                            <a:pt x="40" y="62"/>
                          </a:lnTo>
                          <a:lnTo>
                            <a:pt x="45" y="86"/>
                          </a:lnTo>
                          <a:lnTo>
                            <a:pt x="55" y="59"/>
                          </a:lnTo>
                          <a:lnTo>
                            <a:pt x="69" y="78"/>
                          </a:lnTo>
                          <a:lnTo>
                            <a:pt x="74" y="57"/>
                          </a:lnTo>
                          <a:lnTo>
                            <a:pt x="95" y="73"/>
                          </a:lnTo>
                          <a:lnTo>
                            <a:pt x="88" y="52"/>
                          </a:lnTo>
                          <a:lnTo>
                            <a:pt x="114" y="54"/>
                          </a:lnTo>
                          <a:lnTo>
                            <a:pt x="92" y="41"/>
                          </a:lnTo>
                          <a:lnTo>
                            <a:pt x="111" y="33"/>
                          </a:lnTo>
                          <a:lnTo>
                            <a:pt x="88" y="29"/>
                          </a:lnTo>
                          <a:lnTo>
                            <a:pt x="97" y="17"/>
                          </a:lnTo>
                          <a:lnTo>
                            <a:pt x="74" y="21"/>
                          </a:lnTo>
                          <a:lnTo>
                            <a:pt x="76" y="0"/>
                          </a:lnTo>
                          <a:lnTo>
                            <a:pt x="57" y="2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75" name="Freeform 374"/>
                    <p:cNvSpPr>
                      <a:spLocks/>
                    </p:cNvSpPr>
                    <p:nvPr/>
                  </p:nvSpPr>
                  <p:spPr bwMode="auto">
                    <a:xfrm>
                      <a:off x="1260" y="2713"/>
                      <a:ext cx="53" cy="40"/>
                    </a:xfrm>
                    <a:custGeom>
                      <a:avLst/>
                      <a:gdLst>
                        <a:gd name="T0" fmla="*/ 6 w 107"/>
                        <a:gd name="T1" fmla="*/ 2 h 81"/>
                        <a:gd name="T2" fmla="*/ 5 w 107"/>
                        <a:gd name="T3" fmla="*/ 1 h 81"/>
                        <a:gd name="T4" fmla="*/ 4 w 107"/>
                        <a:gd name="T5" fmla="*/ 3 h 81"/>
                        <a:gd name="T6" fmla="*/ 0 w 107"/>
                        <a:gd name="T7" fmla="*/ 1 h 81"/>
                        <a:gd name="T8" fmla="*/ 2 w 107"/>
                        <a:gd name="T9" fmla="*/ 3 h 81"/>
                        <a:gd name="T10" fmla="*/ 0 w 107"/>
                        <a:gd name="T11" fmla="*/ 4 h 81"/>
                        <a:gd name="T12" fmla="*/ 2 w 107"/>
                        <a:gd name="T13" fmla="*/ 5 h 81"/>
                        <a:gd name="T14" fmla="*/ 0 w 107"/>
                        <a:gd name="T15" fmla="*/ 6 h 81"/>
                        <a:gd name="T16" fmla="*/ 3 w 107"/>
                        <a:gd name="T17" fmla="*/ 6 h 81"/>
                        <a:gd name="T18" fmla="*/ 2 w 107"/>
                        <a:gd name="T19" fmla="*/ 8 h 81"/>
                        <a:gd name="T20" fmla="*/ 4 w 107"/>
                        <a:gd name="T21" fmla="*/ 7 h 81"/>
                        <a:gd name="T22" fmla="*/ 5 w 107"/>
                        <a:gd name="T23" fmla="*/ 10 h 81"/>
                        <a:gd name="T24" fmla="*/ 6 w 107"/>
                        <a:gd name="T25" fmla="*/ 6 h 81"/>
                        <a:gd name="T26" fmla="*/ 8 w 107"/>
                        <a:gd name="T27" fmla="*/ 9 h 81"/>
                        <a:gd name="T28" fmla="*/ 8 w 107"/>
                        <a:gd name="T29" fmla="*/ 6 h 81"/>
                        <a:gd name="T30" fmla="*/ 11 w 107"/>
                        <a:gd name="T31" fmla="*/ 8 h 81"/>
                        <a:gd name="T32" fmla="*/ 10 w 107"/>
                        <a:gd name="T33" fmla="*/ 6 h 81"/>
                        <a:gd name="T34" fmla="*/ 13 w 107"/>
                        <a:gd name="T35" fmla="*/ 6 h 81"/>
                        <a:gd name="T36" fmla="*/ 10 w 107"/>
                        <a:gd name="T37" fmla="*/ 4 h 81"/>
                        <a:gd name="T38" fmla="*/ 12 w 107"/>
                        <a:gd name="T39" fmla="*/ 3 h 81"/>
                        <a:gd name="T40" fmla="*/ 10 w 107"/>
                        <a:gd name="T41" fmla="*/ 3 h 81"/>
                        <a:gd name="T42" fmla="*/ 11 w 107"/>
                        <a:gd name="T43" fmla="*/ 2 h 81"/>
                        <a:gd name="T44" fmla="*/ 8 w 107"/>
                        <a:gd name="T45" fmla="*/ 2 h 81"/>
                        <a:gd name="T46" fmla="*/ 9 w 107"/>
                        <a:gd name="T47" fmla="*/ 0 h 81"/>
                        <a:gd name="T48" fmla="*/ 6 w 107"/>
                        <a:gd name="T49" fmla="*/ 2 h 8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07" h="81">
                          <a:moveTo>
                            <a:pt x="53" y="20"/>
                          </a:moveTo>
                          <a:lnTo>
                            <a:pt x="41" y="8"/>
                          </a:lnTo>
                          <a:lnTo>
                            <a:pt x="36" y="24"/>
                          </a:lnTo>
                          <a:lnTo>
                            <a:pt x="1" y="8"/>
                          </a:lnTo>
                          <a:lnTo>
                            <a:pt x="22" y="27"/>
                          </a:lnTo>
                          <a:lnTo>
                            <a:pt x="0" y="32"/>
                          </a:lnTo>
                          <a:lnTo>
                            <a:pt x="19" y="43"/>
                          </a:lnTo>
                          <a:lnTo>
                            <a:pt x="0" y="53"/>
                          </a:lnTo>
                          <a:lnTo>
                            <a:pt x="27" y="51"/>
                          </a:lnTo>
                          <a:lnTo>
                            <a:pt x="22" y="65"/>
                          </a:lnTo>
                          <a:lnTo>
                            <a:pt x="38" y="58"/>
                          </a:lnTo>
                          <a:lnTo>
                            <a:pt x="41" y="81"/>
                          </a:lnTo>
                          <a:lnTo>
                            <a:pt x="51" y="55"/>
                          </a:lnTo>
                          <a:lnTo>
                            <a:pt x="65" y="74"/>
                          </a:lnTo>
                          <a:lnTo>
                            <a:pt x="69" y="53"/>
                          </a:lnTo>
                          <a:lnTo>
                            <a:pt x="89" y="67"/>
                          </a:lnTo>
                          <a:lnTo>
                            <a:pt x="82" y="48"/>
                          </a:lnTo>
                          <a:lnTo>
                            <a:pt x="107" y="50"/>
                          </a:lnTo>
                          <a:lnTo>
                            <a:pt x="86" y="39"/>
                          </a:lnTo>
                          <a:lnTo>
                            <a:pt x="103" y="29"/>
                          </a:lnTo>
                          <a:lnTo>
                            <a:pt x="82" y="27"/>
                          </a:lnTo>
                          <a:lnTo>
                            <a:pt x="89" y="17"/>
                          </a:lnTo>
                          <a:lnTo>
                            <a:pt x="69" y="20"/>
                          </a:lnTo>
                          <a:lnTo>
                            <a:pt x="72" y="0"/>
                          </a:lnTo>
                          <a:lnTo>
                            <a:pt x="53" y="2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76" name="Freeform 375"/>
                    <p:cNvSpPr>
                      <a:spLocks/>
                    </p:cNvSpPr>
                    <p:nvPr/>
                  </p:nvSpPr>
                  <p:spPr bwMode="auto">
                    <a:xfrm>
                      <a:off x="1262" y="2714"/>
                      <a:ext cx="50" cy="38"/>
                    </a:xfrm>
                    <a:custGeom>
                      <a:avLst/>
                      <a:gdLst>
                        <a:gd name="T0" fmla="*/ 7 w 100"/>
                        <a:gd name="T1" fmla="*/ 3 h 76"/>
                        <a:gd name="T2" fmla="*/ 5 w 100"/>
                        <a:gd name="T3" fmla="*/ 2 h 76"/>
                        <a:gd name="T4" fmla="*/ 5 w 100"/>
                        <a:gd name="T5" fmla="*/ 3 h 76"/>
                        <a:gd name="T6" fmla="*/ 1 w 100"/>
                        <a:gd name="T7" fmla="*/ 2 h 76"/>
                        <a:gd name="T8" fmla="*/ 3 w 100"/>
                        <a:gd name="T9" fmla="*/ 4 h 76"/>
                        <a:gd name="T10" fmla="*/ 0 w 100"/>
                        <a:gd name="T11" fmla="*/ 4 h 76"/>
                        <a:gd name="T12" fmla="*/ 3 w 100"/>
                        <a:gd name="T13" fmla="*/ 6 h 76"/>
                        <a:gd name="T14" fmla="*/ 0 w 100"/>
                        <a:gd name="T15" fmla="*/ 7 h 76"/>
                        <a:gd name="T16" fmla="*/ 4 w 100"/>
                        <a:gd name="T17" fmla="*/ 7 h 76"/>
                        <a:gd name="T18" fmla="*/ 3 w 100"/>
                        <a:gd name="T19" fmla="*/ 8 h 76"/>
                        <a:gd name="T20" fmla="*/ 5 w 100"/>
                        <a:gd name="T21" fmla="*/ 7 h 76"/>
                        <a:gd name="T22" fmla="*/ 5 w 100"/>
                        <a:gd name="T23" fmla="*/ 10 h 76"/>
                        <a:gd name="T24" fmla="*/ 6 w 100"/>
                        <a:gd name="T25" fmla="*/ 7 h 76"/>
                        <a:gd name="T26" fmla="*/ 8 w 100"/>
                        <a:gd name="T27" fmla="*/ 9 h 76"/>
                        <a:gd name="T28" fmla="*/ 8 w 100"/>
                        <a:gd name="T29" fmla="*/ 7 h 76"/>
                        <a:gd name="T30" fmla="*/ 11 w 100"/>
                        <a:gd name="T31" fmla="*/ 8 h 76"/>
                        <a:gd name="T32" fmla="*/ 10 w 100"/>
                        <a:gd name="T33" fmla="*/ 6 h 76"/>
                        <a:gd name="T34" fmla="*/ 13 w 100"/>
                        <a:gd name="T35" fmla="*/ 6 h 76"/>
                        <a:gd name="T36" fmla="*/ 11 w 100"/>
                        <a:gd name="T37" fmla="*/ 5 h 76"/>
                        <a:gd name="T38" fmla="*/ 13 w 100"/>
                        <a:gd name="T39" fmla="*/ 4 h 76"/>
                        <a:gd name="T40" fmla="*/ 10 w 100"/>
                        <a:gd name="T41" fmla="*/ 4 h 76"/>
                        <a:gd name="T42" fmla="*/ 11 w 100"/>
                        <a:gd name="T43" fmla="*/ 2 h 76"/>
                        <a:gd name="T44" fmla="*/ 9 w 100"/>
                        <a:gd name="T45" fmla="*/ 3 h 76"/>
                        <a:gd name="T46" fmla="*/ 9 w 100"/>
                        <a:gd name="T47" fmla="*/ 0 h 76"/>
                        <a:gd name="T48" fmla="*/ 7 w 100"/>
                        <a:gd name="T49" fmla="*/ 3 h 7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00" h="76">
                          <a:moveTo>
                            <a:pt x="50" y="21"/>
                          </a:moveTo>
                          <a:lnTo>
                            <a:pt x="38" y="9"/>
                          </a:lnTo>
                          <a:lnTo>
                            <a:pt x="33" y="23"/>
                          </a:lnTo>
                          <a:lnTo>
                            <a:pt x="2" y="9"/>
                          </a:lnTo>
                          <a:lnTo>
                            <a:pt x="21" y="26"/>
                          </a:lnTo>
                          <a:lnTo>
                            <a:pt x="0" y="30"/>
                          </a:lnTo>
                          <a:lnTo>
                            <a:pt x="17" y="42"/>
                          </a:lnTo>
                          <a:lnTo>
                            <a:pt x="0" y="50"/>
                          </a:lnTo>
                          <a:lnTo>
                            <a:pt x="26" y="49"/>
                          </a:lnTo>
                          <a:lnTo>
                            <a:pt x="22" y="62"/>
                          </a:lnTo>
                          <a:lnTo>
                            <a:pt x="36" y="55"/>
                          </a:lnTo>
                          <a:lnTo>
                            <a:pt x="40" y="76"/>
                          </a:lnTo>
                          <a:lnTo>
                            <a:pt x="48" y="52"/>
                          </a:lnTo>
                          <a:lnTo>
                            <a:pt x="60" y="69"/>
                          </a:lnTo>
                          <a:lnTo>
                            <a:pt x="64" y="50"/>
                          </a:lnTo>
                          <a:lnTo>
                            <a:pt x="83" y="64"/>
                          </a:lnTo>
                          <a:lnTo>
                            <a:pt x="78" y="45"/>
                          </a:lnTo>
                          <a:lnTo>
                            <a:pt x="100" y="47"/>
                          </a:lnTo>
                          <a:lnTo>
                            <a:pt x="81" y="36"/>
                          </a:lnTo>
                          <a:lnTo>
                            <a:pt x="97" y="28"/>
                          </a:lnTo>
                          <a:lnTo>
                            <a:pt x="78" y="26"/>
                          </a:lnTo>
                          <a:lnTo>
                            <a:pt x="85" y="16"/>
                          </a:lnTo>
                          <a:lnTo>
                            <a:pt x="66" y="19"/>
                          </a:lnTo>
                          <a:lnTo>
                            <a:pt x="67" y="0"/>
                          </a:lnTo>
                          <a:lnTo>
                            <a:pt x="50" y="2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77" name="Freeform 376"/>
                    <p:cNvSpPr>
                      <a:spLocks/>
                    </p:cNvSpPr>
                    <p:nvPr/>
                  </p:nvSpPr>
                  <p:spPr bwMode="auto">
                    <a:xfrm>
                      <a:off x="1263" y="2715"/>
                      <a:ext cx="47" cy="36"/>
                    </a:xfrm>
                    <a:custGeom>
                      <a:avLst/>
                      <a:gdLst>
                        <a:gd name="T0" fmla="*/ 6 w 94"/>
                        <a:gd name="T1" fmla="*/ 3 h 70"/>
                        <a:gd name="T2" fmla="*/ 5 w 94"/>
                        <a:gd name="T3" fmla="*/ 1 h 70"/>
                        <a:gd name="T4" fmla="*/ 4 w 94"/>
                        <a:gd name="T5" fmla="*/ 3 h 70"/>
                        <a:gd name="T6" fmla="*/ 1 w 94"/>
                        <a:gd name="T7" fmla="*/ 1 h 70"/>
                        <a:gd name="T8" fmla="*/ 3 w 94"/>
                        <a:gd name="T9" fmla="*/ 3 h 70"/>
                        <a:gd name="T10" fmla="*/ 0 w 94"/>
                        <a:gd name="T11" fmla="*/ 4 h 70"/>
                        <a:gd name="T12" fmla="*/ 2 w 94"/>
                        <a:gd name="T13" fmla="*/ 5 h 70"/>
                        <a:gd name="T14" fmla="*/ 0 w 94"/>
                        <a:gd name="T15" fmla="*/ 6 h 70"/>
                        <a:gd name="T16" fmla="*/ 4 w 94"/>
                        <a:gd name="T17" fmla="*/ 6 h 70"/>
                        <a:gd name="T18" fmla="*/ 3 w 94"/>
                        <a:gd name="T19" fmla="*/ 8 h 70"/>
                        <a:gd name="T20" fmla="*/ 5 w 94"/>
                        <a:gd name="T21" fmla="*/ 7 h 70"/>
                        <a:gd name="T22" fmla="*/ 5 w 94"/>
                        <a:gd name="T23" fmla="*/ 10 h 70"/>
                        <a:gd name="T24" fmla="*/ 6 w 94"/>
                        <a:gd name="T25" fmla="*/ 7 h 70"/>
                        <a:gd name="T26" fmla="*/ 8 w 94"/>
                        <a:gd name="T27" fmla="*/ 9 h 70"/>
                        <a:gd name="T28" fmla="*/ 8 w 94"/>
                        <a:gd name="T29" fmla="*/ 6 h 70"/>
                        <a:gd name="T30" fmla="*/ 10 w 94"/>
                        <a:gd name="T31" fmla="*/ 8 h 70"/>
                        <a:gd name="T32" fmla="*/ 10 w 94"/>
                        <a:gd name="T33" fmla="*/ 6 h 70"/>
                        <a:gd name="T34" fmla="*/ 12 w 94"/>
                        <a:gd name="T35" fmla="*/ 6 h 70"/>
                        <a:gd name="T36" fmla="*/ 10 w 94"/>
                        <a:gd name="T37" fmla="*/ 5 h 70"/>
                        <a:gd name="T38" fmla="*/ 12 w 94"/>
                        <a:gd name="T39" fmla="*/ 4 h 70"/>
                        <a:gd name="T40" fmla="*/ 10 w 94"/>
                        <a:gd name="T41" fmla="*/ 3 h 70"/>
                        <a:gd name="T42" fmla="*/ 10 w 94"/>
                        <a:gd name="T43" fmla="*/ 2 h 70"/>
                        <a:gd name="T44" fmla="*/ 8 w 94"/>
                        <a:gd name="T45" fmla="*/ 3 h 70"/>
                        <a:gd name="T46" fmla="*/ 8 w 94"/>
                        <a:gd name="T47" fmla="*/ 0 h 70"/>
                        <a:gd name="T48" fmla="*/ 6 w 94"/>
                        <a:gd name="T49" fmla="*/ 3 h 7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94" h="70">
                          <a:moveTo>
                            <a:pt x="47" y="19"/>
                          </a:moveTo>
                          <a:lnTo>
                            <a:pt x="37" y="7"/>
                          </a:lnTo>
                          <a:lnTo>
                            <a:pt x="32" y="20"/>
                          </a:lnTo>
                          <a:lnTo>
                            <a:pt x="2" y="7"/>
                          </a:lnTo>
                          <a:lnTo>
                            <a:pt x="19" y="24"/>
                          </a:lnTo>
                          <a:lnTo>
                            <a:pt x="0" y="27"/>
                          </a:lnTo>
                          <a:lnTo>
                            <a:pt x="16" y="38"/>
                          </a:lnTo>
                          <a:lnTo>
                            <a:pt x="0" y="46"/>
                          </a:lnTo>
                          <a:lnTo>
                            <a:pt x="25" y="45"/>
                          </a:lnTo>
                          <a:lnTo>
                            <a:pt x="21" y="57"/>
                          </a:lnTo>
                          <a:lnTo>
                            <a:pt x="33" y="50"/>
                          </a:lnTo>
                          <a:lnTo>
                            <a:pt x="37" y="70"/>
                          </a:lnTo>
                          <a:lnTo>
                            <a:pt x="45" y="48"/>
                          </a:lnTo>
                          <a:lnTo>
                            <a:pt x="57" y="64"/>
                          </a:lnTo>
                          <a:lnTo>
                            <a:pt x="61" y="46"/>
                          </a:lnTo>
                          <a:lnTo>
                            <a:pt x="78" y="58"/>
                          </a:lnTo>
                          <a:lnTo>
                            <a:pt x="73" y="41"/>
                          </a:lnTo>
                          <a:lnTo>
                            <a:pt x="94" y="43"/>
                          </a:lnTo>
                          <a:lnTo>
                            <a:pt x="76" y="34"/>
                          </a:lnTo>
                          <a:lnTo>
                            <a:pt x="90" y="26"/>
                          </a:lnTo>
                          <a:lnTo>
                            <a:pt x="73" y="24"/>
                          </a:lnTo>
                          <a:lnTo>
                            <a:pt x="80" y="13"/>
                          </a:lnTo>
                          <a:lnTo>
                            <a:pt x="61" y="17"/>
                          </a:lnTo>
                          <a:lnTo>
                            <a:pt x="63" y="0"/>
                          </a:lnTo>
                          <a:lnTo>
                            <a:pt x="47" y="1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78" name="Freeform 377"/>
                    <p:cNvSpPr>
                      <a:spLocks/>
                    </p:cNvSpPr>
                    <p:nvPr/>
                  </p:nvSpPr>
                  <p:spPr bwMode="auto">
                    <a:xfrm>
                      <a:off x="1265" y="2716"/>
                      <a:ext cx="43" cy="33"/>
                    </a:xfrm>
                    <a:custGeom>
                      <a:avLst/>
                      <a:gdLst>
                        <a:gd name="T0" fmla="*/ 6 w 86"/>
                        <a:gd name="T1" fmla="*/ 3 h 66"/>
                        <a:gd name="T2" fmla="*/ 5 w 86"/>
                        <a:gd name="T3" fmla="*/ 1 h 66"/>
                        <a:gd name="T4" fmla="*/ 4 w 86"/>
                        <a:gd name="T5" fmla="*/ 3 h 66"/>
                        <a:gd name="T6" fmla="*/ 1 w 86"/>
                        <a:gd name="T7" fmla="*/ 1 h 66"/>
                        <a:gd name="T8" fmla="*/ 3 w 86"/>
                        <a:gd name="T9" fmla="*/ 3 h 66"/>
                        <a:gd name="T10" fmla="*/ 0 w 86"/>
                        <a:gd name="T11" fmla="*/ 4 h 66"/>
                        <a:gd name="T12" fmla="*/ 2 w 86"/>
                        <a:gd name="T13" fmla="*/ 5 h 66"/>
                        <a:gd name="T14" fmla="*/ 0 w 86"/>
                        <a:gd name="T15" fmla="*/ 6 h 66"/>
                        <a:gd name="T16" fmla="*/ 3 w 86"/>
                        <a:gd name="T17" fmla="*/ 6 h 66"/>
                        <a:gd name="T18" fmla="*/ 3 w 86"/>
                        <a:gd name="T19" fmla="*/ 7 h 66"/>
                        <a:gd name="T20" fmla="*/ 4 w 86"/>
                        <a:gd name="T21" fmla="*/ 6 h 66"/>
                        <a:gd name="T22" fmla="*/ 5 w 86"/>
                        <a:gd name="T23" fmla="*/ 9 h 66"/>
                        <a:gd name="T24" fmla="*/ 6 w 86"/>
                        <a:gd name="T25" fmla="*/ 6 h 66"/>
                        <a:gd name="T26" fmla="*/ 7 w 86"/>
                        <a:gd name="T27" fmla="*/ 8 h 66"/>
                        <a:gd name="T28" fmla="*/ 7 w 86"/>
                        <a:gd name="T29" fmla="*/ 6 h 66"/>
                        <a:gd name="T30" fmla="*/ 9 w 86"/>
                        <a:gd name="T31" fmla="*/ 7 h 66"/>
                        <a:gd name="T32" fmla="*/ 9 w 86"/>
                        <a:gd name="T33" fmla="*/ 5 h 66"/>
                        <a:gd name="T34" fmla="*/ 11 w 86"/>
                        <a:gd name="T35" fmla="*/ 5 h 66"/>
                        <a:gd name="T36" fmla="*/ 9 w 86"/>
                        <a:gd name="T37" fmla="*/ 4 h 66"/>
                        <a:gd name="T38" fmla="*/ 11 w 86"/>
                        <a:gd name="T39" fmla="*/ 4 h 66"/>
                        <a:gd name="T40" fmla="*/ 9 w 86"/>
                        <a:gd name="T41" fmla="*/ 3 h 66"/>
                        <a:gd name="T42" fmla="*/ 9 w 86"/>
                        <a:gd name="T43" fmla="*/ 2 h 66"/>
                        <a:gd name="T44" fmla="*/ 8 w 86"/>
                        <a:gd name="T45" fmla="*/ 2 h 66"/>
                        <a:gd name="T46" fmla="*/ 8 w 86"/>
                        <a:gd name="T47" fmla="*/ 0 h 66"/>
                        <a:gd name="T48" fmla="*/ 6 w 86"/>
                        <a:gd name="T49" fmla="*/ 3 h 6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86" h="66">
                          <a:moveTo>
                            <a:pt x="43" y="18"/>
                          </a:moveTo>
                          <a:lnTo>
                            <a:pt x="33" y="7"/>
                          </a:lnTo>
                          <a:lnTo>
                            <a:pt x="29" y="19"/>
                          </a:lnTo>
                          <a:lnTo>
                            <a:pt x="2" y="7"/>
                          </a:lnTo>
                          <a:lnTo>
                            <a:pt x="19" y="23"/>
                          </a:lnTo>
                          <a:lnTo>
                            <a:pt x="0" y="26"/>
                          </a:lnTo>
                          <a:lnTo>
                            <a:pt x="15" y="35"/>
                          </a:lnTo>
                          <a:lnTo>
                            <a:pt x="0" y="44"/>
                          </a:lnTo>
                          <a:lnTo>
                            <a:pt x="22" y="42"/>
                          </a:lnTo>
                          <a:lnTo>
                            <a:pt x="19" y="54"/>
                          </a:lnTo>
                          <a:lnTo>
                            <a:pt x="31" y="47"/>
                          </a:lnTo>
                          <a:lnTo>
                            <a:pt x="34" y="66"/>
                          </a:lnTo>
                          <a:lnTo>
                            <a:pt x="41" y="45"/>
                          </a:lnTo>
                          <a:lnTo>
                            <a:pt x="52" y="61"/>
                          </a:lnTo>
                          <a:lnTo>
                            <a:pt x="55" y="44"/>
                          </a:lnTo>
                          <a:lnTo>
                            <a:pt x="72" y="56"/>
                          </a:lnTo>
                          <a:lnTo>
                            <a:pt x="67" y="40"/>
                          </a:lnTo>
                          <a:lnTo>
                            <a:pt x="86" y="40"/>
                          </a:lnTo>
                          <a:lnTo>
                            <a:pt x="69" y="31"/>
                          </a:lnTo>
                          <a:lnTo>
                            <a:pt x="83" y="25"/>
                          </a:lnTo>
                          <a:lnTo>
                            <a:pt x="67" y="23"/>
                          </a:lnTo>
                          <a:lnTo>
                            <a:pt x="72" y="14"/>
                          </a:lnTo>
                          <a:lnTo>
                            <a:pt x="57" y="16"/>
                          </a:lnTo>
                          <a:lnTo>
                            <a:pt x="59" y="0"/>
                          </a:lnTo>
                          <a:lnTo>
                            <a:pt x="43" y="1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79" name="Freeform 378"/>
                    <p:cNvSpPr>
                      <a:spLocks/>
                    </p:cNvSpPr>
                    <p:nvPr/>
                  </p:nvSpPr>
                  <p:spPr bwMode="auto">
                    <a:xfrm>
                      <a:off x="1267" y="2717"/>
                      <a:ext cx="39" cy="31"/>
                    </a:xfrm>
                    <a:custGeom>
                      <a:avLst/>
                      <a:gdLst>
                        <a:gd name="T0" fmla="*/ 5 w 80"/>
                        <a:gd name="T1" fmla="*/ 3 h 62"/>
                        <a:gd name="T2" fmla="*/ 3 w 80"/>
                        <a:gd name="T3" fmla="*/ 1 h 62"/>
                        <a:gd name="T4" fmla="*/ 3 w 80"/>
                        <a:gd name="T5" fmla="*/ 3 h 62"/>
                        <a:gd name="T6" fmla="*/ 0 w 80"/>
                        <a:gd name="T7" fmla="*/ 1 h 62"/>
                        <a:gd name="T8" fmla="*/ 2 w 80"/>
                        <a:gd name="T9" fmla="*/ 3 h 62"/>
                        <a:gd name="T10" fmla="*/ 0 w 80"/>
                        <a:gd name="T11" fmla="*/ 3 h 62"/>
                        <a:gd name="T12" fmla="*/ 1 w 80"/>
                        <a:gd name="T13" fmla="*/ 5 h 62"/>
                        <a:gd name="T14" fmla="*/ 0 w 80"/>
                        <a:gd name="T15" fmla="*/ 6 h 62"/>
                        <a:gd name="T16" fmla="*/ 2 w 80"/>
                        <a:gd name="T17" fmla="*/ 5 h 62"/>
                        <a:gd name="T18" fmla="*/ 2 w 80"/>
                        <a:gd name="T19" fmla="*/ 7 h 62"/>
                        <a:gd name="T20" fmla="*/ 3 w 80"/>
                        <a:gd name="T21" fmla="*/ 6 h 62"/>
                        <a:gd name="T22" fmla="*/ 3 w 80"/>
                        <a:gd name="T23" fmla="*/ 8 h 62"/>
                        <a:gd name="T24" fmla="*/ 4 w 80"/>
                        <a:gd name="T25" fmla="*/ 6 h 62"/>
                        <a:gd name="T26" fmla="*/ 6 w 80"/>
                        <a:gd name="T27" fmla="*/ 8 h 62"/>
                        <a:gd name="T28" fmla="*/ 6 w 80"/>
                        <a:gd name="T29" fmla="*/ 6 h 62"/>
                        <a:gd name="T30" fmla="*/ 8 w 80"/>
                        <a:gd name="T31" fmla="*/ 7 h 62"/>
                        <a:gd name="T32" fmla="*/ 7 w 80"/>
                        <a:gd name="T33" fmla="*/ 5 h 62"/>
                        <a:gd name="T34" fmla="*/ 9 w 80"/>
                        <a:gd name="T35" fmla="*/ 5 h 62"/>
                        <a:gd name="T36" fmla="*/ 7 w 80"/>
                        <a:gd name="T37" fmla="*/ 4 h 62"/>
                        <a:gd name="T38" fmla="*/ 9 w 80"/>
                        <a:gd name="T39" fmla="*/ 3 h 62"/>
                        <a:gd name="T40" fmla="*/ 7 w 80"/>
                        <a:gd name="T41" fmla="*/ 3 h 62"/>
                        <a:gd name="T42" fmla="*/ 8 w 80"/>
                        <a:gd name="T43" fmla="*/ 2 h 62"/>
                        <a:gd name="T44" fmla="*/ 6 w 80"/>
                        <a:gd name="T45" fmla="*/ 2 h 62"/>
                        <a:gd name="T46" fmla="*/ 6 w 80"/>
                        <a:gd name="T47" fmla="*/ 0 h 62"/>
                        <a:gd name="T48" fmla="*/ 5 w 80"/>
                        <a:gd name="T49" fmla="*/ 3 h 6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80" h="62">
                          <a:moveTo>
                            <a:pt x="40" y="17"/>
                          </a:moveTo>
                          <a:lnTo>
                            <a:pt x="31" y="7"/>
                          </a:lnTo>
                          <a:lnTo>
                            <a:pt x="26" y="17"/>
                          </a:lnTo>
                          <a:lnTo>
                            <a:pt x="2" y="7"/>
                          </a:lnTo>
                          <a:lnTo>
                            <a:pt x="18" y="21"/>
                          </a:lnTo>
                          <a:lnTo>
                            <a:pt x="0" y="24"/>
                          </a:lnTo>
                          <a:lnTo>
                            <a:pt x="14" y="33"/>
                          </a:lnTo>
                          <a:lnTo>
                            <a:pt x="0" y="42"/>
                          </a:lnTo>
                          <a:lnTo>
                            <a:pt x="21" y="40"/>
                          </a:lnTo>
                          <a:lnTo>
                            <a:pt x="18" y="50"/>
                          </a:lnTo>
                          <a:lnTo>
                            <a:pt x="28" y="45"/>
                          </a:lnTo>
                          <a:lnTo>
                            <a:pt x="31" y="62"/>
                          </a:lnTo>
                          <a:lnTo>
                            <a:pt x="38" y="43"/>
                          </a:lnTo>
                          <a:lnTo>
                            <a:pt x="49" y="57"/>
                          </a:lnTo>
                          <a:lnTo>
                            <a:pt x="52" y="42"/>
                          </a:lnTo>
                          <a:lnTo>
                            <a:pt x="66" y="52"/>
                          </a:lnTo>
                          <a:lnTo>
                            <a:pt x="63" y="36"/>
                          </a:lnTo>
                          <a:lnTo>
                            <a:pt x="80" y="38"/>
                          </a:lnTo>
                          <a:lnTo>
                            <a:pt x="64" y="29"/>
                          </a:lnTo>
                          <a:lnTo>
                            <a:pt x="78" y="23"/>
                          </a:lnTo>
                          <a:lnTo>
                            <a:pt x="61" y="21"/>
                          </a:lnTo>
                          <a:lnTo>
                            <a:pt x="68" y="12"/>
                          </a:lnTo>
                          <a:lnTo>
                            <a:pt x="52" y="16"/>
                          </a:lnTo>
                          <a:lnTo>
                            <a:pt x="54" y="0"/>
                          </a:lnTo>
                          <a:lnTo>
                            <a:pt x="40" y="1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80" name="Freeform 379"/>
                    <p:cNvSpPr>
                      <a:spLocks/>
                    </p:cNvSpPr>
                    <p:nvPr/>
                  </p:nvSpPr>
                  <p:spPr bwMode="auto">
                    <a:xfrm>
                      <a:off x="1268" y="2719"/>
                      <a:ext cx="37" cy="27"/>
                    </a:xfrm>
                    <a:custGeom>
                      <a:avLst/>
                      <a:gdLst>
                        <a:gd name="T0" fmla="*/ 5 w 72"/>
                        <a:gd name="T1" fmla="*/ 1 h 55"/>
                        <a:gd name="T2" fmla="*/ 4 w 72"/>
                        <a:gd name="T3" fmla="*/ 0 h 55"/>
                        <a:gd name="T4" fmla="*/ 3 w 72"/>
                        <a:gd name="T5" fmla="*/ 1 h 55"/>
                        <a:gd name="T6" fmla="*/ 1 w 72"/>
                        <a:gd name="T7" fmla="*/ 0 h 55"/>
                        <a:gd name="T8" fmla="*/ 2 w 72"/>
                        <a:gd name="T9" fmla="*/ 2 h 55"/>
                        <a:gd name="T10" fmla="*/ 0 w 72"/>
                        <a:gd name="T11" fmla="*/ 2 h 55"/>
                        <a:gd name="T12" fmla="*/ 2 w 72"/>
                        <a:gd name="T13" fmla="*/ 3 h 55"/>
                        <a:gd name="T14" fmla="*/ 0 w 72"/>
                        <a:gd name="T15" fmla="*/ 4 h 55"/>
                        <a:gd name="T16" fmla="*/ 3 w 72"/>
                        <a:gd name="T17" fmla="*/ 4 h 55"/>
                        <a:gd name="T18" fmla="*/ 2 w 72"/>
                        <a:gd name="T19" fmla="*/ 5 h 55"/>
                        <a:gd name="T20" fmla="*/ 4 w 72"/>
                        <a:gd name="T21" fmla="*/ 4 h 55"/>
                        <a:gd name="T22" fmla="*/ 4 w 72"/>
                        <a:gd name="T23" fmla="*/ 6 h 55"/>
                        <a:gd name="T24" fmla="*/ 5 w 72"/>
                        <a:gd name="T25" fmla="*/ 4 h 55"/>
                        <a:gd name="T26" fmla="*/ 6 w 72"/>
                        <a:gd name="T27" fmla="*/ 6 h 55"/>
                        <a:gd name="T28" fmla="*/ 6 w 72"/>
                        <a:gd name="T29" fmla="*/ 4 h 55"/>
                        <a:gd name="T30" fmla="*/ 8 w 72"/>
                        <a:gd name="T31" fmla="*/ 5 h 55"/>
                        <a:gd name="T32" fmla="*/ 8 w 72"/>
                        <a:gd name="T33" fmla="*/ 4 h 55"/>
                        <a:gd name="T34" fmla="*/ 10 w 72"/>
                        <a:gd name="T35" fmla="*/ 4 h 55"/>
                        <a:gd name="T36" fmla="*/ 8 w 72"/>
                        <a:gd name="T37" fmla="*/ 3 h 55"/>
                        <a:gd name="T38" fmla="*/ 10 w 72"/>
                        <a:gd name="T39" fmla="*/ 2 h 55"/>
                        <a:gd name="T40" fmla="*/ 7 w 72"/>
                        <a:gd name="T41" fmla="*/ 2 h 55"/>
                        <a:gd name="T42" fmla="*/ 8 w 72"/>
                        <a:gd name="T43" fmla="*/ 1 h 55"/>
                        <a:gd name="T44" fmla="*/ 6 w 72"/>
                        <a:gd name="T45" fmla="*/ 1 h 55"/>
                        <a:gd name="T46" fmla="*/ 7 w 72"/>
                        <a:gd name="T47" fmla="*/ 0 h 55"/>
                        <a:gd name="T48" fmla="*/ 5 w 72"/>
                        <a:gd name="T49" fmla="*/ 1 h 5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72" h="55">
                          <a:moveTo>
                            <a:pt x="36" y="13"/>
                          </a:moveTo>
                          <a:lnTo>
                            <a:pt x="27" y="5"/>
                          </a:lnTo>
                          <a:lnTo>
                            <a:pt x="24" y="15"/>
                          </a:lnTo>
                          <a:lnTo>
                            <a:pt x="2" y="5"/>
                          </a:lnTo>
                          <a:lnTo>
                            <a:pt x="15" y="19"/>
                          </a:lnTo>
                          <a:lnTo>
                            <a:pt x="0" y="22"/>
                          </a:lnTo>
                          <a:lnTo>
                            <a:pt x="12" y="29"/>
                          </a:lnTo>
                          <a:lnTo>
                            <a:pt x="0" y="36"/>
                          </a:lnTo>
                          <a:lnTo>
                            <a:pt x="19" y="34"/>
                          </a:lnTo>
                          <a:lnTo>
                            <a:pt x="15" y="44"/>
                          </a:lnTo>
                          <a:lnTo>
                            <a:pt x="26" y="39"/>
                          </a:lnTo>
                          <a:lnTo>
                            <a:pt x="27" y="55"/>
                          </a:lnTo>
                          <a:lnTo>
                            <a:pt x="34" y="38"/>
                          </a:lnTo>
                          <a:lnTo>
                            <a:pt x="45" y="50"/>
                          </a:lnTo>
                          <a:lnTo>
                            <a:pt x="46" y="36"/>
                          </a:lnTo>
                          <a:lnTo>
                            <a:pt x="60" y="46"/>
                          </a:lnTo>
                          <a:lnTo>
                            <a:pt x="57" y="32"/>
                          </a:lnTo>
                          <a:lnTo>
                            <a:pt x="72" y="34"/>
                          </a:lnTo>
                          <a:lnTo>
                            <a:pt x="59" y="25"/>
                          </a:lnTo>
                          <a:lnTo>
                            <a:pt x="71" y="20"/>
                          </a:lnTo>
                          <a:lnTo>
                            <a:pt x="55" y="19"/>
                          </a:lnTo>
                          <a:lnTo>
                            <a:pt x="60" y="12"/>
                          </a:lnTo>
                          <a:lnTo>
                            <a:pt x="46" y="13"/>
                          </a:lnTo>
                          <a:lnTo>
                            <a:pt x="48" y="0"/>
                          </a:lnTo>
                          <a:lnTo>
                            <a:pt x="36" y="1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81" name="Freeform 380"/>
                    <p:cNvSpPr>
                      <a:spLocks/>
                    </p:cNvSpPr>
                    <p:nvPr/>
                  </p:nvSpPr>
                  <p:spPr bwMode="auto">
                    <a:xfrm>
                      <a:off x="1270" y="2720"/>
                      <a:ext cx="33" cy="26"/>
                    </a:xfrm>
                    <a:custGeom>
                      <a:avLst/>
                      <a:gdLst>
                        <a:gd name="T0" fmla="*/ 5 w 66"/>
                        <a:gd name="T1" fmla="*/ 2 h 52"/>
                        <a:gd name="T2" fmla="*/ 4 w 66"/>
                        <a:gd name="T3" fmla="*/ 1 h 52"/>
                        <a:gd name="T4" fmla="*/ 3 w 66"/>
                        <a:gd name="T5" fmla="*/ 2 h 52"/>
                        <a:gd name="T6" fmla="*/ 1 w 66"/>
                        <a:gd name="T7" fmla="*/ 1 h 52"/>
                        <a:gd name="T8" fmla="*/ 2 w 66"/>
                        <a:gd name="T9" fmla="*/ 3 h 52"/>
                        <a:gd name="T10" fmla="*/ 0 w 66"/>
                        <a:gd name="T11" fmla="*/ 3 h 52"/>
                        <a:gd name="T12" fmla="*/ 2 w 66"/>
                        <a:gd name="T13" fmla="*/ 4 h 52"/>
                        <a:gd name="T14" fmla="*/ 0 w 66"/>
                        <a:gd name="T15" fmla="*/ 5 h 52"/>
                        <a:gd name="T16" fmla="*/ 3 w 66"/>
                        <a:gd name="T17" fmla="*/ 5 h 52"/>
                        <a:gd name="T18" fmla="*/ 2 w 66"/>
                        <a:gd name="T19" fmla="*/ 6 h 52"/>
                        <a:gd name="T20" fmla="*/ 3 w 66"/>
                        <a:gd name="T21" fmla="*/ 5 h 52"/>
                        <a:gd name="T22" fmla="*/ 4 w 66"/>
                        <a:gd name="T23" fmla="*/ 7 h 52"/>
                        <a:gd name="T24" fmla="*/ 4 w 66"/>
                        <a:gd name="T25" fmla="*/ 5 h 52"/>
                        <a:gd name="T26" fmla="*/ 5 w 66"/>
                        <a:gd name="T27" fmla="*/ 6 h 52"/>
                        <a:gd name="T28" fmla="*/ 6 w 66"/>
                        <a:gd name="T29" fmla="*/ 5 h 52"/>
                        <a:gd name="T30" fmla="*/ 7 w 66"/>
                        <a:gd name="T31" fmla="*/ 6 h 52"/>
                        <a:gd name="T32" fmla="*/ 7 w 66"/>
                        <a:gd name="T33" fmla="*/ 4 h 52"/>
                        <a:gd name="T34" fmla="*/ 9 w 66"/>
                        <a:gd name="T35" fmla="*/ 4 h 52"/>
                        <a:gd name="T36" fmla="*/ 7 w 66"/>
                        <a:gd name="T37" fmla="*/ 3 h 52"/>
                        <a:gd name="T38" fmla="*/ 8 w 66"/>
                        <a:gd name="T39" fmla="*/ 3 h 52"/>
                        <a:gd name="T40" fmla="*/ 7 w 66"/>
                        <a:gd name="T41" fmla="*/ 3 h 52"/>
                        <a:gd name="T42" fmla="*/ 7 w 66"/>
                        <a:gd name="T43" fmla="*/ 2 h 52"/>
                        <a:gd name="T44" fmla="*/ 6 w 66"/>
                        <a:gd name="T45" fmla="*/ 2 h 52"/>
                        <a:gd name="T46" fmla="*/ 6 w 66"/>
                        <a:gd name="T47" fmla="*/ 0 h 52"/>
                        <a:gd name="T48" fmla="*/ 5 w 66"/>
                        <a:gd name="T49" fmla="*/ 2 h 5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66" h="52">
                          <a:moveTo>
                            <a:pt x="33" y="14"/>
                          </a:moveTo>
                          <a:lnTo>
                            <a:pt x="26" y="5"/>
                          </a:lnTo>
                          <a:lnTo>
                            <a:pt x="23" y="16"/>
                          </a:lnTo>
                          <a:lnTo>
                            <a:pt x="2" y="5"/>
                          </a:lnTo>
                          <a:lnTo>
                            <a:pt x="14" y="18"/>
                          </a:lnTo>
                          <a:lnTo>
                            <a:pt x="0" y="21"/>
                          </a:lnTo>
                          <a:lnTo>
                            <a:pt x="12" y="28"/>
                          </a:lnTo>
                          <a:lnTo>
                            <a:pt x="0" y="35"/>
                          </a:lnTo>
                          <a:lnTo>
                            <a:pt x="18" y="33"/>
                          </a:lnTo>
                          <a:lnTo>
                            <a:pt x="14" y="42"/>
                          </a:lnTo>
                          <a:lnTo>
                            <a:pt x="23" y="38"/>
                          </a:lnTo>
                          <a:lnTo>
                            <a:pt x="26" y="52"/>
                          </a:lnTo>
                          <a:lnTo>
                            <a:pt x="31" y="37"/>
                          </a:lnTo>
                          <a:lnTo>
                            <a:pt x="40" y="47"/>
                          </a:lnTo>
                          <a:lnTo>
                            <a:pt x="43" y="35"/>
                          </a:lnTo>
                          <a:lnTo>
                            <a:pt x="56" y="43"/>
                          </a:lnTo>
                          <a:lnTo>
                            <a:pt x="52" y="31"/>
                          </a:lnTo>
                          <a:lnTo>
                            <a:pt x="66" y="31"/>
                          </a:lnTo>
                          <a:lnTo>
                            <a:pt x="54" y="24"/>
                          </a:lnTo>
                          <a:lnTo>
                            <a:pt x="64" y="19"/>
                          </a:lnTo>
                          <a:lnTo>
                            <a:pt x="50" y="18"/>
                          </a:lnTo>
                          <a:lnTo>
                            <a:pt x="56" y="11"/>
                          </a:lnTo>
                          <a:lnTo>
                            <a:pt x="43" y="12"/>
                          </a:lnTo>
                          <a:lnTo>
                            <a:pt x="43" y="0"/>
                          </a:lnTo>
                          <a:lnTo>
                            <a:pt x="33" y="1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82" name="Freeform 381"/>
                    <p:cNvSpPr>
                      <a:spLocks/>
                    </p:cNvSpPr>
                    <p:nvPr/>
                  </p:nvSpPr>
                  <p:spPr bwMode="auto">
                    <a:xfrm>
                      <a:off x="1272" y="2721"/>
                      <a:ext cx="29" cy="23"/>
                    </a:xfrm>
                    <a:custGeom>
                      <a:avLst/>
                      <a:gdLst>
                        <a:gd name="T0" fmla="*/ 4 w 58"/>
                        <a:gd name="T1" fmla="*/ 2 h 45"/>
                        <a:gd name="T2" fmla="*/ 3 w 58"/>
                        <a:gd name="T3" fmla="*/ 1 h 45"/>
                        <a:gd name="T4" fmla="*/ 3 w 58"/>
                        <a:gd name="T5" fmla="*/ 2 h 45"/>
                        <a:gd name="T6" fmla="*/ 1 w 58"/>
                        <a:gd name="T7" fmla="*/ 1 h 45"/>
                        <a:gd name="T8" fmla="*/ 2 w 58"/>
                        <a:gd name="T9" fmla="*/ 2 h 45"/>
                        <a:gd name="T10" fmla="*/ 0 w 58"/>
                        <a:gd name="T11" fmla="*/ 3 h 45"/>
                        <a:gd name="T12" fmla="*/ 2 w 58"/>
                        <a:gd name="T13" fmla="*/ 3 h 45"/>
                        <a:gd name="T14" fmla="*/ 0 w 58"/>
                        <a:gd name="T15" fmla="*/ 4 h 45"/>
                        <a:gd name="T16" fmla="*/ 2 w 58"/>
                        <a:gd name="T17" fmla="*/ 4 h 45"/>
                        <a:gd name="T18" fmla="*/ 2 w 58"/>
                        <a:gd name="T19" fmla="*/ 5 h 45"/>
                        <a:gd name="T20" fmla="*/ 3 w 58"/>
                        <a:gd name="T21" fmla="*/ 5 h 45"/>
                        <a:gd name="T22" fmla="*/ 3 w 58"/>
                        <a:gd name="T23" fmla="*/ 6 h 45"/>
                        <a:gd name="T24" fmla="*/ 4 w 58"/>
                        <a:gd name="T25" fmla="*/ 4 h 45"/>
                        <a:gd name="T26" fmla="*/ 5 w 58"/>
                        <a:gd name="T27" fmla="*/ 6 h 45"/>
                        <a:gd name="T28" fmla="*/ 5 w 58"/>
                        <a:gd name="T29" fmla="*/ 4 h 45"/>
                        <a:gd name="T30" fmla="*/ 6 w 58"/>
                        <a:gd name="T31" fmla="*/ 5 h 45"/>
                        <a:gd name="T32" fmla="*/ 6 w 58"/>
                        <a:gd name="T33" fmla="*/ 4 h 45"/>
                        <a:gd name="T34" fmla="*/ 8 w 58"/>
                        <a:gd name="T35" fmla="*/ 4 h 45"/>
                        <a:gd name="T36" fmla="*/ 6 w 58"/>
                        <a:gd name="T37" fmla="*/ 3 h 45"/>
                        <a:gd name="T38" fmla="*/ 8 w 58"/>
                        <a:gd name="T39" fmla="*/ 3 h 45"/>
                        <a:gd name="T40" fmla="*/ 6 w 58"/>
                        <a:gd name="T41" fmla="*/ 2 h 45"/>
                        <a:gd name="T42" fmla="*/ 7 w 58"/>
                        <a:gd name="T43" fmla="*/ 1 h 45"/>
                        <a:gd name="T44" fmla="*/ 5 w 58"/>
                        <a:gd name="T45" fmla="*/ 2 h 45"/>
                        <a:gd name="T46" fmla="*/ 5 w 58"/>
                        <a:gd name="T47" fmla="*/ 0 h 45"/>
                        <a:gd name="T48" fmla="*/ 4 w 58"/>
                        <a:gd name="T49" fmla="*/ 2 h 4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58" h="45">
                          <a:moveTo>
                            <a:pt x="29" y="12"/>
                          </a:moveTo>
                          <a:lnTo>
                            <a:pt x="22" y="5"/>
                          </a:lnTo>
                          <a:lnTo>
                            <a:pt x="19" y="14"/>
                          </a:lnTo>
                          <a:lnTo>
                            <a:pt x="1" y="5"/>
                          </a:lnTo>
                          <a:lnTo>
                            <a:pt x="12" y="15"/>
                          </a:lnTo>
                          <a:lnTo>
                            <a:pt x="0" y="17"/>
                          </a:lnTo>
                          <a:lnTo>
                            <a:pt x="10" y="24"/>
                          </a:lnTo>
                          <a:lnTo>
                            <a:pt x="0" y="29"/>
                          </a:lnTo>
                          <a:lnTo>
                            <a:pt x="15" y="29"/>
                          </a:lnTo>
                          <a:lnTo>
                            <a:pt x="12" y="36"/>
                          </a:lnTo>
                          <a:lnTo>
                            <a:pt x="20" y="33"/>
                          </a:lnTo>
                          <a:lnTo>
                            <a:pt x="22" y="45"/>
                          </a:lnTo>
                          <a:lnTo>
                            <a:pt x="27" y="31"/>
                          </a:lnTo>
                          <a:lnTo>
                            <a:pt x="36" y="41"/>
                          </a:lnTo>
                          <a:lnTo>
                            <a:pt x="38" y="29"/>
                          </a:lnTo>
                          <a:lnTo>
                            <a:pt x="48" y="38"/>
                          </a:lnTo>
                          <a:lnTo>
                            <a:pt x="45" y="26"/>
                          </a:lnTo>
                          <a:lnTo>
                            <a:pt x="58" y="27"/>
                          </a:lnTo>
                          <a:lnTo>
                            <a:pt x="46" y="20"/>
                          </a:lnTo>
                          <a:lnTo>
                            <a:pt x="57" y="17"/>
                          </a:lnTo>
                          <a:lnTo>
                            <a:pt x="45" y="15"/>
                          </a:lnTo>
                          <a:lnTo>
                            <a:pt x="50" y="8"/>
                          </a:lnTo>
                          <a:lnTo>
                            <a:pt x="38" y="10"/>
                          </a:lnTo>
                          <a:lnTo>
                            <a:pt x="39" y="0"/>
                          </a:lnTo>
                          <a:lnTo>
                            <a:pt x="29" y="1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83" name="Freeform 382"/>
                    <p:cNvSpPr>
                      <a:spLocks/>
                    </p:cNvSpPr>
                    <p:nvPr/>
                  </p:nvSpPr>
                  <p:spPr bwMode="auto">
                    <a:xfrm>
                      <a:off x="1274" y="2722"/>
                      <a:ext cx="26" cy="21"/>
                    </a:xfrm>
                    <a:custGeom>
                      <a:avLst/>
                      <a:gdLst>
                        <a:gd name="T0" fmla="*/ 4 w 52"/>
                        <a:gd name="T1" fmla="*/ 2 h 42"/>
                        <a:gd name="T2" fmla="*/ 3 w 52"/>
                        <a:gd name="T3" fmla="*/ 1 h 42"/>
                        <a:gd name="T4" fmla="*/ 3 w 52"/>
                        <a:gd name="T5" fmla="*/ 2 h 42"/>
                        <a:gd name="T6" fmla="*/ 1 w 52"/>
                        <a:gd name="T7" fmla="*/ 1 h 42"/>
                        <a:gd name="T8" fmla="*/ 2 w 52"/>
                        <a:gd name="T9" fmla="*/ 2 h 42"/>
                        <a:gd name="T10" fmla="*/ 0 w 52"/>
                        <a:gd name="T11" fmla="*/ 3 h 42"/>
                        <a:gd name="T12" fmla="*/ 2 w 52"/>
                        <a:gd name="T13" fmla="*/ 3 h 42"/>
                        <a:gd name="T14" fmla="*/ 0 w 52"/>
                        <a:gd name="T15" fmla="*/ 4 h 42"/>
                        <a:gd name="T16" fmla="*/ 2 w 52"/>
                        <a:gd name="T17" fmla="*/ 4 h 42"/>
                        <a:gd name="T18" fmla="*/ 2 w 52"/>
                        <a:gd name="T19" fmla="*/ 5 h 42"/>
                        <a:gd name="T20" fmla="*/ 3 w 52"/>
                        <a:gd name="T21" fmla="*/ 4 h 42"/>
                        <a:gd name="T22" fmla="*/ 3 w 52"/>
                        <a:gd name="T23" fmla="*/ 6 h 42"/>
                        <a:gd name="T24" fmla="*/ 4 w 52"/>
                        <a:gd name="T25" fmla="*/ 4 h 42"/>
                        <a:gd name="T26" fmla="*/ 4 w 52"/>
                        <a:gd name="T27" fmla="*/ 5 h 42"/>
                        <a:gd name="T28" fmla="*/ 5 w 52"/>
                        <a:gd name="T29" fmla="*/ 4 h 42"/>
                        <a:gd name="T30" fmla="*/ 6 w 52"/>
                        <a:gd name="T31" fmla="*/ 5 h 42"/>
                        <a:gd name="T32" fmla="*/ 5 w 52"/>
                        <a:gd name="T33" fmla="*/ 4 h 42"/>
                        <a:gd name="T34" fmla="*/ 7 w 52"/>
                        <a:gd name="T35" fmla="*/ 4 h 42"/>
                        <a:gd name="T36" fmla="*/ 6 w 52"/>
                        <a:gd name="T37" fmla="*/ 3 h 42"/>
                        <a:gd name="T38" fmla="*/ 7 w 52"/>
                        <a:gd name="T39" fmla="*/ 2 h 42"/>
                        <a:gd name="T40" fmla="*/ 5 w 52"/>
                        <a:gd name="T41" fmla="*/ 2 h 42"/>
                        <a:gd name="T42" fmla="*/ 6 w 52"/>
                        <a:gd name="T43" fmla="*/ 2 h 42"/>
                        <a:gd name="T44" fmla="*/ 5 w 52"/>
                        <a:gd name="T45" fmla="*/ 2 h 42"/>
                        <a:gd name="T46" fmla="*/ 5 w 52"/>
                        <a:gd name="T47" fmla="*/ 0 h 42"/>
                        <a:gd name="T48" fmla="*/ 4 w 52"/>
                        <a:gd name="T49" fmla="*/ 2 h 4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52" h="42">
                          <a:moveTo>
                            <a:pt x="26" y="11"/>
                          </a:moveTo>
                          <a:lnTo>
                            <a:pt x="21" y="6"/>
                          </a:lnTo>
                          <a:lnTo>
                            <a:pt x="17" y="13"/>
                          </a:lnTo>
                          <a:lnTo>
                            <a:pt x="2" y="6"/>
                          </a:lnTo>
                          <a:lnTo>
                            <a:pt x="11" y="14"/>
                          </a:lnTo>
                          <a:lnTo>
                            <a:pt x="0" y="18"/>
                          </a:lnTo>
                          <a:lnTo>
                            <a:pt x="9" y="23"/>
                          </a:lnTo>
                          <a:lnTo>
                            <a:pt x="0" y="28"/>
                          </a:lnTo>
                          <a:lnTo>
                            <a:pt x="14" y="26"/>
                          </a:lnTo>
                          <a:lnTo>
                            <a:pt x="12" y="33"/>
                          </a:lnTo>
                          <a:lnTo>
                            <a:pt x="19" y="30"/>
                          </a:lnTo>
                          <a:lnTo>
                            <a:pt x="21" y="42"/>
                          </a:lnTo>
                          <a:lnTo>
                            <a:pt x="26" y="28"/>
                          </a:lnTo>
                          <a:lnTo>
                            <a:pt x="31" y="38"/>
                          </a:lnTo>
                          <a:lnTo>
                            <a:pt x="33" y="28"/>
                          </a:lnTo>
                          <a:lnTo>
                            <a:pt x="43" y="35"/>
                          </a:lnTo>
                          <a:lnTo>
                            <a:pt x="40" y="25"/>
                          </a:lnTo>
                          <a:lnTo>
                            <a:pt x="52" y="26"/>
                          </a:lnTo>
                          <a:lnTo>
                            <a:pt x="42" y="21"/>
                          </a:lnTo>
                          <a:lnTo>
                            <a:pt x="50" y="16"/>
                          </a:lnTo>
                          <a:lnTo>
                            <a:pt x="40" y="14"/>
                          </a:lnTo>
                          <a:lnTo>
                            <a:pt x="43" y="9"/>
                          </a:lnTo>
                          <a:lnTo>
                            <a:pt x="35" y="11"/>
                          </a:lnTo>
                          <a:lnTo>
                            <a:pt x="35" y="0"/>
                          </a:lnTo>
                          <a:lnTo>
                            <a:pt x="26" y="1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84" name="Freeform 383"/>
                    <p:cNvSpPr>
                      <a:spLocks/>
                    </p:cNvSpPr>
                    <p:nvPr/>
                  </p:nvSpPr>
                  <p:spPr bwMode="auto">
                    <a:xfrm>
                      <a:off x="1275" y="2724"/>
                      <a:ext cx="23" cy="17"/>
                    </a:xfrm>
                    <a:custGeom>
                      <a:avLst/>
                      <a:gdLst>
                        <a:gd name="T0" fmla="*/ 3 w 45"/>
                        <a:gd name="T1" fmla="*/ 2 h 34"/>
                        <a:gd name="T2" fmla="*/ 3 w 45"/>
                        <a:gd name="T3" fmla="*/ 1 h 34"/>
                        <a:gd name="T4" fmla="*/ 2 w 45"/>
                        <a:gd name="T5" fmla="*/ 2 h 34"/>
                        <a:gd name="T6" fmla="*/ 0 w 45"/>
                        <a:gd name="T7" fmla="*/ 1 h 34"/>
                        <a:gd name="T8" fmla="*/ 1 w 45"/>
                        <a:gd name="T9" fmla="*/ 2 h 34"/>
                        <a:gd name="T10" fmla="*/ 0 w 45"/>
                        <a:gd name="T11" fmla="*/ 2 h 34"/>
                        <a:gd name="T12" fmla="*/ 1 w 45"/>
                        <a:gd name="T13" fmla="*/ 3 h 34"/>
                        <a:gd name="T14" fmla="*/ 0 w 45"/>
                        <a:gd name="T15" fmla="*/ 3 h 34"/>
                        <a:gd name="T16" fmla="*/ 2 w 45"/>
                        <a:gd name="T17" fmla="*/ 3 h 34"/>
                        <a:gd name="T18" fmla="*/ 2 w 45"/>
                        <a:gd name="T19" fmla="*/ 4 h 34"/>
                        <a:gd name="T20" fmla="*/ 2 w 45"/>
                        <a:gd name="T21" fmla="*/ 3 h 34"/>
                        <a:gd name="T22" fmla="*/ 3 w 45"/>
                        <a:gd name="T23" fmla="*/ 5 h 34"/>
                        <a:gd name="T24" fmla="*/ 3 w 45"/>
                        <a:gd name="T25" fmla="*/ 3 h 34"/>
                        <a:gd name="T26" fmla="*/ 4 w 45"/>
                        <a:gd name="T27" fmla="*/ 4 h 34"/>
                        <a:gd name="T28" fmla="*/ 4 w 45"/>
                        <a:gd name="T29" fmla="*/ 3 h 34"/>
                        <a:gd name="T30" fmla="*/ 5 w 45"/>
                        <a:gd name="T31" fmla="*/ 4 h 34"/>
                        <a:gd name="T32" fmla="*/ 5 w 45"/>
                        <a:gd name="T33" fmla="*/ 3 h 34"/>
                        <a:gd name="T34" fmla="*/ 6 w 45"/>
                        <a:gd name="T35" fmla="*/ 3 h 34"/>
                        <a:gd name="T36" fmla="*/ 5 w 45"/>
                        <a:gd name="T37" fmla="*/ 3 h 34"/>
                        <a:gd name="T38" fmla="*/ 6 w 45"/>
                        <a:gd name="T39" fmla="*/ 2 h 34"/>
                        <a:gd name="T40" fmla="*/ 5 w 45"/>
                        <a:gd name="T41" fmla="*/ 2 h 34"/>
                        <a:gd name="T42" fmla="*/ 5 w 45"/>
                        <a:gd name="T43" fmla="*/ 1 h 34"/>
                        <a:gd name="T44" fmla="*/ 4 w 45"/>
                        <a:gd name="T45" fmla="*/ 2 h 34"/>
                        <a:gd name="T46" fmla="*/ 4 w 45"/>
                        <a:gd name="T47" fmla="*/ 0 h 34"/>
                        <a:gd name="T48" fmla="*/ 3 w 45"/>
                        <a:gd name="T49" fmla="*/ 2 h 3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45" h="34">
                          <a:moveTo>
                            <a:pt x="22" y="9"/>
                          </a:moveTo>
                          <a:lnTo>
                            <a:pt x="17" y="3"/>
                          </a:lnTo>
                          <a:lnTo>
                            <a:pt x="15" y="10"/>
                          </a:lnTo>
                          <a:lnTo>
                            <a:pt x="0" y="3"/>
                          </a:lnTo>
                          <a:lnTo>
                            <a:pt x="8" y="12"/>
                          </a:lnTo>
                          <a:lnTo>
                            <a:pt x="0" y="14"/>
                          </a:lnTo>
                          <a:lnTo>
                            <a:pt x="8" y="19"/>
                          </a:lnTo>
                          <a:lnTo>
                            <a:pt x="0" y="22"/>
                          </a:lnTo>
                          <a:lnTo>
                            <a:pt x="12" y="22"/>
                          </a:lnTo>
                          <a:lnTo>
                            <a:pt x="10" y="28"/>
                          </a:lnTo>
                          <a:lnTo>
                            <a:pt x="15" y="24"/>
                          </a:lnTo>
                          <a:lnTo>
                            <a:pt x="17" y="34"/>
                          </a:lnTo>
                          <a:lnTo>
                            <a:pt x="22" y="24"/>
                          </a:lnTo>
                          <a:lnTo>
                            <a:pt x="27" y="31"/>
                          </a:lnTo>
                          <a:lnTo>
                            <a:pt x="29" y="22"/>
                          </a:lnTo>
                          <a:lnTo>
                            <a:pt x="38" y="29"/>
                          </a:lnTo>
                          <a:lnTo>
                            <a:pt x="34" y="21"/>
                          </a:lnTo>
                          <a:lnTo>
                            <a:pt x="45" y="21"/>
                          </a:lnTo>
                          <a:lnTo>
                            <a:pt x="36" y="17"/>
                          </a:lnTo>
                          <a:lnTo>
                            <a:pt x="43" y="12"/>
                          </a:lnTo>
                          <a:lnTo>
                            <a:pt x="34" y="12"/>
                          </a:lnTo>
                          <a:lnTo>
                            <a:pt x="38" y="7"/>
                          </a:lnTo>
                          <a:lnTo>
                            <a:pt x="29" y="9"/>
                          </a:lnTo>
                          <a:lnTo>
                            <a:pt x="29" y="0"/>
                          </a:lnTo>
                          <a:lnTo>
                            <a:pt x="22" y="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85" name="Freeform 384"/>
                    <p:cNvSpPr>
                      <a:spLocks/>
                    </p:cNvSpPr>
                    <p:nvPr/>
                  </p:nvSpPr>
                  <p:spPr bwMode="auto">
                    <a:xfrm>
                      <a:off x="1277" y="2725"/>
                      <a:ext cx="19" cy="15"/>
                    </a:xfrm>
                    <a:custGeom>
                      <a:avLst/>
                      <a:gdLst>
                        <a:gd name="T0" fmla="*/ 3 w 38"/>
                        <a:gd name="T1" fmla="*/ 1 h 31"/>
                        <a:gd name="T2" fmla="*/ 2 w 38"/>
                        <a:gd name="T3" fmla="*/ 0 h 31"/>
                        <a:gd name="T4" fmla="*/ 2 w 38"/>
                        <a:gd name="T5" fmla="*/ 1 h 31"/>
                        <a:gd name="T6" fmla="*/ 0 w 38"/>
                        <a:gd name="T7" fmla="*/ 0 h 31"/>
                        <a:gd name="T8" fmla="*/ 2 w 38"/>
                        <a:gd name="T9" fmla="*/ 1 h 31"/>
                        <a:gd name="T10" fmla="*/ 0 w 38"/>
                        <a:gd name="T11" fmla="*/ 1 h 31"/>
                        <a:gd name="T12" fmla="*/ 1 w 38"/>
                        <a:gd name="T13" fmla="*/ 2 h 31"/>
                        <a:gd name="T14" fmla="*/ 0 w 38"/>
                        <a:gd name="T15" fmla="*/ 2 h 31"/>
                        <a:gd name="T16" fmla="*/ 2 w 38"/>
                        <a:gd name="T17" fmla="*/ 2 h 31"/>
                        <a:gd name="T18" fmla="*/ 2 w 38"/>
                        <a:gd name="T19" fmla="*/ 3 h 31"/>
                        <a:gd name="T20" fmla="*/ 2 w 38"/>
                        <a:gd name="T21" fmla="*/ 2 h 31"/>
                        <a:gd name="T22" fmla="*/ 2 w 38"/>
                        <a:gd name="T23" fmla="*/ 3 h 31"/>
                        <a:gd name="T24" fmla="*/ 3 w 38"/>
                        <a:gd name="T25" fmla="*/ 2 h 31"/>
                        <a:gd name="T26" fmla="*/ 3 w 38"/>
                        <a:gd name="T27" fmla="*/ 3 h 31"/>
                        <a:gd name="T28" fmla="*/ 3 w 38"/>
                        <a:gd name="T29" fmla="*/ 2 h 31"/>
                        <a:gd name="T30" fmla="*/ 4 w 38"/>
                        <a:gd name="T31" fmla="*/ 3 h 31"/>
                        <a:gd name="T32" fmla="*/ 4 w 38"/>
                        <a:gd name="T33" fmla="*/ 2 h 31"/>
                        <a:gd name="T34" fmla="*/ 5 w 38"/>
                        <a:gd name="T35" fmla="*/ 2 h 31"/>
                        <a:gd name="T36" fmla="*/ 4 w 38"/>
                        <a:gd name="T37" fmla="*/ 1 h 31"/>
                        <a:gd name="T38" fmla="*/ 5 w 38"/>
                        <a:gd name="T39" fmla="*/ 1 h 31"/>
                        <a:gd name="T40" fmla="*/ 4 w 38"/>
                        <a:gd name="T41" fmla="*/ 1 h 31"/>
                        <a:gd name="T42" fmla="*/ 5 w 38"/>
                        <a:gd name="T43" fmla="*/ 0 h 31"/>
                        <a:gd name="T44" fmla="*/ 3 w 38"/>
                        <a:gd name="T45" fmla="*/ 0 h 31"/>
                        <a:gd name="T46" fmla="*/ 4 w 38"/>
                        <a:gd name="T47" fmla="*/ 0 h 31"/>
                        <a:gd name="T48" fmla="*/ 3 w 38"/>
                        <a:gd name="T49" fmla="*/ 1 h 3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8" h="31">
                          <a:moveTo>
                            <a:pt x="19" y="8"/>
                          </a:moveTo>
                          <a:lnTo>
                            <a:pt x="14" y="3"/>
                          </a:lnTo>
                          <a:lnTo>
                            <a:pt x="12" y="8"/>
                          </a:lnTo>
                          <a:lnTo>
                            <a:pt x="0" y="3"/>
                          </a:lnTo>
                          <a:lnTo>
                            <a:pt x="9" y="10"/>
                          </a:lnTo>
                          <a:lnTo>
                            <a:pt x="0" y="12"/>
                          </a:lnTo>
                          <a:lnTo>
                            <a:pt x="7" y="17"/>
                          </a:lnTo>
                          <a:lnTo>
                            <a:pt x="0" y="20"/>
                          </a:lnTo>
                          <a:lnTo>
                            <a:pt x="10" y="19"/>
                          </a:lnTo>
                          <a:lnTo>
                            <a:pt x="9" y="26"/>
                          </a:lnTo>
                          <a:lnTo>
                            <a:pt x="14" y="22"/>
                          </a:lnTo>
                          <a:lnTo>
                            <a:pt x="16" y="31"/>
                          </a:lnTo>
                          <a:lnTo>
                            <a:pt x="19" y="20"/>
                          </a:lnTo>
                          <a:lnTo>
                            <a:pt x="23" y="27"/>
                          </a:lnTo>
                          <a:lnTo>
                            <a:pt x="24" y="20"/>
                          </a:lnTo>
                          <a:lnTo>
                            <a:pt x="31" y="26"/>
                          </a:lnTo>
                          <a:lnTo>
                            <a:pt x="29" y="19"/>
                          </a:lnTo>
                          <a:lnTo>
                            <a:pt x="38" y="19"/>
                          </a:lnTo>
                          <a:lnTo>
                            <a:pt x="31" y="15"/>
                          </a:lnTo>
                          <a:lnTo>
                            <a:pt x="36" y="12"/>
                          </a:lnTo>
                          <a:lnTo>
                            <a:pt x="29" y="10"/>
                          </a:lnTo>
                          <a:lnTo>
                            <a:pt x="33" y="7"/>
                          </a:lnTo>
                          <a:lnTo>
                            <a:pt x="24" y="7"/>
                          </a:lnTo>
                          <a:lnTo>
                            <a:pt x="26" y="0"/>
                          </a:lnTo>
                          <a:lnTo>
                            <a:pt x="19" y="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86" name="Freeform 385"/>
                    <p:cNvSpPr>
                      <a:spLocks/>
                    </p:cNvSpPr>
                    <p:nvPr/>
                  </p:nvSpPr>
                  <p:spPr bwMode="auto">
                    <a:xfrm>
                      <a:off x="1279" y="2727"/>
                      <a:ext cx="15" cy="12"/>
                    </a:xfrm>
                    <a:custGeom>
                      <a:avLst/>
                      <a:gdLst>
                        <a:gd name="T0" fmla="*/ 1 w 31"/>
                        <a:gd name="T1" fmla="*/ 1 h 24"/>
                        <a:gd name="T2" fmla="*/ 1 w 31"/>
                        <a:gd name="T3" fmla="*/ 1 h 24"/>
                        <a:gd name="T4" fmla="*/ 1 w 31"/>
                        <a:gd name="T5" fmla="*/ 1 h 24"/>
                        <a:gd name="T6" fmla="*/ 0 w 31"/>
                        <a:gd name="T7" fmla="*/ 1 h 24"/>
                        <a:gd name="T8" fmla="*/ 0 w 31"/>
                        <a:gd name="T9" fmla="*/ 2 h 24"/>
                        <a:gd name="T10" fmla="*/ 0 w 31"/>
                        <a:gd name="T11" fmla="*/ 2 h 24"/>
                        <a:gd name="T12" fmla="*/ 0 w 31"/>
                        <a:gd name="T13" fmla="*/ 2 h 24"/>
                        <a:gd name="T14" fmla="*/ 0 w 31"/>
                        <a:gd name="T15" fmla="*/ 2 h 24"/>
                        <a:gd name="T16" fmla="*/ 1 w 31"/>
                        <a:gd name="T17" fmla="*/ 2 h 24"/>
                        <a:gd name="T18" fmla="*/ 0 w 31"/>
                        <a:gd name="T19" fmla="*/ 3 h 24"/>
                        <a:gd name="T20" fmla="*/ 1 w 31"/>
                        <a:gd name="T21" fmla="*/ 3 h 24"/>
                        <a:gd name="T22" fmla="*/ 1 w 31"/>
                        <a:gd name="T23" fmla="*/ 3 h 24"/>
                        <a:gd name="T24" fmla="*/ 1 w 31"/>
                        <a:gd name="T25" fmla="*/ 3 h 24"/>
                        <a:gd name="T26" fmla="*/ 2 w 31"/>
                        <a:gd name="T27" fmla="*/ 3 h 24"/>
                        <a:gd name="T28" fmla="*/ 2 w 31"/>
                        <a:gd name="T29" fmla="*/ 2 h 24"/>
                        <a:gd name="T30" fmla="*/ 3 w 31"/>
                        <a:gd name="T31" fmla="*/ 3 h 24"/>
                        <a:gd name="T32" fmla="*/ 3 w 31"/>
                        <a:gd name="T33" fmla="*/ 2 h 24"/>
                        <a:gd name="T34" fmla="*/ 3 w 31"/>
                        <a:gd name="T35" fmla="*/ 2 h 24"/>
                        <a:gd name="T36" fmla="*/ 3 w 31"/>
                        <a:gd name="T37" fmla="*/ 2 h 24"/>
                        <a:gd name="T38" fmla="*/ 3 w 31"/>
                        <a:gd name="T39" fmla="*/ 2 h 24"/>
                        <a:gd name="T40" fmla="*/ 3 w 31"/>
                        <a:gd name="T41" fmla="*/ 2 h 24"/>
                        <a:gd name="T42" fmla="*/ 3 w 31"/>
                        <a:gd name="T43" fmla="*/ 1 h 24"/>
                        <a:gd name="T44" fmla="*/ 2 w 31"/>
                        <a:gd name="T45" fmla="*/ 1 h 24"/>
                        <a:gd name="T46" fmla="*/ 2 w 31"/>
                        <a:gd name="T47" fmla="*/ 0 h 24"/>
                        <a:gd name="T48" fmla="*/ 1 w 31"/>
                        <a:gd name="T49" fmla="*/ 1 h 2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1" h="24">
                          <a:moveTo>
                            <a:pt x="15" y="7"/>
                          </a:moveTo>
                          <a:lnTo>
                            <a:pt x="12" y="4"/>
                          </a:lnTo>
                          <a:lnTo>
                            <a:pt x="10" y="7"/>
                          </a:lnTo>
                          <a:lnTo>
                            <a:pt x="0" y="4"/>
                          </a:lnTo>
                          <a:lnTo>
                            <a:pt x="6" y="9"/>
                          </a:lnTo>
                          <a:lnTo>
                            <a:pt x="0" y="10"/>
                          </a:lnTo>
                          <a:lnTo>
                            <a:pt x="5" y="14"/>
                          </a:lnTo>
                          <a:lnTo>
                            <a:pt x="0" y="16"/>
                          </a:lnTo>
                          <a:lnTo>
                            <a:pt x="8" y="16"/>
                          </a:lnTo>
                          <a:lnTo>
                            <a:pt x="6" y="19"/>
                          </a:lnTo>
                          <a:lnTo>
                            <a:pt x="10" y="17"/>
                          </a:lnTo>
                          <a:lnTo>
                            <a:pt x="12" y="24"/>
                          </a:lnTo>
                          <a:lnTo>
                            <a:pt x="15" y="17"/>
                          </a:lnTo>
                          <a:lnTo>
                            <a:pt x="19" y="23"/>
                          </a:lnTo>
                          <a:lnTo>
                            <a:pt x="20" y="16"/>
                          </a:lnTo>
                          <a:lnTo>
                            <a:pt x="25" y="21"/>
                          </a:lnTo>
                          <a:lnTo>
                            <a:pt x="24" y="14"/>
                          </a:lnTo>
                          <a:lnTo>
                            <a:pt x="31" y="16"/>
                          </a:lnTo>
                          <a:lnTo>
                            <a:pt x="25" y="12"/>
                          </a:lnTo>
                          <a:lnTo>
                            <a:pt x="29" y="9"/>
                          </a:lnTo>
                          <a:lnTo>
                            <a:pt x="24" y="9"/>
                          </a:lnTo>
                          <a:lnTo>
                            <a:pt x="25" y="5"/>
                          </a:lnTo>
                          <a:lnTo>
                            <a:pt x="20" y="5"/>
                          </a:lnTo>
                          <a:lnTo>
                            <a:pt x="20" y="0"/>
                          </a:lnTo>
                          <a:lnTo>
                            <a:pt x="15" y="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87" name="Freeform 386"/>
                    <p:cNvSpPr>
                      <a:spLocks/>
                    </p:cNvSpPr>
                    <p:nvPr/>
                  </p:nvSpPr>
                  <p:spPr bwMode="auto">
                    <a:xfrm>
                      <a:off x="1281" y="2727"/>
                      <a:ext cx="12" cy="11"/>
                    </a:xfrm>
                    <a:custGeom>
                      <a:avLst/>
                      <a:gdLst>
                        <a:gd name="T0" fmla="*/ 2 w 24"/>
                        <a:gd name="T1" fmla="*/ 1 h 21"/>
                        <a:gd name="T2" fmla="*/ 2 w 24"/>
                        <a:gd name="T3" fmla="*/ 1 h 21"/>
                        <a:gd name="T4" fmla="*/ 2 w 24"/>
                        <a:gd name="T5" fmla="*/ 1 h 21"/>
                        <a:gd name="T6" fmla="*/ 0 w 24"/>
                        <a:gd name="T7" fmla="*/ 1 h 21"/>
                        <a:gd name="T8" fmla="*/ 1 w 24"/>
                        <a:gd name="T9" fmla="*/ 1 h 21"/>
                        <a:gd name="T10" fmla="*/ 0 w 24"/>
                        <a:gd name="T11" fmla="*/ 1 h 21"/>
                        <a:gd name="T12" fmla="*/ 1 w 24"/>
                        <a:gd name="T13" fmla="*/ 2 h 21"/>
                        <a:gd name="T14" fmla="*/ 0 w 24"/>
                        <a:gd name="T15" fmla="*/ 2 h 21"/>
                        <a:gd name="T16" fmla="*/ 1 w 24"/>
                        <a:gd name="T17" fmla="*/ 2 h 21"/>
                        <a:gd name="T18" fmla="*/ 1 w 24"/>
                        <a:gd name="T19" fmla="*/ 3 h 21"/>
                        <a:gd name="T20" fmla="*/ 2 w 24"/>
                        <a:gd name="T21" fmla="*/ 2 h 21"/>
                        <a:gd name="T22" fmla="*/ 2 w 24"/>
                        <a:gd name="T23" fmla="*/ 3 h 21"/>
                        <a:gd name="T24" fmla="*/ 2 w 24"/>
                        <a:gd name="T25" fmla="*/ 2 h 21"/>
                        <a:gd name="T26" fmla="*/ 2 w 24"/>
                        <a:gd name="T27" fmla="*/ 3 h 21"/>
                        <a:gd name="T28" fmla="*/ 2 w 24"/>
                        <a:gd name="T29" fmla="*/ 2 h 21"/>
                        <a:gd name="T30" fmla="*/ 3 w 24"/>
                        <a:gd name="T31" fmla="*/ 3 h 21"/>
                        <a:gd name="T32" fmla="*/ 3 w 24"/>
                        <a:gd name="T33" fmla="*/ 2 h 21"/>
                        <a:gd name="T34" fmla="*/ 3 w 24"/>
                        <a:gd name="T35" fmla="*/ 2 h 21"/>
                        <a:gd name="T36" fmla="*/ 3 w 24"/>
                        <a:gd name="T37" fmla="*/ 2 h 21"/>
                        <a:gd name="T38" fmla="*/ 3 w 24"/>
                        <a:gd name="T39" fmla="*/ 1 h 21"/>
                        <a:gd name="T40" fmla="*/ 3 w 24"/>
                        <a:gd name="T41" fmla="*/ 1 h 21"/>
                        <a:gd name="T42" fmla="*/ 3 w 24"/>
                        <a:gd name="T43" fmla="*/ 1 h 21"/>
                        <a:gd name="T44" fmla="*/ 2 w 24"/>
                        <a:gd name="T45" fmla="*/ 1 h 21"/>
                        <a:gd name="T46" fmla="*/ 2 w 24"/>
                        <a:gd name="T47" fmla="*/ 0 h 21"/>
                        <a:gd name="T48" fmla="*/ 2 w 24"/>
                        <a:gd name="T49" fmla="*/ 1 h 2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4" h="21">
                          <a:moveTo>
                            <a:pt x="12" y="5"/>
                          </a:moveTo>
                          <a:lnTo>
                            <a:pt x="9" y="2"/>
                          </a:lnTo>
                          <a:lnTo>
                            <a:pt x="9" y="5"/>
                          </a:lnTo>
                          <a:lnTo>
                            <a:pt x="0" y="2"/>
                          </a:lnTo>
                          <a:lnTo>
                            <a:pt x="5" y="7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0" y="14"/>
                          </a:lnTo>
                          <a:lnTo>
                            <a:pt x="7" y="14"/>
                          </a:lnTo>
                          <a:lnTo>
                            <a:pt x="5" y="17"/>
                          </a:lnTo>
                          <a:lnTo>
                            <a:pt x="9" y="15"/>
                          </a:lnTo>
                          <a:lnTo>
                            <a:pt x="9" y="21"/>
                          </a:lnTo>
                          <a:lnTo>
                            <a:pt x="12" y="14"/>
                          </a:lnTo>
                          <a:lnTo>
                            <a:pt x="16" y="19"/>
                          </a:lnTo>
                          <a:lnTo>
                            <a:pt x="16" y="14"/>
                          </a:lnTo>
                          <a:lnTo>
                            <a:pt x="21" y="17"/>
                          </a:lnTo>
                          <a:lnTo>
                            <a:pt x="19" y="12"/>
                          </a:lnTo>
                          <a:lnTo>
                            <a:pt x="24" y="12"/>
                          </a:lnTo>
                          <a:lnTo>
                            <a:pt x="19" y="10"/>
                          </a:lnTo>
                          <a:lnTo>
                            <a:pt x="24" y="7"/>
                          </a:lnTo>
                          <a:lnTo>
                            <a:pt x="19" y="7"/>
                          </a:lnTo>
                          <a:lnTo>
                            <a:pt x="21" y="3"/>
                          </a:lnTo>
                          <a:lnTo>
                            <a:pt x="16" y="5"/>
                          </a:lnTo>
                          <a:lnTo>
                            <a:pt x="16" y="0"/>
                          </a:lnTo>
                          <a:lnTo>
                            <a:pt x="12" y="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88" name="Freeform 387"/>
                    <p:cNvSpPr>
                      <a:spLocks/>
                    </p:cNvSpPr>
                    <p:nvPr/>
                  </p:nvSpPr>
                  <p:spPr bwMode="auto">
                    <a:xfrm>
                      <a:off x="1282" y="2729"/>
                      <a:ext cx="9" cy="7"/>
                    </a:xfrm>
                    <a:custGeom>
                      <a:avLst/>
                      <a:gdLst>
                        <a:gd name="T0" fmla="*/ 2 w 18"/>
                        <a:gd name="T1" fmla="*/ 1 h 14"/>
                        <a:gd name="T2" fmla="*/ 1 w 18"/>
                        <a:gd name="T3" fmla="*/ 1 h 14"/>
                        <a:gd name="T4" fmla="*/ 1 w 18"/>
                        <a:gd name="T5" fmla="*/ 1 h 14"/>
                        <a:gd name="T6" fmla="*/ 0 w 18"/>
                        <a:gd name="T7" fmla="*/ 1 h 14"/>
                        <a:gd name="T8" fmla="*/ 1 w 18"/>
                        <a:gd name="T9" fmla="*/ 1 h 14"/>
                        <a:gd name="T10" fmla="*/ 0 w 18"/>
                        <a:gd name="T11" fmla="*/ 1 h 14"/>
                        <a:gd name="T12" fmla="*/ 1 w 18"/>
                        <a:gd name="T13" fmla="*/ 1 h 14"/>
                        <a:gd name="T14" fmla="*/ 0 w 18"/>
                        <a:gd name="T15" fmla="*/ 2 h 14"/>
                        <a:gd name="T16" fmla="*/ 1 w 18"/>
                        <a:gd name="T17" fmla="*/ 2 h 14"/>
                        <a:gd name="T18" fmla="*/ 1 w 18"/>
                        <a:gd name="T19" fmla="*/ 2 h 14"/>
                        <a:gd name="T20" fmla="*/ 1 w 18"/>
                        <a:gd name="T21" fmla="*/ 2 h 14"/>
                        <a:gd name="T22" fmla="*/ 1 w 18"/>
                        <a:gd name="T23" fmla="*/ 2 h 14"/>
                        <a:gd name="T24" fmla="*/ 2 w 18"/>
                        <a:gd name="T25" fmla="*/ 2 h 14"/>
                        <a:gd name="T26" fmla="*/ 2 w 18"/>
                        <a:gd name="T27" fmla="*/ 2 h 14"/>
                        <a:gd name="T28" fmla="*/ 2 w 18"/>
                        <a:gd name="T29" fmla="*/ 2 h 14"/>
                        <a:gd name="T30" fmla="*/ 2 w 18"/>
                        <a:gd name="T31" fmla="*/ 2 h 14"/>
                        <a:gd name="T32" fmla="*/ 2 w 18"/>
                        <a:gd name="T33" fmla="*/ 2 h 14"/>
                        <a:gd name="T34" fmla="*/ 3 w 18"/>
                        <a:gd name="T35" fmla="*/ 2 h 14"/>
                        <a:gd name="T36" fmla="*/ 2 w 18"/>
                        <a:gd name="T37" fmla="*/ 1 h 14"/>
                        <a:gd name="T38" fmla="*/ 3 w 18"/>
                        <a:gd name="T39" fmla="*/ 1 h 14"/>
                        <a:gd name="T40" fmla="*/ 2 w 18"/>
                        <a:gd name="T41" fmla="*/ 1 h 14"/>
                        <a:gd name="T42" fmla="*/ 2 w 18"/>
                        <a:gd name="T43" fmla="*/ 1 h 14"/>
                        <a:gd name="T44" fmla="*/ 2 w 18"/>
                        <a:gd name="T45" fmla="*/ 1 h 14"/>
                        <a:gd name="T46" fmla="*/ 2 w 18"/>
                        <a:gd name="T47" fmla="*/ 0 h 14"/>
                        <a:gd name="T48" fmla="*/ 2 w 18"/>
                        <a:gd name="T49" fmla="*/ 1 h 1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8" h="14">
                          <a:moveTo>
                            <a:pt x="9" y="4"/>
                          </a:moveTo>
                          <a:lnTo>
                            <a:pt x="7" y="2"/>
                          </a:lnTo>
                          <a:lnTo>
                            <a:pt x="6" y="4"/>
                          </a:lnTo>
                          <a:lnTo>
                            <a:pt x="0" y="2"/>
                          </a:lnTo>
                          <a:lnTo>
                            <a:pt x="4" y="5"/>
                          </a:lnTo>
                          <a:lnTo>
                            <a:pt x="0" y="5"/>
                          </a:lnTo>
                          <a:lnTo>
                            <a:pt x="4" y="7"/>
                          </a:lnTo>
                          <a:lnTo>
                            <a:pt x="0" y="9"/>
                          </a:lnTo>
                          <a:lnTo>
                            <a:pt x="6" y="9"/>
                          </a:lnTo>
                          <a:lnTo>
                            <a:pt x="4" y="11"/>
                          </a:lnTo>
                          <a:lnTo>
                            <a:pt x="7" y="11"/>
                          </a:lnTo>
                          <a:lnTo>
                            <a:pt x="7" y="14"/>
                          </a:lnTo>
                          <a:lnTo>
                            <a:pt x="9" y="9"/>
                          </a:lnTo>
                          <a:lnTo>
                            <a:pt x="11" y="12"/>
                          </a:lnTo>
                          <a:lnTo>
                            <a:pt x="11" y="9"/>
                          </a:lnTo>
                          <a:lnTo>
                            <a:pt x="14" y="12"/>
                          </a:lnTo>
                          <a:lnTo>
                            <a:pt x="14" y="9"/>
                          </a:lnTo>
                          <a:lnTo>
                            <a:pt x="18" y="9"/>
                          </a:lnTo>
                          <a:lnTo>
                            <a:pt x="14" y="7"/>
                          </a:lnTo>
                          <a:lnTo>
                            <a:pt x="18" y="5"/>
                          </a:lnTo>
                          <a:lnTo>
                            <a:pt x="14" y="5"/>
                          </a:lnTo>
                          <a:lnTo>
                            <a:pt x="14" y="4"/>
                          </a:lnTo>
                          <a:lnTo>
                            <a:pt x="13" y="4"/>
                          </a:lnTo>
                          <a:lnTo>
                            <a:pt x="13" y="0"/>
                          </a:lnTo>
                          <a:lnTo>
                            <a:pt x="9" y="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89" name="Freeform 388"/>
                    <p:cNvSpPr>
                      <a:spLocks/>
                    </p:cNvSpPr>
                    <p:nvPr/>
                  </p:nvSpPr>
                  <p:spPr bwMode="auto">
                    <a:xfrm>
                      <a:off x="1284" y="2730"/>
                      <a:ext cx="5" cy="5"/>
                    </a:xfrm>
                    <a:custGeom>
                      <a:avLst/>
                      <a:gdLst>
                        <a:gd name="T0" fmla="*/ 1 w 10"/>
                        <a:gd name="T1" fmla="*/ 1 h 10"/>
                        <a:gd name="T2" fmla="*/ 1 w 10"/>
                        <a:gd name="T3" fmla="*/ 1 h 10"/>
                        <a:gd name="T4" fmla="*/ 1 w 10"/>
                        <a:gd name="T5" fmla="*/ 1 h 10"/>
                        <a:gd name="T6" fmla="*/ 0 w 10"/>
                        <a:gd name="T7" fmla="*/ 1 h 10"/>
                        <a:gd name="T8" fmla="*/ 1 w 10"/>
                        <a:gd name="T9" fmla="*/ 1 h 10"/>
                        <a:gd name="T10" fmla="*/ 0 w 10"/>
                        <a:gd name="T11" fmla="*/ 1 h 10"/>
                        <a:gd name="T12" fmla="*/ 1 w 10"/>
                        <a:gd name="T13" fmla="*/ 1 h 10"/>
                        <a:gd name="T14" fmla="*/ 0 w 10"/>
                        <a:gd name="T15" fmla="*/ 1 h 10"/>
                        <a:gd name="T16" fmla="*/ 1 w 10"/>
                        <a:gd name="T17" fmla="*/ 1 h 10"/>
                        <a:gd name="T18" fmla="*/ 1 w 10"/>
                        <a:gd name="T19" fmla="*/ 2 h 10"/>
                        <a:gd name="T20" fmla="*/ 1 w 10"/>
                        <a:gd name="T21" fmla="*/ 1 h 10"/>
                        <a:gd name="T22" fmla="*/ 1 w 10"/>
                        <a:gd name="T23" fmla="*/ 2 h 10"/>
                        <a:gd name="T24" fmla="*/ 1 w 10"/>
                        <a:gd name="T25" fmla="*/ 1 h 10"/>
                        <a:gd name="T26" fmla="*/ 1 w 10"/>
                        <a:gd name="T27" fmla="*/ 2 h 10"/>
                        <a:gd name="T28" fmla="*/ 1 w 10"/>
                        <a:gd name="T29" fmla="*/ 1 h 10"/>
                        <a:gd name="T30" fmla="*/ 2 w 10"/>
                        <a:gd name="T31" fmla="*/ 2 h 10"/>
                        <a:gd name="T32" fmla="*/ 2 w 10"/>
                        <a:gd name="T33" fmla="*/ 1 h 10"/>
                        <a:gd name="T34" fmla="*/ 2 w 10"/>
                        <a:gd name="T35" fmla="*/ 1 h 10"/>
                        <a:gd name="T36" fmla="*/ 2 w 10"/>
                        <a:gd name="T37" fmla="*/ 1 h 10"/>
                        <a:gd name="T38" fmla="*/ 2 w 10"/>
                        <a:gd name="T39" fmla="*/ 1 h 10"/>
                        <a:gd name="T40" fmla="*/ 2 w 10"/>
                        <a:gd name="T41" fmla="*/ 1 h 10"/>
                        <a:gd name="T42" fmla="*/ 2 w 10"/>
                        <a:gd name="T43" fmla="*/ 1 h 10"/>
                        <a:gd name="T44" fmla="*/ 1 w 10"/>
                        <a:gd name="T45" fmla="*/ 1 h 10"/>
                        <a:gd name="T46" fmla="*/ 1 w 10"/>
                        <a:gd name="T47" fmla="*/ 0 h 10"/>
                        <a:gd name="T48" fmla="*/ 1 w 10"/>
                        <a:gd name="T49" fmla="*/ 1 h 1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0" h="10">
                          <a:moveTo>
                            <a:pt x="5" y="3"/>
                          </a:moveTo>
                          <a:lnTo>
                            <a:pt x="3" y="2"/>
                          </a:lnTo>
                          <a:lnTo>
                            <a:pt x="3" y="3"/>
                          </a:lnTo>
                          <a:lnTo>
                            <a:pt x="0" y="2"/>
                          </a:lnTo>
                          <a:lnTo>
                            <a:pt x="2" y="3"/>
                          </a:lnTo>
                          <a:lnTo>
                            <a:pt x="0" y="3"/>
                          </a:lnTo>
                          <a:lnTo>
                            <a:pt x="2" y="5"/>
                          </a:lnTo>
                          <a:lnTo>
                            <a:pt x="0" y="7"/>
                          </a:lnTo>
                          <a:lnTo>
                            <a:pt x="3" y="7"/>
                          </a:lnTo>
                          <a:lnTo>
                            <a:pt x="2" y="9"/>
                          </a:lnTo>
                          <a:lnTo>
                            <a:pt x="3" y="7"/>
                          </a:lnTo>
                          <a:lnTo>
                            <a:pt x="3" y="10"/>
                          </a:lnTo>
                          <a:lnTo>
                            <a:pt x="5" y="7"/>
                          </a:lnTo>
                          <a:lnTo>
                            <a:pt x="7" y="9"/>
                          </a:lnTo>
                          <a:lnTo>
                            <a:pt x="7" y="7"/>
                          </a:lnTo>
                          <a:lnTo>
                            <a:pt x="9" y="9"/>
                          </a:lnTo>
                          <a:lnTo>
                            <a:pt x="9" y="7"/>
                          </a:lnTo>
                          <a:lnTo>
                            <a:pt x="10" y="7"/>
                          </a:lnTo>
                          <a:lnTo>
                            <a:pt x="9" y="5"/>
                          </a:lnTo>
                          <a:lnTo>
                            <a:pt x="10" y="3"/>
                          </a:lnTo>
                          <a:lnTo>
                            <a:pt x="9" y="3"/>
                          </a:lnTo>
                          <a:lnTo>
                            <a:pt x="9" y="2"/>
                          </a:lnTo>
                          <a:lnTo>
                            <a:pt x="7" y="2"/>
                          </a:lnTo>
                          <a:lnTo>
                            <a:pt x="7" y="0"/>
                          </a:lnTo>
                          <a:lnTo>
                            <a:pt x="5" y="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90" name="Freeform 389"/>
                    <p:cNvSpPr>
                      <a:spLocks/>
                    </p:cNvSpPr>
                    <p:nvPr/>
                  </p:nvSpPr>
                  <p:spPr bwMode="auto">
                    <a:xfrm>
                      <a:off x="1286" y="2732"/>
                      <a:ext cx="1" cy="1"/>
                    </a:xfrm>
                    <a:custGeom>
                      <a:avLst/>
                      <a:gdLst>
                        <a:gd name="T0" fmla="*/ 0 w 4"/>
                        <a:gd name="T1" fmla="*/ 0 h 4"/>
                        <a:gd name="T2" fmla="*/ 0 w 4"/>
                        <a:gd name="T3" fmla="*/ 0 h 4"/>
                        <a:gd name="T4" fmla="*/ 0 w 4"/>
                        <a:gd name="T5" fmla="*/ 0 h 4"/>
                        <a:gd name="T6" fmla="*/ 0 w 4"/>
                        <a:gd name="T7" fmla="*/ 0 h 4"/>
                        <a:gd name="T8" fmla="*/ 0 w 4"/>
                        <a:gd name="T9" fmla="*/ 0 h 4"/>
                        <a:gd name="T10" fmla="*/ 0 w 4"/>
                        <a:gd name="T11" fmla="*/ 0 h 4"/>
                        <a:gd name="T12" fmla="*/ 0 w 4"/>
                        <a:gd name="T13" fmla="*/ 0 h 4"/>
                        <a:gd name="T14" fmla="*/ 0 w 4"/>
                        <a:gd name="T15" fmla="*/ 0 h 4"/>
                        <a:gd name="T16" fmla="*/ 0 w 4"/>
                        <a:gd name="T17" fmla="*/ 0 h 4"/>
                        <a:gd name="T18" fmla="*/ 0 w 4"/>
                        <a:gd name="T19" fmla="*/ 0 h 4"/>
                        <a:gd name="T20" fmla="*/ 0 w 4"/>
                        <a:gd name="T21" fmla="*/ 0 h 4"/>
                        <a:gd name="T22" fmla="*/ 0 w 4"/>
                        <a:gd name="T23" fmla="*/ 0 h 4"/>
                        <a:gd name="T24" fmla="*/ 0 w 4"/>
                        <a:gd name="T25" fmla="*/ 0 h 4"/>
                        <a:gd name="T26" fmla="*/ 0 w 4"/>
                        <a:gd name="T27" fmla="*/ 0 h 4"/>
                        <a:gd name="T28" fmla="*/ 0 w 4"/>
                        <a:gd name="T29" fmla="*/ 0 h 4"/>
                        <a:gd name="T30" fmla="*/ 0 w 4"/>
                        <a:gd name="T31" fmla="*/ 0 h 4"/>
                        <a:gd name="T32" fmla="*/ 0 w 4"/>
                        <a:gd name="T33" fmla="*/ 0 h 4"/>
                        <a:gd name="T34" fmla="*/ 0 w 4"/>
                        <a:gd name="T35" fmla="*/ 0 h 4"/>
                        <a:gd name="T36" fmla="*/ 0 w 4"/>
                        <a:gd name="T37" fmla="*/ 0 h 4"/>
                        <a:gd name="T38" fmla="*/ 0 w 4"/>
                        <a:gd name="T39" fmla="*/ 0 h 4"/>
                        <a:gd name="T40" fmla="*/ 0 w 4"/>
                        <a:gd name="T41" fmla="*/ 0 h 4"/>
                        <a:gd name="T42" fmla="*/ 0 w 4"/>
                        <a:gd name="T43" fmla="*/ 0 h 4"/>
                        <a:gd name="T44" fmla="*/ 0 w 4"/>
                        <a:gd name="T45" fmla="*/ 0 h 4"/>
                        <a:gd name="T46" fmla="*/ 0 w 4"/>
                        <a:gd name="T47" fmla="*/ 0 h 4"/>
                        <a:gd name="T48" fmla="*/ 0 w 4"/>
                        <a:gd name="T49" fmla="*/ 0 h 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4" h="4">
                          <a:moveTo>
                            <a:pt x="2" y="2"/>
                          </a:moveTo>
                          <a:lnTo>
                            <a:pt x="2" y="0"/>
                          </a:lnTo>
                          <a:lnTo>
                            <a:pt x="2" y="2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2" y="2"/>
                          </a:lnTo>
                          <a:lnTo>
                            <a:pt x="2" y="4"/>
                          </a:lnTo>
                          <a:lnTo>
                            <a:pt x="2" y="2"/>
                          </a:lnTo>
                          <a:lnTo>
                            <a:pt x="2" y="4"/>
                          </a:lnTo>
                          <a:lnTo>
                            <a:pt x="2" y="2"/>
                          </a:lnTo>
                          <a:lnTo>
                            <a:pt x="4" y="4"/>
                          </a:lnTo>
                          <a:lnTo>
                            <a:pt x="4" y="2"/>
                          </a:lnTo>
                          <a:lnTo>
                            <a:pt x="4" y="0"/>
                          </a:lnTo>
                          <a:lnTo>
                            <a:pt x="2" y="0"/>
                          </a:lnTo>
                          <a:lnTo>
                            <a:pt x="2" y="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  <p:sp>
                <p:nvSpPr>
                  <p:cNvPr id="350" name="Freeform 349"/>
                  <p:cNvSpPr>
                    <a:spLocks/>
                  </p:cNvSpPr>
                  <p:nvPr/>
                </p:nvSpPr>
                <p:spPr bwMode="auto">
                  <a:xfrm>
                    <a:off x="1217" y="2681"/>
                    <a:ext cx="139" cy="103"/>
                  </a:xfrm>
                  <a:custGeom>
                    <a:avLst/>
                    <a:gdLst>
                      <a:gd name="T0" fmla="*/ 18 w 276"/>
                      <a:gd name="T1" fmla="*/ 6 h 207"/>
                      <a:gd name="T2" fmla="*/ 14 w 276"/>
                      <a:gd name="T3" fmla="*/ 2 h 207"/>
                      <a:gd name="T4" fmla="*/ 12 w 276"/>
                      <a:gd name="T5" fmla="*/ 7 h 207"/>
                      <a:gd name="T6" fmla="*/ 1 w 276"/>
                      <a:gd name="T7" fmla="*/ 2 h 207"/>
                      <a:gd name="T8" fmla="*/ 8 w 276"/>
                      <a:gd name="T9" fmla="*/ 9 h 207"/>
                      <a:gd name="T10" fmla="*/ 0 w 276"/>
                      <a:gd name="T11" fmla="*/ 10 h 207"/>
                      <a:gd name="T12" fmla="*/ 6 w 276"/>
                      <a:gd name="T13" fmla="*/ 14 h 207"/>
                      <a:gd name="T14" fmla="*/ 1 w 276"/>
                      <a:gd name="T15" fmla="*/ 17 h 207"/>
                      <a:gd name="T16" fmla="*/ 10 w 276"/>
                      <a:gd name="T17" fmla="*/ 16 h 207"/>
                      <a:gd name="T18" fmla="*/ 8 w 276"/>
                      <a:gd name="T19" fmla="*/ 21 h 207"/>
                      <a:gd name="T20" fmla="*/ 13 w 276"/>
                      <a:gd name="T21" fmla="*/ 18 h 207"/>
                      <a:gd name="T22" fmla="*/ 14 w 276"/>
                      <a:gd name="T23" fmla="*/ 25 h 207"/>
                      <a:gd name="T24" fmla="*/ 17 w 276"/>
                      <a:gd name="T25" fmla="*/ 17 h 207"/>
                      <a:gd name="T26" fmla="*/ 22 w 276"/>
                      <a:gd name="T27" fmla="*/ 23 h 207"/>
                      <a:gd name="T28" fmla="*/ 23 w 276"/>
                      <a:gd name="T29" fmla="*/ 17 h 207"/>
                      <a:gd name="T30" fmla="*/ 29 w 276"/>
                      <a:gd name="T31" fmla="*/ 21 h 207"/>
                      <a:gd name="T32" fmla="*/ 28 w 276"/>
                      <a:gd name="T33" fmla="*/ 15 h 207"/>
                      <a:gd name="T34" fmla="*/ 35 w 276"/>
                      <a:gd name="T35" fmla="*/ 15 h 207"/>
                      <a:gd name="T36" fmla="*/ 29 w 276"/>
                      <a:gd name="T37" fmla="*/ 12 h 207"/>
                      <a:gd name="T38" fmla="*/ 34 w 276"/>
                      <a:gd name="T39" fmla="*/ 9 h 207"/>
                      <a:gd name="T40" fmla="*/ 27 w 276"/>
                      <a:gd name="T41" fmla="*/ 8 h 207"/>
                      <a:gd name="T42" fmla="*/ 30 w 276"/>
                      <a:gd name="T43" fmla="*/ 5 h 207"/>
                      <a:gd name="T44" fmla="*/ 23 w 276"/>
                      <a:gd name="T45" fmla="*/ 6 h 207"/>
                      <a:gd name="T46" fmla="*/ 24 w 276"/>
                      <a:gd name="T47" fmla="*/ 0 h 207"/>
                      <a:gd name="T48" fmla="*/ 18 w 276"/>
                      <a:gd name="T49" fmla="*/ 6 h 20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76" h="207">
                        <a:moveTo>
                          <a:pt x="138" y="55"/>
                        </a:moveTo>
                        <a:lnTo>
                          <a:pt x="107" y="22"/>
                        </a:lnTo>
                        <a:lnTo>
                          <a:pt x="93" y="60"/>
                        </a:lnTo>
                        <a:lnTo>
                          <a:pt x="5" y="22"/>
                        </a:lnTo>
                        <a:lnTo>
                          <a:pt x="59" y="72"/>
                        </a:lnTo>
                        <a:lnTo>
                          <a:pt x="0" y="82"/>
                        </a:lnTo>
                        <a:lnTo>
                          <a:pt x="48" y="112"/>
                        </a:lnTo>
                        <a:lnTo>
                          <a:pt x="2" y="139"/>
                        </a:lnTo>
                        <a:lnTo>
                          <a:pt x="73" y="133"/>
                        </a:lnTo>
                        <a:lnTo>
                          <a:pt x="60" y="169"/>
                        </a:lnTo>
                        <a:lnTo>
                          <a:pt x="98" y="150"/>
                        </a:lnTo>
                        <a:lnTo>
                          <a:pt x="109" y="207"/>
                        </a:lnTo>
                        <a:lnTo>
                          <a:pt x="135" y="143"/>
                        </a:lnTo>
                        <a:lnTo>
                          <a:pt x="169" y="190"/>
                        </a:lnTo>
                        <a:lnTo>
                          <a:pt x="180" y="138"/>
                        </a:lnTo>
                        <a:lnTo>
                          <a:pt x="231" y="174"/>
                        </a:lnTo>
                        <a:lnTo>
                          <a:pt x="216" y="124"/>
                        </a:lnTo>
                        <a:lnTo>
                          <a:pt x="276" y="127"/>
                        </a:lnTo>
                        <a:lnTo>
                          <a:pt x="224" y="100"/>
                        </a:lnTo>
                        <a:lnTo>
                          <a:pt x="269" y="77"/>
                        </a:lnTo>
                        <a:lnTo>
                          <a:pt x="214" y="70"/>
                        </a:lnTo>
                        <a:lnTo>
                          <a:pt x="235" y="43"/>
                        </a:lnTo>
                        <a:lnTo>
                          <a:pt x="181" y="51"/>
                        </a:lnTo>
                        <a:lnTo>
                          <a:pt x="186" y="0"/>
                        </a:lnTo>
                        <a:lnTo>
                          <a:pt x="138" y="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793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</p:grpSp>
            <p:grpSp>
              <p:nvGrpSpPr>
                <p:cNvPr id="306" name="Group 305"/>
                <p:cNvGrpSpPr>
                  <a:grpSpLocks/>
                </p:cNvGrpSpPr>
                <p:nvPr/>
              </p:nvGrpSpPr>
              <p:grpSpPr bwMode="auto">
                <a:xfrm>
                  <a:off x="1056" y="3558"/>
                  <a:ext cx="212" cy="175"/>
                  <a:chOff x="1081" y="2681"/>
                  <a:chExt cx="138" cy="130"/>
                </a:xfrm>
              </p:grpSpPr>
              <p:grpSp>
                <p:nvGrpSpPr>
                  <p:cNvPr id="307" name="Group 306"/>
                  <p:cNvGrpSpPr>
                    <a:grpSpLocks/>
                  </p:cNvGrpSpPr>
                  <p:nvPr/>
                </p:nvGrpSpPr>
                <p:grpSpPr bwMode="auto">
                  <a:xfrm>
                    <a:off x="1081" y="2681"/>
                    <a:ext cx="138" cy="130"/>
                    <a:chOff x="1081" y="2681"/>
                    <a:chExt cx="138" cy="130"/>
                  </a:xfrm>
                </p:grpSpPr>
                <p:sp>
                  <p:nvSpPr>
                    <p:cNvPr id="309" name="Freeform 308"/>
                    <p:cNvSpPr>
                      <a:spLocks/>
                    </p:cNvSpPr>
                    <p:nvPr/>
                  </p:nvSpPr>
                  <p:spPr bwMode="auto">
                    <a:xfrm>
                      <a:off x="1081" y="2681"/>
                      <a:ext cx="138" cy="130"/>
                    </a:xfrm>
                    <a:custGeom>
                      <a:avLst/>
                      <a:gdLst>
                        <a:gd name="T0" fmla="*/ 18 w 276"/>
                        <a:gd name="T1" fmla="*/ 9 h 260"/>
                        <a:gd name="T2" fmla="*/ 14 w 276"/>
                        <a:gd name="T3" fmla="*/ 4 h 260"/>
                        <a:gd name="T4" fmla="*/ 12 w 276"/>
                        <a:gd name="T5" fmla="*/ 10 h 260"/>
                        <a:gd name="T6" fmla="*/ 1 w 276"/>
                        <a:gd name="T7" fmla="*/ 4 h 260"/>
                        <a:gd name="T8" fmla="*/ 8 w 276"/>
                        <a:gd name="T9" fmla="*/ 12 h 260"/>
                        <a:gd name="T10" fmla="*/ 0 w 276"/>
                        <a:gd name="T11" fmla="*/ 13 h 260"/>
                        <a:gd name="T12" fmla="*/ 7 w 276"/>
                        <a:gd name="T13" fmla="*/ 18 h 260"/>
                        <a:gd name="T14" fmla="*/ 1 w 276"/>
                        <a:gd name="T15" fmla="*/ 22 h 260"/>
                        <a:gd name="T16" fmla="*/ 10 w 276"/>
                        <a:gd name="T17" fmla="*/ 21 h 260"/>
                        <a:gd name="T18" fmla="*/ 8 w 276"/>
                        <a:gd name="T19" fmla="*/ 27 h 260"/>
                        <a:gd name="T20" fmla="*/ 13 w 276"/>
                        <a:gd name="T21" fmla="*/ 24 h 260"/>
                        <a:gd name="T22" fmla="*/ 14 w 276"/>
                        <a:gd name="T23" fmla="*/ 33 h 260"/>
                        <a:gd name="T24" fmla="*/ 17 w 276"/>
                        <a:gd name="T25" fmla="*/ 23 h 260"/>
                        <a:gd name="T26" fmla="*/ 22 w 276"/>
                        <a:gd name="T27" fmla="*/ 30 h 260"/>
                        <a:gd name="T28" fmla="*/ 23 w 276"/>
                        <a:gd name="T29" fmla="*/ 22 h 260"/>
                        <a:gd name="T30" fmla="*/ 29 w 276"/>
                        <a:gd name="T31" fmla="*/ 28 h 260"/>
                        <a:gd name="T32" fmla="*/ 27 w 276"/>
                        <a:gd name="T33" fmla="*/ 20 h 260"/>
                        <a:gd name="T34" fmla="*/ 35 w 276"/>
                        <a:gd name="T35" fmla="*/ 20 h 260"/>
                        <a:gd name="T36" fmla="*/ 29 w 276"/>
                        <a:gd name="T37" fmla="*/ 16 h 260"/>
                        <a:gd name="T38" fmla="*/ 34 w 276"/>
                        <a:gd name="T39" fmla="*/ 13 h 260"/>
                        <a:gd name="T40" fmla="*/ 27 w 276"/>
                        <a:gd name="T41" fmla="*/ 11 h 260"/>
                        <a:gd name="T42" fmla="*/ 30 w 276"/>
                        <a:gd name="T43" fmla="*/ 7 h 260"/>
                        <a:gd name="T44" fmla="*/ 23 w 276"/>
                        <a:gd name="T45" fmla="*/ 8 h 260"/>
                        <a:gd name="T46" fmla="*/ 24 w 276"/>
                        <a:gd name="T47" fmla="*/ 0 h 260"/>
                        <a:gd name="T48" fmla="*/ 18 w 276"/>
                        <a:gd name="T49" fmla="*/ 9 h 26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76" h="260">
                          <a:moveTo>
                            <a:pt x="138" y="70"/>
                          </a:moveTo>
                          <a:lnTo>
                            <a:pt x="107" y="27"/>
                          </a:lnTo>
                          <a:lnTo>
                            <a:pt x="93" y="76"/>
                          </a:lnTo>
                          <a:lnTo>
                            <a:pt x="5" y="27"/>
                          </a:lnTo>
                          <a:lnTo>
                            <a:pt x="59" y="91"/>
                          </a:lnTo>
                          <a:lnTo>
                            <a:pt x="0" y="103"/>
                          </a:lnTo>
                          <a:lnTo>
                            <a:pt x="49" y="141"/>
                          </a:lnTo>
                          <a:lnTo>
                            <a:pt x="2" y="176"/>
                          </a:lnTo>
                          <a:lnTo>
                            <a:pt x="73" y="167"/>
                          </a:lnTo>
                          <a:lnTo>
                            <a:pt x="61" y="212"/>
                          </a:lnTo>
                          <a:lnTo>
                            <a:pt x="99" y="188"/>
                          </a:lnTo>
                          <a:lnTo>
                            <a:pt x="109" y="260"/>
                          </a:lnTo>
                          <a:lnTo>
                            <a:pt x="135" y="179"/>
                          </a:lnTo>
                          <a:lnTo>
                            <a:pt x="169" y="238"/>
                          </a:lnTo>
                          <a:lnTo>
                            <a:pt x="180" y="174"/>
                          </a:lnTo>
                          <a:lnTo>
                            <a:pt x="232" y="217"/>
                          </a:lnTo>
                          <a:lnTo>
                            <a:pt x="216" y="155"/>
                          </a:lnTo>
                          <a:lnTo>
                            <a:pt x="276" y="160"/>
                          </a:lnTo>
                          <a:lnTo>
                            <a:pt x="225" y="126"/>
                          </a:lnTo>
                          <a:lnTo>
                            <a:pt x="270" y="98"/>
                          </a:lnTo>
                          <a:lnTo>
                            <a:pt x="214" y="88"/>
                          </a:lnTo>
                          <a:lnTo>
                            <a:pt x="235" y="53"/>
                          </a:lnTo>
                          <a:lnTo>
                            <a:pt x="181" y="64"/>
                          </a:lnTo>
                          <a:lnTo>
                            <a:pt x="187" y="0"/>
                          </a:lnTo>
                          <a:lnTo>
                            <a:pt x="138" y="7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10" name="Freeform 309"/>
                    <p:cNvSpPr>
                      <a:spLocks/>
                    </p:cNvSpPr>
                    <p:nvPr/>
                  </p:nvSpPr>
                  <p:spPr bwMode="auto">
                    <a:xfrm>
                      <a:off x="1084" y="2683"/>
                      <a:ext cx="132" cy="126"/>
                    </a:xfrm>
                    <a:custGeom>
                      <a:avLst/>
                      <a:gdLst>
                        <a:gd name="T0" fmla="*/ 16 w 265"/>
                        <a:gd name="T1" fmla="*/ 9 h 250"/>
                        <a:gd name="T2" fmla="*/ 12 w 265"/>
                        <a:gd name="T3" fmla="*/ 4 h 250"/>
                        <a:gd name="T4" fmla="*/ 11 w 265"/>
                        <a:gd name="T5" fmla="*/ 9 h 250"/>
                        <a:gd name="T6" fmla="*/ 0 w 265"/>
                        <a:gd name="T7" fmla="*/ 4 h 250"/>
                        <a:gd name="T8" fmla="*/ 7 w 265"/>
                        <a:gd name="T9" fmla="*/ 11 h 250"/>
                        <a:gd name="T10" fmla="*/ 0 w 265"/>
                        <a:gd name="T11" fmla="*/ 13 h 250"/>
                        <a:gd name="T12" fmla="*/ 5 w 265"/>
                        <a:gd name="T13" fmla="*/ 18 h 250"/>
                        <a:gd name="T14" fmla="*/ 0 w 265"/>
                        <a:gd name="T15" fmla="*/ 22 h 250"/>
                        <a:gd name="T16" fmla="*/ 8 w 265"/>
                        <a:gd name="T17" fmla="*/ 21 h 250"/>
                        <a:gd name="T18" fmla="*/ 7 w 265"/>
                        <a:gd name="T19" fmla="*/ 26 h 250"/>
                        <a:gd name="T20" fmla="*/ 11 w 265"/>
                        <a:gd name="T21" fmla="*/ 23 h 250"/>
                        <a:gd name="T22" fmla="*/ 13 w 265"/>
                        <a:gd name="T23" fmla="*/ 32 h 250"/>
                        <a:gd name="T24" fmla="*/ 16 w 265"/>
                        <a:gd name="T25" fmla="*/ 22 h 250"/>
                        <a:gd name="T26" fmla="*/ 20 w 265"/>
                        <a:gd name="T27" fmla="*/ 29 h 250"/>
                        <a:gd name="T28" fmla="*/ 21 w 265"/>
                        <a:gd name="T29" fmla="*/ 21 h 250"/>
                        <a:gd name="T30" fmla="*/ 27 w 265"/>
                        <a:gd name="T31" fmla="*/ 27 h 250"/>
                        <a:gd name="T32" fmla="*/ 26 w 265"/>
                        <a:gd name="T33" fmla="*/ 19 h 250"/>
                        <a:gd name="T34" fmla="*/ 33 w 265"/>
                        <a:gd name="T35" fmla="*/ 20 h 250"/>
                        <a:gd name="T36" fmla="*/ 26 w 265"/>
                        <a:gd name="T37" fmla="*/ 16 h 250"/>
                        <a:gd name="T38" fmla="*/ 32 w 265"/>
                        <a:gd name="T39" fmla="*/ 12 h 250"/>
                        <a:gd name="T40" fmla="*/ 25 w 265"/>
                        <a:gd name="T41" fmla="*/ 11 h 250"/>
                        <a:gd name="T42" fmla="*/ 28 w 265"/>
                        <a:gd name="T43" fmla="*/ 7 h 250"/>
                        <a:gd name="T44" fmla="*/ 21 w 265"/>
                        <a:gd name="T45" fmla="*/ 8 h 250"/>
                        <a:gd name="T46" fmla="*/ 22 w 265"/>
                        <a:gd name="T47" fmla="*/ 0 h 250"/>
                        <a:gd name="T48" fmla="*/ 16 w 265"/>
                        <a:gd name="T49" fmla="*/ 9 h 25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65" h="250">
                          <a:moveTo>
                            <a:pt x="133" y="67"/>
                          </a:moveTo>
                          <a:lnTo>
                            <a:pt x="102" y="26"/>
                          </a:lnTo>
                          <a:lnTo>
                            <a:pt x="90" y="72"/>
                          </a:lnTo>
                          <a:lnTo>
                            <a:pt x="6" y="26"/>
                          </a:lnTo>
                          <a:lnTo>
                            <a:pt x="57" y="88"/>
                          </a:lnTo>
                          <a:lnTo>
                            <a:pt x="0" y="100"/>
                          </a:lnTo>
                          <a:lnTo>
                            <a:pt x="47" y="136"/>
                          </a:lnTo>
                          <a:lnTo>
                            <a:pt x="2" y="169"/>
                          </a:lnTo>
                          <a:lnTo>
                            <a:pt x="69" y="160"/>
                          </a:lnTo>
                          <a:lnTo>
                            <a:pt x="57" y="204"/>
                          </a:lnTo>
                          <a:lnTo>
                            <a:pt x="95" y="181"/>
                          </a:lnTo>
                          <a:lnTo>
                            <a:pt x="104" y="250"/>
                          </a:lnTo>
                          <a:lnTo>
                            <a:pt x="130" y="172"/>
                          </a:lnTo>
                          <a:lnTo>
                            <a:pt x="163" y="229"/>
                          </a:lnTo>
                          <a:lnTo>
                            <a:pt x="171" y="167"/>
                          </a:lnTo>
                          <a:lnTo>
                            <a:pt x="221" y="209"/>
                          </a:lnTo>
                          <a:lnTo>
                            <a:pt x="208" y="148"/>
                          </a:lnTo>
                          <a:lnTo>
                            <a:pt x="265" y="153"/>
                          </a:lnTo>
                          <a:lnTo>
                            <a:pt x="214" y="121"/>
                          </a:lnTo>
                          <a:lnTo>
                            <a:pt x="258" y="95"/>
                          </a:lnTo>
                          <a:lnTo>
                            <a:pt x="206" y="84"/>
                          </a:lnTo>
                          <a:lnTo>
                            <a:pt x="225" y="52"/>
                          </a:lnTo>
                          <a:lnTo>
                            <a:pt x="173" y="62"/>
                          </a:lnTo>
                          <a:lnTo>
                            <a:pt x="178" y="0"/>
                          </a:lnTo>
                          <a:lnTo>
                            <a:pt x="133" y="6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11" name="Freeform 310"/>
                    <p:cNvSpPr>
                      <a:spLocks/>
                    </p:cNvSpPr>
                    <p:nvPr/>
                  </p:nvSpPr>
                  <p:spPr bwMode="auto">
                    <a:xfrm>
                      <a:off x="1085" y="2685"/>
                      <a:ext cx="129" cy="122"/>
                    </a:xfrm>
                    <a:custGeom>
                      <a:avLst/>
                      <a:gdLst>
                        <a:gd name="T0" fmla="*/ 17 w 257"/>
                        <a:gd name="T1" fmla="*/ 9 h 244"/>
                        <a:gd name="T2" fmla="*/ 13 w 257"/>
                        <a:gd name="T3" fmla="*/ 4 h 244"/>
                        <a:gd name="T4" fmla="*/ 11 w 257"/>
                        <a:gd name="T5" fmla="*/ 9 h 244"/>
                        <a:gd name="T6" fmla="*/ 1 w 257"/>
                        <a:gd name="T7" fmla="*/ 4 h 244"/>
                        <a:gd name="T8" fmla="*/ 7 w 257"/>
                        <a:gd name="T9" fmla="*/ 11 h 244"/>
                        <a:gd name="T10" fmla="*/ 0 w 257"/>
                        <a:gd name="T11" fmla="*/ 13 h 244"/>
                        <a:gd name="T12" fmla="*/ 6 w 257"/>
                        <a:gd name="T13" fmla="*/ 17 h 244"/>
                        <a:gd name="T14" fmla="*/ 1 w 257"/>
                        <a:gd name="T15" fmla="*/ 21 h 244"/>
                        <a:gd name="T16" fmla="*/ 9 w 257"/>
                        <a:gd name="T17" fmla="*/ 20 h 244"/>
                        <a:gd name="T18" fmla="*/ 8 w 257"/>
                        <a:gd name="T19" fmla="*/ 25 h 244"/>
                        <a:gd name="T20" fmla="*/ 12 w 257"/>
                        <a:gd name="T21" fmla="*/ 22 h 244"/>
                        <a:gd name="T22" fmla="*/ 13 w 257"/>
                        <a:gd name="T23" fmla="*/ 31 h 244"/>
                        <a:gd name="T24" fmla="*/ 16 w 257"/>
                        <a:gd name="T25" fmla="*/ 21 h 244"/>
                        <a:gd name="T26" fmla="*/ 20 w 257"/>
                        <a:gd name="T27" fmla="*/ 28 h 244"/>
                        <a:gd name="T28" fmla="*/ 21 w 257"/>
                        <a:gd name="T29" fmla="*/ 21 h 244"/>
                        <a:gd name="T30" fmla="*/ 27 w 257"/>
                        <a:gd name="T31" fmla="*/ 26 h 244"/>
                        <a:gd name="T32" fmla="*/ 25 w 257"/>
                        <a:gd name="T33" fmla="*/ 19 h 244"/>
                        <a:gd name="T34" fmla="*/ 33 w 257"/>
                        <a:gd name="T35" fmla="*/ 19 h 244"/>
                        <a:gd name="T36" fmla="*/ 27 w 257"/>
                        <a:gd name="T37" fmla="*/ 15 h 244"/>
                        <a:gd name="T38" fmla="*/ 32 w 257"/>
                        <a:gd name="T39" fmla="*/ 12 h 244"/>
                        <a:gd name="T40" fmla="*/ 25 w 257"/>
                        <a:gd name="T41" fmla="*/ 11 h 244"/>
                        <a:gd name="T42" fmla="*/ 28 w 257"/>
                        <a:gd name="T43" fmla="*/ 7 h 244"/>
                        <a:gd name="T44" fmla="*/ 22 w 257"/>
                        <a:gd name="T45" fmla="*/ 8 h 244"/>
                        <a:gd name="T46" fmla="*/ 22 w 257"/>
                        <a:gd name="T47" fmla="*/ 0 h 244"/>
                        <a:gd name="T48" fmla="*/ 17 w 257"/>
                        <a:gd name="T49" fmla="*/ 9 h 24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57" h="244">
                          <a:moveTo>
                            <a:pt x="129" y="66"/>
                          </a:moveTo>
                          <a:lnTo>
                            <a:pt x="100" y="26"/>
                          </a:lnTo>
                          <a:lnTo>
                            <a:pt x="86" y="71"/>
                          </a:lnTo>
                          <a:lnTo>
                            <a:pt x="5" y="26"/>
                          </a:lnTo>
                          <a:lnTo>
                            <a:pt x="55" y="87"/>
                          </a:lnTo>
                          <a:lnTo>
                            <a:pt x="0" y="97"/>
                          </a:lnTo>
                          <a:lnTo>
                            <a:pt x="45" y="133"/>
                          </a:lnTo>
                          <a:lnTo>
                            <a:pt x="2" y="164"/>
                          </a:lnTo>
                          <a:lnTo>
                            <a:pt x="67" y="157"/>
                          </a:lnTo>
                          <a:lnTo>
                            <a:pt x="57" y="199"/>
                          </a:lnTo>
                          <a:lnTo>
                            <a:pt x="91" y="176"/>
                          </a:lnTo>
                          <a:lnTo>
                            <a:pt x="102" y="244"/>
                          </a:lnTo>
                          <a:lnTo>
                            <a:pt x="126" y="168"/>
                          </a:lnTo>
                          <a:lnTo>
                            <a:pt x="157" y="223"/>
                          </a:lnTo>
                          <a:lnTo>
                            <a:pt x="167" y="163"/>
                          </a:lnTo>
                          <a:lnTo>
                            <a:pt x="216" y="204"/>
                          </a:lnTo>
                          <a:lnTo>
                            <a:pt x="200" y="145"/>
                          </a:lnTo>
                          <a:lnTo>
                            <a:pt x="257" y="150"/>
                          </a:lnTo>
                          <a:lnTo>
                            <a:pt x="209" y="118"/>
                          </a:lnTo>
                          <a:lnTo>
                            <a:pt x="250" y="92"/>
                          </a:lnTo>
                          <a:lnTo>
                            <a:pt x="200" y="83"/>
                          </a:lnTo>
                          <a:lnTo>
                            <a:pt x="219" y="50"/>
                          </a:lnTo>
                          <a:lnTo>
                            <a:pt x="169" y="61"/>
                          </a:lnTo>
                          <a:lnTo>
                            <a:pt x="174" y="0"/>
                          </a:lnTo>
                          <a:lnTo>
                            <a:pt x="129" y="6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12" name="Freeform 311"/>
                    <p:cNvSpPr>
                      <a:spLocks/>
                    </p:cNvSpPr>
                    <p:nvPr/>
                  </p:nvSpPr>
                  <p:spPr bwMode="auto">
                    <a:xfrm>
                      <a:off x="1087" y="2687"/>
                      <a:ext cx="125" cy="118"/>
                    </a:xfrm>
                    <a:custGeom>
                      <a:avLst/>
                      <a:gdLst>
                        <a:gd name="T0" fmla="*/ 15 w 251"/>
                        <a:gd name="T1" fmla="*/ 8 h 236"/>
                        <a:gd name="T2" fmla="*/ 12 w 251"/>
                        <a:gd name="T3" fmla="*/ 4 h 236"/>
                        <a:gd name="T4" fmla="*/ 10 w 251"/>
                        <a:gd name="T5" fmla="*/ 9 h 236"/>
                        <a:gd name="T6" fmla="*/ 0 w 251"/>
                        <a:gd name="T7" fmla="*/ 4 h 236"/>
                        <a:gd name="T8" fmla="*/ 6 w 251"/>
                        <a:gd name="T9" fmla="*/ 11 h 236"/>
                        <a:gd name="T10" fmla="*/ 0 w 251"/>
                        <a:gd name="T11" fmla="*/ 12 h 236"/>
                        <a:gd name="T12" fmla="*/ 5 w 251"/>
                        <a:gd name="T13" fmla="*/ 16 h 236"/>
                        <a:gd name="T14" fmla="*/ 0 w 251"/>
                        <a:gd name="T15" fmla="*/ 20 h 236"/>
                        <a:gd name="T16" fmla="*/ 8 w 251"/>
                        <a:gd name="T17" fmla="*/ 19 h 236"/>
                        <a:gd name="T18" fmla="*/ 7 w 251"/>
                        <a:gd name="T19" fmla="*/ 25 h 236"/>
                        <a:gd name="T20" fmla="*/ 11 w 251"/>
                        <a:gd name="T21" fmla="*/ 22 h 236"/>
                        <a:gd name="T22" fmla="*/ 12 w 251"/>
                        <a:gd name="T23" fmla="*/ 30 h 236"/>
                        <a:gd name="T24" fmla="*/ 15 w 251"/>
                        <a:gd name="T25" fmla="*/ 21 h 236"/>
                        <a:gd name="T26" fmla="*/ 19 w 251"/>
                        <a:gd name="T27" fmla="*/ 27 h 236"/>
                        <a:gd name="T28" fmla="*/ 20 w 251"/>
                        <a:gd name="T29" fmla="*/ 20 h 236"/>
                        <a:gd name="T30" fmla="*/ 26 w 251"/>
                        <a:gd name="T31" fmla="*/ 25 h 236"/>
                        <a:gd name="T32" fmla="*/ 24 w 251"/>
                        <a:gd name="T33" fmla="*/ 18 h 236"/>
                        <a:gd name="T34" fmla="*/ 31 w 251"/>
                        <a:gd name="T35" fmla="*/ 19 h 236"/>
                        <a:gd name="T36" fmla="*/ 25 w 251"/>
                        <a:gd name="T37" fmla="*/ 15 h 236"/>
                        <a:gd name="T38" fmla="*/ 30 w 251"/>
                        <a:gd name="T39" fmla="*/ 12 h 236"/>
                        <a:gd name="T40" fmla="*/ 24 w 251"/>
                        <a:gd name="T41" fmla="*/ 10 h 236"/>
                        <a:gd name="T42" fmla="*/ 26 w 251"/>
                        <a:gd name="T43" fmla="*/ 6 h 236"/>
                        <a:gd name="T44" fmla="*/ 20 w 251"/>
                        <a:gd name="T45" fmla="*/ 8 h 236"/>
                        <a:gd name="T46" fmla="*/ 21 w 251"/>
                        <a:gd name="T47" fmla="*/ 0 h 236"/>
                        <a:gd name="T48" fmla="*/ 15 w 251"/>
                        <a:gd name="T49" fmla="*/ 8 h 2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51" h="236">
                          <a:moveTo>
                            <a:pt x="126" y="64"/>
                          </a:moveTo>
                          <a:lnTo>
                            <a:pt x="97" y="26"/>
                          </a:lnTo>
                          <a:lnTo>
                            <a:pt x="85" y="69"/>
                          </a:lnTo>
                          <a:lnTo>
                            <a:pt x="5" y="26"/>
                          </a:lnTo>
                          <a:lnTo>
                            <a:pt x="54" y="83"/>
                          </a:lnTo>
                          <a:lnTo>
                            <a:pt x="0" y="93"/>
                          </a:lnTo>
                          <a:lnTo>
                            <a:pt x="43" y="127"/>
                          </a:lnTo>
                          <a:lnTo>
                            <a:pt x="2" y="160"/>
                          </a:lnTo>
                          <a:lnTo>
                            <a:pt x="66" y="152"/>
                          </a:lnTo>
                          <a:lnTo>
                            <a:pt x="56" y="193"/>
                          </a:lnTo>
                          <a:lnTo>
                            <a:pt x="90" y="171"/>
                          </a:lnTo>
                          <a:lnTo>
                            <a:pt x="99" y="236"/>
                          </a:lnTo>
                          <a:lnTo>
                            <a:pt x="123" y="162"/>
                          </a:lnTo>
                          <a:lnTo>
                            <a:pt x="154" y="216"/>
                          </a:lnTo>
                          <a:lnTo>
                            <a:pt x="163" y="159"/>
                          </a:lnTo>
                          <a:lnTo>
                            <a:pt x="211" y="197"/>
                          </a:lnTo>
                          <a:lnTo>
                            <a:pt x="195" y="141"/>
                          </a:lnTo>
                          <a:lnTo>
                            <a:pt x="251" y="145"/>
                          </a:lnTo>
                          <a:lnTo>
                            <a:pt x="204" y="114"/>
                          </a:lnTo>
                          <a:lnTo>
                            <a:pt x="244" y="89"/>
                          </a:lnTo>
                          <a:lnTo>
                            <a:pt x="194" y="79"/>
                          </a:lnTo>
                          <a:lnTo>
                            <a:pt x="213" y="48"/>
                          </a:lnTo>
                          <a:lnTo>
                            <a:pt x="164" y="58"/>
                          </a:lnTo>
                          <a:lnTo>
                            <a:pt x="169" y="0"/>
                          </a:lnTo>
                          <a:lnTo>
                            <a:pt x="126" y="6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13" name="Freeform 312"/>
                    <p:cNvSpPr>
                      <a:spLocks/>
                    </p:cNvSpPr>
                    <p:nvPr/>
                  </p:nvSpPr>
                  <p:spPr bwMode="auto">
                    <a:xfrm>
                      <a:off x="1089" y="2689"/>
                      <a:ext cx="122" cy="114"/>
                    </a:xfrm>
                    <a:custGeom>
                      <a:avLst/>
                      <a:gdLst>
                        <a:gd name="T0" fmla="*/ 16 w 243"/>
                        <a:gd name="T1" fmla="*/ 7 h 230"/>
                        <a:gd name="T2" fmla="*/ 12 w 243"/>
                        <a:gd name="T3" fmla="*/ 3 h 230"/>
                        <a:gd name="T4" fmla="*/ 11 w 243"/>
                        <a:gd name="T5" fmla="*/ 8 h 230"/>
                        <a:gd name="T6" fmla="*/ 1 w 243"/>
                        <a:gd name="T7" fmla="*/ 3 h 230"/>
                        <a:gd name="T8" fmla="*/ 7 w 243"/>
                        <a:gd name="T9" fmla="*/ 10 h 230"/>
                        <a:gd name="T10" fmla="*/ 0 w 243"/>
                        <a:gd name="T11" fmla="*/ 11 h 230"/>
                        <a:gd name="T12" fmla="*/ 6 w 243"/>
                        <a:gd name="T13" fmla="*/ 15 h 230"/>
                        <a:gd name="T14" fmla="*/ 1 w 243"/>
                        <a:gd name="T15" fmla="*/ 19 h 230"/>
                        <a:gd name="T16" fmla="*/ 8 w 243"/>
                        <a:gd name="T17" fmla="*/ 18 h 230"/>
                        <a:gd name="T18" fmla="*/ 7 w 243"/>
                        <a:gd name="T19" fmla="*/ 23 h 230"/>
                        <a:gd name="T20" fmla="*/ 11 w 243"/>
                        <a:gd name="T21" fmla="*/ 20 h 230"/>
                        <a:gd name="T22" fmla="*/ 12 w 243"/>
                        <a:gd name="T23" fmla="*/ 28 h 230"/>
                        <a:gd name="T24" fmla="*/ 15 w 243"/>
                        <a:gd name="T25" fmla="*/ 19 h 230"/>
                        <a:gd name="T26" fmla="*/ 19 w 243"/>
                        <a:gd name="T27" fmla="*/ 26 h 230"/>
                        <a:gd name="T28" fmla="*/ 20 w 243"/>
                        <a:gd name="T29" fmla="*/ 19 h 230"/>
                        <a:gd name="T30" fmla="*/ 26 w 243"/>
                        <a:gd name="T31" fmla="*/ 23 h 230"/>
                        <a:gd name="T32" fmla="*/ 24 w 243"/>
                        <a:gd name="T33" fmla="*/ 17 h 230"/>
                        <a:gd name="T34" fmla="*/ 31 w 243"/>
                        <a:gd name="T35" fmla="*/ 17 h 230"/>
                        <a:gd name="T36" fmla="*/ 25 w 243"/>
                        <a:gd name="T37" fmla="*/ 13 h 230"/>
                        <a:gd name="T38" fmla="*/ 30 w 243"/>
                        <a:gd name="T39" fmla="*/ 10 h 230"/>
                        <a:gd name="T40" fmla="*/ 24 w 243"/>
                        <a:gd name="T41" fmla="*/ 9 h 230"/>
                        <a:gd name="T42" fmla="*/ 26 w 243"/>
                        <a:gd name="T43" fmla="*/ 5 h 230"/>
                        <a:gd name="T44" fmla="*/ 20 w 243"/>
                        <a:gd name="T45" fmla="*/ 7 h 230"/>
                        <a:gd name="T46" fmla="*/ 21 w 243"/>
                        <a:gd name="T47" fmla="*/ 0 h 230"/>
                        <a:gd name="T48" fmla="*/ 16 w 243"/>
                        <a:gd name="T49" fmla="*/ 7 h 23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43" h="230">
                          <a:moveTo>
                            <a:pt x="122" y="62"/>
                          </a:moveTo>
                          <a:lnTo>
                            <a:pt x="95" y="24"/>
                          </a:lnTo>
                          <a:lnTo>
                            <a:pt x="83" y="67"/>
                          </a:lnTo>
                          <a:lnTo>
                            <a:pt x="5" y="24"/>
                          </a:lnTo>
                          <a:lnTo>
                            <a:pt x="52" y="81"/>
                          </a:lnTo>
                          <a:lnTo>
                            <a:pt x="0" y="92"/>
                          </a:lnTo>
                          <a:lnTo>
                            <a:pt x="43" y="124"/>
                          </a:lnTo>
                          <a:lnTo>
                            <a:pt x="1" y="156"/>
                          </a:lnTo>
                          <a:lnTo>
                            <a:pt x="64" y="149"/>
                          </a:lnTo>
                          <a:lnTo>
                            <a:pt x="53" y="187"/>
                          </a:lnTo>
                          <a:lnTo>
                            <a:pt x="86" y="166"/>
                          </a:lnTo>
                          <a:lnTo>
                            <a:pt x="96" y="230"/>
                          </a:lnTo>
                          <a:lnTo>
                            <a:pt x="119" y="159"/>
                          </a:lnTo>
                          <a:lnTo>
                            <a:pt x="148" y="211"/>
                          </a:lnTo>
                          <a:lnTo>
                            <a:pt x="159" y="154"/>
                          </a:lnTo>
                          <a:lnTo>
                            <a:pt x="203" y="192"/>
                          </a:lnTo>
                          <a:lnTo>
                            <a:pt x="190" y="137"/>
                          </a:lnTo>
                          <a:lnTo>
                            <a:pt x="243" y="142"/>
                          </a:lnTo>
                          <a:lnTo>
                            <a:pt x="198" y="111"/>
                          </a:lnTo>
                          <a:lnTo>
                            <a:pt x="238" y="86"/>
                          </a:lnTo>
                          <a:lnTo>
                            <a:pt x="188" y="78"/>
                          </a:lnTo>
                          <a:lnTo>
                            <a:pt x="207" y="47"/>
                          </a:lnTo>
                          <a:lnTo>
                            <a:pt x="160" y="57"/>
                          </a:lnTo>
                          <a:lnTo>
                            <a:pt x="164" y="0"/>
                          </a:lnTo>
                          <a:lnTo>
                            <a:pt x="122" y="6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14" name="Freeform 313"/>
                    <p:cNvSpPr>
                      <a:spLocks/>
                    </p:cNvSpPr>
                    <p:nvPr/>
                  </p:nvSpPr>
                  <p:spPr bwMode="auto">
                    <a:xfrm>
                      <a:off x="1091" y="2690"/>
                      <a:ext cx="118" cy="112"/>
                    </a:xfrm>
                    <a:custGeom>
                      <a:avLst/>
                      <a:gdLst>
                        <a:gd name="T0" fmla="*/ 14 w 237"/>
                        <a:gd name="T1" fmla="*/ 8 h 222"/>
                        <a:gd name="T2" fmla="*/ 11 w 237"/>
                        <a:gd name="T3" fmla="*/ 3 h 222"/>
                        <a:gd name="T4" fmla="*/ 10 w 237"/>
                        <a:gd name="T5" fmla="*/ 9 h 222"/>
                        <a:gd name="T6" fmla="*/ 0 w 237"/>
                        <a:gd name="T7" fmla="*/ 3 h 222"/>
                        <a:gd name="T8" fmla="*/ 6 w 237"/>
                        <a:gd name="T9" fmla="*/ 10 h 222"/>
                        <a:gd name="T10" fmla="*/ 0 w 237"/>
                        <a:gd name="T11" fmla="*/ 11 h 222"/>
                        <a:gd name="T12" fmla="*/ 5 w 237"/>
                        <a:gd name="T13" fmla="*/ 16 h 222"/>
                        <a:gd name="T14" fmla="*/ 0 w 237"/>
                        <a:gd name="T15" fmla="*/ 19 h 222"/>
                        <a:gd name="T16" fmla="*/ 7 w 237"/>
                        <a:gd name="T17" fmla="*/ 18 h 222"/>
                        <a:gd name="T18" fmla="*/ 6 w 237"/>
                        <a:gd name="T19" fmla="*/ 23 h 222"/>
                        <a:gd name="T20" fmla="*/ 10 w 237"/>
                        <a:gd name="T21" fmla="*/ 21 h 222"/>
                        <a:gd name="T22" fmla="*/ 11 w 237"/>
                        <a:gd name="T23" fmla="*/ 29 h 222"/>
                        <a:gd name="T24" fmla="*/ 14 w 237"/>
                        <a:gd name="T25" fmla="*/ 20 h 222"/>
                        <a:gd name="T26" fmla="*/ 18 w 237"/>
                        <a:gd name="T27" fmla="*/ 26 h 222"/>
                        <a:gd name="T28" fmla="*/ 19 w 237"/>
                        <a:gd name="T29" fmla="*/ 19 h 222"/>
                        <a:gd name="T30" fmla="*/ 24 w 237"/>
                        <a:gd name="T31" fmla="*/ 24 h 222"/>
                        <a:gd name="T32" fmla="*/ 23 w 237"/>
                        <a:gd name="T33" fmla="*/ 17 h 222"/>
                        <a:gd name="T34" fmla="*/ 29 w 237"/>
                        <a:gd name="T35" fmla="*/ 18 h 222"/>
                        <a:gd name="T36" fmla="*/ 24 w 237"/>
                        <a:gd name="T37" fmla="*/ 14 h 222"/>
                        <a:gd name="T38" fmla="*/ 29 w 237"/>
                        <a:gd name="T39" fmla="*/ 11 h 222"/>
                        <a:gd name="T40" fmla="*/ 22 w 237"/>
                        <a:gd name="T41" fmla="*/ 10 h 222"/>
                        <a:gd name="T42" fmla="*/ 25 w 237"/>
                        <a:gd name="T43" fmla="*/ 6 h 222"/>
                        <a:gd name="T44" fmla="*/ 19 w 237"/>
                        <a:gd name="T45" fmla="*/ 7 h 222"/>
                        <a:gd name="T46" fmla="*/ 20 w 237"/>
                        <a:gd name="T47" fmla="*/ 0 h 222"/>
                        <a:gd name="T48" fmla="*/ 14 w 237"/>
                        <a:gd name="T49" fmla="*/ 8 h 22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37" h="222">
                          <a:moveTo>
                            <a:pt x="119" y="60"/>
                          </a:moveTo>
                          <a:lnTo>
                            <a:pt x="92" y="24"/>
                          </a:lnTo>
                          <a:lnTo>
                            <a:pt x="80" y="65"/>
                          </a:lnTo>
                          <a:lnTo>
                            <a:pt x="5" y="24"/>
                          </a:lnTo>
                          <a:lnTo>
                            <a:pt x="50" y="77"/>
                          </a:lnTo>
                          <a:lnTo>
                            <a:pt x="0" y="88"/>
                          </a:lnTo>
                          <a:lnTo>
                            <a:pt x="42" y="120"/>
                          </a:lnTo>
                          <a:lnTo>
                            <a:pt x="2" y="150"/>
                          </a:lnTo>
                          <a:lnTo>
                            <a:pt x="62" y="143"/>
                          </a:lnTo>
                          <a:lnTo>
                            <a:pt x="52" y="181"/>
                          </a:lnTo>
                          <a:lnTo>
                            <a:pt x="85" y="160"/>
                          </a:lnTo>
                          <a:lnTo>
                            <a:pt x="93" y="222"/>
                          </a:lnTo>
                          <a:lnTo>
                            <a:pt x="116" y="153"/>
                          </a:lnTo>
                          <a:lnTo>
                            <a:pt x="145" y="203"/>
                          </a:lnTo>
                          <a:lnTo>
                            <a:pt x="154" y="148"/>
                          </a:lnTo>
                          <a:lnTo>
                            <a:pt x="199" y="186"/>
                          </a:lnTo>
                          <a:lnTo>
                            <a:pt x="185" y="133"/>
                          </a:lnTo>
                          <a:lnTo>
                            <a:pt x="237" y="138"/>
                          </a:lnTo>
                          <a:lnTo>
                            <a:pt x="192" y="107"/>
                          </a:lnTo>
                          <a:lnTo>
                            <a:pt x="232" y="84"/>
                          </a:lnTo>
                          <a:lnTo>
                            <a:pt x="183" y="76"/>
                          </a:lnTo>
                          <a:lnTo>
                            <a:pt x="202" y="46"/>
                          </a:lnTo>
                          <a:lnTo>
                            <a:pt x="156" y="55"/>
                          </a:lnTo>
                          <a:lnTo>
                            <a:pt x="161" y="0"/>
                          </a:lnTo>
                          <a:lnTo>
                            <a:pt x="119" y="6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15" name="Freeform 314"/>
                    <p:cNvSpPr>
                      <a:spLocks/>
                    </p:cNvSpPr>
                    <p:nvPr/>
                  </p:nvSpPr>
                  <p:spPr bwMode="auto">
                    <a:xfrm>
                      <a:off x="1092" y="2692"/>
                      <a:ext cx="115" cy="108"/>
                    </a:xfrm>
                    <a:custGeom>
                      <a:avLst/>
                      <a:gdLst>
                        <a:gd name="T0" fmla="*/ 15 w 229"/>
                        <a:gd name="T1" fmla="*/ 8 h 216"/>
                        <a:gd name="T2" fmla="*/ 12 w 229"/>
                        <a:gd name="T3" fmla="*/ 3 h 216"/>
                        <a:gd name="T4" fmla="*/ 10 w 229"/>
                        <a:gd name="T5" fmla="*/ 8 h 216"/>
                        <a:gd name="T6" fmla="*/ 1 w 229"/>
                        <a:gd name="T7" fmla="*/ 3 h 216"/>
                        <a:gd name="T8" fmla="*/ 6 w 229"/>
                        <a:gd name="T9" fmla="*/ 10 h 216"/>
                        <a:gd name="T10" fmla="*/ 0 w 229"/>
                        <a:gd name="T11" fmla="*/ 11 h 216"/>
                        <a:gd name="T12" fmla="*/ 5 w 229"/>
                        <a:gd name="T13" fmla="*/ 15 h 216"/>
                        <a:gd name="T14" fmla="*/ 1 w 229"/>
                        <a:gd name="T15" fmla="*/ 19 h 216"/>
                        <a:gd name="T16" fmla="*/ 8 w 229"/>
                        <a:gd name="T17" fmla="*/ 18 h 216"/>
                        <a:gd name="T18" fmla="*/ 7 w 229"/>
                        <a:gd name="T19" fmla="*/ 22 h 216"/>
                        <a:gd name="T20" fmla="*/ 11 w 229"/>
                        <a:gd name="T21" fmla="*/ 20 h 216"/>
                        <a:gd name="T22" fmla="*/ 12 w 229"/>
                        <a:gd name="T23" fmla="*/ 27 h 216"/>
                        <a:gd name="T24" fmla="*/ 14 w 229"/>
                        <a:gd name="T25" fmla="*/ 19 h 216"/>
                        <a:gd name="T26" fmla="*/ 18 w 229"/>
                        <a:gd name="T27" fmla="*/ 25 h 216"/>
                        <a:gd name="T28" fmla="*/ 19 w 229"/>
                        <a:gd name="T29" fmla="*/ 19 h 216"/>
                        <a:gd name="T30" fmla="*/ 25 w 229"/>
                        <a:gd name="T31" fmla="*/ 23 h 216"/>
                        <a:gd name="T32" fmla="*/ 23 w 229"/>
                        <a:gd name="T33" fmla="*/ 17 h 216"/>
                        <a:gd name="T34" fmla="*/ 29 w 229"/>
                        <a:gd name="T35" fmla="*/ 17 h 216"/>
                        <a:gd name="T36" fmla="*/ 24 w 229"/>
                        <a:gd name="T37" fmla="*/ 14 h 216"/>
                        <a:gd name="T38" fmla="*/ 28 w 229"/>
                        <a:gd name="T39" fmla="*/ 11 h 216"/>
                        <a:gd name="T40" fmla="*/ 23 w 229"/>
                        <a:gd name="T41" fmla="*/ 10 h 216"/>
                        <a:gd name="T42" fmla="*/ 25 w 229"/>
                        <a:gd name="T43" fmla="*/ 6 h 216"/>
                        <a:gd name="T44" fmla="*/ 19 w 229"/>
                        <a:gd name="T45" fmla="*/ 7 h 216"/>
                        <a:gd name="T46" fmla="*/ 20 w 229"/>
                        <a:gd name="T47" fmla="*/ 0 h 216"/>
                        <a:gd name="T48" fmla="*/ 15 w 229"/>
                        <a:gd name="T49" fmla="*/ 8 h 21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29" h="216">
                          <a:moveTo>
                            <a:pt x="115" y="59"/>
                          </a:moveTo>
                          <a:lnTo>
                            <a:pt x="89" y="23"/>
                          </a:lnTo>
                          <a:lnTo>
                            <a:pt x="77" y="62"/>
                          </a:lnTo>
                          <a:lnTo>
                            <a:pt x="3" y="23"/>
                          </a:lnTo>
                          <a:lnTo>
                            <a:pt x="48" y="76"/>
                          </a:lnTo>
                          <a:lnTo>
                            <a:pt x="0" y="86"/>
                          </a:lnTo>
                          <a:lnTo>
                            <a:pt x="39" y="117"/>
                          </a:lnTo>
                          <a:lnTo>
                            <a:pt x="1" y="147"/>
                          </a:lnTo>
                          <a:lnTo>
                            <a:pt x="60" y="138"/>
                          </a:lnTo>
                          <a:lnTo>
                            <a:pt x="50" y="176"/>
                          </a:lnTo>
                          <a:lnTo>
                            <a:pt x="81" y="155"/>
                          </a:lnTo>
                          <a:lnTo>
                            <a:pt x="89" y="216"/>
                          </a:lnTo>
                          <a:lnTo>
                            <a:pt x="112" y="149"/>
                          </a:lnTo>
                          <a:lnTo>
                            <a:pt x="141" y="197"/>
                          </a:lnTo>
                          <a:lnTo>
                            <a:pt x="150" y="145"/>
                          </a:lnTo>
                          <a:lnTo>
                            <a:pt x="193" y="180"/>
                          </a:lnTo>
                          <a:lnTo>
                            <a:pt x="179" y="130"/>
                          </a:lnTo>
                          <a:lnTo>
                            <a:pt x="229" y="133"/>
                          </a:lnTo>
                          <a:lnTo>
                            <a:pt x="186" y="105"/>
                          </a:lnTo>
                          <a:lnTo>
                            <a:pt x="224" y="81"/>
                          </a:lnTo>
                          <a:lnTo>
                            <a:pt x="177" y="73"/>
                          </a:lnTo>
                          <a:lnTo>
                            <a:pt x="195" y="45"/>
                          </a:lnTo>
                          <a:lnTo>
                            <a:pt x="150" y="54"/>
                          </a:lnTo>
                          <a:lnTo>
                            <a:pt x="155" y="0"/>
                          </a:lnTo>
                          <a:lnTo>
                            <a:pt x="115" y="5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16" name="Freeform 315"/>
                    <p:cNvSpPr>
                      <a:spLocks/>
                    </p:cNvSpPr>
                    <p:nvPr/>
                  </p:nvSpPr>
                  <p:spPr bwMode="auto">
                    <a:xfrm>
                      <a:off x="1094" y="2694"/>
                      <a:ext cx="111" cy="104"/>
                    </a:xfrm>
                    <a:custGeom>
                      <a:avLst/>
                      <a:gdLst>
                        <a:gd name="T0" fmla="*/ 14 w 223"/>
                        <a:gd name="T1" fmla="*/ 7 h 208"/>
                        <a:gd name="T2" fmla="*/ 10 w 223"/>
                        <a:gd name="T3" fmla="*/ 3 h 208"/>
                        <a:gd name="T4" fmla="*/ 9 w 223"/>
                        <a:gd name="T5" fmla="*/ 8 h 208"/>
                        <a:gd name="T6" fmla="*/ 0 w 223"/>
                        <a:gd name="T7" fmla="*/ 3 h 208"/>
                        <a:gd name="T8" fmla="*/ 5 w 223"/>
                        <a:gd name="T9" fmla="*/ 10 h 208"/>
                        <a:gd name="T10" fmla="*/ 0 w 223"/>
                        <a:gd name="T11" fmla="*/ 11 h 208"/>
                        <a:gd name="T12" fmla="*/ 5 w 223"/>
                        <a:gd name="T13" fmla="*/ 15 h 208"/>
                        <a:gd name="T14" fmla="*/ 0 w 223"/>
                        <a:gd name="T15" fmla="*/ 18 h 208"/>
                        <a:gd name="T16" fmla="*/ 7 w 223"/>
                        <a:gd name="T17" fmla="*/ 17 h 208"/>
                        <a:gd name="T18" fmla="*/ 6 w 223"/>
                        <a:gd name="T19" fmla="*/ 22 h 208"/>
                        <a:gd name="T20" fmla="*/ 10 w 223"/>
                        <a:gd name="T21" fmla="*/ 19 h 208"/>
                        <a:gd name="T22" fmla="*/ 11 w 223"/>
                        <a:gd name="T23" fmla="*/ 26 h 208"/>
                        <a:gd name="T24" fmla="*/ 13 w 223"/>
                        <a:gd name="T25" fmla="*/ 18 h 208"/>
                        <a:gd name="T26" fmla="*/ 17 w 223"/>
                        <a:gd name="T27" fmla="*/ 24 h 208"/>
                        <a:gd name="T28" fmla="*/ 18 w 223"/>
                        <a:gd name="T29" fmla="*/ 18 h 208"/>
                        <a:gd name="T30" fmla="*/ 23 w 223"/>
                        <a:gd name="T31" fmla="*/ 22 h 208"/>
                        <a:gd name="T32" fmla="*/ 21 w 223"/>
                        <a:gd name="T33" fmla="*/ 16 h 208"/>
                        <a:gd name="T34" fmla="*/ 27 w 223"/>
                        <a:gd name="T35" fmla="*/ 17 h 208"/>
                        <a:gd name="T36" fmla="*/ 22 w 223"/>
                        <a:gd name="T37" fmla="*/ 13 h 208"/>
                        <a:gd name="T38" fmla="*/ 27 w 223"/>
                        <a:gd name="T39" fmla="*/ 10 h 208"/>
                        <a:gd name="T40" fmla="*/ 21 w 223"/>
                        <a:gd name="T41" fmla="*/ 9 h 208"/>
                        <a:gd name="T42" fmla="*/ 23 w 223"/>
                        <a:gd name="T43" fmla="*/ 6 h 208"/>
                        <a:gd name="T44" fmla="*/ 18 w 223"/>
                        <a:gd name="T45" fmla="*/ 7 h 208"/>
                        <a:gd name="T46" fmla="*/ 18 w 223"/>
                        <a:gd name="T47" fmla="*/ 0 h 208"/>
                        <a:gd name="T48" fmla="*/ 14 w 223"/>
                        <a:gd name="T49" fmla="*/ 7 h 20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23" h="208">
                          <a:moveTo>
                            <a:pt x="112" y="56"/>
                          </a:moveTo>
                          <a:lnTo>
                            <a:pt x="86" y="22"/>
                          </a:lnTo>
                          <a:lnTo>
                            <a:pt x="76" y="60"/>
                          </a:lnTo>
                          <a:lnTo>
                            <a:pt x="4" y="22"/>
                          </a:lnTo>
                          <a:lnTo>
                            <a:pt x="47" y="74"/>
                          </a:lnTo>
                          <a:lnTo>
                            <a:pt x="0" y="82"/>
                          </a:lnTo>
                          <a:lnTo>
                            <a:pt x="40" y="113"/>
                          </a:lnTo>
                          <a:lnTo>
                            <a:pt x="2" y="141"/>
                          </a:lnTo>
                          <a:lnTo>
                            <a:pt x="59" y="134"/>
                          </a:lnTo>
                          <a:lnTo>
                            <a:pt x="48" y="170"/>
                          </a:lnTo>
                          <a:lnTo>
                            <a:pt x="80" y="150"/>
                          </a:lnTo>
                          <a:lnTo>
                            <a:pt x="88" y="208"/>
                          </a:lnTo>
                          <a:lnTo>
                            <a:pt x="109" y="143"/>
                          </a:lnTo>
                          <a:lnTo>
                            <a:pt x="136" y="191"/>
                          </a:lnTo>
                          <a:lnTo>
                            <a:pt x="145" y="139"/>
                          </a:lnTo>
                          <a:lnTo>
                            <a:pt x="187" y="174"/>
                          </a:lnTo>
                          <a:lnTo>
                            <a:pt x="174" y="124"/>
                          </a:lnTo>
                          <a:lnTo>
                            <a:pt x="223" y="129"/>
                          </a:lnTo>
                          <a:lnTo>
                            <a:pt x="181" y="101"/>
                          </a:lnTo>
                          <a:lnTo>
                            <a:pt x="218" y="79"/>
                          </a:lnTo>
                          <a:lnTo>
                            <a:pt x="173" y="70"/>
                          </a:lnTo>
                          <a:lnTo>
                            <a:pt x="190" y="43"/>
                          </a:lnTo>
                          <a:lnTo>
                            <a:pt x="147" y="51"/>
                          </a:lnTo>
                          <a:lnTo>
                            <a:pt x="150" y="0"/>
                          </a:lnTo>
                          <a:lnTo>
                            <a:pt x="112" y="5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17" name="Freeform 316"/>
                    <p:cNvSpPr>
                      <a:spLocks/>
                    </p:cNvSpPr>
                    <p:nvPr/>
                  </p:nvSpPr>
                  <p:spPr bwMode="auto">
                    <a:xfrm>
                      <a:off x="1096" y="2695"/>
                      <a:ext cx="108" cy="102"/>
                    </a:xfrm>
                    <a:custGeom>
                      <a:avLst/>
                      <a:gdLst>
                        <a:gd name="T0" fmla="*/ 14 w 215"/>
                        <a:gd name="T1" fmla="*/ 6 h 206"/>
                        <a:gd name="T2" fmla="*/ 11 w 215"/>
                        <a:gd name="T3" fmla="*/ 2 h 206"/>
                        <a:gd name="T4" fmla="*/ 9 w 215"/>
                        <a:gd name="T5" fmla="*/ 7 h 206"/>
                        <a:gd name="T6" fmla="*/ 1 w 215"/>
                        <a:gd name="T7" fmla="*/ 2 h 206"/>
                        <a:gd name="T8" fmla="*/ 6 w 215"/>
                        <a:gd name="T9" fmla="*/ 9 h 206"/>
                        <a:gd name="T10" fmla="*/ 0 w 215"/>
                        <a:gd name="T11" fmla="*/ 10 h 206"/>
                        <a:gd name="T12" fmla="*/ 5 w 215"/>
                        <a:gd name="T13" fmla="*/ 13 h 206"/>
                        <a:gd name="T14" fmla="*/ 1 w 215"/>
                        <a:gd name="T15" fmla="*/ 17 h 206"/>
                        <a:gd name="T16" fmla="*/ 8 w 215"/>
                        <a:gd name="T17" fmla="*/ 16 h 206"/>
                        <a:gd name="T18" fmla="*/ 6 w 215"/>
                        <a:gd name="T19" fmla="*/ 20 h 206"/>
                        <a:gd name="T20" fmla="*/ 10 w 215"/>
                        <a:gd name="T21" fmla="*/ 18 h 206"/>
                        <a:gd name="T22" fmla="*/ 11 w 215"/>
                        <a:gd name="T23" fmla="*/ 25 h 206"/>
                        <a:gd name="T24" fmla="*/ 14 w 215"/>
                        <a:gd name="T25" fmla="*/ 17 h 206"/>
                        <a:gd name="T26" fmla="*/ 17 w 215"/>
                        <a:gd name="T27" fmla="*/ 23 h 206"/>
                        <a:gd name="T28" fmla="*/ 18 w 215"/>
                        <a:gd name="T29" fmla="*/ 17 h 206"/>
                        <a:gd name="T30" fmla="*/ 23 w 215"/>
                        <a:gd name="T31" fmla="*/ 21 h 206"/>
                        <a:gd name="T32" fmla="*/ 22 w 215"/>
                        <a:gd name="T33" fmla="*/ 15 h 206"/>
                        <a:gd name="T34" fmla="*/ 27 w 215"/>
                        <a:gd name="T35" fmla="*/ 15 h 206"/>
                        <a:gd name="T36" fmla="*/ 22 w 215"/>
                        <a:gd name="T37" fmla="*/ 12 h 206"/>
                        <a:gd name="T38" fmla="*/ 27 w 215"/>
                        <a:gd name="T39" fmla="*/ 9 h 206"/>
                        <a:gd name="T40" fmla="*/ 21 w 215"/>
                        <a:gd name="T41" fmla="*/ 8 h 206"/>
                        <a:gd name="T42" fmla="*/ 23 w 215"/>
                        <a:gd name="T43" fmla="*/ 5 h 206"/>
                        <a:gd name="T44" fmla="*/ 18 w 215"/>
                        <a:gd name="T45" fmla="*/ 6 h 206"/>
                        <a:gd name="T46" fmla="*/ 19 w 215"/>
                        <a:gd name="T47" fmla="*/ 0 h 206"/>
                        <a:gd name="T48" fmla="*/ 14 w 215"/>
                        <a:gd name="T49" fmla="*/ 6 h 20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15" h="206">
                          <a:moveTo>
                            <a:pt x="108" y="55"/>
                          </a:moveTo>
                          <a:lnTo>
                            <a:pt x="84" y="23"/>
                          </a:lnTo>
                          <a:lnTo>
                            <a:pt x="72" y="61"/>
                          </a:lnTo>
                          <a:lnTo>
                            <a:pt x="3" y="23"/>
                          </a:lnTo>
                          <a:lnTo>
                            <a:pt x="46" y="73"/>
                          </a:lnTo>
                          <a:lnTo>
                            <a:pt x="0" y="81"/>
                          </a:lnTo>
                          <a:lnTo>
                            <a:pt x="38" y="112"/>
                          </a:lnTo>
                          <a:lnTo>
                            <a:pt x="1" y="140"/>
                          </a:lnTo>
                          <a:lnTo>
                            <a:pt x="57" y="133"/>
                          </a:lnTo>
                          <a:lnTo>
                            <a:pt x="46" y="168"/>
                          </a:lnTo>
                          <a:lnTo>
                            <a:pt x="77" y="149"/>
                          </a:lnTo>
                          <a:lnTo>
                            <a:pt x="84" y="206"/>
                          </a:lnTo>
                          <a:lnTo>
                            <a:pt x="105" y="142"/>
                          </a:lnTo>
                          <a:lnTo>
                            <a:pt x="132" y="188"/>
                          </a:lnTo>
                          <a:lnTo>
                            <a:pt x="139" y="138"/>
                          </a:lnTo>
                          <a:lnTo>
                            <a:pt x="181" y="171"/>
                          </a:lnTo>
                          <a:lnTo>
                            <a:pt x="169" y="123"/>
                          </a:lnTo>
                          <a:lnTo>
                            <a:pt x="215" y="126"/>
                          </a:lnTo>
                          <a:lnTo>
                            <a:pt x="176" y="100"/>
                          </a:lnTo>
                          <a:lnTo>
                            <a:pt x="210" y="78"/>
                          </a:lnTo>
                          <a:lnTo>
                            <a:pt x="167" y="69"/>
                          </a:lnTo>
                          <a:lnTo>
                            <a:pt x="183" y="42"/>
                          </a:lnTo>
                          <a:lnTo>
                            <a:pt x="141" y="50"/>
                          </a:lnTo>
                          <a:lnTo>
                            <a:pt x="146" y="0"/>
                          </a:lnTo>
                          <a:lnTo>
                            <a:pt x="108" y="5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18" name="Freeform 317"/>
                    <p:cNvSpPr>
                      <a:spLocks/>
                    </p:cNvSpPr>
                    <p:nvPr/>
                  </p:nvSpPr>
                  <p:spPr bwMode="auto">
                    <a:xfrm>
                      <a:off x="1098" y="2696"/>
                      <a:ext cx="104" cy="100"/>
                    </a:xfrm>
                    <a:custGeom>
                      <a:avLst/>
                      <a:gdLst>
                        <a:gd name="T0" fmla="*/ 13 w 209"/>
                        <a:gd name="T1" fmla="*/ 7 h 198"/>
                        <a:gd name="T2" fmla="*/ 10 w 209"/>
                        <a:gd name="T3" fmla="*/ 3 h 198"/>
                        <a:gd name="T4" fmla="*/ 8 w 209"/>
                        <a:gd name="T5" fmla="*/ 8 h 198"/>
                        <a:gd name="T6" fmla="*/ 0 w 209"/>
                        <a:gd name="T7" fmla="*/ 3 h 198"/>
                        <a:gd name="T8" fmla="*/ 5 w 209"/>
                        <a:gd name="T9" fmla="*/ 9 h 198"/>
                        <a:gd name="T10" fmla="*/ 0 w 209"/>
                        <a:gd name="T11" fmla="*/ 10 h 198"/>
                        <a:gd name="T12" fmla="*/ 4 w 209"/>
                        <a:gd name="T13" fmla="*/ 14 h 198"/>
                        <a:gd name="T14" fmla="*/ 0 w 209"/>
                        <a:gd name="T15" fmla="*/ 17 h 198"/>
                        <a:gd name="T16" fmla="*/ 6 w 209"/>
                        <a:gd name="T17" fmla="*/ 16 h 198"/>
                        <a:gd name="T18" fmla="*/ 5 w 209"/>
                        <a:gd name="T19" fmla="*/ 21 h 198"/>
                        <a:gd name="T20" fmla="*/ 9 w 209"/>
                        <a:gd name="T21" fmla="*/ 18 h 198"/>
                        <a:gd name="T22" fmla="*/ 10 w 209"/>
                        <a:gd name="T23" fmla="*/ 26 h 198"/>
                        <a:gd name="T24" fmla="*/ 12 w 209"/>
                        <a:gd name="T25" fmla="*/ 18 h 198"/>
                        <a:gd name="T26" fmla="*/ 16 w 209"/>
                        <a:gd name="T27" fmla="*/ 23 h 198"/>
                        <a:gd name="T28" fmla="*/ 17 w 209"/>
                        <a:gd name="T29" fmla="*/ 17 h 198"/>
                        <a:gd name="T30" fmla="*/ 22 w 209"/>
                        <a:gd name="T31" fmla="*/ 21 h 198"/>
                        <a:gd name="T32" fmla="*/ 20 w 209"/>
                        <a:gd name="T33" fmla="*/ 15 h 198"/>
                        <a:gd name="T34" fmla="*/ 26 w 209"/>
                        <a:gd name="T35" fmla="*/ 16 h 198"/>
                        <a:gd name="T36" fmla="*/ 21 w 209"/>
                        <a:gd name="T37" fmla="*/ 12 h 198"/>
                        <a:gd name="T38" fmla="*/ 25 w 209"/>
                        <a:gd name="T39" fmla="*/ 10 h 198"/>
                        <a:gd name="T40" fmla="*/ 20 w 209"/>
                        <a:gd name="T41" fmla="*/ 9 h 198"/>
                        <a:gd name="T42" fmla="*/ 22 w 209"/>
                        <a:gd name="T43" fmla="*/ 6 h 198"/>
                        <a:gd name="T44" fmla="*/ 17 w 209"/>
                        <a:gd name="T45" fmla="*/ 6 h 198"/>
                        <a:gd name="T46" fmla="*/ 17 w 209"/>
                        <a:gd name="T47" fmla="*/ 0 h 198"/>
                        <a:gd name="T48" fmla="*/ 13 w 209"/>
                        <a:gd name="T49" fmla="*/ 7 h 19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09" h="198">
                          <a:moveTo>
                            <a:pt x="105" y="53"/>
                          </a:moveTo>
                          <a:lnTo>
                            <a:pt x="81" y="20"/>
                          </a:lnTo>
                          <a:lnTo>
                            <a:pt x="71" y="58"/>
                          </a:lnTo>
                          <a:lnTo>
                            <a:pt x="3" y="20"/>
                          </a:lnTo>
                          <a:lnTo>
                            <a:pt x="45" y="69"/>
                          </a:lnTo>
                          <a:lnTo>
                            <a:pt x="0" y="79"/>
                          </a:lnTo>
                          <a:lnTo>
                            <a:pt x="36" y="108"/>
                          </a:lnTo>
                          <a:lnTo>
                            <a:pt x="2" y="134"/>
                          </a:lnTo>
                          <a:lnTo>
                            <a:pt x="55" y="127"/>
                          </a:lnTo>
                          <a:lnTo>
                            <a:pt x="47" y="162"/>
                          </a:lnTo>
                          <a:lnTo>
                            <a:pt x="74" y="143"/>
                          </a:lnTo>
                          <a:lnTo>
                            <a:pt x="83" y="198"/>
                          </a:lnTo>
                          <a:lnTo>
                            <a:pt x="102" y="136"/>
                          </a:lnTo>
                          <a:lnTo>
                            <a:pt x="128" y="181"/>
                          </a:lnTo>
                          <a:lnTo>
                            <a:pt x="136" y="133"/>
                          </a:lnTo>
                          <a:lnTo>
                            <a:pt x="176" y="165"/>
                          </a:lnTo>
                          <a:lnTo>
                            <a:pt x="164" y="119"/>
                          </a:lnTo>
                          <a:lnTo>
                            <a:pt x="209" y="122"/>
                          </a:lnTo>
                          <a:lnTo>
                            <a:pt x="171" y="96"/>
                          </a:lnTo>
                          <a:lnTo>
                            <a:pt x="204" y="76"/>
                          </a:lnTo>
                          <a:lnTo>
                            <a:pt x="162" y="67"/>
                          </a:lnTo>
                          <a:lnTo>
                            <a:pt x="178" y="41"/>
                          </a:lnTo>
                          <a:lnTo>
                            <a:pt x="138" y="48"/>
                          </a:lnTo>
                          <a:lnTo>
                            <a:pt x="142" y="0"/>
                          </a:lnTo>
                          <a:lnTo>
                            <a:pt x="105" y="5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19" name="Freeform 318"/>
                    <p:cNvSpPr>
                      <a:spLocks/>
                    </p:cNvSpPr>
                    <p:nvPr/>
                  </p:nvSpPr>
                  <p:spPr bwMode="auto">
                    <a:xfrm>
                      <a:off x="1099" y="2698"/>
                      <a:ext cx="101" cy="96"/>
                    </a:xfrm>
                    <a:custGeom>
                      <a:avLst/>
                      <a:gdLst>
                        <a:gd name="T0" fmla="*/ 13 w 202"/>
                        <a:gd name="T1" fmla="*/ 7 h 192"/>
                        <a:gd name="T2" fmla="*/ 10 w 202"/>
                        <a:gd name="T3" fmla="*/ 3 h 192"/>
                        <a:gd name="T4" fmla="*/ 9 w 202"/>
                        <a:gd name="T5" fmla="*/ 7 h 192"/>
                        <a:gd name="T6" fmla="*/ 1 w 202"/>
                        <a:gd name="T7" fmla="*/ 3 h 192"/>
                        <a:gd name="T8" fmla="*/ 6 w 202"/>
                        <a:gd name="T9" fmla="*/ 9 h 192"/>
                        <a:gd name="T10" fmla="*/ 0 w 202"/>
                        <a:gd name="T11" fmla="*/ 10 h 192"/>
                        <a:gd name="T12" fmla="*/ 5 w 202"/>
                        <a:gd name="T13" fmla="*/ 13 h 192"/>
                        <a:gd name="T14" fmla="*/ 1 w 202"/>
                        <a:gd name="T15" fmla="*/ 17 h 192"/>
                        <a:gd name="T16" fmla="*/ 7 w 202"/>
                        <a:gd name="T17" fmla="*/ 16 h 192"/>
                        <a:gd name="T18" fmla="*/ 6 w 202"/>
                        <a:gd name="T19" fmla="*/ 20 h 192"/>
                        <a:gd name="T20" fmla="*/ 10 w 202"/>
                        <a:gd name="T21" fmla="*/ 18 h 192"/>
                        <a:gd name="T22" fmla="*/ 10 w 202"/>
                        <a:gd name="T23" fmla="*/ 24 h 192"/>
                        <a:gd name="T24" fmla="*/ 13 w 202"/>
                        <a:gd name="T25" fmla="*/ 17 h 192"/>
                        <a:gd name="T26" fmla="*/ 16 w 202"/>
                        <a:gd name="T27" fmla="*/ 22 h 192"/>
                        <a:gd name="T28" fmla="*/ 17 w 202"/>
                        <a:gd name="T29" fmla="*/ 16 h 192"/>
                        <a:gd name="T30" fmla="*/ 22 w 202"/>
                        <a:gd name="T31" fmla="*/ 21 h 192"/>
                        <a:gd name="T32" fmla="*/ 20 w 202"/>
                        <a:gd name="T33" fmla="*/ 15 h 192"/>
                        <a:gd name="T34" fmla="*/ 26 w 202"/>
                        <a:gd name="T35" fmla="*/ 15 h 192"/>
                        <a:gd name="T36" fmla="*/ 21 w 202"/>
                        <a:gd name="T37" fmla="*/ 12 h 192"/>
                        <a:gd name="T38" fmla="*/ 25 w 202"/>
                        <a:gd name="T39" fmla="*/ 10 h 192"/>
                        <a:gd name="T40" fmla="*/ 20 w 202"/>
                        <a:gd name="T41" fmla="*/ 9 h 192"/>
                        <a:gd name="T42" fmla="*/ 22 w 202"/>
                        <a:gd name="T43" fmla="*/ 5 h 192"/>
                        <a:gd name="T44" fmla="*/ 17 w 202"/>
                        <a:gd name="T45" fmla="*/ 6 h 192"/>
                        <a:gd name="T46" fmla="*/ 18 w 202"/>
                        <a:gd name="T47" fmla="*/ 0 h 192"/>
                        <a:gd name="T48" fmla="*/ 13 w 202"/>
                        <a:gd name="T49" fmla="*/ 7 h 19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02" h="192">
                          <a:moveTo>
                            <a:pt x="102" y="52"/>
                          </a:moveTo>
                          <a:lnTo>
                            <a:pt x="78" y="21"/>
                          </a:lnTo>
                          <a:lnTo>
                            <a:pt x="70" y="55"/>
                          </a:lnTo>
                          <a:lnTo>
                            <a:pt x="4" y="21"/>
                          </a:lnTo>
                          <a:lnTo>
                            <a:pt x="44" y="67"/>
                          </a:lnTo>
                          <a:lnTo>
                            <a:pt x="0" y="76"/>
                          </a:lnTo>
                          <a:lnTo>
                            <a:pt x="37" y="104"/>
                          </a:lnTo>
                          <a:lnTo>
                            <a:pt x="2" y="130"/>
                          </a:lnTo>
                          <a:lnTo>
                            <a:pt x="54" y="123"/>
                          </a:lnTo>
                          <a:lnTo>
                            <a:pt x="45" y="157"/>
                          </a:lnTo>
                          <a:lnTo>
                            <a:pt x="73" y="138"/>
                          </a:lnTo>
                          <a:lnTo>
                            <a:pt x="80" y="192"/>
                          </a:lnTo>
                          <a:lnTo>
                            <a:pt x="99" y="133"/>
                          </a:lnTo>
                          <a:lnTo>
                            <a:pt x="125" y="176"/>
                          </a:lnTo>
                          <a:lnTo>
                            <a:pt x="132" y="128"/>
                          </a:lnTo>
                          <a:lnTo>
                            <a:pt x="170" y="161"/>
                          </a:lnTo>
                          <a:lnTo>
                            <a:pt x="159" y="114"/>
                          </a:lnTo>
                          <a:lnTo>
                            <a:pt x="202" y="119"/>
                          </a:lnTo>
                          <a:lnTo>
                            <a:pt x="164" y="93"/>
                          </a:lnTo>
                          <a:lnTo>
                            <a:pt x="197" y="73"/>
                          </a:lnTo>
                          <a:lnTo>
                            <a:pt x="158" y="66"/>
                          </a:lnTo>
                          <a:lnTo>
                            <a:pt x="173" y="40"/>
                          </a:lnTo>
                          <a:lnTo>
                            <a:pt x="133" y="47"/>
                          </a:lnTo>
                          <a:lnTo>
                            <a:pt x="137" y="0"/>
                          </a:lnTo>
                          <a:lnTo>
                            <a:pt x="102" y="5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20" name="Freeform 319"/>
                    <p:cNvSpPr>
                      <a:spLocks/>
                    </p:cNvSpPr>
                    <p:nvPr/>
                  </p:nvSpPr>
                  <p:spPr bwMode="auto">
                    <a:xfrm>
                      <a:off x="1101" y="2700"/>
                      <a:ext cx="98" cy="92"/>
                    </a:xfrm>
                    <a:custGeom>
                      <a:avLst/>
                      <a:gdLst>
                        <a:gd name="T0" fmla="*/ 13 w 195"/>
                        <a:gd name="T1" fmla="*/ 7 h 184"/>
                        <a:gd name="T2" fmla="*/ 10 w 195"/>
                        <a:gd name="T3" fmla="*/ 3 h 184"/>
                        <a:gd name="T4" fmla="*/ 9 w 195"/>
                        <a:gd name="T5" fmla="*/ 7 h 184"/>
                        <a:gd name="T6" fmla="*/ 1 w 195"/>
                        <a:gd name="T7" fmla="*/ 3 h 184"/>
                        <a:gd name="T8" fmla="*/ 6 w 195"/>
                        <a:gd name="T9" fmla="*/ 9 h 184"/>
                        <a:gd name="T10" fmla="*/ 0 w 195"/>
                        <a:gd name="T11" fmla="*/ 10 h 184"/>
                        <a:gd name="T12" fmla="*/ 5 w 195"/>
                        <a:gd name="T13" fmla="*/ 13 h 184"/>
                        <a:gd name="T14" fmla="*/ 1 w 195"/>
                        <a:gd name="T15" fmla="*/ 16 h 184"/>
                        <a:gd name="T16" fmla="*/ 7 w 195"/>
                        <a:gd name="T17" fmla="*/ 15 h 184"/>
                        <a:gd name="T18" fmla="*/ 6 w 195"/>
                        <a:gd name="T19" fmla="*/ 19 h 184"/>
                        <a:gd name="T20" fmla="*/ 9 w 195"/>
                        <a:gd name="T21" fmla="*/ 17 h 184"/>
                        <a:gd name="T22" fmla="*/ 10 w 195"/>
                        <a:gd name="T23" fmla="*/ 23 h 184"/>
                        <a:gd name="T24" fmla="*/ 12 w 195"/>
                        <a:gd name="T25" fmla="*/ 16 h 184"/>
                        <a:gd name="T26" fmla="*/ 15 w 195"/>
                        <a:gd name="T27" fmla="*/ 22 h 184"/>
                        <a:gd name="T28" fmla="*/ 16 w 195"/>
                        <a:gd name="T29" fmla="*/ 16 h 184"/>
                        <a:gd name="T30" fmla="*/ 21 w 195"/>
                        <a:gd name="T31" fmla="*/ 20 h 184"/>
                        <a:gd name="T32" fmla="*/ 20 w 195"/>
                        <a:gd name="T33" fmla="*/ 14 h 184"/>
                        <a:gd name="T34" fmla="*/ 25 w 195"/>
                        <a:gd name="T35" fmla="*/ 15 h 184"/>
                        <a:gd name="T36" fmla="*/ 20 w 195"/>
                        <a:gd name="T37" fmla="*/ 12 h 184"/>
                        <a:gd name="T38" fmla="*/ 24 w 195"/>
                        <a:gd name="T39" fmla="*/ 9 h 184"/>
                        <a:gd name="T40" fmla="*/ 19 w 195"/>
                        <a:gd name="T41" fmla="*/ 8 h 184"/>
                        <a:gd name="T42" fmla="*/ 21 w 195"/>
                        <a:gd name="T43" fmla="*/ 5 h 184"/>
                        <a:gd name="T44" fmla="*/ 16 w 195"/>
                        <a:gd name="T45" fmla="*/ 6 h 184"/>
                        <a:gd name="T46" fmla="*/ 17 w 195"/>
                        <a:gd name="T47" fmla="*/ 0 h 184"/>
                        <a:gd name="T48" fmla="*/ 13 w 195"/>
                        <a:gd name="T49" fmla="*/ 7 h 18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95" h="184">
                          <a:moveTo>
                            <a:pt x="98" y="50"/>
                          </a:moveTo>
                          <a:lnTo>
                            <a:pt x="76" y="19"/>
                          </a:lnTo>
                          <a:lnTo>
                            <a:pt x="66" y="53"/>
                          </a:lnTo>
                          <a:lnTo>
                            <a:pt x="3" y="19"/>
                          </a:lnTo>
                          <a:lnTo>
                            <a:pt x="41" y="65"/>
                          </a:lnTo>
                          <a:lnTo>
                            <a:pt x="0" y="74"/>
                          </a:lnTo>
                          <a:lnTo>
                            <a:pt x="34" y="100"/>
                          </a:lnTo>
                          <a:lnTo>
                            <a:pt x="2" y="124"/>
                          </a:lnTo>
                          <a:lnTo>
                            <a:pt x="52" y="119"/>
                          </a:lnTo>
                          <a:lnTo>
                            <a:pt x="43" y="150"/>
                          </a:lnTo>
                          <a:lnTo>
                            <a:pt x="69" y="133"/>
                          </a:lnTo>
                          <a:lnTo>
                            <a:pt x="78" y="184"/>
                          </a:lnTo>
                          <a:lnTo>
                            <a:pt x="95" y="127"/>
                          </a:lnTo>
                          <a:lnTo>
                            <a:pt x="119" y="169"/>
                          </a:lnTo>
                          <a:lnTo>
                            <a:pt x="128" y="124"/>
                          </a:lnTo>
                          <a:lnTo>
                            <a:pt x="164" y="155"/>
                          </a:lnTo>
                          <a:lnTo>
                            <a:pt x="154" y="110"/>
                          </a:lnTo>
                          <a:lnTo>
                            <a:pt x="195" y="114"/>
                          </a:lnTo>
                          <a:lnTo>
                            <a:pt x="159" y="89"/>
                          </a:lnTo>
                          <a:lnTo>
                            <a:pt x="190" y="70"/>
                          </a:lnTo>
                          <a:lnTo>
                            <a:pt x="152" y="62"/>
                          </a:lnTo>
                          <a:lnTo>
                            <a:pt x="166" y="38"/>
                          </a:lnTo>
                          <a:lnTo>
                            <a:pt x="128" y="44"/>
                          </a:lnTo>
                          <a:lnTo>
                            <a:pt x="131" y="0"/>
                          </a:lnTo>
                          <a:lnTo>
                            <a:pt x="98" y="5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21" name="Freeform 320"/>
                    <p:cNvSpPr>
                      <a:spLocks/>
                    </p:cNvSpPr>
                    <p:nvPr/>
                  </p:nvSpPr>
                  <p:spPr bwMode="auto">
                    <a:xfrm>
                      <a:off x="1103" y="2702"/>
                      <a:ext cx="94" cy="88"/>
                    </a:xfrm>
                    <a:custGeom>
                      <a:avLst/>
                      <a:gdLst>
                        <a:gd name="T0" fmla="*/ 11 w 189"/>
                        <a:gd name="T1" fmla="*/ 6 h 178"/>
                        <a:gd name="T2" fmla="*/ 9 w 189"/>
                        <a:gd name="T3" fmla="*/ 2 h 178"/>
                        <a:gd name="T4" fmla="*/ 8 w 189"/>
                        <a:gd name="T5" fmla="*/ 6 h 178"/>
                        <a:gd name="T6" fmla="*/ 0 w 189"/>
                        <a:gd name="T7" fmla="*/ 2 h 178"/>
                        <a:gd name="T8" fmla="*/ 5 w 189"/>
                        <a:gd name="T9" fmla="*/ 7 h 178"/>
                        <a:gd name="T10" fmla="*/ 0 w 189"/>
                        <a:gd name="T11" fmla="*/ 8 h 178"/>
                        <a:gd name="T12" fmla="*/ 4 w 189"/>
                        <a:gd name="T13" fmla="*/ 12 h 178"/>
                        <a:gd name="T14" fmla="*/ 0 w 189"/>
                        <a:gd name="T15" fmla="*/ 15 h 178"/>
                        <a:gd name="T16" fmla="*/ 6 w 189"/>
                        <a:gd name="T17" fmla="*/ 14 h 178"/>
                        <a:gd name="T18" fmla="*/ 5 w 189"/>
                        <a:gd name="T19" fmla="*/ 18 h 178"/>
                        <a:gd name="T20" fmla="*/ 8 w 189"/>
                        <a:gd name="T21" fmla="*/ 16 h 178"/>
                        <a:gd name="T22" fmla="*/ 9 w 189"/>
                        <a:gd name="T23" fmla="*/ 22 h 178"/>
                        <a:gd name="T24" fmla="*/ 11 w 189"/>
                        <a:gd name="T25" fmla="*/ 15 h 178"/>
                        <a:gd name="T26" fmla="*/ 14 w 189"/>
                        <a:gd name="T27" fmla="*/ 20 h 178"/>
                        <a:gd name="T28" fmla="*/ 15 w 189"/>
                        <a:gd name="T29" fmla="*/ 14 h 178"/>
                        <a:gd name="T30" fmla="*/ 19 w 189"/>
                        <a:gd name="T31" fmla="*/ 18 h 178"/>
                        <a:gd name="T32" fmla="*/ 18 w 189"/>
                        <a:gd name="T33" fmla="*/ 13 h 178"/>
                        <a:gd name="T34" fmla="*/ 23 w 189"/>
                        <a:gd name="T35" fmla="*/ 13 h 178"/>
                        <a:gd name="T36" fmla="*/ 19 w 189"/>
                        <a:gd name="T37" fmla="*/ 10 h 178"/>
                        <a:gd name="T38" fmla="*/ 23 w 189"/>
                        <a:gd name="T39" fmla="*/ 8 h 178"/>
                        <a:gd name="T40" fmla="*/ 18 w 189"/>
                        <a:gd name="T41" fmla="*/ 7 h 178"/>
                        <a:gd name="T42" fmla="*/ 20 w 189"/>
                        <a:gd name="T43" fmla="*/ 4 h 178"/>
                        <a:gd name="T44" fmla="*/ 15 w 189"/>
                        <a:gd name="T45" fmla="*/ 5 h 178"/>
                        <a:gd name="T46" fmla="*/ 16 w 189"/>
                        <a:gd name="T47" fmla="*/ 0 h 178"/>
                        <a:gd name="T48" fmla="*/ 11 w 189"/>
                        <a:gd name="T49" fmla="*/ 6 h 17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89" h="178">
                          <a:moveTo>
                            <a:pt x="95" y="48"/>
                          </a:moveTo>
                          <a:lnTo>
                            <a:pt x="73" y="19"/>
                          </a:lnTo>
                          <a:lnTo>
                            <a:pt x="64" y="52"/>
                          </a:lnTo>
                          <a:lnTo>
                            <a:pt x="4" y="19"/>
                          </a:lnTo>
                          <a:lnTo>
                            <a:pt x="40" y="62"/>
                          </a:lnTo>
                          <a:lnTo>
                            <a:pt x="0" y="71"/>
                          </a:lnTo>
                          <a:lnTo>
                            <a:pt x="33" y="97"/>
                          </a:lnTo>
                          <a:lnTo>
                            <a:pt x="2" y="121"/>
                          </a:lnTo>
                          <a:lnTo>
                            <a:pt x="50" y="114"/>
                          </a:lnTo>
                          <a:lnTo>
                            <a:pt x="42" y="145"/>
                          </a:lnTo>
                          <a:lnTo>
                            <a:pt x="68" y="130"/>
                          </a:lnTo>
                          <a:lnTo>
                            <a:pt x="75" y="178"/>
                          </a:lnTo>
                          <a:lnTo>
                            <a:pt x="92" y="123"/>
                          </a:lnTo>
                          <a:lnTo>
                            <a:pt x="116" y="162"/>
                          </a:lnTo>
                          <a:lnTo>
                            <a:pt x="123" y="119"/>
                          </a:lnTo>
                          <a:lnTo>
                            <a:pt x="159" y="149"/>
                          </a:lnTo>
                          <a:lnTo>
                            <a:pt x="147" y="107"/>
                          </a:lnTo>
                          <a:lnTo>
                            <a:pt x="189" y="111"/>
                          </a:lnTo>
                          <a:lnTo>
                            <a:pt x="154" y="86"/>
                          </a:lnTo>
                          <a:lnTo>
                            <a:pt x="185" y="67"/>
                          </a:lnTo>
                          <a:lnTo>
                            <a:pt x="147" y="60"/>
                          </a:lnTo>
                          <a:lnTo>
                            <a:pt x="161" y="36"/>
                          </a:lnTo>
                          <a:lnTo>
                            <a:pt x="125" y="43"/>
                          </a:lnTo>
                          <a:lnTo>
                            <a:pt x="128" y="0"/>
                          </a:lnTo>
                          <a:lnTo>
                            <a:pt x="95" y="4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22" name="Freeform 321"/>
                    <p:cNvSpPr>
                      <a:spLocks/>
                    </p:cNvSpPr>
                    <p:nvPr/>
                  </p:nvSpPr>
                  <p:spPr bwMode="auto">
                    <a:xfrm>
                      <a:off x="1104" y="2703"/>
                      <a:ext cx="91" cy="86"/>
                    </a:xfrm>
                    <a:custGeom>
                      <a:avLst/>
                      <a:gdLst>
                        <a:gd name="T0" fmla="*/ 12 w 181"/>
                        <a:gd name="T1" fmla="*/ 6 h 170"/>
                        <a:gd name="T2" fmla="*/ 9 w 181"/>
                        <a:gd name="T3" fmla="*/ 3 h 170"/>
                        <a:gd name="T4" fmla="*/ 8 w 181"/>
                        <a:gd name="T5" fmla="*/ 7 h 170"/>
                        <a:gd name="T6" fmla="*/ 1 w 181"/>
                        <a:gd name="T7" fmla="*/ 3 h 170"/>
                        <a:gd name="T8" fmla="*/ 5 w 181"/>
                        <a:gd name="T9" fmla="*/ 8 h 170"/>
                        <a:gd name="T10" fmla="*/ 0 w 181"/>
                        <a:gd name="T11" fmla="*/ 9 h 170"/>
                        <a:gd name="T12" fmla="*/ 4 w 181"/>
                        <a:gd name="T13" fmla="*/ 12 h 170"/>
                        <a:gd name="T14" fmla="*/ 1 w 181"/>
                        <a:gd name="T15" fmla="*/ 15 h 170"/>
                        <a:gd name="T16" fmla="*/ 6 w 181"/>
                        <a:gd name="T17" fmla="*/ 14 h 170"/>
                        <a:gd name="T18" fmla="*/ 5 w 181"/>
                        <a:gd name="T19" fmla="*/ 18 h 170"/>
                        <a:gd name="T20" fmla="*/ 9 w 181"/>
                        <a:gd name="T21" fmla="*/ 16 h 170"/>
                        <a:gd name="T22" fmla="*/ 9 w 181"/>
                        <a:gd name="T23" fmla="*/ 22 h 170"/>
                        <a:gd name="T24" fmla="*/ 11 w 181"/>
                        <a:gd name="T25" fmla="*/ 15 h 170"/>
                        <a:gd name="T26" fmla="*/ 14 w 181"/>
                        <a:gd name="T27" fmla="*/ 20 h 170"/>
                        <a:gd name="T28" fmla="*/ 15 w 181"/>
                        <a:gd name="T29" fmla="*/ 15 h 170"/>
                        <a:gd name="T30" fmla="*/ 19 w 181"/>
                        <a:gd name="T31" fmla="*/ 18 h 170"/>
                        <a:gd name="T32" fmla="*/ 18 w 181"/>
                        <a:gd name="T33" fmla="*/ 13 h 170"/>
                        <a:gd name="T34" fmla="*/ 23 w 181"/>
                        <a:gd name="T35" fmla="*/ 14 h 170"/>
                        <a:gd name="T36" fmla="*/ 19 w 181"/>
                        <a:gd name="T37" fmla="*/ 11 h 170"/>
                        <a:gd name="T38" fmla="*/ 23 w 181"/>
                        <a:gd name="T39" fmla="*/ 9 h 170"/>
                        <a:gd name="T40" fmla="*/ 18 w 181"/>
                        <a:gd name="T41" fmla="*/ 8 h 170"/>
                        <a:gd name="T42" fmla="*/ 20 w 181"/>
                        <a:gd name="T43" fmla="*/ 5 h 170"/>
                        <a:gd name="T44" fmla="*/ 15 w 181"/>
                        <a:gd name="T45" fmla="*/ 6 h 170"/>
                        <a:gd name="T46" fmla="*/ 16 w 181"/>
                        <a:gd name="T47" fmla="*/ 0 h 170"/>
                        <a:gd name="T48" fmla="*/ 12 w 181"/>
                        <a:gd name="T49" fmla="*/ 6 h 17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81" h="170">
                          <a:moveTo>
                            <a:pt x="91" y="46"/>
                          </a:moveTo>
                          <a:lnTo>
                            <a:pt x="71" y="19"/>
                          </a:lnTo>
                          <a:lnTo>
                            <a:pt x="62" y="50"/>
                          </a:lnTo>
                          <a:lnTo>
                            <a:pt x="3" y="19"/>
                          </a:lnTo>
                          <a:lnTo>
                            <a:pt x="38" y="60"/>
                          </a:lnTo>
                          <a:lnTo>
                            <a:pt x="0" y="67"/>
                          </a:lnTo>
                          <a:lnTo>
                            <a:pt x="31" y="93"/>
                          </a:lnTo>
                          <a:lnTo>
                            <a:pt x="2" y="115"/>
                          </a:lnTo>
                          <a:lnTo>
                            <a:pt x="48" y="110"/>
                          </a:lnTo>
                          <a:lnTo>
                            <a:pt x="40" y="139"/>
                          </a:lnTo>
                          <a:lnTo>
                            <a:pt x="65" y="124"/>
                          </a:lnTo>
                          <a:lnTo>
                            <a:pt x="71" y="170"/>
                          </a:lnTo>
                          <a:lnTo>
                            <a:pt x="88" y="117"/>
                          </a:lnTo>
                          <a:lnTo>
                            <a:pt x="112" y="157"/>
                          </a:lnTo>
                          <a:lnTo>
                            <a:pt x="117" y="113"/>
                          </a:lnTo>
                          <a:lnTo>
                            <a:pt x="152" y="143"/>
                          </a:lnTo>
                          <a:lnTo>
                            <a:pt x="141" y="101"/>
                          </a:lnTo>
                          <a:lnTo>
                            <a:pt x="181" y="105"/>
                          </a:lnTo>
                          <a:lnTo>
                            <a:pt x="148" y="82"/>
                          </a:lnTo>
                          <a:lnTo>
                            <a:pt x="178" y="65"/>
                          </a:lnTo>
                          <a:lnTo>
                            <a:pt x="141" y="58"/>
                          </a:lnTo>
                          <a:lnTo>
                            <a:pt x="155" y="34"/>
                          </a:lnTo>
                          <a:lnTo>
                            <a:pt x="119" y="41"/>
                          </a:lnTo>
                          <a:lnTo>
                            <a:pt x="122" y="0"/>
                          </a:lnTo>
                          <a:lnTo>
                            <a:pt x="91" y="4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23" name="Freeform 322"/>
                    <p:cNvSpPr>
                      <a:spLocks/>
                    </p:cNvSpPr>
                    <p:nvPr/>
                  </p:nvSpPr>
                  <p:spPr bwMode="auto">
                    <a:xfrm>
                      <a:off x="1106" y="2705"/>
                      <a:ext cx="87" cy="82"/>
                    </a:xfrm>
                    <a:custGeom>
                      <a:avLst/>
                      <a:gdLst>
                        <a:gd name="T0" fmla="*/ 11 w 175"/>
                        <a:gd name="T1" fmla="*/ 6 h 164"/>
                        <a:gd name="T2" fmla="*/ 8 w 175"/>
                        <a:gd name="T3" fmla="*/ 3 h 164"/>
                        <a:gd name="T4" fmla="*/ 7 w 175"/>
                        <a:gd name="T5" fmla="*/ 6 h 164"/>
                        <a:gd name="T6" fmla="*/ 0 w 175"/>
                        <a:gd name="T7" fmla="*/ 3 h 164"/>
                        <a:gd name="T8" fmla="*/ 4 w 175"/>
                        <a:gd name="T9" fmla="*/ 8 h 164"/>
                        <a:gd name="T10" fmla="*/ 0 w 175"/>
                        <a:gd name="T11" fmla="*/ 9 h 164"/>
                        <a:gd name="T12" fmla="*/ 3 w 175"/>
                        <a:gd name="T13" fmla="*/ 12 h 164"/>
                        <a:gd name="T14" fmla="*/ 0 w 175"/>
                        <a:gd name="T15" fmla="*/ 14 h 164"/>
                        <a:gd name="T16" fmla="*/ 5 w 175"/>
                        <a:gd name="T17" fmla="*/ 14 h 164"/>
                        <a:gd name="T18" fmla="*/ 4 w 175"/>
                        <a:gd name="T19" fmla="*/ 17 h 164"/>
                        <a:gd name="T20" fmla="*/ 7 w 175"/>
                        <a:gd name="T21" fmla="*/ 15 h 164"/>
                        <a:gd name="T22" fmla="*/ 8 w 175"/>
                        <a:gd name="T23" fmla="*/ 21 h 164"/>
                        <a:gd name="T24" fmla="*/ 10 w 175"/>
                        <a:gd name="T25" fmla="*/ 15 h 164"/>
                        <a:gd name="T26" fmla="*/ 13 w 175"/>
                        <a:gd name="T27" fmla="*/ 19 h 164"/>
                        <a:gd name="T28" fmla="*/ 14 w 175"/>
                        <a:gd name="T29" fmla="*/ 14 h 164"/>
                        <a:gd name="T30" fmla="*/ 18 w 175"/>
                        <a:gd name="T31" fmla="*/ 18 h 164"/>
                        <a:gd name="T32" fmla="*/ 17 w 175"/>
                        <a:gd name="T33" fmla="*/ 13 h 164"/>
                        <a:gd name="T34" fmla="*/ 21 w 175"/>
                        <a:gd name="T35" fmla="*/ 13 h 164"/>
                        <a:gd name="T36" fmla="*/ 17 w 175"/>
                        <a:gd name="T37" fmla="*/ 10 h 164"/>
                        <a:gd name="T38" fmla="*/ 21 w 175"/>
                        <a:gd name="T39" fmla="*/ 8 h 164"/>
                        <a:gd name="T40" fmla="*/ 17 w 175"/>
                        <a:gd name="T41" fmla="*/ 7 h 164"/>
                        <a:gd name="T42" fmla="*/ 18 w 175"/>
                        <a:gd name="T43" fmla="*/ 5 h 164"/>
                        <a:gd name="T44" fmla="*/ 14 w 175"/>
                        <a:gd name="T45" fmla="*/ 5 h 164"/>
                        <a:gd name="T46" fmla="*/ 14 w 175"/>
                        <a:gd name="T47" fmla="*/ 0 h 164"/>
                        <a:gd name="T48" fmla="*/ 11 w 175"/>
                        <a:gd name="T49" fmla="*/ 6 h 16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75" h="164">
                          <a:moveTo>
                            <a:pt x="88" y="45"/>
                          </a:moveTo>
                          <a:lnTo>
                            <a:pt x="68" y="17"/>
                          </a:lnTo>
                          <a:lnTo>
                            <a:pt x="59" y="48"/>
                          </a:lnTo>
                          <a:lnTo>
                            <a:pt x="4" y="17"/>
                          </a:lnTo>
                          <a:lnTo>
                            <a:pt x="38" y="57"/>
                          </a:lnTo>
                          <a:lnTo>
                            <a:pt x="0" y="66"/>
                          </a:lnTo>
                          <a:lnTo>
                            <a:pt x="31" y="90"/>
                          </a:lnTo>
                          <a:lnTo>
                            <a:pt x="2" y="110"/>
                          </a:lnTo>
                          <a:lnTo>
                            <a:pt x="47" y="105"/>
                          </a:lnTo>
                          <a:lnTo>
                            <a:pt x="38" y="135"/>
                          </a:lnTo>
                          <a:lnTo>
                            <a:pt x="62" y="119"/>
                          </a:lnTo>
                          <a:lnTo>
                            <a:pt x="69" y="164"/>
                          </a:lnTo>
                          <a:lnTo>
                            <a:pt x="85" y="114"/>
                          </a:lnTo>
                          <a:lnTo>
                            <a:pt x="107" y="150"/>
                          </a:lnTo>
                          <a:lnTo>
                            <a:pt x="114" y="110"/>
                          </a:lnTo>
                          <a:lnTo>
                            <a:pt x="147" y="138"/>
                          </a:lnTo>
                          <a:lnTo>
                            <a:pt x="137" y="98"/>
                          </a:lnTo>
                          <a:lnTo>
                            <a:pt x="175" y="102"/>
                          </a:lnTo>
                          <a:lnTo>
                            <a:pt x="142" y="79"/>
                          </a:lnTo>
                          <a:lnTo>
                            <a:pt x="171" y="62"/>
                          </a:lnTo>
                          <a:lnTo>
                            <a:pt x="137" y="55"/>
                          </a:lnTo>
                          <a:lnTo>
                            <a:pt x="149" y="34"/>
                          </a:lnTo>
                          <a:lnTo>
                            <a:pt x="116" y="40"/>
                          </a:lnTo>
                          <a:lnTo>
                            <a:pt x="118" y="0"/>
                          </a:lnTo>
                          <a:lnTo>
                            <a:pt x="88" y="4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24" name="Freeform 323"/>
                    <p:cNvSpPr>
                      <a:spLocks/>
                    </p:cNvSpPr>
                    <p:nvPr/>
                  </p:nvSpPr>
                  <p:spPr bwMode="auto">
                    <a:xfrm>
                      <a:off x="1108" y="2707"/>
                      <a:ext cx="84" cy="78"/>
                    </a:xfrm>
                    <a:custGeom>
                      <a:avLst/>
                      <a:gdLst>
                        <a:gd name="T0" fmla="*/ 11 w 167"/>
                        <a:gd name="T1" fmla="*/ 5 h 158"/>
                        <a:gd name="T2" fmla="*/ 9 w 167"/>
                        <a:gd name="T3" fmla="*/ 2 h 158"/>
                        <a:gd name="T4" fmla="*/ 8 w 167"/>
                        <a:gd name="T5" fmla="*/ 5 h 158"/>
                        <a:gd name="T6" fmla="*/ 1 w 167"/>
                        <a:gd name="T7" fmla="*/ 2 h 158"/>
                        <a:gd name="T8" fmla="*/ 5 w 167"/>
                        <a:gd name="T9" fmla="*/ 7 h 158"/>
                        <a:gd name="T10" fmla="*/ 0 w 167"/>
                        <a:gd name="T11" fmla="*/ 7 h 158"/>
                        <a:gd name="T12" fmla="*/ 4 w 167"/>
                        <a:gd name="T13" fmla="*/ 10 h 158"/>
                        <a:gd name="T14" fmla="*/ 1 w 167"/>
                        <a:gd name="T15" fmla="*/ 13 h 158"/>
                        <a:gd name="T16" fmla="*/ 6 w 167"/>
                        <a:gd name="T17" fmla="*/ 12 h 158"/>
                        <a:gd name="T18" fmla="*/ 5 w 167"/>
                        <a:gd name="T19" fmla="*/ 15 h 158"/>
                        <a:gd name="T20" fmla="*/ 8 w 167"/>
                        <a:gd name="T21" fmla="*/ 14 h 158"/>
                        <a:gd name="T22" fmla="*/ 9 w 167"/>
                        <a:gd name="T23" fmla="*/ 19 h 158"/>
                        <a:gd name="T24" fmla="*/ 11 w 167"/>
                        <a:gd name="T25" fmla="*/ 13 h 158"/>
                        <a:gd name="T26" fmla="*/ 13 w 167"/>
                        <a:gd name="T27" fmla="*/ 18 h 158"/>
                        <a:gd name="T28" fmla="*/ 14 w 167"/>
                        <a:gd name="T29" fmla="*/ 13 h 158"/>
                        <a:gd name="T30" fmla="*/ 18 w 167"/>
                        <a:gd name="T31" fmla="*/ 16 h 158"/>
                        <a:gd name="T32" fmla="*/ 17 w 167"/>
                        <a:gd name="T33" fmla="*/ 11 h 158"/>
                        <a:gd name="T34" fmla="*/ 21 w 167"/>
                        <a:gd name="T35" fmla="*/ 12 h 158"/>
                        <a:gd name="T36" fmla="*/ 17 w 167"/>
                        <a:gd name="T37" fmla="*/ 9 h 158"/>
                        <a:gd name="T38" fmla="*/ 21 w 167"/>
                        <a:gd name="T39" fmla="*/ 7 h 158"/>
                        <a:gd name="T40" fmla="*/ 17 w 167"/>
                        <a:gd name="T41" fmla="*/ 6 h 158"/>
                        <a:gd name="T42" fmla="*/ 18 w 167"/>
                        <a:gd name="T43" fmla="*/ 4 h 158"/>
                        <a:gd name="T44" fmla="*/ 14 w 167"/>
                        <a:gd name="T45" fmla="*/ 4 h 158"/>
                        <a:gd name="T46" fmla="*/ 15 w 167"/>
                        <a:gd name="T47" fmla="*/ 0 h 158"/>
                        <a:gd name="T48" fmla="*/ 11 w 167"/>
                        <a:gd name="T49" fmla="*/ 5 h 15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67" h="158">
                          <a:moveTo>
                            <a:pt x="84" y="44"/>
                          </a:moveTo>
                          <a:lnTo>
                            <a:pt x="65" y="18"/>
                          </a:lnTo>
                          <a:lnTo>
                            <a:pt x="57" y="47"/>
                          </a:lnTo>
                          <a:lnTo>
                            <a:pt x="3" y="18"/>
                          </a:lnTo>
                          <a:lnTo>
                            <a:pt x="36" y="56"/>
                          </a:lnTo>
                          <a:lnTo>
                            <a:pt x="0" y="63"/>
                          </a:lnTo>
                          <a:lnTo>
                            <a:pt x="29" y="87"/>
                          </a:lnTo>
                          <a:lnTo>
                            <a:pt x="1" y="107"/>
                          </a:lnTo>
                          <a:lnTo>
                            <a:pt x="45" y="102"/>
                          </a:lnTo>
                          <a:lnTo>
                            <a:pt x="36" y="128"/>
                          </a:lnTo>
                          <a:lnTo>
                            <a:pt x="60" y="114"/>
                          </a:lnTo>
                          <a:lnTo>
                            <a:pt x="65" y="158"/>
                          </a:lnTo>
                          <a:lnTo>
                            <a:pt x="81" y="109"/>
                          </a:lnTo>
                          <a:lnTo>
                            <a:pt x="103" y="145"/>
                          </a:lnTo>
                          <a:lnTo>
                            <a:pt x="108" y="106"/>
                          </a:lnTo>
                          <a:lnTo>
                            <a:pt x="141" y="132"/>
                          </a:lnTo>
                          <a:lnTo>
                            <a:pt x="131" y="94"/>
                          </a:lnTo>
                          <a:lnTo>
                            <a:pt x="167" y="97"/>
                          </a:lnTo>
                          <a:lnTo>
                            <a:pt x="136" y="76"/>
                          </a:lnTo>
                          <a:lnTo>
                            <a:pt x="164" y="61"/>
                          </a:lnTo>
                          <a:lnTo>
                            <a:pt x="129" y="54"/>
                          </a:lnTo>
                          <a:lnTo>
                            <a:pt x="143" y="33"/>
                          </a:lnTo>
                          <a:lnTo>
                            <a:pt x="110" y="38"/>
                          </a:lnTo>
                          <a:lnTo>
                            <a:pt x="114" y="0"/>
                          </a:lnTo>
                          <a:lnTo>
                            <a:pt x="84" y="4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25" name="Freeform 324"/>
                    <p:cNvSpPr>
                      <a:spLocks/>
                    </p:cNvSpPr>
                    <p:nvPr/>
                  </p:nvSpPr>
                  <p:spPr bwMode="auto">
                    <a:xfrm>
                      <a:off x="1110" y="2708"/>
                      <a:ext cx="80" cy="76"/>
                    </a:xfrm>
                    <a:custGeom>
                      <a:avLst/>
                      <a:gdLst>
                        <a:gd name="T0" fmla="*/ 10 w 161"/>
                        <a:gd name="T1" fmla="*/ 5 h 154"/>
                        <a:gd name="T2" fmla="*/ 7 w 161"/>
                        <a:gd name="T3" fmla="*/ 2 h 154"/>
                        <a:gd name="T4" fmla="*/ 6 w 161"/>
                        <a:gd name="T5" fmla="*/ 5 h 154"/>
                        <a:gd name="T6" fmla="*/ 0 w 161"/>
                        <a:gd name="T7" fmla="*/ 2 h 154"/>
                        <a:gd name="T8" fmla="*/ 4 w 161"/>
                        <a:gd name="T9" fmla="*/ 6 h 154"/>
                        <a:gd name="T10" fmla="*/ 0 w 161"/>
                        <a:gd name="T11" fmla="*/ 7 h 154"/>
                        <a:gd name="T12" fmla="*/ 3 w 161"/>
                        <a:gd name="T13" fmla="*/ 10 h 154"/>
                        <a:gd name="T14" fmla="*/ 0 w 161"/>
                        <a:gd name="T15" fmla="*/ 12 h 154"/>
                        <a:gd name="T16" fmla="*/ 5 w 161"/>
                        <a:gd name="T17" fmla="*/ 12 h 154"/>
                        <a:gd name="T18" fmla="*/ 4 w 161"/>
                        <a:gd name="T19" fmla="*/ 15 h 154"/>
                        <a:gd name="T20" fmla="*/ 7 w 161"/>
                        <a:gd name="T21" fmla="*/ 13 h 154"/>
                        <a:gd name="T22" fmla="*/ 8 w 161"/>
                        <a:gd name="T23" fmla="*/ 19 h 154"/>
                        <a:gd name="T24" fmla="*/ 10 w 161"/>
                        <a:gd name="T25" fmla="*/ 13 h 154"/>
                        <a:gd name="T26" fmla="*/ 12 w 161"/>
                        <a:gd name="T27" fmla="*/ 17 h 154"/>
                        <a:gd name="T28" fmla="*/ 13 w 161"/>
                        <a:gd name="T29" fmla="*/ 12 h 154"/>
                        <a:gd name="T30" fmla="*/ 16 w 161"/>
                        <a:gd name="T31" fmla="*/ 16 h 154"/>
                        <a:gd name="T32" fmla="*/ 15 w 161"/>
                        <a:gd name="T33" fmla="*/ 11 h 154"/>
                        <a:gd name="T34" fmla="*/ 20 w 161"/>
                        <a:gd name="T35" fmla="*/ 11 h 154"/>
                        <a:gd name="T36" fmla="*/ 16 w 161"/>
                        <a:gd name="T37" fmla="*/ 9 h 154"/>
                        <a:gd name="T38" fmla="*/ 19 w 161"/>
                        <a:gd name="T39" fmla="*/ 7 h 154"/>
                        <a:gd name="T40" fmla="*/ 15 w 161"/>
                        <a:gd name="T41" fmla="*/ 6 h 154"/>
                        <a:gd name="T42" fmla="*/ 17 w 161"/>
                        <a:gd name="T43" fmla="*/ 3 h 154"/>
                        <a:gd name="T44" fmla="*/ 13 w 161"/>
                        <a:gd name="T45" fmla="*/ 4 h 154"/>
                        <a:gd name="T46" fmla="*/ 13 w 161"/>
                        <a:gd name="T47" fmla="*/ 0 h 154"/>
                        <a:gd name="T48" fmla="*/ 10 w 161"/>
                        <a:gd name="T49" fmla="*/ 5 h 15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61" h="154">
                          <a:moveTo>
                            <a:pt x="81" y="42"/>
                          </a:moveTo>
                          <a:lnTo>
                            <a:pt x="62" y="16"/>
                          </a:lnTo>
                          <a:lnTo>
                            <a:pt x="55" y="45"/>
                          </a:lnTo>
                          <a:lnTo>
                            <a:pt x="4" y="16"/>
                          </a:lnTo>
                          <a:lnTo>
                            <a:pt x="35" y="54"/>
                          </a:lnTo>
                          <a:lnTo>
                            <a:pt x="0" y="62"/>
                          </a:lnTo>
                          <a:lnTo>
                            <a:pt x="28" y="85"/>
                          </a:lnTo>
                          <a:lnTo>
                            <a:pt x="2" y="104"/>
                          </a:lnTo>
                          <a:lnTo>
                            <a:pt x="43" y="99"/>
                          </a:lnTo>
                          <a:lnTo>
                            <a:pt x="35" y="126"/>
                          </a:lnTo>
                          <a:lnTo>
                            <a:pt x="57" y="112"/>
                          </a:lnTo>
                          <a:lnTo>
                            <a:pt x="64" y="154"/>
                          </a:lnTo>
                          <a:lnTo>
                            <a:pt x="80" y="107"/>
                          </a:lnTo>
                          <a:lnTo>
                            <a:pt x="99" y="142"/>
                          </a:lnTo>
                          <a:lnTo>
                            <a:pt x="105" y="104"/>
                          </a:lnTo>
                          <a:lnTo>
                            <a:pt x="135" y="130"/>
                          </a:lnTo>
                          <a:lnTo>
                            <a:pt x="126" y="92"/>
                          </a:lnTo>
                          <a:lnTo>
                            <a:pt x="161" y="95"/>
                          </a:lnTo>
                          <a:lnTo>
                            <a:pt x="131" y="74"/>
                          </a:lnTo>
                          <a:lnTo>
                            <a:pt x="157" y="59"/>
                          </a:lnTo>
                          <a:lnTo>
                            <a:pt x="124" y="52"/>
                          </a:lnTo>
                          <a:lnTo>
                            <a:pt x="137" y="31"/>
                          </a:lnTo>
                          <a:lnTo>
                            <a:pt x="105" y="38"/>
                          </a:lnTo>
                          <a:lnTo>
                            <a:pt x="109" y="0"/>
                          </a:lnTo>
                          <a:lnTo>
                            <a:pt x="81" y="4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26" name="Freeform 325"/>
                    <p:cNvSpPr>
                      <a:spLocks/>
                    </p:cNvSpPr>
                    <p:nvPr/>
                  </p:nvSpPr>
                  <p:spPr bwMode="auto">
                    <a:xfrm>
                      <a:off x="1111" y="2709"/>
                      <a:ext cx="77" cy="74"/>
                    </a:xfrm>
                    <a:custGeom>
                      <a:avLst/>
                      <a:gdLst>
                        <a:gd name="T0" fmla="*/ 10 w 153"/>
                        <a:gd name="T1" fmla="*/ 5 h 146"/>
                        <a:gd name="T2" fmla="*/ 8 w 153"/>
                        <a:gd name="T3" fmla="*/ 2 h 146"/>
                        <a:gd name="T4" fmla="*/ 7 w 153"/>
                        <a:gd name="T5" fmla="*/ 6 h 146"/>
                        <a:gd name="T6" fmla="*/ 1 w 153"/>
                        <a:gd name="T7" fmla="*/ 2 h 146"/>
                        <a:gd name="T8" fmla="*/ 4 w 153"/>
                        <a:gd name="T9" fmla="*/ 7 h 146"/>
                        <a:gd name="T10" fmla="*/ 0 w 153"/>
                        <a:gd name="T11" fmla="*/ 8 h 146"/>
                        <a:gd name="T12" fmla="*/ 4 w 153"/>
                        <a:gd name="T13" fmla="*/ 10 h 146"/>
                        <a:gd name="T14" fmla="*/ 1 w 153"/>
                        <a:gd name="T15" fmla="*/ 13 h 146"/>
                        <a:gd name="T16" fmla="*/ 5 w 153"/>
                        <a:gd name="T17" fmla="*/ 12 h 146"/>
                        <a:gd name="T18" fmla="*/ 5 w 153"/>
                        <a:gd name="T19" fmla="*/ 16 h 146"/>
                        <a:gd name="T20" fmla="*/ 7 w 153"/>
                        <a:gd name="T21" fmla="*/ 14 h 146"/>
                        <a:gd name="T22" fmla="*/ 8 w 153"/>
                        <a:gd name="T23" fmla="*/ 19 h 146"/>
                        <a:gd name="T24" fmla="*/ 10 w 153"/>
                        <a:gd name="T25" fmla="*/ 13 h 146"/>
                        <a:gd name="T26" fmla="*/ 12 w 153"/>
                        <a:gd name="T27" fmla="*/ 17 h 146"/>
                        <a:gd name="T28" fmla="*/ 13 w 153"/>
                        <a:gd name="T29" fmla="*/ 13 h 146"/>
                        <a:gd name="T30" fmla="*/ 17 w 153"/>
                        <a:gd name="T31" fmla="*/ 16 h 146"/>
                        <a:gd name="T32" fmla="*/ 15 w 153"/>
                        <a:gd name="T33" fmla="*/ 12 h 146"/>
                        <a:gd name="T34" fmla="*/ 20 w 153"/>
                        <a:gd name="T35" fmla="*/ 12 h 146"/>
                        <a:gd name="T36" fmla="*/ 16 w 153"/>
                        <a:gd name="T37" fmla="*/ 9 h 146"/>
                        <a:gd name="T38" fmla="*/ 19 w 153"/>
                        <a:gd name="T39" fmla="*/ 7 h 146"/>
                        <a:gd name="T40" fmla="*/ 15 w 153"/>
                        <a:gd name="T41" fmla="*/ 7 h 146"/>
                        <a:gd name="T42" fmla="*/ 17 w 153"/>
                        <a:gd name="T43" fmla="*/ 4 h 146"/>
                        <a:gd name="T44" fmla="*/ 13 w 153"/>
                        <a:gd name="T45" fmla="*/ 5 h 146"/>
                        <a:gd name="T46" fmla="*/ 13 w 153"/>
                        <a:gd name="T47" fmla="*/ 0 h 146"/>
                        <a:gd name="T48" fmla="*/ 10 w 153"/>
                        <a:gd name="T49" fmla="*/ 5 h 14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53" h="146">
                          <a:moveTo>
                            <a:pt x="77" y="39"/>
                          </a:moveTo>
                          <a:lnTo>
                            <a:pt x="60" y="15"/>
                          </a:lnTo>
                          <a:lnTo>
                            <a:pt x="51" y="43"/>
                          </a:lnTo>
                          <a:lnTo>
                            <a:pt x="3" y="15"/>
                          </a:lnTo>
                          <a:lnTo>
                            <a:pt x="32" y="51"/>
                          </a:lnTo>
                          <a:lnTo>
                            <a:pt x="0" y="58"/>
                          </a:lnTo>
                          <a:lnTo>
                            <a:pt x="27" y="79"/>
                          </a:lnTo>
                          <a:lnTo>
                            <a:pt x="1" y="100"/>
                          </a:lnTo>
                          <a:lnTo>
                            <a:pt x="39" y="95"/>
                          </a:lnTo>
                          <a:lnTo>
                            <a:pt x="34" y="120"/>
                          </a:lnTo>
                          <a:lnTo>
                            <a:pt x="55" y="107"/>
                          </a:lnTo>
                          <a:lnTo>
                            <a:pt x="60" y="146"/>
                          </a:lnTo>
                          <a:lnTo>
                            <a:pt x="76" y="101"/>
                          </a:lnTo>
                          <a:lnTo>
                            <a:pt x="95" y="134"/>
                          </a:lnTo>
                          <a:lnTo>
                            <a:pt x="100" y="98"/>
                          </a:lnTo>
                          <a:lnTo>
                            <a:pt x="129" y="122"/>
                          </a:lnTo>
                          <a:lnTo>
                            <a:pt x="120" y="88"/>
                          </a:lnTo>
                          <a:lnTo>
                            <a:pt x="153" y="91"/>
                          </a:lnTo>
                          <a:lnTo>
                            <a:pt x="126" y="70"/>
                          </a:lnTo>
                          <a:lnTo>
                            <a:pt x="150" y="55"/>
                          </a:lnTo>
                          <a:lnTo>
                            <a:pt x="119" y="50"/>
                          </a:lnTo>
                          <a:lnTo>
                            <a:pt x="131" y="31"/>
                          </a:lnTo>
                          <a:lnTo>
                            <a:pt x="101" y="36"/>
                          </a:lnTo>
                          <a:lnTo>
                            <a:pt x="103" y="0"/>
                          </a:lnTo>
                          <a:lnTo>
                            <a:pt x="77" y="3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27" name="Freeform 326"/>
                    <p:cNvSpPr>
                      <a:spLocks/>
                    </p:cNvSpPr>
                    <p:nvPr/>
                  </p:nvSpPr>
                  <p:spPr bwMode="auto">
                    <a:xfrm>
                      <a:off x="1113" y="2711"/>
                      <a:ext cx="73" cy="70"/>
                    </a:xfrm>
                    <a:custGeom>
                      <a:avLst/>
                      <a:gdLst>
                        <a:gd name="T0" fmla="*/ 9 w 147"/>
                        <a:gd name="T1" fmla="*/ 5 h 140"/>
                        <a:gd name="T2" fmla="*/ 7 w 147"/>
                        <a:gd name="T3" fmla="*/ 2 h 140"/>
                        <a:gd name="T4" fmla="*/ 6 w 147"/>
                        <a:gd name="T5" fmla="*/ 6 h 140"/>
                        <a:gd name="T6" fmla="*/ 0 w 147"/>
                        <a:gd name="T7" fmla="*/ 2 h 140"/>
                        <a:gd name="T8" fmla="*/ 3 w 147"/>
                        <a:gd name="T9" fmla="*/ 7 h 140"/>
                        <a:gd name="T10" fmla="*/ 0 w 147"/>
                        <a:gd name="T11" fmla="*/ 7 h 140"/>
                        <a:gd name="T12" fmla="*/ 3 w 147"/>
                        <a:gd name="T13" fmla="*/ 10 h 140"/>
                        <a:gd name="T14" fmla="*/ 0 w 147"/>
                        <a:gd name="T15" fmla="*/ 12 h 140"/>
                        <a:gd name="T16" fmla="*/ 4 w 147"/>
                        <a:gd name="T17" fmla="*/ 12 h 140"/>
                        <a:gd name="T18" fmla="*/ 4 w 147"/>
                        <a:gd name="T19" fmla="*/ 15 h 140"/>
                        <a:gd name="T20" fmla="*/ 6 w 147"/>
                        <a:gd name="T21" fmla="*/ 13 h 140"/>
                        <a:gd name="T22" fmla="*/ 7 w 147"/>
                        <a:gd name="T23" fmla="*/ 18 h 140"/>
                        <a:gd name="T24" fmla="*/ 9 w 147"/>
                        <a:gd name="T25" fmla="*/ 13 h 140"/>
                        <a:gd name="T26" fmla="*/ 11 w 147"/>
                        <a:gd name="T27" fmla="*/ 16 h 140"/>
                        <a:gd name="T28" fmla="*/ 12 w 147"/>
                        <a:gd name="T29" fmla="*/ 12 h 140"/>
                        <a:gd name="T30" fmla="*/ 15 w 147"/>
                        <a:gd name="T31" fmla="*/ 15 h 140"/>
                        <a:gd name="T32" fmla="*/ 14 w 147"/>
                        <a:gd name="T33" fmla="*/ 11 h 140"/>
                        <a:gd name="T34" fmla="*/ 18 w 147"/>
                        <a:gd name="T35" fmla="*/ 11 h 140"/>
                        <a:gd name="T36" fmla="*/ 14 w 147"/>
                        <a:gd name="T37" fmla="*/ 9 h 140"/>
                        <a:gd name="T38" fmla="*/ 17 w 147"/>
                        <a:gd name="T39" fmla="*/ 7 h 140"/>
                        <a:gd name="T40" fmla="*/ 14 w 147"/>
                        <a:gd name="T41" fmla="*/ 6 h 140"/>
                        <a:gd name="T42" fmla="*/ 15 w 147"/>
                        <a:gd name="T43" fmla="*/ 4 h 140"/>
                        <a:gd name="T44" fmla="*/ 12 w 147"/>
                        <a:gd name="T45" fmla="*/ 5 h 140"/>
                        <a:gd name="T46" fmla="*/ 12 w 147"/>
                        <a:gd name="T47" fmla="*/ 0 h 140"/>
                        <a:gd name="T48" fmla="*/ 9 w 147"/>
                        <a:gd name="T49" fmla="*/ 5 h 14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47" h="140">
                          <a:moveTo>
                            <a:pt x="74" y="38"/>
                          </a:moveTo>
                          <a:lnTo>
                            <a:pt x="57" y="16"/>
                          </a:lnTo>
                          <a:lnTo>
                            <a:pt x="50" y="41"/>
                          </a:lnTo>
                          <a:lnTo>
                            <a:pt x="4" y="16"/>
                          </a:lnTo>
                          <a:lnTo>
                            <a:pt x="31" y="50"/>
                          </a:lnTo>
                          <a:lnTo>
                            <a:pt x="0" y="55"/>
                          </a:lnTo>
                          <a:lnTo>
                            <a:pt x="26" y="76"/>
                          </a:lnTo>
                          <a:lnTo>
                            <a:pt x="2" y="95"/>
                          </a:lnTo>
                          <a:lnTo>
                            <a:pt x="38" y="90"/>
                          </a:lnTo>
                          <a:lnTo>
                            <a:pt x="33" y="114"/>
                          </a:lnTo>
                          <a:lnTo>
                            <a:pt x="52" y="102"/>
                          </a:lnTo>
                          <a:lnTo>
                            <a:pt x="59" y="140"/>
                          </a:lnTo>
                          <a:lnTo>
                            <a:pt x="73" y="97"/>
                          </a:lnTo>
                          <a:lnTo>
                            <a:pt x="90" y="128"/>
                          </a:lnTo>
                          <a:lnTo>
                            <a:pt x="97" y="93"/>
                          </a:lnTo>
                          <a:lnTo>
                            <a:pt x="124" y="117"/>
                          </a:lnTo>
                          <a:lnTo>
                            <a:pt x="116" y="85"/>
                          </a:lnTo>
                          <a:lnTo>
                            <a:pt x="147" y="86"/>
                          </a:lnTo>
                          <a:lnTo>
                            <a:pt x="119" y="67"/>
                          </a:lnTo>
                          <a:lnTo>
                            <a:pt x="143" y="54"/>
                          </a:lnTo>
                          <a:lnTo>
                            <a:pt x="114" y="48"/>
                          </a:lnTo>
                          <a:lnTo>
                            <a:pt x="126" y="29"/>
                          </a:lnTo>
                          <a:lnTo>
                            <a:pt x="97" y="35"/>
                          </a:lnTo>
                          <a:lnTo>
                            <a:pt x="100" y="0"/>
                          </a:lnTo>
                          <a:lnTo>
                            <a:pt x="74" y="3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28" name="Freeform 327"/>
                    <p:cNvSpPr>
                      <a:spLocks/>
                    </p:cNvSpPr>
                    <p:nvPr/>
                  </p:nvSpPr>
                  <p:spPr bwMode="auto">
                    <a:xfrm>
                      <a:off x="1115" y="2713"/>
                      <a:ext cx="70" cy="66"/>
                    </a:xfrm>
                    <a:custGeom>
                      <a:avLst/>
                      <a:gdLst>
                        <a:gd name="T0" fmla="*/ 9 w 139"/>
                        <a:gd name="T1" fmla="*/ 5 h 132"/>
                        <a:gd name="T2" fmla="*/ 7 w 139"/>
                        <a:gd name="T3" fmla="*/ 2 h 132"/>
                        <a:gd name="T4" fmla="*/ 6 w 139"/>
                        <a:gd name="T5" fmla="*/ 5 h 132"/>
                        <a:gd name="T6" fmla="*/ 1 w 139"/>
                        <a:gd name="T7" fmla="*/ 2 h 132"/>
                        <a:gd name="T8" fmla="*/ 4 w 139"/>
                        <a:gd name="T9" fmla="*/ 6 h 132"/>
                        <a:gd name="T10" fmla="*/ 0 w 139"/>
                        <a:gd name="T11" fmla="*/ 7 h 132"/>
                        <a:gd name="T12" fmla="*/ 3 w 139"/>
                        <a:gd name="T13" fmla="*/ 9 h 132"/>
                        <a:gd name="T14" fmla="*/ 1 w 139"/>
                        <a:gd name="T15" fmla="*/ 12 h 132"/>
                        <a:gd name="T16" fmla="*/ 5 w 139"/>
                        <a:gd name="T17" fmla="*/ 11 h 132"/>
                        <a:gd name="T18" fmla="*/ 4 w 139"/>
                        <a:gd name="T19" fmla="*/ 14 h 132"/>
                        <a:gd name="T20" fmla="*/ 7 w 139"/>
                        <a:gd name="T21" fmla="*/ 12 h 132"/>
                        <a:gd name="T22" fmla="*/ 7 w 139"/>
                        <a:gd name="T23" fmla="*/ 17 h 132"/>
                        <a:gd name="T24" fmla="*/ 9 w 139"/>
                        <a:gd name="T25" fmla="*/ 12 h 132"/>
                        <a:gd name="T26" fmla="*/ 11 w 139"/>
                        <a:gd name="T27" fmla="*/ 16 h 132"/>
                        <a:gd name="T28" fmla="*/ 12 w 139"/>
                        <a:gd name="T29" fmla="*/ 12 h 132"/>
                        <a:gd name="T30" fmla="*/ 15 w 139"/>
                        <a:gd name="T31" fmla="*/ 14 h 132"/>
                        <a:gd name="T32" fmla="*/ 14 w 139"/>
                        <a:gd name="T33" fmla="*/ 10 h 132"/>
                        <a:gd name="T34" fmla="*/ 18 w 139"/>
                        <a:gd name="T35" fmla="*/ 11 h 132"/>
                        <a:gd name="T36" fmla="*/ 15 w 139"/>
                        <a:gd name="T37" fmla="*/ 8 h 132"/>
                        <a:gd name="T38" fmla="*/ 17 w 139"/>
                        <a:gd name="T39" fmla="*/ 7 h 132"/>
                        <a:gd name="T40" fmla="*/ 14 w 139"/>
                        <a:gd name="T41" fmla="*/ 6 h 132"/>
                        <a:gd name="T42" fmla="*/ 15 w 139"/>
                        <a:gd name="T43" fmla="*/ 4 h 132"/>
                        <a:gd name="T44" fmla="*/ 12 w 139"/>
                        <a:gd name="T45" fmla="*/ 4 h 132"/>
                        <a:gd name="T46" fmla="*/ 12 w 139"/>
                        <a:gd name="T47" fmla="*/ 0 h 132"/>
                        <a:gd name="T48" fmla="*/ 9 w 139"/>
                        <a:gd name="T49" fmla="*/ 5 h 13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39" h="132">
                          <a:moveTo>
                            <a:pt x="70" y="36"/>
                          </a:moveTo>
                          <a:lnTo>
                            <a:pt x="55" y="13"/>
                          </a:lnTo>
                          <a:lnTo>
                            <a:pt x="48" y="39"/>
                          </a:lnTo>
                          <a:lnTo>
                            <a:pt x="3" y="13"/>
                          </a:lnTo>
                          <a:lnTo>
                            <a:pt x="29" y="46"/>
                          </a:lnTo>
                          <a:lnTo>
                            <a:pt x="0" y="53"/>
                          </a:lnTo>
                          <a:lnTo>
                            <a:pt x="24" y="72"/>
                          </a:lnTo>
                          <a:lnTo>
                            <a:pt x="1" y="89"/>
                          </a:lnTo>
                          <a:lnTo>
                            <a:pt x="36" y="86"/>
                          </a:lnTo>
                          <a:lnTo>
                            <a:pt x="31" y="108"/>
                          </a:lnTo>
                          <a:lnTo>
                            <a:pt x="50" y="96"/>
                          </a:lnTo>
                          <a:lnTo>
                            <a:pt x="55" y="132"/>
                          </a:lnTo>
                          <a:lnTo>
                            <a:pt x="69" y="91"/>
                          </a:lnTo>
                          <a:lnTo>
                            <a:pt x="86" y="122"/>
                          </a:lnTo>
                          <a:lnTo>
                            <a:pt x="91" y="89"/>
                          </a:lnTo>
                          <a:lnTo>
                            <a:pt x="117" y="112"/>
                          </a:lnTo>
                          <a:lnTo>
                            <a:pt x="110" y="79"/>
                          </a:lnTo>
                          <a:lnTo>
                            <a:pt x="139" y="82"/>
                          </a:lnTo>
                          <a:lnTo>
                            <a:pt x="113" y="63"/>
                          </a:lnTo>
                          <a:lnTo>
                            <a:pt x="136" y="50"/>
                          </a:lnTo>
                          <a:lnTo>
                            <a:pt x="108" y="44"/>
                          </a:lnTo>
                          <a:lnTo>
                            <a:pt x="119" y="27"/>
                          </a:lnTo>
                          <a:lnTo>
                            <a:pt x="91" y="32"/>
                          </a:lnTo>
                          <a:lnTo>
                            <a:pt x="94" y="0"/>
                          </a:lnTo>
                          <a:lnTo>
                            <a:pt x="70" y="3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29" name="Freeform 328"/>
                    <p:cNvSpPr>
                      <a:spLocks/>
                    </p:cNvSpPr>
                    <p:nvPr/>
                  </p:nvSpPr>
                  <p:spPr bwMode="auto">
                    <a:xfrm>
                      <a:off x="1116" y="2714"/>
                      <a:ext cx="68" cy="64"/>
                    </a:xfrm>
                    <a:custGeom>
                      <a:avLst/>
                      <a:gdLst>
                        <a:gd name="T0" fmla="*/ 9 w 135"/>
                        <a:gd name="T1" fmla="*/ 5 h 128"/>
                        <a:gd name="T2" fmla="*/ 7 w 135"/>
                        <a:gd name="T3" fmla="*/ 2 h 128"/>
                        <a:gd name="T4" fmla="*/ 6 w 135"/>
                        <a:gd name="T5" fmla="*/ 5 h 128"/>
                        <a:gd name="T6" fmla="*/ 1 w 135"/>
                        <a:gd name="T7" fmla="*/ 2 h 128"/>
                        <a:gd name="T8" fmla="*/ 4 w 135"/>
                        <a:gd name="T9" fmla="*/ 6 h 128"/>
                        <a:gd name="T10" fmla="*/ 0 w 135"/>
                        <a:gd name="T11" fmla="*/ 7 h 128"/>
                        <a:gd name="T12" fmla="*/ 3 w 135"/>
                        <a:gd name="T13" fmla="*/ 9 h 128"/>
                        <a:gd name="T14" fmla="*/ 0 w 135"/>
                        <a:gd name="T15" fmla="*/ 11 h 128"/>
                        <a:gd name="T16" fmla="*/ 5 w 135"/>
                        <a:gd name="T17" fmla="*/ 11 h 128"/>
                        <a:gd name="T18" fmla="*/ 4 w 135"/>
                        <a:gd name="T19" fmla="*/ 13 h 128"/>
                        <a:gd name="T20" fmla="*/ 6 w 135"/>
                        <a:gd name="T21" fmla="*/ 12 h 128"/>
                        <a:gd name="T22" fmla="*/ 7 w 135"/>
                        <a:gd name="T23" fmla="*/ 16 h 128"/>
                        <a:gd name="T24" fmla="*/ 9 w 135"/>
                        <a:gd name="T25" fmla="*/ 11 h 128"/>
                        <a:gd name="T26" fmla="*/ 11 w 135"/>
                        <a:gd name="T27" fmla="*/ 15 h 128"/>
                        <a:gd name="T28" fmla="*/ 11 w 135"/>
                        <a:gd name="T29" fmla="*/ 11 h 128"/>
                        <a:gd name="T30" fmla="*/ 14 w 135"/>
                        <a:gd name="T31" fmla="*/ 14 h 128"/>
                        <a:gd name="T32" fmla="*/ 14 w 135"/>
                        <a:gd name="T33" fmla="*/ 10 h 128"/>
                        <a:gd name="T34" fmla="*/ 17 w 135"/>
                        <a:gd name="T35" fmla="*/ 10 h 128"/>
                        <a:gd name="T36" fmla="*/ 14 w 135"/>
                        <a:gd name="T37" fmla="*/ 8 h 128"/>
                        <a:gd name="T38" fmla="*/ 17 w 135"/>
                        <a:gd name="T39" fmla="*/ 6 h 128"/>
                        <a:gd name="T40" fmla="*/ 13 w 135"/>
                        <a:gd name="T41" fmla="*/ 6 h 128"/>
                        <a:gd name="T42" fmla="*/ 15 w 135"/>
                        <a:gd name="T43" fmla="*/ 4 h 128"/>
                        <a:gd name="T44" fmla="*/ 11 w 135"/>
                        <a:gd name="T45" fmla="*/ 4 h 128"/>
                        <a:gd name="T46" fmla="*/ 12 w 135"/>
                        <a:gd name="T47" fmla="*/ 0 h 128"/>
                        <a:gd name="T48" fmla="*/ 9 w 135"/>
                        <a:gd name="T49" fmla="*/ 5 h 12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35" h="128">
                          <a:moveTo>
                            <a:pt x="67" y="34"/>
                          </a:moveTo>
                          <a:lnTo>
                            <a:pt x="52" y="14"/>
                          </a:lnTo>
                          <a:lnTo>
                            <a:pt x="45" y="36"/>
                          </a:lnTo>
                          <a:lnTo>
                            <a:pt x="2" y="14"/>
                          </a:lnTo>
                          <a:lnTo>
                            <a:pt x="28" y="45"/>
                          </a:lnTo>
                          <a:lnTo>
                            <a:pt x="0" y="50"/>
                          </a:lnTo>
                          <a:lnTo>
                            <a:pt x="24" y="69"/>
                          </a:lnTo>
                          <a:lnTo>
                            <a:pt x="0" y="86"/>
                          </a:lnTo>
                          <a:lnTo>
                            <a:pt x="35" y="81"/>
                          </a:lnTo>
                          <a:lnTo>
                            <a:pt x="29" y="104"/>
                          </a:lnTo>
                          <a:lnTo>
                            <a:pt x="48" y="91"/>
                          </a:lnTo>
                          <a:lnTo>
                            <a:pt x="54" y="128"/>
                          </a:lnTo>
                          <a:lnTo>
                            <a:pt x="66" y="88"/>
                          </a:lnTo>
                          <a:lnTo>
                            <a:pt x="81" y="116"/>
                          </a:lnTo>
                          <a:lnTo>
                            <a:pt x="86" y="85"/>
                          </a:lnTo>
                          <a:lnTo>
                            <a:pt x="112" y="105"/>
                          </a:lnTo>
                          <a:lnTo>
                            <a:pt x="105" y="76"/>
                          </a:lnTo>
                          <a:lnTo>
                            <a:pt x="135" y="78"/>
                          </a:lnTo>
                          <a:lnTo>
                            <a:pt x="109" y="62"/>
                          </a:lnTo>
                          <a:lnTo>
                            <a:pt x="131" y="48"/>
                          </a:lnTo>
                          <a:lnTo>
                            <a:pt x="104" y="43"/>
                          </a:lnTo>
                          <a:lnTo>
                            <a:pt x="114" y="26"/>
                          </a:lnTo>
                          <a:lnTo>
                            <a:pt x="88" y="31"/>
                          </a:lnTo>
                          <a:lnTo>
                            <a:pt x="90" y="0"/>
                          </a:lnTo>
                          <a:lnTo>
                            <a:pt x="67" y="3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30" name="Freeform 329"/>
                    <p:cNvSpPr>
                      <a:spLocks/>
                    </p:cNvSpPr>
                    <p:nvPr/>
                  </p:nvSpPr>
                  <p:spPr bwMode="auto">
                    <a:xfrm>
                      <a:off x="1118" y="2716"/>
                      <a:ext cx="64" cy="61"/>
                    </a:xfrm>
                    <a:custGeom>
                      <a:avLst/>
                      <a:gdLst>
                        <a:gd name="T0" fmla="*/ 8 w 128"/>
                        <a:gd name="T1" fmla="*/ 5 h 121"/>
                        <a:gd name="T2" fmla="*/ 7 w 128"/>
                        <a:gd name="T3" fmla="*/ 2 h 121"/>
                        <a:gd name="T4" fmla="*/ 6 w 128"/>
                        <a:gd name="T5" fmla="*/ 5 h 121"/>
                        <a:gd name="T6" fmla="*/ 1 w 128"/>
                        <a:gd name="T7" fmla="*/ 2 h 121"/>
                        <a:gd name="T8" fmla="*/ 4 w 128"/>
                        <a:gd name="T9" fmla="*/ 6 h 121"/>
                        <a:gd name="T10" fmla="*/ 0 w 128"/>
                        <a:gd name="T11" fmla="*/ 7 h 121"/>
                        <a:gd name="T12" fmla="*/ 3 w 128"/>
                        <a:gd name="T13" fmla="*/ 9 h 121"/>
                        <a:gd name="T14" fmla="*/ 0 w 128"/>
                        <a:gd name="T15" fmla="*/ 11 h 121"/>
                        <a:gd name="T16" fmla="*/ 5 w 128"/>
                        <a:gd name="T17" fmla="*/ 10 h 121"/>
                        <a:gd name="T18" fmla="*/ 4 w 128"/>
                        <a:gd name="T19" fmla="*/ 13 h 121"/>
                        <a:gd name="T20" fmla="*/ 6 w 128"/>
                        <a:gd name="T21" fmla="*/ 11 h 121"/>
                        <a:gd name="T22" fmla="*/ 7 w 128"/>
                        <a:gd name="T23" fmla="*/ 16 h 121"/>
                        <a:gd name="T24" fmla="*/ 8 w 128"/>
                        <a:gd name="T25" fmla="*/ 11 h 121"/>
                        <a:gd name="T26" fmla="*/ 10 w 128"/>
                        <a:gd name="T27" fmla="*/ 14 h 121"/>
                        <a:gd name="T28" fmla="*/ 11 w 128"/>
                        <a:gd name="T29" fmla="*/ 11 h 121"/>
                        <a:gd name="T30" fmla="*/ 14 w 128"/>
                        <a:gd name="T31" fmla="*/ 13 h 121"/>
                        <a:gd name="T32" fmla="*/ 13 w 128"/>
                        <a:gd name="T33" fmla="*/ 9 h 121"/>
                        <a:gd name="T34" fmla="*/ 16 w 128"/>
                        <a:gd name="T35" fmla="*/ 10 h 121"/>
                        <a:gd name="T36" fmla="*/ 13 w 128"/>
                        <a:gd name="T37" fmla="*/ 8 h 121"/>
                        <a:gd name="T38" fmla="*/ 16 w 128"/>
                        <a:gd name="T39" fmla="*/ 6 h 121"/>
                        <a:gd name="T40" fmla="*/ 13 w 128"/>
                        <a:gd name="T41" fmla="*/ 5 h 121"/>
                        <a:gd name="T42" fmla="*/ 14 w 128"/>
                        <a:gd name="T43" fmla="*/ 4 h 121"/>
                        <a:gd name="T44" fmla="*/ 11 w 128"/>
                        <a:gd name="T45" fmla="*/ 4 h 121"/>
                        <a:gd name="T46" fmla="*/ 11 w 128"/>
                        <a:gd name="T47" fmla="*/ 0 h 121"/>
                        <a:gd name="T48" fmla="*/ 8 w 128"/>
                        <a:gd name="T49" fmla="*/ 5 h 12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28" h="121">
                          <a:moveTo>
                            <a:pt x="64" y="33"/>
                          </a:moveTo>
                          <a:lnTo>
                            <a:pt x="49" y="12"/>
                          </a:lnTo>
                          <a:lnTo>
                            <a:pt x="44" y="35"/>
                          </a:lnTo>
                          <a:lnTo>
                            <a:pt x="2" y="12"/>
                          </a:lnTo>
                          <a:lnTo>
                            <a:pt x="28" y="42"/>
                          </a:lnTo>
                          <a:lnTo>
                            <a:pt x="0" y="49"/>
                          </a:lnTo>
                          <a:lnTo>
                            <a:pt x="23" y="66"/>
                          </a:lnTo>
                          <a:lnTo>
                            <a:pt x="0" y="82"/>
                          </a:lnTo>
                          <a:lnTo>
                            <a:pt x="33" y="78"/>
                          </a:lnTo>
                          <a:lnTo>
                            <a:pt x="28" y="99"/>
                          </a:lnTo>
                          <a:lnTo>
                            <a:pt x="45" y="87"/>
                          </a:lnTo>
                          <a:lnTo>
                            <a:pt x="51" y="121"/>
                          </a:lnTo>
                          <a:lnTo>
                            <a:pt x="63" y="83"/>
                          </a:lnTo>
                          <a:lnTo>
                            <a:pt x="78" y="111"/>
                          </a:lnTo>
                          <a:lnTo>
                            <a:pt x="83" y="82"/>
                          </a:lnTo>
                          <a:lnTo>
                            <a:pt x="107" y="101"/>
                          </a:lnTo>
                          <a:lnTo>
                            <a:pt x="99" y="71"/>
                          </a:lnTo>
                          <a:lnTo>
                            <a:pt x="128" y="75"/>
                          </a:lnTo>
                          <a:lnTo>
                            <a:pt x="104" y="59"/>
                          </a:lnTo>
                          <a:lnTo>
                            <a:pt x="125" y="45"/>
                          </a:lnTo>
                          <a:lnTo>
                            <a:pt x="99" y="40"/>
                          </a:lnTo>
                          <a:lnTo>
                            <a:pt x="109" y="25"/>
                          </a:lnTo>
                          <a:lnTo>
                            <a:pt x="83" y="30"/>
                          </a:lnTo>
                          <a:lnTo>
                            <a:pt x="87" y="0"/>
                          </a:lnTo>
                          <a:lnTo>
                            <a:pt x="64" y="3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31" name="Freeform 330"/>
                    <p:cNvSpPr>
                      <a:spLocks/>
                    </p:cNvSpPr>
                    <p:nvPr/>
                  </p:nvSpPr>
                  <p:spPr bwMode="auto">
                    <a:xfrm>
                      <a:off x="1120" y="2718"/>
                      <a:ext cx="60" cy="57"/>
                    </a:xfrm>
                    <a:custGeom>
                      <a:avLst/>
                      <a:gdLst>
                        <a:gd name="T0" fmla="*/ 7 w 121"/>
                        <a:gd name="T1" fmla="*/ 4 h 114"/>
                        <a:gd name="T2" fmla="*/ 5 w 121"/>
                        <a:gd name="T3" fmla="*/ 2 h 114"/>
                        <a:gd name="T4" fmla="*/ 5 w 121"/>
                        <a:gd name="T5" fmla="*/ 5 h 114"/>
                        <a:gd name="T6" fmla="*/ 0 w 121"/>
                        <a:gd name="T7" fmla="*/ 2 h 114"/>
                        <a:gd name="T8" fmla="*/ 3 w 121"/>
                        <a:gd name="T9" fmla="*/ 5 h 114"/>
                        <a:gd name="T10" fmla="*/ 0 w 121"/>
                        <a:gd name="T11" fmla="*/ 6 h 114"/>
                        <a:gd name="T12" fmla="*/ 2 w 121"/>
                        <a:gd name="T13" fmla="*/ 8 h 114"/>
                        <a:gd name="T14" fmla="*/ 0 w 121"/>
                        <a:gd name="T15" fmla="*/ 10 h 114"/>
                        <a:gd name="T16" fmla="*/ 3 w 121"/>
                        <a:gd name="T17" fmla="*/ 9 h 114"/>
                        <a:gd name="T18" fmla="*/ 3 w 121"/>
                        <a:gd name="T19" fmla="*/ 12 h 114"/>
                        <a:gd name="T20" fmla="*/ 5 w 121"/>
                        <a:gd name="T21" fmla="*/ 11 h 114"/>
                        <a:gd name="T22" fmla="*/ 5 w 121"/>
                        <a:gd name="T23" fmla="*/ 15 h 114"/>
                        <a:gd name="T24" fmla="*/ 7 w 121"/>
                        <a:gd name="T25" fmla="*/ 10 h 114"/>
                        <a:gd name="T26" fmla="*/ 9 w 121"/>
                        <a:gd name="T27" fmla="*/ 13 h 114"/>
                        <a:gd name="T28" fmla="*/ 9 w 121"/>
                        <a:gd name="T29" fmla="*/ 10 h 114"/>
                        <a:gd name="T30" fmla="*/ 12 w 121"/>
                        <a:gd name="T31" fmla="*/ 12 h 114"/>
                        <a:gd name="T32" fmla="*/ 11 w 121"/>
                        <a:gd name="T33" fmla="*/ 9 h 114"/>
                        <a:gd name="T34" fmla="*/ 15 w 121"/>
                        <a:gd name="T35" fmla="*/ 9 h 114"/>
                        <a:gd name="T36" fmla="*/ 12 w 121"/>
                        <a:gd name="T37" fmla="*/ 7 h 114"/>
                        <a:gd name="T38" fmla="*/ 14 w 121"/>
                        <a:gd name="T39" fmla="*/ 6 h 114"/>
                        <a:gd name="T40" fmla="*/ 11 w 121"/>
                        <a:gd name="T41" fmla="*/ 5 h 114"/>
                        <a:gd name="T42" fmla="*/ 12 w 121"/>
                        <a:gd name="T43" fmla="*/ 3 h 114"/>
                        <a:gd name="T44" fmla="*/ 9 w 121"/>
                        <a:gd name="T45" fmla="*/ 4 h 114"/>
                        <a:gd name="T46" fmla="*/ 10 w 121"/>
                        <a:gd name="T47" fmla="*/ 0 h 114"/>
                        <a:gd name="T48" fmla="*/ 7 w 121"/>
                        <a:gd name="T49" fmla="*/ 4 h 11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21" h="114">
                          <a:moveTo>
                            <a:pt x="60" y="31"/>
                          </a:moveTo>
                          <a:lnTo>
                            <a:pt x="47" y="12"/>
                          </a:lnTo>
                          <a:lnTo>
                            <a:pt x="40" y="33"/>
                          </a:lnTo>
                          <a:lnTo>
                            <a:pt x="2" y="12"/>
                          </a:lnTo>
                          <a:lnTo>
                            <a:pt x="26" y="40"/>
                          </a:lnTo>
                          <a:lnTo>
                            <a:pt x="0" y="45"/>
                          </a:lnTo>
                          <a:lnTo>
                            <a:pt x="21" y="62"/>
                          </a:lnTo>
                          <a:lnTo>
                            <a:pt x="0" y="76"/>
                          </a:lnTo>
                          <a:lnTo>
                            <a:pt x="31" y="72"/>
                          </a:lnTo>
                          <a:lnTo>
                            <a:pt x="26" y="91"/>
                          </a:lnTo>
                          <a:lnTo>
                            <a:pt x="43" y="81"/>
                          </a:lnTo>
                          <a:lnTo>
                            <a:pt x="47" y="114"/>
                          </a:lnTo>
                          <a:lnTo>
                            <a:pt x="59" y="78"/>
                          </a:lnTo>
                          <a:lnTo>
                            <a:pt x="74" y="103"/>
                          </a:lnTo>
                          <a:lnTo>
                            <a:pt x="78" y="76"/>
                          </a:lnTo>
                          <a:lnTo>
                            <a:pt x="100" y="95"/>
                          </a:lnTo>
                          <a:lnTo>
                            <a:pt x="93" y="67"/>
                          </a:lnTo>
                          <a:lnTo>
                            <a:pt x="121" y="69"/>
                          </a:lnTo>
                          <a:lnTo>
                            <a:pt x="98" y="55"/>
                          </a:lnTo>
                          <a:lnTo>
                            <a:pt x="117" y="43"/>
                          </a:lnTo>
                          <a:lnTo>
                            <a:pt x="93" y="38"/>
                          </a:lnTo>
                          <a:lnTo>
                            <a:pt x="102" y="22"/>
                          </a:lnTo>
                          <a:lnTo>
                            <a:pt x="79" y="27"/>
                          </a:lnTo>
                          <a:lnTo>
                            <a:pt x="81" y="0"/>
                          </a:lnTo>
                          <a:lnTo>
                            <a:pt x="60" y="3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32" name="Freeform 331"/>
                    <p:cNvSpPr>
                      <a:spLocks/>
                    </p:cNvSpPr>
                    <p:nvPr/>
                  </p:nvSpPr>
                  <p:spPr bwMode="auto">
                    <a:xfrm>
                      <a:off x="1122" y="2720"/>
                      <a:ext cx="57" cy="53"/>
                    </a:xfrm>
                    <a:custGeom>
                      <a:avLst/>
                      <a:gdLst>
                        <a:gd name="T0" fmla="*/ 8 w 114"/>
                        <a:gd name="T1" fmla="*/ 3 h 107"/>
                        <a:gd name="T2" fmla="*/ 6 w 114"/>
                        <a:gd name="T3" fmla="*/ 1 h 107"/>
                        <a:gd name="T4" fmla="*/ 5 w 114"/>
                        <a:gd name="T5" fmla="*/ 3 h 107"/>
                        <a:gd name="T6" fmla="*/ 1 w 114"/>
                        <a:gd name="T7" fmla="*/ 1 h 107"/>
                        <a:gd name="T8" fmla="*/ 4 w 114"/>
                        <a:gd name="T9" fmla="*/ 4 h 107"/>
                        <a:gd name="T10" fmla="*/ 0 w 114"/>
                        <a:gd name="T11" fmla="*/ 5 h 107"/>
                        <a:gd name="T12" fmla="*/ 3 w 114"/>
                        <a:gd name="T13" fmla="*/ 7 h 107"/>
                        <a:gd name="T14" fmla="*/ 0 w 114"/>
                        <a:gd name="T15" fmla="*/ 9 h 107"/>
                        <a:gd name="T16" fmla="*/ 4 w 114"/>
                        <a:gd name="T17" fmla="*/ 8 h 107"/>
                        <a:gd name="T18" fmla="*/ 4 w 114"/>
                        <a:gd name="T19" fmla="*/ 10 h 107"/>
                        <a:gd name="T20" fmla="*/ 5 w 114"/>
                        <a:gd name="T21" fmla="*/ 9 h 107"/>
                        <a:gd name="T22" fmla="*/ 6 w 114"/>
                        <a:gd name="T23" fmla="*/ 13 h 107"/>
                        <a:gd name="T24" fmla="*/ 7 w 114"/>
                        <a:gd name="T25" fmla="*/ 9 h 107"/>
                        <a:gd name="T26" fmla="*/ 9 w 114"/>
                        <a:gd name="T27" fmla="*/ 12 h 107"/>
                        <a:gd name="T28" fmla="*/ 10 w 114"/>
                        <a:gd name="T29" fmla="*/ 8 h 107"/>
                        <a:gd name="T30" fmla="*/ 12 w 114"/>
                        <a:gd name="T31" fmla="*/ 11 h 107"/>
                        <a:gd name="T32" fmla="*/ 11 w 114"/>
                        <a:gd name="T33" fmla="*/ 8 h 107"/>
                        <a:gd name="T34" fmla="*/ 15 w 114"/>
                        <a:gd name="T35" fmla="*/ 8 h 107"/>
                        <a:gd name="T36" fmla="*/ 12 w 114"/>
                        <a:gd name="T37" fmla="*/ 6 h 107"/>
                        <a:gd name="T38" fmla="*/ 14 w 114"/>
                        <a:gd name="T39" fmla="*/ 5 h 107"/>
                        <a:gd name="T40" fmla="*/ 11 w 114"/>
                        <a:gd name="T41" fmla="*/ 4 h 107"/>
                        <a:gd name="T42" fmla="*/ 13 w 114"/>
                        <a:gd name="T43" fmla="*/ 2 h 107"/>
                        <a:gd name="T44" fmla="*/ 10 w 114"/>
                        <a:gd name="T45" fmla="*/ 3 h 107"/>
                        <a:gd name="T46" fmla="*/ 10 w 114"/>
                        <a:gd name="T47" fmla="*/ 0 h 107"/>
                        <a:gd name="T48" fmla="*/ 8 w 114"/>
                        <a:gd name="T49" fmla="*/ 3 h 10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14" h="107">
                          <a:moveTo>
                            <a:pt x="57" y="30"/>
                          </a:moveTo>
                          <a:lnTo>
                            <a:pt x="44" y="12"/>
                          </a:lnTo>
                          <a:lnTo>
                            <a:pt x="38" y="31"/>
                          </a:lnTo>
                          <a:lnTo>
                            <a:pt x="2" y="12"/>
                          </a:lnTo>
                          <a:lnTo>
                            <a:pt x="25" y="38"/>
                          </a:lnTo>
                          <a:lnTo>
                            <a:pt x="0" y="42"/>
                          </a:lnTo>
                          <a:lnTo>
                            <a:pt x="19" y="57"/>
                          </a:lnTo>
                          <a:lnTo>
                            <a:pt x="0" y="73"/>
                          </a:lnTo>
                          <a:lnTo>
                            <a:pt x="30" y="69"/>
                          </a:lnTo>
                          <a:lnTo>
                            <a:pt x="25" y="87"/>
                          </a:lnTo>
                          <a:lnTo>
                            <a:pt x="40" y="76"/>
                          </a:lnTo>
                          <a:lnTo>
                            <a:pt x="45" y="107"/>
                          </a:lnTo>
                          <a:lnTo>
                            <a:pt x="56" y="73"/>
                          </a:lnTo>
                          <a:lnTo>
                            <a:pt x="69" y="97"/>
                          </a:lnTo>
                          <a:lnTo>
                            <a:pt x="75" y="71"/>
                          </a:lnTo>
                          <a:lnTo>
                            <a:pt x="95" y="88"/>
                          </a:lnTo>
                          <a:lnTo>
                            <a:pt x="88" y="64"/>
                          </a:lnTo>
                          <a:lnTo>
                            <a:pt x="114" y="66"/>
                          </a:lnTo>
                          <a:lnTo>
                            <a:pt x="92" y="52"/>
                          </a:lnTo>
                          <a:lnTo>
                            <a:pt x="111" y="40"/>
                          </a:lnTo>
                          <a:lnTo>
                            <a:pt x="88" y="37"/>
                          </a:lnTo>
                          <a:lnTo>
                            <a:pt x="97" y="23"/>
                          </a:lnTo>
                          <a:lnTo>
                            <a:pt x="75" y="26"/>
                          </a:lnTo>
                          <a:lnTo>
                            <a:pt x="76" y="0"/>
                          </a:lnTo>
                          <a:lnTo>
                            <a:pt x="57" y="3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33" name="Freeform 332"/>
                    <p:cNvSpPr>
                      <a:spLocks/>
                    </p:cNvSpPr>
                    <p:nvPr/>
                  </p:nvSpPr>
                  <p:spPr bwMode="auto">
                    <a:xfrm>
                      <a:off x="1123" y="2721"/>
                      <a:ext cx="54" cy="51"/>
                    </a:xfrm>
                    <a:custGeom>
                      <a:avLst/>
                      <a:gdLst>
                        <a:gd name="T0" fmla="*/ 7 w 107"/>
                        <a:gd name="T1" fmla="*/ 3 h 104"/>
                        <a:gd name="T2" fmla="*/ 6 w 107"/>
                        <a:gd name="T3" fmla="*/ 1 h 104"/>
                        <a:gd name="T4" fmla="*/ 5 w 107"/>
                        <a:gd name="T5" fmla="*/ 3 h 104"/>
                        <a:gd name="T6" fmla="*/ 1 w 107"/>
                        <a:gd name="T7" fmla="*/ 1 h 104"/>
                        <a:gd name="T8" fmla="*/ 3 w 107"/>
                        <a:gd name="T9" fmla="*/ 4 h 104"/>
                        <a:gd name="T10" fmla="*/ 0 w 107"/>
                        <a:gd name="T11" fmla="*/ 5 h 104"/>
                        <a:gd name="T12" fmla="*/ 3 w 107"/>
                        <a:gd name="T13" fmla="*/ 6 h 104"/>
                        <a:gd name="T14" fmla="*/ 0 w 107"/>
                        <a:gd name="T15" fmla="*/ 8 h 104"/>
                        <a:gd name="T16" fmla="*/ 4 w 107"/>
                        <a:gd name="T17" fmla="*/ 8 h 104"/>
                        <a:gd name="T18" fmla="*/ 3 w 107"/>
                        <a:gd name="T19" fmla="*/ 10 h 104"/>
                        <a:gd name="T20" fmla="*/ 5 w 107"/>
                        <a:gd name="T21" fmla="*/ 9 h 104"/>
                        <a:gd name="T22" fmla="*/ 6 w 107"/>
                        <a:gd name="T23" fmla="*/ 12 h 104"/>
                        <a:gd name="T24" fmla="*/ 7 w 107"/>
                        <a:gd name="T25" fmla="*/ 8 h 104"/>
                        <a:gd name="T26" fmla="*/ 9 w 107"/>
                        <a:gd name="T27" fmla="*/ 11 h 104"/>
                        <a:gd name="T28" fmla="*/ 9 w 107"/>
                        <a:gd name="T29" fmla="*/ 8 h 104"/>
                        <a:gd name="T30" fmla="*/ 12 w 107"/>
                        <a:gd name="T31" fmla="*/ 10 h 104"/>
                        <a:gd name="T32" fmla="*/ 11 w 107"/>
                        <a:gd name="T33" fmla="*/ 7 h 104"/>
                        <a:gd name="T34" fmla="*/ 14 w 107"/>
                        <a:gd name="T35" fmla="*/ 7 h 104"/>
                        <a:gd name="T36" fmla="*/ 11 w 107"/>
                        <a:gd name="T37" fmla="*/ 6 h 104"/>
                        <a:gd name="T38" fmla="*/ 13 w 107"/>
                        <a:gd name="T39" fmla="*/ 5 h 104"/>
                        <a:gd name="T40" fmla="*/ 11 w 107"/>
                        <a:gd name="T41" fmla="*/ 4 h 104"/>
                        <a:gd name="T42" fmla="*/ 12 w 107"/>
                        <a:gd name="T43" fmla="*/ 2 h 104"/>
                        <a:gd name="T44" fmla="*/ 9 w 107"/>
                        <a:gd name="T45" fmla="*/ 3 h 104"/>
                        <a:gd name="T46" fmla="*/ 9 w 107"/>
                        <a:gd name="T47" fmla="*/ 0 h 104"/>
                        <a:gd name="T48" fmla="*/ 7 w 107"/>
                        <a:gd name="T49" fmla="*/ 3 h 10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07" h="104">
                          <a:moveTo>
                            <a:pt x="53" y="28"/>
                          </a:moveTo>
                          <a:lnTo>
                            <a:pt x="41" y="10"/>
                          </a:lnTo>
                          <a:lnTo>
                            <a:pt x="36" y="29"/>
                          </a:lnTo>
                          <a:lnTo>
                            <a:pt x="2" y="10"/>
                          </a:lnTo>
                          <a:lnTo>
                            <a:pt x="22" y="36"/>
                          </a:lnTo>
                          <a:lnTo>
                            <a:pt x="0" y="41"/>
                          </a:lnTo>
                          <a:lnTo>
                            <a:pt x="19" y="55"/>
                          </a:lnTo>
                          <a:lnTo>
                            <a:pt x="0" y="69"/>
                          </a:lnTo>
                          <a:lnTo>
                            <a:pt x="27" y="66"/>
                          </a:lnTo>
                          <a:lnTo>
                            <a:pt x="22" y="85"/>
                          </a:lnTo>
                          <a:lnTo>
                            <a:pt x="38" y="74"/>
                          </a:lnTo>
                          <a:lnTo>
                            <a:pt x="41" y="104"/>
                          </a:lnTo>
                          <a:lnTo>
                            <a:pt x="52" y="71"/>
                          </a:lnTo>
                          <a:lnTo>
                            <a:pt x="65" y="93"/>
                          </a:lnTo>
                          <a:lnTo>
                            <a:pt x="69" y="69"/>
                          </a:lnTo>
                          <a:lnTo>
                            <a:pt x="90" y="86"/>
                          </a:lnTo>
                          <a:lnTo>
                            <a:pt x="83" y="62"/>
                          </a:lnTo>
                          <a:lnTo>
                            <a:pt x="107" y="64"/>
                          </a:lnTo>
                          <a:lnTo>
                            <a:pt x="86" y="50"/>
                          </a:lnTo>
                          <a:lnTo>
                            <a:pt x="103" y="40"/>
                          </a:lnTo>
                          <a:lnTo>
                            <a:pt x="83" y="35"/>
                          </a:lnTo>
                          <a:lnTo>
                            <a:pt x="90" y="21"/>
                          </a:lnTo>
                          <a:lnTo>
                            <a:pt x="69" y="26"/>
                          </a:lnTo>
                          <a:lnTo>
                            <a:pt x="72" y="0"/>
                          </a:lnTo>
                          <a:lnTo>
                            <a:pt x="53" y="2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34" name="Freeform 333"/>
                    <p:cNvSpPr>
                      <a:spLocks/>
                    </p:cNvSpPr>
                    <p:nvPr/>
                  </p:nvSpPr>
                  <p:spPr bwMode="auto">
                    <a:xfrm>
                      <a:off x="1125" y="2722"/>
                      <a:ext cx="50" cy="49"/>
                    </a:xfrm>
                    <a:custGeom>
                      <a:avLst/>
                      <a:gdLst>
                        <a:gd name="T0" fmla="*/ 7 w 100"/>
                        <a:gd name="T1" fmla="*/ 4 h 97"/>
                        <a:gd name="T2" fmla="*/ 5 w 100"/>
                        <a:gd name="T3" fmla="*/ 2 h 97"/>
                        <a:gd name="T4" fmla="*/ 5 w 100"/>
                        <a:gd name="T5" fmla="*/ 4 h 97"/>
                        <a:gd name="T6" fmla="*/ 1 w 100"/>
                        <a:gd name="T7" fmla="*/ 2 h 97"/>
                        <a:gd name="T8" fmla="*/ 3 w 100"/>
                        <a:gd name="T9" fmla="*/ 5 h 97"/>
                        <a:gd name="T10" fmla="*/ 0 w 100"/>
                        <a:gd name="T11" fmla="*/ 5 h 97"/>
                        <a:gd name="T12" fmla="*/ 3 w 100"/>
                        <a:gd name="T13" fmla="*/ 7 h 97"/>
                        <a:gd name="T14" fmla="*/ 0 w 100"/>
                        <a:gd name="T15" fmla="*/ 9 h 97"/>
                        <a:gd name="T16" fmla="*/ 4 w 100"/>
                        <a:gd name="T17" fmla="*/ 8 h 97"/>
                        <a:gd name="T18" fmla="*/ 3 w 100"/>
                        <a:gd name="T19" fmla="*/ 10 h 97"/>
                        <a:gd name="T20" fmla="*/ 5 w 100"/>
                        <a:gd name="T21" fmla="*/ 9 h 97"/>
                        <a:gd name="T22" fmla="*/ 5 w 100"/>
                        <a:gd name="T23" fmla="*/ 13 h 97"/>
                        <a:gd name="T24" fmla="*/ 7 w 100"/>
                        <a:gd name="T25" fmla="*/ 9 h 97"/>
                        <a:gd name="T26" fmla="*/ 8 w 100"/>
                        <a:gd name="T27" fmla="*/ 12 h 97"/>
                        <a:gd name="T28" fmla="*/ 8 w 100"/>
                        <a:gd name="T29" fmla="*/ 8 h 97"/>
                        <a:gd name="T30" fmla="*/ 11 w 100"/>
                        <a:gd name="T31" fmla="*/ 10 h 97"/>
                        <a:gd name="T32" fmla="*/ 10 w 100"/>
                        <a:gd name="T33" fmla="*/ 8 h 97"/>
                        <a:gd name="T34" fmla="*/ 13 w 100"/>
                        <a:gd name="T35" fmla="*/ 8 h 97"/>
                        <a:gd name="T36" fmla="*/ 11 w 100"/>
                        <a:gd name="T37" fmla="*/ 6 h 97"/>
                        <a:gd name="T38" fmla="*/ 13 w 100"/>
                        <a:gd name="T39" fmla="*/ 5 h 97"/>
                        <a:gd name="T40" fmla="*/ 10 w 100"/>
                        <a:gd name="T41" fmla="*/ 5 h 97"/>
                        <a:gd name="T42" fmla="*/ 11 w 100"/>
                        <a:gd name="T43" fmla="*/ 3 h 97"/>
                        <a:gd name="T44" fmla="*/ 9 w 100"/>
                        <a:gd name="T45" fmla="*/ 4 h 97"/>
                        <a:gd name="T46" fmla="*/ 9 w 100"/>
                        <a:gd name="T47" fmla="*/ 0 h 97"/>
                        <a:gd name="T48" fmla="*/ 7 w 100"/>
                        <a:gd name="T49" fmla="*/ 4 h 9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00" h="97">
                          <a:moveTo>
                            <a:pt x="50" y="26"/>
                          </a:moveTo>
                          <a:lnTo>
                            <a:pt x="38" y="11"/>
                          </a:lnTo>
                          <a:lnTo>
                            <a:pt x="33" y="28"/>
                          </a:lnTo>
                          <a:lnTo>
                            <a:pt x="2" y="11"/>
                          </a:lnTo>
                          <a:lnTo>
                            <a:pt x="21" y="35"/>
                          </a:lnTo>
                          <a:lnTo>
                            <a:pt x="0" y="38"/>
                          </a:lnTo>
                          <a:lnTo>
                            <a:pt x="18" y="52"/>
                          </a:lnTo>
                          <a:lnTo>
                            <a:pt x="0" y="66"/>
                          </a:lnTo>
                          <a:lnTo>
                            <a:pt x="26" y="63"/>
                          </a:lnTo>
                          <a:lnTo>
                            <a:pt x="23" y="78"/>
                          </a:lnTo>
                          <a:lnTo>
                            <a:pt x="37" y="70"/>
                          </a:lnTo>
                          <a:lnTo>
                            <a:pt x="40" y="97"/>
                          </a:lnTo>
                          <a:lnTo>
                            <a:pt x="49" y="66"/>
                          </a:lnTo>
                          <a:lnTo>
                            <a:pt x="61" y="89"/>
                          </a:lnTo>
                          <a:lnTo>
                            <a:pt x="64" y="64"/>
                          </a:lnTo>
                          <a:lnTo>
                            <a:pt x="83" y="80"/>
                          </a:lnTo>
                          <a:lnTo>
                            <a:pt x="78" y="57"/>
                          </a:lnTo>
                          <a:lnTo>
                            <a:pt x="100" y="59"/>
                          </a:lnTo>
                          <a:lnTo>
                            <a:pt x="81" y="47"/>
                          </a:lnTo>
                          <a:lnTo>
                            <a:pt x="97" y="37"/>
                          </a:lnTo>
                          <a:lnTo>
                            <a:pt x="78" y="33"/>
                          </a:lnTo>
                          <a:lnTo>
                            <a:pt x="85" y="19"/>
                          </a:lnTo>
                          <a:lnTo>
                            <a:pt x="66" y="25"/>
                          </a:lnTo>
                          <a:lnTo>
                            <a:pt x="68" y="0"/>
                          </a:lnTo>
                          <a:lnTo>
                            <a:pt x="50" y="2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35" name="Freeform 334"/>
                    <p:cNvSpPr>
                      <a:spLocks/>
                    </p:cNvSpPr>
                    <p:nvPr/>
                  </p:nvSpPr>
                  <p:spPr bwMode="auto">
                    <a:xfrm>
                      <a:off x="1127" y="2724"/>
                      <a:ext cx="46" cy="45"/>
                    </a:xfrm>
                    <a:custGeom>
                      <a:avLst/>
                      <a:gdLst>
                        <a:gd name="T0" fmla="*/ 5 w 93"/>
                        <a:gd name="T1" fmla="*/ 3 h 90"/>
                        <a:gd name="T2" fmla="*/ 4 w 93"/>
                        <a:gd name="T3" fmla="*/ 2 h 90"/>
                        <a:gd name="T4" fmla="*/ 3 w 93"/>
                        <a:gd name="T5" fmla="*/ 4 h 90"/>
                        <a:gd name="T6" fmla="*/ 0 w 93"/>
                        <a:gd name="T7" fmla="*/ 2 h 90"/>
                        <a:gd name="T8" fmla="*/ 2 w 93"/>
                        <a:gd name="T9" fmla="*/ 4 h 90"/>
                        <a:gd name="T10" fmla="*/ 0 w 93"/>
                        <a:gd name="T11" fmla="*/ 5 h 90"/>
                        <a:gd name="T12" fmla="*/ 1 w 93"/>
                        <a:gd name="T13" fmla="*/ 6 h 90"/>
                        <a:gd name="T14" fmla="*/ 0 w 93"/>
                        <a:gd name="T15" fmla="*/ 8 h 90"/>
                        <a:gd name="T16" fmla="*/ 3 w 93"/>
                        <a:gd name="T17" fmla="*/ 8 h 90"/>
                        <a:gd name="T18" fmla="*/ 2 w 93"/>
                        <a:gd name="T19" fmla="*/ 9 h 90"/>
                        <a:gd name="T20" fmla="*/ 4 w 93"/>
                        <a:gd name="T21" fmla="*/ 8 h 90"/>
                        <a:gd name="T22" fmla="*/ 4 w 93"/>
                        <a:gd name="T23" fmla="*/ 12 h 90"/>
                        <a:gd name="T24" fmla="*/ 5 w 93"/>
                        <a:gd name="T25" fmla="*/ 8 h 90"/>
                        <a:gd name="T26" fmla="*/ 7 w 93"/>
                        <a:gd name="T27" fmla="*/ 11 h 90"/>
                        <a:gd name="T28" fmla="*/ 7 w 93"/>
                        <a:gd name="T29" fmla="*/ 8 h 90"/>
                        <a:gd name="T30" fmla="*/ 9 w 93"/>
                        <a:gd name="T31" fmla="*/ 10 h 90"/>
                        <a:gd name="T32" fmla="*/ 9 w 93"/>
                        <a:gd name="T33" fmla="*/ 7 h 90"/>
                        <a:gd name="T34" fmla="*/ 11 w 93"/>
                        <a:gd name="T35" fmla="*/ 7 h 90"/>
                        <a:gd name="T36" fmla="*/ 9 w 93"/>
                        <a:gd name="T37" fmla="*/ 6 h 90"/>
                        <a:gd name="T38" fmla="*/ 11 w 93"/>
                        <a:gd name="T39" fmla="*/ 5 h 90"/>
                        <a:gd name="T40" fmla="*/ 9 w 93"/>
                        <a:gd name="T41" fmla="*/ 4 h 90"/>
                        <a:gd name="T42" fmla="*/ 9 w 93"/>
                        <a:gd name="T43" fmla="*/ 3 h 90"/>
                        <a:gd name="T44" fmla="*/ 7 w 93"/>
                        <a:gd name="T45" fmla="*/ 3 h 90"/>
                        <a:gd name="T46" fmla="*/ 7 w 93"/>
                        <a:gd name="T47" fmla="*/ 0 h 90"/>
                        <a:gd name="T48" fmla="*/ 5 w 93"/>
                        <a:gd name="T49" fmla="*/ 3 h 9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93" h="90">
                          <a:moveTo>
                            <a:pt x="46" y="24"/>
                          </a:moveTo>
                          <a:lnTo>
                            <a:pt x="36" y="9"/>
                          </a:lnTo>
                          <a:lnTo>
                            <a:pt x="31" y="26"/>
                          </a:lnTo>
                          <a:lnTo>
                            <a:pt x="1" y="9"/>
                          </a:lnTo>
                          <a:lnTo>
                            <a:pt x="19" y="31"/>
                          </a:lnTo>
                          <a:lnTo>
                            <a:pt x="0" y="36"/>
                          </a:lnTo>
                          <a:lnTo>
                            <a:pt x="15" y="48"/>
                          </a:lnTo>
                          <a:lnTo>
                            <a:pt x="0" y="60"/>
                          </a:lnTo>
                          <a:lnTo>
                            <a:pt x="24" y="57"/>
                          </a:lnTo>
                          <a:lnTo>
                            <a:pt x="20" y="72"/>
                          </a:lnTo>
                          <a:lnTo>
                            <a:pt x="33" y="64"/>
                          </a:lnTo>
                          <a:lnTo>
                            <a:pt x="36" y="90"/>
                          </a:lnTo>
                          <a:lnTo>
                            <a:pt x="45" y="62"/>
                          </a:lnTo>
                          <a:lnTo>
                            <a:pt x="57" y="81"/>
                          </a:lnTo>
                          <a:lnTo>
                            <a:pt x="60" y="60"/>
                          </a:lnTo>
                          <a:lnTo>
                            <a:pt x="77" y="74"/>
                          </a:lnTo>
                          <a:lnTo>
                            <a:pt x="72" y="53"/>
                          </a:lnTo>
                          <a:lnTo>
                            <a:pt x="93" y="55"/>
                          </a:lnTo>
                          <a:lnTo>
                            <a:pt x="76" y="43"/>
                          </a:lnTo>
                          <a:lnTo>
                            <a:pt x="89" y="34"/>
                          </a:lnTo>
                          <a:lnTo>
                            <a:pt x="72" y="29"/>
                          </a:lnTo>
                          <a:lnTo>
                            <a:pt x="79" y="19"/>
                          </a:lnTo>
                          <a:lnTo>
                            <a:pt x="60" y="22"/>
                          </a:lnTo>
                          <a:lnTo>
                            <a:pt x="62" y="0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36" name="Freeform 335"/>
                    <p:cNvSpPr>
                      <a:spLocks/>
                    </p:cNvSpPr>
                    <p:nvPr/>
                  </p:nvSpPr>
                  <p:spPr bwMode="auto">
                    <a:xfrm>
                      <a:off x="1129" y="2726"/>
                      <a:ext cx="43" cy="41"/>
                    </a:xfrm>
                    <a:custGeom>
                      <a:avLst/>
                      <a:gdLst>
                        <a:gd name="T0" fmla="*/ 6 w 86"/>
                        <a:gd name="T1" fmla="*/ 2 h 83"/>
                        <a:gd name="T2" fmla="*/ 5 w 86"/>
                        <a:gd name="T3" fmla="*/ 1 h 83"/>
                        <a:gd name="T4" fmla="*/ 4 w 86"/>
                        <a:gd name="T5" fmla="*/ 3 h 83"/>
                        <a:gd name="T6" fmla="*/ 1 w 86"/>
                        <a:gd name="T7" fmla="*/ 1 h 83"/>
                        <a:gd name="T8" fmla="*/ 3 w 86"/>
                        <a:gd name="T9" fmla="*/ 3 h 83"/>
                        <a:gd name="T10" fmla="*/ 0 w 86"/>
                        <a:gd name="T11" fmla="*/ 4 h 83"/>
                        <a:gd name="T12" fmla="*/ 2 w 86"/>
                        <a:gd name="T13" fmla="*/ 5 h 83"/>
                        <a:gd name="T14" fmla="*/ 0 w 86"/>
                        <a:gd name="T15" fmla="*/ 7 h 83"/>
                        <a:gd name="T16" fmla="*/ 3 w 86"/>
                        <a:gd name="T17" fmla="*/ 6 h 83"/>
                        <a:gd name="T18" fmla="*/ 3 w 86"/>
                        <a:gd name="T19" fmla="*/ 8 h 83"/>
                        <a:gd name="T20" fmla="*/ 4 w 86"/>
                        <a:gd name="T21" fmla="*/ 7 h 83"/>
                        <a:gd name="T22" fmla="*/ 5 w 86"/>
                        <a:gd name="T23" fmla="*/ 10 h 83"/>
                        <a:gd name="T24" fmla="*/ 6 w 86"/>
                        <a:gd name="T25" fmla="*/ 7 h 83"/>
                        <a:gd name="T26" fmla="*/ 7 w 86"/>
                        <a:gd name="T27" fmla="*/ 9 h 83"/>
                        <a:gd name="T28" fmla="*/ 7 w 86"/>
                        <a:gd name="T29" fmla="*/ 7 h 83"/>
                        <a:gd name="T30" fmla="*/ 10 w 86"/>
                        <a:gd name="T31" fmla="*/ 8 h 83"/>
                        <a:gd name="T32" fmla="*/ 9 w 86"/>
                        <a:gd name="T33" fmla="*/ 6 h 83"/>
                        <a:gd name="T34" fmla="*/ 11 w 86"/>
                        <a:gd name="T35" fmla="*/ 6 h 83"/>
                        <a:gd name="T36" fmla="*/ 9 w 86"/>
                        <a:gd name="T37" fmla="*/ 5 h 83"/>
                        <a:gd name="T38" fmla="*/ 11 w 86"/>
                        <a:gd name="T39" fmla="*/ 3 h 83"/>
                        <a:gd name="T40" fmla="*/ 9 w 86"/>
                        <a:gd name="T41" fmla="*/ 3 h 83"/>
                        <a:gd name="T42" fmla="*/ 10 w 86"/>
                        <a:gd name="T43" fmla="*/ 2 h 83"/>
                        <a:gd name="T44" fmla="*/ 8 w 86"/>
                        <a:gd name="T45" fmla="*/ 2 h 83"/>
                        <a:gd name="T46" fmla="*/ 8 w 86"/>
                        <a:gd name="T47" fmla="*/ 0 h 83"/>
                        <a:gd name="T48" fmla="*/ 6 w 86"/>
                        <a:gd name="T49" fmla="*/ 2 h 83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86" h="83">
                          <a:moveTo>
                            <a:pt x="43" y="23"/>
                          </a:moveTo>
                          <a:lnTo>
                            <a:pt x="33" y="9"/>
                          </a:lnTo>
                          <a:lnTo>
                            <a:pt x="30" y="25"/>
                          </a:lnTo>
                          <a:lnTo>
                            <a:pt x="2" y="9"/>
                          </a:lnTo>
                          <a:lnTo>
                            <a:pt x="19" y="30"/>
                          </a:lnTo>
                          <a:lnTo>
                            <a:pt x="0" y="33"/>
                          </a:lnTo>
                          <a:lnTo>
                            <a:pt x="16" y="45"/>
                          </a:lnTo>
                          <a:lnTo>
                            <a:pt x="0" y="56"/>
                          </a:lnTo>
                          <a:lnTo>
                            <a:pt x="23" y="54"/>
                          </a:lnTo>
                          <a:lnTo>
                            <a:pt x="19" y="68"/>
                          </a:lnTo>
                          <a:lnTo>
                            <a:pt x="31" y="59"/>
                          </a:lnTo>
                          <a:lnTo>
                            <a:pt x="35" y="83"/>
                          </a:lnTo>
                          <a:lnTo>
                            <a:pt x="42" y="57"/>
                          </a:lnTo>
                          <a:lnTo>
                            <a:pt x="52" y="76"/>
                          </a:lnTo>
                          <a:lnTo>
                            <a:pt x="55" y="56"/>
                          </a:lnTo>
                          <a:lnTo>
                            <a:pt x="73" y="69"/>
                          </a:lnTo>
                          <a:lnTo>
                            <a:pt x="67" y="49"/>
                          </a:lnTo>
                          <a:lnTo>
                            <a:pt x="86" y="50"/>
                          </a:lnTo>
                          <a:lnTo>
                            <a:pt x="69" y="40"/>
                          </a:lnTo>
                          <a:lnTo>
                            <a:pt x="83" y="31"/>
                          </a:lnTo>
                          <a:lnTo>
                            <a:pt x="67" y="28"/>
                          </a:lnTo>
                          <a:lnTo>
                            <a:pt x="73" y="18"/>
                          </a:lnTo>
                          <a:lnTo>
                            <a:pt x="57" y="21"/>
                          </a:lnTo>
                          <a:lnTo>
                            <a:pt x="59" y="0"/>
                          </a:lnTo>
                          <a:lnTo>
                            <a:pt x="43" y="2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37" name="Freeform 336"/>
                    <p:cNvSpPr>
                      <a:spLocks/>
                    </p:cNvSpPr>
                    <p:nvPr/>
                  </p:nvSpPr>
                  <p:spPr bwMode="auto">
                    <a:xfrm>
                      <a:off x="1130" y="2727"/>
                      <a:ext cx="40" cy="38"/>
                    </a:xfrm>
                    <a:custGeom>
                      <a:avLst/>
                      <a:gdLst>
                        <a:gd name="T0" fmla="*/ 5 w 79"/>
                        <a:gd name="T1" fmla="*/ 3 h 76"/>
                        <a:gd name="T2" fmla="*/ 4 w 79"/>
                        <a:gd name="T3" fmla="*/ 1 h 76"/>
                        <a:gd name="T4" fmla="*/ 4 w 79"/>
                        <a:gd name="T5" fmla="*/ 3 h 76"/>
                        <a:gd name="T6" fmla="*/ 1 w 79"/>
                        <a:gd name="T7" fmla="*/ 1 h 76"/>
                        <a:gd name="T8" fmla="*/ 3 w 79"/>
                        <a:gd name="T9" fmla="*/ 4 h 76"/>
                        <a:gd name="T10" fmla="*/ 0 w 79"/>
                        <a:gd name="T11" fmla="*/ 4 h 76"/>
                        <a:gd name="T12" fmla="*/ 2 w 79"/>
                        <a:gd name="T13" fmla="*/ 6 h 76"/>
                        <a:gd name="T14" fmla="*/ 0 w 79"/>
                        <a:gd name="T15" fmla="*/ 7 h 76"/>
                        <a:gd name="T16" fmla="*/ 3 w 79"/>
                        <a:gd name="T17" fmla="*/ 6 h 76"/>
                        <a:gd name="T18" fmla="*/ 3 w 79"/>
                        <a:gd name="T19" fmla="*/ 8 h 76"/>
                        <a:gd name="T20" fmla="*/ 4 w 79"/>
                        <a:gd name="T21" fmla="*/ 7 h 76"/>
                        <a:gd name="T22" fmla="*/ 4 w 79"/>
                        <a:gd name="T23" fmla="*/ 10 h 76"/>
                        <a:gd name="T24" fmla="*/ 5 w 79"/>
                        <a:gd name="T25" fmla="*/ 7 h 76"/>
                        <a:gd name="T26" fmla="*/ 6 w 79"/>
                        <a:gd name="T27" fmla="*/ 9 h 76"/>
                        <a:gd name="T28" fmla="*/ 7 w 79"/>
                        <a:gd name="T29" fmla="*/ 7 h 76"/>
                        <a:gd name="T30" fmla="*/ 9 w 79"/>
                        <a:gd name="T31" fmla="*/ 8 h 76"/>
                        <a:gd name="T32" fmla="*/ 8 w 79"/>
                        <a:gd name="T33" fmla="*/ 6 h 76"/>
                        <a:gd name="T34" fmla="*/ 10 w 79"/>
                        <a:gd name="T35" fmla="*/ 6 h 76"/>
                        <a:gd name="T36" fmla="*/ 8 w 79"/>
                        <a:gd name="T37" fmla="*/ 5 h 76"/>
                        <a:gd name="T38" fmla="*/ 10 w 79"/>
                        <a:gd name="T39" fmla="*/ 4 h 76"/>
                        <a:gd name="T40" fmla="*/ 8 w 79"/>
                        <a:gd name="T41" fmla="*/ 4 h 76"/>
                        <a:gd name="T42" fmla="*/ 9 w 79"/>
                        <a:gd name="T43" fmla="*/ 2 h 76"/>
                        <a:gd name="T44" fmla="*/ 7 w 79"/>
                        <a:gd name="T45" fmla="*/ 3 h 76"/>
                        <a:gd name="T46" fmla="*/ 7 w 79"/>
                        <a:gd name="T47" fmla="*/ 0 h 76"/>
                        <a:gd name="T48" fmla="*/ 5 w 79"/>
                        <a:gd name="T49" fmla="*/ 3 h 7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79" h="76">
                          <a:moveTo>
                            <a:pt x="39" y="21"/>
                          </a:moveTo>
                          <a:lnTo>
                            <a:pt x="31" y="8"/>
                          </a:lnTo>
                          <a:lnTo>
                            <a:pt x="26" y="22"/>
                          </a:lnTo>
                          <a:lnTo>
                            <a:pt x="1" y="8"/>
                          </a:lnTo>
                          <a:lnTo>
                            <a:pt x="17" y="26"/>
                          </a:lnTo>
                          <a:lnTo>
                            <a:pt x="0" y="29"/>
                          </a:lnTo>
                          <a:lnTo>
                            <a:pt x="13" y="41"/>
                          </a:lnTo>
                          <a:lnTo>
                            <a:pt x="0" y="52"/>
                          </a:lnTo>
                          <a:lnTo>
                            <a:pt x="20" y="48"/>
                          </a:lnTo>
                          <a:lnTo>
                            <a:pt x="17" y="62"/>
                          </a:lnTo>
                          <a:lnTo>
                            <a:pt x="27" y="55"/>
                          </a:lnTo>
                          <a:lnTo>
                            <a:pt x="31" y="76"/>
                          </a:lnTo>
                          <a:lnTo>
                            <a:pt x="38" y="52"/>
                          </a:lnTo>
                          <a:lnTo>
                            <a:pt x="48" y="69"/>
                          </a:lnTo>
                          <a:lnTo>
                            <a:pt x="51" y="50"/>
                          </a:lnTo>
                          <a:lnTo>
                            <a:pt x="65" y="62"/>
                          </a:lnTo>
                          <a:lnTo>
                            <a:pt x="62" y="45"/>
                          </a:lnTo>
                          <a:lnTo>
                            <a:pt x="79" y="46"/>
                          </a:lnTo>
                          <a:lnTo>
                            <a:pt x="63" y="36"/>
                          </a:lnTo>
                          <a:lnTo>
                            <a:pt x="77" y="29"/>
                          </a:lnTo>
                          <a:lnTo>
                            <a:pt x="60" y="26"/>
                          </a:lnTo>
                          <a:lnTo>
                            <a:pt x="67" y="15"/>
                          </a:lnTo>
                          <a:lnTo>
                            <a:pt x="51" y="19"/>
                          </a:lnTo>
                          <a:lnTo>
                            <a:pt x="53" y="0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38" name="Freeform 337"/>
                    <p:cNvSpPr>
                      <a:spLocks/>
                    </p:cNvSpPr>
                    <p:nvPr/>
                  </p:nvSpPr>
                  <p:spPr bwMode="auto">
                    <a:xfrm>
                      <a:off x="1132" y="2729"/>
                      <a:ext cx="36" cy="35"/>
                    </a:xfrm>
                    <a:custGeom>
                      <a:avLst/>
                      <a:gdLst>
                        <a:gd name="T0" fmla="*/ 4 w 73"/>
                        <a:gd name="T1" fmla="*/ 3 h 69"/>
                        <a:gd name="T2" fmla="*/ 3 w 73"/>
                        <a:gd name="T3" fmla="*/ 1 h 69"/>
                        <a:gd name="T4" fmla="*/ 3 w 73"/>
                        <a:gd name="T5" fmla="*/ 3 h 69"/>
                        <a:gd name="T6" fmla="*/ 0 w 73"/>
                        <a:gd name="T7" fmla="*/ 1 h 69"/>
                        <a:gd name="T8" fmla="*/ 2 w 73"/>
                        <a:gd name="T9" fmla="*/ 3 h 69"/>
                        <a:gd name="T10" fmla="*/ 0 w 73"/>
                        <a:gd name="T11" fmla="*/ 4 h 69"/>
                        <a:gd name="T12" fmla="*/ 1 w 73"/>
                        <a:gd name="T13" fmla="*/ 5 h 69"/>
                        <a:gd name="T14" fmla="*/ 0 w 73"/>
                        <a:gd name="T15" fmla="*/ 6 h 69"/>
                        <a:gd name="T16" fmla="*/ 2 w 73"/>
                        <a:gd name="T17" fmla="*/ 6 h 69"/>
                        <a:gd name="T18" fmla="*/ 2 w 73"/>
                        <a:gd name="T19" fmla="*/ 7 h 69"/>
                        <a:gd name="T20" fmla="*/ 3 w 73"/>
                        <a:gd name="T21" fmla="*/ 7 h 69"/>
                        <a:gd name="T22" fmla="*/ 3 w 73"/>
                        <a:gd name="T23" fmla="*/ 9 h 69"/>
                        <a:gd name="T24" fmla="*/ 4 w 73"/>
                        <a:gd name="T25" fmla="*/ 6 h 69"/>
                        <a:gd name="T26" fmla="*/ 5 w 73"/>
                        <a:gd name="T27" fmla="*/ 8 h 69"/>
                        <a:gd name="T28" fmla="*/ 5 w 73"/>
                        <a:gd name="T29" fmla="*/ 6 h 69"/>
                        <a:gd name="T30" fmla="*/ 7 w 73"/>
                        <a:gd name="T31" fmla="*/ 8 h 69"/>
                        <a:gd name="T32" fmla="*/ 7 w 73"/>
                        <a:gd name="T33" fmla="*/ 6 h 69"/>
                        <a:gd name="T34" fmla="*/ 9 w 73"/>
                        <a:gd name="T35" fmla="*/ 6 h 69"/>
                        <a:gd name="T36" fmla="*/ 7 w 73"/>
                        <a:gd name="T37" fmla="*/ 5 h 69"/>
                        <a:gd name="T38" fmla="*/ 8 w 73"/>
                        <a:gd name="T39" fmla="*/ 4 h 69"/>
                        <a:gd name="T40" fmla="*/ 6 w 73"/>
                        <a:gd name="T41" fmla="*/ 3 h 69"/>
                        <a:gd name="T42" fmla="*/ 7 w 73"/>
                        <a:gd name="T43" fmla="*/ 2 h 69"/>
                        <a:gd name="T44" fmla="*/ 5 w 73"/>
                        <a:gd name="T45" fmla="*/ 3 h 69"/>
                        <a:gd name="T46" fmla="*/ 6 w 73"/>
                        <a:gd name="T47" fmla="*/ 0 h 69"/>
                        <a:gd name="T48" fmla="*/ 4 w 73"/>
                        <a:gd name="T49" fmla="*/ 3 h 69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73" h="69">
                          <a:moveTo>
                            <a:pt x="36" y="19"/>
                          </a:moveTo>
                          <a:lnTo>
                            <a:pt x="28" y="7"/>
                          </a:lnTo>
                          <a:lnTo>
                            <a:pt x="24" y="21"/>
                          </a:lnTo>
                          <a:lnTo>
                            <a:pt x="2" y="7"/>
                          </a:lnTo>
                          <a:lnTo>
                            <a:pt x="16" y="24"/>
                          </a:lnTo>
                          <a:lnTo>
                            <a:pt x="0" y="28"/>
                          </a:lnTo>
                          <a:lnTo>
                            <a:pt x="12" y="38"/>
                          </a:lnTo>
                          <a:lnTo>
                            <a:pt x="0" y="47"/>
                          </a:lnTo>
                          <a:lnTo>
                            <a:pt x="19" y="45"/>
                          </a:lnTo>
                          <a:lnTo>
                            <a:pt x="16" y="56"/>
                          </a:lnTo>
                          <a:lnTo>
                            <a:pt x="26" y="50"/>
                          </a:lnTo>
                          <a:lnTo>
                            <a:pt x="28" y="69"/>
                          </a:lnTo>
                          <a:lnTo>
                            <a:pt x="35" y="47"/>
                          </a:lnTo>
                          <a:lnTo>
                            <a:pt x="45" y="62"/>
                          </a:lnTo>
                          <a:lnTo>
                            <a:pt x="47" y="47"/>
                          </a:lnTo>
                          <a:lnTo>
                            <a:pt x="60" y="57"/>
                          </a:lnTo>
                          <a:lnTo>
                            <a:pt x="57" y="42"/>
                          </a:lnTo>
                          <a:lnTo>
                            <a:pt x="73" y="42"/>
                          </a:lnTo>
                          <a:lnTo>
                            <a:pt x="59" y="33"/>
                          </a:lnTo>
                          <a:lnTo>
                            <a:pt x="71" y="26"/>
                          </a:lnTo>
                          <a:lnTo>
                            <a:pt x="55" y="23"/>
                          </a:lnTo>
                          <a:lnTo>
                            <a:pt x="60" y="14"/>
                          </a:lnTo>
                          <a:lnTo>
                            <a:pt x="47" y="18"/>
                          </a:lnTo>
                          <a:lnTo>
                            <a:pt x="48" y="0"/>
                          </a:lnTo>
                          <a:lnTo>
                            <a:pt x="36" y="1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39" name="Freeform 338"/>
                    <p:cNvSpPr>
                      <a:spLocks/>
                    </p:cNvSpPr>
                    <p:nvPr/>
                  </p:nvSpPr>
                  <p:spPr bwMode="auto">
                    <a:xfrm>
                      <a:off x="1134" y="2731"/>
                      <a:ext cx="33" cy="31"/>
                    </a:xfrm>
                    <a:custGeom>
                      <a:avLst/>
                      <a:gdLst>
                        <a:gd name="T0" fmla="*/ 4 w 65"/>
                        <a:gd name="T1" fmla="*/ 3 h 62"/>
                        <a:gd name="T2" fmla="*/ 4 w 65"/>
                        <a:gd name="T3" fmla="*/ 1 h 62"/>
                        <a:gd name="T4" fmla="*/ 3 w 65"/>
                        <a:gd name="T5" fmla="*/ 3 h 62"/>
                        <a:gd name="T6" fmla="*/ 1 w 65"/>
                        <a:gd name="T7" fmla="*/ 1 h 62"/>
                        <a:gd name="T8" fmla="*/ 2 w 65"/>
                        <a:gd name="T9" fmla="*/ 3 h 62"/>
                        <a:gd name="T10" fmla="*/ 0 w 65"/>
                        <a:gd name="T11" fmla="*/ 3 h 62"/>
                        <a:gd name="T12" fmla="*/ 2 w 65"/>
                        <a:gd name="T13" fmla="*/ 5 h 62"/>
                        <a:gd name="T14" fmla="*/ 0 w 65"/>
                        <a:gd name="T15" fmla="*/ 6 h 62"/>
                        <a:gd name="T16" fmla="*/ 3 w 65"/>
                        <a:gd name="T17" fmla="*/ 5 h 62"/>
                        <a:gd name="T18" fmla="*/ 2 w 65"/>
                        <a:gd name="T19" fmla="*/ 7 h 62"/>
                        <a:gd name="T20" fmla="*/ 3 w 65"/>
                        <a:gd name="T21" fmla="*/ 6 h 62"/>
                        <a:gd name="T22" fmla="*/ 4 w 65"/>
                        <a:gd name="T23" fmla="*/ 8 h 62"/>
                        <a:gd name="T24" fmla="*/ 4 w 65"/>
                        <a:gd name="T25" fmla="*/ 6 h 62"/>
                        <a:gd name="T26" fmla="*/ 5 w 65"/>
                        <a:gd name="T27" fmla="*/ 8 h 62"/>
                        <a:gd name="T28" fmla="*/ 6 w 65"/>
                        <a:gd name="T29" fmla="*/ 6 h 62"/>
                        <a:gd name="T30" fmla="*/ 7 w 65"/>
                        <a:gd name="T31" fmla="*/ 7 h 62"/>
                        <a:gd name="T32" fmla="*/ 7 w 65"/>
                        <a:gd name="T33" fmla="*/ 5 h 62"/>
                        <a:gd name="T34" fmla="*/ 9 w 65"/>
                        <a:gd name="T35" fmla="*/ 5 h 62"/>
                        <a:gd name="T36" fmla="*/ 7 w 65"/>
                        <a:gd name="T37" fmla="*/ 4 h 62"/>
                        <a:gd name="T38" fmla="*/ 8 w 65"/>
                        <a:gd name="T39" fmla="*/ 3 h 62"/>
                        <a:gd name="T40" fmla="*/ 7 w 65"/>
                        <a:gd name="T41" fmla="*/ 3 h 62"/>
                        <a:gd name="T42" fmla="*/ 7 w 65"/>
                        <a:gd name="T43" fmla="*/ 2 h 62"/>
                        <a:gd name="T44" fmla="*/ 6 w 65"/>
                        <a:gd name="T45" fmla="*/ 2 h 62"/>
                        <a:gd name="T46" fmla="*/ 6 w 65"/>
                        <a:gd name="T47" fmla="*/ 0 h 62"/>
                        <a:gd name="T48" fmla="*/ 4 w 65"/>
                        <a:gd name="T49" fmla="*/ 3 h 6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65" h="62">
                          <a:moveTo>
                            <a:pt x="32" y="17"/>
                          </a:moveTo>
                          <a:lnTo>
                            <a:pt x="25" y="7"/>
                          </a:lnTo>
                          <a:lnTo>
                            <a:pt x="22" y="17"/>
                          </a:lnTo>
                          <a:lnTo>
                            <a:pt x="1" y="7"/>
                          </a:lnTo>
                          <a:lnTo>
                            <a:pt x="13" y="22"/>
                          </a:lnTo>
                          <a:lnTo>
                            <a:pt x="0" y="24"/>
                          </a:lnTo>
                          <a:lnTo>
                            <a:pt x="12" y="33"/>
                          </a:lnTo>
                          <a:lnTo>
                            <a:pt x="0" y="41"/>
                          </a:lnTo>
                          <a:lnTo>
                            <a:pt x="17" y="39"/>
                          </a:lnTo>
                          <a:lnTo>
                            <a:pt x="13" y="50"/>
                          </a:lnTo>
                          <a:lnTo>
                            <a:pt x="22" y="45"/>
                          </a:lnTo>
                          <a:lnTo>
                            <a:pt x="25" y="62"/>
                          </a:lnTo>
                          <a:lnTo>
                            <a:pt x="31" y="43"/>
                          </a:lnTo>
                          <a:lnTo>
                            <a:pt x="39" y="57"/>
                          </a:lnTo>
                          <a:lnTo>
                            <a:pt x="43" y="41"/>
                          </a:lnTo>
                          <a:lnTo>
                            <a:pt x="55" y="52"/>
                          </a:lnTo>
                          <a:lnTo>
                            <a:pt x="51" y="36"/>
                          </a:lnTo>
                          <a:lnTo>
                            <a:pt x="65" y="38"/>
                          </a:lnTo>
                          <a:lnTo>
                            <a:pt x="53" y="29"/>
                          </a:lnTo>
                          <a:lnTo>
                            <a:pt x="63" y="24"/>
                          </a:lnTo>
                          <a:lnTo>
                            <a:pt x="50" y="20"/>
                          </a:lnTo>
                          <a:lnTo>
                            <a:pt x="55" y="12"/>
                          </a:lnTo>
                          <a:lnTo>
                            <a:pt x="43" y="15"/>
                          </a:lnTo>
                          <a:lnTo>
                            <a:pt x="43" y="0"/>
                          </a:lnTo>
                          <a:lnTo>
                            <a:pt x="32" y="1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40" name="Freeform 339"/>
                    <p:cNvSpPr>
                      <a:spLocks/>
                    </p:cNvSpPr>
                    <p:nvPr/>
                  </p:nvSpPr>
                  <p:spPr bwMode="auto">
                    <a:xfrm>
                      <a:off x="1135" y="2733"/>
                      <a:ext cx="30" cy="27"/>
                    </a:xfrm>
                    <a:custGeom>
                      <a:avLst/>
                      <a:gdLst>
                        <a:gd name="T0" fmla="*/ 4 w 59"/>
                        <a:gd name="T1" fmla="*/ 2 h 55"/>
                        <a:gd name="T2" fmla="*/ 3 w 59"/>
                        <a:gd name="T3" fmla="*/ 0 h 55"/>
                        <a:gd name="T4" fmla="*/ 3 w 59"/>
                        <a:gd name="T5" fmla="*/ 2 h 55"/>
                        <a:gd name="T6" fmla="*/ 1 w 59"/>
                        <a:gd name="T7" fmla="*/ 0 h 55"/>
                        <a:gd name="T8" fmla="*/ 2 w 59"/>
                        <a:gd name="T9" fmla="*/ 2 h 55"/>
                        <a:gd name="T10" fmla="*/ 0 w 59"/>
                        <a:gd name="T11" fmla="*/ 2 h 55"/>
                        <a:gd name="T12" fmla="*/ 2 w 59"/>
                        <a:gd name="T13" fmla="*/ 3 h 55"/>
                        <a:gd name="T14" fmla="*/ 0 w 59"/>
                        <a:gd name="T15" fmla="*/ 4 h 55"/>
                        <a:gd name="T16" fmla="*/ 2 w 59"/>
                        <a:gd name="T17" fmla="*/ 4 h 55"/>
                        <a:gd name="T18" fmla="*/ 2 w 59"/>
                        <a:gd name="T19" fmla="*/ 5 h 55"/>
                        <a:gd name="T20" fmla="*/ 3 w 59"/>
                        <a:gd name="T21" fmla="*/ 5 h 55"/>
                        <a:gd name="T22" fmla="*/ 3 w 59"/>
                        <a:gd name="T23" fmla="*/ 6 h 55"/>
                        <a:gd name="T24" fmla="*/ 4 w 59"/>
                        <a:gd name="T25" fmla="*/ 4 h 55"/>
                        <a:gd name="T26" fmla="*/ 5 w 59"/>
                        <a:gd name="T27" fmla="*/ 6 h 55"/>
                        <a:gd name="T28" fmla="*/ 5 w 59"/>
                        <a:gd name="T29" fmla="*/ 4 h 55"/>
                        <a:gd name="T30" fmla="*/ 6 w 59"/>
                        <a:gd name="T31" fmla="*/ 5 h 55"/>
                        <a:gd name="T32" fmla="*/ 6 w 59"/>
                        <a:gd name="T33" fmla="*/ 4 h 55"/>
                        <a:gd name="T34" fmla="*/ 8 w 59"/>
                        <a:gd name="T35" fmla="*/ 4 h 55"/>
                        <a:gd name="T36" fmla="*/ 6 w 59"/>
                        <a:gd name="T37" fmla="*/ 3 h 55"/>
                        <a:gd name="T38" fmla="*/ 8 w 59"/>
                        <a:gd name="T39" fmla="*/ 2 h 55"/>
                        <a:gd name="T40" fmla="*/ 6 w 59"/>
                        <a:gd name="T41" fmla="*/ 2 h 55"/>
                        <a:gd name="T42" fmla="*/ 7 w 59"/>
                        <a:gd name="T43" fmla="*/ 1 h 55"/>
                        <a:gd name="T44" fmla="*/ 5 w 59"/>
                        <a:gd name="T45" fmla="*/ 1 h 55"/>
                        <a:gd name="T46" fmla="*/ 5 w 59"/>
                        <a:gd name="T47" fmla="*/ 0 h 55"/>
                        <a:gd name="T48" fmla="*/ 4 w 59"/>
                        <a:gd name="T49" fmla="*/ 2 h 5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59" h="55">
                          <a:moveTo>
                            <a:pt x="29" y="16"/>
                          </a:moveTo>
                          <a:lnTo>
                            <a:pt x="22" y="5"/>
                          </a:lnTo>
                          <a:lnTo>
                            <a:pt x="19" y="16"/>
                          </a:lnTo>
                          <a:lnTo>
                            <a:pt x="2" y="5"/>
                          </a:lnTo>
                          <a:lnTo>
                            <a:pt x="12" y="19"/>
                          </a:lnTo>
                          <a:lnTo>
                            <a:pt x="0" y="23"/>
                          </a:lnTo>
                          <a:lnTo>
                            <a:pt x="10" y="30"/>
                          </a:lnTo>
                          <a:lnTo>
                            <a:pt x="0" y="36"/>
                          </a:lnTo>
                          <a:lnTo>
                            <a:pt x="16" y="35"/>
                          </a:lnTo>
                          <a:lnTo>
                            <a:pt x="12" y="45"/>
                          </a:lnTo>
                          <a:lnTo>
                            <a:pt x="21" y="40"/>
                          </a:lnTo>
                          <a:lnTo>
                            <a:pt x="22" y="55"/>
                          </a:lnTo>
                          <a:lnTo>
                            <a:pt x="28" y="38"/>
                          </a:lnTo>
                          <a:lnTo>
                            <a:pt x="36" y="50"/>
                          </a:lnTo>
                          <a:lnTo>
                            <a:pt x="38" y="36"/>
                          </a:lnTo>
                          <a:lnTo>
                            <a:pt x="48" y="47"/>
                          </a:lnTo>
                          <a:lnTo>
                            <a:pt x="45" y="33"/>
                          </a:lnTo>
                          <a:lnTo>
                            <a:pt x="59" y="35"/>
                          </a:lnTo>
                          <a:lnTo>
                            <a:pt x="47" y="26"/>
                          </a:lnTo>
                          <a:lnTo>
                            <a:pt x="57" y="21"/>
                          </a:lnTo>
                          <a:lnTo>
                            <a:pt x="45" y="19"/>
                          </a:lnTo>
                          <a:lnTo>
                            <a:pt x="50" y="12"/>
                          </a:lnTo>
                          <a:lnTo>
                            <a:pt x="38" y="14"/>
                          </a:lnTo>
                          <a:lnTo>
                            <a:pt x="40" y="0"/>
                          </a:lnTo>
                          <a:lnTo>
                            <a:pt x="29" y="1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41" name="Freeform 340"/>
                    <p:cNvSpPr>
                      <a:spLocks/>
                    </p:cNvSpPr>
                    <p:nvPr/>
                  </p:nvSpPr>
                  <p:spPr bwMode="auto">
                    <a:xfrm>
                      <a:off x="1137" y="2733"/>
                      <a:ext cx="26" cy="26"/>
                    </a:xfrm>
                    <a:custGeom>
                      <a:avLst/>
                      <a:gdLst>
                        <a:gd name="T0" fmla="*/ 4 w 52"/>
                        <a:gd name="T1" fmla="*/ 2 h 52"/>
                        <a:gd name="T2" fmla="*/ 3 w 52"/>
                        <a:gd name="T3" fmla="*/ 1 h 52"/>
                        <a:gd name="T4" fmla="*/ 3 w 52"/>
                        <a:gd name="T5" fmla="*/ 2 h 52"/>
                        <a:gd name="T6" fmla="*/ 1 w 52"/>
                        <a:gd name="T7" fmla="*/ 1 h 52"/>
                        <a:gd name="T8" fmla="*/ 2 w 52"/>
                        <a:gd name="T9" fmla="*/ 3 h 52"/>
                        <a:gd name="T10" fmla="*/ 0 w 52"/>
                        <a:gd name="T11" fmla="*/ 3 h 52"/>
                        <a:gd name="T12" fmla="*/ 2 w 52"/>
                        <a:gd name="T13" fmla="*/ 4 h 52"/>
                        <a:gd name="T14" fmla="*/ 0 w 52"/>
                        <a:gd name="T15" fmla="*/ 5 h 52"/>
                        <a:gd name="T16" fmla="*/ 2 w 52"/>
                        <a:gd name="T17" fmla="*/ 5 h 52"/>
                        <a:gd name="T18" fmla="*/ 2 w 52"/>
                        <a:gd name="T19" fmla="*/ 6 h 52"/>
                        <a:gd name="T20" fmla="*/ 3 w 52"/>
                        <a:gd name="T21" fmla="*/ 5 h 52"/>
                        <a:gd name="T22" fmla="*/ 3 w 52"/>
                        <a:gd name="T23" fmla="*/ 7 h 52"/>
                        <a:gd name="T24" fmla="*/ 4 w 52"/>
                        <a:gd name="T25" fmla="*/ 5 h 52"/>
                        <a:gd name="T26" fmla="*/ 4 w 52"/>
                        <a:gd name="T27" fmla="*/ 6 h 52"/>
                        <a:gd name="T28" fmla="*/ 5 w 52"/>
                        <a:gd name="T29" fmla="*/ 5 h 52"/>
                        <a:gd name="T30" fmla="*/ 6 w 52"/>
                        <a:gd name="T31" fmla="*/ 6 h 52"/>
                        <a:gd name="T32" fmla="*/ 5 w 52"/>
                        <a:gd name="T33" fmla="*/ 4 h 52"/>
                        <a:gd name="T34" fmla="*/ 7 w 52"/>
                        <a:gd name="T35" fmla="*/ 4 h 52"/>
                        <a:gd name="T36" fmla="*/ 6 w 52"/>
                        <a:gd name="T37" fmla="*/ 3 h 52"/>
                        <a:gd name="T38" fmla="*/ 7 w 52"/>
                        <a:gd name="T39" fmla="*/ 3 h 52"/>
                        <a:gd name="T40" fmla="*/ 5 w 52"/>
                        <a:gd name="T41" fmla="*/ 3 h 52"/>
                        <a:gd name="T42" fmla="*/ 6 w 52"/>
                        <a:gd name="T43" fmla="*/ 2 h 52"/>
                        <a:gd name="T44" fmla="*/ 5 w 52"/>
                        <a:gd name="T45" fmla="*/ 2 h 52"/>
                        <a:gd name="T46" fmla="*/ 5 w 52"/>
                        <a:gd name="T47" fmla="*/ 0 h 52"/>
                        <a:gd name="T48" fmla="*/ 4 w 52"/>
                        <a:gd name="T49" fmla="*/ 2 h 5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52" h="52">
                          <a:moveTo>
                            <a:pt x="26" y="14"/>
                          </a:moveTo>
                          <a:lnTo>
                            <a:pt x="21" y="5"/>
                          </a:lnTo>
                          <a:lnTo>
                            <a:pt x="18" y="15"/>
                          </a:lnTo>
                          <a:lnTo>
                            <a:pt x="2" y="5"/>
                          </a:lnTo>
                          <a:lnTo>
                            <a:pt x="11" y="17"/>
                          </a:lnTo>
                          <a:lnTo>
                            <a:pt x="0" y="21"/>
                          </a:lnTo>
                          <a:lnTo>
                            <a:pt x="9" y="28"/>
                          </a:lnTo>
                          <a:lnTo>
                            <a:pt x="0" y="34"/>
                          </a:lnTo>
                          <a:lnTo>
                            <a:pt x="14" y="33"/>
                          </a:lnTo>
                          <a:lnTo>
                            <a:pt x="13" y="41"/>
                          </a:lnTo>
                          <a:lnTo>
                            <a:pt x="19" y="38"/>
                          </a:lnTo>
                          <a:lnTo>
                            <a:pt x="21" y="52"/>
                          </a:lnTo>
                          <a:lnTo>
                            <a:pt x="26" y="36"/>
                          </a:lnTo>
                          <a:lnTo>
                            <a:pt x="32" y="47"/>
                          </a:lnTo>
                          <a:lnTo>
                            <a:pt x="33" y="34"/>
                          </a:lnTo>
                          <a:lnTo>
                            <a:pt x="44" y="43"/>
                          </a:lnTo>
                          <a:lnTo>
                            <a:pt x="40" y="31"/>
                          </a:lnTo>
                          <a:lnTo>
                            <a:pt x="52" y="31"/>
                          </a:lnTo>
                          <a:lnTo>
                            <a:pt x="42" y="24"/>
                          </a:lnTo>
                          <a:lnTo>
                            <a:pt x="50" y="19"/>
                          </a:lnTo>
                          <a:lnTo>
                            <a:pt x="40" y="17"/>
                          </a:lnTo>
                          <a:lnTo>
                            <a:pt x="44" y="10"/>
                          </a:lnTo>
                          <a:lnTo>
                            <a:pt x="35" y="12"/>
                          </a:lnTo>
                          <a:lnTo>
                            <a:pt x="35" y="0"/>
                          </a:lnTo>
                          <a:lnTo>
                            <a:pt x="26" y="1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42" name="Freeform 341"/>
                    <p:cNvSpPr>
                      <a:spLocks/>
                    </p:cNvSpPr>
                    <p:nvPr/>
                  </p:nvSpPr>
                  <p:spPr bwMode="auto">
                    <a:xfrm>
                      <a:off x="1139" y="2735"/>
                      <a:ext cx="22" cy="23"/>
                    </a:xfrm>
                    <a:custGeom>
                      <a:avLst/>
                      <a:gdLst>
                        <a:gd name="T0" fmla="*/ 2 w 45"/>
                        <a:gd name="T1" fmla="*/ 2 h 45"/>
                        <a:gd name="T2" fmla="*/ 2 w 45"/>
                        <a:gd name="T3" fmla="*/ 1 h 45"/>
                        <a:gd name="T4" fmla="*/ 1 w 45"/>
                        <a:gd name="T5" fmla="*/ 2 h 45"/>
                        <a:gd name="T6" fmla="*/ 0 w 45"/>
                        <a:gd name="T7" fmla="*/ 1 h 45"/>
                        <a:gd name="T8" fmla="*/ 1 w 45"/>
                        <a:gd name="T9" fmla="*/ 2 h 45"/>
                        <a:gd name="T10" fmla="*/ 0 w 45"/>
                        <a:gd name="T11" fmla="*/ 3 h 45"/>
                        <a:gd name="T12" fmla="*/ 1 w 45"/>
                        <a:gd name="T13" fmla="*/ 4 h 45"/>
                        <a:gd name="T14" fmla="*/ 0 w 45"/>
                        <a:gd name="T15" fmla="*/ 4 h 45"/>
                        <a:gd name="T16" fmla="*/ 1 w 45"/>
                        <a:gd name="T17" fmla="*/ 4 h 45"/>
                        <a:gd name="T18" fmla="*/ 1 w 45"/>
                        <a:gd name="T19" fmla="*/ 5 h 45"/>
                        <a:gd name="T20" fmla="*/ 1 w 45"/>
                        <a:gd name="T21" fmla="*/ 5 h 45"/>
                        <a:gd name="T22" fmla="*/ 2 w 45"/>
                        <a:gd name="T23" fmla="*/ 6 h 45"/>
                        <a:gd name="T24" fmla="*/ 2 w 45"/>
                        <a:gd name="T25" fmla="*/ 4 h 45"/>
                        <a:gd name="T26" fmla="*/ 3 w 45"/>
                        <a:gd name="T27" fmla="*/ 6 h 45"/>
                        <a:gd name="T28" fmla="*/ 3 w 45"/>
                        <a:gd name="T29" fmla="*/ 4 h 45"/>
                        <a:gd name="T30" fmla="*/ 4 w 45"/>
                        <a:gd name="T31" fmla="*/ 5 h 45"/>
                        <a:gd name="T32" fmla="*/ 4 w 45"/>
                        <a:gd name="T33" fmla="*/ 4 h 45"/>
                        <a:gd name="T34" fmla="*/ 5 w 45"/>
                        <a:gd name="T35" fmla="*/ 4 h 45"/>
                        <a:gd name="T36" fmla="*/ 4 w 45"/>
                        <a:gd name="T37" fmla="*/ 3 h 45"/>
                        <a:gd name="T38" fmla="*/ 5 w 45"/>
                        <a:gd name="T39" fmla="*/ 3 h 45"/>
                        <a:gd name="T40" fmla="*/ 4 w 45"/>
                        <a:gd name="T41" fmla="*/ 2 h 45"/>
                        <a:gd name="T42" fmla="*/ 4 w 45"/>
                        <a:gd name="T43" fmla="*/ 2 h 45"/>
                        <a:gd name="T44" fmla="*/ 3 w 45"/>
                        <a:gd name="T45" fmla="*/ 2 h 45"/>
                        <a:gd name="T46" fmla="*/ 3 w 45"/>
                        <a:gd name="T47" fmla="*/ 0 h 45"/>
                        <a:gd name="T48" fmla="*/ 2 w 45"/>
                        <a:gd name="T49" fmla="*/ 2 h 4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45" h="45">
                          <a:moveTo>
                            <a:pt x="22" y="12"/>
                          </a:moveTo>
                          <a:lnTo>
                            <a:pt x="17" y="6"/>
                          </a:lnTo>
                          <a:lnTo>
                            <a:pt x="15" y="14"/>
                          </a:lnTo>
                          <a:lnTo>
                            <a:pt x="0" y="6"/>
                          </a:lnTo>
                          <a:lnTo>
                            <a:pt x="9" y="16"/>
                          </a:lnTo>
                          <a:lnTo>
                            <a:pt x="0" y="18"/>
                          </a:lnTo>
                          <a:lnTo>
                            <a:pt x="9" y="25"/>
                          </a:lnTo>
                          <a:lnTo>
                            <a:pt x="0" y="30"/>
                          </a:lnTo>
                          <a:lnTo>
                            <a:pt x="12" y="30"/>
                          </a:lnTo>
                          <a:lnTo>
                            <a:pt x="10" y="37"/>
                          </a:lnTo>
                          <a:lnTo>
                            <a:pt x="15" y="33"/>
                          </a:lnTo>
                          <a:lnTo>
                            <a:pt x="17" y="45"/>
                          </a:lnTo>
                          <a:lnTo>
                            <a:pt x="22" y="31"/>
                          </a:lnTo>
                          <a:lnTo>
                            <a:pt x="28" y="42"/>
                          </a:lnTo>
                          <a:lnTo>
                            <a:pt x="29" y="30"/>
                          </a:lnTo>
                          <a:lnTo>
                            <a:pt x="38" y="38"/>
                          </a:lnTo>
                          <a:lnTo>
                            <a:pt x="34" y="26"/>
                          </a:lnTo>
                          <a:lnTo>
                            <a:pt x="45" y="28"/>
                          </a:lnTo>
                          <a:lnTo>
                            <a:pt x="36" y="21"/>
                          </a:lnTo>
                          <a:lnTo>
                            <a:pt x="43" y="18"/>
                          </a:lnTo>
                          <a:lnTo>
                            <a:pt x="34" y="16"/>
                          </a:lnTo>
                          <a:lnTo>
                            <a:pt x="38" y="9"/>
                          </a:lnTo>
                          <a:lnTo>
                            <a:pt x="29" y="11"/>
                          </a:lnTo>
                          <a:lnTo>
                            <a:pt x="29" y="0"/>
                          </a:lnTo>
                          <a:lnTo>
                            <a:pt x="22" y="1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43" name="Freeform 342"/>
                    <p:cNvSpPr>
                      <a:spLocks/>
                    </p:cNvSpPr>
                    <p:nvPr/>
                  </p:nvSpPr>
                  <p:spPr bwMode="auto">
                    <a:xfrm>
                      <a:off x="1141" y="2737"/>
                      <a:ext cx="19" cy="19"/>
                    </a:xfrm>
                    <a:custGeom>
                      <a:avLst/>
                      <a:gdLst>
                        <a:gd name="T0" fmla="*/ 3 w 38"/>
                        <a:gd name="T1" fmla="*/ 2 h 38"/>
                        <a:gd name="T2" fmla="*/ 2 w 38"/>
                        <a:gd name="T3" fmla="*/ 1 h 38"/>
                        <a:gd name="T4" fmla="*/ 2 w 38"/>
                        <a:gd name="T5" fmla="*/ 2 h 38"/>
                        <a:gd name="T6" fmla="*/ 0 w 38"/>
                        <a:gd name="T7" fmla="*/ 1 h 38"/>
                        <a:gd name="T8" fmla="*/ 2 w 38"/>
                        <a:gd name="T9" fmla="*/ 2 h 38"/>
                        <a:gd name="T10" fmla="*/ 0 w 38"/>
                        <a:gd name="T11" fmla="*/ 2 h 38"/>
                        <a:gd name="T12" fmla="*/ 1 w 38"/>
                        <a:gd name="T13" fmla="*/ 3 h 38"/>
                        <a:gd name="T14" fmla="*/ 0 w 38"/>
                        <a:gd name="T15" fmla="*/ 4 h 38"/>
                        <a:gd name="T16" fmla="*/ 2 w 38"/>
                        <a:gd name="T17" fmla="*/ 3 h 38"/>
                        <a:gd name="T18" fmla="*/ 2 w 38"/>
                        <a:gd name="T19" fmla="*/ 4 h 38"/>
                        <a:gd name="T20" fmla="*/ 2 w 38"/>
                        <a:gd name="T21" fmla="*/ 4 h 38"/>
                        <a:gd name="T22" fmla="*/ 2 w 38"/>
                        <a:gd name="T23" fmla="*/ 5 h 38"/>
                        <a:gd name="T24" fmla="*/ 3 w 38"/>
                        <a:gd name="T25" fmla="*/ 4 h 38"/>
                        <a:gd name="T26" fmla="*/ 3 w 38"/>
                        <a:gd name="T27" fmla="*/ 5 h 38"/>
                        <a:gd name="T28" fmla="*/ 4 w 38"/>
                        <a:gd name="T29" fmla="*/ 4 h 38"/>
                        <a:gd name="T30" fmla="*/ 4 w 38"/>
                        <a:gd name="T31" fmla="*/ 4 h 38"/>
                        <a:gd name="T32" fmla="*/ 4 w 38"/>
                        <a:gd name="T33" fmla="*/ 3 h 38"/>
                        <a:gd name="T34" fmla="*/ 5 w 38"/>
                        <a:gd name="T35" fmla="*/ 3 h 38"/>
                        <a:gd name="T36" fmla="*/ 4 w 38"/>
                        <a:gd name="T37" fmla="*/ 3 h 38"/>
                        <a:gd name="T38" fmla="*/ 5 w 38"/>
                        <a:gd name="T39" fmla="*/ 2 h 38"/>
                        <a:gd name="T40" fmla="*/ 4 w 38"/>
                        <a:gd name="T41" fmla="*/ 2 h 38"/>
                        <a:gd name="T42" fmla="*/ 5 w 38"/>
                        <a:gd name="T43" fmla="*/ 1 h 38"/>
                        <a:gd name="T44" fmla="*/ 4 w 38"/>
                        <a:gd name="T45" fmla="*/ 1 h 38"/>
                        <a:gd name="T46" fmla="*/ 4 w 38"/>
                        <a:gd name="T47" fmla="*/ 0 h 38"/>
                        <a:gd name="T48" fmla="*/ 3 w 38"/>
                        <a:gd name="T49" fmla="*/ 2 h 3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8" h="38">
                          <a:moveTo>
                            <a:pt x="19" y="10"/>
                          </a:moveTo>
                          <a:lnTo>
                            <a:pt x="14" y="3"/>
                          </a:lnTo>
                          <a:lnTo>
                            <a:pt x="12" y="10"/>
                          </a:lnTo>
                          <a:lnTo>
                            <a:pt x="0" y="3"/>
                          </a:lnTo>
                          <a:lnTo>
                            <a:pt x="9" y="14"/>
                          </a:lnTo>
                          <a:lnTo>
                            <a:pt x="0" y="15"/>
                          </a:lnTo>
                          <a:lnTo>
                            <a:pt x="7" y="21"/>
                          </a:lnTo>
                          <a:lnTo>
                            <a:pt x="0" y="26"/>
                          </a:lnTo>
                          <a:lnTo>
                            <a:pt x="11" y="24"/>
                          </a:lnTo>
                          <a:lnTo>
                            <a:pt x="9" y="31"/>
                          </a:lnTo>
                          <a:lnTo>
                            <a:pt x="14" y="27"/>
                          </a:lnTo>
                          <a:lnTo>
                            <a:pt x="16" y="38"/>
                          </a:lnTo>
                          <a:lnTo>
                            <a:pt x="19" y="26"/>
                          </a:lnTo>
                          <a:lnTo>
                            <a:pt x="23" y="34"/>
                          </a:lnTo>
                          <a:lnTo>
                            <a:pt x="25" y="26"/>
                          </a:lnTo>
                          <a:lnTo>
                            <a:pt x="31" y="31"/>
                          </a:lnTo>
                          <a:lnTo>
                            <a:pt x="30" y="22"/>
                          </a:lnTo>
                          <a:lnTo>
                            <a:pt x="38" y="22"/>
                          </a:lnTo>
                          <a:lnTo>
                            <a:pt x="31" y="19"/>
                          </a:lnTo>
                          <a:lnTo>
                            <a:pt x="37" y="14"/>
                          </a:lnTo>
                          <a:lnTo>
                            <a:pt x="30" y="12"/>
                          </a:lnTo>
                          <a:lnTo>
                            <a:pt x="33" y="7"/>
                          </a:lnTo>
                          <a:lnTo>
                            <a:pt x="25" y="8"/>
                          </a:lnTo>
                          <a:lnTo>
                            <a:pt x="26" y="0"/>
                          </a:lnTo>
                          <a:lnTo>
                            <a:pt x="19" y="1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44" name="Freeform 343"/>
                    <p:cNvSpPr>
                      <a:spLocks/>
                    </p:cNvSpPr>
                    <p:nvPr/>
                  </p:nvSpPr>
                  <p:spPr bwMode="auto">
                    <a:xfrm>
                      <a:off x="1142" y="2739"/>
                      <a:ext cx="16" cy="15"/>
                    </a:xfrm>
                    <a:custGeom>
                      <a:avLst/>
                      <a:gdLst>
                        <a:gd name="T0" fmla="*/ 2 w 31"/>
                        <a:gd name="T1" fmla="*/ 1 h 31"/>
                        <a:gd name="T2" fmla="*/ 2 w 31"/>
                        <a:gd name="T3" fmla="*/ 0 h 31"/>
                        <a:gd name="T4" fmla="*/ 2 w 31"/>
                        <a:gd name="T5" fmla="*/ 1 h 31"/>
                        <a:gd name="T6" fmla="*/ 0 w 31"/>
                        <a:gd name="T7" fmla="*/ 0 h 31"/>
                        <a:gd name="T8" fmla="*/ 1 w 31"/>
                        <a:gd name="T9" fmla="*/ 1 h 31"/>
                        <a:gd name="T10" fmla="*/ 0 w 31"/>
                        <a:gd name="T11" fmla="*/ 1 h 31"/>
                        <a:gd name="T12" fmla="*/ 1 w 31"/>
                        <a:gd name="T13" fmla="*/ 2 h 31"/>
                        <a:gd name="T14" fmla="*/ 0 w 31"/>
                        <a:gd name="T15" fmla="*/ 2 h 31"/>
                        <a:gd name="T16" fmla="*/ 1 w 31"/>
                        <a:gd name="T17" fmla="*/ 2 h 31"/>
                        <a:gd name="T18" fmla="*/ 1 w 31"/>
                        <a:gd name="T19" fmla="*/ 3 h 31"/>
                        <a:gd name="T20" fmla="*/ 2 w 31"/>
                        <a:gd name="T21" fmla="*/ 2 h 31"/>
                        <a:gd name="T22" fmla="*/ 2 w 31"/>
                        <a:gd name="T23" fmla="*/ 3 h 31"/>
                        <a:gd name="T24" fmla="*/ 2 w 31"/>
                        <a:gd name="T25" fmla="*/ 2 h 31"/>
                        <a:gd name="T26" fmla="*/ 3 w 31"/>
                        <a:gd name="T27" fmla="*/ 3 h 31"/>
                        <a:gd name="T28" fmla="*/ 3 w 31"/>
                        <a:gd name="T29" fmla="*/ 2 h 31"/>
                        <a:gd name="T30" fmla="*/ 4 w 31"/>
                        <a:gd name="T31" fmla="*/ 3 h 31"/>
                        <a:gd name="T32" fmla="*/ 3 w 31"/>
                        <a:gd name="T33" fmla="*/ 2 h 31"/>
                        <a:gd name="T34" fmla="*/ 4 w 31"/>
                        <a:gd name="T35" fmla="*/ 2 h 31"/>
                        <a:gd name="T36" fmla="*/ 4 w 31"/>
                        <a:gd name="T37" fmla="*/ 2 h 31"/>
                        <a:gd name="T38" fmla="*/ 4 w 31"/>
                        <a:gd name="T39" fmla="*/ 1 h 31"/>
                        <a:gd name="T40" fmla="*/ 3 w 31"/>
                        <a:gd name="T41" fmla="*/ 1 h 31"/>
                        <a:gd name="T42" fmla="*/ 4 w 31"/>
                        <a:gd name="T43" fmla="*/ 0 h 31"/>
                        <a:gd name="T44" fmla="*/ 3 w 31"/>
                        <a:gd name="T45" fmla="*/ 0 h 31"/>
                        <a:gd name="T46" fmla="*/ 3 w 31"/>
                        <a:gd name="T47" fmla="*/ 0 h 31"/>
                        <a:gd name="T48" fmla="*/ 2 w 31"/>
                        <a:gd name="T49" fmla="*/ 1 h 3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1" h="31">
                          <a:moveTo>
                            <a:pt x="15" y="9"/>
                          </a:moveTo>
                          <a:lnTo>
                            <a:pt x="12" y="4"/>
                          </a:lnTo>
                          <a:lnTo>
                            <a:pt x="10" y="9"/>
                          </a:lnTo>
                          <a:lnTo>
                            <a:pt x="0" y="4"/>
                          </a:lnTo>
                          <a:lnTo>
                            <a:pt x="7" y="11"/>
                          </a:lnTo>
                          <a:lnTo>
                            <a:pt x="0" y="12"/>
                          </a:lnTo>
                          <a:lnTo>
                            <a:pt x="5" y="18"/>
                          </a:lnTo>
                          <a:lnTo>
                            <a:pt x="0" y="21"/>
                          </a:lnTo>
                          <a:lnTo>
                            <a:pt x="8" y="19"/>
                          </a:lnTo>
                          <a:lnTo>
                            <a:pt x="7" y="26"/>
                          </a:lnTo>
                          <a:lnTo>
                            <a:pt x="10" y="23"/>
                          </a:lnTo>
                          <a:lnTo>
                            <a:pt x="12" y="31"/>
                          </a:lnTo>
                          <a:lnTo>
                            <a:pt x="15" y="21"/>
                          </a:lnTo>
                          <a:lnTo>
                            <a:pt x="19" y="28"/>
                          </a:lnTo>
                          <a:lnTo>
                            <a:pt x="21" y="21"/>
                          </a:lnTo>
                          <a:lnTo>
                            <a:pt x="26" y="26"/>
                          </a:lnTo>
                          <a:lnTo>
                            <a:pt x="24" y="19"/>
                          </a:lnTo>
                          <a:lnTo>
                            <a:pt x="31" y="19"/>
                          </a:lnTo>
                          <a:lnTo>
                            <a:pt x="26" y="16"/>
                          </a:lnTo>
                          <a:lnTo>
                            <a:pt x="29" y="12"/>
                          </a:lnTo>
                          <a:lnTo>
                            <a:pt x="24" y="11"/>
                          </a:lnTo>
                          <a:lnTo>
                            <a:pt x="26" y="7"/>
                          </a:lnTo>
                          <a:lnTo>
                            <a:pt x="21" y="7"/>
                          </a:lnTo>
                          <a:lnTo>
                            <a:pt x="21" y="0"/>
                          </a:lnTo>
                          <a:lnTo>
                            <a:pt x="15" y="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45" name="Freeform 344"/>
                    <p:cNvSpPr>
                      <a:spLocks/>
                    </p:cNvSpPr>
                    <p:nvPr/>
                  </p:nvSpPr>
                  <p:spPr bwMode="auto">
                    <a:xfrm>
                      <a:off x="1144" y="2740"/>
                      <a:ext cx="12" cy="12"/>
                    </a:xfrm>
                    <a:custGeom>
                      <a:avLst/>
                      <a:gdLst>
                        <a:gd name="T0" fmla="*/ 2 w 24"/>
                        <a:gd name="T1" fmla="*/ 1 h 24"/>
                        <a:gd name="T2" fmla="*/ 2 w 24"/>
                        <a:gd name="T3" fmla="*/ 1 h 24"/>
                        <a:gd name="T4" fmla="*/ 2 w 24"/>
                        <a:gd name="T5" fmla="*/ 1 h 24"/>
                        <a:gd name="T6" fmla="*/ 0 w 24"/>
                        <a:gd name="T7" fmla="*/ 1 h 24"/>
                        <a:gd name="T8" fmla="*/ 1 w 24"/>
                        <a:gd name="T9" fmla="*/ 1 h 24"/>
                        <a:gd name="T10" fmla="*/ 0 w 24"/>
                        <a:gd name="T11" fmla="*/ 2 h 24"/>
                        <a:gd name="T12" fmla="*/ 1 w 24"/>
                        <a:gd name="T13" fmla="*/ 2 h 24"/>
                        <a:gd name="T14" fmla="*/ 0 w 24"/>
                        <a:gd name="T15" fmla="*/ 2 h 24"/>
                        <a:gd name="T16" fmla="*/ 1 w 24"/>
                        <a:gd name="T17" fmla="*/ 2 h 24"/>
                        <a:gd name="T18" fmla="*/ 1 w 24"/>
                        <a:gd name="T19" fmla="*/ 3 h 24"/>
                        <a:gd name="T20" fmla="*/ 2 w 24"/>
                        <a:gd name="T21" fmla="*/ 3 h 24"/>
                        <a:gd name="T22" fmla="*/ 2 w 24"/>
                        <a:gd name="T23" fmla="*/ 3 h 24"/>
                        <a:gd name="T24" fmla="*/ 2 w 24"/>
                        <a:gd name="T25" fmla="*/ 3 h 24"/>
                        <a:gd name="T26" fmla="*/ 2 w 24"/>
                        <a:gd name="T27" fmla="*/ 3 h 24"/>
                        <a:gd name="T28" fmla="*/ 2 w 24"/>
                        <a:gd name="T29" fmla="*/ 2 h 24"/>
                        <a:gd name="T30" fmla="*/ 3 w 24"/>
                        <a:gd name="T31" fmla="*/ 3 h 24"/>
                        <a:gd name="T32" fmla="*/ 3 w 24"/>
                        <a:gd name="T33" fmla="*/ 2 h 24"/>
                        <a:gd name="T34" fmla="*/ 3 w 24"/>
                        <a:gd name="T35" fmla="*/ 2 h 24"/>
                        <a:gd name="T36" fmla="*/ 3 w 24"/>
                        <a:gd name="T37" fmla="*/ 2 h 24"/>
                        <a:gd name="T38" fmla="*/ 3 w 24"/>
                        <a:gd name="T39" fmla="*/ 1 h 24"/>
                        <a:gd name="T40" fmla="*/ 3 w 24"/>
                        <a:gd name="T41" fmla="*/ 1 h 24"/>
                        <a:gd name="T42" fmla="*/ 3 w 24"/>
                        <a:gd name="T43" fmla="*/ 1 h 24"/>
                        <a:gd name="T44" fmla="*/ 2 w 24"/>
                        <a:gd name="T45" fmla="*/ 1 h 24"/>
                        <a:gd name="T46" fmla="*/ 2 w 24"/>
                        <a:gd name="T47" fmla="*/ 0 h 24"/>
                        <a:gd name="T48" fmla="*/ 2 w 24"/>
                        <a:gd name="T49" fmla="*/ 1 h 2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4" h="24">
                          <a:moveTo>
                            <a:pt x="12" y="7"/>
                          </a:moveTo>
                          <a:lnTo>
                            <a:pt x="9" y="1"/>
                          </a:lnTo>
                          <a:lnTo>
                            <a:pt x="9" y="7"/>
                          </a:lnTo>
                          <a:lnTo>
                            <a:pt x="0" y="1"/>
                          </a:lnTo>
                          <a:lnTo>
                            <a:pt x="5" y="8"/>
                          </a:lnTo>
                          <a:lnTo>
                            <a:pt x="0" y="10"/>
                          </a:lnTo>
                          <a:lnTo>
                            <a:pt x="4" y="14"/>
                          </a:lnTo>
                          <a:lnTo>
                            <a:pt x="0" y="15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9" y="17"/>
                          </a:lnTo>
                          <a:lnTo>
                            <a:pt x="9" y="24"/>
                          </a:lnTo>
                          <a:lnTo>
                            <a:pt x="12" y="17"/>
                          </a:lnTo>
                          <a:lnTo>
                            <a:pt x="16" y="22"/>
                          </a:lnTo>
                          <a:lnTo>
                            <a:pt x="16" y="15"/>
                          </a:lnTo>
                          <a:lnTo>
                            <a:pt x="21" y="20"/>
                          </a:lnTo>
                          <a:lnTo>
                            <a:pt x="19" y="14"/>
                          </a:lnTo>
                          <a:lnTo>
                            <a:pt x="24" y="15"/>
                          </a:lnTo>
                          <a:lnTo>
                            <a:pt x="19" y="12"/>
                          </a:lnTo>
                          <a:lnTo>
                            <a:pt x="24" y="8"/>
                          </a:lnTo>
                          <a:lnTo>
                            <a:pt x="19" y="8"/>
                          </a:lnTo>
                          <a:lnTo>
                            <a:pt x="21" y="5"/>
                          </a:lnTo>
                          <a:lnTo>
                            <a:pt x="16" y="5"/>
                          </a:lnTo>
                          <a:lnTo>
                            <a:pt x="16" y="0"/>
                          </a:lnTo>
                          <a:lnTo>
                            <a:pt x="12" y="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46" name="Freeform 345"/>
                    <p:cNvSpPr>
                      <a:spLocks/>
                    </p:cNvSpPr>
                    <p:nvPr/>
                  </p:nvSpPr>
                  <p:spPr bwMode="auto">
                    <a:xfrm>
                      <a:off x="1146" y="2742"/>
                      <a:ext cx="8" cy="9"/>
                    </a:xfrm>
                    <a:custGeom>
                      <a:avLst/>
                      <a:gdLst>
                        <a:gd name="T0" fmla="*/ 1 w 17"/>
                        <a:gd name="T1" fmla="*/ 1 h 17"/>
                        <a:gd name="T2" fmla="*/ 0 w 17"/>
                        <a:gd name="T3" fmla="*/ 1 h 17"/>
                        <a:gd name="T4" fmla="*/ 0 w 17"/>
                        <a:gd name="T5" fmla="*/ 1 h 17"/>
                        <a:gd name="T6" fmla="*/ 0 w 17"/>
                        <a:gd name="T7" fmla="*/ 1 h 17"/>
                        <a:gd name="T8" fmla="*/ 0 w 17"/>
                        <a:gd name="T9" fmla="*/ 1 h 17"/>
                        <a:gd name="T10" fmla="*/ 0 w 17"/>
                        <a:gd name="T11" fmla="*/ 1 h 17"/>
                        <a:gd name="T12" fmla="*/ 0 w 17"/>
                        <a:gd name="T13" fmla="*/ 2 h 17"/>
                        <a:gd name="T14" fmla="*/ 0 w 17"/>
                        <a:gd name="T15" fmla="*/ 2 h 17"/>
                        <a:gd name="T16" fmla="*/ 0 w 17"/>
                        <a:gd name="T17" fmla="*/ 2 h 17"/>
                        <a:gd name="T18" fmla="*/ 0 w 17"/>
                        <a:gd name="T19" fmla="*/ 2 h 17"/>
                        <a:gd name="T20" fmla="*/ 0 w 17"/>
                        <a:gd name="T21" fmla="*/ 2 h 17"/>
                        <a:gd name="T22" fmla="*/ 0 w 17"/>
                        <a:gd name="T23" fmla="*/ 3 h 17"/>
                        <a:gd name="T24" fmla="*/ 1 w 17"/>
                        <a:gd name="T25" fmla="*/ 2 h 17"/>
                        <a:gd name="T26" fmla="*/ 1 w 17"/>
                        <a:gd name="T27" fmla="*/ 2 h 17"/>
                        <a:gd name="T28" fmla="*/ 1 w 17"/>
                        <a:gd name="T29" fmla="*/ 2 h 17"/>
                        <a:gd name="T30" fmla="*/ 1 w 17"/>
                        <a:gd name="T31" fmla="*/ 2 h 17"/>
                        <a:gd name="T32" fmla="*/ 1 w 17"/>
                        <a:gd name="T33" fmla="*/ 2 h 17"/>
                        <a:gd name="T34" fmla="*/ 2 w 17"/>
                        <a:gd name="T35" fmla="*/ 2 h 17"/>
                        <a:gd name="T36" fmla="*/ 1 w 17"/>
                        <a:gd name="T37" fmla="*/ 2 h 17"/>
                        <a:gd name="T38" fmla="*/ 2 w 17"/>
                        <a:gd name="T39" fmla="*/ 1 h 17"/>
                        <a:gd name="T40" fmla="*/ 1 w 17"/>
                        <a:gd name="T41" fmla="*/ 1 h 17"/>
                        <a:gd name="T42" fmla="*/ 1 w 17"/>
                        <a:gd name="T43" fmla="*/ 1 h 17"/>
                        <a:gd name="T44" fmla="*/ 1 w 17"/>
                        <a:gd name="T45" fmla="*/ 1 h 17"/>
                        <a:gd name="T46" fmla="*/ 1 w 17"/>
                        <a:gd name="T47" fmla="*/ 0 h 17"/>
                        <a:gd name="T48" fmla="*/ 1 w 17"/>
                        <a:gd name="T49" fmla="*/ 1 h 1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5"/>
                          </a:moveTo>
                          <a:lnTo>
                            <a:pt x="7" y="2"/>
                          </a:lnTo>
                          <a:lnTo>
                            <a:pt x="5" y="5"/>
                          </a:lnTo>
                          <a:lnTo>
                            <a:pt x="0" y="2"/>
                          </a:lnTo>
                          <a:lnTo>
                            <a:pt x="3" y="5"/>
                          </a:lnTo>
                          <a:lnTo>
                            <a:pt x="0" y="7"/>
                          </a:lnTo>
                          <a:lnTo>
                            <a:pt x="3" y="9"/>
                          </a:lnTo>
                          <a:lnTo>
                            <a:pt x="0" y="12"/>
                          </a:lnTo>
                          <a:lnTo>
                            <a:pt x="5" y="11"/>
                          </a:lnTo>
                          <a:lnTo>
                            <a:pt x="3" y="14"/>
                          </a:lnTo>
                          <a:lnTo>
                            <a:pt x="7" y="12"/>
                          </a:lnTo>
                          <a:lnTo>
                            <a:pt x="7" y="17"/>
                          </a:lnTo>
                          <a:lnTo>
                            <a:pt x="8" y="12"/>
                          </a:lnTo>
                          <a:lnTo>
                            <a:pt x="10" y="16"/>
                          </a:lnTo>
                          <a:lnTo>
                            <a:pt x="10" y="12"/>
                          </a:lnTo>
                          <a:lnTo>
                            <a:pt x="14" y="14"/>
                          </a:lnTo>
                          <a:lnTo>
                            <a:pt x="14" y="11"/>
                          </a:lnTo>
                          <a:lnTo>
                            <a:pt x="17" y="11"/>
                          </a:lnTo>
                          <a:lnTo>
                            <a:pt x="14" y="9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4" y="4"/>
                          </a:lnTo>
                          <a:lnTo>
                            <a:pt x="12" y="4"/>
                          </a:lnTo>
                          <a:lnTo>
                            <a:pt x="12" y="0"/>
                          </a:lnTo>
                          <a:lnTo>
                            <a:pt x="8" y="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47" name="Freeform 346"/>
                    <p:cNvSpPr>
                      <a:spLocks/>
                    </p:cNvSpPr>
                    <p:nvPr/>
                  </p:nvSpPr>
                  <p:spPr bwMode="auto">
                    <a:xfrm>
                      <a:off x="1148" y="2744"/>
                      <a:ext cx="5" cy="5"/>
                    </a:xfrm>
                    <a:custGeom>
                      <a:avLst/>
                      <a:gdLst>
                        <a:gd name="T0" fmla="*/ 0 w 11"/>
                        <a:gd name="T1" fmla="*/ 1 h 10"/>
                        <a:gd name="T2" fmla="*/ 0 w 11"/>
                        <a:gd name="T3" fmla="*/ 1 h 10"/>
                        <a:gd name="T4" fmla="*/ 0 w 11"/>
                        <a:gd name="T5" fmla="*/ 1 h 10"/>
                        <a:gd name="T6" fmla="*/ 0 w 11"/>
                        <a:gd name="T7" fmla="*/ 1 h 10"/>
                        <a:gd name="T8" fmla="*/ 0 w 11"/>
                        <a:gd name="T9" fmla="*/ 1 h 10"/>
                        <a:gd name="T10" fmla="*/ 0 w 11"/>
                        <a:gd name="T11" fmla="*/ 1 h 10"/>
                        <a:gd name="T12" fmla="*/ 0 w 11"/>
                        <a:gd name="T13" fmla="*/ 1 h 10"/>
                        <a:gd name="T14" fmla="*/ 0 w 11"/>
                        <a:gd name="T15" fmla="*/ 1 h 10"/>
                        <a:gd name="T16" fmla="*/ 0 w 11"/>
                        <a:gd name="T17" fmla="*/ 1 h 10"/>
                        <a:gd name="T18" fmla="*/ 0 w 11"/>
                        <a:gd name="T19" fmla="*/ 1 h 10"/>
                        <a:gd name="T20" fmla="*/ 0 w 11"/>
                        <a:gd name="T21" fmla="*/ 1 h 10"/>
                        <a:gd name="T22" fmla="*/ 0 w 11"/>
                        <a:gd name="T23" fmla="*/ 2 h 10"/>
                        <a:gd name="T24" fmla="*/ 0 w 11"/>
                        <a:gd name="T25" fmla="*/ 1 h 10"/>
                        <a:gd name="T26" fmla="*/ 0 w 11"/>
                        <a:gd name="T27" fmla="*/ 1 h 10"/>
                        <a:gd name="T28" fmla="*/ 0 w 11"/>
                        <a:gd name="T29" fmla="*/ 1 h 10"/>
                        <a:gd name="T30" fmla="*/ 1 w 11"/>
                        <a:gd name="T31" fmla="*/ 1 h 10"/>
                        <a:gd name="T32" fmla="*/ 1 w 11"/>
                        <a:gd name="T33" fmla="*/ 1 h 10"/>
                        <a:gd name="T34" fmla="*/ 1 w 11"/>
                        <a:gd name="T35" fmla="*/ 1 h 10"/>
                        <a:gd name="T36" fmla="*/ 1 w 11"/>
                        <a:gd name="T37" fmla="*/ 1 h 10"/>
                        <a:gd name="T38" fmla="*/ 1 w 11"/>
                        <a:gd name="T39" fmla="*/ 1 h 10"/>
                        <a:gd name="T40" fmla="*/ 1 w 11"/>
                        <a:gd name="T41" fmla="*/ 1 h 10"/>
                        <a:gd name="T42" fmla="*/ 1 w 11"/>
                        <a:gd name="T43" fmla="*/ 1 h 10"/>
                        <a:gd name="T44" fmla="*/ 0 w 11"/>
                        <a:gd name="T45" fmla="*/ 1 h 10"/>
                        <a:gd name="T46" fmla="*/ 0 w 11"/>
                        <a:gd name="T47" fmla="*/ 0 h 10"/>
                        <a:gd name="T48" fmla="*/ 0 w 11"/>
                        <a:gd name="T49" fmla="*/ 1 h 1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1" h="10">
                          <a:moveTo>
                            <a:pt x="5" y="3"/>
                          </a:moveTo>
                          <a:lnTo>
                            <a:pt x="4" y="1"/>
                          </a:lnTo>
                          <a:lnTo>
                            <a:pt x="4" y="3"/>
                          </a:lnTo>
                          <a:lnTo>
                            <a:pt x="0" y="1"/>
                          </a:lnTo>
                          <a:lnTo>
                            <a:pt x="2" y="3"/>
                          </a:lnTo>
                          <a:lnTo>
                            <a:pt x="0" y="3"/>
                          </a:lnTo>
                          <a:lnTo>
                            <a:pt x="2" y="5"/>
                          </a:lnTo>
                          <a:lnTo>
                            <a:pt x="0" y="7"/>
                          </a:lnTo>
                          <a:lnTo>
                            <a:pt x="4" y="7"/>
                          </a:lnTo>
                          <a:lnTo>
                            <a:pt x="2" y="8"/>
                          </a:lnTo>
                          <a:lnTo>
                            <a:pt x="4" y="7"/>
                          </a:lnTo>
                          <a:lnTo>
                            <a:pt x="4" y="10"/>
                          </a:lnTo>
                          <a:lnTo>
                            <a:pt x="5" y="7"/>
                          </a:lnTo>
                          <a:lnTo>
                            <a:pt x="7" y="8"/>
                          </a:lnTo>
                          <a:lnTo>
                            <a:pt x="7" y="7"/>
                          </a:lnTo>
                          <a:lnTo>
                            <a:pt x="9" y="8"/>
                          </a:lnTo>
                          <a:lnTo>
                            <a:pt x="9" y="7"/>
                          </a:lnTo>
                          <a:lnTo>
                            <a:pt x="11" y="7"/>
                          </a:lnTo>
                          <a:lnTo>
                            <a:pt x="9" y="5"/>
                          </a:lnTo>
                          <a:lnTo>
                            <a:pt x="11" y="3"/>
                          </a:lnTo>
                          <a:lnTo>
                            <a:pt x="9" y="3"/>
                          </a:lnTo>
                          <a:lnTo>
                            <a:pt x="9" y="1"/>
                          </a:lnTo>
                          <a:lnTo>
                            <a:pt x="7" y="1"/>
                          </a:lnTo>
                          <a:lnTo>
                            <a:pt x="7" y="0"/>
                          </a:lnTo>
                          <a:lnTo>
                            <a:pt x="5" y="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48" name="Freeform 347"/>
                    <p:cNvSpPr>
                      <a:spLocks/>
                    </p:cNvSpPr>
                    <p:nvPr/>
                  </p:nvSpPr>
                  <p:spPr bwMode="auto">
                    <a:xfrm>
                      <a:off x="1149" y="2746"/>
                      <a:ext cx="2" cy="1"/>
                    </a:xfrm>
                    <a:custGeom>
                      <a:avLst/>
                      <a:gdLst>
                        <a:gd name="T0" fmla="*/ 1 w 3"/>
                        <a:gd name="T1" fmla="*/ 0 h 4"/>
                        <a:gd name="T2" fmla="*/ 1 w 3"/>
                        <a:gd name="T3" fmla="*/ 0 h 4"/>
                        <a:gd name="T4" fmla="*/ 1 w 3"/>
                        <a:gd name="T5" fmla="*/ 0 h 4"/>
                        <a:gd name="T6" fmla="*/ 0 w 3"/>
                        <a:gd name="T7" fmla="*/ 0 h 4"/>
                        <a:gd name="T8" fmla="*/ 0 w 3"/>
                        <a:gd name="T9" fmla="*/ 0 h 4"/>
                        <a:gd name="T10" fmla="*/ 0 w 3"/>
                        <a:gd name="T11" fmla="*/ 0 h 4"/>
                        <a:gd name="T12" fmla="*/ 0 w 3"/>
                        <a:gd name="T13" fmla="*/ 0 h 4"/>
                        <a:gd name="T14" fmla="*/ 0 w 3"/>
                        <a:gd name="T15" fmla="*/ 0 h 4"/>
                        <a:gd name="T16" fmla="*/ 1 w 3"/>
                        <a:gd name="T17" fmla="*/ 0 h 4"/>
                        <a:gd name="T18" fmla="*/ 0 w 3"/>
                        <a:gd name="T19" fmla="*/ 0 h 4"/>
                        <a:gd name="T20" fmla="*/ 1 w 3"/>
                        <a:gd name="T21" fmla="*/ 0 h 4"/>
                        <a:gd name="T22" fmla="*/ 1 w 3"/>
                        <a:gd name="T23" fmla="*/ 0 h 4"/>
                        <a:gd name="T24" fmla="*/ 1 w 3"/>
                        <a:gd name="T25" fmla="*/ 0 h 4"/>
                        <a:gd name="T26" fmla="*/ 1 w 3"/>
                        <a:gd name="T27" fmla="*/ 0 h 4"/>
                        <a:gd name="T28" fmla="*/ 1 w 3"/>
                        <a:gd name="T29" fmla="*/ 0 h 4"/>
                        <a:gd name="T30" fmla="*/ 1 w 3"/>
                        <a:gd name="T31" fmla="*/ 0 h 4"/>
                        <a:gd name="T32" fmla="*/ 1 w 3"/>
                        <a:gd name="T33" fmla="*/ 0 h 4"/>
                        <a:gd name="T34" fmla="*/ 1 w 3"/>
                        <a:gd name="T35" fmla="*/ 0 h 4"/>
                        <a:gd name="T36" fmla="*/ 1 w 3"/>
                        <a:gd name="T37" fmla="*/ 0 h 4"/>
                        <a:gd name="T38" fmla="*/ 1 w 3"/>
                        <a:gd name="T39" fmla="*/ 0 h 4"/>
                        <a:gd name="T40" fmla="*/ 1 w 3"/>
                        <a:gd name="T41" fmla="*/ 0 h 4"/>
                        <a:gd name="T42" fmla="*/ 1 w 3"/>
                        <a:gd name="T43" fmla="*/ 0 h 4"/>
                        <a:gd name="T44" fmla="*/ 1 w 3"/>
                        <a:gd name="T45" fmla="*/ 0 h 4"/>
                        <a:gd name="T46" fmla="*/ 1 w 3"/>
                        <a:gd name="T47" fmla="*/ 0 h 4"/>
                        <a:gd name="T48" fmla="*/ 1 w 3"/>
                        <a:gd name="T49" fmla="*/ 0 h 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1" y="2"/>
                          </a:moveTo>
                          <a:lnTo>
                            <a:pt x="1" y="0"/>
                          </a:lnTo>
                          <a:lnTo>
                            <a:pt x="1" y="2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1" y="2"/>
                          </a:lnTo>
                          <a:lnTo>
                            <a:pt x="0" y="4"/>
                          </a:lnTo>
                          <a:lnTo>
                            <a:pt x="1" y="2"/>
                          </a:lnTo>
                          <a:lnTo>
                            <a:pt x="1" y="4"/>
                          </a:lnTo>
                          <a:lnTo>
                            <a:pt x="1" y="2"/>
                          </a:lnTo>
                          <a:lnTo>
                            <a:pt x="1" y="4"/>
                          </a:lnTo>
                          <a:lnTo>
                            <a:pt x="1" y="2"/>
                          </a:lnTo>
                          <a:lnTo>
                            <a:pt x="3" y="4"/>
                          </a:lnTo>
                          <a:lnTo>
                            <a:pt x="3" y="2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1" y="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  <p:sp>
                <p:nvSpPr>
                  <p:cNvPr id="308" name="Freeform 307"/>
                  <p:cNvSpPr>
                    <a:spLocks/>
                  </p:cNvSpPr>
                  <p:nvPr/>
                </p:nvSpPr>
                <p:spPr bwMode="auto">
                  <a:xfrm>
                    <a:off x="1081" y="2681"/>
                    <a:ext cx="138" cy="130"/>
                  </a:xfrm>
                  <a:custGeom>
                    <a:avLst/>
                    <a:gdLst>
                      <a:gd name="T0" fmla="*/ 18 w 276"/>
                      <a:gd name="T1" fmla="*/ 9 h 260"/>
                      <a:gd name="T2" fmla="*/ 14 w 276"/>
                      <a:gd name="T3" fmla="*/ 4 h 260"/>
                      <a:gd name="T4" fmla="*/ 12 w 276"/>
                      <a:gd name="T5" fmla="*/ 10 h 260"/>
                      <a:gd name="T6" fmla="*/ 1 w 276"/>
                      <a:gd name="T7" fmla="*/ 4 h 260"/>
                      <a:gd name="T8" fmla="*/ 8 w 276"/>
                      <a:gd name="T9" fmla="*/ 12 h 260"/>
                      <a:gd name="T10" fmla="*/ 0 w 276"/>
                      <a:gd name="T11" fmla="*/ 13 h 260"/>
                      <a:gd name="T12" fmla="*/ 7 w 276"/>
                      <a:gd name="T13" fmla="*/ 18 h 260"/>
                      <a:gd name="T14" fmla="*/ 1 w 276"/>
                      <a:gd name="T15" fmla="*/ 22 h 260"/>
                      <a:gd name="T16" fmla="*/ 10 w 276"/>
                      <a:gd name="T17" fmla="*/ 21 h 260"/>
                      <a:gd name="T18" fmla="*/ 8 w 276"/>
                      <a:gd name="T19" fmla="*/ 27 h 260"/>
                      <a:gd name="T20" fmla="*/ 13 w 276"/>
                      <a:gd name="T21" fmla="*/ 24 h 260"/>
                      <a:gd name="T22" fmla="*/ 14 w 276"/>
                      <a:gd name="T23" fmla="*/ 33 h 260"/>
                      <a:gd name="T24" fmla="*/ 17 w 276"/>
                      <a:gd name="T25" fmla="*/ 23 h 260"/>
                      <a:gd name="T26" fmla="*/ 22 w 276"/>
                      <a:gd name="T27" fmla="*/ 30 h 260"/>
                      <a:gd name="T28" fmla="*/ 23 w 276"/>
                      <a:gd name="T29" fmla="*/ 22 h 260"/>
                      <a:gd name="T30" fmla="*/ 29 w 276"/>
                      <a:gd name="T31" fmla="*/ 28 h 260"/>
                      <a:gd name="T32" fmla="*/ 27 w 276"/>
                      <a:gd name="T33" fmla="*/ 20 h 260"/>
                      <a:gd name="T34" fmla="*/ 35 w 276"/>
                      <a:gd name="T35" fmla="*/ 20 h 260"/>
                      <a:gd name="T36" fmla="*/ 29 w 276"/>
                      <a:gd name="T37" fmla="*/ 16 h 260"/>
                      <a:gd name="T38" fmla="*/ 34 w 276"/>
                      <a:gd name="T39" fmla="*/ 13 h 260"/>
                      <a:gd name="T40" fmla="*/ 27 w 276"/>
                      <a:gd name="T41" fmla="*/ 11 h 260"/>
                      <a:gd name="T42" fmla="*/ 30 w 276"/>
                      <a:gd name="T43" fmla="*/ 7 h 260"/>
                      <a:gd name="T44" fmla="*/ 23 w 276"/>
                      <a:gd name="T45" fmla="*/ 8 h 260"/>
                      <a:gd name="T46" fmla="*/ 24 w 276"/>
                      <a:gd name="T47" fmla="*/ 0 h 260"/>
                      <a:gd name="T48" fmla="*/ 18 w 276"/>
                      <a:gd name="T49" fmla="*/ 9 h 26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76" h="260">
                        <a:moveTo>
                          <a:pt x="138" y="70"/>
                        </a:moveTo>
                        <a:lnTo>
                          <a:pt x="107" y="27"/>
                        </a:lnTo>
                        <a:lnTo>
                          <a:pt x="93" y="76"/>
                        </a:lnTo>
                        <a:lnTo>
                          <a:pt x="5" y="27"/>
                        </a:lnTo>
                        <a:lnTo>
                          <a:pt x="59" y="91"/>
                        </a:lnTo>
                        <a:lnTo>
                          <a:pt x="0" y="103"/>
                        </a:lnTo>
                        <a:lnTo>
                          <a:pt x="49" y="141"/>
                        </a:lnTo>
                        <a:lnTo>
                          <a:pt x="2" y="176"/>
                        </a:lnTo>
                        <a:lnTo>
                          <a:pt x="73" y="167"/>
                        </a:lnTo>
                        <a:lnTo>
                          <a:pt x="61" y="212"/>
                        </a:lnTo>
                        <a:lnTo>
                          <a:pt x="99" y="188"/>
                        </a:lnTo>
                        <a:lnTo>
                          <a:pt x="109" y="260"/>
                        </a:lnTo>
                        <a:lnTo>
                          <a:pt x="135" y="179"/>
                        </a:lnTo>
                        <a:lnTo>
                          <a:pt x="169" y="238"/>
                        </a:lnTo>
                        <a:lnTo>
                          <a:pt x="180" y="174"/>
                        </a:lnTo>
                        <a:lnTo>
                          <a:pt x="232" y="217"/>
                        </a:lnTo>
                        <a:lnTo>
                          <a:pt x="216" y="155"/>
                        </a:lnTo>
                        <a:lnTo>
                          <a:pt x="276" y="160"/>
                        </a:lnTo>
                        <a:lnTo>
                          <a:pt x="225" y="126"/>
                        </a:lnTo>
                        <a:lnTo>
                          <a:pt x="270" y="98"/>
                        </a:lnTo>
                        <a:lnTo>
                          <a:pt x="214" y="88"/>
                        </a:lnTo>
                        <a:lnTo>
                          <a:pt x="235" y="53"/>
                        </a:lnTo>
                        <a:lnTo>
                          <a:pt x="181" y="64"/>
                        </a:lnTo>
                        <a:lnTo>
                          <a:pt x="187" y="0"/>
                        </a:lnTo>
                        <a:lnTo>
                          <a:pt x="138" y="7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793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</p:grpSp>
          </p:grpSp>
        </p:grpSp>
      </p:grpSp>
      <p:sp>
        <p:nvSpPr>
          <p:cNvPr id="9" name="Text Box 698"/>
          <p:cNvSpPr txBox="1">
            <a:spLocks noChangeArrowheads="1"/>
          </p:cNvSpPr>
          <p:nvPr/>
        </p:nvSpPr>
        <p:spPr bwMode="auto">
          <a:xfrm>
            <a:off x="4814889" y="2538622"/>
            <a:ext cx="2420938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IE" altLang="en-US" sz="1400" b="1" dirty="0">
                <a:latin typeface="Calibri" panose="020F0502020204030204" pitchFamily="34" charset="0"/>
              </a:rPr>
              <a:t>ScFv added to </a:t>
            </a:r>
            <a:r>
              <a:rPr lang="en-IE" altLang="en-US" sz="1400" b="1" dirty="0" smtClean="0">
                <a:latin typeface="Calibri" panose="020F0502020204030204" pitchFamily="34" charset="0"/>
              </a:rPr>
              <a:t>device </a:t>
            </a:r>
            <a:r>
              <a:rPr lang="en-IE" altLang="en-US" sz="1400" b="1" dirty="0">
                <a:latin typeface="Calibri" panose="020F0502020204030204" pitchFamily="34" charset="0"/>
              </a:rPr>
              <a:t>with free antigen</a:t>
            </a:r>
          </a:p>
        </p:txBody>
      </p:sp>
      <p:grpSp>
        <p:nvGrpSpPr>
          <p:cNvPr id="10" name="Group 9"/>
          <p:cNvGrpSpPr>
            <a:grpSpLocks/>
          </p:cNvGrpSpPr>
          <p:nvPr/>
        </p:nvGrpSpPr>
        <p:grpSpPr bwMode="auto">
          <a:xfrm>
            <a:off x="7198553" y="1574269"/>
            <a:ext cx="1947874" cy="515938"/>
            <a:chOff x="3533" y="1315"/>
            <a:chExt cx="1227" cy="325"/>
          </a:xfrm>
        </p:grpSpPr>
        <p:sp>
          <p:nvSpPr>
            <p:cNvPr id="275" name="Oval 274"/>
            <p:cNvSpPr>
              <a:spLocks noChangeArrowheads="1"/>
            </p:cNvSpPr>
            <p:nvPr/>
          </p:nvSpPr>
          <p:spPr bwMode="auto">
            <a:xfrm rot="-93463">
              <a:off x="4363" y="1486"/>
              <a:ext cx="59" cy="48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76" name="Oval 275"/>
            <p:cNvSpPr>
              <a:spLocks noChangeArrowheads="1"/>
            </p:cNvSpPr>
            <p:nvPr/>
          </p:nvSpPr>
          <p:spPr bwMode="auto">
            <a:xfrm rot="-93463">
              <a:off x="3990" y="1350"/>
              <a:ext cx="60" cy="48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77" name="Oval 276"/>
            <p:cNvSpPr>
              <a:spLocks noChangeArrowheads="1"/>
            </p:cNvSpPr>
            <p:nvPr/>
          </p:nvSpPr>
          <p:spPr bwMode="auto">
            <a:xfrm rot="-93463">
              <a:off x="4035" y="1447"/>
              <a:ext cx="60" cy="48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78" name="Oval 277"/>
            <p:cNvSpPr>
              <a:spLocks noChangeArrowheads="1"/>
            </p:cNvSpPr>
            <p:nvPr/>
          </p:nvSpPr>
          <p:spPr bwMode="auto">
            <a:xfrm rot="-93463">
              <a:off x="4260" y="1350"/>
              <a:ext cx="60" cy="48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79" name="Oval 278"/>
            <p:cNvSpPr>
              <a:spLocks noChangeArrowheads="1"/>
            </p:cNvSpPr>
            <p:nvPr/>
          </p:nvSpPr>
          <p:spPr bwMode="auto">
            <a:xfrm rot="-93463">
              <a:off x="4441" y="1403"/>
              <a:ext cx="59" cy="48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80" name="Oval 279"/>
            <p:cNvSpPr>
              <a:spLocks noChangeArrowheads="1"/>
            </p:cNvSpPr>
            <p:nvPr/>
          </p:nvSpPr>
          <p:spPr bwMode="auto">
            <a:xfrm rot="-93463">
              <a:off x="4561" y="1447"/>
              <a:ext cx="59" cy="48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grpSp>
          <p:nvGrpSpPr>
            <p:cNvPr id="281" name="Group 280"/>
            <p:cNvGrpSpPr>
              <a:grpSpLocks/>
            </p:cNvGrpSpPr>
            <p:nvPr/>
          </p:nvGrpSpPr>
          <p:grpSpPr bwMode="auto">
            <a:xfrm rot="-10699528">
              <a:off x="3800" y="1448"/>
              <a:ext cx="960" cy="192"/>
              <a:chOff x="2448" y="2592"/>
              <a:chExt cx="768" cy="192"/>
            </a:xfrm>
          </p:grpSpPr>
          <p:sp>
            <p:nvSpPr>
              <p:cNvPr id="289" name="Oval 288"/>
              <p:cNvSpPr>
                <a:spLocks noChangeArrowheads="1"/>
              </p:cNvSpPr>
              <p:nvPr/>
            </p:nvSpPr>
            <p:spPr bwMode="auto">
              <a:xfrm>
                <a:off x="2880" y="2688"/>
                <a:ext cx="48" cy="48"/>
              </a:xfrm>
              <a:prstGeom prst="ellipse">
                <a:avLst/>
              </a:prstGeom>
              <a:solidFill>
                <a:srgbClr val="008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eaLnBrk="1" hangingPunct="1"/>
                <a:endParaRPr lang="en-IE" altLang="en-US"/>
              </a:p>
            </p:txBody>
          </p:sp>
          <p:sp>
            <p:nvSpPr>
              <p:cNvPr id="290" name="Oval 289"/>
              <p:cNvSpPr>
                <a:spLocks noChangeArrowheads="1"/>
              </p:cNvSpPr>
              <p:nvPr/>
            </p:nvSpPr>
            <p:spPr bwMode="auto">
              <a:xfrm>
                <a:off x="2640" y="2592"/>
                <a:ext cx="48" cy="48"/>
              </a:xfrm>
              <a:prstGeom prst="ellipse">
                <a:avLst/>
              </a:prstGeom>
              <a:solidFill>
                <a:srgbClr val="008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eaLnBrk="1" hangingPunct="1"/>
                <a:endParaRPr lang="en-IE" altLang="en-US"/>
              </a:p>
            </p:txBody>
          </p:sp>
          <p:sp>
            <p:nvSpPr>
              <p:cNvPr id="291" name="Oval 290"/>
              <p:cNvSpPr>
                <a:spLocks noChangeArrowheads="1"/>
              </p:cNvSpPr>
              <p:nvPr/>
            </p:nvSpPr>
            <p:spPr bwMode="auto">
              <a:xfrm>
                <a:off x="2736" y="2592"/>
                <a:ext cx="48" cy="48"/>
              </a:xfrm>
              <a:prstGeom prst="ellipse">
                <a:avLst/>
              </a:prstGeom>
              <a:solidFill>
                <a:srgbClr val="008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eaLnBrk="1" hangingPunct="1"/>
                <a:endParaRPr lang="en-IE" altLang="en-US"/>
              </a:p>
            </p:txBody>
          </p:sp>
          <p:sp>
            <p:nvSpPr>
              <p:cNvPr id="292" name="Oval 291"/>
              <p:cNvSpPr>
                <a:spLocks noChangeArrowheads="1"/>
              </p:cNvSpPr>
              <p:nvPr/>
            </p:nvSpPr>
            <p:spPr bwMode="auto">
              <a:xfrm>
                <a:off x="2928" y="2592"/>
                <a:ext cx="48" cy="48"/>
              </a:xfrm>
              <a:prstGeom prst="ellipse">
                <a:avLst/>
              </a:prstGeom>
              <a:solidFill>
                <a:srgbClr val="008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eaLnBrk="1" hangingPunct="1"/>
                <a:endParaRPr lang="en-IE" altLang="en-US"/>
              </a:p>
            </p:txBody>
          </p:sp>
          <p:sp>
            <p:nvSpPr>
              <p:cNvPr id="293" name="Oval 292"/>
              <p:cNvSpPr>
                <a:spLocks noChangeArrowheads="1"/>
              </p:cNvSpPr>
              <p:nvPr/>
            </p:nvSpPr>
            <p:spPr bwMode="auto">
              <a:xfrm>
                <a:off x="3072" y="2640"/>
                <a:ext cx="48" cy="48"/>
              </a:xfrm>
              <a:prstGeom prst="ellipse">
                <a:avLst/>
              </a:prstGeom>
              <a:solidFill>
                <a:srgbClr val="008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eaLnBrk="1" hangingPunct="1"/>
                <a:endParaRPr lang="en-IE" altLang="en-US"/>
              </a:p>
            </p:txBody>
          </p:sp>
          <p:sp>
            <p:nvSpPr>
              <p:cNvPr id="294" name="Oval 293"/>
              <p:cNvSpPr>
                <a:spLocks noChangeArrowheads="1"/>
              </p:cNvSpPr>
              <p:nvPr/>
            </p:nvSpPr>
            <p:spPr bwMode="auto">
              <a:xfrm>
                <a:off x="2544" y="2640"/>
                <a:ext cx="48" cy="48"/>
              </a:xfrm>
              <a:prstGeom prst="ellipse">
                <a:avLst/>
              </a:prstGeom>
              <a:solidFill>
                <a:srgbClr val="008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eaLnBrk="1" hangingPunct="1"/>
                <a:endParaRPr lang="en-IE" altLang="en-US"/>
              </a:p>
            </p:txBody>
          </p:sp>
          <p:sp>
            <p:nvSpPr>
              <p:cNvPr id="295" name="Oval 294"/>
              <p:cNvSpPr>
                <a:spLocks noChangeArrowheads="1"/>
              </p:cNvSpPr>
              <p:nvPr/>
            </p:nvSpPr>
            <p:spPr bwMode="auto">
              <a:xfrm>
                <a:off x="3168" y="2688"/>
                <a:ext cx="48" cy="48"/>
              </a:xfrm>
              <a:prstGeom prst="ellipse">
                <a:avLst/>
              </a:prstGeom>
              <a:solidFill>
                <a:srgbClr val="008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eaLnBrk="1" hangingPunct="1"/>
                <a:endParaRPr lang="en-IE" altLang="en-US"/>
              </a:p>
            </p:txBody>
          </p:sp>
          <p:sp>
            <p:nvSpPr>
              <p:cNvPr id="296" name="Oval 295"/>
              <p:cNvSpPr>
                <a:spLocks noChangeArrowheads="1"/>
              </p:cNvSpPr>
              <p:nvPr/>
            </p:nvSpPr>
            <p:spPr bwMode="auto">
              <a:xfrm>
                <a:off x="2448" y="2736"/>
                <a:ext cx="48" cy="48"/>
              </a:xfrm>
              <a:prstGeom prst="ellipse">
                <a:avLst/>
              </a:prstGeom>
              <a:solidFill>
                <a:srgbClr val="008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eaLnBrk="1" hangingPunct="1"/>
                <a:endParaRPr lang="en-IE" altLang="en-US"/>
              </a:p>
            </p:txBody>
          </p:sp>
        </p:grpSp>
        <p:sp>
          <p:nvSpPr>
            <p:cNvPr id="282" name="Oval 281"/>
            <p:cNvSpPr>
              <a:spLocks noChangeArrowheads="1"/>
            </p:cNvSpPr>
            <p:nvPr/>
          </p:nvSpPr>
          <p:spPr bwMode="auto">
            <a:xfrm rot="-93463">
              <a:off x="3665" y="1349"/>
              <a:ext cx="60" cy="48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83" name="Oval 282"/>
            <p:cNvSpPr>
              <a:spLocks noChangeArrowheads="1"/>
            </p:cNvSpPr>
            <p:nvPr/>
          </p:nvSpPr>
          <p:spPr bwMode="auto">
            <a:xfrm rot="-93463">
              <a:off x="3756" y="1530"/>
              <a:ext cx="60" cy="48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84" name="Oval 283"/>
            <p:cNvSpPr>
              <a:spLocks noChangeArrowheads="1"/>
            </p:cNvSpPr>
            <p:nvPr/>
          </p:nvSpPr>
          <p:spPr bwMode="auto">
            <a:xfrm rot="-93463">
              <a:off x="3533" y="1407"/>
              <a:ext cx="60" cy="48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85" name="Oval 284"/>
            <p:cNvSpPr>
              <a:spLocks noChangeArrowheads="1"/>
            </p:cNvSpPr>
            <p:nvPr/>
          </p:nvSpPr>
          <p:spPr bwMode="auto">
            <a:xfrm rot="-93463">
              <a:off x="3571" y="1538"/>
              <a:ext cx="60" cy="48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86" name="Oval 285"/>
            <p:cNvSpPr>
              <a:spLocks noChangeArrowheads="1"/>
            </p:cNvSpPr>
            <p:nvPr/>
          </p:nvSpPr>
          <p:spPr bwMode="auto">
            <a:xfrm rot="-93463">
              <a:off x="3781" y="1406"/>
              <a:ext cx="60" cy="48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87" name="Oval 286"/>
            <p:cNvSpPr>
              <a:spLocks noChangeArrowheads="1"/>
            </p:cNvSpPr>
            <p:nvPr/>
          </p:nvSpPr>
          <p:spPr bwMode="auto">
            <a:xfrm rot="-93463">
              <a:off x="4439" y="1322"/>
              <a:ext cx="59" cy="48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88" name="Oval 287"/>
            <p:cNvSpPr>
              <a:spLocks noChangeArrowheads="1"/>
            </p:cNvSpPr>
            <p:nvPr/>
          </p:nvSpPr>
          <p:spPr bwMode="auto">
            <a:xfrm rot="-93463">
              <a:off x="4132" y="1315"/>
              <a:ext cx="60" cy="48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</p:grpSp>
      <p:sp>
        <p:nvSpPr>
          <p:cNvPr id="12" name="Text Box 725"/>
          <p:cNvSpPr txBox="1">
            <a:spLocks noChangeArrowheads="1"/>
          </p:cNvSpPr>
          <p:nvPr/>
        </p:nvSpPr>
        <p:spPr bwMode="auto">
          <a:xfrm>
            <a:off x="6527009" y="2481914"/>
            <a:ext cx="31686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IE" altLang="en-US" sz="1400" b="1" dirty="0" smtClean="0">
                <a:latin typeface="Calibri" panose="020F0502020204030204" pitchFamily="34" charset="0"/>
              </a:rPr>
              <a:t>Microcystin</a:t>
            </a:r>
            <a:endParaRPr lang="en-IE" altLang="en-US" sz="1400" b="1" dirty="0">
              <a:latin typeface="Calibri" panose="020F0502020204030204" pitchFamily="34" charset="0"/>
            </a:endParaRPr>
          </a:p>
        </p:txBody>
      </p:sp>
      <p:grpSp>
        <p:nvGrpSpPr>
          <p:cNvPr id="42" name="Group 41"/>
          <p:cNvGrpSpPr>
            <a:grpSpLocks/>
          </p:cNvGrpSpPr>
          <p:nvPr/>
        </p:nvGrpSpPr>
        <p:grpSpPr bwMode="auto">
          <a:xfrm>
            <a:off x="7850981" y="3799535"/>
            <a:ext cx="2286000" cy="1706563"/>
            <a:chOff x="1488" y="720"/>
            <a:chExt cx="864" cy="816"/>
          </a:xfrm>
          <a:solidFill>
            <a:srgbClr val="FFFF53"/>
          </a:solidFill>
        </p:grpSpPr>
        <p:sp>
          <p:nvSpPr>
            <p:cNvPr id="265" name="Oval 264"/>
            <p:cNvSpPr>
              <a:spLocks noChangeArrowheads="1"/>
            </p:cNvSpPr>
            <p:nvPr/>
          </p:nvSpPr>
          <p:spPr bwMode="auto">
            <a:xfrm>
              <a:off x="1488" y="1344"/>
              <a:ext cx="864" cy="192"/>
            </a:xfrm>
            <a:prstGeom prst="ellipse">
              <a:avLst/>
            </a:prstGeom>
            <a:grpFill/>
            <a:ln w="8001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grpSp>
          <p:nvGrpSpPr>
            <p:cNvPr id="266" name="Group 265"/>
            <p:cNvGrpSpPr>
              <a:grpSpLocks/>
            </p:cNvGrpSpPr>
            <p:nvPr/>
          </p:nvGrpSpPr>
          <p:grpSpPr bwMode="auto">
            <a:xfrm>
              <a:off x="1488" y="720"/>
              <a:ext cx="864" cy="816"/>
              <a:chOff x="1488" y="720"/>
              <a:chExt cx="864" cy="816"/>
            </a:xfrm>
            <a:grpFill/>
          </p:grpSpPr>
          <p:sp>
            <p:nvSpPr>
              <p:cNvPr id="267" name="Freeform 266"/>
              <p:cNvSpPr>
                <a:spLocks/>
              </p:cNvSpPr>
              <p:nvPr/>
            </p:nvSpPr>
            <p:spPr bwMode="auto">
              <a:xfrm>
                <a:off x="1488" y="720"/>
                <a:ext cx="864" cy="816"/>
              </a:xfrm>
              <a:custGeom>
                <a:avLst/>
                <a:gdLst>
                  <a:gd name="T0" fmla="*/ 230 w 1122"/>
                  <a:gd name="T1" fmla="*/ 1 h 1395"/>
                  <a:gd name="T2" fmla="*/ 179 w 1122"/>
                  <a:gd name="T3" fmla="*/ 2 h 1395"/>
                  <a:gd name="T4" fmla="*/ 134 w 1122"/>
                  <a:gd name="T5" fmla="*/ 4 h 1395"/>
                  <a:gd name="T6" fmla="*/ 93 w 1122"/>
                  <a:gd name="T7" fmla="*/ 8 h 1395"/>
                  <a:gd name="T8" fmla="*/ 59 w 1122"/>
                  <a:gd name="T9" fmla="*/ 13 h 1395"/>
                  <a:gd name="T10" fmla="*/ 31 w 1122"/>
                  <a:gd name="T11" fmla="*/ 18 h 1395"/>
                  <a:gd name="T12" fmla="*/ 12 w 1122"/>
                  <a:gd name="T13" fmla="*/ 25 h 1395"/>
                  <a:gd name="T14" fmla="*/ 2 w 1122"/>
                  <a:gd name="T15" fmla="*/ 32 h 1395"/>
                  <a:gd name="T16" fmla="*/ 0 w 1122"/>
                  <a:gd name="T17" fmla="*/ 245 h 1395"/>
                  <a:gd name="T18" fmla="*/ 5 w 1122"/>
                  <a:gd name="T19" fmla="*/ 251 h 1395"/>
                  <a:gd name="T20" fmla="*/ 21 w 1122"/>
                  <a:gd name="T21" fmla="*/ 257 h 1395"/>
                  <a:gd name="T22" fmla="*/ 43 w 1122"/>
                  <a:gd name="T23" fmla="*/ 264 h 1395"/>
                  <a:gd name="T24" fmla="*/ 75 w 1122"/>
                  <a:gd name="T25" fmla="*/ 269 h 1395"/>
                  <a:gd name="T26" fmla="*/ 112 w 1122"/>
                  <a:gd name="T27" fmla="*/ 273 h 1395"/>
                  <a:gd name="T28" fmla="*/ 156 w 1122"/>
                  <a:gd name="T29" fmla="*/ 277 h 1395"/>
                  <a:gd name="T30" fmla="*/ 204 w 1122"/>
                  <a:gd name="T31" fmla="*/ 278 h 1395"/>
                  <a:gd name="T32" fmla="*/ 256 w 1122"/>
                  <a:gd name="T33" fmla="*/ 279 h 1395"/>
                  <a:gd name="T34" fmla="*/ 308 w 1122"/>
                  <a:gd name="T35" fmla="*/ 278 h 1395"/>
                  <a:gd name="T36" fmla="*/ 357 w 1122"/>
                  <a:gd name="T37" fmla="*/ 277 h 1395"/>
                  <a:gd name="T38" fmla="*/ 400 w 1122"/>
                  <a:gd name="T39" fmla="*/ 273 h 1395"/>
                  <a:gd name="T40" fmla="*/ 437 w 1122"/>
                  <a:gd name="T41" fmla="*/ 269 h 1395"/>
                  <a:gd name="T42" fmla="*/ 469 w 1122"/>
                  <a:gd name="T43" fmla="*/ 264 h 1395"/>
                  <a:gd name="T44" fmla="*/ 493 w 1122"/>
                  <a:gd name="T45" fmla="*/ 257 h 1395"/>
                  <a:gd name="T46" fmla="*/ 507 w 1122"/>
                  <a:gd name="T47" fmla="*/ 251 h 1395"/>
                  <a:gd name="T48" fmla="*/ 512 w 1122"/>
                  <a:gd name="T49" fmla="*/ 245 h 1395"/>
                  <a:gd name="T50" fmla="*/ 511 w 1122"/>
                  <a:gd name="T51" fmla="*/ 32 h 1395"/>
                  <a:gd name="T52" fmla="*/ 501 w 1122"/>
                  <a:gd name="T53" fmla="*/ 25 h 1395"/>
                  <a:gd name="T54" fmla="*/ 481 w 1122"/>
                  <a:gd name="T55" fmla="*/ 18 h 1395"/>
                  <a:gd name="T56" fmla="*/ 454 w 1122"/>
                  <a:gd name="T57" fmla="*/ 13 h 1395"/>
                  <a:gd name="T58" fmla="*/ 419 w 1122"/>
                  <a:gd name="T59" fmla="*/ 8 h 1395"/>
                  <a:gd name="T60" fmla="*/ 378 w 1122"/>
                  <a:gd name="T61" fmla="*/ 4 h 1395"/>
                  <a:gd name="T62" fmla="*/ 333 w 1122"/>
                  <a:gd name="T63" fmla="*/ 2 h 1395"/>
                  <a:gd name="T64" fmla="*/ 283 w 1122"/>
                  <a:gd name="T65" fmla="*/ 1 h 139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22" h="1395">
                    <a:moveTo>
                      <a:pt x="561" y="0"/>
                    </a:moveTo>
                    <a:lnTo>
                      <a:pt x="504" y="1"/>
                    </a:lnTo>
                    <a:lnTo>
                      <a:pt x="447" y="3"/>
                    </a:lnTo>
                    <a:lnTo>
                      <a:pt x="394" y="8"/>
                    </a:lnTo>
                    <a:lnTo>
                      <a:pt x="342" y="13"/>
                    </a:lnTo>
                    <a:lnTo>
                      <a:pt x="293" y="20"/>
                    </a:lnTo>
                    <a:lnTo>
                      <a:pt x="247" y="29"/>
                    </a:lnTo>
                    <a:lnTo>
                      <a:pt x="204" y="39"/>
                    </a:lnTo>
                    <a:lnTo>
                      <a:pt x="164" y="51"/>
                    </a:lnTo>
                    <a:lnTo>
                      <a:pt x="128" y="63"/>
                    </a:lnTo>
                    <a:lnTo>
                      <a:pt x="95" y="76"/>
                    </a:lnTo>
                    <a:lnTo>
                      <a:pt x="67" y="91"/>
                    </a:lnTo>
                    <a:lnTo>
                      <a:pt x="45" y="107"/>
                    </a:lnTo>
                    <a:lnTo>
                      <a:pt x="26" y="122"/>
                    </a:lnTo>
                    <a:lnTo>
                      <a:pt x="12" y="139"/>
                    </a:lnTo>
                    <a:lnTo>
                      <a:pt x="3" y="157"/>
                    </a:lnTo>
                    <a:lnTo>
                      <a:pt x="0" y="174"/>
                    </a:lnTo>
                    <a:lnTo>
                      <a:pt x="0" y="1220"/>
                    </a:lnTo>
                    <a:lnTo>
                      <a:pt x="3" y="1238"/>
                    </a:lnTo>
                    <a:lnTo>
                      <a:pt x="12" y="1255"/>
                    </a:lnTo>
                    <a:lnTo>
                      <a:pt x="26" y="1272"/>
                    </a:lnTo>
                    <a:lnTo>
                      <a:pt x="45" y="1288"/>
                    </a:lnTo>
                    <a:lnTo>
                      <a:pt x="67" y="1303"/>
                    </a:lnTo>
                    <a:lnTo>
                      <a:pt x="95" y="1319"/>
                    </a:lnTo>
                    <a:lnTo>
                      <a:pt x="128" y="1331"/>
                    </a:lnTo>
                    <a:lnTo>
                      <a:pt x="164" y="1345"/>
                    </a:lnTo>
                    <a:lnTo>
                      <a:pt x="204" y="1355"/>
                    </a:lnTo>
                    <a:lnTo>
                      <a:pt x="247" y="1365"/>
                    </a:lnTo>
                    <a:lnTo>
                      <a:pt x="293" y="1374"/>
                    </a:lnTo>
                    <a:lnTo>
                      <a:pt x="342" y="1381"/>
                    </a:lnTo>
                    <a:lnTo>
                      <a:pt x="394" y="1388"/>
                    </a:lnTo>
                    <a:lnTo>
                      <a:pt x="447" y="1391"/>
                    </a:lnTo>
                    <a:lnTo>
                      <a:pt x="504" y="1395"/>
                    </a:lnTo>
                    <a:lnTo>
                      <a:pt x="561" y="1395"/>
                    </a:lnTo>
                    <a:lnTo>
                      <a:pt x="618" y="1395"/>
                    </a:lnTo>
                    <a:lnTo>
                      <a:pt x="675" y="1391"/>
                    </a:lnTo>
                    <a:lnTo>
                      <a:pt x="729" y="1388"/>
                    </a:lnTo>
                    <a:lnTo>
                      <a:pt x="780" y="1381"/>
                    </a:lnTo>
                    <a:lnTo>
                      <a:pt x="829" y="1374"/>
                    </a:lnTo>
                    <a:lnTo>
                      <a:pt x="875" y="1365"/>
                    </a:lnTo>
                    <a:lnTo>
                      <a:pt x="918" y="1355"/>
                    </a:lnTo>
                    <a:lnTo>
                      <a:pt x="958" y="1345"/>
                    </a:lnTo>
                    <a:lnTo>
                      <a:pt x="994" y="1331"/>
                    </a:lnTo>
                    <a:lnTo>
                      <a:pt x="1027" y="1319"/>
                    </a:lnTo>
                    <a:lnTo>
                      <a:pt x="1055" y="1303"/>
                    </a:lnTo>
                    <a:lnTo>
                      <a:pt x="1079" y="1288"/>
                    </a:lnTo>
                    <a:lnTo>
                      <a:pt x="1096" y="1272"/>
                    </a:lnTo>
                    <a:lnTo>
                      <a:pt x="1110" y="1255"/>
                    </a:lnTo>
                    <a:lnTo>
                      <a:pt x="1119" y="1238"/>
                    </a:lnTo>
                    <a:lnTo>
                      <a:pt x="1122" y="1220"/>
                    </a:lnTo>
                    <a:lnTo>
                      <a:pt x="1122" y="174"/>
                    </a:lnTo>
                    <a:lnTo>
                      <a:pt x="1119" y="157"/>
                    </a:lnTo>
                    <a:lnTo>
                      <a:pt x="1110" y="139"/>
                    </a:lnTo>
                    <a:lnTo>
                      <a:pt x="1096" y="122"/>
                    </a:lnTo>
                    <a:lnTo>
                      <a:pt x="1079" y="107"/>
                    </a:lnTo>
                    <a:lnTo>
                      <a:pt x="1055" y="91"/>
                    </a:lnTo>
                    <a:lnTo>
                      <a:pt x="1027" y="76"/>
                    </a:lnTo>
                    <a:lnTo>
                      <a:pt x="994" y="63"/>
                    </a:lnTo>
                    <a:lnTo>
                      <a:pt x="958" y="51"/>
                    </a:lnTo>
                    <a:lnTo>
                      <a:pt x="918" y="39"/>
                    </a:lnTo>
                    <a:lnTo>
                      <a:pt x="875" y="29"/>
                    </a:lnTo>
                    <a:lnTo>
                      <a:pt x="829" y="20"/>
                    </a:lnTo>
                    <a:lnTo>
                      <a:pt x="780" y="13"/>
                    </a:lnTo>
                    <a:lnTo>
                      <a:pt x="729" y="8"/>
                    </a:lnTo>
                    <a:lnTo>
                      <a:pt x="675" y="3"/>
                    </a:lnTo>
                    <a:lnTo>
                      <a:pt x="618" y="1"/>
                    </a:lnTo>
                    <a:lnTo>
                      <a:pt x="561" y="0"/>
                    </a:lnTo>
                    <a:close/>
                  </a:path>
                </a:pathLst>
              </a:custGeom>
              <a:grpFill/>
              <a:ln w="800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endParaRPr lang="en-GB"/>
              </a:p>
            </p:txBody>
          </p:sp>
          <p:sp>
            <p:nvSpPr>
              <p:cNvPr id="268" name="Freeform 267"/>
              <p:cNvSpPr>
                <a:spLocks/>
              </p:cNvSpPr>
              <p:nvPr/>
            </p:nvSpPr>
            <p:spPr bwMode="auto">
              <a:xfrm>
                <a:off x="1488" y="822"/>
                <a:ext cx="864" cy="102"/>
              </a:xfrm>
              <a:custGeom>
                <a:avLst/>
                <a:gdLst>
                  <a:gd name="T0" fmla="*/ 0 w 1122"/>
                  <a:gd name="T1" fmla="*/ 0 h 174"/>
                  <a:gd name="T2" fmla="*/ 2 w 1122"/>
                  <a:gd name="T3" fmla="*/ 4 h 174"/>
                  <a:gd name="T4" fmla="*/ 5 w 1122"/>
                  <a:gd name="T5" fmla="*/ 7 h 174"/>
                  <a:gd name="T6" fmla="*/ 12 w 1122"/>
                  <a:gd name="T7" fmla="*/ 11 h 174"/>
                  <a:gd name="T8" fmla="*/ 21 w 1122"/>
                  <a:gd name="T9" fmla="*/ 13 h 174"/>
                  <a:gd name="T10" fmla="*/ 31 w 1122"/>
                  <a:gd name="T11" fmla="*/ 17 h 174"/>
                  <a:gd name="T12" fmla="*/ 43 w 1122"/>
                  <a:gd name="T13" fmla="*/ 19 h 174"/>
                  <a:gd name="T14" fmla="*/ 59 w 1122"/>
                  <a:gd name="T15" fmla="*/ 22 h 174"/>
                  <a:gd name="T16" fmla="*/ 75 w 1122"/>
                  <a:gd name="T17" fmla="*/ 25 h 174"/>
                  <a:gd name="T18" fmla="*/ 93 w 1122"/>
                  <a:gd name="T19" fmla="*/ 27 h 174"/>
                  <a:gd name="T20" fmla="*/ 112 w 1122"/>
                  <a:gd name="T21" fmla="*/ 29 h 174"/>
                  <a:gd name="T22" fmla="*/ 134 w 1122"/>
                  <a:gd name="T23" fmla="*/ 31 h 174"/>
                  <a:gd name="T24" fmla="*/ 156 w 1122"/>
                  <a:gd name="T25" fmla="*/ 32 h 174"/>
                  <a:gd name="T26" fmla="*/ 179 w 1122"/>
                  <a:gd name="T27" fmla="*/ 33 h 174"/>
                  <a:gd name="T28" fmla="*/ 204 w 1122"/>
                  <a:gd name="T29" fmla="*/ 35 h 174"/>
                  <a:gd name="T30" fmla="*/ 230 w 1122"/>
                  <a:gd name="T31" fmla="*/ 35 h 174"/>
                  <a:gd name="T32" fmla="*/ 256 w 1122"/>
                  <a:gd name="T33" fmla="*/ 35 h 174"/>
                  <a:gd name="T34" fmla="*/ 283 w 1122"/>
                  <a:gd name="T35" fmla="*/ 35 h 174"/>
                  <a:gd name="T36" fmla="*/ 308 w 1122"/>
                  <a:gd name="T37" fmla="*/ 35 h 174"/>
                  <a:gd name="T38" fmla="*/ 333 w 1122"/>
                  <a:gd name="T39" fmla="*/ 33 h 174"/>
                  <a:gd name="T40" fmla="*/ 357 w 1122"/>
                  <a:gd name="T41" fmla="*/ 32 h 174"/>
                  <a:gd name="T42" fmla="*/ 378 w 1122"/>
                  <a:gd name="T43" fmla="*/ 31 h 174"/>
                  <a:gd name="T44" fmla="*/ 400 w 1122"/>
                  <a:gd name="T45" fmla="*/ 29 h 174"/>
                  <a:gd name="T46" fmla="*/ 419 w 1122"/>
                  <a:gd name="T47" fmla="*/ 27 h 174"/>
                  <a:gd name="T48" fmla="*/ 437 w 1122"/>
                  <a:gd name="T49" fmla="*/ 25 h 174"/>
                  <a:gd name="T50" fmla="*/ 454 w 1122"/>
                  <a:gd name="T51" fmla="*/ 22 h 174"/>
                  <a:gd name="T52" fmla="*/ 469 w 1122"/>
                  <a:gd name="T53" fmla="*/ 19 h 174"/>
                  <a:gd name="T54" fmla="*/ 481 w 1122"/>
                  <a:gd name="T55" fmla="*/ 17 h 174"/>
                  <a:gd name="T56" fmla="*/ 493 w 1122"/>
                  <a:gd name="T57" fmla="*/ 13 h 174"/>
                  <a:gd name="T58" fmla="*/ 501 w 1122"/>
                  <a:gd name="T59" fmla="*/ 11 h 174"/>
                  <a:gd name="T60" fmla="*/ 507 w 1122"/>
                  <a:gd name="T61" fmla="*/ 7 h 174"/>
                  <a:gd name="T62" fmla="*/ 511 w 1122"/>
                  <a:gd name="T63" fmla="*/ 4 h 174"/>
                  <a:gd name="T64" fmla="*/ 512 w 1122"/>
                  <a:gd name="T65" fmla="*/ 0 h 1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22" h="174">
                    <a:moveTo>
                      <a:pt x="0" y="0"/>
                    </a:moveTo>
                    <a:lnTo>
                      <a:pt x="3" y="17"/>
                    </a:lnTo>
                    <a:lnTo>
                      <a:pt x="12" y="34"/>
                    </a:lnTo>
                    <a:lnTo>
                      <a:pt x="26" y="52"/>
                    </a:lnTo>
                    <a:lnTo>
                      <a:pt x="45" y="67"/>
                    </a:lnTo>
                    <a:lnTo>
                      <a:pt x="67" y="83"/>
                    </a:lnTo>
                    <a:lnTo>
                      <a:pt x="95" y="98"/>
                    </a:lnTo>
                    <a:lnTo>
                      <a:pt x="128" y="110"/>
                    </a:lnTo>
                    <a:lnTo>
                      <a:pt x="164" y="124"/>
                    </a:lnTo>
                    <a:lnTo>
                      <a:pt x="204" y="135"/>
                    </a:lnTo>
                    <a:lnTo>
                      <a:pt x="247" y="145"/>
                    </a:lnTo>
                    <a:lnTo>
                      <a:pt x="293" y="154"/>
                    </a:lnTo>
                    <a:lnTo>
                      <a:pt x="342" y="161"/>
                    </a:lnTo>
                    <a:lnTo>
                      <a:pt x="394" y="167"/>
                    </a:lnTo>
                    <a:lnTo>
                      <a:pt x="447" y="171"/>
                    </a:lnTo>
                    <a:lnTo>
                      <a:pt x="504" y="174"/>
                    </a:lnTo>
                    <a:lnTo>
                      <a:pt x="561" y="174"/>
                    </a:lnTo>
                    <a:lnTo>
                      <a:pt x="618" y="174"/>
                    </a:lnTo>
                    <a:lnTo>
                      <a:pt x="675" y="171"/>
                    </a:lnTo>
                    <a:lnTo>
                      <a:pt x="729" y="167"/>
                    </a:lnTo>
                    <a:lnTo>
                      <a:pt x="780" y="161"/>
                    </a:lnTo>
                    <a:lnTo>
                      <a:pt x="829" y="154"/>
                    </a:lnTo>
                    <a:lnTo>
                      <a:pt x="875" y="145"/>
                    </a:lnTo>
                    <a:lnTo>
                      <a:pt x="918" y="135"/>
                    </a:lnTo>
                    <a:lnTo>
                      <a:pt x="958" y="124"/>
                    </a:lnTo>
                    <a:lnTo>
                      <a:pt x="994" y="110"/>
                    </a:lnTo>
                    <a:lnTo>
                      <a:pt x="1027" y="98"/>
                    </a:lnTo>
                    <a:lnTo>
                      <a:pt x="1055" y="83"/>
                    </a:lnTo>
                    <a:lnTo>
                      <a:pt x="1079" y="67"/>
                    </a:lnTo>
                    <a:lnTo>
                      <a:pt x="1096" y="52"/>
                    </a:lnTo>
                    <a:lnTo>
                      <a:pt x="1110" y="34"/>
                    </a:lnTo>
                    <a:lnTo>
                      <a:pt x="1119" y="17"/>
                    </a:lnTo>
                    <a:lnTo>
                      <a:pt x="1122" y="0"/>
                    </a:lnTo>
                  </a:path>
                </a:pathLst>
              </a:custGeom>
              <a:grpFill/>
              <a:ln w="800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endParaRPr lang="en-GB"/>
              </a:p>
            </p:txBody>
          </p:sp>
        </p:grpSp>
      </p:grpSp>
      <p:grpSp>
        <p:nvGrpSpPr>
          <p:cNvPr id="43" name="Group 42"/>
          <p:cNvGrpSpPr>
            <a:grpSpLocks/>
          </p:cNvGrpSpPr>
          <p:nvPr/>
        </p:nvGrpSpPr>
        <p:grpSpPr bwMode="auto">
          <a:xfrm>
            <a:off x="7856009" y="4749252"/>
            <a:ext cx="2286000" cy="760413"/>
            <a:chOff x="1240" y="3979"/>
            <a:chExt cx="1440" cy="479"/>
          </a:xfrm>
        </p:grpSpPr>
        <p:sp>
          <p:nvSpPr>
            <p:cNvPr id="44" name="Oval 43"/>
            <p:cNvSpPr>
              <a:spLocks noChangeArrowheads="1"/>
            </p:cNvSpPr>
            <p:nvPr/>
          </p:nvSpPr>
          <p:spPr bwMode="auto">
            <a:xfrm>
              <a:off x="1240" y="4170"/>
              <a:ext cx="1440" cy="288"/>
            </a:xfrm>
            <a:prstGeom prst="ellipse">
              <a:avLst/>
            </a:prstGeom>
            <a:solidFill>
              <a:srgbClr val="B2B2B2"/>
            </a:solidFill>
            <a:ln w="7938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grpSp>
          <p:nvGrpSpPr>
            <p:cNvPr id="45" name="Group 44"/>
            <p:cNvGrpSpPr>
              <a:grpSpLocks/>
            </p:cNvGrpSpPr>
            <p:nvPr/>
          </p:nvGrpSpPr>
          <p:grpSpPr bwMode="auto">
            <a:xfrm>
              <a:off x="1432" y="4250"/>
              <a:ext cx="1095" cy="181"/>
              <a:chOff x="384" y="3552"/>
              <a:chExt cx="1095" cy="181"/>
            </a:xfrm>
          </p:grpSpPr>
          <p:grpSp>
            <p:nvGrpSpPr>
              <p:cNvPr id="49" name="Group 48"/>
              <p:cNvGrpSpPr>
                <a:grpSpLocks/>
              </p:cNvGrpSpPr>
              <p:nvPr/>
            </p:nvGrpSpPr>
            <p:grpSpPr bwMode="auto">
              <a:xfrm>
                <a:off x="384" y="3552"/>
                <a:ext cx="650" cy="181"/>
                <a:chOff x="384" y="3552"/>
                <a:chExt cx="650" cy="181"/>
              </a:xfrm>
            </p:grpSpPr>
            <p:grpSp>
              <p:nvGrpSpPr>
                <p:cNvPr id="136" name="Group 135"/>
                <p:cNvGrpSpPr>
                  <a:grpSpLocks/>
                </p:cNvGrpSpPr>
                <p:nvPr/>
              </p:nvGrpSpPr>
              <p:grpSpPr bwMode="auto">
                <a:xfrm>
                  <a:off x="820" y="3558"/>
                  <a:ext cx="214" cy="139"/>
                  <a:chOff x="1217" y="2681"/>
                  <a:chExt cx="139" cy="103"/>
                </a:xfrm>
              </p:grpSpPr>
              <p:grpSp>
                <p:nvGrpSpPr>
                  <p:cNvPr id="223" name="Group 222"/>
                  <p:cNvGrpSpPr>
                    <a:grpSpLocks/>
                  </p:cNvGrpSpPr>
                  <p:nvPr/>
                </p:nvGrpSpPr>
                <p:grpSpPr bwMode="auto">
                  <a:xfrm>
                    <a:off x="1217" y="2681"/>
                    <a:ext cx="139" cy="103"/>
                    <a:chOff x="1217" y="2681"/>
                    <a:chExt cx="139" cy="103"/>
                  </a:xfrm>
                </p:grpSpPr>
                <p:sp>
                  <p:nvSpPr>
                    <p:cNvPr id="225" name="Freeform 224"/>
                    <p:cNvSpPr>
                      <a:spLocks/>
                    </p:cNvSpPr>
                    <p:nvPr/>
                  </p:nvSpPr>
                  <p:spPr bwMode="auto">
                    <a:xfrm>
                      <a:off x="1217" y="2681"/>
                      <a:ext cx="139" cy="103"/>
                    </a:xfrm>
                    <a:custGeom>
                      <a:avLst/>
                      <a:gdLst>
                        <a:gd name="T0" fmla="*/ 18 w 276"/>
                        <a:gd name="T1" fmla="*/ 6 h 207"/>
                        <a:gd name="T2" fmla="*/ 14 w 276"/>
                        <a:gd name="T3" fmla="*/ 2 h 207"/>
                        <a:gd name="T4" fmla="*/ 12 w 276"/>
                        <a:gd name="T5" fmla="*/ 7 h 207"/>
                        <a:gd name="T6" fmla="*/ 1 w 276"/>
                        <a:gd name="T7" fmla="*/ 2 h 207"/>
                        <a:gd name="T8" fmla="*/ 8 w 276"/>
                        <a:gd name="T9" fmla="*/ 9 h 207"/>
                        <a:gd name="T10" fmla="*/ 0 w 276"/>
                        <a:gd name="T11" fmla="*/ 10 h 207"/>
                        <a:gd name="T12" fmla="*/ 6 w 276"/>
                        <a:gd name="T13" fmla="*/ 14 h 207"/>
                        <a:gd name="T14" fmla="*/ 1 w 276"/>
                        <a:gd name="T15" fmla="*/ 17 h 207"/>
                        <a:gd name="T16" fmla="*/ 10 w 276"/>
                        <a:gd name="T17" fmla="*/ 16 h 207"/>
                        <a:gd name="T18" fmla="*/ 8 w 276"/>
                        <a:gd name="T19" fmla="*/ 21 h 207"/>
                        <a:gd name="T20" fmla="*/ 13 w 276"/>
                        <a:gd name="T21" fmla="*/ 18 h 207"/>
                        <a:gd name="T22" fmla="*/ 14 w 276"/>
                        <a:gd name="T23" fmla="*/ 25 h 207"/>
                        <a:gd name="T24" fmla="*/ 17 w 276"/>
                        <a:gd name="T25" fmla="*/ 17 h 207"/>
                        <a:gd name="T26" fmla="*/ 22 w 276"/>
                        <a:gd name="T27" fmla="*/ 23 h 207"/>
                        <a:gd name="T28" fmla="*/ 23 w 276"/>
                        <a:gd name="T29" fmla="*/ 17 h 207"/>
                        <a:gd name="T30" fmla="*/ 29 w 276"/>
                        <a:gd name="T31" fmla="*/ 21 h 207"/>
                        <a:gd name="T32" fmla="*/ 28 w 276"/>
                        <a:gd name="T33" fmla="*/ 15 h 207"/>
                        <a:gd name="T34" fmla="*/ 35 w 276"/>
                        <a:gd name="T35" fmla="*/ 15 h 207"/>
                        <a:gd name="T36" fmla="*/ 29 w 276"/>
                        <a:gd name="T37" fmla="*/ 12 h 207"/>
                        <a:gd name="T38" fmla="*/ 34 w 276"/>
                        <a:gd name="T39" fmla="*/ 9 h 207"/>
                        <a:gd name="T40" fmla="*/ 27 w 276"/>
                        <a:gd name="T41" fmla="*/ 8 h 207"/>
                        <a:gd name="T42" fmla="*/ 30 w 276"/>
                        <a:gd name="T43" fmla="*/ 5 h 207"/>
                        <a:gd name="T44" fmla="*/ 23 w 276"/>
                        <a:gd name="T45" fmla="*/ 6 h 207"/>
                        <a:gd name="T46" fmla="*/ 24 w 276"/>
                        <a:gd name="T47" fmla="*/ 0 h 207"/>
                        <a:gd name="T48" fmla="*/ 18 w 276"/>
                        <a:gd name="T49" fmla="*/ 6 h 20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76" h="207">
                          <a:moveTo>
                            <a:pt x="138" y="55"/>
                          </a:moveTo>
                          <a:lnTo>
                            <a:pt x="107" y="22"/>
                          </a:lnTo>
                          <a:lnTo>
                            <a:pt x="93" y="60"/>
                          </a:lnTo>
                          <a:lnTo>
                            <a:pt x="5" y="22"/>
                          </a:lnTo>
                          <a:lnTo>
                            <a:pt x="59" y="72"/>
                          </a:lnTo>
                          <a:lnTo>
                            <a:pt x="0" y="82"/>
                          </a:lnTo>
                          <a:lnTo>
                            <a:pt x="48" y="112"/>
                          </a:lnTo>
                          <a:lnTo>
                            <a:pt x="2" y="139"/>
                          </a:lnTo>
                          <a:lnTo>
                            <a:pt x="73" y="133"/>
                          </a:lnTo>
                          <a:lnTo>
                            <a:pt x="60" y="169"/>
                          </a:lnTo>
                          <a:lnTo>
                            <a:pt x="98" y="150"/>
                          </a:lnTo>
                          <a:lnTo>
                            <a:pt x="109" y="207"/>
                          </a:lnTo>
                          <a:lnTo>
                            <a:pt x="135" y="143"/>
                          </a:lnTo>
                          <a:lnTo>
                            <a:pt x="169" y="190"/>
                          </a:lnTo>
                          <a:lnTo>
                            <a:pt x="180" y="138"/>
                          </a:lnTo>
                          <a:lnTo>
                            <a:pt x="231" y="174"/>
                          </a:lnTo>
                          <a:lnTo>
                            <a:pt x="216" y="124"/>
                          </a:lnTo>
                          <a:lnTo>
                            <a:pt x="276" y="127"/>
                          </a:lnTo>
                          <a:lnTo>
                            <a:pt x="224" y="100"/>
                          </a:lnTo>
                          <a:lnTo>
                            <a:pt x="269" y="77"/>
                          </a:lnTo>
                          <a:lnTo>
                            <a:pt x="214" y="70"/>
                          </a:lnTo>
                          <a:lnTo>
                            <a:pt x="235" y="43"/>
                          </a:lnTo>
                          <a:lnTo>
                            <a:pt x="181" y="51"/>
                          </a:lnTo>
                          <a:lnTo>
                            <a:pt x="186" y="0"/>
                          </a:lnTo>
                          <a:lnTo>
                            <a:pt x="138" y="5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26" name="Freeform 225"/>
                    <p:cNvSpPr>
                      <a:spLocks/>
                    </p:cNvSpPr>
                    <p:nvPr/>
                  </p:nvSpPr>
                  <p:spPr bwMode="auto">
                    <a:xfrm>
                      <a:off x="1220" y="2683"/>
                      <a:ext cx="132" cy="99"/>
                    </a:xfrm>
                    <a:custGeom>
                      <a:avLst/>
                      <a:gdLst>
                        <a:gd name="T0" fmla="*/ 17 w 264"/>
                        <a:gd name="T1" fmla="*/ 6 h 199"/>
                        <a:gd name="T2" fmla="*/ 13 w 264"/>
                        <a:gd name="T3" fmla="*/ 2 h 199"/>
                        <a:gd name="T4" fmla="*/ 12 w 264"/>
                        <a:gd name="T5" fmla="*/ 7 h 199"/>
                        <a:gd name="T6" fmla="*/ 1 w 264"/>
                        <a:gd name="T7" fmla="*/ 2 h 199"/>
                        <a:gd name="T8" fmla="*/ 8 w 264"/>
                        <a:gd name="T9" fmla="*/ 8 h 199"/>
                        <a:gd name="T10" fmla="*/ 0 w 264"/>
                        <a:gd name="T11" fmla="*/ 9 h 199"/>
                        <a:gd name="T12" fmla="*/ 6 w 264"/>
                        <a:gd name="T13" fmla="*/ 13 h 199"/>
                        <a:gd name="T14" fmla="*/ 1 w 264"/>
                        <a:gd name="T15" fmla="*/ 16 h 199"/>
                        <a:gd name="T16" fmla="*/ 9 w 264"/>
                        <a:gd name="T17" fmla="*/ 16 h 199"/>
                        <a:gd name="T18" fmla="*/ 8 w 264"/>
                        <a:gd name="T19" fmla="*/ 20 h 199"/>
                        <a:gd name="T20" fmla="*/ 12 w 264"/>
                        <a:gd name="T21" fmla="*/ 17 h 199"/>
                        <a:gd name="T22" fmla="*/ 13 w 264"/>
                        <a:gd name="T23" fmla="*/ 24 h 199"/>
                        <a:gd name="T24" fmla="*/ 17 w 264"/>
                        <a:gd name="T25" fmla="*/ 17 h 199"/>
                        <a:gd name="T26" fmla="*/ 21 w 264"/>
                        <a:gd name="T27" fmla="*/ 22 h 199"/>
                        <a:gd name="T28" fmla="*/ 22 w 264"/>
                        <a:gd name="T29" fmla="*/ 16 h 199"/>
                        <a:gd name="T30" fmla="*/ 28 w 264"/>
                        <a:gd name="T31" fmla="*/ 21 h 199"/>
                        <a:gd name="T32" fmla="*/ 26 w 264"/>
                        <a:gd name="T33" fmla="*/ 14 h 199"/>
                        <a:gd name="T34" fmla="*/ 33 w 264"/>
                        <a:gd name="T35" fmla="*/ 15 h 199"/>
                        <a:gd name="T36" fmla="*/ 27 w 264"/>
                        <a:gd name="T37" fmla="*/ 12 h 199"/>
                        <a:gd name="T38" fmla="*/ 33 w 264"/>
                        <a:gd name="T39" fmla="*/ 9 h 199"/>
                        <a:gd name="T40" fmla="*/ 26 w 264"/>
                        <a:gd name="T41" fmla="*/ 8 h 199"/>
                        <a:gd name="T42" fmla="*/ 29 w 264"/>
                        <a:gd name="T43" fmla="*/ 5 h 199"/>
                        <a:gd name="T44" fmla="*/ 22 w 264"/>
                        <a:gd name="T45" fmla="*/ 6 h 199"/>
                        <a:gd name="T46" fmla="*/ 23 w 264"/>
                        <a:gd name="T47" fmla="*/ 0 h 199"/>
                        <a:gd name="T48" fmla="*/ 17 w 264"/>
                        <a:gd name="T49" fmla="*/ 6 h 199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64" h="199">
                          <a:moveTo>
                            <a:pt x="133" y="54"/>
                          </a:moveTo>
                          <a:lnTo>
                            <a:pt x="102" y="21"/>
                          </a:lnTo>
                          <a:lnTo>
                            <a:pt x="90" y="59"/>
                          </a:lnTo>
                          <a:lnTo>
                            <a:pt x="5" y="21"/>
                          </a:lnTo>
                          <a:lnTo>
                            <a:pt x="57" y="69"/>
                          </a:lnTo>
                          <a:lnTo>
                            <a:pt x="0" y="79"/>
                          </a:lnTo>
                          <a:lnTo>
                            <a:pt x="47" y="107"/>
                          </a:lnTo>
                          <a:lnTo>
                            <a:pt x="2" y="135"/>
                          </a:lnTo>
                          <a:lnTo>
                            <a:pt x="69" y="128"/>
                          </a:lnTo>
                          <a:lnTo>
                            <a:pt x="57" y="162"/>
                          </a:lnTo>
                          <a:lnTo>
                            <a:pt x="95" y="143"/>
                          </a:lnTo>
                          <a:lnTo>
                            <a:pt x="104" y="199"/>
                          </a:lnTo>
                          <a:lnTo>
                            <a:pt x="130" y="138"/>
                          </a:lnTo>
                          <a:lnTo>
                            <a:pt x="162" y="181"/>
                          </a:lnTo>
                          <a:lnTo>
                            <a:pt x="171" y="133"/>
                          </a:lnTo>
                          <a:lnTo>
                            <a:pt x="221" y="168"/>
                          </a:lnTo>
                          <a:lnTo>
                            <a:pt x="207" y="119"/>
                          </a:lnTo>
                          <a:lnTo>
                            <a:pt x="264" y="123"/>
                          </a:lnTo>
                          <a:lnTo>
                            <a:pt x="214" y="97"/>
                          </a:lnTo>
                          <a:lnTo>
                            <a:pt x="257" y="74"/>
                          </a:lnTo>
                          <a:lnTo>
                            <a:pt x="206" y="67"/>
                          </a:lnTo>
                          <a:lnTo>
                            <a:pt x="225" y="42"/>
                          </a:lnTo>
                          <a:lnTo>
                            <a:pt x="173" y="50"/>
                          </a:lnTo>
                          <a:lnTo>
                            <a:pt x="178" y="0"/>
                          </a:lnTo>
                          <a:lnTo>
                            <a:pt x="133" y="5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27" name="Freeform 226"/>
                    <p:cNvSpPr>
                      <a:spLocks/>
                    </p:cNvSpPr>
                    <p:nvPr/>
                  </p:nvSpPr>
                  <p:spPr bwMode="auto">
                    <a:xfrm>
                      <a:off x="1222" y="2684"/>
                      <a:ext cx="128" cy="97"/>
                    </a:xfrm>
                    <a:custGeom>
                      <a:avLst/>
                      <a:gdLst>
                        <a:gd name="T0" fmla="*/ 16 w 257"/>
                        <a:gd name="T1" fmla="*/ 7 h 193"/>
                        <a:gd name="T2" fmla="*/ 12 w 257"/>
                        <a:gd name="T3" fmla="*/ 3 h 193"/>
                        <a:gd name="T4" fmla="*/ 10 w 257"/>
                        <a:gd name="T5" fmla="*/ 8 h 193"/>
                        <a:gd name="T6" fmla="*/ 0 w 257"/>
                        <a:gd name="T7" fmla="*/ 3 h 193"/>
                        <a:gd name="T8" fmla="*/ 6 w 257"/>
                        <a:gd name="T9" fmla="*/ 9 h 193"/>
                        <a:gd name="T10" fmla="*/ 0 w 257"/>
                        <a:gd name="T11" fmla="*/ 10 h 193"/>
                        <a:gd name="T12" fmla="*/ 5 w 257"/>
                        <a:gd name="T13" fmla="*/ 14 h 193"/>
                        <a:gd name="T14" fmla="*/ 0 w 257"/>
                        <a:gd name="T15" fmla="*/ 17 h 193"/>
                        <a:gd name="T16" fmla="*/ 8 w 257"/>
                        <a:gd name="T17" fmla="*/ 16 h 193"/>
                        <a:gd name="T18" fmla="*/ 7 w 257"/>
                        <a:gd name="T19" fmla="*/ 20 h 193"/>
                        <a:gd name="T20" fmla="*/ 11 w 257"/>
                        <a:gd name="T21" fmla="*/ 18 h 193"/>
                        <a:gd name="T22" fmla="*/ 12 w 257"/>
                        <a:gd name="T23" fmla="*/ 25 h 193"/>
                        <a:gd name="T24" fmla="*/ 15 w 257"/>
                        <a:gd name="T25" fmla="*/ 17 h 193"/>
                        <a:gd name="T26" fmla="*/ 19 w 257"/>
                        <a:gd name="T27" fmla="*/ 23 h 193"/>
                        <a:gd name="T28" fmla="*/ 20 w 257"/>
                        <a:gd name="T29" fmla="*/ 17 h 193"/>
                        <a:gd name="T30" fmla="*/ 26 w 257"/>
                        <a:gd name="T31" fmla="*/ 21 h 193"/>
                        <a:gd name="T32" fmla="*/ 25 w 257"/>
                        <a:gd name="T33" fmla="*/ 15 h 193"/>
                        <a:gd name="T34" fmla="*/ 32 w 257"/>
                        <a:gd name="T35" fmla="*/ 15 h 193"/>
                        <a:gd name="T36" fmla="*/ 26 w 257"/>
                        <a:gd name="T37" fmla="*/ 12 h 193"/>
                        <a:gd name="T38" fmla="*/ 31 w 257"/>
                        <a:gd name="T39" fmla="*/ 9 h 193"/>
                        <a:gd name="T40" fmla="*/ 25 w 257"/>
                        <a:gd name="T41" fmla="*/ 9 h 193"/>
                        <a:gd name="T42" fmla="*/ 27 w 257"/>
                        <a:gd name="T43" fmla="*/ 5 h 193"/>
                        <a:gd name="T44" fmla="*/ 21 w 257"/>
                        <a:gd name="T45" fmla="*/ 6 h 193"/>
                        <a:gd name="T46" fmla="*/ 21 w 257"/>
                        <a:gd name="T47" fmla="*/ 0 h 193"/>
                        <a:gd name="T48" fmla="*/ 16 w 257"/>
                        <a:gd name="T49" fmla="*/ 7 h 193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57" h="193">
                          <a:moveTo>
                            <a:pt x="129" y="51"/>
                          </a:moveTo>
                          <a:lnTo>
                            <a:pt x="100" y="20"/>
                          </a:lnTo>
                          <a:lnTo>
                            <a:pt x="86" y="57"/>
                          </a:lnTo>
                          <a:lnTo>
                            <a:pt x="5" y="20"/>
                          </a:lnTo>
                          <a:lnTo>
                            <a:pt x="55" y="67"/>
                          </a:lnTo>
                          <a:lnTo>
                            <a:pt x="0" y="77"/>
                          </a:lnTo>
                          <a:lnTo>
                            <a:pt x="45" y="105"/>
                          </a:lnTo>
                          <a:lnTo>
                            <a:pt x="1" y="131"/>
                          </a:lnTo>
                          <a:lnTo>
                            <a:pt x="67" y="124"/>
                          </a:lnTo>
                          <a:lnTo>
                            <a:pt x="57" y="158"/>
                          </a:lnTo>
                          <a:lnTo>
                            <a:pt x="91" y="139"/>
                          </a:lnTo>
                          <a:lnTo>
                            <a:pt x="101" y="193"/>
                          </a:lnTo>
                          <a:lnTo>
                            <a:pt x="126" y="134"/>
                          </a:lnTo>
                          <a:lnTo>
                            <a:pt x="157" y="177"/>
                          </a:lnTo>
                          <a:lnTo>
                            <a:pt x="167" y="129"/>
                          </a:lnTo>
                          <a:lnTo>
                            <a:pt x="215" y="162"/>
                          </a:lnTo>
                          <a:lnTo>
                            <a:pt x="200" y="115"/>
                          </a:lnTo>
                          <a:lnTo>
                            <a:pt x="257" y="119"/>
                          </a:lnTo>
                          <a:lnTo>
                            <a:pt x="209" y="93"/>
                          </a:lnTo>
                          <a:lnTo>
                            <a:pt x="250" y="72"/>
                          </a:lnTo>
                          <a:lnTo>
                            <a:pt x="200" y="65"/>
                          </a:lnTo>
                          <a:lnTo>
                            <a:pt x="219" y="39"/>
                          </a:lnTo>
                          <a:lnTo>
                            <a:pt x="169" y="48"/>
                          </a:lnTo>
                          <a:lnTo>
                            <a:pt x="174" y="0"/>
                          </a:lnTo>
                          <a:lnTo>
                            <a:pt x="129" y="5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28" name="Freeform 227"/>
                    <p:cNvSpPr>
                      <a:spLocks/>
                    </p:cNvSpPr>
                    <p:nvPr/>
                  </p:nvSpPr>
                  <p:spPr bwMode="auto">
                    <a:xfrm>
                      <a:off x="1224" y="2685"/>
                      <a:ext cx="125" cy="94"/>
                    </a:xfrm>
                    <a:custGeom>
                      <a:avLst/>
                      <a:gdLst>
                        <a:gd name="T0" fmla="*/ 16 w 250"/>
                        <a:gd name="T1" fmla="*/ 7 h 188"/>
                        <a:gd name="T2" fmla="*/ 13 w 250"/>
                        <a:gd name="T3" fmla="*/ 3 h 188"/>
                        <a:gd name="T4" fmla="*/ 11 w 250"/>
                        <a:gd name="T5" fmla="*/ 7 h 188"/>
                        <a:gd name="T6" fmla="*/ 1 w 250"/>
                        <a:gd name="T7" fmla="*/ 3 h 188"/>
                        <a:gd name="T8" fmla="*/ 7 w 250"/>
                        <a:gd name="T9" fmla="*/ 9 h 188"/>
                        <a:gd name="T10" fmla="*/ 0 w 250"/>
                        <a:gd name="T11" fmla="*/ 10 h 188"/>
                        <a:gd name="T12" fmla="*/ 6 w 250"/>
                        <a:gd name="T13" fmla="*/ 13 h 188"/>
                        <a:gd name="T14" fmla="*/ 1 w 250"/>
                        <a:gd name="T15" fmla="*/ 16 h 188"/>
                        <a:gd name="T16" fmla="*/ 9 w 250"/>
                        <a:gd name="T17" fmla="*/ 16 h 188"/>
                        <a:gd name="T18" fmla="*/ 7 w 250"/>
                        <a:gd name="T19" fmla="*/ 20 h 188"/>
                        <a:gd name="T20" fmla="*/ 12 w 250"/>
                        <a:gd name="T21" fmla="*/ 18 h 188"/>
                        <a:gd name="T22" fmla="*/ 13 w 250"/>
                        <a:gd name="T23" fmla="*/ 24 h 188"/>
                        <a:gd name="T24" fmla="*/ 16 w 250"/>
                        <a:gd name="T25" fmla="*/ 17 h 188"/>
                        <a:gd name="T26" fmla="*/ 20 w 250"/>
                        <a:gd name="T27" fmla="*/ 22 h 188"/>
                        <a:gd name="T28" fmla="*/ 21 w 250"/>
                        <a:gd name="T29" fmla="*/ 16 h 188"/>
                        <a:gd name="T30" fmla="*/ 27 w 250"/>
                        <a:gd name="T31" fmla="*/ 20 h 188"/>
                        <a:gd name="T32" fmla="*/ 25 w 250"/>
                        <a:gd name="T33" fmla="*/ 14 h 188"/>
                        <a:gd name="T34" fmla="*/ 32 w 250"/>
                        <a:gd name="T35" fmla="*/ 15 h 188"/>
                        <a:gd name="T36" fmla="*/ 26 w 250"/>
                        <a:gd name="T37" fmla="*/ 12 h 188"/>
                        <a:gd name="T38" fmla="*/ 31 w 250"/>
                        <a:gd name="T39" fmla="*/ 9 h 188"/>
                        <a:gd name="T40" fmla="*/ 25 w 250"/>
                        <a:gd name="T41" fmla="*/ 8 h 188"/>
                        <a:gd name="T42" fmla="*/ 27 w 250"/>
                        <a:gd name="T43" fmla="*/ 5 h 188"/>
                        <a:gd name="T44" fmla="*/ 21 w 250"/>
                        <a:gd name="T45" fmla="*/ 6 h 188"/>
                        <a:gd name="T46" fmla="*/ 22 w 250"/>
                        <a:gd name="T47" fmla="*/ 0 h 188"/>
                        <a:gd name="T48" fmla="*/ 16 w 250"/>
                        <a:gd name="T49" fmla="*/ 7 h 18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50" h="188">
                          <a:moveTo>
                            <a:pt x="126" y="50"/>
                          </a:moveTo>
                          <a:lnTo>
                            <a:pt x="97" y="21"/>
                          </a:lnTo>
                          <a:lnTo>
                            <a:pt x="85" y="56"/>
                          </a:lnTo>
                          <a:lnTo>
                            <a:pt x="5" y="21"/>
                          </a:lnTo>
                          <a:lnTo>
                            <a:pt x="54" y="66"/>
                          </a:lnTo>
                          <a:lnTo>
                            <a:pt x="0" y="76"/>
                          </a:lnTo>
                          <a:lnTo>
                            <a:pt x="43" y="102"/>
                          </a:lnTo>
                          <a:lnTo>
                            <a:pt x="2" y="128"/>
                          </a:lnTo>
                          <a:lnTo>
                            <a:pt x="66" y="121"/>
                          </a:lnTo>
                          <a:lnTo>
                            <a:pt x="55" y="154"/>
                          </a:lnTo>
                          <a:lnTo>
                            <a:pt x="90" y="137"/>
                          </a:lnTo>
                          <a:lnTo>
                            <a:pt x="98" y="188"/>
                          </a:lnTo>
                          <a:lnTo>
                            <a:pt x="123" y="130"/>
                          </a:lnTo>
                          <a:lnTo>
                            <a:pt x="154" y="173"/>
                          </a:lnTo>
                          <a:lnTo>
                            <a:pt x="162" y="126"/>
                          </a:lnTo>
                          <a:lnTo>
                            <a:pt x="211" y="159"/>
                          </a:lnTo>
                          <a:lnTo>
                            <a:pt x="195" y="112"/>
                          </a:lnTo>
                          <a:lnTo>
                            <a:pt x="250" y="116"/>
                          </a:lnTo>
                          <a:lnTo>
                            <a:pt x="204" y="92"/>
                          </a:lnTo>
                          <a:lnTo>
                            <a:pt x="244" y="71"/>
                          </a:lnTo>
                          <a:lnTo>
                            <a:pt x="193" y="64"/>
                          </a:lnTo>
                          <a:lnTo>
                            <a:pt x="212" y="40"/>
                          </a:lnTo>
                          <a:lnTo>
                            <a:pt x="164" y="47"/>
                          </a:lnTo>
                          <a:lnTo>
                            <a:pt x="169" y="0"/>
                          </a:lnTo>
                          <a:lnTo>
                            <a:pt x="126" y="5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29" name="Freeform 228"/>
                    <p:cNvSpPr>
                      <a:spLocks/>
                    </p:cNvSpPr>
                    <p:nvPr/>
                  </p:nvSpPr>
                  <p:spPr bwMode="auto">
                    <a:xfrm>
                      <a:off x="1225" y="2687"/>
                      <a:ext cx="122" cy="91"/>
                    </a:xfrm>
                    <a:custGeom>
                      <a:avLst/>
                      <a:gdLst>
                        <a:gd name="T0" fmla="*/ 16 w 243"/>
                        <a:gd name="T1" fmla="*/ 6 h 183"/>
                        <a:gd name="T2" fmla="*/ 12 w 243"/>
                        <a:gd name="T3" fmla="*/ 2 h 183"/>
                        <a:gd name="T4" fmla="*/ 11 w 243"/>
                        <a:gd name="T5" fmla="*/ 6 h 183"/>
                        <a:gd name="T6" fmla="*/ 1 w 243"/>
                        <a:gd name="T7" fmla="*/ 2 h 183"/>
                        <a:gd name="T8" fmla="*/ 7 w 243"/>
                        <a:gd name="T9" fmla="*/ 8 h 183"/>
                        <a:gd name="T10" fmla="*/ 0 w 243"/>
                        <a:gd name="T11" fmla="*/ 9 h 183"/>
                        <a:gd name="T12" fmla="*/ 6 w 243"/>
                        <a:gd name="T13" fmla="*/ 12 h 183"/>
                        <a:gd name="T14" fmla="*/ 1 w 243"/>
                        <a:gd name="T15" fmla="*/ 15 h 183"/>
                        <a:gd name="T16" fmla="*/ 8 w 243"/>
                        <a:gd name="T17" fmla="*/ 14 h 183"/>
                        <a:gd name="T18" fmla="*/ 7 w 243"/>
                        <a:gd name="T19" fmla="*/ 18 h 183"/>
                        <a:gd name="T20" fmla="*/ 11 w 243"/>
                        <a:gd name="T21" fmla="*/ 16 h 183"/>
                        <a:gd name="T22" fmla="*/ 12 w 243"/>
                        <a:gd name="T23" fmla="*/ 22 h 183"/>
                        <a:gd name="T24" fmla="*/ 15 w 243"/>
                        <a:gd name="T25" fmla="*/ 15 h 183"/>
                        <a:gd name="T26" fmla="*/ 19 w 243"/>
                        <a:gd name="T27" fmla="*/ 20 h 183"/>
                        <a:gd name="T28" fmla="*/ 20 w 243"/>
                        <a:gd name="T29" fmla="*/ 15 h 183"/>
                        <a:gd name="T30" fmla="*/ 26 w 243"/>
                        <a:gd name="T31" fmla="*/ 19 h 183"/>
                        <a:gd name="T32" fmla="*/ 24 w 243"/>
                        <a:gd name="T33" fmla="*/ 13 h 183"/>
                        <a:gd name="T34" fmla="*/ 31 w 243"/>
                        <a:gd name="T35" fmla="*/ 14 h 183"/>
                        <a:gd name="T36" fmla="*/ 25 w 243"/>
                        <a:gd name="T37" fmla="*/ 11 h 183"/>
                        <a:gd name="T38" fmla="*/ 30 w 243"/>
                        <a:gd name="T39" fmla="*/ 8 h 183"/>
                        <a:gd name="T40" fmla="*/ 24 w 243"/>
                        <a:gd name="T41" fmla="*/ 7 h 183"/>
                        <a:gd name="T42" fmla="*/ 26 w 243"/>
                        <a:gd name="T43" fmla="*/ 4 h 183"/>
                        <a:gd name="T44" fmla="*/ 20 w 243"/>
                        <a:gd name="T45" fmla="*/ 5 h 183"/>
                        <a:gd name="T46" fmla="*/ 21 w 243"/>
                        <a:gd name="T47" fmla="*/ 0 h 183"/>
                        <a:gd name="T48" fmla="*/ 16 w 243"/>
                        <a:gd name="T49" fmla="*/ 6 h 183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43" h="183">
                          <a:moveTo>
                            <a:pt x="122" y="48"/>
                          </a:moveTo>
                          <a:lnTo>
                            <a:pt x="94" y="19"/>
                          </a:lnTo>
                          <a:lnTo>
                            <a:pt x="82" y="53"/>
                          </a:lnTo>
                          <a:lnTo>
                            <a:pt x="5" y="19"/>
                          </a:lnTo>
                          <a:lnTo>
                            <a:pt x="51" y="64"/>
                          </a:lnTo>
                          <a:lnTo>
                            <a:pt x="0" y="72"/>
                          </a:lnTo>
                          <a:lnTo>
                            <a:pt x="43" y="98"/>
                          </a:lnTo>
                          <a:lnTo>
                            <a:pt x="1" y="124"/>
                          </a:lnTo>
                          <a:lnTo>
                            <a:pt x="63" y="117"/>
                          </a:lnTo>
                          <a:lnTo>
                            <a:pt x="53" y="150"/>
                          </a:lnTo>
                          <a:lnTo>
                            <a:pt x="86" y="133"/>
                          </a:lnTo>
                          <a:lnTo>
                            <a:pt x="96" y="183"/>
                          </a:lnTo>
                          <a:lnTo>
                            <a:pt x="119" y="126"/>
                          </a:lnTo>
                          <a:lnTo>
                            <a:pt x="148" y="167"/>
                          </a:lnTo>
                          <a:lnTo>
                            <a:pt x="158" y="122"/>
                          </a:lnTo>
                          <a:lnTo>
                            <a:pt x="203" y="153"/>
                          </a:lnTo>
                          <a:lnTo>
                            <a:pt x="189" y="110"/>
                          </a:lnTo>
                          <a:lnTo>
                            <a:pt x="243" y="112"/>
                          </a:lnTo>
                          <a:lnTo>
                            <a:pt x="198" y="88"/>
                          </a:lnTo>
                          <a:lnTo>
                            <a:pt x="238" y="69"/>
                          </a:lnTo>
                          <a:lnTo>
                            <a:pt x="188" y="62"/>
                          </a:lnTo>
                          <a:lnTo>
                            <a:pt x="207" y="38"/>
                          </a:lnTo>
                          <a:lnTo>
                            <a:pt x="160" y="46"/>
                          </a:lnTo>
                          <a:lnTo>
                            <a:pt x="164" y="0"/>
                          </a:lnTo>
                          <a:lnTo>
                            <a:pt x="122" y="4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30" name="Freeform 229"/>
                    <p:cNvSpPr>
                      <a:spLocks/>
                    </p:cNvSpPr>
                    <p:nvPr/>
                  </p:nvSpPr>
                  <p:spPr bwMode="auto">
                    <a:xfrm>
                      <a:off x="1227" y="2688"/>
                      <a:ext cx="118" cy="89"/>
                    </a:xfrm>
                    <a:custGeom>
                      <a:avLst/>
                      <a:gdLst>
                        <a:gd name="T0" fmla="*/ 14 w 237"/>
                        <a:gd name="T1" fmla="*/ 7 h 178"/>
                        <a:gd name="T2" fmla="*/ 11 w 237"/>
                        <a:gd name="T3" fmla="*/ 3 h 178"/>
                        <a:gd name="T4" fmla="*/ 9 w 237"/>
                        <a:gd name="T5" fmla="*/ 7 h 178"/>
                        <a:gd name="T6" fmla="*/ 0 w 237"/>
                        <a:gd name="T7" fmla="*/ 3 h 178"/>
                        <a:gd name="T8" fmla="*/ 6 w 237"/>
                        <a:gd name="T9" fmla="*/ 8 h 178"/>
                        <a:gd name="T10" fmla="*/ 0 w 237"/>
                        <a:gd name="T11" fmla="*/ 9 h 178"/>
                        <a:gd name="T12" fmla="*/ 5 w 237"/>
                        <a:gd name="T13" fmla="*/ 13 h 178"/>
                        <a:gd name="T14" fmla="*/ 0 w 237"/>
                        <a:gd name="T15" fmla="*/ 16 h 178"/>
                        <a:gd name="T16" fmla="*/ 7 w 237"/>
                        <a:gd name="T17" fmla="*/ 15 h 178"/>
                        <a:gd name="T18" fmla="*/ 6 w 237"/>
                        <a:gd name="T19" fmla="*/ 19 h 178"/>
                        <a:gd name="T20" fmla="*/ 10 w 237"/>
                        <a:gd name="T21" fmla="*/ 17 h 178"/>
                        <a:gd name="T22" fmla="*/ 11 w 237"/>
                        <a:gd name="T23" fmla="*/ 23 h 178"/>
                        <a:gd name="T24" fmla="*/ 14 w 237"/>
                        <a:gd name="T25" fmla="*/ 16 h 178"/>
                        <a:gd name="T26" fmla="*/ 18 w 237"/>
                        <a:gd name="T27" fmla="*/ 21 h 178"/>
                        <a:gd name="T28" fmla="*/ 19 w 237"/>
                        <a:gd name="T29" fmla="*/ 15 h 178"/>
                        <a:gd name="T30" fmla="*/ 24 w 237"/>
                        <a:gd name="T31" fmla="*/ 19 h 178"/>
                        <a:gd name="T32" fmla="*/ 23 w 237"/>
                        <a:gd name="T33" fmla="*/ 14 h 178"/>
                        <a:gd name="T34" fmla="*/ 29 w 237"/>
                        <a:gd name="T35" fmla="*/ 14 h 178"/>
                        <a:gd name="T36" fmla="*/ 24 w 237"/>
                        <a:gd name="T37" fmla="*/ 11 h 178"/>
                        <a:gd name="T38" fmla="*/ 28 w 237"/>
                        <a:gd name="T39" fmla="*/ 9 h 178"/>
                        <a:gd name="T40" fmla="*/ 22 w 237"/>
                        <a:gd name="T41" fmla="*/ 8 h 178"/>
                        <a:gd name="T42" fmla="*/ 25 w 237"/>
                        <a:gd name="T43" fmla="*/ 5 h 178"/>
                        <a:gd name="T44" fmla="*/ 19 w 237"/>
                        <a:gd name="T45" fmla="*/ 6 h 178"/>
                        <a:gd name="T46" fmla="*/ 20 w 237"/>
                        <a:gd name="T47" fmla="*/ 0 h 178"/>
                        <a:gd name="T48" fmla="*/ 14 w 237"/>
                        <a:gd name="T49" fmla="*/ 7 h 17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37" h="178">
                          <a:moveTo>
                            <a:pt x="119" y="49"/>
                          </a:moveTo>
                          <a:lnTo>
                            <a:pt x="91" y="19"/>
                          </a:lnTo>
                          <a:lnTo>
                            <a:pt x="79" y="52"/>
                          </a:lnTo>
                          <a:lnTo>
                            <a:pt x="5" y="19"/>
                          </a:lnTo>
                          <a:lnTo>
                            <a:pt x="50" y="63"/>
                          </a:lnTo>
                          <a:lnTo>
                            <a:pt x="0" y="71"/>
                          </a:lnTo>
                          <a:lnTo>
                            <a:pt x="41" y="97"/>
                          </a:lnTo>
                          <a:lnTo>
                            <a:pt x="2" y="121"/>
                          </a:lnTo>
                          <a:lnTo>
                            <a:pt x="62" y="114"/>
                          </a:lnTo>
                          <a:lnTo>
                            <a:pt x="52" y="145"/>
                          </a:lnTo>
                          <a:lnTo>
                            <a:pt x="85" y="130"/>
                          </a:lnTo>
                          <a:lnTo>
                            <a:pt x="93" y="178"/>
                          </a:lnTo>
                          <a:lnTo>
                            <a:pt x="116" y="123"/>
                          </a:lnTo>
                          <a:lnTo>
                            <a:pt x="145" y="164"/>
                          </a:lnTo>
                          <a:lnTo>
                            <a:pt x="154" y="120"/>
                          </a:lnTo>
                          <a:lnTo>
                            <a:pt x="199" y="151"/>
                          </a:lnTo>
                          <a:lnTo>
                            <a:pt x="185" y="107"/>
                          </a:lnTo>
                          <a:lnTo>
                            <a:pt x="237" y="111"/>
                          </a:lnTo>
                          <a:lnTo>
                            <a:pt x="192" y="87"/>
                          </a:lnTo>
                          <a:lnTo>
                            <a:pt x="231" y="68"/>
                          </a:lnTo>
                          <a:lnTo>
                            <a:pt x="183" y="61"/>
                          </a:lnTo>
                          <a:lnTo>
                            <a:pt x="202" y="37"/>
                          </a:lnTo>
                          <a:lnTo>
                            <a:pt x="155" y="45"/>
                          </a:lnTo>
                          <a:lnTo>
                            <a:pt x="161" y="0"/>
                          </a:lnTo>
                          <a:lnTo>
                            <a:pt x="119" y="4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31" name="Freeform 230"/>
                    <p:cNvSpPr>
                      <a:spLocks/>
                    </p:cNvSpPr>
                    <p:nvPr/>
                  </p:nvSpPr>
                  <p:spPr bwMode="auto">
                    <a:xfrm>
                      <a:off x="1229" y="2689"/>
                      <a:ext cx="115" cy="87"/>
                    </a:xfrm>
                    <a:custGeom>
                      <a:avLst/>
                      <a:gdLst>
                        <a:gd name="T0" fmla="*/ 15 w 230"/>
                        <a:gd name="T1" fmla="*/ 6 h 173"/>
                        <a:gd name="T2" fmla="*/ 12 w 230"/>
                        <a:gd name="T3" fmla="*/ 3 h 173"/>
                        <a:gd name="T4" fmla="*/ 10 w 230"/>
                        <a:gd name="T5" fmla="*/ 7 h 173"/>
                        <a:gd name="T6" fmla="*/ 1 w 230"/>
                        <a:gd name="T7" fmla="*/ 3 h 173"/>
                        <a:gd name="T8" fmla="*/ 7 w 230"/>
                        <a:gd name="T9" fmla="*/ 8 h 173"/>
                        <a:gd name="T10" fmla="*/ 0 w 230"/>
                        <a:gd name="T11" fmla="*/ 9 h 173"/>
                        <a:gd name="T12" fmla="*/ 5 w 230"/>
                        <a:gd name="T13" fmla="*/ 12 h 173"/>
                        <a:gd name="T14" fmla="*/ 1 w 230"/>
                        <a:gd name="T15" fmla="*/ 15 h 173"/>
                        <a:gd name="T16" fmla="*/ 8 w 230"/>
                        <a:gd name="T17" fmla="*/ 14 h 173"/>
                        <a:gd name="T18" fmla="*/ 7 w 230"/>
                        <a:gd name="T19" fmla="*/ 18 h 173"/>
                        <a:gd name="T20" fmla="*/ 11 w 230"/>
                        <a:gd name="T21" fmla="*/ 16 h 173"/>
                        <a:gd name="T22" fmla="*/ 12 w 230"/>
                        <a:gd name="T23" fmla="*/ 22 h 173"/>
                        <a:gd name="T24" fmla="*/ 15 w 230"/>
                        <a:gd name="T25" fmla="*/ 15 h 173"/>
                        <a:gd name="T26" fmla="*/ 18 w 230"/>
                        <a:gd name="T27" fmla="*/ 20 h 173"/>
                        <a:gd name="T28" fmla="*/ 19 w 230"/>
                        <a:gd name="T29" fmla="*/ 15 h 173"/>
                        <a:gd name="T30" fmla="*/ 25 w 230"/>
                        <a:gd name="T31" fmla="*/ 19 h 173"/>
                        <a:gd name="T32" fmla="*/ 23 w 230"/>
                        <a:gd name="T33" fmla="*/ 13 h 173"/>
                        <a:gd name="T34" fmla="*/ 29 w 230"/>
                        <a:gd name="T35" fmla="*/ 14 h 173"/>
                        <a:gd name="T36" fmla="*/ 24 w 230"/>
                        <a:gd name="T37" fmla="*/ 11 h 173"/>
                        <a:gd name="T38" fmla="*/ 29 w 230"/>
                        <a:gd name="T39" fmla="*/ 9 h 173"/>
                        <a:gd name="T40" fmla="*/ 23 w 230"/>
                        <a:gd name="T41" fmla="*/ 8 h 173"/>
                        <a:gd name="T42" fmla="*/ 25 w 230"/>
                        <a:gd name="T43" fmla="*/ 5 h 173"/>
                        <a:gd name="T44" fmla="*/ 19 w 230"/>
                        <a:gd name="T45" fmla="*/ 6 h 173"/>
                        <a:gd name="T46" fmla="*/ 20 w 230"/>
                        <a:gd name="T47" fmla="*/ 0 h 173"/>
                        <a:gd name="T48" fmla="*/ 15 w 230"/>
                        <a:gd name="T49" fmla="*/ 6 h 173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30" h="173">
                          <a:moveTo>
                            <a:pt x="116" y="47"/>
                          </a:moveTo>
                          <a:lnTo>
                            <a:pt x="90" y="19"/>
                          </a:lnTo>
                          <a:lnTo>
                            <a:pt x="78" y="50"/>
                          </a:lnTo>
                          <a:lnTo>
                            <a:pt x="4" y="19"/>
                          </a:lnTo>
                          <a:lnTo>
                            <a:pt x="49" y="60"/>
                          </a:lnTo>
                          <a:lnTo>
                            <a:pt x="0" y="69"/>
                          </a:lnTo>
                          <a:lnTo>
                            <a:pt x="40" y="93"/>
                          </a:lnTo>
                          <a:lnTo>
                            <a:pt x="2" y="117"/>
                          </a:lnTo>
                          <a:lnTo>
                            <a:pt x="61" y="110"/>
                          </a:lnTo>
                          <a:lnTo>
                            <a:pt x="51" y="141"/>
                          </a:lnTo>
                          <a:lnTo>
                            <a:pt x="82" y="126"/>
                          </a:lnTo>
                          <a:lnTo>
                            <a:pt x="90" y="173"/>
                          </a:lnTo>
                          <a:lnTo>
                            <a:pt x="113" y="119"/>
                          </a:lnTo>
                          <a:lnTo>
                            <a:pt x="142" y="159"/>
                          </a:lnTo>
                          <a:lnTo>
                            <a:pt x="151" y="116"/>
                          </a:lnTo>
                          <a:lnTo>
                            <a:pt x="194" y="145"/>
                          </a:lnTo>
                          <a:lnTo>
                            <a:pt x="180" y="103"/>
                          </a:lnTo>
                          <a:lnTo>
                            <a:pt x="230" y="107"/>
                          </a:lnTo>
                          <a:lnTo>
                            <a:pt x="187" y="83"/>
                          </a:lnTo>
                          <a:lnTo>
                            <a:pt x="225" y="65"/>
                          </a:lnTo>
                          <a:lnTo>
                            <a:pt x="178" y="59"/>
                          </a:lnTo>
                          <a:lnTo>
                            <a:pt x="196" y="36"/>
                          </a:lnTo>
                          <a:lnTo>
                            <a:pt x="151" y="43"/>
                          </a:lnTo>
                          <a:lnTo>
                            <a:pt x="156" y="0"/>
                          </a:lnTo>
                          <a:lnTo>
                            <a:pt x="116" y="4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32" name="Freeform 231"/>
                    <p:cNvSpPr>
                      <a:spLocks/>
                    </p:cNvSpPr>
                    <p:nvPr/>
                  </p:nvSpPr>
                  <p:spPr bwMode="auto">
                    <a:xfrm>
                      <a:off x="1230" y="2690"/>
                      <a:ext cx="112" cy="84"/>
                    </a:xfrm>
                    <a:custGeom>
                      <a:avLst/>
                      <a:gdLst>
                        <a:gd name="T0" fmla="*/ 14 w 223"/>
                        <a:gd name="T1" fmla="*/ 6 h 167"/>
                        <a:gd name="T2" fmla="*/ 11 w 223"/>
                        <a:gd name="T3" fmla="*/ 3 h 167"/>
                        <a:gd name="T4" fmla="*/ 10 w 223"/>
                        <a:gd name="T5" fmla="*/ 6 h 167"/>
                        <a:gd name="T6" fmla="*/ 1 w 223"/>
                        <a:gd name="T7" fmla="*/ 3 h 167"/>
                        <a:gd name="T8" fmla="*/ 6 w 223"/>
                        <a:gd name="T9" fmla="*/ 8 h 167"/>
                        <a:gd name="T10" fmla="*/ 0 w 223"/>
                        <a:gd name="T11" fmla="*/ 9 h 167"/>
                        <a:gd name="T12" fmla="*/ 5 w 223"/>
                        <a:gd name="T13" fmla="*/ 12 h 167"/>
                        <a:gd name="T14" fmla="*/ 1 w 223"/>
                        <a:gd name="T15" fmla="*/ 15 h 167"/>
                        <a:gd name="T16" fmla="*/ 8 w 223"/>
                        <a:gd name="T17" fmla="*/ 14 h 167"/>
                        <a:gd name="T18" fmla="*/ 6 w 223"/>
                        <a:gd name="T19" fmla="*/ 17 h 167"/>
                        <a:gd name="T20" fmla="*/ 10 w 223"/>
                        <a:gd name="T21" fmla="*/ 15 h 167"/>
                        <a:gd name="T22" fmla="*/ 11 w 223"/>
                        <a:gd name="T23" fmla="*/ 21 h 167"/>
                        <a:gd name="T24" fmla="*/ 14 w 223"/>
                        <a:gd name="T25" fmla="*/ 15 h 167"/>
                        <a:gd name="T26" fmla="*/ 17 w 223"/>
                        <a:gd name="T27" fmla="*/ 20 h 167"/>
                        <a:gd name="T28" fmla="*/ 19 w 223"/>
                        <a:gd name="T29" fmla="*/ 14 h 167"/>
                        <a:gd name="T30" fmla="*/ 24 w 223"/>
                        <a:gd name="T31" fmla="*/ 18 h 167"/>
                        <a:gd name="T32" fmla="*/ 22 w 223"/>
                        <a:gd name="T33" fmla="*/ 13 h 167"/>
                        <a:gd name="T34" fmla="*/ 28 w 223"/>
                        <a:gd name="T35" fmla="*/ 13 h 167"/>
                        <a:gd name="T36" fmla="*/ 23 w 223"/>
                        <a:gd name="T37" fmla="*/ 11 h 167"/>
                        <a:gd name="T38" fmla="*/ 28 w 223"/>
                        <a:gd name="T39" fmla="*/ 8 h 167"/>
                        <a:gd name="T40" fmla="*/ 22 w 223"/>
                        <a:gd name="T41" fmla="*/ 8 h 167"/>
                        <a:gd name="T42" fmla="*/ 24 w 223"/>
                        <a:gd name="T43" fmla="*/ 5 h 167"/>
                        <a:gd name="T44" fmla="*/ 19 w 223"/>
                        <a:gd name="T45" fmla="*/ 6 h 167"/>
                        <a:gd name="T46" fmla="*/ 19 w 223"/>
                        <a:gd name="T47" fmla="*/ 0 h 167"/>
                        <a:gd name="T48" fmla="*/ 14 w 223"/>
                        <a:gd name="T49" fmla="*/ 6 h 16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23" h="167">
                          <a:moveTo>
                            <a:pt x="112" y="45"/>
                          </a:moveTo>
                          <a:lnTo>
                            <a:pt x="86" y="19"/>
                          </a:lnTo>
                          <a:lnTo>
                            <a:pt x="76" y="48"/>
                          </a:lnTo>
                          <a:lnTo>
                            <a:pt x="3" y="19"/>
                          </a:lnTo>
                          <a:lnTo>
                            <a:pt x="47" y="58"/>
                          </a:lnTo>
                          <a:lnTo>
                            <a:pt x="0" y="67"/>
                          </a:lnTo>
                          <a:lnTo>
                            <a:pt x="40" y="91"/>
                          </a:lnTo>
                          <a:lnTo>
                            <a:pt x="2" y="114"/>
                          </a:lnTo>
                          <a:lnTo>
                            <a:pt x="59" y="107"/>
                          </a:lnTo>
                          <a:lnTo>
                            <a:pt x="48" y="136"/>
                          </a:lnTo>
                          <a:lnTo>
                            <a:pt x="79" y="120"/>
                          </a:lnTo>
                          <a:lnTo>
                            <a:pt x="88" y="167"/>
                          </a:lnTo>
                          <a:lnTo>
                            <a:pt x="109" y="115"/>
                          </a:lnTo>
                          <a:lnTo>
                            <a:pt x="136" y="153"/>
                          </a:lnTo>
                          <a:lnTo>
                            <a:pt x="145" y="112"/>
                          </a:lnTo>
                          <a:lnTo>
                            <a:pt x="186" y="141"/>
                          </a:lnTo>
                          <a:lnTo>
                            <a:pt x="174" y="100"/>
                          </a:lnTo>
                          <a:lnTo>
                            <a:pt x="223" y="103"/>
                          </a:lnTo>
                          <a:lnTo>
                            <a:pt x="181" y="81"/>
                          </a:lnTo>
                          <a:lnTo>
                            <a:pt x="217" y="62"/>
                          </a:lnTo>
                          <a:lnTo>
                            <a:pt x="173" y="57"/>
                          </a:lnTo>
                          <a:lnTo>
                            <a:pt x="190" y="34"/>
                          </a:lnTo>
                          <a:lnTo>
                            <a:pt x="147" y="41"/>
                          </a:lnTo>
                          <a:lnTo>
                            <a:pt x="150" y="0"/>
                          </a:lnTo>
                          <a:lnTo>
                            <a:pt x="112" y="4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33" name="Freeform 232"/>
                    <p:cNvSpPr>
                      <a:spLocks/>
                    </p:cNvSpPr>
                    <p:nvPr/>
                  </p:nvSpPr>
                  <p:spPr bwMode="auto">
                    <a:xfrm>
                      <a:off x="1232" y="2692"/>
                      <a:ext cx="108" cy="81"/>
                    </a:xfrm>
                    <a:custGeom>
                      <a:avLst/>
                      <a:gdLst>
                        <a:gd name="T0" fmla="*/ 14 w 216"/>
                        <a:gd name="T1" fmla="*/ 6 h 162"/>
                        <a:gd name="T2" fmla="*/ 11 w 216"/>
                        <a:gd name="T3" fmla="*/ 3 h 162"/>
                        <a:gd name="T4" fmla="*/ 10 w 216"/>
                        <a:gd name="T5" fmla="*/ 6 h 162"/>
                        <a:gd name="T6" fmla="*/ 1 w 216"/>
                        <a:gd name="T7" fmla="*/ 3 h 162"/>
                        <a:gd name="T8" fmla="*/ 6 w 216"/>
                        <a:gd name="T9" fmla="*/ 8 h 162"/>
                        <a:gd name="T10" fmla="*/ 0 w 216"/>
                        <a:gd name="T11" fmla="*/ 9 h 162"/>
                        <a:gd name="T12" fmla="*/ 5 w 216"/>
                        <a:gd name="T13" fmla="*/ 11 h 162"/>
                        <a:gd name="T14" fmla="*/ 1 w 216"/>
                        <a:gd name="T15" fmla="*/ 14 h 162"/>
                        <a:gd name="T16" fmla="*/ 8 w 216"/>
                        <a:gd name="T17" fmla="*/ 13 h 162"/>
                        <a:gd name="T18" fmla="*/ 6 w 216"/>
                        <a:gd name="T19" fmla="*/ 17 h 162"/>
                        <a:gd name="T20" fmla="*/ 10 w 216"/>
                        <a:gd name="T21" fmla="*/ 15 h 162"/>
                        <a:gd name="T22" fmla="*/ 11 w 216"/>
                        <a:gd name="T23" fmla="*/ 21 h 162"/>
                        <a:gd name="T24" fmla="*/ 14 w 216"/>
                        <a:gd name="T25" fmla="*/ 14 h 162"/>
                        <a:gd name="T26" fmla="*/ 17 w 216"/>
                        <a:gd name="T27" fmla="*/ 19 h 162"/>
                        <a:gd name="T28" fmla="*/ 18 w 216"/>
                        <a:gd name="T29" fmla="*/ 14 h 162"/>
                        <a:gd name="T30" fmla="*/ 23 w 216"/>
                        <a:gd name="T31" fmla="*/ 17 h 162"/>
                        <a:gd name="T32" fmla="*/ 22 w 216"/>
                        <a:gd name="T33" fmla="*/ 13 h 162"/>
                        <a:gd name="T34" fmla="*/ 27 w 216"/>
                        <a:gd name="T35" fmla="*/ 13 h 162"/>
                        <a:gd name="T36" fmla="*/ 22 w 216"/>
                        <a:gd name="T37" fmla="*/ 10 h 162"/>
                        <a:gd name="T38" fmla="*/ 27 w 216"/>
                        <a:gd name="T39" fmla="*/ 8 h 162"/>
                        <a:gd name="T40" fmla="*/ 21 w 216"/>
                        <a:gd name="T41" fmla="*/ 7 h 162"/>
                        <a:gd name="T42" fmla="*/ 23 w 216"/>
                        <a:gd name="T43" fmla="*/ 5 h 162"/>
                        <a:gd name="T44" fmla="*/ 18 w 216"/>
                        <a:gd name="T45" fmla="*/ 6 h 162"/>
                        <a:gd name="T46" fmla="*/ 19 w 216"/>
                        <a:gd name="T47" fmla="*/ 0 h 162"/>
                        <a:gd name="T48" fmla="*/ 14 w 216"/>
                        <a:gd name="T49" fmla="*/ 6 h 16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16" h="162">
                          <a:moveTo>
                            <a:pt x="109" y="43"/>
                          </a:moveTo>
                          <a:lnTo>
                            <a:pt x="85" y="17"/>
                          </a:lnTo>
                          <a:lnTo>
                            <a:pt x="73" y="47"/>
                          </a:lnTo>
                          <a:lnTo>
                            <a:pt x="4" y="17"/>
                          </a:lnTo>
                          <a:lnTo>
                            <a:pt x="47" y="57"/>
                          </a:lnTo>
                          <a:lnTo>
                            <a:pt x="0" y="66"/>
                          </a:lnTo>
                          <a:lnTo>
                            <a:pt x="38" y="88"/>
                          </a:lnTo>
                          <a:lnTo>
                            <a:pt x="2" y="111"/>
                          </a:lnTo>
                          <a:lnTo>
                            <a:pt x="57" y="104"/>
                          </a:lnTo>
                          <a:lnTo>
                            <a:pt x="47" y="133"/>
                          </a:lnTo>
                          <a:lnTo>
                            <a:pt x="78" y="117"/>
                          </a:lnTo>
                          <a:lnTo>
                            <a:pt x="85" y="162"/>
                          </a:lnTo>
                          <a:lnTo>
                            <a:pt x="106" y="112"/>
                          </a:lnTo>
                          <a:lnTo>
                            <a:pt x="133" y="149"/>
                          </a:lnTo>
                          <a:lnTo>
                            <a:pt x="140" y="109"/>
                          </a:lnTo>
                          <a:lnTo>
                            <a:pt x="182" y="136"/>
                          </a:lnTo>
                          <a:lnTo>
                            <a:pt x="170" y="98"/>
                          </a:lnTo>
                          <a:lnTo>
                            <a:pt x="216" y="100"/>
                          </a:lnTo>
                          <a:lnTo>
                            <a:pt x="176" y="79"/>
                          </a:lnTo>
                          <a:lnTo>
                            <a:pt x="211" y="60"/>
                          </a:lnTo>
                          <a:lnTo>
                            <a:pt x="168" y="55"/>
                          </a:lnTo>
                          <a:lnTo>
                            <a:pt x="183" y="35"/>
                          </a:lnTo>
                          <a:lnTo>
                            <a:pt x="142" y="42"/>
                          </a:lnTo>
                          <a:lnTo>
                            <a:pt x="147" y="0"/>
                          </a:lnTo>
                          <a:lnTo>
                            <a:pt x="109" y="4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34" name="Freeform 233"/>
                    <p:cNvSpPr>
                      <a:spLocks/>
                    </p:cNvSpPr>
                    <p:nvPr/>
                  </p:nvSpPr>
                  <p:spPr bwMode="auto">
                    <a:xfrm>
                      <a:off x="1234" y="2693"/>
                      <a:ext cx="104" cy="78"/>
                    </a:xfrm>
                    <a:custGeom>
                      <a:avLst/>
                      <a:gdLst>
                        <a:gd name="T0" fmla="*/ 13 w 209"/>
                        <a:gd name="T1" fmla="*/ 5 h 157"/>
                        <a:gd name="T2" fmla="*/ 10 w 209"/>
                        <a:gd name="T3" fmla="*/ 2 h 157"/>
                        <a:gd name="T4" fmla="*/ 8 w 209"/>
                        <a:gd name="T5" fmla="*/ 5 h 157"/>
                        <a:gd name="T6" fmla="*/ 0 w 209"/>
                        <a:gd name="T7" fmla="*/ 2 h 157"/>
                        <a:gd name="T8" fmla="*/ 5 w 209"/>
                        <a:gd name="T9" fmla="*/ 6 h 157"/>
                        <a:gd name="T10" fmla="*/ 0 w 209"/>
                        <a:gd name="T11" fmla="*/ 7 h 157"/>
                        <a:gd name="T12" fmla="*/ 4 w 209"/>
                        <a:gd name="T13" fmla="*/ 10 h 157"/>
                        <a:gd name="T14" fmla="*/ 0 w 209"/>
                        <a:gd name="T15" fmla="*/ 13 h 157"/>
                        <a:gd name="T16" fmla="*/ 6 w 209"/>
                        <a:gd name="T17" fmla="*/ 12 h 157"/>
                        <a:gd name="T18" fmla="*/ 5 w 209"/>
                        <a:gd name="T19" fmla="*/ 16 h 157"/>
                        <a:gd name="T20" fmla="*/ 9 w 209"/>
                        <a:gd name="T21" fmla="*/ 14 h 157"/>
                        <a:gd name="T22" fmla="*/ 10 w 209"/>
                        <a:gd name="T23" fmla="*/ 19 h 157"/>
                        <a:gd name="T24" fmla="*/ 12 w 209"/>
                        <a:gd name="T25" fmla="*/ 13 h 157"/>
                        <a:gd name="T26" fmla="*/ 16 w 209"/>
                        <a:gd name="T27" fmla="*/ 18 h 157"/>
                        <a:gd name="T28" fmla="*/ 17 w 209"/>
                        <a:gd name="T29" fmla="*/ 13 h 157"/>
                        <a:gd name="T30" fmla="*/ 22 w 209"/>
                        <a:gd name="T31" fmla="*/ 16 h 157"/>
                        <a:gd name="T32" fmla="*/ 20 w 209"/>
                        <a:gd name="T33" fmla="*/ 11 h 157"/>
                        <a:gd name="T34" fmla="*/ 26 w 209"/>
                        <a:gd name="T35" fmla="*/ 12 h 157"/>
                        <a:gd name="T36" fmla="*/ 21 w 209"/>
                        <a:gd name="T37" fmla="*/ 9 h 157"/>
                        <a:gd name="T38" fmla="*/ 25 w 209"/>
                        <a:gd name="T39" fmla="*/ 7 h 157"/>
                        <a:gd name="T40" fmla="*/ 20 w 209"/>
                        <a:gd name="T41" fmla="*/ 6 h 157"/>
                        <a:gd name="T42" fmla="*/ 22 w 209"/>
                        <a:gd name="T43" fmla="*/ 4 h 157"/>
                        <a:gd name="T44" fmla="*/ 17 w 209"/>
                        <a:gd name="T45" fmla="*/ 5 h 157"/>
                        <a:gd name="T46" fmla="*/ 17 w 209"/>
                        <a:gd name="T47" fmla="*/ 0 h 157"/>
                        <a:gd name="T48" fmla="*/ 13 w 209"/>
                        <a:gd name="T49" fmla="*/ 5 h 15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09" h="157">
                          <a:moveTo>
                            <a:pt x="105" y="41"/>
                          </a:moveTo>
                          <a:lnTo>
                            <a:pt x="81" y="17"/>
                          </a:lnTo>
                          <a:lnTo>
                            <a:pt x="71" y="46"/>
                          </a:lnTo>
                          <a:lnTo>
                            <a:pt x="3" y="17"/>
                          </a:lnTo>
                          <a:lnTo>
                            <a:pt x="45" y="55"/>
                          </a:lnTo>
                          <a:lnTo>
                            <a:pt x="0" y="62"/>
                          </a:lnTo>
                          <a:lnTo>
                            <a:pt x="36" y="84"/>
                          </a:lnTo>
                          <a:lnTo>
                            <a:pt x="2" y="107"/>
                          </a:lnTo>
                          <a:lnTo>
                            <a:pt x="55" y="102"/>
                          </a:lnTo>
                          <a:lnTo>
                            <a:pt x="46" y="129"/>
                          </a:lnTo>
                          <a:lnTo>
                            <a:pt x="74" y="114"/>
                          </a:lnTo>
                          <a:lnTo>
                            <a:pt x="83" y="157"/>
                          </a:lnTo>
                          <a:lnTo>
                            <a:pt x="102" y="109"/>
                          </a:lnTo>
                          <a:lnTo>
                            <a:pt x="128" y="145"/>
                          </a:lnTo>
                          <a:lnTo>
                            <a:pt x="136" y="105"/>
                          </a:lnTo>
                          <a:lnTo>
                            <a:pt x="176" y="133"/>
                          </a:lnTo>
                          <a:lnTo>
                            <a:pt x="164" y="95"/>
                          </a:lnTo>
                          <a:lnTo>
                            <a:pt x="209" y="96"/>
                          </a:lnTo>
                          <a:lnTo>
                            <a:pt x="171" y="76"/>
                          </a:lnTo>
                          <a:lnTo>
                            <a:pt x="204" y="58"/>
                          </a:lnTo>
                          <a:lnTo>
                            <a:pt x="162" y="53"/>
                          </a:lnTo>
                          <a:lnTo>
                            <a:pt x="178" y="33"/>
                          </a:lnTo>
                          <a:lnTo>
                            <a:pt x="138" y="40"/>
                          </a:lnTo>
                          <a:lnTo>
                            <a:pt x="141" y="0"/>
                          </a:lnTo>
                          <a:lnTo>
                            <a:pt x="105" y="4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35" name="Freeform 234"/>
                    <p:cNvSpPr>
                      <a:spLocks/>
                    </p:cNvSpPr>
                    <p:nvPr/>
                  </p:nvSpPr>
                  <p:spPr bwMode="auto">
                    <a:xfrm>
                      <a:off x="1236" y="2695"/>
                      <a:ext cx="101" cy="76"/>
                    </a:xfrm>
                    <a:custGeom>
                      <a:avLst/>
                      <a:gdLst>
                        <a:gd name="T0" fmla="*/ 13 w 202"/>
                        <a:gd name="T1" fmla="*/ 6 h 152"/>
                        <a:gd name="T2" fmla="*/ 10 w 202"/>
                        <a:gd name="T3" fmla="*/ 3 h 152"/>
                        <a:gd name="T4" fmla="*/ 9 w 202"/>
                        <a:gd name="T5" fmla="*/ 6 h 152"/>
                        <a:gd name="T6" fmla="*/ 1 w 202"/>
                        <a:gd name="T7" fmla="*/ 3 h 152"/>
                        <a:gd name="T8" fmla="*/ 6 w 202"/>
                        <a:gd name="T9" fmla="*/ 7 h 152"/>
                        <a:gd name="T10" fmla="*/ 0 w 202"/>
                        <a:gd name="T11" fmla="*/ 8 h 152"/>
                        <a:gd name="T12" fmla="*/ 5 w 202"/>
                        <a:gd name="T13" fmla="*/ 11 h 152"/>
                        <a:gd name="T14" fmla="*/ 1 w 202"/>
                        <a:gd name="T15" fmla="*/ 13 h 152"/>
                        <a:gd name="T16" fmla="*/ 7 w 202"/>
                        <a:gd name="T17" fmla="*/ 13 h 152"/>
                        <a:gd name="T18" fmla="*/ 6 w 202"/>
                        <a:gd name="T19" fmla="*/ 16 h 152"/>
                        <a:gd name="T20" fmla="*/ 10 w 202"/>
                        <a:gd name="T21" fmla="*/ 14 h 152"/>
                        <a:gd name="T22" fmla="*/ 10 w 202"/>
                        <a:gd name="T23" fmla="*/ 19 h 152"/>
                        <a:gd name="T24" fmla="*/ 13 w 202"/>
                        <a:gd name="T25" fmla="*/ 14 h 152"/>
                        <a:gd name="T26" fmla="*/ 16 w 202"/>
                        <a:gd name="T27" fmla="*/ 18 h 152"/>
                        <a:gd name="T28" fmla="*/ 17 w 202"/>
                        <a:gd name="T29" fmla="*/ 13 h 152"/>
                        <a:gd name="T30" fmla="*/ 22 w 202"/>
                        <a:gd name="T31" fmla="*/ 16 h 152"/>
                        <a:gd name="T32" fmla="*/ 20 w 202"/>
                        <a:gd name="T33" fmla="*/ 12 h 152"/>
                        <a:gd name="T34" fmla="*/ 26 w 202"/>
                        <a:gd name="T35" fmla="*/ 12 h 152"/>
                        <a:gd name="T36" fmla="*/ 21 w 202"/>
                        <a:gd name="T37" fmla="*/ 10 h 152"/>
                        <a:gd name="T38" fmla="*/ 25 w 202"/>
                        <a:gd name="T39" fmla="*/ 8 h 152"/>
                        <a:gd name="T40" fmla="*/ 20 w 202"/>
                        <a:gd name="T41" fmla="*/ 7 h 152"/>
                        <a:gd name="T42" fmla="*/ 22 w 202"/>
                        <a:gd name="T43" fmla="*/ 4 h 152"/>
                        <a:gd name="T44" fmla="*/ 17 w 202"/>
                        <a:gd name="T45" fmla="*/ 5 h 152"/>
                        <a:gd name="T46" fmla="*/ 18 w 202"/>
                        <a:gd name="T47" fmla="*/ 0 h 152"/>
                        <a:gd name="T48" fmla="*/ 13 w 202"/>
                        <a:gd name="T49" fmla="*/ 6 h 15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02" h="152">
                          <a:moveTo>
                            <a:pt x="102" y="42"/>
                          </a:moveTo>
                          <a:lnTo>
                            <a:pt x="78" y="18"/>
                          </a:lnTo>
                          <a:lnTo>
                            <a:pt x="69" y="45"/>
                          </a:lnTo>
                          <a:lnTo>
                            <a:pt x="4" y="18"/>
                          </a:lnTo>
                          <a:lnTo>
                            <a:pt x="43" y="54"/>
                          </a:lnTo>
                          <a:lnTo>
                            <a:pt x="0" y="61"/>
                          </a:lnTo>
                          <a:lnTo>
                            <a:pt x="37" y="83"/>
                          </a:lnTo>
                          <a:lnTo>
                            <a:pt x="2" y="104"/>
                          </a:lnTo>
                          <a:lnTo>
                            <a:pt x="54" y="99"/>
                          </a:lnTo>
                          <a:lnTo>
                            <a:pt x="45" y="125"/>
                          </a:lnTo>
                          <a:lnTo>
                            <a:pt x="73" y="111"/>
                          </a:lnTo>
                          <a:lnTo>
                            <a:pt x="80" y="152"/>
                          </a:lnTo>
                          <a:lnTo>
                            <a:pt x="99" y="106"/>
                          </a:lnTo>
                          <a:lnTo>
                            <a:pt x="125" y="140"/>
                          </a:lnTo>
                          <a:lnTo>
                            <a:pt x="131" y="102"/>
                          </a:lnTo>
                          <a:lnTo>
                            <a:pt x="169" y="128"/>
                          </a:lnTo>
                          <a:lnTo>
                            <a:pt x="159" y="92"/>
                          </a:lnTo>
                          <a:lnTo>
                            <a:pt x="202" y="93"/>
                          </a:lnTo>
                          <a:lnTo>
                            <a:pt x="164" y="74"/>
                          </a:lnTo>
                          <a:lnTo>
                            <a:pt x="197" y="57"/>
                          </a:lnTo>
                          <a:lnTo>
                            <a:pt x="157" y="52"/>
                          </a:lnTo>
                          <a:lnTo>
                            <a:pt x="173" y="31"/>
                          </a:lnTo>
                          <a:lnTo>
                            <a:pt x="133" y="38"/>
                          </a:lnTo>
                          <a:lnTo>
                            <a:pt x="137" y="0"/>
                          </a:lnTo>
                          <a:lnTo>
                            <a:pt x="102" y="4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36" name="Freeform 235"/>
                    <p:cNvSpPr>
                      <a:spLocks/>
                    </p:cNvSpPr>
                    <p:nvPr/>
                  </p:nvSpPr>
                  <p:spPr bwMode="auto">
                    <a:xfrm>
                      <a:off x="1237" y="2695"/>
                      <a:ext cx="98" cy="74"/>
                    </a:xfrm>
                    <a:custGeom>
                      <a:avLst/>
                      <a:gdLst>
                        <a:gd name="T0" fmla="*/ 13 w 195"/>
                        <a:gd name="T1" fmla="*/ 5 h 147"/>
                        <a:gd name="T2" fmla="*/ 10 w 195"/>
                        <a:gd name="T3" fmla="*/ 2 h 147"/>
                        <a:gd name="T4" fmla="*/ 9 w 195"/>
                        <a:gd name="T5" fmla="*/ 6 h 147"/>
                        <a:gd name="T6" fmla="*/ 1 w 195"/>
                        <a:gd name="T7" fmla="*/ 2 h 147"/>
                        <a:gd name="T8" fmla="*/ 6 w 195"/>
                        <a:gd name="T9" fmla="*/ 7 h 147"/>
                        <a:gd name="T10" fmla="*/ 0 w 195"/>
                        <a:gd name="T11" fmla="*/ 8 h 147"/>
                        <a:gd name="T12" fmla="*/ 5 w 195"/>
                        <a:gd name="T13" fmla="*/ 10 h 147"/>
                        <a:gd name="T14" fmla="*/ 1 w 195"/>
                        <a:gd name="T15" fmla="*/ 13 h 147"/>
                        <a:gd name="T16" fmla="*/ 7 w 195"/>
                        <a:gd name="T17" fmla="*/ 12 h 147"/>
                        <a:gd name="T18" fmla="*/ 6 w 195"/>
                        <a:gd name="T19" fmla="*/ 16 h 147"/>
                        <a:gd name="T20" fmla="*/ 9 w 195"/>
                        <a:gd name="T21" fmla="*/ 14 h 147"/>
                        <a:gd name="T22" fmla="*/ 10 w 195"/>
                        <a:gd name="T23" fmla="*/ 19 h 147"/>
                        <a:gd name="T24" fmla="*/ 12 w 195"/>
                        <a:gd name="T25" fmla="*/ 13 h 147"/>
                        <a:gd name="T26" fmla="*/ 15 w 195"/>
                        <a:gd name="T27" fmla="*/ 17 h 147"/>
                        <a:gd name="T28" fmla="*/ 16 w 195"/>
                        <a:gd name="T29" fmla="*/ 13 h 147"/>
                        <a:gd name="T30" fmla="*/ 21 w 195"/>
                        <a:gd name="T31" fmla="*/ 16 h 147"/>
                        <a:gd name="T32" fmla="*/ 20 w 195"/>
                        <a:gd name="T33" fmla="*/ 11 h 147"/>
                        <a:gd name="T34" fmla="*/ 25 w 195"/>
                        <a:gd name="T35" fmla="*/ 12 h 147"/>
                        <a:gd name="T36" fmla="*/ 20 w 195"/>
                        <a:gd name="T37" fmla="*/ 9 h 147"/>
                        <a:gd name="T38" fmla="*/ 24 w 195"/>
                        <a:gd name="T39" fmla="*/ 7 h 147"/>
                        <a:gd name="T40" fmla="*/ 19 w 195"/>
                        <a:gd name="T41" fmla="*/ 7 h 147"/>
                        <a:gd name="T42" fmla="*/ 21 w 195"/>
                        <a:gd name="T43" fmla="*/ 4 h 147"/>
                        <a:gd name="T44" fmla="*/ 16 w 195"/>
                        <a:gd name="T45" fmla="*/ 5 h 147"/>
                        <a:gd name="T46" fmla="*/ 17 w 195"/>
                        <a:gd name="T47" fmla="*/ 0 h 147"/>
                        <a:gd name="T48" fmla="*/ 13 w 195"/>
                        <a:gd name="T49" fmla="*/ 5 h 14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95" h="147">
                          <a:moveTo>
                            <a:pt x="98" y="40"/>
                          </a:moveTo>
                          <a:lnTo>
                            <a:pt x="76" y="16"/>
                          </a:lnTo>
                          <a:lnTo>
                            <a:pt x="65" y="43"/>
                          </a:lnTo>
                          <a:lnTo>
                            <a:pt x="3" y="16"/>
                          </a:lnTo>
                          <a:lnTo>
                            <a:pt x="41" y="52"/>
                          </a:lnTo>
                          <a:lnTo>
                            <a:pt x="0" y="59"/>
                          </a:lnTo>
                          <a:lnTo>
                            <a:pt x="34" y="79"/>
                          </a:lnTo>
                          <a:lnTo>
                            <a:pt x="1" y="100"/>
                          </a:lnTo>
                          <a:lnTo>
                            <a:pt x="51" y="95"/>
                          </a:lnTo>
                          <a:lnTo>
                            <a:pt x="43" y="121"/>
                          </a:lnTo>
                          <a:lnTo>
                            <a:pt x="69" y="107"/>
                          </a:lnTo>
                          <a:lnTo>
                            <a:pt x="77" y="147"/>
                          </a:lnTo>
                          <a:lnTo>
                            <a:pt x="95" y="102"/>
                          </a:lnTo>
                          <a:lnTo>
                            <a:pt x="119" y="135"/>
                          </a:lnTo>
                          <a:lnTo>
                            <a:pt x="127" y="98"/>
                          </a:lnTo>
                          <a:lnTo>
                            <a:pt x="164" y="124"/>
                          </a:lnTo>
                          <a:lnTo>
                            <a:pt x="153" y="88"/>
                          </a:lnTo>
                          <a:lnTo>
                            <a:pt x="195" y="91"/>
                          </a:lnTo>
                          <a:lnTo>
                            <a:pt x="159" y="71"/>
                          </a:lnTo>
                          <a:lnTo>
                            <a:pt x="190" y="55"/>
                          </a:lnTo>
                          <a:lnTo>
                            <a:pt x="152" y="50"/>
                          </a:lnTo>
                          <a:lnTo>
                            <a:pt x="165" y="31"/>
                          </a:lnTo>
                          <a:lnTo>
                            <a:pt x="127" y="36"/>
                          </a:lnTo>
                          <a:lnTo>
                            <a:pt x="131" y="0"/>
                          </a:lnTo>
                          <a:lnTo>
                            <a:pt x="98" y="4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37" name="Freeform 236"/>
                    <p:cNvSpPr>
                      <a:spLocks/>
                    </p:cNvSpPr>
                    <p:nvPr/>
                  </p:nvSpPr>
                  <p:spPr bwMode="auto">
                    <a:xfrm>
                      <a:off x="1239" y="2697"/>
                      <a:ext cx="94" cy="71"/>
                    </a:xfrm>
                    <a:custGeom>
                      <a:avLst/>
                      <a:gdLst>
                        <a:gd name="T0" fmla="*/ 12 w 188"/>
                        <a:gd name="T1" fmla="*/ 5 h 142"/>
                        <a:gd name="T2" fmla="*/ 10 w 188"/>
                        <a:gd name="T3" fmla="*/ 2 h 142"/>
                        <a:gd name="T4" fmla="*/ 8 w 188"/>
                        <a:gd name="T5" fmla="*/ 6 h 142"/>
                        <a:gd name="T6" fmla="*/ 1 w 188"/>
                        <a:gd name="T7" fmla="*/ 2 h 142"/>
                        <a:gd name="T8" fmla="*/ 5 w 188"/>
                        <a:gd name="T9" fmla="*/ 7 h 142"/>
                        <a:gd name="T10" fmla="*/ 0 w 188"/>
                        <a:gd name="T11" fmla="*/ 8 h 142"/>
                        <a:gd name="T12" fmla="*/ 5 w 188"/>
                        <a:gd name="T13" fmla="*/ 10 h 142"/>
                        <a:gd name="T14" fmla="*/ 1 w 188"/>
                        <a:gd name="T15" fmla="*/ 13 h 142"/>
                        <a:gd name="T16" fmla="*/ 7 w 188"/>
                        <a:gd name="T17" fmla="*/ 12 h 142"/>
                        <a:gd name="T18" fmla="*/ 6 w 188"/>
                        <a:gd name="T19" fmla="*/ 15 h 142"/>
                        <a:gd name="T20" fmla="*/ 9 w 188"/>
                        <a:gd name="T21" fmla="*/ 13 h 142"/>
                        <a:gd name="T22" fmla="*/ 10 w 188"/>
                        <a:gd name="T23" fmla="*/ 18 h 142"/>
                        <a:gd name="T24" fmla="*/ 12 w 188"/>
                        <a:gd name="T25" fmla="*/ 13 h 142"/>
                        <a:gd name="T26" fmla="*/ 15 w 188"/>
                        <a:gd name="T27" fmla="*/ 17 h 142"/>
                        <a:gd name="T28" fmla="*/ 16 w 188"/>
                        <a:gd name="T29" fmla="*/ 12 h 142"/>
                        <a:gd name="T30" fmla="*/ 20 w 188"/>
                        <a:gd name="T31" fmla="*/ 15 h 142"/>
                        <a:gd name="T32" fmla="*/ 19 w 188"/>
                        <a:gd name="T33" fmla="*/ 11 h 142"/>
                        <a:gd name="T34" fmla="*/ 24 w 188"/>
                        <a:gd name="T35" fmla="*/ 11 h 142"/>
                        <a:gd name="T36" fmla="*/ 20 w 188"/>
                        <a:gd name="T37" fmla="*/ 9 h 142"/>
                        <a:gd name="T38" fmla="*/ 24 w 188"/>
                        <a:gd name="T39" fmla="*/ 7 h 142"/>
                        <a:gd name="T40" fmla="*/ 19 w 188"/>
                        <a:gd name="T41" fmla="*/ 7 h 142"/>
                        <a:gd name="T42" fmla="*/ 21 w 188"/>
                        <a:gd name="T43" fmla="*/ 4 h 142"/>
                        <a:gd name="T44" fmla="*/ 16 w 188"/>
                        <a:gd name="T45" fmla="*/ 5 h 142"/>
                        <a:gd name="T46" fmla="*/ 16 w 188"/>
                        <a:gd name="T47" fmla="*/ 0 h 142"/>
                        <a:gd name="T48" fmla="*/ 12 w 188"/>
                        <a:gd name="T49" fmla="*/ 5 h 14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88" h="142">
                          <a:moveTo>
                            <a:pt x="95" y="38"/>
                          </a:moveTo>
                          <a:lnTo>
                            <a:pt x="73" y="16"/>
                          </a:lnTo>
                          <a:lnTo>
                            <a:pt x="64" y="42"/>
                          </a:lnTo>
                          <a:lnTo>
                            <a:pt x="4" y="16"/>
                          </a:lnTo>
                          <a:lnTo>
                            <a:pt x="40" y="50"/>
                          </a:lnTo>
                          <a:lnTo>
                            <a:pt x="0" y="57"/>
                          </a:lnTo>
                          <a:lnTo>
                            <a:pt x="33" y="78"/>
                          </a:lnTo>
                          <a:lnTo>
                            <a:pt x="2" y="97"/>
                          </a:lnTo>
                          <a:lnTo>
                            <a:pt x="50" y="92"/>
                          </a:lnTo>
                          <a:lnTo>
                            <a:pt x="42" y="116"/>
                          </a:lnTo>
                          <a:lnTo>
                            <a:pt x="67" y="104"/>
                          </a:lnTo>
                          <a:lnTo>
                            <a:pt x="74" y="142"/>
                          </a:lnTo>
                          <a:lnTo>
                            <a:pt x="92" y="99"/>
                          </a:lnTo>
                          <a:lnTo>
                            <a:pt x="116" y="130"/>
                          </a:lnTo>
                          <a:lnTo>
                            <a:pt x="123" y="95"/>
                          </a:lnTo>
                          <a:lnTo>
                            <a:pt x="159" y="120"/>
                          </a:lnTo>
                          <a:lnTo>
                            <a:pt x="147" y="85"/>
                          </a:lnTo>
                          <a:lnTo>
                            <a:pt x="188" y="88"/>
                          </a:lnTo>
                          <a:lnTo>
                            <a:pt x="154" y="69"/>
                          </a:lnTo>
                          <a:lnTo>
                            <a:pt x="185" y="54"/>
                          </a:lnTo>
                          <a:lnTo>
                            <a:pt x="147" y="49"/>
                          </a:lnTo>
                          <a:lnTo>
                            <a:pt x="161" y="30"/>
                          </a:lnTo>
                          <a:lnTo>
                            <a:pt x="124" y="37"/>
                          </a:lnTo>
                          <a:lnTo>
                            <a:pt x="128" y="0"/>
                          </a:lnTo>
                          <a:lnTo>
                            <a:pt x="95" y="3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38" name="Freeform 237"/>
                    <p:cNvSpPr>
                      <a:spLocks/>
                    </p:cNvSpPr>
                    <p:nvPr/>
                  </p:nvSpPr>
                  <p:spPr bwMode="auto">
                    <a:xfrm>
                      <a:off x="1241" y="2698"/>
                      <a:ext cx="90" cy="68"/>
                    </a:xfrm>
                    <a:custGeom>
                      <a:avLst/>
                      <a:gdLst>
                        <a:gd name="T0" fmla="*/ 11 w 181"/>
                        <a:gd name="T1" fmla="*/ 4 h 137"/>
                        <a:gd name="T2" fmla="*/ 8 w 181"/>
                        <a:gd name="T3" fmla="*/ 2 h 137"/>
                        <a:gd name="T4" fmla="*/ 7 w 181"/>
                        <a:gd name="T5" fmla="*/ 5 h 137"/>
                        <a:gd name="T6" fmla="*/ 0 w 181"/>
                        <a:gd name="T7" fmla="*/ 2 h 137"/>
                        <a:gd name="T8" fmla="*/ 4 w 181"/>
                        <a:gd name="T9" fmla="*/ 6 h 137"/>
                        <a:gd name="T10" fmla="*/ 0 w 181"/>
                        <a:gd name="T11" fmla="*/ 6 h 137"/>
                        <a:gd name="T12" fmla="*/ 3 w 181"/>
                        <a:gd name="T13" fmla="*/ 9 h 137"/>
                        <a:gd name="T14" fmla="*/ 0 w 181"/>
                        <a:gd name="T15" fmla="*/ 11 h 137"/>
                        <a:gd name="T16" fmla="*/ 6 w 181"/>
                        <a:gd name="T17" fmla="*/ 11 h 137"/>
                        <a:gd name="T18" fmla="*/ 4 w 181"/>
                        <a:gd name="T19" fmla="*/ 14 h 137"/>
                        <a:gd name="T20" fmla="*/ 8 w 181"/>
                        <a:gd name="T21" fmla="*/ 12 h 137"/>
                        <a:gd name="T22" fmla="*/ 8 w 181"/>
                        <a:gd name="T23" fmla="*/ 17 h 137"/>
                        <a:gd name="T24" fmla="*/ 11 w 181"/>
                        <a:gd name="T25" fmla="*/ 11 h 137"/>
                        <a:gd name="T26" fmla="*/ 14 w 181"/>
                        <a:gd name="T27" fmla="*/ 15 h 137"/>
                        <a:gd name="T28" fmla="*/ 14 w 181"/>
                        <a:gd name="T29" fmla="*/ 11 h 137"/>
                        <a:gd name="T30" fmla="*/ 19 w 181"/>
                        <a:gd name="T31" fmla="*/ 14 h 137"/>
                        <a:gd name="T32" fmla="*/ 17 w 181"/>
                        <a:gd name="T33" fmla="*/ 10 h 137"/>
                        <a:gd name="T34" fmla="*/ 22 w 181"/>
                        <a:gd name="T35" fmla="*/ 10 h 137"/>
                        <a:gd name="T36" fmla="*/ 18 w 181"/>
                        <a:gd name="T37" fmla="*/ 8 h 137"/>
                        <a:gd name="T38" fmla="*/ 22 w 181"/>
                        <a:gd name="T39" fmla="*/ 6 h 137"/>
                        <a:gd name="T40" fmla="*/ 17 w 181"/>
                        <a:gd name="T41" fmla="*/ 5 h 137"/>
                        <a:gd name="T42" fmla="*/ 19 w 181"/>
                        <a:gd name="T43" fmla="*/ 3 h 137"/>
                        <a:gd name="T44" fmla="*/ 14 w 181"/>
                        <a:gd name="T45" fmla="*/ 4 h 137"/>
                        <a:gd name="T46" fmla="*/ 15 w 181"/>
                        <a:gd name="T47" fmla="*/ 0 h 137"/>
                        <a:gd name="T48" fmla="*/ 11 w 181"/>
                        <a:gd name="T49" fmla="*/ 4 h 13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81" h="137">
                          <a:moveTo>
                            <a:pt x="91" y="36"/>
                          </a:moveTo>
                          <a:lnTo>
                            <a:pt x="70" y="16"/>
                          </a:lnTo>
                          <a:lnTo>
                            <a:pt x="62" y="40"/>
                          </a:lnTo>
                          <a:lnTo>
                            <a:pt x="3" y="16"/>
                          </a:lnTo>
                          <a:lnTo>
                            <a:pt x="38" y="48"/>
                          </a:lnTo>
                          <a:lnTo>
                            <a:pt x="0" y="55"/>
                          </a:lnTo>
                          <a:lnTo>
                            <a:pt x="31" y="74"/>
                          </a:lnTo>
                          <a:lnTo>
                            <a:pt x="1" y="93"/>
                          </a:lnTo>
                          <a:lnTo>
                            <a:pt x="48" y="88"/>
                          </a:lnTo>
                          <a:lnTo>
                            <a:pt x="39" y="112"/>
                          </a:lnTo>
                          <a:lnTo>
                            <a:pt x="65" y="100"/>
                          </a:lnTo>
                          <a:lnTo>
                            <a:pt x="70" y="137"/>
                          </a:lnTo>
                          <a:lnTo>
                            <a:pt x="88" y="95"/>
                          </a:lnTo>
                          <a:lnTo>
                            <a:pt x="112" y="126"/>
                          </a:lnTo>
                          <a:lnTo>
                            <a:pt x="117" y="92"/>
                          </a:lnTo>
                          <a:lnTo>
                            <a:pt x="152" y="116"/>
                          </a:lnTo>
                          <a:lnTo>
                            <a:pt x="141" y="83"/>
                          </a:lnTo>
                          <a:lnTo>
                            <a:pt x="181" y="85"/>
                          </a:lnTo>
                          <a:lnTo>
                            <a:pt x="148" y="66"/>
                          </a:lnTo>
                          <a:lnTo>
                            <a:pt x="177" y="52"/>
                          </a:lnTo>
                          <a:lnTo>
                            <a:pt x="141" y="47"/>
                          </a:lnTo>
                          <a:lnTo>
                            <a:pt x="155" y="30"/>
                          </a:lnTo>
                          <a:lnTo>
                            <a:pt x="119" y="35"/>
                          </a:lnTo>
                          <a:lnTo>
                            <a:pt x="122" y="0"/>
                          </a:lnTo>
                          <a:lnTo>
                            <a:pt x="91" y="3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39" name="Freeform 238"/>
                    <p:cNvSpPr>
                      <a:spLocks/>
                    </p:cNvSpPr>
                    <p:nvPr/>
                  </p:nvSpPr>
                  <p:spPr bwMode="auto">
                    <a:xfrm>
                      <a:off x="1243" y="2700"/>
                      <a:ext cx="87" cy="65"/>
                    </a:xfrm>
                    <a:custGeom>
                      <a:avLst/>
                      <a:gdLst>
                        <a:gd name="T0" fmla="*/ 11 w 174"/>
                        <a:gd name="T1" fmla="*/ 4 h 131"/>
                        <a:gd name="T2" fmla="*/ 9 w 174"/>
                        <a:gd name="T3" fmla="*/ 1 h 131"/>
                        <a:gd name="T4" fmla="*/ 8 w 174"/>
                        <a:gd name="T5" fmla="*/ 4 h 131"/>
                        <a:gd name="T6" fmla="*/ 1 w 174"/>
                        <a:gd name="T7" fmla="*/ 1 h 131"/>
                        <a:gd name="T8" fmla="*/ 5 w 174"/>
                        <a:gd name="T9" fmla="*/ 5 h 131"/>
                        <a:gd name="T10" fmla="*/ 0 w 174"/>
                        <a:gd name="T11" fmla="*/ 6 h 131"/>
                        <a:gd name="T12" fmla="*/ 4 w 174"/>
                        <a:gd name="T13" fmla="*/ 8 h 131"/>
                        <a:gd name="T14" fmla="*/ 1 w 174"/>
                        <a:gd name="T15" fmla="*/ 11 h 131"/>
                        <a:gd name="T16" fmla="*/ 6 w 174"/>
                        <a:gd name="T17" fmla="*/ 10 h 131"/>
                        <a:gd name="T18" fmla="*/ 5 w 174"/>
                        <a:gd name="T19" fmla="*/ 13 h 131"/>
                        <a:gd name="T20" fmla="*/ 8 w 174"/>
                        <a:gd name="T21" fmla="*/ 11 h 131"/>
                        <a:gd name="T22" fmla="*/ 9 w 174"/>
                        <a:gd name="T23" fmla="*/ 16 h 131"/>
                        <a:gd name="T24" fmla="*/ 11 w 174"/>
                        <a:gd name="T25" fmla="*/ 11 h 131"/>
                        <a:gd name="T26" fmla="*/ 14 w 174"/>
                        <a:gd name="T27" fmla="*/ 15 h 131"/>
                        <a:gd name="T28" fmla="*/ 15 w 174"/>
                        <a:gd name="T29" fmla="*/ 11 h 131"/>
                        <a:gd name="T30" fmla="*/ 19 w 174"/>
                        <a:gd name="T31" fmla="*/ 13 h 131"/>
                        <a:gd name="T32" fmla="*/ 17 w 174"/>
                        <a:gd name="T33" fmla="*/ 9 h 131"/>
                        <a:gd name="T34" fmla="*/ 22 w 174"/>
                        <a:gd name="T35" fmla="*/ 10 h 131"/>
                        <a:gd name="T36" fmla="*/ 18 w 174"/>
                        <a:gd name="T37" fmla="*/ 7 h 131"/>
                        <a:gd name="T38" fmla="*/ 22 w 174"/>
                        <a:gd name="T39" fmla="*/ 6 h 131"/>
                        <a:gd name="T40" fmla="*/ 17 w 174"/>
                        <a:gd name="T41" fmla="*/ 5 h 131"/>
                        <a:gd name="T42" fmla="*/ 19 w 174"/>
                        <a:gd name="T43" fmla="*/ 3 h 131"/>
                        <a:gd name="T44" fmla="*/ 15 w 174"/>
                        <a:gd name="T45" fmla="*/ 4 h 131"/>
                        <a:gd name="T46" fmla="*/ 15 w 174"/>
                        <a:gd name="T47" fmla="*/ 0 h 131"/>
                        <a:gd name="T48" fmla="*/ 11 w 174"/>
                        <a:gd name="T49" fmla="*/ 4 h 13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74" h="131">
                          <a:moveTo>
                            <a:pt x="88" y="34"/>
                          </a:moveTo>
                          <a:lnTo>
                            <a:pt x="67" y="13"/>
                          </a:lnTo>
                          <a:lnTo>
                            <a:pt x="59" y="38"/>
                          </a:lnTo>
                          <a:lnTo>
                            <a:pt x="4" y="13"/>
                          </a:lnTo>
                          <a:lnTo>
                            <a:pt x="38" y="46"/>
                          </a:lnTo>
                          <a:lnTo>
                            <a:pt x="0" y="53"/>
                          </a:lnTo>
                          <a:lnTo>
                            <a:pt x="31" y="70"/>
                          </a:lnTo>
                          <a:lnTo>
                            <a:pt x="2" y="89"/>
                          </a:lnTo>
                          <a:lnTo>
                            <a:pt x="47" y="84"/>
                          </a:lnTo>
                          <a:lnTo>
                            <a:pt x="38" y="107"/>
                          </a:lnTo>
                          <a:lnTo>
                            <a:pt x="62" y="95"/>
                          </a:lnTo>
                          <a:lnTo>
                            <a:pt x="69" y="131"/>
                          </a:lnTo>
                          <a:lnTo>
                            <a:pt x="85" y="91"/>
                          </a:lnTo>
                          <a:lnTo>
                            <a:pt x="107" y="120"/>
                          </a:lnTo>
                          <a:lnTo>
                            <a:pt x="114" y="88"/>
                          </a:lnTo>
                          <a:lnTo>
                            <a:pt x="147" y="110"/>
                          </a:lnTo>
                          <a:lnTo>
                            <a:pt x="136" y="79"/>
                          </a:lnTo>
                          <a:lnTo>
                            <a:pt x="174" y="81"/>
                          </a:lnTo>
                          <a:lnTo>
                            <a:pt x="142" y="63"/>
                          </a:lnTo>
                          <a:lnTo>
                            <a:pt x="171" y="50"/>
                          </a:lnTo>
                          <a:lnTo>
                            <a:pt x="136" y="44"/>
                          </a:lnTo>
                          <a:lnTo>
                            <a:pt x="149" y="27"/>
                          </a:lnTo>
                          <a:lnTo>
                            <a:pt x="116" y="32"/>
                          </a:lnTo>
                          <a:lnTo>
                            <a:pt x="117" y="0"/>
                          </a:lnTo>
                          <a:lnTo>
                            <a:pt x="88" y="3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40" name="Freeform 239"/>
                    <p:cNvSpPr>
                      <a:spLocks/>
                    </p:cNvSpPr>
                    <p:nvPr/>
                  </p:nvSpPr>
                  <p:spPr bwMode="auto">
                    <a:xfrm>
                      <a:off x="1244" y="2701"/>
                      <a:ext cx="84" cy="63"/>
                    </a:xfrm>
                    <a:custGeom>
                      <a:avLst/>
                      <a:gdLst>
                        <a:gd name="T0" fmla="*/ 11 w 167"/>
                        <a:gd name="T1" fmla="*/ 5 h 126"/>
                        <a:gd name="T2" fmla="*/ 9 w 167"/>
                        <a:gd name="T3" fmla="*/ 2 h 126"/>
                        <a:gd name="T4" fmla="*/ 7 w 167"/>
                        <a:gd name="T5" fmla="*/ 5 h 126"/>
                        <a:gd name="T6" fmla="*/ 1 w 167"/>
                        <a:gd name="T7" fmla="*/ 2 h 126"/>
                        <a:gd name="T8" fmla="*/ 5 w 167"/>
                        <a:gd name="T9" fmla="*/ 6 h 126"/>
                        <a:gd name="T10" fmla="*/ 0 w 167"/>
                        <a:gd name="T11" fmla="*/ 7 h 126"/>
                        <a:gd name="T12" fmla="*/ 4 w 167"/>
                        <a:gd name="T13" fmla="*/ 9 h 126"/>
                        <a:gd name="T14" fmla="*/ 1 w 167"/>
                        <a:gd name="T15" fmla="*/ 11 h 126"/>
                        <a:gd name="T16" fmla="*/ 6 w 167"/>
                        <a:gd name="T17" fmla="*/ 11 h 126"/>
                        <a:gd name="T18" fmla="*/ 5 w 167"/>
                        <a:gd name="T19" fmla="*/ 13 h 126"/>
                        <a:gd name="T20" fmla="*/ 8 w 167"/>
                        <a:gd name="T21" fmla="*/ 12 h 126"/>
                        <a:gd name="T22" fmla="*/ 9 w 167"/>
                        <a:gd name="T23" fmla="*/ 16 h 126"/>
                        <a:gd name="T24" fmla="*/ 11 w 167"/>
                        <a:gd name="T25" fmla="*/ 11 h 126"/>
                        <a:gd name="T26" fmla="*/ 13 w 167"/>
                        <a:gd name="T27" fmla="*/ 15 h 126"/>
                        <a:gd name="T28" fmla="*/ 14 w 167"/>
                        <a:gd name="T29" fmla="*/ 11 h 126"/>
                        <a:gd name="T30" fmla="*/ 18 w 167"/>
                        <a:gd name="T31" fmla="*/ 14 h 126"/>
                        <a:gd name="T32" fmla="*/ 17 w 167"/>
                        <a:gd name="T33" fmla="*/ 10 h 126"/>
                        <a:gd name="T34" fmla="*/ 21 w 167"/>
                        <a:gd name="T35" fmla="*/ 10 h 126"/>
                        <a:gd name="T36" fmla="*/ 17 w 167"/>
                        <a:gd name="T37" fmla="*/ 8 h 126"/>
                        <a:gd name="T38" fmla="*/ 21 w 167"/>
                        <a:gd name="T39" fmla="*/ 7 h 126"/>
                        <a:gd name="T40" fmla="*/ 17 w 167"/>
                        <a:gd name="T41" fmla="*/ 6 h 126"/>
                        <a:gd name="T42" fmla="*/ 18 w 167"/>
                        <a:gd name="T43" fmla="*/ 4 h 126"/>
                        <a:gd name="T44" fmla="*/ 14 w 167"/>
                        <a:gd name="T45" fmla="*/ 4 h 126"/>
                        <a:gd name="T46" fmla="*/ 15 w 167"/>
                        <a:gd name="T47" fmla="*/ 0 h 126"/>
                        <a:gd name="T48" fmla="*/ 11 w 167"/>
                        <a:gd name="T49" fmla="*/ 5 h 1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67" h="126">
                          <a:moveTo>
                            <a:pt x="84" y="35"/>
                          </a:moveTo>
                          <a:lnTo>
                            <a:pt x="65" y="14"/>
                          </a:lnTo>
                          <a:lnTo>
                            <a:pt x="56" y="37"/>
                          </a:lnTo>
                          <a:lnTo>
                            <a:pt x="3" y="14"/>
                          </a:lnTo>
                          <a:lnTo>
                            <a:pt x="36" y="45"/>
                          </a:lnTo>
                          <a:lnTo>
                            <a:pt x="0" y="50"/>
                          </a:lnTo>
                          <a:lnTo>
                            <a:pt x="29" y="69"/>
                          </a:lnTo>
                          <a:lnTo>
                            <a:pt x="1" y="87"/>
                          </a:lnTo>
                          <a:lnTo>
                            <a:pt x="44" y="81"/>
                          </a:lnTo>
                          <a:lnTo>
                            <a:pt x="36" y="104"/>
                          </a:lnTo>
                          <a:lnTo>
                            <a:pt x="60" y="92"/>
                          </a:lnTo>
                          <a:lnTo>
                            <a:pt x="65" y="126"/>
                          </a:lnTo>
                          <a:lnTo>
                            <a:pt x="81" y="88"/>
                          </a:lnTo>
                          <a:lnTo>
                            <a:pt x="103" y="116"/>
                          </a:lnTo>
                          <a:lnTo>
                            <a:pt x="108" y="85"/>
                          </a:lnTo>
                          <a:lnTo>
                            <a:pt x="141" y="107"/>
                          </a:lnTo>
                          <a:lnTo>
                            <a:pt x="131" y="76"/>
                          </a:lnTo>
                          <a:lnTo>
                            <a:pt x="167" y="78"/>
                          </a:lnTo>
                          <a:lnTo>
                            <a:pt x="136" y="61"/>
                          </a:lnTo>
                          <a:lnTo>
                            <a:pt x="164" y="49"/>
                          </a:lnTo>
                          <a:lnTo>
                            <a:pt x="129" y="43"/>
                          </a:lnTo>
                          <a:lnTo>
                            <a:pt x="143" y="26"/>
                          </a:lnTo>
                          <a:lnTo>
                            <a:pt x="110" y="31"/>
                          </a:lnTo>
                          <a:lnTo>
                            <a:pt x="113" y="0"/>
                          </a:lnTo>
                          <a:lnTo>
                            <a:pt x="84" y="3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41" name="Freeform 240"/>
                    <p:cNvSpPr>
                      <a:spLocks/>
                    </p:cNvSpPr>
                    <p:nvPr/>
                  </p:nvSpPr>
                  <p:spPr bwMode="auto">
                    <a:xfrm>
                      <a:off x="1246" y="2702"/>
                      <a:ext cx="80" cy="61"/>
                    </a:xfrm>
                    <a:custGeom>
                      <a:avLst/>
                      <a:gdLst>
                        <a:gd name="T0" fmla="*/ 10 w 161"/>
                        <a:gd name="T1" fmla="*/ 5 h 121"/>
                        <a:gd name="T2" fmla="*/ 7 w 161"/>
                        <a:gd name="T3" fmla="*/ 2 h 121"/>
                        <a:gd name="T4" fmla="*/ 6 w 161"/>
                        <a:gd name="T5" fmla="*/ 5 h 121"/>
                        <a:gd name="T6" fmla="*/ 0 w 161"/>
                        <a:gd name="T7" fmla="*/ 2 h 121"/>
                        <a:gd name="T8" fmla="*/ 4 w 161"/>
                        <a:gd name="T9" fmla="*/ 6 h 121"/>
                        <a:gd name="T10" fmla="*/ 0 w 161"/>
                        <a:gd name="T11" fmla="*/ 6 h 121"/>
                        <a:gd name="T12" fmla="*/ 3 w 161"/>
                        <a:gd name="T13" fmla="*/ 9 h 121"/>
                        <a:gd name="T14" fmla="*/ 0 w 161"/>
                        <a:gd name="T15" fmla="*/ 11 h 121"/>
                        <a:gd name="T16" fmla="*/ 5 w 161"/>
                        <a:gd name="T17" fmla="*/ 10 h 121"/>
                        <a:gd name="T18" fmla="*/ 4 w 161"/>
                        <a:gd name="T19" fmla="*/ 13 h 121"/>
                        <a:gd name="T20" fmla="*/ 7 w 161"/>
                        <a:gd name="T21" fmla="*/ 11 h 121"/>
                        <a:gd name="T22" fmla="*/ 8 w 161"/>
                        <a:gd name="T23" fmla="*/ 16 h 121"/>
                        <a:gd name="T24" fmla="*/ 9 w 161"/>
                        <a:gd name="T25" fmla="*/ 11 h 121"/>
                        <a:gd name="T26" fmla="*/ 12 w 161"/>
                        <a:gd name="T27" fmla="*/ 14 h 121"/>
                        <a:gd name="T28" fmla="*/ 13 w 161"/>
                        <a:gd name="T29" fmla="*/ 11 h 121"/>
                        <a:gd name="T30" fmla="*/ 16 w 161"/>
                        <a:gd name="T31" fmla="*/ 13 h 121"/>
                        <a:gd name="T32" fmla="*/ 15 w 161"/>
                        <a:gd name="T33" fmla="*/ 9 h 121"/>
                        <a:gd name="T34" fmla="*/ 20 w 161"/>
                        <a:gd name="T35" fmla="*/ 10 h 121"/>
                        <a:gd name="T36" fmla="*/ 16 w 161"/>
                        <a:gd name="T37" fmla="*/ 8 h 121"/>
                        <a:gd name="T38" fmla="*/ 19 w 161"/>
                        <a:gd name="T39" fmla="*/ 6 h 121"/>
                        <a:gd name="T40" fmla="*/ 15 w 161"/>
                        <a:gd name="T41" fmla="*/ 6 h 121"/>
                        <a:gd name="T42" fmla="*/ 17 w 161"/>
                        <a:gd name="T43" fmla="*/ 4 h 121"/>
                        <a:gd name="T44" fmla="*/ 13 w 161"/>
                        <a:gd name="T45" fmla="*/ 4 h 121"/>
                        <a:gd name="T46" fmla="*/ 13 w 161"/>
                        <a:gd name="T47" fmla="*/ 0 h 121"/>
                        <a:gd name="T48" fmla="*/ 10 w 161"/>
                        <a:gd name="T49" fmla="*/ 5 h 12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61" h="121">
                          <a:moveTo>
                            <a:pt x="81" y="33"/>
                          </a:moveTo>
                          <a:lnTo>
                            <a:pt x="62" y="14"/>
                          </a:lnTo>
                          <a:lnTo>
                            <a:pt x="55" y="36"/>
                          </a:lnTo>
                          <a:lnTo>
                            <a:pt x="3" y="14"/>
                          </a:lnTo>
                          <a:lnTo>
                            <a:pt x="34" y="43"/>
                          </a:lnTo>
                          <a:lnTo>
                            <a:pt x="0" y="48"/>
                          </a:lnTo>
                          <a:lnTo>
                            <a:pt x="28" y="65"/>
                          </a:lnTo>
                          <a:lnTo>
                            <a:pt x="2" y="83"/>
                          </a:lnTo>
                          <a:lnTo>
                            <a:pt x="43" y="77"/>
                          </a:lnTo>
                          <a:lnTo>
                            <a:pt x="34" y="100"/>
                          </a:lnTo>
                          <a:lnTo>
                            <a:pt x="57" y="88"/>
                          </a:lnTo>
                          <a:lnTo>
                            <a:pt x="64" y="121"/>
                          </a:lnTo>
                          <a:lnTo>
                            <a:pt x="79" y="84"/>
                          </a:lnTo>
                          <a:lnTo>
                            <a:pt x="98" y="112"/>
                          </a:lnTo>
                          <a:lnTo>
                            <a:pt x="105" y="81"/>
                          </a:lnTo>
                          <a:lnTo>
                            <a:pt x="135" y="102"/>
                          </a:lnTo>
                          <a:lnTo>
                            <a:pt x="126" y="72"/>
                          </a:lnTo>
                          <a:lnTo>
                            <a:pt x="161" y="74"/>
                          </a:lnTo>
                          <a:lnTo>
                            <a:pt x="131" y="58"/>
                          </a:lnTo>
                          <a:lnTo>
                            <a:pt x="157" y="45"/>
                          </a:lnTo>
                          <a:lnTo>
                            <a:pt x="124" y="41"/>
                          </a:lnTo>
                          <a:lnTo>
                            <a:pt x="136" y="26"/>
                          </a:lnTo>
                          <a:lnTo>
                            <a:pt x="105" y="31"/>
                          </a:lnTo>
                          <a:lnTo>
                            <a:pt x="109" y="0"/>
                          </a:lnTo>
                          <a:lnTo>
                            <a:pt x="81" y="3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42" name="Freeform 241"/>
                    <p:cNvSpPr>
                      <a:spLocks/>
                    </p:cNvSpPr>
                    <p:nvPr/>
                  </p:nvSpPr>
                  <p:spPr bwMode="auto">
                    <a:xfrm>
                      <a:off x="1248" y="2703"/>
                      <a:ext cx="77" cy="58"/>
                    </a:xfrm>
                    <a:custGeom>
                      <a:avLst/>
                      <a:gdLst>
                        <a:gd name="T0" fmla="*/ 10 w 154"/>
                        <a:gd name="T1" fmla="*/ 4 h 115"/>
                        <a:gd name="T2" fmla="*/ 8 w 154"/>
                        <a:gd name="T3" fmla="*/ 2 h 115"/>
                        <a:gd name="T4" fmla="*/ 7 w 154"/>
                        <a:gd name="T5" fmla="*/ 5 h 115"/>
                        <a:gd name="T6" fmla="*/ 1 w 154"/>
                        <a:gd name="T7" fmla="*/ 2 h 115"/>
                        <a:gd name="T8" fmla="*/ 5 w 154"/>
                        <a:gd name="T9" fmla="*/ 6 h 115"/>
                        <a:gd name="T10" fmla="*/ 0 w 154"/>
                        <a:gd name="T11" fmla="*/ 6 h 115"/>
                        <a:gd name="T12" fmla="*/ 4 w 154"/>
                        <a:gd name="T13" fmla="*/ 8 h 115"/>
                        <a:gd name="T14" fmla="*/ 1 w 154"/>
                        <a:gd name="T15" fmla="*/ 10 h 115"/>
                        <a:gd name="T16" fmla="*/ 5 w 154"/>
                        <a:gd name="T17" fmla="*/ 10 h 115"/>
                        <a:gd name="T18" fmla="*/ 5 w 154"/>
                        <a:gd name="T19" fmla="*/ 12 h 115"/>
                        <a:gd name="T20" fmla="*/ 7 w 154"/>
                        <a:gd name="T21" fmla="*/ 11 h 115"/>
                        <a:gd name="T22" fmla="*/ 8 w 154"/>
                        <a:gd name="T23" fmla="*/ 15 h 115"/>
                        <a:gd name="T24" fmla="*/ 10 w 154"/>
                        <a:gd name="T25" fmla="*/ 11 h 115"/>
                        <a:gd name="T26" fmla="*/ 12 w 154"/>
                        <a:gd name="T27" fmla="*/ 14 h 115"/>
                        <a:gd name="T28" fmla="*/ 13 w 154"/>
                        <a:gd name="T29" fmla="*/ 10 h 115"/>
                        <a:gd name="T30" fmla="*/ 17 w 154"/>
                        <a:gd name="T31" fmla="*/ 13 h 115"/>
                        <a:gd name="T32" fmla="*/ 16 w 154"/>
                        <a:gd name="T33" fmla="*/ 9 h 115"/>
                        <a:gd name="T34" fmla="*/ 20 w 154"/>
                        <a:gd name="T35" fmla="*/ 9 h 115"/>
                        <a:gd name="T36" fmla="*/ 16 w 154"/>
                        <a:gd name="T37" fmla="*/ 7 h 115"/>
                        <a:gd name="T38" fmla="*/ 19 w 154"/>
                        <a:gd name="T39" fmla="*/ 6 h 115"/>
                        <a:gd name="T40" fmla="*/ 15 w 154"/>
                        <a:gd name="T41" fmla="*/ 5 h 115"/>
                        <a:gd name="T42" fmla="*/ 17 w 154"/>
                        <a:gd name="T43" fmla="*/ 3 h 115"/>
                        <a:gd name="T44" fmla="*/ 13 w 154"/>
                        <a:gd name="T45" fmla="*/ 4 h 115"/>
                        <a:gd name="T46" fmla="*/ 13 w 154"/>
                        <a:gd name="T47" fmla="*/ 0 h 115"/>
                        <a:gd name="T48" fmla="*/ 10 w 154"/>
                        <a:gd name="T49" fmla="*/ 4 h 11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54" h="115">
                          <a:moveTo>
                            <a:pt x="78" y="31"/>
                          </a:moveTo>
                          <a:lnTo>
                            <a:pt x="61" y="12"/>
                          </a:lnTo>
                          <a:lnTo>
                            <a:pt x="52" y="34"/>
                          </a:lnTo>
                          <a:lnTo>
                            <a:pt x="4" y="12"/>
                          </a:lnTo>
                          <a:lnTo>
                            <a:pt x="33" y="41"/>
                          </a:lnTo>
                          <a:lnTo>
                            <a:pt x="0" y="46"/>
                          </a:lnTo>
                          <a:lnTo>
                            <a:pt x="28" y="63"/>
                          </a:lnTo>
                          <a:lnTo>
                            <a:pt x="2" y="79"/>
                          </a:lnTo>
                          <a:lnTo>
                            <a:pt x="40" y="74"/>
                          </a:lnTo>
                          <a:lnTo>
                            <a:pt x="35" y="94"/>
                          </a:lnTo>
                          <a:lnTo>
                            <a:pt x="56" y="84"/>
                          </a:lnTo>
                          <a:lnTo>
                            <a:pt x="61" y="115"/>
                          </a:lnTo>
                          <a:lnTo>
                            <a:pt x="76" y="81"/>
                          </a:lnTo>
                          <a:lnTo>
                            <a:pt x="95" y="107"/>
                          </a:lnTo>
                          <a:lnTo>
                            <a:pt x="101" y="77"/>
                          </a:lnTo>
                          <a:lnTo>
                            <a:pt x="130" y="98"/>
                          </a:lnTo>
                          <a:lnTo>
                            <a:pt x="121" y="69"/>
                          </a:lnTo>
                          <a:lnTo>
                            <a:pt x="154" y="72"/>
                          </a:lnTo>
                          <a:lnTo>
                            <a:pt x="126" y="56"/>
                          </a:lnTo>
                          <a:lnTo>
                            <a:pt x="151" y="43"/>
                          </a:lnTo>
                          <a:lnTo>
                            <a:pt x="120" y="39"/>
                          </a:lnTo>
                          <a:lnTo>
                            <a:pt x="132" y="24"/>
                          </a:lnTo>
                          <a:lnTo>
                            <a:pt x="102" y="29"/>
                          </a:lnTo>
                          <a:lnTo>
                            <a:pt x="104" y="0"/>
                          </a:lnTo>
                          <a:lnTo>
                            <a:pt x="78" y="3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43" name="Freeform 242"/>
                    <p:cNvSpPr>
                      <a:spLocks/>
                    </p:cNvSpPr>
                    <p:nvPr/>
                  </p:nvSpPr>
                  <p:spPr bwMode="auto">
                    <a:xfrm>
                      <a:off x="1249" y="2705"/>
                      <a:ext cx="74" cy="55"/>
                    </a:xfrm>
                    <a:custGeom>
                      <a:avLst/>
                      <a:gdLst>
                        <a:gd name="T0" fmla="*/ 10 w 147"/>
                        <a:gd name="T1" fmla="*/ 4 h 110"/>
                        <a:gd name="T2" fmla="*/ 8 w 147"/>
                        <a:gd name="T3" fmla="*/ 2 h 110"/>
                        <a:gd name="T4" fmla="*/ 7 w 147"/>
                        <a:gd name="T5" fmla="*/ 5 h 110"/>
                        <a:gd name="T6" fmla="*/ 1 w 147"/>
                        <a:gd name="T7" fmla="*/ 2 h 110"/>
                        <a:gd name="T8" fmla="*/ 4 w 147"/>
                        <a:gd name="T9" fmla="*/ 5 h 110"/>
                        <a:gd name="T10" fmla="*/ 0 w 147"/>
                        <a:gd name="T11" fmla="*/ 6 h 110"/>
                        <a:gd name="T12" fmla="*/ 4 w 147"/>
                        <a:gd name="T13" fmla="*/ 8 h 110"/>
                        <a:gd name="T14" fmla="*/ 1 w 147"/>
                        <a:gd name="T15" fmla="*/ 10 h 110"/>
                        <a:gd name="T16" fmla="*/ 5 w 147"/>
                        <a:gd name="T17" fmla="*/ 9 h 110"/>
                        <a:gd name="T18" fmla="*/ 5 w 147"/>
                        <a:gd name="T19" fmla="*/ 12 h 110"/>
                        <a:gd name="T20" fmla="*/ 7 w 147"/>
                        <a:gd name="T21" fmla="*/ 11 h 110"/>
                        <a:gd name="T22" fmla="*/ 8 w 147"/>
                        <a:gd name="T23" fmla="*/ 14 h 110"/>
                        <a:gd name="T24" fmla="*/ 9 w 147"/>
                        <a:gd name="T25" fmla="*/ 10 h 110"/>
                        <a:gd name="T26" fmla="*/ 12 w 147"/>
                        <a:gd name="T27" fmla="*/ 13 h 110"/>
                        <a:gd name="T28" fmla="*/ 13 w 147"/>
                        <a:gd name="T29" fmla="*/ 10 h 110"/>
                        <a:gd name="T30" fmla="*/ 16 w 147"/>
                        <a:gd name="T31" fmla="*/ 12 h 110"/>
                        <a:gd name="T32" fmla="*/ 15 w 147"/>
                        <a:gd name="T33" fmla="*/ 9 h 110"/>
                        <a:gd name="T34" fmla="*/ 19 w 147"/>
                        <a:gd name="T35" fmla="*/ 9 h 110"/>
                        <a:gd name="T36" fmla="*/ 15 w 147"/>
                        <a:gd name="T37" fmla="*/ 7 h 110"/>
                        <a:gd name="T38" fmla="*/ 18 w 147"/>
                        <a:gd name="T39" fmla="*/ 6 h 110"/>
                        <a:gd name="T40" fmla="*/ 15 w 147"/>
                        <a:gd name="T41" fmla="*/ 5 h 110"/>
                        <a:gd name="T42" fmla="*/ 16 w 147"/>
                        <a:gd name="T43" fmla="*/ 3 h 110"/>
                        <a:gd name="T44" fmla="*/ 13 w 147"/>
                        <a:gd name="T45" fmla="*/ 4 h 110"/>
                        <a:gd name="T46" fmla="*/ 13 w 147"/>
                        <a:gd name="T47" fmla="*/ 0 h 110"/>
                        <a:gd name="T48" fmla="*/ 10 w 147"/>
                        <a:gd name="T49" fmla="*/ 4 h 11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47" h="110">
                          <a:moveTo>
                            <a:pt x="74" y="29"/>
                          </a:moveTo>
                          <a:lnTo>
                            <a:pt x="57" y="12"/>
                          </a:lnTo>
                          <a:lnTo>
                            <a:pt x="50" y="33"/>
                          </a:lnTo>
                          <a:lnTo>
                            <a:pt x="3" y="12"/>
                          </a:lnTo>
                          <a:lnTo>
                            <a:pt x="31" y="40"/>
                          </a:lnTo>
                          <a:lnTo>
                            <a:pt x="0" y="45"/>
                          </a:lnTo>
                          <a:lnTo>
                            <a:pt x="26" y="60"/>
                          </a:lnTo>
                          <a:lnTo>
                            <a:pt x="2" y="76"/>
                          </a:lnTo>
                          <a:lnTo>
                            <a:pt x="38" y="71"/>
                          </a:lnTo>
                          <a:lnTo>
                            <a:pt x="33" y="91"/>
                          </a:lnTo>
                          <a:lnTo>
                            <a:pt x="52" y="81"/>
                          </a:lnTo>
                          <a:lnTo>
                            <a:pt x="59" y="110"/>
                          </a:lnTo>
                          <a:lnTo>
                            <a:pt x="72" y="78"/>
                          </a:lnTo>
                          <a:lnTo>
                            <a:pt x="90" y="102"/>
                          </a:lnTo>
                          <a:lnTo>
                            <a:pt x="97" y="74"/>
                          </a:lnTo>
                          <a:lnTo>
                            <a:pt x="124" y="93"/>
                          </a:lnTo>
                          <a:lnTo>
                            <a:pt x="116" y="67"/>
                          </a:lnTo>
                          <a:lnTo>
                            <a:pt x="147" y="69"/>
                          </a:lnTo>
                          <a:lnTo>
                            <a:pt x="119" y="53"/>
                          </a:lnTo>
                          <a:lnTo>
                            <a:pt x="143" y="41"/>
                          </a:lnTo>
                          <a:lnTo>
                            <a:pt x="114" y="38"/>
                          </a:lnTo>
                          <a:lnTo>
                            <a:pt x="126" y="22"/>
                          </a:lnTo>
                          <a:lnTo>
                            <a:pt x="97" y="28"/>
                          </a:lnTo>
                          <a:lnTo>
                            <a:pt x="100" y="0"/>
                          </a:lnTo>
                          <a:lnTo>
                            <a:pt x="74" y="2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44" name="Freeform 243"/>
                    <p:cNvSpPr>
                      <a:spLocks/>
                    </p:cNvSpPr>
                    <p:nvPr/>
                  </p:nvSpPr>
                  <p:spPr bwMode="auto">
                    <a:xfrm>
                      <a:off x="1251" y="2706"/>
                      <a:ext cx="70" cy="53"/>
                    </a:xfrm>
                    <a:custGeom>
                      <a:avLst/>
                      <a:gdLst>
                        <a:gd name="T0" fmla="*/ 9 w 140"/>
                        <a:gd name="T1" fmla="*/ 4 h 105"/>
                        <a:gd name="T2" fmla="*/ 7 w 140"/>
                        <a:gd name="T3" fmla="*/ 2 h 105"/>
                        <a:gd name="T4" fmla="*/ 7 w 140"/>
                        <a:gd name="T5" fmla="*/ 4 h 105"/>
                        <a:gd name="T6" fmla="*/ 1 w 140"/>
                        <a:gd name="T7" fmla="*/ 2 h 105"/>
                        <a:gd name="T8" fmla="*/ 4 w 140"/>
                        <a:gd name="T9" fmla="*/ 5 h 105"/>
                        <a:gd name="T10" fmla="*/ 0 w 140"/>
                        <a:gd name="T11" fmla="*/ 6 h 105"/>
                        <a:gd name="T12" fmla="*/ 3 w 140"/>
                        <a:gd name="T13" fmla="*/ 8 h 105"/>
                        <a:gd name="T14" fmla="*/ 1 w 140"/>
                        <a:gd name="T15" fmla="*/ 9 h 105"/>
                        <a:gd name="T16" fmla="*/ 5 w 140"/>
                        <a:gd name="T17" fmla="*/ 9 h 105"/>
                        <a:gd name="T18" fmla="*/ 4 w 140"/>
                        <a:gd name="T19" fmla="*/ 11 h 105"/>
                        <a:gd name="T20" fmla="*/ 7 w 140"/>
                        <a:gd name="T21" fmla="*/ 10 h 105"/>
                        <a:gd name="T22" fmla="*/ 7 w 140"/>
                        <a:gd name="T23" fmla="*/ 14 h 105"/>
                        <a:gd name="T24" fmla="*/ 9 w 140"/>
                        <a:gd name="T25" fmla="*/ 10 h 105"/>
                        <a:gd name="T26" fmla="*/ 11 w 140"/>
                        <a:gd name="T27" fmla="*/ 12 h 105"/>
                        <a:gd name="T28" fmla="*/ 12 w 140"/>
                        <a:gd name="T29" fmla="*/ 9 h 105"/>
                        <a:gd name="T30" fmla="*/ 15 w 140"/>
                        <a:gd name="T31" fmla="*/ 12 h 105"/>
                        <a:gd name="T32" fmla="*/ 14 w 140"/>
                        <a:gd name="T33" fmla="*/ 8 h 105"/>
                        <a:gd name="T34" fmla="*/ 18 w 140"/>
                        <a:gd name="T35" fmla="*/ 9 h 105"/>
                        <a:gd name="T36" fmla="*/ 15 w 140"/>
                        <a:gd name="T37" fmla="*/ 7 h 105"/>
                        <a:gd name="T38" fmla="*/ 18 w 140"/>
                        <a:gd name="T39" fmla="*/ 5 h 105"/>
                        <a:gd name="T40" fmla="*/ 14 w 140"/>
                        <a:gd name="T41" fmla="*/ 5 h 105"/>
                        <a:gd name="T42" fmla="*/ 15 w 140"/>
                        <a:gd name="T43" fmla="*/ 3 h 105"/>
                        <a:gd name="T44" fmla="*/ 12 w 140"/>
                        <a:gd name="T45" fmla="*/ 4 h 105"/>
                        <a:gd name="T46" fmla="*/ 12 w 140"/>
                        <a:gd name="T47" fmla="*/ 0 h 105"/>
                        <a:gd name="T48" fmla="*/ 9 w 140"/>
                        <a:gd name="T49" fmla="*/ 4 h 10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40" h="105">
                          <a:moveTo>
                            <a:pt x="71" y="27"/>
                          </a:moveTo>
                          <a:lnTo>
                            <a:pt x="56" y="12"/>
                          </a:lnTo>
                          <a:lnTo>
                            <a:pt x="49" y="31"/>
                          </a:lnTo>
                          <a:lnTo>
                            <a:pt x="4" y="12"/>
                          </a:lnTo>
                          <a:lnTo>
                            <a:pt x="30" y="38"/>
                          </a:lnTo>
                          <a:lnTo>
                            <a:pt x="0" y="43"/>
                          </a:lnTo>
                          <a:lnTo>
                            <a:pt x="24" y="57"/>
                          </a:lnTo>
                          <a:lnTo>
                            <a:pt x="2" y="72"/>
                          </a:lnTo>
                          <a:lnTo>
                            <a:pt x="37" y="67"/>
                          </a:lnTo>
                          <a:lnTo>
                            <a:pt x="31" y="86"/>
                          </a:lnTo>
                          <a:lnTo>
                            <a:pt x="50" y="77"/>
                          </a:lnTo>
                          <a:lnTo>
                            <a:pt x="56" y="105"/>
                          </a:lnTo>
                          <a:lnTo>
                            <a:pt x="69" y="74"/>
                          </a:lnTo>
                          <a:lnTo>
                            <a:pt x="87" y="96"/>
                          </a:lnTo>
                          <a:lnTo>
                            <a:pt x="92" y="70"/>
                          </a:lnTo>
                          <a:lnTo>
                            <a:pt x="118" y="89"/>
                          </a:lnTo>
                          <a:lnTo>
                            <a:pt x="111" y="64"/>
                          </a:lnTo>
                          <a:lnTo>
                            <a:pt x="140" y="65"/>
                          </a:lnTo>
                          <a:lnTo>
                            <a:pt x="114" y="51"/>
                          </a:lnTo>
                          <a:lnTo>
                            <a:pt x="137" y="39"/>
                          </a:lnTo>
                          <a:lnTo>
                            <a:pt x="109" y="36"/>
                          </a:lnTo>
                          <a:lnTo>
                            <a:pt x="119" y="22"/>
                          </a:lnTo>
                          <a:lnTo>
                            <a:pt x="92" y="26"/>
                          </a:lnTo>
                          <a:lnTo>
                            <a:pt x="95" y="0"/>
                          </a:lnTo>
                          <a:lnTo>
                            <a:pt x="71" y="2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45" name="Freeform 244"/>
                    <p:cNvSpPr>
                      <a:spLocks/>
                    </p:cNvSpPr>
                    <p:nvPr/>
                  </p:nvSpPr>
                  <p:spPr bwMode="auto">
                    <a:xfrm>
                      <a:off x="1253" y="2708"/>
                      <a:ext cx="67" cy="51"/>
                    </a:xfrm>
                    <a:custGeom>
                      <a:avLst/>
                      <a:gdLst>
                        <a:gd name="T0" fmla="*/ 9 w 134"/>
                        <a:gd name="T1" fmla="*/ 4 h 102"/>
                        <a:gd name="T2" fmla="*/ 7 w 134"/>
                        <a:gd name="T3" fmla="*/ 2 h 102"/>
                        <a:gd name="T4" fmla="*/ 6 w 134"/>
                        <a:gd name="T5" fmla="*/ 4 h 102"/>
                        <a:gd name="T6" fmla="*/ 1 w 134"/>
                        <a:gd name="T7" fmla="*/ 2 h 102"/>
                        <a:gd name="T8" fmla="*/ 4 w 134"/>
                        <a:gd name="T9" fmla="*/ 5 h 102"/>
                        <a:gd name="T10" fmla="*/ 0 w 134"/>
                        <a:gd name="T11" fmla="*/ 5 h 102"/>
                        <a:gd name="T12" fmla="*/ 3 w 134"/>
                        <a:gd name="T13" fmla="*/ 7 h 102"/>
                        <a:gd name="T14" fmla="*/ 0 w 134"/>
                        <a:gd name="T15" fmla="*/ 9 h 102"/>
                        <a:gd name="T16" fmla="*/ 5 w 134"/>
                        <a:gd name="T17" fmla="*/ 9 h 102"/>
                        <a:gd name="T18" fmla="*/ 4 w 134"/>
                        <a:gd name="T19" fmla="*/ 11 h 102"/>
                        <a:gd name="T20" fmla="*/ 6 w 134"/>
                        <a:gd name="T21" fmla="*/ 10 h 102"/>
                        <a:gd name="T22" fmla="*/ 7 w 134"/>
                        <a:gd name="T23" fmla="*/ 13 h 102"/>
                        <a:gd name="T24" fmla="*/ 9 w 134"/>
                        <a:gd name="T25" fmla="*/ 9 h 102"/>
                        <a:gd name="T26" fmla="*/ 11 w 134"/>
                        <a:gd name="T27" fmla="*/ 12 h 102"/>
                        <a:gd name="T28" fmla="*/ 11 w 134"/>
                        <a:gd name="T29" fmla="*/ 9 h 102"/>
                        <a:gd name="T30" fmla="*/ 14 w 134"/>
                        <a:gd name="T31" fmla="*/ 11 h 102"/>
                        <a:gd name="T32" fmla="*/ 14 w 134"/>
                        <a:gd name="T33" fmla="*/ 8 h 102"/>
                        <a:gd name="T34" fmla="*/ 17 w 134"/>
                        <a:gd name="T35" fmla="*/ 8 h 102"/>
                        <a:gd name="T36" fmla="*/ 14 w 134"/>
                        <a:gd name="T37" fmla="*/ 6 h 102"/>
                        <a:gd name="T38" fmla="*/ 17 w 134"/>
                        <a:gd name="T39" fmla="*/ 5 h 102"/>
                        <a:gd name="T40" fmla="*/ 13 w 134"/>
                        <a:gd name="T41" fmla="*/ 5 h 102"/>
                        <a:gd name="T42" fmla="*/ 15 w 134"/>
                        <a:gd name="T43" fmla="*/ 3 h 102"/>
                        <a:gd name="T44" fmla="*/ 11 w 134"/>
                        <a:gd name="T45" fmla="*/ 4 h 102"/>
                        <a:gd name="T46" fmla="*/ 12 w 134"/>
                        <a:gd name="T47" fmla="*/ 0 h 102"/>
                        <a:gd name="T48" fmla="*/ 9 w 134"/>
                        <a:gd name="T49" fmla="*/ 4 h 10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34" h="102">
                          <a:moveTo>
                            <a:pt x="67" y="28"/>
                          </a:moveTo>
                          <a:lnTo>
                            <a:pt x="52" y="11"/>
                          </a:lnTo>
                          <a:lnTo>
                            <a:pt x="45" y="29"/>
                          </a:lnTo>
                          <a:lnTo>
                            <a:pt x="2" y="11"/>
                          </a:lnTo>
                          <a:lnTo>
                            <a:pt x="27" y="35"/>
                          </a:lnTo>
                          <a:lnTo>
                            <a:pt x="0" y="40"/>
                          </a:lnTo>
                          <a:lnTo>
                            <a:pt x="24" y="55"/>
                          </a:lnTo>
                          <a:lnTo>
                            <a:pt x="0" y="67"/>
                          </a:lnTo>
                          <a:lnTo>
                            <a:pt x="34" y="66"/>
                          </a:lnTo>
                          <a:lnTo>
                            <a:pt x="29" y="83"/>
                          </a:lnTo>
                          <a:lnTo>
                            <a:pt x="48" y="73"/>
                          </a:lnTo>
                          <a:lnTo>
                            <a:pt x="53" y="102"/>
                          </a:lnTo>
                          <a:lnTo>
                            <a:pt x="65" y="69"/>
                          </a:lnTo>
                          <a:lnTo>
                            <a:pt x="81" y="93"/>
                          </a:lnTo>
                          <a:lnTo>
                            <a:pt x="86" y="67"/>
                          </a:lnTo>
                          <a:lnTo>
                            <a:pt x="112" y="85"/>
                          </a:lnTo>
                          <a:lnTo>
                            <a:pt x="105" y="61"/>
                          </a:lnTo>
                          <a:lnTo>
                            <a:pt x="134" y="62"/>
                          </a:lnTo>
                          <a:lnTo>
                            <a:pt x="109" y="48"/>
                          </a:lnTo>
                          <a:lnTo>
                            <a:pt x="131" y="38"/>
                          </a:lnTo>
                          <a:lnTo>
                            <a:pt x="103" y="35"/>
                          </a:lnTo>
                          <a:lnTo>
                            <a:pt x="114" y="21"/>
                          </a:lnTo>
                          <a:lnTo>
                            <a:pt x="88" y="26"/>
                          </a:lnTo>
                          <a:lnTo>
                            <a:pt x="90" y="0"/>
                          </a:lnTo>
                          <a:lnTo>
                            <a:pt x="67" y="2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46" name="Freeform 245"/>
                    <p:cNvSpPr>
                      <a:spLocks/>
                    </p:cNvSpPr>
                    <p:nvPr/>
                  </p:nvSpPr>
                  <p:spPr bwMode="auto">
                    <a:xfrm>
                      <a:off x="1255" y="2708"/>
                      <a:ext cx="63" cy="49"/>
                    </a:xfrm>
                    <a:custGeom>
                      <a:avLst/>
                      <a:gdLst>
                        <a:gd name="T0" fmla="*/ 8 w 128"/>
                        <a:gd name="T1" fmla="*/ 4 h 97"/>
                        <a:gd name="T2" fmla="*/ 6 w 128"/>
                        <a:gd name="T3" fmla="*/ 2 h 97"/>
                        <a:gd name="T4" fmla="*/ 5 w 128"/>
                        <a:gd name="T5" fmla="*/ 4 h 97"/>
                        <a:gd name="T6" fmla="*/ 0 w 128"/>
                        <a:gd name="T7" fmla="*/ 2 h 97"/>
                        <a:gd name="T8" fmla="*/ 3 w 128"/>
                        <a:gd name="T9" fmla="*/ 5 h 97"/>
                        <a:gd name="T10" fmla="*/ 0 w 128"/>
                        <a:gd name="T11" fmla="*/ 5 h 97"/>
                        <a:gd name="T12" fmla="*/ 2 w 128"/>
                        <a:gd name="T13" fmla="*/ 7 h 97"/>
                        <a:gd name="T14" fmla="*/ 0 w 128"/>
                        <a:gd name="T15" fmla="*/ 8 h 97"/>
                        <a:gd name="T16" fmla="*/ 4 w 128"/>
                        <a:gd name="T17" fmla="*/ 8 h 97"/>
                        <a:gd name="T18" fmla="*/ 3 w 128"/>
                        <a:gd name="T19" fmla="*/ 10 h 97"/>
                        <a:gd name="T20" fmla="*/ 5 w 128"/>
                        <a:gd name="T21" fmla="*/ 9 h 97"/>
                        <a:gd name="T22" fmla="*/ 6 w 128"/>
                        <a:gd name="T23" fmla="*/ 13 h 97"/>
                        <a:gd name="T24" fmla="*/ 7 w 128"/>
                        <a:gd name="T25" fmla="*/ 9 h 97"/>
                        <a:gd name="T26" fmla="*/ 9 w 128"/>
                        <a:gd name="T27" fmla="*/ 11 h 97"/>
                        <a:gd name="T28" fmla="*/ 10 w 128"/>
                        <a:gd name="T29" fmla="*/ 8 h 97"/>
                        <a:gd name="T30" fmla="*/ 13 w 128"/>
                        <a:gd name="T31" fmla="*/ 11 h 97"/>
                        <a:gd name="T32" fmla="*/ 12 w 128"/>
                        <a:gd name="T33" fmla="*/ 8 h 97"/>
                        <a:gd name="T34" fmla="*/ 15 w 128"/>
                        <a:gd name="T35" fmla="*/ 8 h 97"/>
                        <a:gd name="T36" fmla="*/ 12 w 128"/>
                        <a:gd name="T37" fmla="*/ 6 h 97"/>
                        <a:gd name="T38" fmla="*/ 15 w 128"/>
                        <a:gd name="T39" fmla="*/ 5 h 97"/>
                        <a:gd name="T40" fmla="*/ 12 w 128"/>
                        <a:gd name="T41" fmla="*/ 5 h 97"/>
                        <a:gd name="T42" fmla="*/ 13 w 128"/>
                        <a:gd name="T43" fmla="*/ 3 h 97"/>
                        <a:gd name="T44" fmla="*/ 10 w 128"/>
                        <a:gd name="T45" fmla="*/ 3 h 97"/>
                        <a:gd name="T46" fmla="*/ 10 w 128"/>
                        <a:gd name="T47" fmla="*/ 0 h 97"/>
                        <a:gd name="T48" fmla="*/ 8 w 128"/>
                        <a:gd name="T49" fmla="*/ 4 h 9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28" h="97">
                          <a:moveTo>
                            <a:pt x="64" y="26"/>
                          </a:moveTo>
                          <a:lnTo>
                            <a:pt x="49" y="10"/>
                          </a:lnTo>
                          <a:lnTo>
                            <a:pt x="43" y="27"/>
                          </a:lnTo>
                          <a:lnTo>
                            <a:pt x="2" y="10"/>
                          </a:lnTo>
                          <a:lnTo>
                            <a:pt x="28" y="33"/>
                          </a:lnTo>
                          <a:lnTo>
                            <a:pt x="0" y="38"/>
                          </a:lnTo>
                          <a:lnTo>
                            <a:pt x="23" y="52"/>
                          </a:lnTo>
                          <a:lnTo>
                            <a:pt x="0" y="64"/>
                          </a:lnTo>
                          <a:lnTo>
                            <a:pt x="33" y="62"/>
                          </a:lnTo>
                          <a:lnTo>
                            <a:pt x="28" y="78"/>
                          </a:lnTo>
                          <a:lnTo>
                            <a:pt x="45" y="69"/>
                          </a:lnTo>
                          <a:lnTo>
                            <a:pt x="50" y="97"/>
                          </a:lnTo>
                          <a:lnTo>
                            <a:pt x="62" y="65"/>
                          </a:lnTo>
                          <a:lnTo>
                            <a:pt x="78" y="88"/>
                          </a:lnTo>
                          <a:lnTo>
                            <a:pt x="83" y="64"/>
                          </a:lnTo>
                          <a:lnTo>
                            <a:pt x="107" y="81"/>
                          </a:lnTo>
                          <a:lnTo>
                            <a:pt x="99" y="57"/>
                          </a:lnTo>
                          <a:lnTo>
                            <a:pt x="128" y="59"/>
                          </a:lnTo>
                          <a:lnTo>
                            <a:pt x="104" y="46"/>
                          </a:lnTo>
                          <a:lnTo>
                            <a:pt x="125" y="36"/>
                          </a:lnTo>
                          <a:lnTo>
                            <a:pt x="99" y="33"/>
                          </a:lnTo>
                          <a:lnTo>
                            <a:pt x="109" y="21"/>
                          </a:lnTo>
                          <a:lnTo>
                            <a:pt x="83" y="24"/>
                          </a:lnTo>
                          <a:lnTo>
                            <a:pt x="87" y="0"/>
                          </a:lnTo>
                          <a:lnTo>
                            <a:pt x="64" y="2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47" name="Freeform 246"/>
                    <p:cNvSpPr>
                      <a:spLocks/>
                    </p:cNvSpPr>
                    <p:nvPr/>
                  </p:nvSpPr>
                  <p:spPr bwMode="auto">
                    <a:xfrm>
                      <a:off x="1256" y="2710"/>
                      <a:ext cx="61" cy="46"/>
                    </a:xfrm>
                    <a:custGeom>
                      <a:avLst/>
                      <a:gdLst>
                        <a:gd name="T0" fmla="*/ 8 w 121"/>
                        <a:gd name="T1" fmla="*/ 3 h 92"/>
                        <a:gd name="T2" fmla="*/ 6 w 121"/>
                        <a:gd name="T3" fmla="*/ 2 h 92"/>
                        <a:gd name="T4" fmla="*/ 5 w 121"/>
                        <a:gd name="T5" fmla="*/ 4 h 92"/>
                        <a:gd name="T6" fmla="*/ 1 w 121"/>
                        <a:gd name="T7" fmla="*/ 2 h 92"/>
                        <a:gd name="T8" fmla="*/ 4 w 121"/>
                        <a:gd name="T9" fmla="*/ 4 h 92"/>
                        <a:gd name="T10" fmla="*/ 0 w 121"/>
                        <a:gd name="T11" fmla="*/ 5 h 92"/>
                        <a:gd name="T12" fmla="*/ 3 w 121"/>
                        <a:gd name="T13" fmla="*/ 7 h 92"/>
                        <a:gd name="T14" fmla="*/ 0 w 121"/>
                        <a:gd name="T15" fmla="*/ 8 h 92"/>
                        <a:gd name="T16" fmla="*/ 4 w 121"/>
                        <a:gd name="T17" fmla="*/ 8 h 92"/>
                        <a:gd name="T18" fmla="*/ 4 w 121"/>
                        <a:gd name="T19" fmla="*/ 10 h 92"/>
                        <a:gd name="T20" fmla="*/ 6 w 121"/>
                        <a:gd name="T21" fmla="*/ 9 h 92"/>
                        <a:gd name="T22" fmla="*/ 6 w 121"/>
                        <a:gd name="T23" fmla="*/ 12 h 92"/>
                        <a:gd name="T24" fmla="*/ 8 w 121"/>
                        <a:gd name="T25" fmla="*/ 8 h 92"/>
                        <a:gd name="T26" fmla="*/ 10 w 121"/>
                        <a:gd name="T27" fmla="*/ 11 h 92"/>
                        <a:gd name="T28" fmla="*/ 10 w 121"/>
                        <a:gd name="T29" fmla="*/ 8 h 92"/>
                        <a:gd name="T30" fmla="*/ 13 w 121"/>
                        <a:gd name="T31" fmla="*/ 10 h 92"/>
                        <a:gd name="T32" fmla="*/ 12 w 121"/>
                        <a:gd name="T33" fmla="*/ 7 h 92"/>
                        <a:gd name="T34" fmla="*/ 16 w 121"/>
                        <a:gd name="T35" fmla="*/ 7 h 92"/>
                        <a:gd name="T36" fmla="*/ 13 w 121"/>
                        <a:gd name="T37" fmla="*/ 6 h 92"/>
                        <a:gd name="T38" fmla="*/ 15 w 121"/>
                        <a:gd name="T39" fmla="*/ 5 h 92"/>
                        <a:gd name="T40" fmla="*/ 12 w 121"/>
                        <a:gd name="T41" fmla="*/ 4 h 92"/>
                        <a:gd name="T42" fmla="*/ 13 w 121"/>
                        <a:gd name="T43" fmla="*/ 3 h 92"/>
                        <a:gd name="T44" fmla="*/ 10 w 121"/>
                        <a:gd name="T45" fmla="*/ 3 h 92"/>
                        <a:gd name="T46" fmla="*/ 11 w 121"/>
                        <a:gd name="T47" fmla="*/ 0 h 92"/>
                        <a:gd name="T48" fmla="*/ 8 w 121"/>
                        <a:gd name="T49" fmla="*/ 3 h 9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21" h="92">
                          <a:moveTo>
                            <a:pt x="60" y="24"/>
                          </a:moveTo>
                          <a:lnTo>
                            <a:pt x="46" y="11"/>
                          </a:lnTo>
                          <a:lnTo>
                            <a:pt x="39" y="26"/>
                          </a:lnTo>
                          <a:lnTo>
                            <a:pt x="1" y="11"/>
                          </a:lnTo>
                          <a:lnTo>
                            <a:pt x="26" y="31"/>
                          </a:lnTo>
                          <a:lnTo>
                            <a:pt x="0" y="37"/>
                          </a:lnTo>
                          <a:lnTo>
                            <a:pt x="20" y="49"/>
                          </a:lnTo>
                          <a:lnTo>
                            <a:pt x="0" y="61"/>
                          </a:lnTo>
                          <a:lnTo>
                            <a:pt x="31" y="59"/>
                          </a:lnTo>
                          <a:lnTo>
                            <a:pt x="26" y="75"/>
                          </a:lnTo>
                          <a:lnTo>
                            <a:pt x="43" y="66"/>
                          </a:lnTo>
                          <a:lnTo>
                            <a:pt x="46" y="92"/>
                          </a:lnTo>
                          <a:lnTo>
                            <a:pt x="58" y="62"/>
                          </a:lnTo>
                          <a:lnTo>
                            <a:pt x="74" y="83"/>
                          </a:lnTo>
                          <a:lnTo>
                            <a:pt x="77" y="61"/>
                          </a:lnTo>
                          <a:lnTo>
                            <a:pt x="100" y="76"/>
                          </a:lnTo>
                          <a:lnTo>
                            <a:pt x="93" y="56"/>
                          </a:lnTo>
                          <a:lnTo>
                            <a:pt x="121" y="56"/>
                          </a:lnTo>
                          <a:lnTo>
                            <a:pt x="98" y="43"/>
                          </a:lnTo>
                          <a:lnTo>
                            <a:pt x="117" y="35"/>
                          </a:lnTo>
                          <a:lnTo>
                            <a:pt x="93" y="31"/>
                          </a:lnTo>
                          <a:lnTo>
                            <a:pt x="102" y="19"/>
                          </a:lnTo>
                          <a:lnTo>
                            <a:pt x="79" y="23"/>
                          </a:lnTo>
                          <a:lnTo>
                            <a:pt x="81" y="0"/>
                          </a:lnTo>
                          <a:lnTo>
                            <a:pt x="60" y="2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48" name="Freeform 247"/>
                    <p:cNvSpPr>
                      <a:spLocks/>
                    </p:cNvSpPr>
                    <p:nvPr/>
                  </p:nvSpPr>
                  <p:spPr bwMode="auto">
                    <a:xfrm>
                      <a:off x="1258" y="2711"/>
                      <a:ext cx="57" cy="43"/>
                    </a:xfrm>
                    <a:custGeom>
                      <a:avLst/>
                      <a:gdLst>
                        <a:gd name="T0" fmla="*/ 8 w 114"/>
                        <a:gd name="T1" fmla="*/ 3 h 86"/>
                        <a:gd name="T2" fmla="*/ 6 w 114"/>
                        <a:gd name="T3" fmla="*/ 2 h 86"/>
                        <a:gd name="T4" fmla="*/ 5 w 114"/>
                        <a:gd name="T5" fmla="*/ 3 h 86"/>
                        <a:gd name="T6" fmla="*/ 1 w 114"/>
                        <a:gd name="T7" fmla="*/ 2 h 86"/>
                        <a:gd name="T8" fmla="*/ 3 w 114"/>
                        <a:gd name="T9" fmla="*/ 4 h 86"/>
                        <a:gd name="T10" fmla="*/ 0 w 114"/>
                        <a:gd name="T11" fmla="*/ 5 h 86"/>
                        <a:gd name="T12" fmla="*/ 3 w 114"/>
                        <a:gd name="T13" fmla="*/ 6 h 86"/>
                        <a:gd name="T14" fmla="*/ 0 w 114"/>
                        <a:gd name="T15" fmla="*/ 8 h 86"/>
                        <a:gd name="T16" fmla="*/ 4 w 114"/>
                        <a:gd name="T17" fmla="*/ 7 h 86"/>
                        <a:gd name="T18" fmla="*/ 3 w 114"/>
                        <a:gd name="T19" fmla="*/ 9 h 86"/>
                        <a:gd name="T20" fmla="*/ 5 w 114"/>
                        <a:gd name="T21" fmla="*/ 8 h 86"/>
                        <a:gd name="T22" fmla="*/ 6 w 114"/>
                        <a:gd name="T23" fmla="*/ 11 h 86"/>
                        <a:gd name="T24" fmla="*/ 7 w 114"/>
                        <a:gd name="T25" fmla="*/ 8 h 86"/>
                        <a:gd name="T26" fmla="*/ 9 w 114"/>
                        <a:gd name="T27" fmla="*/ 10 h 86"/>
                        <a:gd name="T28" fmla="*/ 10 w 114"/>
                        <a:gd name="T29" fmla="*/ 8 h 86"/>
                        <a:gd name="T30" fmla="*/ 12 w 114"/>
                        <a:gd name="T31" fmla="*/ 10 h 86"/>
                        <a:gd name="T32" fmla="*/ 11 w 114"/>
                        <a:gd name="T33" fmla="*/ 7 h 86"/>
                        <a:gd name="T34" fmla="*/ 15 w 114"/>
                        <a:gd name="T35" fmla="*/ 7 h 86"/>
                        <a:gd name="T36" fmla="*/ 12 w 114"/>
                        <a:gd name="T37" fmla="*/ 6 h 86"/>
                        <a:gd name="T38" fmla="*/ 14 w 114"/>
                        <a:gd name="T39" fmla="*/ 5 h 86"/>
                        <a:gd name="T40" fmla="*/ 11 w 114"/>
                        <a:gd name="T41" fmla="*/ 4 h 86"/>
                        <a:gd name="T42" fmla="*/ 13 w 114"/>
                        <a:gd name="T43" fmla="*/ 3 h 86"/>
                        <a:gd name="T44" fmla="*/ 10 w 114"/>
                        <a:gd name="T45" fmla="*/ 3 h 86"/>
                        <a:gd name="T46" fmla="*/ 10 w 114"/>
                        <a:gd name="T47" fmla="*/ 0 h 86"/>
                        <a:gd name="T48" fmla="*/ 8 w 114"/>
                        <a:gd name="T49" fmla="*/ 3 h 8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14" h="86">
                          <a:moveTo>
                            <a:pt x="57" y="22"/>
                          </a:moveTo>
                          <a:lnTo>
                            <a:pt x="43" y="9"/>
                          </a:lnTo>
                          <a:lnTo>
                            <a:pt x="38" y="24"/>
                          </a:lnTo>
                          <a:lnTo>
                            <a:pt x="2" y="9"/>
                          </a:lnTo>
                          <a:lnTo>
                            <a:pt x="24" y="29"/>
                          </a:lnTo>
                          <a:lnTo>
                            <a:pt x="0" y="35"/>
                          </a:lnTo>
                          <a:lnTo>
                            <a:pt x="19" y="47"/>
                          </a:lnTo>
                          <a:lnTo>
                            <a:pt x="0" y="57"/>
                          </a:lnTo>
                          <a:lnTo>
                            <a:pt x="29" y="55"/>
                          </a:lnTo>
                          <a:lnTo>
                            <a:pt x="24" y="69"/>
                          </a:lnTo>
                          <a:lnTo>
                            <a:pt x="40" y="62"/>
                          </a:lnTo>
                          <a:lnTo>
                            <a:pt x="45" y="86"/>
                          </a:lnTo>
                          <a:lnTo>
                            <a:pt x="55" y="59"/>
                          </a:lnTo>
                          <a:lnTo>
                            <a:pt x="69" y="78"/>
                          </a:lnTo>
                          <a:lnTo>
                            <a:pt x="74" y="57"/>
                          </a:lnTo>
                          <a:lnTo>
                            <a:pt x="95" y="73"/>
                          </a:lnTo>
                          <a:lnTo>
                            <a:pt x="88" y="52"/>
                          </a:lnTo>
                          <a:lnTo>
                            <a:pt x="114" y="54"/>
                          </a:lnTo>
                          <a:lnTo>
                            <a:pt x="92" y="41"/>
                          </a:lnTo>
                          <a:lnTo>
                            <a:pt x="111" y="33"/>
                          </a:lnTo>
                          <a:lnTo>
                            <a:pt x="88" y="29"/>
                          </a:lnTo>
                          <a:lnTo>
                            <a:pt x="97" y="17"/>
                          </a:lnTo>
                          <a:lnTo>
                            <a:pt x="74" y="21"/>
                          </a:lnTo>
                          <a:lnTo>
                            <a:pt x="76" y="0"/>
                          </a:lnTo>
                          <a:lnTo>
                            <a:pt x="57" y="2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49" name="Freeform 248"/>
                    <p:cNvSpPr>
                      <a:spLocks/>
                    </p:cNvSpPr>
                    <p:nvPr/>
                  </p:nvSpPr>
                  <p:spPr bwMode="auto">
                    <a:xfrm>
                      <a:off x="1260" y="2713"/>
                      <a:ext cx="53" cy="40"/>
                    </a:xfrm>
                    <a:custGeom>
                      <a:avLst/>
                      <a:gdLst>
                        <a:gd name="T0" fmla="*/ 6 w 107"/>
                        <a:gd name="T1" fmla="*/ 2 h 81"/>
                        <a:gd name="T2" fmla="*/ 5 w 107"/>
                        <a:gd name="T3" fmla="*/ 1 h 81"/>
                        <a:gd name="T4" fmla="*/ 4 w 107"/>
                        <a:gd name="T5" fmla="*/ 3 h 81"/>
                        <a:gd name="T6" fmla="*/ 0 w 107"/>
                        <a:gd name="T7" fmla="*/ 1 h 81"/>
                        <a:gd name="T8" fmla="*/ 2 w 107"/>
                        <a:gd name="T9" fmla="*/ 3 h 81"/>
                        <a:gd name="T10" fmla="*/ 0 w 107"/>
                        <a:gd name="T11" fmla="*/ 4 h 81"/>
                        <a:gd name="T12" fmla="*/ 2 w 107"/>
                        <a:gd name="T13" fmla="*/ 5 h 81"/>
                        <a:gd name="T14" fmla="*/ 0 w 107"/>
                        <a:gd name="T15" fmla="*/ 6 h 81"/>
                        <a:gd name="T16" fmla="*/ 3 w 107"/>
                        <a:gd name="T17" fmla="*/ 6 h 81"/>
                        <a:gd name="T18" fmla="*/ 2 w 107"/>
                        <a:gd name="T19" fmla="*/ 8 h 81"/>
                        <a:gd name="T20" fmla="*/ 4 w 107"/>
                        <a:gd name="T21" fmla="*/ 7 h 81"/>
                        <a:gd name="T22" fmla="*/ 5 w 107"/>
                        <a:gd name="T23" fmla="*/ 10 h 81"/>
                        <a:gd name="T24" fmla="*/ 6 w 107"/>
                        <a:gd name="T25" fmla="*/ 6 h 81"/>
                        <a:gd name="T26" fmla="*/ 8 w 107"/>
                        <a:gd name="T27" fmla="*/ 9 h 81"/>
                        <a:gd name="T28" fmla="*/ 8 w 107"/>
                        <a:gd name="T29" fmla="*/ 6 h 81"/>
                        <a:gd name="T30" fmla="*/ 11 w 107"/>
                        <a:gd name="T31" fmla="*/ 8 h 81"/>
                        <a:gd name="T32" fmla="*/ 10 w 107"/>
                        <a:gd name="T33" fmla="*/ 6 h 81"/>
                        <a:gd name="T34" fmla="*/ 13 w 107"/>
                        <a:gd name="T35" fmla="*/ 6 h 81"/>
                        <a:gd name="T36" fmla="*/ 10 w 107"/>
                        <a:gd name="T37" fmla="*/ 4 h 81"/>
                        <a:gd name="T38" fmla="*/ 12 w 107"/>
                        <a:gd name="T39" fmla="*/ 3 h 81"/>
                        <a:gd name="T40" fmla="*/ 10 w 107"/>
                        <a:gd name="T41" fmla="*/ 3 h 81"/>
                        <a:gd name="T42" fmla="*/ 11 w 107"/>
                        <a:gd name="T43" fmla="*/ 2 h 81"/>
                        <a:gd name="T44" fmla="*/ 8 w 107"/>
                        <a:gd name="T45" fmla="*/ 2 h 81"/>
                        <a:gd name="T46" fmla="*/ 9 w 107"/>
                        <a:gd name="T47" fmla="*/ 0 h 81"/>
                        <a:gd name="T48" fmla="*/ 6 w 107"/>
                        <a:gd name="T49" fmla="*/ 2 h 8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07" h="81">
                          <a:moveTo>
                            <a:pt x="53" y="20"/>
                          </a:moveTo>
                          <a:lnTo>
                            <a:pt x="41" y="8"/>
                          </a:lnTo>
                          <a:lnTo>
                            <a:pt x="36" y="24"/>
                          </a:lnTo>
                          <a:lnTo>
                            <a:pt x="1" y="8"/>
                          </a:lnTo>
                          <a:lnTo>
                            <a:pt x="22" y="27"/>
                          </a:lnTo>
                          <a:lnTo>
                            <a:pt x="0" y="32"/>
                          </a:lnTo>
                          <a:lnTo>
                            <a:pt x="19" y="43"/>
                          </a:lnTo>
                          <a:lnTo>
                            <a:pt x="0" y="53"/>
                          </a:lnTo>
                          <a:lnTo>
                            <a:pt x="27" y="51"/>
                          </a:lnTo>
                          <a:lnTo>
                            <a:pt x="22" y="65"/>
                          </a:lnTo>
                          <a:lnTo>
                            <a:pt x="38" y="58"/>
                          </a:lnTo>
                          <a:lnTo>
                            <a:pt x="41" y="81"/>
                          </a:lnTo>
                          <a:lnTo>
                            <a:pt x="51" y="55"/>
                          </a:lnTo>
                          <a:lnTo>
                            <a:pt x="65" y="74"/>
                          </a:lnTo>
                          <a:lnTo>
                            <a:pt x="69" y="53"/>
                          </a:lnTo>
                          <a:lnTo>
                            <a:pt x="89" y="67"/>
                          </a:lnTo>
                          <a:lnTo>
                            <a:pt x="82" y="48"/>
                          </a:lnTo>
                          <a:lnTo>
                            <a:pt x="107" y="50"/>
                          </a:lnTo>
                          <a:lnTo>
                            <a:pt x="86" y="39"/>
                          </a:lnTo>
                          <a:lnTo>
                            <a:pt x="103" y="29"/>
                          </a:lnTo>
                          <a:lnTo>
                            <a:pt x="82" y="27"/>
                          </a:lnTo>
                          <a:lnTo>
                            <a:pt x="89" y="17"/>
                          </a:lnTo>
                          <a:lnTo>
                            <a:pt x="69" y="20"/>
                          </a:lnTo>
                          <a:lnTo>
                            <a:pt x="72" y="0"/>
                          </a:lnTo>
                          <a:lnTo>
                            <a:pt x="53" y="2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50" name="Freeform 249"/>
                    <p:cNvSpPr>
                      <a:spLocks/>
                    </p:cNvSpPr>
                    <p:nvPr/>
                  </p:nvSpPr>
                  <p:spPr bwMode="auto">
                    <a:xfrm>
                      <a:off x="1262" y="2714"/>
                      <a:ext cx="50" cy="38"/>
                    </a:xfrm>
                    <a:custGeom>
                      <a:avLst/>
                      <a:gdLst>
                        <a:gd name="T0" fmla="*/ 7 w 100"/>
                        <a:gd name="T1" fmla="*/ 3 h 76"/>
                        <a:gd name="T2" fmla="*/ 5 w 100"/>
                        <a:gd name="T3" fmla="*/ 2 h 76"/>
                        <a:gd name="T4" fmla="*/ 5 w 100"/>
                        <a:gd name="T5" fmla="*/ 3 h 76"/>
                        <a:gd name="T6" fmla="*/ 1 w 100"/>
                        <a:gd name="T7" fmla="*/ 2 h 76"/>
                        <a:gd name="T8" fmla="*/ 3 w 100"/>
                        <a:gd name="T9" fmla="*/ 4 h 76"/>
                        <a:gd name="T10" fmla="*/ 0 w 100"/>
                        <a:gd name="T11" fmla="*/ 4 h 76"/>
                        <a:gd name="T12" fmla="*/ 3 w 100"/>
                        <a:gd name="T13" fmla="*/ 6 h 76"/>
                        <a:gd name="T14" fmla="*/ 0 w 100"/>
                        <a:gd name="T15" fmla="*/ 7 h 76"/>
                        <a:gd name="T16" fmla="*/ 4 w 100"/>
                        <a:gd name="T17" fmla="*/ 7 h 76"/>
                        <a:gd name="T18" fmla="*/ 3 w 100"/>
                        <a:gd name="T19" fmla="*/ 8 h 76"/>
                        <a:gd name="T20" fmla="*/ 5 w 100"/>
                        <a:gd name="T21" fmla="*/ 7 h 76"/>
                        <a:gd name="T22" fmla="*/ 5 w 100"/>
                        <a:gd name="T23" fmla="*/ 10 h 76"/>
                        <a:gd name="T24" fmla="*/ 6 w 100"/>
                        <a:gd name="T25" fmla="*/ 7 h 76"/>
                        <a:gd name="T26" fmla="*/ 8 w 100"/>
                        <a:gd name="T27" fmla="*/ 9 h 76"/>
                        <a:gd name="T28" fmla="*/ 8 w 100"/>
                        <a:gd name="T29" fmla="*/ 7 h 76"/>
                        <a:gd name="T30" fmla="*/ 11 w 100"/>
                        <a:gd name="T31" fmla="*/ 8 h 76"/>
                        <a:gd name="T32" fmla="*/ 10 w 100"/>
                        <a:gd name="T33" fmla="*/ 6 h 76"/>
                        <a:gd name="T34" fmla="*/ 13 w 100"/>
                        <a:gd name="T35" fmla="*/ 6 h 76"/>
                        <a:gd name="T36" fmla="*/ 11 w 100"/>
                        <a:gd name="T37" fmla="*/ 5 h 76"/>
                        <a:gd name="T38" fmla="*/ 13 w 100"/>
                        <a:gd name="T39" fmla="*/ 4 h 76"/>
                        <a:gd name="T40" fmla="*/ 10 w 100"/>
                        <a:gd name="T41" fmla="*/ 4 h 76"/>
                        <a:gd name="T42" fmla="*/ 11 w 100"/>
                        <a:gd name="T43" fmla="*/ 2 h 76"/>
                        <a:gd name="T44" fmla="*/ 9 w 100"/>
                        <a:gd name="T45" fmla="*/ 3 h 76"/>
                        <a:gd name="T46" fmla="*/ 9 w 100"/>
                        <a:gd name="T47" fmla="*/ 0 h 76"/>
                        <a:gd name="T48" fmla="*/ 7 w 100"/>
                        <a:gd name="T49" fmla="*/ 3 h 7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00" h="76">
                          <a:moveTo>
                            <a:pt x="50" y="21"/>
                          </a:moveTo>
                          <a:lnTo>
                            <a:pt x="38" y="9"/>
                          </a:lnTo>
                          <a:lnTo>
                            <a:pt x="33" y="23"/>
                          </a:lnTo>
                          <a:lnTo>
                            <a:pt x="2" y="9"/>
                          </a:lnTo>
                          <a:lnTo>
                            <a:pt x="21" y="26"/>
                          </a:lnTo>
                          <a:lnTo>
                            <a:pt x="0" y="30"/>
                          </a:lnTo>
                          <a:lnTo>
                            <a:pt x="17" y="42"/>
                          </a:lnTo>
                          <a:lnTo>
                            <a:pt x="0" y="50"/>
                          </a:lnTo>
                          <a:lnTo>
                            <a:pt x="26" y="49"/>
                          </a:lnTo>
                          <a:lnTo>
                            <a:pt x="22" y="62"/>
                          </a:lnTo>
                          <a:lnTo>
                            <a:pt x="36" y="55"/>
                          </a:lnTo>
                          <a:lnTo>
                            <a:pt x="40" y="76"/>
                          </a:lnTo>
                          <a:lnTo>
                            <a:pt x="48" y="52"/>
                          </a:lnTo>
                          <a:lnTo>
                            <a:pt x="60" y="69"/>
                          </a:lnTo>
                          <a:lnTo>
                            <a:pt x="64" y="50"/>
                          </a:lnTo>
                          <a:lnTo>
                            <a:pt x="83" y="64"/>
                          </a:lnTo>
                          <a:lnTo>
                            <a:pt x="78" y="45"/>
                          </a:lnTo>
                          <a:lnTo>
                            <a:pt x="100" y="47"/>
                          </a:lnTo>
                          <a:lnTo>
                            <a:pt x="81" y="36"/>
                          </a:lnTo>
                          <a:lnTo>
                            <a:pt x="97" y="28"/>
                          </a:lnTo>
                          <a:lnTo>
                            <a:pt x="78" y="26"/>
                          </a:lnTo>
                          <a:lnTo>
                            <a:pt x="85" y="16"/>
                          </a:lnTo>
                          <a:lnTo>
                            <a:pt x="66" y="19"/>
                          </a:lnTo>
                          <a:lnTo>
                            <a:pt x="67" y="0"/>
                          </a:lnTo>
                          <a:lnTo>
                            <a:pt x="50" y="2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51" name="Freeform 250"/>
                    <p:cNvSpPr>
                      <a:spLocks/>
                    </p:cNvSpPr>
                    <p:nvPr/>
                  </p:nvSpPr>
                  <p:spPr bwMode="auto">
                    <a:xfrm>
                      <a:off x="1263" y="2715"/>
                      <a:ext cx="47" cy="36"/>
                    </a:xfrm>
                    <a:custGeom>
                      <a:avLst/>
                      <a:gdLst>
                        <a:gd name="T0" fmla="*/ 6 w 94"/>
                        <a:gd name="T1" fmla="*/ 3 h 70"/>
                        <a:gd name="T2" fmla="*/ 5 w 94"/>
                        <a:gd name="T3" fmla="*/ 1 h 70"/>
                        <a:gd name="T4" fmla="*/ 4 w 94"/>
                        <a:gd name="T5" fmla="*/ 3 h 70"/>
                        <a:gd name="T6" fmla="*/ 1 w 94"/>
                        <a:gd name="T7" fmla="*/ 1 h 70"/>
                        <a:gd name="T8" fmla="*/ 3 w 94"/>
                        <a:gd name="T9" fmla="*/ 3 h 70"/>
                        <a:gd name="T10" fmla="*/ 0 w 94"/>
                        <a:gd name="T11" fmla="*/ 4 h 70"/>
                        <a:gd name="T12" fmla="*/ 2 w 94"/>
                        <a:gd name="T13" fmla="*/ 5 h 70"/>
                        <a:gd name="T14" fmla="*/ 0 w 94"/>
                        <a:gd name="T15" fmla="*/ 6 h 70"/>
                        <a:gd name="T16" fmla="*/ 4 w 94"/>
                        <a:gd name="T17" fmla="*/ 6 h 70"/>
                        <a:gd name="T18" fmla="*/ 3 w 94"/>
                        <a:gd name="T19" fmla="*/ 8 h 70"/>
                        <a:gd name="T20" fmla="*/ 5 w 94"/>
                        <a:gd name="T21" fmla="*/ 7 h 70"/>
                        <a:gd name="T22" fmla="*/ 5 w 94"/>
                        <a:gd name="T23" fmla="*/ 10 h 70"/>
                        <a:gd name="T24" fmla="*/ 6 w 94"/>
                        <a:gd name="T25" fmla="*/ 7 h 70"/>
                        <a:gd name="T26" fmla="*/ 8 w 94"/>
                        <a:gd name="T27" fmla="*/ 9 h 70"/>
                        <a:gd name="T28" fmla="*/ 8 w 94"/>
                        <a:gd name="T29" fmla="*/ 6 h 70"/>
                        <a:gd name="T30" fmla="*/ 10 w 94"/>
                        <a:gd name="T31" fmla="*/ 8 h 70"/>
                        <a:gd name="T32" fmla="*/ 10 w 94"/>
                        <a:gd name="T33" fmla="*/ 6 h 70"/>
                        <a:gd name="T34" fmla="*/ 12 w 94"/>
                        <a:gd name="T35" fmla="*/ 6 h 70"/>
                        <a:gd name="T36" fmla="*/ 10 w 94"/>
                        <a:gd name="T37" fmla="*/ 5 h 70"/>
                        <a:gd name="T38" fmla="*/ 12 w 94"/>
                        <a:gd name="T39" fmla="*/ 4 h 70"/>
                        <a:gd name="T40" fmla="*/ 10 w 94"/>
                        <a:gd name="T41" fmla="*/ 3 h 70"/>
                        <a:gd name="T42" fmla="*/ 10 w 94"/>
                        <a:gd name="T43" fmla="*/ 2 h 70"/>
                        <a:gd name="T44" fmla="*/ 8 w 94"/>
                        <a:gd name="T45" fmla="*/ 3 h 70"/>
                        <a:gd name="T46" fmla="*/ 8 w 94"/>
                        <a:gd name="T47" fmla="*/ 0 h 70"/>
                        <a:gd name="T48" fmla="*/ 6 w 94"/>
                        <a:gd name="T49" fmla="*/ 3 h 7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94" h="70">
                          <a:moveTo>
                            <a:pt x="47" y="19"/>
                          </a:moveTo>
                          <a:lnTo>
                            <a:pt x="37" y="7"/>
                          </a:lnTo>
                          <a:lnTo>
                            <a:pt x="32" y="20"/>
                          </a:lnTo>
                          <a:lnTo>
                            <a:pt x="2" y="7"/>
                          </a:lnTo>
                          <a:lnTo>
                            <a:pt x="19" y="24"/>
                          </a:lnTo>
                          <a:lnTo>
                            <a:pt x="0" y="27"/>
                          </a:lnTo>
                          <a:lnTo>
                            <a:pt x="16" y="38"/>
                          </a:lnTo>
                          <a:lnTo>
                            <a:pt x="0" y="46"/>
                          </a:lnTo>
                          <a:lnTo>
                            <a:pt x="25" y="45"/>
                          </a:lnTo>
                          <a:lnTo>
                            <a:pt x="21" y="57"/>
                          </a:lnTo>
                          <a:lnTo>
                            <a:pt x="33" y="50"/>
                          </a:lnTo>
                          <a:lnTo>
                            <a:pt x="37" y="70"/>
                          </a:lnTo>
                          <a:lnTo>
                            <a:pt x="45" y="48"/>
                          </a:lnTo>
                          <a:lnTo>
                            <a:pt x="57" y="64"/>
                          </a:lnTo>
                          <a:lnTo>
                            <a:pt x="61" y="46"/>
                          </a:lnTo>
                          <a:lnTo>
                            <a:pt x="78" y="58"/>
                          </a:lnTo>
                          <a:lnTo>
                            <a:pt x="73" y="41"/>
                          </a:lnTo>
                          <a:lnTo>
                            <a:pt x="94" y="43"/>
                          </a:lnTo>
                          <a:lnTo>
                            <a:pt x="76" y="34"/>
                          </a:lnTo>
                          <a:lnTo>
                            <a:pt x="90" y="26"/>
                          </a:lnTo>
                          <a:lnTo>
                            <a:pt x="73" y="24"/>
                          </a:lnTo>
                          <a:lnTo>
                            <a:pt x="80" y="13"/>
                          </a:lnTo>
                          <a:lnTo>
                            <a:pt x="61" y="17"/>
                          </a:lnTo>
                          <a:lnTo>
                            <a:pt x="63" y="0"/>
                          </a:lnTo>
                          <a:lnTo>
                            <a:pt x="47" y="1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52" name="Freeform 251"/>
                    <p:cNvSpPr>
                      <a:spLocks/>
                    </p:cNvSpPr>
                    <p:nvPr/>
                  </p:nvSpPr>
                  <p:spPr bwMode="auto">
                    <a:xfrm>
                      <a:off x="1265" y="2716"/>
                      <a:ext cx="43" cy="33"/>
                    </a:xfrm>
                    <a:custGeom>
                      <a:avLst/>
                      <a:gdLst>
                        <a:gd name="T0" fmla="*/ 6 w 86"/>
                        <a:gd name="T1" fmla="*/ 3 h 66"/>
                        <a:gd name="T2" fmla="*/ 5 w 86"/>
                        <a:gd name="T3" fmla="*/ 1 h 66"/>
                        <a:gd name="T4" fmla="*/ 4 w 86"/>
                        <a:gd name="T5" fmla="*/ 3 h 66"/>
                        <a:gd name="T6" fmla="*/ 1 w 86"/>
                        <a:gd name="T7" fmla="*/ 1 h 66"/>
                        <a:gd name="T8" fmla="*/ 3 w 86"/>
                        <a:gd name="T9" fmla="*/ 3 h 66"/>
                        <a:gd name="T10" fmla="*/ 0 w 86"/>
                        <a:gd name="T11" fmla="*/ 4 h 66"/>
                        <a:gd name="T12" fmla="*/ 2 w 86"/>
                        <a:gd name="T13" fmla="*/ 5 h 66"/>
                        <a:gd name="T14" fmla="*/ 0 w 86"/>
                        <a:gd name="T15" fmla="*/ 6 h 66"/>
                        <a:gd name="T16" fmla="*/ 3 w 86"/>
                        <a:gd name="T17" fmla="*/ 6 h 66"/>
                        <a:gd name="T18" fmla="*/ 3 w 86"/>
                        <a:gd name="T19" fmla="*/ 7 h 66"/>
                        <a:gd name="T20" fmla="*/ 4 w 86"/>
                        <a:gd name="T21" fmla="*/ 6 h 66"/>
                        <a:gd name="T22" fmla="*/ 5 w 86"/>
                        <a:gd name="T23" fmla="*/ 9 h 66"/>
                        <a:gd name="T24" fmla="*/ 6 w 86"/>
                        <a:gd name="T25" fmla="*/ 6 h 66"/>
                        <a:gd name="T26" fmla="*/ 7 w 86"/>
                        <a:gd name="T27" fmla="*/ 8 h 66"/>
                        <a:gd name="T28" fmla="*/ 7 w 86"/>
                        <a:gd name="T29" fmla="*/ 6 h 66"/>
                        <a:gd name="T30" fmla="*/ 9 w 86"/>
                        <a:gd name="T31" fmla="*/ 7 h 66"/>
                        <a:gd name="T32" fmla="*/ 9 w 86"/>
                        <a:gd name="T33" fmla="*/ 5 h 66"/>
                        <a:gd name="T34" fmla="*/ 11 w 86"/>
                        <a:gd name="T35" fmla="*/ 5 h 66"/>
                        <a:gd name="T36" fmla="*/ 9 w 86"/>
                        <a:gd name="T37" fmla="*/ 4 h 66"/>
                        <a:gd name="T38" fmla="*/ 11 w 86"/>
                        <a:gd name="T39" fmla="*/ 4 h 66"/>
                        <a:gd name="T40" fmla="*/ 9 w 86"/>
                        <a:gd name="T41" fmla="*/ 3 h 66"/>
                        <a:gd name="T42" fmla="*/ 9 w 86"/>
                        <a:gd name="T43" fmla="*/ 2 h 66"/>
                        <a:gd name="T44" fmla="*/ 8 w 86"/>
                        <a:gd name="T45" fmla="*/ 2 h 66"/>
                        <a:gd name="T46" fmla="*/ 8 w 86"/>
                        <a:gd name="T47" fmla="*/ 0 h 66"/>
                        <a:gd name="T48" fmla="*/ 6 w 86"/>
                        <a:gd name="T49" fmla="*/ 3 h 6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86" h="66">
                          <a:moveTo>
                            <a:pt x="43" y="18"/>
                          </a:moveTo>
                          <a:lnTo>
                            <a:pt x="33" y="7"/>
                          </a:lnTo>
                          <a:lnTo>
                            <a:pt x="29" y="19"/>
                          </a:lnTo>
                          <a:lnTo>
                            <a:pt x="2" y="7"/>
                          </a:lnTo>
                          <a:lnTo>
                            <a:pt x="19" y="23"/>
                          </a:lnTo>
                          <a:lnTo>
                            <a:pt x="0" y="26"/>
                          </a:lnTo>
                          <a:lnTo>
                            <a:pt x="15" y="35"/>
                          </a:lnTo>
                          <a:lnTo>
                            <a:pt x="0" y="44"/>
                          </a:lnTo>
                          <a:lnTo>
                            <a:pt x="22" y="42"/>
                          </a:lnTo>
                          <a:lnTo>
                            <a:pt x="19" y="54"/>
                          </a:lnTo>
                          <a:lnTo>
                            <a:pt x="31" y="47"/>
                          </a:lnTo>
                          <a:lnTo>
                            <a:pt x="34" y="66"/>
                          </a:lnTo>
                          <a:lnTo>
                            <a:pt x="41" y="45"/>
                          </a:lnTo>
                          <a:lnTo>
                            <a:pt x="52" y="61"/>
                          </a:lnTo>
                          <a:lnTo>
                            <a:pt x="55" y="44"/>
                          </a:lnTo>
                          <a:lnTo>
                            <a:pt x="72" y="56"/>
                          </a:lnTo>
                          <a:lnTo>
                            <a:pt x="67" y="40"/>
                          </a:lnTo>
                          <a:lnTo>
                            <a:pt x="86" y="40"/>
                          </a:lnTo>
                          <a:lnTo>
                            <a:pt x="69" y="31"/>
                          </a:lnTo>
                          <a:lnTo>
                            <a:pt x="83" y="25"/>
                          </a:lnTo>
                          <a:lnTo>
                            <a:pt x="67" y="23"/>
                          </a:lnTo>
                          <a:lnTo>
                            <a:pt x="72" y="14"/>
                          </a:lnTo>
                          <a:lnTo>
                            <a:pt x="57" y="16"/>
                          </a:lnTo>
                          <a:lnTo>
                            <a:pt x="59" y="0"/>
                          </a:lnTo>
                          <a:lnTo>
                            <a:pt x="43" y="1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53" name="Freeform 252"/>
                    <p:cNvSpPr>
                      <a:spLocks/>
                    </p:cNvSpPr>
                    <p:nvPr/>
                  </p:nvSpPr>
                  <p:spPr bwMode="auto">
                    <a:xfrm>
                      <a:off x="1267" y="2717"/>
                      <a:ext cx="39" cy="31"/>
                    </a:xfrm>
                    <a:custGeom>
                      <a:avLst/>
                      <a:gdLst>
                        <a:gd name="T0" fmla="*/ 5 w 80"/>
                        <a:gd name="T1" fmla="*/ 3 h 62"/>
                        <a:gd name="T2" fmla="*/ 3 w 80"/>
                        <a:gd name="T3" fmla="*/ 1 h 62"/>
                        <a:gd name="T4" fmla="*/ 3 w 80"/>
                        <a:gd name="T5" fmla="*/ 3 h 62"/>
                        <a:gd name="T6" fmla="*/ 0 w 80"/>
                        <a:gd name="T7" fmla="*/ 1 h 62"/>
                        <a:gd name="T8" fmla="*/ 2 w 80"/>
                        <a:gd name="T9" fmla="*/ 3 h 62"/>
                        <a:gd name="T10" fmla="*/ 0 w 80"/>
                        <a:gd name="T11" fmla="*/ 3 h 62"/>
                        <a:gd name="T12" fmla="*/ 1 w 80"/>
                        <a:gd name="T13" fmla="*/ 5 h 62"/>
                        <a:gd name="T14" fmla="*/ 0 w 80"/>
                        <a:gd name="T15" fmla="*/ 6 h 62"/>
                        <a:gd name="T16" fmla="*/ 2 w 80"/>
                        <a:gd name="T17" fmla="*/ 5 h 62"/>
                        <a:gd name="T18" fmla="*/ 2 w 80"/>
                        <a:gd name="T19" fmla="*/ 7 h 62"/>
                        <a:gd name="T20" fmla="*/ 3 w 80"/>
                        <a:gd name="T21" fmla="*/ 6 h 62"/>
                        <a:gd name="T22" fmla="*/ 3 w 80"/>
                        <a:gd name="T23" fmla="*/ 8 h 62"/>
                        <a:gd name="T24" fmla="*/ 4 w 80"/>
                        <a:gd name="T25" fmla="*/ 6 h 62"/>
                        <a:gd name="T26" fmla="*/ 6 w 80"/>
                        <a:gd name="T27" fmla="*/ 8 h 62"/>
                        <a:gd name="T28" fmla="*/ 6 w 80"/>
                        <a:gd name="T29" fmla="*/ 6 h 62"/>
                        <a:gd name="T30" fmla="*/ 8 w 80"/>
                        <a:gd name="T31" fmla="*/ 7 h 62"/>
                        <a:gd name="T32" fmla="*/ 7 w 80"/>
                        <a:gd name="T33" fmla="*/ 5 h 62"/>
                        <a:gd name="T34" fmla="*/ 9 w 80"/>
                        <a:gd name="T35" fmla="*/ 5 h 62"/>
                        <a:gd name="T36" fmla="*/ 7 w 80"/>
                        <a:gd name="T37" fmla="*/ 4 h 62"/>
                        <a:gd name="T38" fmla="*/ 9 w 80"/>
                        <a:gd name="T39" fmla="*/ 3 h 62"/>
                        <a:gd name="T40" fmla="*/ 7 w 80"/>
                        <a:gd name="T41" fmla="*/ 3 h 62"/>
                        <a:gd name="T42" fmla="*/ 8 w 80"/>
                        <a:gd name="T43" fmla="*/ 2 h 62"/>
                        <a:gd name="T44" fmla="*/ 6 w 80"/>
                        <a:gd name="T45" fmla="*/ 2 h 62"/>
                        <a:gd name="T46" fmla="*/ 6 w 80"/>
                        <a:gd name="T47" fmla="*/ 0 h 62"/>
                        <a:gd name="T48" fmla="*/ 5 w 80"/>
                        <a:gd name="T49" fmla="*/ 3 h 6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80" h="62">
                          <a:moveTo>
                            <a:pt x="40" y="17"/>
                          </a:moveTo>
                          <a:lnTo>
                            <a:pt x="31" y="7"/>
                          </a:lnTo>
                          <a:lnTo>
                            <a:pt x="26" y="17"/>
                          </a:lnTo>
                          <a:lnTo>
                            <a:pt x="2" y="7"/>
                          </a:lnTo>
                          <a:lnTo>
                            <a:pt x="18" y="21"/>
                          </a:lnTo>
                          <a:lnTo>
                            <a:pt x="0" y="24"/>
                          </a:lnTo>
                          <a:lnTo>
                            <a:pt x="14" y="33"/>
                          </a:lnTo>
                          <a:lnTo>
                            <a:pt x="0" y="42"/>
                          </a:lnTo>
                          <a:lnTo>
                            <a:pt x="21" y="40"/>
                          </a:lnTo>
                          <a:lnTo>
                            <a:pt x="18" y="50"/>
                          </a:lnTo>
                          <a:lnTo>
                            <a:pt x="28" y="45"/>
                          </a:lnTo>
                          <a:lnTo>
                            <a:pt x="31" y="62"/>
                          </a:lnTo>
                          <a:lnTo>
                            <a:pt x="38" y="43"/>
                          </a:lnTo>
                          <a:lnTo>
                            <a:pt x="49" y="57"/>
                          </a:lnTo>
                          <a:lnTo>
                            <a:pt x="52" y="42"/>
                          </a:lnTo>
                          <a:lnTo>
                            <a:pt x="66" y="52"/>
                          </a:lnTo>
                          <a:lnTo>
                            <a:pt x="63" y="36"/>
                          </a:lnTo>
                          <a:lnTo>
                            <a:pt x="80" y="38"/>
                          </a:lnTo>
                          <a:lnTo>
                            <a:pt x="64" y="29"/>
                          </a:lnTo>
                          <a:lnTo>
                            <a:pt x="78" y="23"/>
                          </a:lnTo>
                          <a:lnTo>
                            <a:pt x="61" y="21"/>
                          </a:lnTo>
                          <a:lnTo>
                            <a:pt x="68" y="12"/>
                          </a:lnTo>
                          <a:lnTo>
                            <a:pt x="52" y="16"/>
                          </a:lnTo>
                          <a:lnTo>
                            <a:pt x="54" y="0"/>
                          </a:lnTo>
                          <a:lnTo>
                            <a:pt x="40" y="1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54" name="Freeform 253"/>
                    <p:cNvSpPr>
                      <a:spLocks/>
                    </p:cNvSpPr>
                    <p:nvPr/>
                  </p:nvSpPr>
                  <p:spPr bwMode="auto">
                    <a:xfrm>
                      <a:off x="1268" y="2719"/>
                      <a:ext cx="37" cy="27"/>
                    </a:xfrm>
                    <a:custGeom>
                      <a:avLst/>
                      <a:gdLst>
                        <a:gd name="T0" fmla="*/ 5 w 72"/>
                        <a:gd name="T1" fmla="*/ 1 h 55"/>
                        <a:gd name="T2" fmla="*/ 4 w 72"/>
                        <a:gd name="T3" fmla="*/ 0 h 55"/>
                        <a:gd name="T4" fmla="*/ 3 w 72"/>
                        <a:gd name="T5" fmla="*/ 1 h 55"/>
                        <a:gd name="T6" fmla="*/ 1 w 72"/>
                        <a:gd name="T7" fmla="*/ 0 h 55"/>
                        <a:gd name="T8" fmla="*/ 2 w 72"/>
                        <a:gd name="T9" fmla="*/ 2 h 55"/>
                        <a:gd name="T10" fmla="*/ 0 w 72"/>
                        <a:gd name="T11" fmla="*/ 2 h 55"/>
                        <a:gd name="T12" fmla="*/ 2 w 72"/>
                        <a:gd name="T13" fmla="*/ 3 h 55"/>
                        <a:gd name="T14" fmla="*/ 0 w 72"/>
                        <a:gd name="T15" fmla="*/ 4 h 55"/>
                        <a:gd name="T16" fmla="*/ 3 w 72"/>
                        <a:gd name="T17" fmla="*/ 4 h 55"/>
                        <a:gd name="T18" fmla="*/ 2 w 72"/>
                        <a:gd name="T19" fmla="*/ 5 h 55"/>
                        <a:gd name="T20" fmla="*/ 4 w 72"/>
                        <a:gd name="T21" fmla="*/ 4 h 55"/>
                        <a:gd name="T22" fmla="*/ 4 w 72"/>
                        <a:gd name="T23" fmla="*/ 6 h 55"/>
                        <a:gd name="T24" fmla="*/ 5 w 72"/>
                        <a:gd name="T25" fmla="*/ 4 h 55"/>
                        <a:gd name="T26" fmla="*/ 6 w 72"/>
                        <a:gd name="T27" fmla="*/ 6 h 55"/>
                        <a:gd name="T28" fmla="*/ 6 w 72"/>
                        <a:gd name="T29" fmla="*/ 4 h 55"/>
                        <a:gd name="T30" fmla="*/ 8 w 72"/>
                        <a:gd name="T31" fmla="*/ 5 h 55"/>
                        <a:gd name="T32" fmla="*/ 8 w 72"/>
                        <a:gd name="T33" fmla="*/ 4 h 55"/>
                        <a:gd name="T34" fmla="*/ 10 w 72"/>
                        <a:gd name="T35" fmla="*/ 4 h 55"/>
                        <a:gd name="T36" fmla="*/ 8 w 72"/>
                        <a:gd name="T37" fmla="*/ 3 h 55"/>
                        <a:gd name="T38" fmla="*/ 10 w 72"/>
                        <a:gd name="T39" fmla="*/ 2 h 55"/>
                        <a:gd name="T40" fmla="*/ 7 w 72"/>
                        <a:gd name="T41" fmla="*/ 2 h 55"/>
                        <a:gd name="T42" fmla="*/ 8 w 72"/>
                        <a:gd name="T43" fmla="*/ 1 h 55"/>
                        <a:gd name="T44" fmla="*/ 6 w 72"/>
                        <a:gd name="T45" fmla="*/ 1 h 55"/>
                        <a:gd name="T46" fmla="*/ 7 w 72"/>
                        <a:gd name="T47" fmla="*/ 0 h 55"/>
                        <a:gd name="T48" fmla="*/ 5 w 72"/>
                        <a:gd name="T49" fmla="*/ 1 h 5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72" h="55">
                          <a:moveTo>
                            <a:pt x="36" y="13"/>
                          </a:moveTo>
                          <a:lnTo>
                            <a:pt x="27" y="5"/>
                          </a:lnTo>
                          <a:lnTo>
                            <a:pt x="24" y="15"/>
                          </a:lnTo>
                          <a:lnTo>
                            <a:pt x="2" y="5"/>
                          </a:lnTo>
                          <a:lnTo>
                            <a:pt x="15" y="19"/>
                          </a:lnTo>
                          <a:lnTo>
                            <a:pt x="0" y="22"/>
                          </a:lnTo>
                          <a:lnTo>
                            <a:pt x="12" y="29"/>
                          </a:lnTo>
                          <a:lnTo>
                            <a:pt x="0" y="36"/>
                          </a:lnTo>
                          <a:lnTo>
                            <a:pt x="19" y="34"/>
                          </a:lnTo>
                          <a:lnTo>
                            <a:pt x="15" y="44"/>
                          </a:lnTo>
                          <a:lnTo>
                            <a:pt x="26" y="39"/>
                          </a:lnTo>
                          <a:lnTo>
                            <a:pt x="27" y="55"/>
                          </a:lnTo>
                          <a:lnTo>
                            <a:pt x="34" y="38"/>
                          </a:lnTo>
                          <a:lnTo>
                            <a:pt x="45" y="50"/>
                          </a:lnTo>
                          <a:lnTo>
                            <a:pt x="46" y="36"/>
                          </a:lnTo>
                          <a:lnTo>
                            <a:pt x="60" y="46"/>
                          </a:lnTo>
                          <a:lnTo>
                            <a:pt x="57" y="32"/>
                          </a:lnTo>
                          <a:lnTo>
                            <a:pt x="72" y="34"/>
                          </a:lnTo>
                          <a:lnTo>
                            <a:pt x="59" y="25"/>
                          </a:lnTo>
                          <a:lnTo>
                            <a:pt x="71" y="20"/>
                          </a:lnTo>
                          <a:lnTo>
                            <a:pt x="55" y="19"/>
                          </a:lnTo>
                          <a:lnTo>
                            <a:pt x="60" y="12"/>
                          </a:lnTo>
                          <a:lnTo>
                            <a:pt x="46" y="13"/>
                          </a:lnTo>
                          <a:lnTo>
                            <a:pt x="48" y="0"/>
                          </a:lnTo>
                          <a:lnTo>
                            <a:pt x="36" y="1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55" name="Freeform 254"/>
                    <p:cNvSpPr>
                      <a:spLocks/>
                    </p:cNvSpPr>
                    <p:nvPr/>
                  </p:nvSpPr>
                  <p:spPr bwMode="auto">
                    <a:xfrm>
                      <a:off x="1270" y="2720"/>
                      <a:ext cx="33" cy="26"/>
                    </a:xfrm>
                    <a:custGeom>
                      <a:avLst/>
                      <a:gdLst>
                        <a:gd name="T0" fmla="*/ 5 w 66"/>
                        <a:gd name="T1" fmla="*/ 2 h 52"/>
                        <a:gd name="T2" fmla="*/ 4 w 66"/>
                        <a:gd name="T3" fmla="*/ 1 h 52"/>
                        <a:gd name="T4" fmla="*/ 3 w 66"/>
                        <a:gd name="T5" fmla="*/ 2 h 52"/>
                        <a:gd name="T6" fmla="*/ 1 w 66"/>
                        <a:gd name="T7" fmla="*/ 1 h 52"/>
                        <a:gd name="T8" fmla="*/ 2 w 66"/>
                        <a:gd name="T9" fmla="*/ 3 h 52"/>
                        <a:gd name="T10" fmla="*/ 0 w 66"/>
                        <a:gd name="T11" fmla="*/ 3 h 52"/>
                        <a:gd name="T12" fmla="*/ 2 w 66"/>
                        <a:gd name="T13" fmla="*/ 4 h 52"/>
                        <a:gd name="T14" fmla="*/ 0 w 66"/>
                        <a:gd name="T15" fmla="*/ 5 h 52"/>
                        <a:gd name="T16" fmla="*/ 3 w 66"/>
                        <a:gd name="T17" fmla="*/ 5 h 52"/>
                        <a:gd name="T18" fmla="*/ 2 w 66"/>
                        <a:gd name="T19" fmla="*/ 6 h 52"/>
                        <a:gd name="T20" fmla="*/ 3 w 66"/>
                        <a:gd name="T21" fmla="*/ 5 h 52"/>
                        <a:gd name="T22" fmla="*/ 4 w 66"/>
                        <a:gd name="T23" fmla="*/ 7 h 52"/>
                        <a:gd name="T24" fmla="*/ 4 w 66"/>
                        <a:gd name="T25" fmla="*/ 5 h 52"/>
                        <a:gd name="T26" fmla="*/ 5 w 66"/>
                        <a:gd name="T27" fmla="*/ 6 h 52"/>
                        <a:gd name="T28" fmla="*/ 6 w 66"/>
                        <a:gd name="T29" fmla="*/ 5 h 52"/>
                        <a:gd name="T30" fmla="*/ 7 w 66"/>
                        <a:gd name="T31" fmla="*/ 6 h 52"/>
                        <a:gd name="T32" fmla="*/ 7 w 66"/>
                        <a:gd name="T33" fmla="*/ 4 h 52"/>
                        <a:gd name="T34" fmla="*/ 9 w 66"/>
                        <a:gd name="T35" fmla="*/ 4 h 52"/>
                        <a:gd name="T36" fmla="*/ 7 w 66"/>
                        <a:gd name="T37" fmla="*/ 3 h 52"/>
                        <a:gd name="T38" fmla="*/ 8 w 66"/>
                        <a:gd name="T39" fmla="*/ 3 h 52"/>
                        <a:gd name="T40" fmla="*/ 7 w 66"/>
                        <a:gd name="T41" fmla="*/ 3 h 52"/>
                        <a:gd name="T42" fmla="*/ 7 w 66"/>
                        <a:gd name="T43" fmla="*/ 2 h 52"/>
                        <a:gd name="T44" fmla="*/ 6 w 66"/>
                        <a:gd name="T45" fmla="*/ 2 h 52"/>
                        <a:gd name="T46" fmla="*/ 6 w 66"/>
                        <a:gd name="T47" fmla="*/ 0 h 52"/>
                        <a:gd name="T48" fmla="*/ 5 w 66"/>
                        <a:gd name="T49" fmla="*/ 2 h 5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66" h="52">
                          <a:moveTo>
                            <a:pt x="33" y="14"/>
                          </a:moveTo>
                          <a:lnTo>
                            <a:pt x="26" y="5"/>
                          </a:lnTo>
                          <a:lnTo>
                            <a:pt x="23" y="16"/>
                          </a:lnTo>
                          <a:lnTo>
                            <a:pt x="2" y="5"/>
                          </a:lnTo>
                          <a:lnTo>
                            <a:pt x="14" y="18"/>
                          </a:lnTo>
                          <a:lnTo>
                            <a:pt x="0" y="21"/>
                          </a:lnTo>
                          <a:lnTo>
                            <a:pt x="12" y="28"/>
                          </a:lnTo>
                          <a:lnTo>
                            <a:pt x="0" y="35"/>
                          </a:lnTo>
                          <a:lnTo>
                            <a:pt x="18" y="33"/>
                          </a:lnTo>
                          <a:lnTo>
                            <a:pt x="14" y="42"/>
                          </a:lnTo>
                          <a:lnTo>
                            <a:pt x="23" y="38"/>
                          </a:lnTo>
                          <a:lnTo>
                            <a:pt x="26" y="52"/>
                          </a:lnTo>
                          <a:lnTo>
                            <a:pt x="31" y="37"/>
                          </a:lnTo>
                          <a:lnTo>
                            <a:pt x="40" y="47"/>
                          </a:lnTo>
                          <a:lnTo>
                            <a:pt x="43" y="35"/>
                          </a:lnTo>
                          <a:lnTo>
                            <a:pt x="56" y="43"/>
                          </a:lnTo>
                          <a:lnTo>
                            <a:pt x="52" y="31"/>
                          </a:lnTo>
                          <a:lnTo>
                            <a:pt x="66" y="31"/>
                          </a:lnTo>
                          <a:lnTo>
                            <a:pt x="54" y="24"/>
                          </a:lnTo>
                          <a:lnTo>
                            <a:pt x="64" y="19"/>
                          </a:lnTo>
                          <a:lnTo>
                            <a:pt x="50" y="18"/>
                          </a:lnTo>
                          <a:lnTo>
                            <a:pt x="56" y="11"/>
                          </a:lnTo>
                          <a:lnTo>
                            <a:pt x="43" y="12"/>
                          </a:lnTo>
                          <a:lnTo>
                            <a:pt x="43" y="0"/>
                          </a:lnTo>
                          <a:lnTo>
                            <a:pt x="33" y="1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56" name="Freeform 255"/>
                    <p:cNvSpPr>
                      <a:spLocks/>
                    </p:cNvSpPr>
                    <p:nvPr/>
                  </p:nvSpPr>
                  <p:spPr bwMode="auto">
                    <a:xfrm>
                      <a:off x="1272" y="2721"/>
                      <a:ext cx="29" cy="23"/>
                    </a:xfrm>
                    <a:custGeom>
                      <a:avLst/>
                      <a:gdLst>
                        <a:gd name="T0" fmla="*/ 4 w 58"/>
                        <a:gd name="T1" fmla="*/ 2 h 45"/>
                        <a:gd name="T2" fmla="*/ 3 w 58"/>
                        <a:gd name="T3" fmla="*/ 1 h 45"/>
                        <a:gd name="T4" fmla="*/ 3 w 58"/>
                        <a:gd name="T5" fmla="*/ 2 h 45"/>
                        <a:gd name="T6" fmla="*/ 1 w 58"/>
                        <a:gd name="T7" fmla="*/ 1 h 45"/>
                        <a:gd name="T8" fmla="*/ 2 w 58"/>
                        <a:gd name="T9" fmla="*/ 2 h 45"/>
                        <a:gd name="T10" fmla="*/ 0 w 58"/>
                        <a:gd name="T11" fmla="*/ 3 h 45"/>
                        <a:gd name="T12" fmla="*/ 2 w 58"/>
                        <a:gd name="T13" fmla="*/ 3 h 45"/>
                        <a:gd name="T14" fmla="*/ 0 w 58"/>
                        <a:gd name="T15" fmla="*/ 4 h 45"/>
                        <a:gd name="T16" fmla="*/ 2 w 58"/>
                        <a:gd name="T17" fmla="*/ 4 h 45"/>
                        <a:gd name="T18" fmla="*/ 2 w 58"/>
                        <a:gd name="T19" fmla="*/ 5 h 45"/>
                        <a:gd name="T20" fmla="*/ 3 w 58"/>
                        <a:gd name="T21" fmla="*/ 5 h 45"/>
                        <a:gd name="T22" fmla="*/ 3 w 58"/>
                        <a:gd name="T23" fmla="*/ 6 h 45"/>
                        <a:gd name="T24" fmla="*/ 4 w 58"/>
                        <a:gd name="T25" fmla="*/ 4 h 45"/>
                        <a:gd name="T26" fmla="*/ 5 w 58"/>
                        <a:gd name="T27" fmla="*/ 6 h 45"/>
                        <a:gd name="T28" fmla="*/ 5 w 58"/>
                        <a:gd name="T29" fmla="*/ 4 h 45"/>
                        <a:gd name="T30" fmla="*/ 6 w 58"/>
                        <a:gd name="T31" fmla="*/ 5 h 45"/>
                        <a:gd name="T32" fmla="*/ 6 w 58"/>
                        <a:gd name="T33" fmla="*/ 4 h 45"/>
                        <a:gd name="T34" fmla="*/ 8 w 58"/>
                        <a:gd name="T35" fmla="*/ 4 h 45"/>
                        <a:gd name="T36" fmla="*/ 6 w 58"/>
                        <a:gd name="T37" fmla="*/ 3 h 45"/>
                        <a:gd name="T38" fmla="*/ 8 w 58"/>
                        <a:gd name="T39" fmla="*/ 3 h 45"/>
                        <a:gd name="T40" fmla="*/ 6 w 58"/>
                        <a:gd name="T41" fmla="*/ 2 h 45"/>
                        <a:gd name="T42" fmla="*/ 7 w 58"/>
                        <a:gd name="T43" fmla="*/ 1 h 45"/>
                        <a:gd name="T44" fmla="*/ 5 w 58"/>
                        <a:gd name="T45" fmla="*/ 2 h 45"/>
                        <a:gd name="T46" fmla="*/ 5 w 58"/>
                        <a:gd name="T47" fmla="*/ 0 h 45"/>
                        <a:gd name="T48" fmla="*/ 4 w 58"/>
                        <a:gd name="T49" fmla="*/ 2 h 4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58" h="45">
                          <a:moveTo>
                            <a:pt x="29" y="12"/>
                          </a:moveTo>
                          <a:lnTo>
                            <a:pt x="22" y="5"/>
                          </a:lnTo>
                          <a:lnTo>
                            <a:pt x="19" y="14"/>
                          </a:lnTo>
                          <a:lnTo>
                            <a:pt x="1" y="5"/>
                          </a:lnTo>
                          <a:lnTo>
                            <a:pt x="12" y="15"/>
                          </a:lnTo>
                          <a:lnTo>
                            <a:pt x="0" y="17"/>
                          </a:lnTo>
                          <a:lnTo>
                            <a:pt x="10" y="24"/>
                          </a:lnTo>
                          <a:lnTo>
                            <a:pt x="0" y="29"/>
                          </a:lnTo>
                          <a:lnTo>
                            <a:pt x="15" y="29"/>
                          </a:lnTo>
                          <a:lnTo>
                            <a:pt x="12" y="36"/>
                          </a:lnTo>
                          <a:lnTo>
                            <a:pt x="20" y="33"/>
                          </a:lnTo>
                          <a:lnTo>
                            <a:pt x="22" y="45"/>
                          </a:lnTo>
                          <a:lnTo>
                            <a:pt x="27" y="31"/>
                          </a:lnTo>
                          <a:lnTo>
                            <a:pt x="36" y="41"/>
                          </a:lnTo>
                          <a:lnTo>
                            <a:pt x="38" y="29"/>
                          </a:lnTo>
                          <a:lnTo>
                            <a:pt x="48" y="38"/>
                          </a:lnTo>
                          <a:lnTo>
                            <a:pt x="45" y="26"/>
                          </a:lnTo>
                          <a:lnTo>
                            <a:pt x="58" y="27"/>
                          </a:lnTo>
                          <a:lnTo>
                            <a:pt x="46" y="20"/>
                          </a:lnTo>
                          <a:lnTo>
                            <a:pt x="57" y="17"/>
                          </a:lnTo>
                          <a:lnTo>
                            <a:pt x="45" y="15"/>
                          </a:lnTo>
                          <a:lnTo>
                            <a:pt x="50" y="8"/>
                          </a:lnTo>
                          <a:lnTo>
                            <a:pt x="38" y="10"/>
                          </a:lnTo>
                          <a:lnTo>
                            <a:pt x="39" y="0"/>
                          </a:lnTo>
                          <a:lnTo>
                            <a:pt x="29" y="1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57" name="Freeform 256"/>
                    <p:cNvSpPr>
                      <a:spLocks/>
                    </p:cNvSpPr>
                    <p:nvPr/>
                  </p:nvSpPr>
                  <p:spPr bwMode="auto">
                    <a:xfrm>
                      <a:off x="1274" y="2722"/>
                      <a:ext cx="26" cy="21"/>
                    </a:xfrm>
                    <a:custGeom>
                      <a:avLst/>
                      <a:gdLst>
                        <a:gd name="T0" fmla="*/ 4 w 52"/>
                        <a:gd name="T1" fmla="*/ 2 h 42"/>
                        <a:gd name="T2" fmla="*/ 3 w 52"/>
                        <a:gd name="T3" fmla="*/ 1 h 42"/>
                        <a:gd name="T4" fmla="*/ 3 w 52"/>
                        <a:gd name="T5" fmla="*/ 2 h 42"/>
                        <a:gd name="T6" fmla="*/ 1 w 52"/>
                        <a:gd name="T7" fmla="*/ 1 h 42"/>
                        <a:gd name="T8" fmla="*/ 2 w 52"/>
                        <a:gd name="T9" fmla="*/ 2 h 42"/>
                        <a:gd name="T10" fmla="*/ 0 w 52"/>
                        <a:gd name="T11" fmla="*/ 3 h 42"/>
                        <a:gd name="T12" fmla="*/ 2 w 52"/>
                        <a:gd name="T13" fmla="*/ 3 h 42"/>
                        <a:gd name="T14" fmla="*/ 0 w 52"/>
                        <a:gd name="T15" fmla="*/ 4 h 42"/>
                        <a:gd name="T16" fmla="*/ 2 w 52"/>
                        <a:gd name="T17" fmla="*/ 4 h 42"/>
                        <a:gd name="T18" fmla="*/ 2 w 52"/>
                        <a:gd name="T19" fmla="*/ 5 h 42"/>
                        <a:gd name="T20" fmla="*/ 3 w 52"/>
                        <a:gd name="T21" fmla="*/ 4 h 42"/>
                        <a:gd name="T22" fmla="*/ 3 w 52"/>
                        <a:gd name="T23" fmla="*/ 6 h 42"/>
                        <a:gd name="T24" fmla="*/ 4 w 52"/>
                        <a:gd name="T25" fmla="*/ 4 h 42"/>
                        <a:gd name="T26" fmla="*/ 4 w 52"/>
                        <a:gd name="T27" fmla="*/ 5 h 42"/>
                        <a:gd name="T28" fmla="*/ 5 w 52"/>
                        <a:gd name="T29" fmla="*/ 4 h 42"/>
                        <a:gd name="T30" fmla="*/ 6 w 52"/>
                        <a:gd name="T31" fmla="*/ 5 h 42"/>
                        <a:gd name="T32" fmla="*/ 5 w 52"/>
                        <a:gd name="T33" fmla="*/ 4 h 42"/>
                        <a:gd name="T34" fmla="*/ 7 w 52"/>
                        <a:gd name="T35" fmla="*/ 4 h 42"/>
                        <a:gd name="T36" fmla="*/ 6 w 52"/>
                        <a:gd name="T37" fmla="*/ 3 h 42"/>
                        <a:gd name="T38" fmla="*/ 7 w 52"/>
                        <a:gd name="T39" fmla="*/ 2 h 42"/>
                        <a:gd name="T40" fmla="*/ 5 w 52"/>
                        <a:gd name="T41" fmla="*/ 2 h 42"/>
                        <a:gd name="T42" fmla="*/ 6 w 52"/>
                        <a:gd name="T43" fmla="*/ 2 h 42"/>
                        <a:gd name="T44" fmla="*/ 5 w 52"/>
                        <a:gd name="T45" fmla="*/ 2 h 42"/>
                        <a:gd name="T46" fmla="*/ 5 w 52"/>
                        <a:gd name="T47" fmla="*/ 0 h 42"/>
                        <a:gd name="T48" fmla="*/ 4 w 52"/>
                        <a:gd name="T49" fmla="*/ 2 h 4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52" h="42">
                          <a:moveTo>
                            <a:pt x="26" y="11"/>
                          </a:moveTo>
                          <a:lnTo>
                            <a:pt x="21" y="6"/>
                          </a:lnTo>
                          <a:lnTo>
                            <a:pt x="17" y="13"/>
                          </a:lnTo>
                          <a:lnTo>
                            <a:pt x="2" y="6"/>
                          </a:lnTo>
                          <a:lnTo>
                            <a:pt x="11" y="14"/>
                          </a:lnTo>
                          <a:lnTo>
                            <a:pt x="0" y="18"/>
                          </a:lnTo>
                          <a:lnTo>
                            <a:pt x="9" y="23"/>
                          </a:lnTo>
                          <a:lnTo>
                            <a:pt x="0" y="28"/>
                          </a:lnTo>
                          <a:lnTo>
                            <a:pt x="14" y="26"/>
                          </a:lnTo>
                          <a:lnTo>
                            <a:pt x="12" y="33"/>
                          </a:lnTo>
                          <a:lnTo>
                            <a:pt x="19" y="30"/>
                          </a:lnTo>
                          <a:lnTo>
                            <a:pt x="21" y="42"/>
                          </a:lnTo>
                          <a:lnTo>
                            <a:pt x="26" y="28"/>
                          </a:lnTo>
                          <a:lnTo>
                            <a:pt x="31" y="38"/>
                          </a:lnTo>
                          <a:lnTo>
                            <a:pt x="33" y="28"/>
                          </a:lnTo>
                          <a:lnTo>
                            <a:pt x="43" y="35"/>
                          </a:lnTo>
                          <a:lnTo>
                            <a:pt x="40" y="25"/>
                          </a:lnTo>
                          <a:lnTo>
                            <a:pt x="52" y="26"/>
                          </a:lnTo>
                          <a:lnTo>
                            <a:pt x="42" y="21"/>
                          </a:lnTo>
                          <a:lnTo>
                            <a:pt x="50" y="16"/>
                          </a:lnTo>
                          <a:lnTo>
                            <a:pt x="40" y="14"/>
                          </a:lnTo>
                          <a:lnTo>
                            <a:pt x="43" y="9"/>
                          </a:lnTo>
                          <a:lnTo>
                            <a:pt x="35" y="11"/>
                          </a:lnTo>
                          <a:lnTo>
                            <a:pt x="35" y="0"/>
                          </a:lnTo>
                          <a:lnTo>
                            <a:pt x="26" y="1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58" name="Freeform 257"/>
                    <p:cNvSpPr>
                      <a:spLocks/>
                    </p:cNvSpPr>
                    <p:nvPr/>
                  </p:nvSpPr>
                  <p:spPr bwMode="auto">
                    <a:xfrm>
                      <a:off x="1275" y="2724"/>
                      <a:ext cx="23" cy="17"/>
                    </a:xfrm>
                    <a:custGeom>
                      <a:avLst/>
                      <a:gdLst>
                        <a:gd name="T0" fmla="*/ 3 w 45"/>
                        <a:gd name="T1" fmla="*/ 2 h 34"/>
                        <a:gd name="T2" fmla="*/ 3 w 45"/>
                        <a:gd name="T3" fmla="*/ 1 h 34"/>
                        <a:gd name="T4" fmla="*/ 2 w 45"/>
                        <a:gd name="T5" fmla="*/ 2 h 34"/>
                        <a:gd name="T6" fmla="*/ 0 w 45"/>
                        <a:gd name="T7" fmla="*/ 1 h 34"/>
                        <a:gd name="T8" fmla="*/ 1 w 45"/>
                        <a:gd name="T9" fmla="*/ 2 h 34"/>
                        <a:gd name="T10" fmla="*/ 0 w 45"/>
                        <a:gd name="T11" fmla="*/ 2 h 34"/>
                        <a:gd name="T12" fmla="*/ 1 w 45"/>
                        <a:gd name="T13" fmla="*/ 3 h 34"/>
                        <a:gd name="T14" fmla="*/ 0 w 45"/>
                        <a:gd name="T15" fmla="*/ 3 h 34"/>
                        <a:gd name="T16" fmla="*/ 2 w 45"/>
                        <a:gd name="T17" fmla="*/ 3 h 34"/>
                        <a:gd name="T18" fmla="*/ 2 w 45"/>
                        <a:gd name="T19" fmla="*/ 4 h 34"/>
                        <a:gd name="T20" fmla="*/ 2 w 45"/>
                        <a:gd name="T21" fmla="*/ 3 h 34"/>
                        <a:gd name="T22" fmla="*/ 3 w 45"/>
                        <a:gd name="T23" fmla="*/ 5 h 34"/>
                        <a:gd name="T24" fmla="*/ 3 w 45"/>
                        <a:gd name="T25" fmla="*/ 3 h 34"/>
                        <a:gd name="T26" fmla="*/ 4 w 45"/>
                        <a:gd name="T27" fmla="*/ 4 h 34"/>
                        <a:gd name="T28" fmla="*/ 4 w 45"/>
                        <a:gd name="T29" fmla="*/ 3 h 34"/>
                        <a:gd name="T30" fmla="*/ 5 w 45"/>
                        <a:gd name="T31" fmla="*/ 4 h 34"/>
                        <a:gd name="T32" fmla="*/ 5 w 45"/>
                        <a:gd name="T33" fmla="*/ 3 h 34"/>
                        <a:gd name="T34" fmla="*/ 6 w 45"/>
                        <a:gd name="T35" fmla="*/ 3 h 34"/>
                        <a:gd name="T36" fmla="*/ 5 w 45"/>
                        <a:gd name="T37" fmla="*/ 3 h 34"/>
                        <a:gd name="T38" fmla="*/ 6 w 45"/>
                        <a:gd name="T39" fmla="*/ 2 h 34"/>
                        <a:gd name="T40" fmla="*/ 5 w 45"/>
                        <a:gd name="T41" fmla="*/ 2 h 34"/>
                        <a:gd name="T42" fmla="*/ 5 w 45"/>
                        <a:gd name="T43" fmla="*/ 1 h 34"/>
                        <a:gd name="T44" fmla="*/ 4 w 45"/>
                        <a:gd name="T45" fmla="*/ 2 h 34"/>
                        <a:gd name="T46" fmla="*/ 4 w 45"/>
                        <a:gd name="T47" fmla="*/ 0 h 34"/>
                        <a:gd name="T48" fmla="*/ 3 w 45"/>
                        <a:gd name="T49" fmla="*/ 2 h 3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45" h="34">
                          <a:moveTo>
                            <a:pt x="22" y="9"/>
                          </a:moveTo>
                          <a:lnTo>
                            <a:pt x="17" y="3"/>
                          </a:lnTo>
                          <a:lnTo>
                            <a:pt x="15" y="10"/>
                          </a:lnTo>
                          <a:lnTo>
                            <a:pt x="0" y="3"/>
                          </a:lnTo>
                          <a:lnTo>
                            <a:pt x="8" y="12"/>
                          </a:lnTo>
                          <a:lnTo>
                            <a:pt x="0" y="14"/>
                          </a:lnTo>
                          <a:lnTo>
                            <a:pt x="8" y="19"/>
                          </a:lnTo>
                          <a:lnTo>
                            <a:pt x="0" y="22"/>
                          </a:lnTo>
                          <a:lnTo>
                            <a:pt x="12" y="22"/>
                          </a:lnTo>
                          <a:lnTo>
                            <a:pt x="10" y="28"/>
                          </a:lnTo>
                          <a:lnTo>
                            <a:pt x="15" y="24"/>
                          </a:lnTo>
                          <a:lnTo>
                            <a:pt x="17" y="34"/>
                          </a:lnTo>
                          <a:lnTo>
                            <a:pt x="22" y="24"/>
                          </a:lnTo>
                          <a:lnTo>
                            <a:pt x="27" y="31"/>
                          </a:lnTo>
                          <a:lnTo>
                            <a:pt x="29" y="22"/>
                          </a:lnTo>
                          <a:lnTo>
                            <a:pt x="38" y="29"/>
                          </a:lnTo>
                          <a:lnTo>
                            <a:pt x="34" y="21"/>
                          </a:lnTo>
                          <a:lnTo>
                            <a:pt x="45" y="21"/>
                          </a:lnTo>
                          <a:lnTo>
                            <a:pt x="36" y="17"/>
                          </a:lnTo>
                          <a:lnTo>
                            <a:pt x="43" y="12"/>
                          </a:lnTo>
                          <a:lnTo>
                            <a:pt x="34" y="12"/>
                          </a:lnTo>
                          <a:lnTo>
                            <a:pt x="38" y="7"/>
                          </a:lnTo>
                          <a:lnTo>
                            <a:pt x="29" y="9"/>
                          </a:lnTo>
                          <a:lnTo>
                            <a:pt x="29" y="0"/>
                          </a:lnTo>
                          <a:lnTo>
                            <a:pt x="22" y="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59" name="Freeform 258"/>
                    <p:cNvSpPr>
                      <a:spLocks/>
                    </p:cNvSpPr>
                    <p:nvPr/>
                  </p:nvSpPr>
                  <p:spPr bwMode="auto">
                    <a:xfrm>
                      <a:off x="1277" y="2725"/>
                      <a:ext cx="19" cy="15"/>
                    </a:xfrm>
                    <a:custGeom>
                      <a:avLst/>
                      <a:gdLst>
                        <a:gd name="T0" fmla="*/ 3 w 38"/>
                        <a:gd name="T1" fmla="*/ 1 h 31"/>
                        <a:gd name="T2" fmla="*/ 2 w 38"/>
                        <a:gd name="T3" fmla="*/ 0 h 31"/>
                        <a:gd name="T4" fmla="*/ 2 w 38"/>
                        <a:gd name="T5" fmla="*/ 1 h 31"/>
                        <a:gd name="T6" fmla="*/ 0 w 38"/>
                        <a:gd name="T7" fmla="*/ 0 h 31"/>
                        <a:gd name="T8" fmla="*/ 2 w 38"/>
                        <a:gd name="T9" fmla="*/ 1 h 31"/>
                        <a:gd name="T10" fmla="*/ 0 w 38"/>
                        <a:gd name="T11" fmla="*/ 1 h 31"/>
                        <a:gd name="T12" fmla="*/ 1 w 38"/>
                        <a:gd name="T13" fmla="*/ 2 h 31"/>
                        <a:gd name="T14" fmla="*/ 0 w 38"/>
                        <a:gd name="T15" fmla="*/ 2 h 31"/>
                        <a:gd name="T16" fmla="*/ 2 w 38"/>
                        <a:gd name="T17" fmla="*/ 2 h 31"/>
                        <a:gd name="T18" fmla="*/ 2 w 38"/>
                        <a:gd name="T19" fmla="*/ 3 h 31"/>
                        <a:gd name="T20" fmla="*/ 2 w 38"/>
                        <a:gd name="T21" fmla="*/ 2 h 31"/>
                        <a:gd name="T22" fmla="*/ 2 w 38"/>
                        <a:gd name="T23" fmla="*/ 3 h 31"/>
                        <a:gd name="T24" fmla="*/ 3 w 38"/>
                        <a:gd name="T25" fmla="*/ 2 h 31"/>
                        <a:gd name="T26" fmla="*/ 3 w 38"/>
                        <a:gd name="T27" fmla="*/ 3 h 31"/>
                        <a:gd name="T28" fmla="*/ 3 w 38"/>
                        <a:gd name="T29" fmla="*/ 2 h 31"/>
                        <a:gd name="T30" fmla="*/ 4 w 38"/>
                        <a:gd name="T31" fmla="*/ 3 h 31"/>
                        <a:gd name="T32" fmla="*/ 4 w 38"/>
                        <a:gd name="T33" fmla="*/ 2 h 31"/>
                        <a:gd name="T34" fmla="*/ 5 w 38"/>
                        <a:gd name="T35" fmla="*/ 2 h 31"/>
                        <a:gd name="T36" fmla="*/ 4 w 38"/>
                        <a:gd name="T37" fmla="*/ 1 h 31"/>
                        <a:gd name="T38" fmla="*/ 5 w 38"/>
                        <a:gd name="T39" fmla="*/ 1 h 31"/>
                        <a:gd name="T40" fmla="*/ 4 w 38"/>
                        <a:gd name="T41" fmla="*/ 1 h 31"/>
                        <a:gd name="T42" fmla="*/ 5 w 38"/>
                        <a:gd name="T43" fmla="*/ 0 h 31"/>
                        <a:gd name="T44" fmla="*/ 3 w 38"/>
                        <a:gd name="T45" fmla="*/ 0 h 31"/>
                        <a:gd name="T46" fmla="*/ 4 w 38"/>
                        <a:gd name="T47" fmla="*/ 0 h 31"/>
                        <a:gd name="T48" fmla="*/ 3 w 38"/>
                        <a:gd name="T49" fmla="*/ 1 h 3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8" h="31">
                          <a:moveTo>
                            <a:pt x="19" y="8"/>
                          </a:moveTo>
                          <a:lnTo>
                            <a:pt x="14" y="3"/>
                          </a:lnTo>
                          <a:lnTo>
                            <a:pt x="12" y="8"/>
                          </a:lnTo>
                          <a:lnTo>
                            <a:pt x="0" y="3"/>
                          </a:lnTo>
                          <a:lnTo>
                            <a:pt x="9" y="10"/>
                          </a:lnTo>
                          <a:lnTo>
                            <a:pt x="0" y="12"/>
                          </a:lnTo>
                          <a:lnTo>
                            <a:pt x="7" y="17"/>
                          </a:lnTo>
                          <a:lnTo>
                            <a:pt x="0" y="20"/>
                          </a:lnTo>
                          <a:lnTo>
                            <a:pt x="10" y="19"/>
                          </a:lnTo>
                          <a:lnTo>
                            <a:pt x="9" y="26"/>
                          </a:lnTo>
                          <a:lnTo>
                            <a:pt x="14" y="22"/>
                          </a:lnTo>
                          <a:lnTo>
                            <a:pt x="16" y="31"/>
                          </a:lnTo>
                          <a:lnTo>
                            <a:pt x="19" y="20"/>
                          </a:lnTo>
                          <a:lnTo>
                            <a:pt x="23" y="27"/>
                          </a:lnTo>
                          <a:lnTo>
                            <a:pt x="24" y="20"/>
                          </a:lnTo>
                          <a:lnTo>
                            <a:pt x="31" y="26"/>
                          </a:lnTo>
                          <a:lnTo>
                            <a:pt x="29" y="19"/>
                          </a:lnTo>
                          <a:lnTo>
                            <a:pt x="38" y="19"/>
                          </a:lnTo>
                          <a:lnTo>
                            <a:pt x="31" y="15"/>
                          </a:lnTo>
                          <a:lnTo>
                            <a:pt x="36" y="12"/>
                          </a:lnTo>
                          <a:lnTo>
                            <a:pt x="29" y="10"/>
                          </a:lnTo>
                          <a:lnTo>
                            <a:pt x="33" y="7"/>
                          </a:lnTo>
                          <a:lnTo>
                            <a:pt x="24" y="7"/>
                          </a:lnTo>
                          <a:lnTo>
                            <a:pt x="26" y="0"/>
                          </a:lnTo>
                          <a:lnTo>
                            <a:pt x="19" y="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60" name="Freeform 259"/>
                    <p:cNvSpPr>
                      <a:spLocks/>
                    </p:cNvSpPr>
                    <p:nvPr/>
                  </p:nvSpPr>
                  <p:spPr bwMode="auto">
                    <a:xfrm>
                      <a:off x="1279" y="2727"/>
                      <a:ext cx="15" cy="12"/>
                    </a:xfrm>
                    <a:custGeom>
                      <a:avLst/>
                      <a:gdLst>
                        <a:gd name="T0" fmla="*/ 1 w 31"/>
                        <a:gd name="T1" fmla="*/ 1 h 24"/>
                        <a:gd name="T2" fmla="*/ 1 w 31"/>
                        <a:gd name="T3" fmla="*/ 1 h 24"/>
                        <a:gd name="T4" fmla="*/ 1 w 31"/>
                        <a:gd name="T5" fmla="*/ 1 h 24"/>
                        <a:gd name="T6" fmla="*/ 0 w 31"/>
                        <a:gd name="T7" fmla="*/ 1 h 24"/>
                        <a:gd name="T8" fmla="*/ 0 w 31"/>
                        <a:gd name="T9" fmla="*/ 2 h 24"/>
                        <a:gd name="T10" fmla="*/ 0 w 31"/>
                        <a:gd name="T11" fmla="*/ 2 h 24"/>
                        <a:gd name="T12" fmla="*/ 0 w 31"/>
                        <a:gd name="T13" fmla="*/ 2 h 24"/>
                        <a:gd name="T14" fmla="*/ 0 w 31"/>
                        <a:gd name="T15" fmla="*/ 2 h 24"/>
                        <a:gd name="T16" fmla="*/ 1 w 31"/>
                        <a:gd name="T17" fmla="*/ 2 h 24"/>
                        <a:gd name="T18" fmla="*/ 0 w 31"/>
                        <a:gd name="T19" fmla="*/ 3 h 24"/>
                        <a:gd name="T20" fmla="*/ 1 w 31"/>
                        <a:gd name="T21" fmla="*/ 3 h 24"/>
                        <a:gd name="T22" fmla="*/ 1 w 31"/>
                        <a:gd name="T23" fmla="*/ 3 h 24"/>
                        <a:gd name="T24" fmla="*/ 1 w 31"/>
                        <a:gd name="T25" fmla="*/ 3 h 24"/>
                        <a:gd name="T26" fmla="*/ 2 w 31"/>
                        <a:gd name="T27" fmla="*/ 3 h 24"/>
                        <a:gd name="T28" fmla="*/ 2 w 31"/>
                        <a:gd name="T29" fmla="*/ 2 h 24"/>
                        <a:gd name="T30" fmla="*/ 3 w 31"/>
                        <a:gd name="T31" fmla="*/ 3 h 24"/>
                        <a:gd name="T32" fmla="*/ 3 w 31"/>
                        <a:gd name="T33" fmla="*/ 2 h 24"/>
                        <a:gd name="T34" fmla="*/ 3 w 31"/>
                        <a:gd name="T35" fmla="*/ 2 h 24"/>
                        <a:gd name="T36" fmla="*/ 3 w 31"/>
                        <a:gd name="T37" fmla="*/ 2 h 24"/>
                        <a:gd name="T38" fmla="*/ 3 w 31"/>
                        <a:gd name="T39" fmla="*/ 2 h 24"/>
                        <a:gd name="T40" fmla="*/ 3 w 31"/>
                        <a:gd name="T41" fmla="*/ 2 h 24"/>
                        <a:gd name="T42" fmla="*/ 3 w 31"/>
                        <a:gd name="T43" fmla="*/ 1 h 24"/>
                        <a:gd name="T44" fmla="*/ 2 w 31"/>
                        <a:gd name="T45" fmla="*/ 1 h 24"/>
                        <a:gd name="T46" fmla="*/ 2 w 31"/>
                        <a:gd name="T47" fmla="*/ 0 h 24"/>
                        <a:gd name="T48" fmla="*/ 1 w 31"/>
                        <a:gd name="T49" fmla="*/ 1 h 2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1" h="24">
                          <a:moveTo>
                            <a:pt x="15" y="7"/>
                          </a:moveTo>
                          <a:lnTo>
                            <a:pt x="12" y="4"/>
                          </a:lnTo>
                          <a:lnTo>
                            <a:pt x="10" y="7"/>
                          </a:lnTo>
                          <a:lnTo>
                            <a:pt x="0" y="4"/>
                          </a:lnTo>
                          <a:lnTo>
                            <a:pt x="6" y="9"/>
                          </a:lnTo>
                          <a:lnTo>
                            <a:pt x="0" y="10"/>
                          </a:lnTo>
                          <a:lnTo>
                            <a:pt x="5" y="14"/>
                          </a:lnTo>
                          <a:lnTo>
                            <a:pt x="0" y="16"/>
                          </a:lnTo>
                          <a:lnTo>
                            <a:pt x="8" y="16"/>
                          </a:lnTo>
                          <a:lnTo>
                            <a:pt x="6" y="19"/>
                          </a:lnTo>
                          <a:lnTo>
                            <a:pt x="10" y="17"/>
                          </a:lnTo>
                          <a:lnTo>
                            <a:pt x="12" y="24"/>
                          </a:lnTo>
                          <a:lnTo>
                            <a:pt x="15" y="17"/>
                          </a:lnTo>
                          <a:lnTo>
                            <a:pt x="19" y="23"/>
                          </a:lnTo>
                          <a:lnTo>
                            <a:pt x="20" y="16"/>
                          </a:lnTo>
                          <a:lnTo>
                            <a:pt x="25" y="21"/>
                          </a:lnTo>
                          <a:lnTo>
                            <a:pt x="24" y="14"/>
                          </a:lnTo>
                          <a:lnTo>
                            <a:pt x="31" y="16"/>
                          </a:lnTo>
                          <a:lnTo>
                            <a:pt x="25" y="12"/>
                          </a:lnTo>
                          <a:lnTo>
                            <a:pt x="29" y="9"/>
                          </a:lnTo>
                          <a:lnTo>
                            <a:pt x="24" y="9"/>
                          </a:lnTo>
                          <a:lnTo>
                            <a:pt x="25" y="5"/>
                          </a:lnTo>
                          <a:lnTo>
                            <a:pt x="20" y="5"/>
                          </a:lnTo>
                          <a:lnTo>
                            <a:pt x="20" y="0"/>
                          </a:lnTo>
                          <a:lnTo>
                            <a:pt x="15" y="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61" name="Freeform 260"/>
                    <p:cNvSpPr>
                      <a:spLocks/>
                    </p:cNvSpPr>
                    <p:nvPr/>
                  </p:nvSpPr>
                  <p:spPr bwMode="auto">
                    <a:xfrm>
                      <a:off x="1281" y="2727"/>
                      <a:ext cx="12" cy="11"/>
                    </a:xfrm>
                    <a:custGeom>
                      <a:avLst/>
                      <a:gdLst>
                        <a:gd name="T0" fmla="*/ 2 w 24"/>
                        <a:gd name="T1" fmla="*/ 1 h 21"/>
                        <a:gd name="T2" fmla="*/ 2 w 24"/>
                        <a:gd name="T3" fmla="*/ 1 h 21"/>
                        <a:gd name="T4" fmla="*/ 2 w 24"/>
                        <a:gd name="T5" fmla="*/ 1 h 21"/>
                        <a:gd name="T6" fmla="*/ 0 w 24"/>
                        <a:gd name="T7" fmla="*/ 1 h 21"/>
                        <a:gd name="T8" fmla="*/ 1 w 24"/>
                        <a:gd name="T9" fmla="*/ 1 h 21"/>
                        <a:gd name="T10" fmla="*/ 0 w 24"/>
                        <a:gd name="T11" fmla="*/ 1 h 21"/>
                        <a:gd name="T12" fmla="*/ 1 w 24"/>
                        <a:gd name="T13" fmla="*/ 2 h 21"/>
                        <a:gd name="T14" fmla="*/ 0 w 24"/>
                        <a:gd name="T15" fmla="*/ 2 h 21"/>
                        <a:gd name="T16" fmla="*/ 1 w 24"/>
                        <a:gd name="T17" fmla="*/ 2 h 21"/>
                        <a:gd name="T18" fmla="*/ 1 w 24"/>
                        <a:gd name="T19" fmla="*/ 3 h 21"/>
                        <a:gd name="T20" fmla="*/ 2 w 24"/>
                        <a:gd name="T21" fmla="*/ 2 h 21"/>
                        <a:gd name="T22" fmla="*/ 2 w 24"/>
                        <a:gd name="T23" fmla="*/ 3 h 21"/>
                        <a:gd name="T24" fmla="*/ 2 w 24"/>
                        <a:gd name="T25" fmla="*/ 2 h 21"/>
                        <a:gd name="T26" fmla="*/ 2 w 24"/>
                        <a:gd name="T27" fmla="*/ 3 h 21"/>
                        <a:gd name="T28" fmla="*/ 2 w 24"/>
                        <a:gd name="T29" fmla="*/ 2 h 21"/>
                        <a:gd name="T30" fmla="*/ 3 w 24"/>
                        <a:gd name="T31" fmla="*/ 3 h 21"/>
                        <a:gd name="T32" fmla="*/ 3 w 24"/>
                        <a:gd name="T33" fmla="*/ 2 h 21"/>
                        <a:gd name="T34" fmla="*/ 3 w 24"/>
                        <a:gd name="T35" fmla="*/ 2 h 21"/>
                        <a:gd name="T36" fmla="*/ 3 w 24"/>
                        <a:gd name="T37" fmla="*/ 2 h 21"/>
                        <a:gd name="T38" fmla="*/ 3 w 24"/>
                        <a:gd name="T39" fmla="*/ 1 h 21"/>
                        <a:gd name="T40" fmla="*/ 3 w 24"/>
                        <a:gd name="T41" fmla="*/ 1 h 21"/>
                        <a:gd name="T42" fmla="*/ 3 w 24"/>
                        <a:gd name="T43" fmla="*/ 1 h 21"/>
                        <a:gd name="T44" fmla="*/ 2 w 24"/>
                        <a:gd name="T45" fmla="*/ 1 h 21"/>
                        <a:gd name="T46" fmla="*/ 2 w 24"/>
                        <a:gd name="T47" fmla="*/ 0 h 21"/>
                        <a:gd name="T48" fmla="*/ 2 w 24"/>
                        <a:gd name="T49" fmla="*/ 1 h 2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4" h="21">
                          <a:moveTo>
                            <a:pt x="12" y="5"/>
                          </a:moveTo>
                          <a:lnTo>
                            <a:pt x="9" y="2"/>
                          </a:lnTo>
                          <a:lnTo>
                            <a:pt x="9" y="5"/>
                          </a:lnTo>
                          <a:lnTo>
                            <a:pt x="0" y="2"/>
                          </a:lnTo>
                          <a:lnTo>
                            <a:pt x="5" y="7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0" y="14"/>
                          </a:lnTo>
                          <a:lnTo>
                            <a:pt x="7" y="14"/>
                          </a:lnTo>
                          <a:lnTo>
                            <a:pt x="5" y="17"/>
                          </a:lnTo>
                          <a:lnTo>
                            <a:pt x="9" y="15"/>
                          </a:lnTo>
                          <a:lnTo>
                            <a:pt x="9" y="21"/>
                          </a:lnTo>
                          <a:lnTo>
                            <a:pt x="12" y="14"/>
                          </a:lnTo>
                          <a:lnTo>
                            <a:pt x="16" y="19"/>
                          </a:lnTo>
                          <a:lnTo>
                            <a:pt x="16" y="14"/>
                          </a:lnTo>
                          <a:lnTo>
                            <a:pt x="21" y="17"/>
                          </a:lnTo>
                          <a:lnTo>
                            <a:pt x="19" y="12"/>
                          </a:lnTo>
                          <a:lnTo>
                            <a:pt x="24" y="12"/>
                          </a:lnTo>
                          <a:lnTo>
                            <a:pt x="19" y="10"/>
                          </a:lnTo>
                          <a:lnTo>
                            <a:pt x="24" y="7"/>
                          </a:lnTo>
                          <a:lnTo>
                            <a:pt x="19" y="7"/>
                          </a:lnTo>
                          <a:lnTo>
                            <a:pt x="21" y="3"/>
                          </a:lnTo>
                          <a:lnTo>
                            <a:pt x="16" y="5"/>
                          </a:lnTo>
                          <a:lnTo>
                            <a:pt x="16" y="0"/>
                          </a:lnTo>
                          <a:lnTo>
                            <a:pt x="12" y="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62" name="Freeform 261"/>
                    <p:cNvSpPr>
                      <a:spLocks/>
                    </p:cNvSpPr>
                    <p:nvPr/>
                  </p:nvSpPr>
                  <p:spPr bwMode="auto">
                    <a:xfrm>
                      <a:off x="1282" y="2729"/>
                      <a:ext cx="9" cy="7"/>
                    </a:xfrm>
                    <a:custGeom>
                      <a:avLst/>
                      <a:gdLst>
                        <a:gd name="T0" fmla="*/ 2 w 18"/>
                        <a:gd name="T1" fmla="*/ 1 h 14"/>
                        <a:gd name="T2" fmla="*/ 1 w 18"/>
                        <a:gd name="T3" fmla="*/ 1 h 14"/>
                        <a:gd name="T4" fmla="*/ 1 w 18"/>
                        <a:gd name="T5" fmla="*/ 1 h 14"/>
                        <a:gd name="T6" fmla="*/ 0 w 18"/>
                        <a:gd name="T7" fmla="*/ 1 h 14"/>
                        <a:gd name="T8" fmla="*/ 1 w 18"/>
                        <a:gd name="T9" fmla="*/ 1 h 14"/>
                        <a:gd name="T10" fmla="*/ 0 w 18"/>
                        <a:gd name="T11" fmla="*/ 1 h 14"/>
                        <a:gd name="T12" fmla="*/ 1 w 18"/>
                        <a:gd name="T13" fmla="*/ 1 h 14"/>
                        <a:gd name="T14" fmla="*/ 0 w 18"/>
                        <a:gd name="T15" fmla="*/ 2 h 14"/>
                        <a:gd name="T16" fmla="*/ 1 w 18"/>
                        <a:gd name="T17" fmla="*/ 2 h 14"/>
                        <a:gd name="T18" fmla="*/ 1 w 18"/>
                        <a:gd name="T19" fmla="*/ 2 h 14"/>
                        <a:gd name="T20" fmla="*/ 1 w 18"/>
                        <a:gd name="T21" fmla="*/ 2 h 14"/>
                        <a:gd name="T22" fmla="*/ 1 w 18"/>
                        <a:gd name="T23" fmla="*/ 2 h 14"/>
                        <a:gd name="T24" fmla="*/ 2 w 18"/>
                        <a:gd name="T25" fmla="*/ 2 h 14"/>
                        <a:gd name="T26" fmla="*/ 2 w 18"/>
                        <a:gd name="T27" fmla="*/ 2 h 14"/>
                        <a:gd name="T28" fmla="*/ 2 w 18"/>
                        <a:gd name="T29" fmla="*/ 2 h 14"/>
                        <a:gd name="T30" fmla="*/ 2 w 18"/>
                        <a:gd name="T31" fmla="*/ 2 h 14"/>
                        <a:gd name="T32" fmla="*/ 2 w 18"/>
                        <a:gd name="T33" fmla="*/ 2 h 14"/>
                        <a:gd name="T34" fmla="*/ 3 w 18"/>
                        <a:gd name="T35" fmla="*/ 2 h 14"/>
                        <a:gd name="T36" fmla="*/ 2 w 18"/>
                        <a:gd name="T37" fmla="*/ 1 h 14"/>
                        <a:gd name="T38" fmla="*/ 3 w 18"/>
                        <a:gd name="T39" fmla="*/ 1 h 14"/>
                        <a:gd name="T40" fmla="*/ 2 w 18"/>
                        <a:gd name="T41" fmla="*/ 1 h 14"/>
                        <a:gd name="T42" fmla="*/ 2 w 18"/>
                        <a:gd name="T43" fmla="*/ 1 h 14"/>
                        <a:gd name="T44" fmla="*/ 2 w 18"/>
                        <a:gd name="T45" fmla="*/ 1 h 14"/>
                        <a:gd name="T46" fmla="*/ 2 w 18"/>
                        <a:gd name="T47" fmla="*/ 0 h 14"/>
                        <a:gd name="T48" fmla="*/ 2 w 18"/>
                        <a:gd name="T49" fmla="*/ 1 h 1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8" h="14">
                          <a:moveTo>
                            <a:pt x="9" y="4"/>
                          </a:moveTo>
                          <a:lnTo>
                            <a:pt x="7" y="2"/>
                          </a:lnTo>
                          <a:lnTo>
                            <a:pt x="6" y="4"/>
                          </a:lnTo>
                          <a:lnTo>
                            <a:pt x="0" y="2"/>
                          </a:lnTo>
                          <a:lnTo>
                            <a:pt x="4" y="5"/>
                          </a:lnTo>
                          <a:lnTo>
                            <a:pt x="0" y="5"/>
                          </a:lnTo>
                          <a:lnTo>
                            <a:pt x="4" y="7"/>
                          </a:lnTo>
                          <a:lnTo>
                            <a:pt x="0" y="9"/>
                          </a:lnTo>
                          <a:lnTo>
                            <a:pt x="6" y="9"/>
                          </a:lnTo>
                          <a:lnTo>
                            <a:pt x="4" y="11"/>
                          </a:lnTo>
                          <a:lnTo>
                            <a:pt x="7" y="11"/>
                          </a:lnTo>
                          <a:lnTo>
                            <a:pt x="7" y="14"/>
                          </a:lnTo>
                          <a:lnTo>
                            <a:pt x="9" y="9"/>
                          </a:lnTo>
                          <a:lnTo>
                            <a:pt x="11" y="12"/>
                          </a:lnTo>
                          <a:lnTo>
                            <a:pt x="11" y="9"/>
                          </a:lnTo>
                          <a:lnTo>
                            <a:pt x="14" y="12"/>
                          </a:lnTo>
                          <a:lnTo>
                            <a:pt x="14" y="9"/>
                          </a:lnTo>
                          <a:lnTo>
                            <a:pt x="18" y="9"/>
                          </a:lnTo>
                          <a:lnTo>
                            <a:pt x="14" y="7"/>
                          </a:lnTo>
                          <a:lnTo>
                            <a:pt x="18" y="5"/>
                          </a:lnTo>
                          <a:lnTo>
                            <a:pt x="14" y="5"/>
                          </a:lnTo>
                          <a:lnTo>
                            <a:pt x="14" y="4"/>
                          </a:lnTo>
                          <a:lnTo>
                            <a:pt x="13" y="4"/>
                          </a:lnTo>
                          <a:lnTo>
                            <a:pt x="13" y="0"/>
                          </a:lnTo>
                          <a:lnTo>
                            <a:pt x="9" y="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63" name="Freeform 262"/>
                    <p:cNvSpPr>
                      <a:spLocks/>
                    </p:cNvSpPr>
                    <p:nvPr/>
                  </p:nvSpPr>
                  <p:spPr bwMode="auto">
                    <a:xfrm>
                      <a:off x="1284" y="2730"/>
                      <a:ext cx="5" cy="5"/>
                    </a:xfrm>
                    <a:custGeom>
                      <a:avLst/>
                      <a:gdLst>
                        <a:gd name="T0" fmla="*/ 1 w 10"/>
                        <a:gd name="T1" fmla="*/ 1 h 10"/>
                        <a:gd name="T2" fmla="*/ 1 w 10"/>
                        <a:gd name="T3" fmla="*/ 1 h 10"/>
                        <a:gd name="T4" fmla="*/ 1 w 10"/>
                        <a:gd name="T5" fmla="*/ 1 h 10"/>
                        <a:gd name="T6" fmla="*/ 0 w 10"/>
                        <a:gd name="T7" fmla="*/ 1 h 10"/>
                        <a:gd name="T8" fmla="*/ 1 w 10"/>
                        <a:gd name="T9" fmla="*/ 1 h 10"/>
                        <a:gd name="T10" fmla="*/ 0 w 10"/>
                        <a:gd name="T11" fmla="*/ 1 h 10"/>
                        <a:gd name="T12" fmla="*/ 1 w 10"/>
                        <a:gd name="T13" fmla="*/ 1 h 10"/>
                        <a:gd name="T14" fmla="*/ 0 w 10"/>
                        <a:gd name="T15" fmla="*/ 1 h 10"/>
                        <a:gd name="T16" fmla="*/ 1 w 10"/>
                        <a:gd name="T17" fmla="*/ 1 h 10"/>
                        <a:gd name="T18" fmla="*/ 1 w 10"/>
                        <a:gd name="T19" fmla="*/ 2 h 10"/>
                        <a:gd name="T20" fmla="*/ 1 w 10"/>
                        <a:gd name="T21" fmla="*/ 1 h 10"/>
                        <a:gd name="T22" fmla="*/ 1 w 10"/>
                        <a:gd name="T23" fmla="*/ 2 h 10"/>
                        <a:gd name="T24" fmla="*/ 1 w 10"/>
                        <a:gd name="T25" fmla="*/ 1 h 10"/>
                        <a:gd name="T26" fmla="*/ 1 w 10"/>
                        <a:gd name="T27" fmla="*/ 2 h 10"/>
                        <a:gd name="T28" fmla="*/ 1 w 10"/>
                        <a:gd name="T29" fmla="*/ 1 h 10"/>
                        <a:gd name="T30" fmla="*/ 2 w 10"/>
                        <a:gd name="T31" fmla="*/ 2 h 10"/>
                        <a:gd name="T32" fmla="*/ 2 w 10"/>
                        <a:gd name="T33" fmla="*/ 1 h 10"/>
                        <a:gd name="T34" fmla="*/ 2 w 10"/>
                        <a:gd name="T35" fmla="*/ 1 h 10"/>
                        <a:gd name="T36" fmla="*/ 2 w 10"/>
                        <a:gd name="T37" fmla="*/ 1 h 10"/>
                        <a:gd name="T38" fmla="*/ 2 w 10"/>
                        <a:gd name="T39" fmla="*/ 1 h 10"/>
                        <a:gd name="T40" fmla="*/ 2 w 10"/>
                        <a:gd name="T41" fmla="*/ 1 h 10"/>
                        <a:gd name="T42" fmla="*/ 2 w 10"/>
                        <a:gd name="T43" fmla="*/ 1 h 10"/>
                        <a:gd name="T44" fmla="*/ 1 w 10"/>
                        <a:gd name="T45" fmla="*/ 1 h 10"/>
                        <a:gd name="T46" fmla="*/ 1 w 10"/>
                        <a:gd name="T47" fmla="*/ 0 h 10"/>
                        <a:gd name="T48" fmla="*/ 1 w 10"/>
                        <a:gd name="T49" fmla="*/ 1 h 1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0" h="10">
                          <a:moveTo>
                            <a:pt x="5" y="3"/>
                          </a:moveTo>
                          <a:lnTo>
                            <a:pt x="3" y="2"/>
                          </a:lnTo>
                          <a:lnTo>
                            <a:pt x="3" y="3"/>
                          </a:lnTo>
                          <a:lnTo>
                            <a:pt x="0" y="2"/>
                          </a:lnTo>
                          <a:lnTo>
                            <a:pt x="2" y="3"/>
                          </a:lnTo>
                          <a:lnTo>
                            <a:pt x="0" y="3"/>
                          </a:lnTo>
                          <a:lnTo>
                            <a:pt x="2" y="5"/>
                          </a:lnTo>
                          <a:lnTo>
                            <a:pt x="0" y="7"/>
                          </a:lnTo>
                          <a:lnTo>
                            <a:pt x="3" y="7"/>
                          </a:lnTo>
                          <a:lnTo>
                            <a:pt x="2" y="9"/>
                          </a:lnTo>
                          <a:lnTo>
                            <a:pt x="3" y="7"/>
                          </a:lnTo>
                          <a:lnTo>
                            <a:pt x="3" y="10"/>
                          </a:lnTo>
                          <a:lnTo>
                            <a:pt x="5" y="7"/>
                          </a:lnTo>
                          <a:lnTo>
                            <a:pt x="7" y="9"/>
                          </a:lnTo>
                          <a:lnTo>
                            <a:pt x="7" y="7"/>
                          </a:lnTo>
                          <a:lnTo>
                            <a:pt x="9" y="9"/>
                          </a:lnTo>
                          <a:lnTo>
                            <a:pt x="9" y="7"/>
                          </a:lnTo>
                          <a:lnTo>
                            <a:pt x="10" y="7"/>
                          </a:lnTo>
                          <a:lnTo>
                            <a:pt x="9" y="5"/>
                          </a:lnTo>
                          <a:lnTo>
                            <a:pt x="10" y="3"/>
                          </a:lnTo>
                          <a:lnTo>
                            <a:pt x="9" y="3"/>
                          </a:lnTo>
                          <a:lnTo>
                            <a:pt x="9" y="2"/>
                          </a:lnTo>
                          <a:lnTo>
                            <a:pt x="7" y="2"/>
                          </a:lnTo>
                          <a:lnTo>
                            <a:pt x="7" y="0"/>
                          </a:lnTo>
                          <a:lnTo>
                            <a:pt x="5" y="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64" name="Freeform 263"/>
                    <p:cNvSpPr>
                      <a:spLocks/>
                    </p:cNvSpPr>
                    <p:nvPr/>
                  </p:nvSpPr>
                  <p:spPr bwMode="auto">
                    <a:xfrm>
                      <a:off x="1286" y="2732"/>
                      <a:ext cx="1" cy="1"/>
                    </a:xfrm>
                    <a:custGeom>
                      <a:avLst/>
                      <a:gdLst>
                        <a:gd name="T0" fmla="*/ 0 w 4"/>
                        <a:gd name="T1" fmla="*/ 0 h 4"/>
                        <a:gd name="T2" fmla="*/ 0 w 4"/>
                        <a:gd name="T3" fmla="*/ 0 h 4"/>
                        <a:gd name="T4" fmla="*/ 0 w 4"/>
                        <a:gd name="T5" fmla="*/ 0 h 4"/>
                        <a:gd name="T6" fmla="*/ 0 w 4"/>
                        <a:gd name="T7" fmla="*/ 0 h 4"/>
                        <a:gd name="T8" fmla="*/ 0 w 4"/>
                        <a:gd name="T9" fmla="*/ 0 h 4"/>
                        <a:gd name="T10" fmla="*/ 0 w 4"/>
                        <a:gd name="T11" fmla="*/ 0 h 4"/>
                        <a:gd name="T12" fmla="*/ 0 w 4"/>
                        <a:gd name="T13" fmla="*/ 0 h 4"/>
                        <a:gd name="T14" fmla="*/ 0 w 4"/>
                        <a:gd name="T15" fmla="*/ 0 h 4"/>
                        <a:gd name="T16" fmla="*/ 0 w 4"/>
                        <a:gd name="T17" fmla="*/ 0 h 4"/>
                        <a:gd name="T18" fmla="*/ 0 w 4"/>
                        <a:gd name="T19" fmla="*/ 0 h 4"/>
                        <a:gd name="T20" fmla="*/ 0 w 4"/>
                        <a:gd name="T21" fmla="*/ 0 h 4"/>
                        <a:gd name="T22" fmla="*/ 0 w 4"/>
                        <a:gd name="T23" fmla="*/ 0 h 4"/>
                        <a:gd name="T24" fmla="*/ 0 w 4"/>
                        <a:gd name="T25" fmla="*/ 0 h 4"/>
                        <a:gd name="T26" fmla="*/ 0 w 4"/>
                        <a:gd name="T27" fmla="*/ 0 h 4"/>
                        <a:gd name="T28" fmla="*/ 0 w 4"/>
                        <a:gd name="T29" fmla="*/ 0 h 4"/>
                        <a:gd name="T30" fmla="*/ 0 w 4"/>
                        <a:gd name="T31" fmla="*/ 0 h 4"/>
                        <a:gd name="T32" fmla="*/ 0 w 4"/>
                        <a:gd name="T33" fmla="*/ 0 h 4"/>
                        <a:gd name="T34" fmla="*/ 0 w 4"/>
                        <a:gd name="T35" fmla="*/ 0 h 4"/>
                        <a:gd name="T36" fmla="*/ 0 w 4"/>
                        <a:gd name="T37" fmla="*/ 0 h 4"/>
                        <a:gd name="T38" fmla="*/ 0 w 4"/>
                        <a:gd name="T39" fmla="*/ 0 h 4"/>
                        <a:gd name="T40" fmla="*/ 0 w 4"/>
                        <a:gd name="T41" fmla="*/ 0 h 4"/>
                        <a:gd name="T42" fmla="*/ 0 w 4"/>
                        <a:gd name="T43" fmla="*/ 0 h 4"/>
                        <a:gd name="T44" fmla="*/ 0 w 4"/>
                        <a:gd name="T45" fmla="*/ 0 h 4"/>
                        <a:gd name="T46" fmla="*/ 0 w 4"/>
                        <a:gd name="T47" fmla="*/ 0 h 4"/>
                        <a:gd name="T48" fmla="*/ 0 w 4"/>
                        <a:gd name="T49" fmla="*/ 0 h 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4" h="4">
                          <a:moveTo>
                            <a:pt x="2" y="2"/>
                          </a:moveTo>
                          <a:lnTo>
                            <a:pt x="2" y="0"/>
                          </a:lnTo>
                          <a:lnTo>
                            <a:pt x="2" y="2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2" y="2"/>
                          </a:lnTo>
                          <a:lnTo>
                            <a:pt x="2" y="4"/>
                          </a:lnTo>
                          <a:lnTo>
                            <a:pt x="2" y="2"/>
                          </a:lnTo>
                          <a:lnTo>
                            <a:pt x="2" y="4"/>
                          </a:lnTo>
                          <a:lnTo>
                            <a:pt x="2" y="2"/>
                          </a:lnTo>
                          <a:lnTo>
                            <a:pt x="4" y="4"/>
                          </a:lnTo>
                          <a:lnTo>
                            <a:pt x="4" y="2"/>
                          </a:lnTo>
                          <a:lnTo>
                            <a:pt x="4" y="0"/>
                          </a:lnTo>
                          <a:lnTo>
                            <a:pt x="2" y="0"/>
                          </a:lnTo>
                          <a:lnTo>
                            <a:pt x="2" y="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  <p:sp>
                <p:nvSpPr>
                  <p:cNvPr id="224" name="Freeform 223"/>
                  <p:cNvSpPr>
                    <a:spLocks/>
                  </p:cNvSpPr>
                  <p:nvPr/>
                </p:nvSpPr>
                <p:spPr bwMode="auto">
                  <a:xfrm>
                    <a:off x="1217" y="2681"/>
                    <a:ext cx="139" cy="103"/>
                  </a:xfrm>
                  <a:custGeom>
                    <a:avLst/>
                    <a:gdLst>
                      <a:gd name="T0" fmla="*/ 18 w 276"/>
                      <a:gd name="T1" fmla="*/ 6 h 207"/>
                      <a:gd name="T2" fmla="*/ 14 w 276"/>
                      <a:gd name="T3" fmla="*/ 2 h 207"/>
                      <a:gd name="T4" fmla="*/ 12 w 276"/>
                      <a:gd name="T5" fmla="*/ 7 h 207"/>
                      <a:gd name="T6" fmla="*/ 1 w 276"/>
                      <a:gd name="T7" fmla="*/ 2 h 207"/>
                      <a:gd name="T8" fmla="*/ 8 w 276"/>
                      <a:gd name="T9" fmla="*/ 9 h 207"/>
                      <a:gd name="T10" fmla="*/ 0 w 276"/>
                      <a:gd name="T11" fmla="*/ 10 h 207"/>
                      <a:gd name="T12" fmla="*/ 6 w 276"/>
                      <a:gd name="T13" fmla="*/ 14 h 207"/>
                      <a:gd name="T14" fmla="*/ 1 w 276"/>
                      <a:gd name="T15" fmla="*/ 17 h 207"/>
                      <a:gd name="T16" fmla="*/ 10 w 276"/>
                      <a:gd name="T17" fmla="*/ 16 h 207"/>
                      <a:gd name="T18" fmla="*/ 8 w 276"/>
                      <a:gd name="T19" fmla="*/ 21 h 207"/>
                      <a:gd name="T20" fmla="*/ 13 w 276"/>
                      <a:gd name="T21" fmla="*/ 18 h 207"/>
                      <a:gd name="T22" fmla="*/ 14 w 276"/>
                      <a:gd name="T23" fmla="*/ 25 h 207"/>
                      <a:gd name="T24" fmla="*/ 17 w 276"/>
                      <a:gd name="T25" fmla="*/ 17 h 207"/>
                      <a:gd name="T26" fmla="*/ 22 w 276"/>
                      <a:gd name="T27" fmla="*/ 23 h 207"/>
                      <a:gd name="T28" fmla="*/ 23 w 276"/>
                      <a:gd name="T29" fmla="*/ 17 h 207"/>
                      <a:gd name="T30" fmla="*/ 29 w 276"/>
                      <a:gd name="T31" fmla="*/ 21 h 207"/>
                      <a:gd name="T32" fmla="*/ 28 w 276"/>
                      <a:gd name="T33" fmla="*/ 15 h 207"/>
                      <a:gd name="T34" fmla="*/ 35 w 276"/>
                      <a:gd name="T35" fmla="*/ 15 h 207"/>
                      <a:gd name="T36" fmla="*/ 29 w 276"/>
                      <a:gd name="T37" fmla="*/ 12 h 207"/>
                      <a:gd name="T38" fmla="*/ 34 w 276"/>
                      <a:gd name="T39" fmla="*/ 9 h 207"/>
                      <a:gd name="T40" fmla="*/ 27 w 276"/>
                      <a:gd name="T41" fmla="*/ 8 h 207"/>
                      <a:gd name="T42" fmla="*/ 30 w 276"/>
                      <a:gd name="T43" fmla="*/ 5 h 207"/>
                      <a:gd name="T44" fmla="*/ 23 w 276"/>
                      <a:gd name="T45" fmla="*/ 6 h 207"/>
                      <a:gd name="T46" fmla="*/ 24 w 276"/>
                      <a:gd name="T47" fmla="*/ 0 h 207"/>
                      <a:gd name="T48" fmla="*/ 18 w 276"/>
                      <a:gd name="T49" fmla="*/ 6 h 20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76" h="207">
                        <a:moveTo>
                          <a:pt x="138" y="55"/>
                        </a:moveTo>
                        <a:lnTo>
                          <a:pt x="107" y="22"/>
                        </a:lnTo>
                        <a:lnTo>
                          <a:pt x="93" y="60"/>
                        </a:lnTo>
                        <a:lnTo>
                          <a:pt x="5" y="22"/>
                        </a:lnTo>
                        <a:lnTo>
                          <a:pt x="59" y="72"/>
                        </a:lnTo>
                        <a:lnTo>
                          <a:pt x="0" y="82"/>
                        </a:lnTo>
                        <a:lnTo>
                          <a:pt x="48" y="112"/>
                        </a:lnTo>
                        <a:lnTo>
                          <a:pt x="2" y="139"/>
                        </a:lnTo>
                        <a:lnTo>
                          <a:pt x="73" y="133"/>
                        </a:lnTo>
                        <a:lnTo>
                          <a:pt x="60" y="169"/>
                        </a:lnTo>
                        <a:lnTo>
                          <a:pt x="98" y="150"/>
                        </a:lnTo>
                        <a:lnTo>
                          <a:pt x="109" y="207"/>
                        </a:lnTo>
                        <a:lnTo>
                          <a:pt x="135" y="143"/>
                        </a:lnTo>
                        <a:lnTo>
                          <a:pt x="169" y="190"/>
                        </a:lnTo>
                        <a:lnTo>
                          <a:pt x="180" y="138"/>
                        </a:lnTo>
                        <a:lnTo>
                          <a:pt x="231" y="174"/>
                        </a:lnTo>
                        <a:lnTo>
                          <a:pt x="216" y="124"/>
                        </a:lnTo>
                        <a:lnTo>
                          <a:pt x="276" y="127"/>
                        </a:lnTo>
                        <a:lnTo>
                          <a:pt x="224" y="100"/>
                        </a:lnTo>
                        <a:lnTo>
                          <a:pt x="269" y="77"/>
                        </a:lnTo>
                        <a:lnTo>
                          <a:pt x="214" y="70"/>
                        </a:lnTo>
                        <a:lnTo>
                          <a:pt x="235" y="43"/>
                        </a:lnTo>
                        <a:lnTo>
                          <a:pt x="181" y="51"/>
                        </a:lnTo>
                        <a:lnTo>
                          <a:pt x="186" y="0"/>
                        </a:lnTo>
                        <a:lnTo>
                          <a:pt x="138" y="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793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</p:grpSp>
            <p:grpSp>
              <p:nvGrpSpPr>
                <p:cNvPr id="137" name="Group 136"/>
                <p:cNvGrpSpPr>
                  <a:grpSpLocks/>
                </p:cNvGrpSpPr>
                <p:nvPr/>
              </p:nvGrpSpPr>
              <p:grpSpPr bwMode="auto">
                <a:xfrm>
                  <a:off x="384" y="3552"/>
                  <a:ext cx="212" cy="145"/>
                  <a:chOff x="933" y="2676"/>
                  <a:chExt cx="138" cy="108"/>
                </a:xfrm>
              </p:grpSpPr>
              <p:grpSp>
                <p:nvGrpSpPr>
                  <p:cNvPr id="181" name="Group 180"/>
                  <p:cNvGrpSpPr>
                    <a:grpSpLocks/>
                  </p:cNvGrpSpPr>
                  <p:nvPr/>
                </p:nvGrpSpPr>
                <p:grpSpPr bwMode="auto">
                  <a:xfrm>
                    <a:off x="933" y="2676"/>
                    <a:ext cx="138" cy="108"/>
                    <a:chOff x="933" y="2676"/>
                    <a:chExt cx="138" cy="108"/>
                  </a:xfrm>
                </p:grpSpPr>
                <p:sp>
                  <p:nvSpPr>
                    <p:cNvPr id="183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933" y="2676"/>
                      <a:ext cx="138" cy="108"/>
                    </a:xfrm>
                    <a:custGeom>
                      <a:avLst/>
                      <a:gdLst>
                        <a:gd name="T0" fmla="*/ 18 w 276"/>
                        <a:gd name="T1" fmla="*/ 8 h 216"/>
                        <a:gd name="T2" fmla="*/ 14 w 276"/>
                        <a:gd name="T3" fmla="*/ 3 h 216"/>
                        <a:gd name="T4" fmla="*/ 12 w 276"/>
                        <a:gd name="T5" fmla="*/ 8 h 216"/>
                        <a:gd name="T6" fmla="*/ 1 w 276"/>
                        <a:gd name="T7" fmla="*/ 3 h 216"/>
                        <a:gd name="T8" fmla="*/ 8 w 276"/>
                        <a:gd name="T9" fmla="*/ 10 h 216"/>
                        <a:gd name="T10" fmla="*/ 0 w 276"/>
                        <a:gd name="T11" fmla="*/ 11 h 216"/>
                        <a:gd name="T12" fmla="*/ 7 w 276"/>
                        <a:gd name="T13" fmla="*/ 15 h 216"/>
                        <a:gd name="T14" fmla="*/ 1 w 276"/>
                        <a:gd name="T15" fmla="*/ 19 h 216"/>
                        <a:gd name="T16" fmla="*/ 10 w 276"/>
                        <a:gd name="T17" fmla="*/ 18 h 216"/>
                        <a:gd name="T18" fmla="*/ 8 w 276"/>
                        <a:gd name="T19" fmla="*/ 22 h 216"/>
                        <a:gd name="T20" fmla="*/ 13 w 276"/>
                        <a:gd name="T21" fmla="*/ 20 h 216"/>
                        <a:gd name="T22" fmla="*/ 14 w 276"/>
                        <a:gd name="T23" fmla="*/ 27 h 216"/>
                        <a:gd name="T24" fmla="*/ 17 w 276"/>
                        <a:gd name="T25" fmla="*/ 19 h 216"/>
                        <a:gd name="T26" fmla="*/ 22 w 276"/>
                        <a:gd name="T27" fmla="*/ 25 h 216"/>
                        <a:gd name="T28" fmla="*/ 23 w 276"/>
                        <a:gd name="T29" fmla="*/ 19 h 216"/>
                        <a:gd name="T30" fmla="*/ 29 w 276"/>
                        <a:gd name="T31" fmla="*/ 23 h 216"/>
                        <a:gd name="T32" fmla="*/ 27 w 276"/>
                        <a:gd name="T33" fmla="*/ 17 h 216"/>
                        <a:gd name="T34" fmla="*/ 35 w 276"/>
                        <a:gd name="T35" fmla="*/ 17 h 216"/>
                        <a:gd name="T36" fmla="*/ 29 w 276"/>
                        <a:gd name="T37" fmla="*/ 14 h 216"/>
                        <a:gd name="T38" fmla="*/ 34 w 276"/>
                        <a:gd name="T39" fmla="*/ 11 h 216"/>
                        <a:gd name="T40" fmla="*/ 27 w 276"/>
                        <a:gd name="T41" fmla="*/ 10 h 216"/>
                        <a:gd name="T42" fmla="*/ 30 w 276"/>
                        <a:gd name="T43" fmla="*/ 6 h 216"/>
                        <a:gd name="T44" fmla="*/ 23 w 276"/>
                        <a:gd name="T45" fmla="*/ 7 h 216"/>
                        <a:gd name="T46" fmla="*/ 24 w 276"/>
                        <a:gd name="T47" fmla="*/ 0 h 216"/>
                        <a:gd name="T48" fmla="*/ 18 w 276"/>
                        <a:gd name="T49" fmla="*/ 8 h 21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76" h="216">
                          <a:moveTo>
                            <a:pt x="138" y="59"/>
                          </a:moveTo>
                          <a:lnTo>
                            <a:pt x="107" y="22"/>
                          </a:lnTo>
                          <a:lnTo>
                            <a:pt x="93" y="64"/>
                          </a:lnTo>
                          <a:lnTo>
                            <a:pt x="5" y="22"/>
                          </a:lnTo>
                          <a:lnTo>
                            <a:pt x="59" y="76"/>
                          </a:lnTo>
                          <a:lnTo>
                            <a:pt x="0" y="86"/>
                          </a:lnTo>
                          <a:lnTo>
                            <a:pt x="49" y="117"/>
                          </a:lnTo>
                          <a:lnTo>
                            <a:pt x="2" y="145"/>
                          </a:lnTo>
                          <a:lnTo>
                            <a:pt x="73" y="140"/>
                          </a:lnTo>
                          <a:lnTo>
                            <a:pt x="61" y="176"/>
                          </a:lnTo>
                          <a:lnTo>
                            <a:pt x="99" y="155"/>
                          </a:lnTo>
                          <a:lnTo>
                            <a:pt x="109" y="216"/>
                          </a:lnTo>
                          <a:lnTo>
                            <a:pt x="135" y="148"/>
                          </a:lnTo>
                          <a:lnTo>
                            <a:pt x="169" y="197"/>
                          </a:lnTo>
                          <a:lnTo>
                            <a:pt x="180" y="145"/>
                          </a:lnTo>
                          <a:lnTo>
                            <a:pt x="232" y="181"/>
                          </a:lnTo>
                          <a:lnTo>
                            <a:pt x="216" y="129"/>
                          </a:lnTo>
                          <a:lnTo>
                            <a:pt x="276" y="133"/>
                          </a:lnTo>
                          <a:lnTo>
                            <a:pt x="225" y="105"/>
                          </a:lnTo>
                          <a:lnTo>
                            <a:pt x="270" y="81"/>
                          </a:lnTo>
                          <a:lnTo>
                            <a:pt x="214" y="73"/>
                          </a:lnTo>
                          <a:lnTo>
                            <a:pt x="235" y="45"/>
                          </a:lnTo>
                          <a:lnTo>
                            <a:pt x="182" y="54"/>
                          </a:lnTo>
                          <a:lnTo>
                            <a:pt x="187" y="0"/>
                          </a:lnTo>
                          <a:lnTo>
                            <a:pt x="138" y="5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84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935" y="2679"/>
                      <a:ext cx="132" cy="103"/>
                    </a:xfrm>
                    <a:custGeom>
                      <a:avLst/>
                      <a:gdLst>
                        <a:gd name="T0" fmla="*/ 16 w 265"/>
                        <a:gd name="T1" fmla="*/ 7 h 206"/>
                        <a:gd name="T2" fmla="*/ 12 w 265"/>
                        <a:gd name="T3" fmla="*/ 3 h 206"/>
                        <a:gd name="T4" fmla="*/ 11 w 265"/>
                        <a:gd name="T5" fmla="*/ 8 h 206"/>
                        <a:gd name="T6" fmla="*/ 0 w 265"/>
                        <a:gd name="T7" fmla="*/ 3 h 206"/>
                        <a:gd name="T8" fmla="*/ 7 w 265"/>
                        <a:gd name="T9" fmla="*/ 10 h 206"/>
                        <a:gd name="T10" fmla="*/ 0 w 265"/>
                        <a:gd name="T11" fmla="*/ 11 h 206"/>
                        <a:gd name="T12" fmla="*/ 5 w 265"/>
                        <a:gd name="T13" fmla="*/ 14 h 206"/>
                        <a:gd name="T14" fmla="*/ 0 w 265"/>
                        <a:gd name="T15" fmla="*/ 18 h 206"/>
                        <a:gd name="T16" fmla="*/ 8 w 265"/>
                        <a:gd name="T17" fmla="*/ 17 h 206"/>
                        <a:gd name="T18" fmla="*/ 7 w 265"/>
                        <a:gd name="T19" fmla="*/ 21 h 206"/>
                        <a:gd name="T20" fmla="*/ 11 w 265"/>
                        <a:gd name="T21" fmla="*/ 19 h 206"/>
                        <a:gd name="T22" fmla="*/ 13 w 265"/>
                        <a:gd name="T23" fmla="*/ 26 h 206"/>
                        <a:gd name="T24" fmla="*/ 16 w 265"/>
                        <a:gd name="T25" fmla="*/ 18 h 206"/>
                        <a:gd name="T26" fmla="*/ 20 w 265"/>
                        <a:gd name="T27" fmla="*/ 24 h 206"/>
                        <a:gd name="T28" fmla="*/ 21 w 265"/>
                        <a:gd name="T29" fmla="*/ 18 h 206"/>
                        <a:gd name="T30" fmla="*/ 27 w 265"/>
                        <a:gd name="T31" fmla="*/ 22 h 206"/>
                        <a:gd name="T32" fmla="*/ 26 w 265"/>
                        <a:gd name="T33" fmla="*/ 16 h 206"/>
                        <a:gd name="T34" fmla="*/ 33 w 265"/>
                        <a:gd name="T35" fmla="*/ 16 h 206"/>
                        <a:gd name="T36" fmla="*/ 26 w 265"/>
                        <a:gd name="T37" fmla="*/ 13 h 206"/>
                        <a:gd name="T38" fmla="*/ 32 w 265"/>
                        <a:gd name="T39" fmla="*/ 10 h 206"/>
                        <a:gd name="T40" fmla="*/ 25 w 265"/>
                        <a:gd name="T41" fmla="*/ 9 h 206"/>
                        <a:gd name="T42" fmla="*/ 28 w 265"/>
                        <a:gd name="T43" fmla="*/ 6 h 206"/>
                        <a:gd name="T44" fmla="*/ 21 w 265"/>
                        <a:gd name="T45" fmla="*/ 7 h 206"/>
                        <a:gd name="T46" fmla="*/ 22 w 265"/>
                        <a:gd name="T47" fmla="*/ 0 h 206"/>
                        <a:gd name="T48" fmla="*/ 16 w 265"/>
                        <a:gd name="T49" fmla="*/ 7 h 20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65" h="206">
                          <a:moveTo>
                            <a:pt x="133" y="55"/>
                          </a:moveTo>
                          <a:lnTo>
                            <a:pt x="102" y="21"/>
                          </a:lnTo>
                          <a:lnTo>
                            <a:pt x="90" y="61"/>
                          </a:lnTo>
                          <a:lnTo>
                            <a:pt x="6" y="21"/>
                          </a:lnTo>
                          <a:lnTo>
                            <a:pt x="57" y="73"/>
                          </a:lnTo>
                          <a:lnTo>
                            <a:pt x="0" y="83"/>
                          </a:lnTo>
                          <a:lnTo>
                            <a:pt x="47" y="112"/>
                          </a:lnTo>
                          <a:lnTo>
                            <a:pt x="2" y="138"/>
                          </a:lnTo>
                          <a:lnTo>
                            <a:pt x="69" y="133"/>
                          </a:lnTo>
                          <a:lnTo>
                            <a:pt x="57" y="168"/>
                          </a:lnTo>
                          <a:lnTo>
                            <a:pt x="95" y="149"/>
                          </a:lnTo>
                          <a:lnTo>
                            <a:pt x="104" y="206"/>
                          </a:lnTo>
                          <a:lnTo>
                            <a:pt x="130" y="142"/>
                          </a:lnTo>
                          <a:lnTo>
                            <a:pt x="163" y="188"/>
                          </a:lnTo>
                          <a:lnTo>
                            <a:pt x="171" y="138"/>
                          </a:lnTo>
                          <a:lnTo>
                            <a:pt x="221" y="173"/>
                          </a:lnTo>
                          <a:lnTo>
                            <a:pt x="208" y="123"/>
                          </a:lnTo>
                          <a:lnTo>
                            <a:pt x="265" y="126"/>
                          </a:lnTo>
                          <a:lnTo>
                            <a:pt x="215" y="100"/>
                          </a:lnTo>
                          <a:lnTo>
                            <a:pt x="258" y="78"/>
                          </a:lnTo>
                          <a:lnTo>
                            <a:pt x="206" y="69"/>
                          </a:lnTo>
                          <a:lnTo>
                            <a:pt x="225" y="43"/>
                          </a:lnTo>
                          <a:lnTo>
                            <a:pt x="173" y="52"/>
                          </a:lnTo>
                          <a:lnTo>
                            <a:pt x="178" y="0"/>
                          </a:lnTo>
                          <a:lnTo>
                            <a:pt x="133" y="5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85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937" y="2680"/>
                      <a:ext cx="129" cy="101"/>
                    </a:xfrm>
                    <a:custGeom>
                      <a:avLst/>
                      <a:gdLst>
                        <a:gd name="T0" fmla="*/ 17 w 257"/>
                        <a:gd name="T1" fmla="*/ 7 h 202"/>
                        <a:gd name="T2" fmla="*/ 13 w 257"/>
                        <a:gd name="T3" fmla="*/ 3 h 202"/>
                        <a:gd name="T4" fmla="*/ 11 w 257"/>
                        <a:gd name="T5" fmla="*/ 8 h 202"/>
                        <a:gd name="T6" fmla="*/ 1 w 257"/>
                        <a:gd name="T7" fmla="*/ 3 h 202"/>
                        <a:gd name="T8" fmla="*/ 7 w 257"/>
                        <a:gd name="T9" fmla="*/ 9 h 202"/>
                        <a:gd name="T10" fmla="*/ 0 w 257"/>
                        <a:gd name="T11" fmla="*/ 11 h 202"/>
                        <a:gd name="T12" fmla="*/ 6 w 257"/>
                        <a:gd name="T13" fmla="*/ 14 h 202"/>
                        <a:gd name="T14" fmla="*/ 1 w 257"/>
                        <a:gd name="T15" fmla="*/ 17 h 202"/>
                        <a:gd name="T16" fmla="*/ 9 w 257"/>
                        <a:gd name="T17" fmla="*/ 17 h 202"/>
                        <a:gd name="T18" fmla="*/ 8 w 257"/>
                        <a:gd name="T19" fmla="*/ 21 h 202"/>
                        <a:gd name="T20" fmla="*/ 12 w 257"/>
                        <a:gd name="T21" fmla="*/ 19 h 202"/>
                        <a:gd name="T22" fmla="*/ 13 w 257"/>
                        <a:gd name="T23" fmla="*/ 26 h 202"/>
                        <a:gd name="T24" fmla="*/ 16 w 257"/>
                        <a:gd name="T25" fmla="*/ 18 h 202"/>
                        <a:gd name="T26" fmla="*/ 20 w 257"/>
                        <a:gd name="T27" fmla="*/ 24 h 202"/>
                        <a:gd name="T28" fmla="*/ 21 w 257"/>
                        <a:gd name="T29" fmla="*/ 17 h 202"/>
                        <a:gd name="T30" fmla="*/ 27 w 257"/>
                        <a:gd name="T31" fmla="*/ 22 h 202"/>
                        <a:gd name="T32" fmla="*/ 25 w 257"/>
                        <a:gd name="T33" fmla="*/ 16 h 202"/>
                        <a:gd name="T34" fmla="*/ 33 w 257"/>
                        <a:gd name="T35" fmla="*/ 16 h 202"/>
                        <a:gd name="T36" fmla="*/ 27 w 257"/>
                        <a:gd name="T37" fmla="*/ 13 h 202"/>
                        <a:gd name="T38" fmla="*/ 32 w 257"/>
                        <a:gd name="T39" fmla="*/ 10 h 202"/>
                        <a:gd name="T40" fmla="*/ 25 w 257"/>
                        <a:gd name="T41" fmla="*/ 9 h 202"/>
                        <a:gd name="T42" fmla="*/ 28 w 257"/>
                        <a:gd name="T43" fmla="*/ 6 h 202"/>
                        <a:gd name="T44" fmla="*/ 22 w 257"/>
                        <a:gd name="T45" fmla="*/ 7 h 202"/>
                        <a:gd name="T46" fmla="*/ 22 w 257"/>
                        <a:gd name="T47" fmla="*/ 0 h 202"/>
                        <a:gd name="T48" fmla="*/ 17 w 257"/>
                        <a:gd name="T49" fmla="*/ 7 h 20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57" h="202">
                          <a:moveTo>
                            <a:pt x="129" y="55"/>
                          </a:moveTo>
                          <a:lnTo>
                            <a:pt x="100" y="21"/>
                          </a:lnTo>
                          <a:lnTo>
                            <a:pt x="86" y="60"/>
                          </a:lnTo>
                          <a:lnTo>
                            <a:pt x="5" y="21"/>
                          </a:lnTo>
                          <a:lnTo>
                            <a:pt x="55" y="71"/>
                          </a:lnTo>
                          <a:lnTo>
                            <a:pt x="0" y="81"/>
                          </a:lnTo>
                          <a:lnTo>
                            <a:pt x="45" y="110"/>
                          </a:lnTo>
                          <a:lnTo>
                            <a:pt x="2" y="136"/>
                          </a:lnTo>
                          <a:lnTo>
                            <a:pt x="67" y="131"/>
                          </a:lnTo>
                          <a:lnTo>
                            <a:pt x="57" y="166"/>
                          </a:lnTo>
                          <a:lnTo>
                            <a:pt x="91" y="145"/>
                          </a:lnTo>
                          <a:lnTo>
                            <a:pt x="102" y="202"/>
                          </a:lnTo>
                          <a:lnTo>
                            <a:pt x="126" y="140"/>
                          </a:lnTo>
                          <a:lnTo>
                            <a:pt x="157" y="185"/>
                          </a:lnTo>
                          <a:lnTo>
                            <a:pt x="167" y="136"/>
                          </a:lnTo>
                          <a:lnTo>
                            <a:pt x="216" y="169"/>
                          </a:lnTo>
                          <a:lnTo>
                            <a:pt x="200" y="121"/>
                          </a:lnTo>
                          <a:lnTo>
                            <a:pt x="257" y="124"/>
                          </a:lnTo>
                          <a:lnTo>
                            <a:pt x="209" y="98"/>
                          </a:lnTo>
                          <a:lnTo>
                            <a:pt x="250" y="76"/>
                          </a:lnTo>
                          <a:lnTo>
                            <a:pt x="200" y="67"/>
                          </a:lnTo>
                          <a:lnTo>
                            <a:pt x="219" y="41"/>
                          </a:lnTo>
                          <a:lnTo>
                            <a:pt x="169" y="50"/>
                          </a:lnTo>
                          <a:lnTo>
                            <a:pt x="174" y="0"/>
                          </a:lnTo>
                          <a:lnTo>
                            <a:pt x="129" y="5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86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939" y="2682"/>
                      <a:ext cx="125" cy="97"/>
                    </a:xfrm>
                    <a:custGeom>
                      <a:avLst/>
                      <a:gdLst>
                        <a:gd name="T0" fmla="*/ 15 w 251"/>
                        <a:gd name="T1" fmla="*/ 6 h 195"/>
                        <a:gd name="T2" fmla="*/ 12 w 251"/>
                        <a:gd name="T3" fmla="*/ 2 h 195"/>
                        <a:gd name="T4" fmla="*/ 10 w 251"/>
                        <a:gd name="T5" fmla="*/ 7 h 195"/>
                        <a:gd name="T6" fmla="*/ 0 w 251"/>
                        <a:gd name="T7" fmla="*/ 2 h 195"/>
                        <a:gd name="T8" fmla="*/ 6 w 251"/>
                        <a:gd name="T9" fmla="*/ 8 h 195"/>
                        <a:gd name="T10" fmla="*/ 0 w 251"/>
                        <a:gd name="T11" fmla="*/ 9 h 195"/>
                        <a:gd name="T12" fmla="*/ 5 w 251"/>
                        <a:gd name="T13" fmla="*/ 13 h 195"/>
                        <a:gd name="T14" fmla="*/ 0 w 251"/>
                        <a:gd name="T15" fmla="*/ 16 h 195"/>
                        <a:gd name="T16" fmla="*/ 8 w 251"/>
                        <a:gd name="T17" fmla="*/ 15 h 195"/>
                        <a:gd name="T18" fmla="*/ 7 w 251"/>
                        <a:gd name="T19" fmla="*/ 19 h 195"/>
                        <a:gd name="T20" fmla="*/ 11 w 251"/>
                        <a:gd name="T21" fmla="*/ 17 h 195"/>
                        <a:gd name="T22" fmla="*/ 12 w 251"/>
                        <a:gd name="T23" fmla="*/ 24 h 195"/>
                        <a:gd name="T24" fmla="*/ 15 w 251"/>
                        <a:gd name="T25" fmla="*/ 16 h 195"/>
                        <a:gd name="T26" fmla="*/ 19 w 251"/>
                        <a:gd name="T27" fmla="*/ 22 h 195"/>
                        <a:gd name="T28" fmla="*/ 20 w 251"/>
                        <a:gd name="T29" fmla="*/ 16 h 195"/>
                        <a:gd name="T30" fmla="*/ 26 w 251"/>
                        <a:gd name="T31" fmla="*/ 20 h 195"/>
                        <a:gd name="T32" fmla="*/ 24 w 251"/>
                        <a:gd name="T33" fmla="*/ 14 h 195"/>
                        <a:gd name="T34" fmla="*/ 31 w 251"/>
                        <a:gd name="T35" fmla="*/ 15 h 195"/>
                        <a:gd name="T36" fmla="*/ 25 w 251"/>
                        <a:gd name="T37" fmla="*/ 11 h 195"/>
                        <a:gd name="T38" fmla="*/ 30 w 251"/>
                        <a:gd name="T39" fmla="*/ 9 h 195"/>
                        <a:gd name="T40" fmla="*/ 24 w 251"/>
                        <a:gd name="T41" fmla="*/ 8 h 195"/>
                        <a:gd name="T42" fmla="*/ 26 w 251"/>
                        <a:gd name="T43" fmla="*/ 5 h 195"/>
                        <a:gd name="T44" fmla="*/ 20 w 251"/>
                        <a:gd name="T45" fmla="*/ 6 h 195"/>
                        <a:gd name="T46" fmla="*/ 21 w 251"/>
                        <a:gd name="T47" fmla="*/ 0 h 195"/>
                        <a:gd name="T48" fmla="*/ 15 w 251"/>
                        <a:gd name="T49" fmla="*/ 6 h 19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51" h="195">
                          <a:moveTo>
                            <a:pt x="126" y="54"/>
                          </a:moveTo>
                          <a:lnTo>
                            <a:pt x="97" y="21"/>
                          </a:lnTo>
                          <a:lnTo>
                            <a:pt x="85" y="57"/>
                          </a:lnTo>
                          <a:lnTo>
                            <a:pt x="5" y="21"/>
                          </a:lnTo>
                          <a:lnTo>
                            <a:pt x="54" y="69"/>
                          </a:lnTo>
                          <a:lnTo>
                            <a:pt x="0" y="78"/>
                          </a:lnTo>
                          <a:lnTo>
                            <a:pt x="43" y="107"/>
                          </a:lnTo>
                          <a:lnTo>
                            <a:pt x="2" y="132"/>
                          </a:lnTo>
                          <a:lnTo>
                            <a:pt x="66" y="126"/>
                          </a:lnTo>
                          <a:lnTo>
                            <a:pt x="56" y="159"/>
                          </a:lnTo>
                          <a:lnTo>
                            <a:pt x="90" y="140"/>
                          </a:lnTo>
                          <a:lnTo>
                            <a:pt x="99" y="195"/>
                          </a:lnTo>
                          <a:lnTo>
                            <a:pt x="123" y="135"/>
                          </a:lnTo>
                          <a:lnTo>
                            <a:pt x="154" y="178"/>
                          </a:lnTo>
                          <a:lnTo>
                            <a:pt x="163" y="132"/>
                          </a:lnTo>
                          <a:lnTo>
                            <a:pt x="211" y="164"/>
                          </a:lnTo>
                          <a:lnTo>
                            <a:pt x="195" y="118"/>
                          </a:lnTo>
                          <a:lnTo>
                            <a:pt x="251" y="121"/>
                          </a:lnTo>
                          <a:lnTo>
                            <a:pt x="204" y="95"/>
                          </a:lnTo>
                          <a:lnTo>
                            <a:pt x="244" y="75"/>
                          </a:lnTo>
                          <a:lnTo>
                            <a:pt x="194" y="66"/>
                          </a:lnTo>
                          <a:lnTo>
                            <a:pt x="213" y="42"/>
                          </a:lnTo>
                          <a:lnTo>
                            <a:pt x="164" y="49"/>
                          </a:lnTo>
                          <a:lnTo>
                            <a:pt x="170" y="0"/>
                          </a:lnTo>
                          <a:lnTo>
                            <a:pt x="126" y="5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87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940" y="2683"/>
                      <a:ext cx="122" cy="95"/>
                    </a:xfrm>
                    <a:custGeom>
                      <a:avLst/>
                      <a:gdLst>
                        <a:gd name="T0" fmla="*/ 16 w 243"/>
                        <a:gd name="T1" fmla="*/ 6 h 192"/>
                        <a:gd name="T2" fmla="*/ 12 w 243"/>
                        <a:gd name="T3" fmla="*/ 2 h 192"/>
                        <a:gd name="T4" fmla="*/ 11 w 243"/>
                        <a:gd name="T5" fmla="*/ 7 h 192"/>
                        <a:gd name="T6" fmla="*/ 1 w 243"/>
                        <a:gd name="T7" fmla="*/ 2 h 192"/>
                        <a:gd name="T8" fmla="*/ 7 w 243"/>
                        <a:gd name="T9" fmla="*/ 8 h 192"/>
                        <a:gd name="T10" fmla="*/ 0 w 243"/>
                        <a:gd name="T11" fmla="*/ 9 h 192"/>
                        <a:gd name="T12" fmla="*/ 6 w 243"/>
                        <a:gd name="T13" fmla="*/ 12 h 192"/>
                        <a:gd name="T14" fmla="*/ 1 w 243"/>
                        <a:gd name="T15" fmla="*/ 16 h 192"/>
                        <a:gd name="T16" fmla="*/ 8 w 243"/>
                        <a:gd name="T17" fmla="*/ 15 h 192"/>
                        <a:gd name="T18" fmla="*/ 7 w 243"/>
                        <a:gd name="T19" fmla="*/ 19 h 192"/>
                        <a:gd name="T20" fmla="*/ 11 w 243"/>
                        <a:gd name="T21" fmla="*/ 17 h 192"/>
                        <a:gd name="T22" fmla="*/ 12 w 243"/>
                        <a:gd name="T23" fmla="*/ 23 h 192"/>
                        <a:gd name="T24" fmla="*/ 15 w 243"/>
                        <a:gd name="T25" fmla="*/ 16 h 192"/>
                        <a:gd name="T26" fmla="*/ 19 w 243"/>
                        <a:gd name="T27" fmla="*/ 21 h 192"/>
                        <a:gd name="T28" fmla="*/ 20 w 243"/>
                        <a:gd name="T29" fmla="*/ 16 h 192"/>
                        <a:gd name="T30" fmla="*/ 26 w 243"/>
                        <a:gd name="T31" fmla="*/ 20 h 192"/>
                        <a:gd name="T32" fmla="*/ 24 w 243"/>
                        <a:gd name="T33" fmla="*/ 14 h 192"/>
                        <a:gd name="T34" fmla="*/ 31 w 243"/>
                        <a:gd name="T35" fmla="*/ 14 h 192"/>
                        <a:gd name="T36" fmla="*/ 25 w 243"/>
                        <a:gd name="T37" fmla="*/ 11 h 192"/>
                        <a:gd name="T38" fmla="*/ 30 w 243"/>
                        <a:gd name="T39" fmla="*/ 9 h 192"/>
                        <a:gd name="T40" fmla="*/ 24 w 243"/>
                        <a:gd name="T41" fmla="*/ 8 h 192"/>
                        <a:gd name="T42" fmla="*/ 26 w 243"/>
                        <a:gd name="T43" fmla="*/ 5 h 192"/>
                        <a:gd name="T44" fmla="*/ 20 w 243"/>
                        <a:gd name="T45" fmla="*/ 6 h 192"/>
                        <a:gd name="T46" fmla="*/ 21 w 243"/>
                        <a:gd name="T47" fmla="*/ 0 h 192"/>
                        <a:gd name="T48" fmla="*/ 16 w 243"/>
                        <a:gd name="T49" fmla="*/ 6 h 19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43" h="192">
                          <a:moveTo>
                            <a:pt x="122" y="52"/>
                          </a:moveTo>
                          <a:lnTo>
                            <a:pt x="95" y="21"/>
                          </a:lnTo>
                          <a:lnTo>
                            <a:pt x="83" y="57"/>
                          </a:lnTo>
                          <a:lnTo>
                            <a:pt x="5" y="21"/>
                          </a:lnTo>
                          <a:lnTo>
                            <a:pt x="52" y="67"/>
                          </a:lnTo>
                          <a:lnTo>
                            <a:pt x="0" y="76"/>
                          </a:lnTo>
                          <a:lnTo>
                            <a:pt x="43" y="104"/>
                          </a:lnTo>
                          <a:lnTo>
                            <a:pt x="1" y="130"/>
                          </a:lnTo>
                          <a:lnTo>
                            <a:pt x="64" y="124"/>
                          </a:lnTo>
                          <a:lnTo>
                            <a:pt x="53" y="157"/>
                          </a:lnTo>
                          <a:lnTo>
                            <a:pt x="86" y="138"/>
                          </a:lnTo>
                          <a:lnTo>
                            <a:pt x="96" y="192"/>
                          </a:lnTo>
                          <a:lnTo>
                            <a:pt x="119" y="131"/>
                          </a:lnTo>
                          <a:lnTo>
                            <a:pt x="148" y="174"/>
                          </a:lnTo>
                          <a:lnTo>
                            <a:pt x="159" y="130"/>
                          </a:lnTo>
                          <a:lnTo>
                            <a:pt x="204" y="161"/>
                          </a:lnTo>
                          <a:lnTo>
                            <a:pt x="190" y="116"/>
                          </a:lnTo>
                          <a:lnTo>
                            <a:pt x="243" y="117"/>
                          </a:lnTo>
                          <a:lnTo>
                            <a:pt x="198" y="93"/>
                          </a:lnTo>
                          <a:lnTo>
                            <a:pt x="238" y="73"/>
                          </a:lnTo>
                          <a:lnTo>
                            <a:pt x="188" y="64"/>
                          </a:lnTo>
                          <a:lnTo>
                            <a:pt x="207" y="40"/>
                          </a:lnTo>
                          <a:lnTo>
                            <a:pt x="160" y="48"/>
                          </a:lnTo>
                          <a:lnTo>
                            <a:pt x="164" y="0"/>
                          </a:lnTo>
                          <a:lnTo>
                            <a:pt x="122" y="5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88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942" y="2684"/>
                      <a:ext cx="118" cy="93"/>
                    </a:xfrm>
                    <a:custGeom>
                      <a:avLst/>
                      <a:gdLst>
                        <a:gd name="T0" fmla="*/ 14 w 237"/>
                        <a:gd name="T1" fmla="*/ 7 h 184"/>
                        <a:gd name="T2" fmla="*/ 11 w 237"/>
                        <a:gd name="T3" fmla="*/ 3 h 184"/>
                        <a:gd name="T4" fmla="*/ 10 w 237"/>
                        <a:gd name="T5" fmla="*/ 7 h 184"/>
                        <a:gd name="T6" fmla="*/ 0 w 237"/>
                        <a:gd name="T7" fmla="*/ 3 h 184"/>
                        <a:gd name="T8" fmla="*/ 6 w 237"/>
                        <a:gd name="T9" fmla="*/ 9 h 184"/>
                        <a:gd name="T10" fmla="*/ 0 w 237"/>
                        <a:gd name="T11" fmla="*/ 10 h 184"/>
                        <a:gd name="T12" fmla="*/ 5 w 237"/>
                        <a:gd name="T13" fmla="*/ 13 h 184"/>
                        <a:gd name="T14" fmla="*/ 0 w 237"/>
                        <a:gd name="T15" fmla="*/ 16 h 184"/>
                        <a:gd name="T16" fmla="*/ 7 w 237"/>
                        <a:gd name="T17" fmla="*/ 15 h 184"/>
                        <a:gd name="T18" fmla="*/ 6 w 237"/>
                        <a:gd name="T19" fmla="*/ 19 h 184"/>
                        <a:gd name="T20" fmla="*/ 10 w 237"/>
                        <a:gd name="T21" fmla="*/ 17 h 184"/>
                        <a:gd name="T22" fmla="*/ 11 w 237"/>
                        <a:gd name="T23" fmla="*/ 24 h 184"/>
                        <a:gd name="T24" fmla="*/ 14 w 237"/>
                        <a:gd name="T25" fmla="*/ 16 h 184"/>
                        <a:gd name="T26" fmla="*/ 18 w 237"/>
                        <a:gd name="T27" fmla="*/ 22 h 184"/>
                        <a:gd name="T28" fmla="*/ 19 w 237"/>
                        <a:gd name="T29" fmla="*/ 16 h 184"/>
                        <a:gd name="T30" fmla="*/ 24 w 237"/>
                        <a:gd name="T31" fmla="*/ 20 h 184"/>
                        <a:gd name="T32" fmla="*/ 23 w 237"/>
                        <a:gd name="T33" fmla="*/ 14 h 184"/>
                        <a:gd name="T34" fmla="*/ 29 w 237"/>
                        <a:gd name="T35" fmla="*/ 15 h 184"/>
                        <a:gd name="T36" fmla="*/ 24 w 237"/>
                        <a:gd name="T37" fmla="*/ 12 h 184"/>
                        <a:gd name="T38" fmla="*/ 29 w 237"/>
                        <a:gd name="T39" fmla="*/ 9 h 184"/>
                        <a:gd name="T40" fmla="*/ 22 w 237"/>
                        <a:gd name="T41" fmla="*/ 8 h 184"/>
                        <a:gd name="T42" fmla="*/ 25 w 237"/>
                        <a:gd name="T43" fmla="*/ 5 h 184"/>
                        <a:gd name="T44" fmla="*/ 19 w 237"/>
                        <a:gd name="T45" fmla="*/ 6 h 184"/>
                        <a:gd name="T46" fmla="*/ 20 w 237"/>
                        <a:gd name="T47" fmla="*/ 0 h 184"/>
                        <a:gd name="T48" fmla="*/ 14 w 237"/>
                        <a:gd name="T49" fmla="*/ 7 h 18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37" h="184">
                          <a:moveTo>
                            <a:pt x="119" y="50"/>
                          </a:moveTo>
                          <a:lnTo>
                            <a:pt x="92" y="19"/>
                          </a:lnTo>
                          <a:lnTo>
                            <a:pt x="80" y="55"/>
                          </a:lnTo>
                          <a:lnTo>
                            <a:pt x="5" y="19"/>
                          </a:lnTo>
                          <a:lnTo>
                            <a:pt x="50" y="65"/>
                          </a:lnTo>
                          <a:lnTo>
                            <a:pt x="0" y="74"/>
                          </a:lnTo>
                          <a:lnTo>
                            <a:pt x="42" y="100"/>
                          </a:lnTo>
                          <a:lnTo>
                            <a:pt x="2" y="124"/>
                          </a:lnTo>
                          <a:lnTo>
                            <a:pt x="62" y="119"/>
                          </a:lnTo>
                          <a:lnTo>
                            <a:pt x="52" y="150"/>
                          </a:lnTo>
                          <a:lnTo>
                            <a:pt x="85" y="132"/>
                          </a:lnTo>
                          <a:lnTo>
                            <a:pt x="93" y="184"/>
                          </a:lnTo>
                          <a:lnTo>
                            <a:pt x="116" y="127"/>
                          </a:lnTo>
                          <a:lnTo>
                            <a:pt x="145" y="169"/>
                          </a:lnTo>
                          <a:lnTo>
                            <a:pt x="154" y="124"/>
                          </a:lnTo>
                          <a:lnTo>
                            <a:pt x="199" y="155"/>
                          </a:lnTo>
                          <a:lnTo>
                            <a:pt x="185" y="110"/>
                          </a:lnTo>
                          <a:lnTo>
                            <a:pt x="237" y="113"/>
                          </a:lnTo>
                          <a:lnTo>
                            <a:pt x="192" y="89"/>
                          </a:lnTo>
                          <a:lnTo>
                            <a:pt x="232" y="69"/>
                          </a:lnTo>
                          <a:lnTo>
                            <a:pt x="183" y="62"/>
                          </a:lnTo>
                          <a:lnTo>
                            <a:pt x="202" y="38"/>
                          </a:lnTo>
                          <a:lnTo>
                            <a:pt x="156" y="46"/>
                          </a:lnTo>
                          <a:lnTo>
                            <a:pt x="161" y="0"/>
                          </a:lnTo>
                          <a:lnTo>
                            <a:pt x="119" y="5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89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944" y="2685"/>
                      <a:ext cx="115" cy="91"/>
                    </a:xfrm>
                    <a:custGeom>
                      <a:avLst/>
                      <a:gdLst>
                        <a:gd name="T0" fmla="*/ 15 w 229"/>
                        <a:gd name="T1" fmla="*/ 7 h 182"/>
                        <a:gd name="T2" fmla="*/ 12 w 229"/>
                        <a:gd name="T3" fmla="*/ 3 h 182"/>
                        <a:gd name="T4" fmla="*/ 10 w 229"/>
                        <a:gd name="T5" fmla="*/ 7 h 182"/>
                        <a:gd name="T6" fmla="*/ 1 w 229"/>
                        <a:gd name="T7" fmla="*/ 3 h 182"/>
                        <a:gd name="T8" fmla="*/ 6 w 229"/>
                        <a:gd name="T9" fmla="*/ 8 h 182"/>
                        <a:gd name="T10" fmla="*/ 0 w 229"/>
                        <a:gd name="T11" fmla="*/ 10 h 182"/>
                        <a:gd name="T12" fmla="*/ 5 w 229"/>
                        <a:gd name="T13" fmla="*/ 13 h 182"/>
                        <a:gd name="T14" fmla="*/ 1 w 229"/>
                        <a:gd name="T15" fmla="*/ 16 h 182"/>
                        <a:gd name="T16" fmla="*/ 8 w 229"/>
                        <a:gd name="T17" fmla="*/ 15 h 182"/>
                        <a:gd name="T18" fmla="*/ 7 w 229"/>
                        <a:gd name="T19" fmla="*/ 19 h 182"/>
                        <a:gd name="T20" fmla="*/ 11 w 229"/>
                        <a:gd name="T21" fmla="*/ 17 h 182"/>
                        <a:gd name="T22" fmla="*/ 12 w 229"/>
                        <a:gd name="T23" fmla="*/ 23 h 182"/>
                        <a:gd name="T24" fmla="*/ 14 w 229"/>
                        <a:gd name="T25" fmla="*/ 16 h 182"/>
                        <a:gd name="T26" fmla="*/ 18 w 229"/>
                        <a:gd name="T27" fmla="*/ 21 h 182"/>
                        <a:gd name="T28" fmla="*/ 19 w 229"/>
                        <a:gd name="T29" fmla="*/ 16 h 182"/>
                        <a:gd name="T30" fmla="*/ 25 w 229"/>
                        <a:gd name="T31" fmla="*/ 19 h 182"/>
                        <a:gd name="T32" fmla="*/ 23 w 229"/>
                        <a:gd name="T33" fmla="*/ 14 h 182"/>
                        <a:gd name="T34" fmla="*/ 29 w 229"/>
                        <a:gd name="T35" fmla="*/ 14 h 182"/>
                        <a:gd name="T36" fmla="*/ 24 w 229"/>
                        <a:gd name="T37" fmla="*/ 11 h 182"/>
                        <a:gd name="T38" fmla="*/ 28 w 229"/>
                        <a:gd name="T39" fmla="*/ 9 h 182"/>
                        <a:gd name="T40" fmla="*/ 23 w 229"/>
                        <a:gd name="T41" fmla="*/ 8 h 182"/>
                        <a:gd name="T42" fmla="*/ 25 w 229"/>
                        <a:gd name="T43" fmla="*/ 5 h 182"/>
                        <a:gd name="T44" fmla="*/ 19 w 229"/>
                        <a:gd name="T45" fmla="*/ 6 h 182"/>
                        <a:gd name="T46" fmla="*/ 20 w 229"/>
                        <a:gd name="T47" fmla="*/ 0 h 182"/>
                        <a:gd name="T48" fmla="*/ 15 w 229"/>
                        <a:gd name="T49" fmla="*/ 7 h 18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29" h="182">
                          <a:moveTo>
                            <a:pt x="115" y="50"/>
                          </a:moveTo>
                          <a:lnTo>
                            <a:pt x="89" y="19"/>
                          </a:lnTo>
                          <a:lnTo>
                            <a:pt x="77" y="54"/>
                          </a:lnTo>
                          <a:lnTo>
                            <a:pt x="3" y="19"/>
                          </a:lnTo>
                          <a:lnTo>
                            <a:pt x="48" y="64"/>
                          </a:lnTo>
                          <a:lnTo>
                            <a:pt x="0" y="73"/>
                          </a:lnTo>
                          <a:lnTo>
                            <a:pt x="39" y="99"/>
                          </a:lnTo>
                          <a:lnTo>
                            <a:pt x="1" y="123"/>
                          </a:lnTo>
                          <a:lnTo>
                            <a:pt x="60" y="118"/>
                          </a:lnTo>
                          <a:lnTo>
                            <a:pt x="50" y="149"/>
                          </a:lnTo>
                          <a:lnTo>
                            <a:pt x="81" y="131"/>
                          </a:lnTo>
                          <a:lnTo>
                            <a:pt x="89" y="182"/>
                          </a:lnTo>
                          <a:lnTo>
                            <a:pt x="112" y="125"/>
                          </a:lnTo>
                          <a:lnTo>
                            <a:pt x="141" y="166"/>
                          </a:lnTo>
                          <a:lnTo>
                            <a:pt x="150" y="123"/>
                          </a:lnTo>
                          <a:lnTo>
                            <a:pt x="193" y="152"/>
                          </a:lnTo>
                          <a:lnTo>
                            <a:pt x="179" y="109"/>
                          </a:lnTo>
                          <a:lnTo>
                            <a:pt x="229" y="112"/>
                          </a:lnTo>
                          <a:lnTo>
                            <a:pt x="186" y="88"/>
                          </a:lnTo>
                          <a:lnTo>
                            <a:pt x="224" y="69"/>
                          </a:lnTo>
                          <a:lnTo>
                            <a:pt x="178" y="61"/>
                          </a:lnTo>
                          <a:lnTo>
                            <a:pt x="195" y="38"/>
                          </a:lnTo>
                          <a:lnTo>
                            <a:pt x="150" y="45"/>
                          </a:lnTo>
                          <a:lnTo>
                            <a:pt x="155" y="0"/>
                          </a:lnTo>
                          <a:lnTo>
                            <a:pt x="115" y="5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90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946" y="2687"/>
                      <a:ext cx="111" cy="87"/>
                    </a:xfrm>
                    <a:custGeom>
                      <a:avLst/>
                      <a:gdLst>
                        <a:gd name="T0" fmla="*/ 14 w 223"/>
                        <a:gd name="T1" fmla="*/ 6 h 174"/>
                        <a:gd name="T2" fmla="*/ 10 w 223"/>
                        <a:gd name="T3" fmla="*/ 3 h 174"/>
                        <a:gd name="T4" fmla="*/ 9 w 223"/>
                        <a:gd name="T5" fmla="*/ 7 h 174"/>
                        <a:gd name="T6" fmla="*/ 0 w 223"/>
                        <a:gd name="T7" fmla="*/ 3 h 174"/>
                        <a:gd name="T8" fmla="*/ 5 w 223"/>
                        <a:gd name="T9" fmla="*/ 8 h 174"/>
                        <a:gd name="T10" fmla="*/ 0 w 223"/>
                        <a:gd name="T11" fmla="*/ 9 h 174"/>
                        <a:gd name="T12" fmla="*/ 5 w 223"/>
                        <a:gd name="T13" fmla="*/ 12 h 174"/>
                        <a:gd name="T14" fmla="*/ 0 w 223"/>
                        <a:gd name="T15" fmla="*/ 15 h 174"/>
                        <a:gd name="T16" fmla="*/ 7 w 223"/>
                        <a:gd name="T17" fmla="*/ 15 h 174"/>
                        <a:gd name="T18" fmla="*/ 6 w 223"/>
                        <a:gd name="T19" fmla="*/ 18 h 174"/>
                        <a:gd name="T20" fmla="*/ 10 w 223"/>
                        <a:gd name="T21" fmla="*/ 16 h 174"/>
                        <a:gd name="T22" fmla="*/ 11 w 223"/>
                        <a:gd name="T23" fmla="*/ 22 h 174"/>
                        <a:gd name="T24" fmla="*/ 13 w 223"/>
                        <a:gd name="T25" fmla="*/ 16 h 174"/>
                        <a:gd name="T26" fmla="*/ 17 w 223"/>
                        <a:gd name="T27" fmla="*/ 20 h 174"/>
                        <a:gd name="T28" fmla="*/ 18 w 223"/>
                        <a:gd name="T29" fmla="*/ 15 h 174"/>
                        <a:gd name="T30" fmla="*/ 23 w 223"/>
                        <a:gd name="T31" fmla="*/ 19 h 174"/>
                        <a:gd name="T32" fmla="*/ 21 w 223"/>
                        <a:gd name="T33" fmla="*/ 14 h 174"/>
                        <a:gd name="T34" fmla="*/ 27 w 223"/>
                        <a:gd name="T35" fmla="*/ 14 h 174"/>
                        <a:gd name="T36" fmla="*/ 22 w 223"/>
                        <a:gd name="T37" fmla="*/ 11 h 174"/>
                        <a:gd name="T38" fmla="*/ 27 w 223"/>
                        <a:gd name="T39" fmla="*/ 9 h 174"/>
                        <a:gd name="T40" fmla="*/ 21 w 223"/>
                        <a:gd name="T41" fmla="*/ 8 h 174"/>
                        <a:gd name="T42" fmla="*/ 23 w 223"/>
                        <a:gd name="T43" fmla="*/ 5 h 174"/>
                        <a:gd name="T44" fmla="*/ 18 w 223"/>
                        <a:gd name="T45" fmla="*/ 6 h 174"/>
                        <a:gd name="T46" fmla="*/ 18 w 223"/>
                        <a:gd name="T47" fmla="*/ 0 h 174"/>
                        <a:gd name="T48" fmla="*/ 14 w 223"/>
                        <a:gd name="T49" fmla="*/ 6 h 17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23" h="174">
                          <a:moveTo>
                            <a:pt x="112" y="48"/>
                          </a:moveTo>
                          <a:lnTo>
                            <a:pt x="86" y="19"/>
                          </a:lnTo>
                          <a:lnTo>
                            <a:pt x="76" y="52"/>
                          </a:lnTo>
                          <a:lnTo>
                            <a:pt x="4" y="19"/>
                          </a:lnTo>
                          <a:lnTo>
                            <a:pt x="47" y="62"/>
                          </a:lnTo>
                          <a:lnTo>
                            <a:pt x="0" y="69"/>
                          </a:lnTo>
                          <a:lnTo>
                            <a:pt x="40" y="95"/>
                          </a:lnTo>
                          <a:lnTo>
                            <a:pt x="2" y="117"/>
                          </a:lnTo>
                          <a:lnTo>
                            <a:pt x="59" y="114"/>
                          </a:lnTo>
                          <a:lnTo>
                            <a:pt x="48" y="143"/>
                          </a:lnTo>
                          <a:lnTo>
                            <a:pt x="80" y="126"/>
                          </a:lnTo>
                          <a:lnTo>
                            <a:pt x="88" y="174"/>
                          </a:lnTo>
                          <a:lnTo>
                            <a:pt x="109" y="121"/>
                          </a:lnTo>
                          <a:lnTo>
                            <a:pt x="137" y="159"/>
                          </a:lnTo>
                          <a:lnTo>
                            <a:pt x="145" y="117"/>
                          </a:lnTo>
                          <a:lnTo>
                            <a:pt x="187" y="146"/>
                          </a:lnTo>
                          <a:lnTo>
                            <a:pt x="175" y="105"/>
                          </a:lnTo>
                          <a:lnTo>
                            <a:pt x="223" y="107"/>
                          </a:lnTo>
                          <a:lnTo>
                            <a:pt x="181" y="84"/>
                          </a:lnTo>
                          <a:lnTo>
                            <a:pt x="218" y="65"/>
                          </a:lnTo>
                          <a:lnTo>
                            <a:pt x="173" y="58"/>
                          </a:lnTo>
                          <a:lnTo>
                            <a:pt x="190" y="36"/>
                          </a:lnTo>
                          <a:lnTo>
                            <a:pt x="147" y="43"/>
                          </a:lnTo>
                          <a:lnTo>
                            <a:pt x="150" y="0"/>
                          </a:lnTo>
                          <a:lnTo>
                            <a:pt x="112" y="4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91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947" y="2689"/>
                      <a:ext cx="108" cy="83"/>
                    </a:xfrm>
                    <a:custGeom>
                      <a:avLst/>
                      <a:gdLst>
                        <a:gd name="T0" fmla="*/ 14 w 215"/>
                        <a:gd name="T1" fmla="*/ 5 h 168"/>
                        <a:gd name="T2" fmla="*/ 11 w 215"/>
                        <a:gd name="T3" fmla="*/ 2 h 168"/>
                        <a:gd name="T4" fmla="*/ 9 w 215"/>
                        <a:gd name="T5" fmla="*/ 6 h 168"/>
                        <a:gd name="T6" fmla="*/ 1 w 215"/>
                        <a:gd name="T7" fmla="*/ 2 h 168"/>
                        <a:gd name="T8" fmla="*/ 6 w 215"/>
                        <a:gd name="T9" fmla="*/ 7 h 168"/>
                        <a:gd name="T10" fmla="*/ 0 w 215"/>
                        <a:gd name="T11" fmla="*/ 8 h 168"/>
                        <a:gd name="T12" fmla="*/ 5 w 215"/>
                        <a:gd name="T13" fmla="*/ 11 h 168"/>
                        <a:gd name="T14" fmla="*/ 1 w 215"/>
                        <a:gd name="T15" fmla="*/ 13 h 168"/>
                        <a:gd name="T16" fmla="*/ 8 w 215"/>
                        <a:gd name="T17" fmla="*/ 13 h 168"/>
                        <a:gd name="T18" fmla="*/ 6 w 215"/>
                        <a:gd name="T19" fmla="*/ 17 h 168"/>
                        <a:gd name="T20" fmla="*/ 10 w 215"/>
                        <a:gd name="T21" fmla="*/ 15 h 168"/>
                        <a:gd name="T22" fmla="*/ 11 w 215"/>
                        <a:gd name="T23" fmla="*/ 20 h 168"/>
                        <a:gd name="T24" fmla="*/ 14 w 215"/>
                        <a:gd name="T25" fmla="*/ 14 h 168"/>
                        <a:gd name="T26" fmla="*/ 17 w 215"/>
                        <a:gd name="T27" fmla="*/ 19 h 168"/>
                        <a:gd name="T28" fmla="*/ 18 w 215"/>
                        <a:gd name="T29" fmla="*/ 13 h 168"/>
                        <a:gd name="T30" fmla="*/ 23 w 215"/>
                        <a:gd name="T31" fmla="*/ 17 h 168"/>
                        <a:gd name="T32" fmla="*/ 22 w 215"/>
                        <a:gd name="T33" fmla="*/ 12 h 168"/>
                        <a:gd name="T34" fmla="*/ 27 w 215"/>
                        <a:gd name="T35" fmla="*/ 12 h 168"/>
                        <a:gd name="T36" fmla="*/ 22 w 215"/>
                        <a:gd name="T37" fmla="*/ 10 h 168"/>
                        <a:gd name="T38" fmla="*/ 27 w 215"/>
                        <a:gd name="T39" fmla="*/ 8 h 168"/>
                        <a:gd name="T40" fmla="*/ 21 w 215"/>
                        <a:gd name="T41" fmla="*/ 7 h 168"/>
                        <a:gd name="T42" fmla="*/ 23 w 215"/>
                        <a:gd name="T43" fmla="*/ 4 h 168"/>
                        <a:gd name="T44" fmla="*/ 18 w 215"/>
                        <a:gd name="T45" fmla="*/ 5 h 168"/>
                        <a:gd name="T46" fmla="*/ 19 w 215"/>
                        <a:gd name="T47" fmla="*/ 0 h 168"/>
                        <a:gd name="T48" fmla="*/ 14 w 215"/>
                        <a:gd name="T49" fmla="*/ 5 h 16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15" h="168">
                          <a:moveTo>
                            <a:pt x="108" y="45"/>
                          </a:moveTo>
                          <a:lnTo>
                            <a:pt x="84" y="17"/>
                          </a:lnTo>
                          <a:lnTo>
                            <a:pt x="72" y="50"/>
                          </a:lnTo>
                          <a:lnTo>
                            <a:pt x="3" y="17"/>
                          </a:lnTo>
                          <a:lnTo>
                            <a:pt x="46" y="59"/>
                          </a:lnTo>
                          <a:lnTo>
                            <a:pt x="0" y="67"/>
                          </a:lnTo>
                          <a:lnTo>
                            <a:pt x="38" y="92"/>
                          </a:lnTo>
                          <a:lnTo>
                            <a:pt x="1" y="112"/>
                          </a:lnTo>
                          <a:lnTo>
                            <a:pt x="57" y="109"/>
                          </a:lnTo>
                          <a:lnTo>
                            <a:pt x="46" y="137"/>
                          </a:lnTo>
                          <a:lnTo>
                            <a:pt x="77" y="121"/>
                          </a:lnTo>
                          <a:lnTo>
                            <a:pt x="84" y="168"/>
                          </a:lnTo>
                          <a:lnTo>
                            <a:pt x="105" y="116"/>
                          </a:lnTo>
                          <a:lnTo>
                            <a:pt x="133" y="154"/>
                          </a:lnTo>
                          <a:lnTo>
                            <a:pt x="139" y="112"/>
                          </a:lnTo>
                          <a:lnTo>
                            <a:pt x="181" y="142"/>
                          </a:lnTo>
                          <a:lnTo>
                            <a:pt x="169" y="100"/>
                          </a:lnTo>
                          <a:lnTo>
                            <a:pt x="215" y="104"/>
                          </a:lnTo>
                          <a:lnTo>
                            <a:pt x="176" y="81"/>
                          </a:lnTo>
                          <a:lnTo>
                            <a:pt x="210" y="64"/>
                          </a:lnTo>
                          <a:lnTo>
                            <a:pt x="167" y="57"/>
                          </a:lnTo>
                          <a:lnTo>
                            <a:pt x="183" y="35"/>
                          </a:lnTo>
                          <a:lnTo>
                            <a:pt x="141" y="42"/>
                          </a:lnTo>
                          <a:lnTo>
                            <a:pt x="146" y="0"/>
                          </a:lnTo>
                          <a:lnTo>
                            <a:pt x="108" y="4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92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949" y="2689"/>
                      <a:ext cx="104" cy="82"/>
                    </a:xfrm>
                    <a:custGeom>
                      <a:avLst/>
                      <a:gdLst>
                        <a:gd name="T0" fmla="*/ 13 w 209"/>
                        <a:gd name="T1" fmla="*/ 6 h 164"/>
                        <a:gd name="T2" fmla="*/ 10 w 209"/>
                        <a:gd name="T3" fmla="*/ 3 h 164"/>
                        <a:gd name="T4" fmla="*/ 8 w 209"/>
                        <a:gd name="T5" fmla="*/ 6 h 164"/>
                        <a:gd name="T6" fmla="*/ 0 w 209"/>
                        <a:gd name="T7" fmla="*/ 3 h 164"/>
                        <a:gd name="T8" fmla="*/ 5 w 209"/>
                        <a:gd name="T9" fmla="*/ 8 h 164"/>
                        <a:gd name="T10" fmla="*/ 0 w 209"/>
                        <a:gd name="T11" fmla="*/ 9 h 164"/>
                        <a:gd name="T12" fmla="*/ 4 w 209"/>
                        <a:gd name="T13" fmla="*/ 12 h 164"/>
                        <a:gd name="T14" fmla="*/ 0 w 209"/>
                        <a:gd name="T15" fmla="*/ 14 h 164"/>
                        <a:gd name="T16" fmla="*/ 6 w 209"/>
                        <a:gd name="T17" fmla="*/ 14 h 164"/>
                        <a:gd name="T18" fmla="*/ 5 w 209"/>
                        <a:gd name="T19" fmla="*/ 17 h 164"/>
                        <a:gd name="T20" fmla="*/ 9 w 209"/>
                        <a:gd name="T21" fmla="*/ 15 h 164"/>
                        <a:gd name="T22" fmla="*/ 10 w 209"/>
                        <a:gd name="T23" fmla="*/ 21 h 164"/>
                        <a:gd name="T24" fmla="*/ 12 w 209"/>
                        <a:gd name="T25" fmla="*/ 15 h 164"/>
                        <a:gd name="T26" fmla="*/ 16 w 209"/>
                        <a:gd name="T27" fmla="*/ 19 h 164"/>
                        <a:gd name="T28" fmla="*/ 17 w 209"/>
                        <a:gd name="T29" fmla="*/ 14 h 164"/>
                        <a:gd name="T30" fmla="*/ 22 w 209"/>
                        <a:gd name="T31" fmla="*/ 18 h 164"/>
                        <a:gd name="T32" fmla="*/ 20 w 209"/>
                        <a:gd name="T33" fmla="*/ 13 h 164"/>
                        <a:gd name="T34" fmla="*/ 26 w 209"/>
                        <a:gd name="T35" fmla="*/ 13 h 164"/>
                        <a:gd name="T36" fmla="*/ 21 w 209"/>
                        <a:gd name="T37" fmla="*/ 10 h 164"/>
                        <a:gd name="T38" fmla="*/ 25 w 209"/>
                        <a:gd name="T39" fmla="*/ 8 h 164"/>
                        <a:gd name="T40" fmla="*/ 20 w 209"/>
                        <a:gd name="T41" fmla="*/ 7 h 164"/>
                        <a:gd name="T42" fmla="*/ 22 w 209"/>
                        <a:gd name="T43" fmla="*/ 5 h 164"/>
                        <a:gd name="T44" fmla="*/ 17 w 209"/>
                        <a:gd name="T45" fmla="*/ 6 h 164"/>
                        <a:gd name="T46" fmla="*/ 17 w 209"/>
                        <a:gd name="T47" fmla="*/ 0 h 164"/>
                        <a:gd name="T48" fmla="*/ 13 w 209"/>
                        <a:gd name="T49" fmla="*/ 6 h 16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09" h="164">
                          <a:moveTo>
                            <a:pt x="105" y="45"/>
                          </a:moveTo>
                          <a:lnTo>
                            <a:pt x="81" y="17"/>
                          </a:lnTo>
                          <a:lnTo>
                            <a:pt x="71" y="48"/>
                          </a:lnTo>
                          <a:lnTo>
                            <a:pt x="3" y="17"/>
                          </a:lnTo>
                          <a:lnTo>
                            <a:pt x="45" y="59"/>
                          </a:lnTo>
                          <a:lnTo>
                            <a:pt x="0" y="65"/>
                          </a:lnTo>
                          <a:lnTo>
                            <a:pt x="36" y="90"/>
                          </a:lnTo>
                          <a:lnTo>
                            <a:pt x="2" y="110"/>
                          </a:lnTo>
                          <a:lnTo>
                            <a:pt x="55" y="107"/>
                          </a:lnTo>
                          <a:lnTo>
                            <a:pt x="47" y="135"/>
                          </a:lnTo>
                          <a:lnTo>
                            <a:pt x="74" y="119"/>
                          </a:lnTo>
                          <a:lnTo>
                            <a:pt x="83" y="164"/>
                          </a:lnTo>
                          <a:lnTo>
                            <a:pt x="102" y="114"/>
                          </a:lnTo>
                          <a:lnTo>
                            <a:pt x="128" y="150"/>
                          </a:lnTo>
                          <a:lnTo>
                            <a:pt x="136" y="110"/>
                          </a:lnTo>
                          <a:lnTo>
                            <a:pt x="176" y="138"/>
                          </a:lnTo>
                          <a:lnTo>
                            <a:pt x="164" y="98"/>
                          </a:lnTo>
                          <a:lnTo>
                            <a:pt x="209" y="102"/>
                          </a:lnTo>
                          <a:lnTo>
                            <a:pt x="171" y="79"/>
                          </a:lnTo>
                          <a:lnTo>
                            <a:pt x="204" y="62"/>
                          </a:lnTo>
                          <a:lnTo>
                            <a:pt x="162" y="55"/>
                          </a:lnTo>
                          <a:lnTo>
                            <a:pt x="178" y="34"/>
                          </a:lnTo>
                          <a:lnTo>
                            <a:pt x="138" y="41"/>
                          </a:lnTo>
                          <a:lnTo>
                            <a:pt x="142" y="0"/>
                          </a:lnTo>
                          <a:lnTo>
                            <a:pt x="105" y="4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93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951" y="2691"/>
                      <a:ext cx="101" cy="79"/>
                    </a:xfrm>
                    <a:custGeom>
                      <a:avLst/>
                      <a:gdLst>
                        <a:gd name="T0" fmla="*/ 13 w 202"/>
                        <a:gd name="T1" fmla="*/ 6 h 157"/>
                        <a:gd name="T2" fmla="*/ 10 w 202"/>
                        <a:gd name="T3" fmla="*/ 2 h 157"/>
                        <a:gd name="T4" fmla="*/ 9 w 202"/>
                        <a:gd name="T5" fmla="*/ 6 h 157"/>
                        <a:gd name="T6" fmla="*/ 1 w 202"/>
                        <a:gd name="T7" fmla="*/ 2 h 157"/>
                        <a:gd name="T8" fmla="*/ 6 w 202"/>
                        <a:gd name="T9" fmla="*/ 7 h 157"/>
                        <a:gd name="T10" fmla="*/ 0 w 202"/>
                        <a:gd name="T11" fmla="*/ 8 h 157"/>
                        <a:gd name="T12" fmla="*/ 5 w 202"/>
                        <a:gd name="T13" fmla="*/ 11 h 157"/>
                        <a:gd name="T14" fmla="*/ 1 w 202"/>
                        <a:gd name="T15" fmla="*/ 14 h 157"/>
                        <a:gd name="T16" fmla="*/ 7 w 202"/>
                        <a:gd name="T17" fmla="*/ 13 h 157"/>
                        <a:gd name="T18" fmla="*/ 6 w 202"/>
                        <a:gd name="T19" fmla="*/ 16 h 157"/>
                        <a:gd name="T20" fmla="*/ 10 w 202"/>
                        <a:gd name="T21" fmla="*/ 15 h 157"/>
                        <a:gd name="T22" fmla="*/ 10 w 202"/>
                        <a:gd name="T23" fmla="*/ 20 h 157"/>
                        <a:gd name="T24" fmla="*/ 13 w 202"/>
                        <a:gd name="T25" fmla="*/ 14 h 157"/>
                        <a:gd name="T26" fmla="*/ 16 w 202"/>
                        <a:gd name="T27" fmla="*/ 18 h 157"/>
                        <a:gd name="T28" fmla="*/ 17 w 202"/>
                        <a:gd name="T29" fmla="*/ 14 h 157"/>
                        <a:gd name="T30" fmla="*/ 22 w 202"/>
                        <a:gd name="T31" fmla="*/ 17 h 157"/>
                        <a:gd name="T32" fmla="*/ 20 w 202"/>
                        <a:gd name="T33" fmla="*/ 12 h 157"/>
                        <a:gd name="T34" fmla="*/ 26 w 202"/>
                        <a:gd name="T35" fmla="*/ 13 h 157"/>
                        <a:gd name="T36" fmla="*/ 21 w 202"/>
                        <a:gd name="T37" fmla="*/ 10 h 157"/>
                        <a:gd name="T38" fmla="*/ 25 w 202"/>
                        <a:gd name="T39" fmla="*/ 8 h 157"/>
                        <a:gd name="T40" fmla="*/ 20 w 202"/>
                        <a:gd name="T41" fmla="*/ 7 h 157"/>
                        <a:gd name="T42" fmla="*/ 22 w 202"/>
                        <a:gd name="T43" fmla="*/ 5 h 157"/>
                        <a:gd name="T44" fmla="*/ 17 w 202"/>
                        <a:gd name="T45" fmla="*/ 5 h 157"/>
                        <a:gd name="T46" fmla="*/ 18 w 202"/>
                        <a:gd name="T47" fmla="*/ 0 h 157"/>
                        <a:gd name="T48" fmla="*/ 13 w 202"/>
                        <a:gd name="T49" fmla="*/ 6 h 15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02" h="157">
                          <a:moveTo>
                            <a:pt x="102" y="44"/>
                          </a:moveTo>
                          <a:lnTo>
                            <a:pt x="78" y="16"/>
                          </a:lnTo>
                          <a:lnTo>
                            <a:pt x="70" y="47"/>
                          </a:lnTo>
                          <a:lnTo>
                            <a:pt x="4" y="16"/>
                          </a:lnTo>
                          <a:lnTo>
                            <a:pt x="44" y="56"/>
                          </a:lnTo>
                          <a:lnTo>
                            <a:pt x="0" y="64"/>
                          </a:lnTo>
                          <a:lnTo>
                            <a:pt x="37" y="87"/>
                          </a:lnTo>
                          <a:lnTo>
                            <a:pt x="2" y="106"/>
                          </a:lnTo>
                          <a:lnTo>
                            <a:pt x="54" y="102"/>
                          </a:lnTo>
                          <a:lnTo>
                            <a:pt x="45" y="128"/>
                          </a:lnTo>
                          <a:lnTo>
                            <a:pt x="73" y="114"/>
                          </a:lnTo>
                          <a:lnTo>
                            <a:pt x="80" y="157"/>
                          </a:lnTo>
                          <a:lnTo>
                            <a:pt x="99" y="109"/>
                          </a:lnTo>
                          <a:lnTo>
                            <a:pt x="125" y="144"/>
                          </a:lnTo>
                          <a:lnTo>
                            <a:pt x="132" y="106"/>
                          </a:lnTo>
                          <a:lnTo>
                            <a:pt x="170" y="133"/>
                          </a:lnTo>
                          <a:lnTo>
                            <a:pt x="159" y="95"/>
                          </a:lnTo>
                          <a:lnTo>
                            <a:pt x="202" y="97"/>
                          </a:lnTo>
                          <a:lnTo>
                            <a:pt x="165" y="78"/>
                          </a:lnTo>
                          <a:lnTo>
                            <a:pt x="197" y="59"/>
                          </a:lnTo>
                          <a:lnTo>
                            <a:pt x="158" y="54"/>
                          </a:lnTo>
                          <a:lnTo>
                            <a:pt x="173" y="33"/>
                          </a:lnTo>
                          <a:lnTo>
                            <a:pt x="133" y="40"/>
                          </a:lnTo>
                          <a:lnTo>
                            <a:pt x="137" y="0"/>
                          </a:lnTo>
                          <a:lnTo>
                            <a:pt x="102" y="4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94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952" y="2692"/>
                      <a:ext cx="98" cy="77"/>
                    </a:xfrm>
                    <a:custGeom>
                      <a:avLst/>
                      <a:gdLst>
                        <a:gd name="T0" fmla="*/ 13 w 195"/>
                        <a:gd name="T1" fmla="*/ 6 h 154"/>
                        <a:gd name="T2" fmla="*/ 10 w 195"/>
                        <a:gd name="T3" fmla="*/ 2 h 154"/>
                        <a:gd name="T4" fmla="*/ 9 w 195"/>
                        <a:gd name="T5" fmla="*/ 6 h 154"/>
                        <a:gd name="T6" fmla="*/ 1 w 195"/>
                        <a:gd name="T7" fmla="*/ 2 h 154"/>
                        <a:gd name="T8" fmla="*/ 6 w 195"/>
                        <a:gd name="T9" fmla="*/ 7 h 154"/>
                        <a:gd name="T10" fmla="*/ 0 w 195"/>
                        <a:gd name="T11" fmla="*/ 8 h 154"/>
                        <a:gd name="T12" fmla="*/ 5 w 195"/>
                        <a:gd name="T13" fmla="*/ 11 h 154"/>
                        <a:gd name="T14" fmla="*/ 1 w 195"/>
                        <a:gd name="T15" fmla="*/ 13 h 154"/>
                        <a:gd name="T16" fmla="*/ 7 w 195"/>
                        <a:gd name="T17" fmla="*/ 13 h 154"/>
                        <a:gd name="T18" fmla="*/ 6 w 195"/>
                        <a:gd name="T19" fmla="*/ 16 h 154"/>
                        <a:gd name="T20" fmla="*/ 9 w 195"/>
                        <a:gd name="T21" fmla="*/ 14 h 154"/>
                        <a:gd name="T22" fmla="*/ 10 w 195"/>
                        <a:gd name="T23" fmla="*/ 20 h 154"/>
                        <a:gd name="T24" fmla="*/ 12 w 195"/>
                        <a:gd name="T25" fmla="*/ 14 h 154"/>
                        <a:gd name="T26" fmla="*/ 15 w 195"/>
                        <a:gd name="T27" fmla="*/ 18 h 154"/>
                        <a:gd name="T28" fmla="*/ 16 w 195"/>
                        <a:gd name="T29" fmla="*/ 13 h 154"/>
                        <a:gd name="T30" fmla="*/ 21 w 195"/>
                        <a:gd name="T31" fmla="*/ 17 h 154"/>
                        <a:gd name="T32" fmla="*/ 20 w 195"/>
                        <a:gd name="T33" fmla="*/ 12 h 154"/>
                        <a:gd name="T34" fmla="*/ 25 w 195"/>
                        <a:gd name="T35" fmla="*/ 12 h 154"/>
                        <a:gd name="T36" fmla="*/ 20 w 195"/>
                        <a:gd name="T37" fmla="*/ 10 h 154"/>
                        <a:gd name="T38" fmla="*/ 24 w 195"/>
                        <a:gd name="T39" fmla="*/ 8 h 154"/>
                        <a:gd name="T40" fmla="*/ 19 w 195"/>
                        <a:gd name="T41" fmla="*/ 7 h 154"/>
                        <a:gd name="T42" fmla="*/ 21 w 195"/>
                        <a:gd name="T43" fmla="*/ 5 h 154"/>
                        <a:gd name="T44" fmla="*/ 16 w 195"/>
                        <a:gd name="T45" fmla="*/ 5 h 154"/>
                        <a:gd name="T46" fmla="*/ 17 w 195"/>
                        <a:gd name="T47" fmla="*/ 0 h 154"/>
                        <a:gd name="T48" fmla="*/ 13 w 195"/>
                        <a:gd name="T49" fmla="*/ 6 h 15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95" h="154">
                          <a:moveTo>
                            <a:pt x="98" y="42"/>
                          </a:moveTo>
                          <a:lnTo>
                            <a:pt x="76" y="16"/>
                          </a:lnTo>
                          <a:lnTo>
                            <a:pt x="66" y="45"/>
                          </a:lnTo>
                          <a:lnTo>
                            <a:pt x="3" y="16"/>
                          </a:lnTo>
                          <a:lnTo>
                            <a:pt x="41" y="54"/>
                          </a:lnTo>
                          <a:lnTo>
                            <a:pt x="0" y="62"/>
                          </a:lnTo>
                          <a:lnTo>
                            <a:pt x="34" y="85"/>
                          </a:lnTo>
                          <a:lnTo>
                            <a:pt x="2" y="104"/>
                          </a:lnTo>
                          <a:lnTo>
                            <a:pt x="52" y="100"/>
                          </a:lnTo>
                          <a:lnTo>
                            <a:pt x="43" y="126"/>
                          </a:lnTo>
                          <a:lnTo>
                            <a:pt x="69" y="111"/>
                          </a:lnTo>
                          <a:lnTo>
                            <a:pt x="78" y="154"/>
                          </a:lnTo>
                          <a:lnTo>
                            <a:pt x="95" y="105"/>
                          </a:lnTo>
                          <a:lnTo>
                            <a:pt x="119" y="140"/>
                          </a:lnTo>
                          <a:lnTo>
                            <a:pt x="128" y="104"/>
                          </a:lnTo>
                          <a:lnTo>
                            <a:pt x="164" y="130"/>
                          </a:lnTo>
                          <a:lnTo>
                            <a:pt x="154" y="93"/>
                          </a:lnTo>
                          <a:lnTo>
                            <a:pt x="195" y="95"/>
                          </a:lnTo>
                          <a:lnTo>
                            <a:pt x="159" y="76"/>
                          </a:lnTo>
                          <a:lnTo>
                            <a:pt x="190" y="59"/>
                          </a:lnTo>
                          <a:lnTo>
                            <a:pt x="152" y="52"/>
                          </a:lnTo>
                          <a:lnTo>
                            <a:pt x="166" y="33"/>
                          </a:lnTo>
                          <a:lnTo>
                            <a:pt x="128" y="38"/>
                          </a:lnTo>
                          <a:lnTo>
                            <a:pt x="131" y="0"/>
                          </a:lnTo>
                          <a:lnTo>
                            <a:pt x="98" y="4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95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954" y="2694"/>
                      <a:ext cx="94" cy="73"/>
                    </a:xfrm>
                    <a:custGeom>
                      <a:avLst/>
                      <a:gdLst>
                        <a:gd name="T0" fmla="*/ 11 w 189"/>
                        <a:gd name="T1" fmla="*/ 5 h 146"/>
                        <a:gd name="T2" fmla="*/ 9 w 189"/>
                        <a:gd name="T3" fmla="*/ 2 h 146"/>
                        <a:gd name="T4" fmla="*/ 8 w 189"/>
                        <a:gd name="T5" fmla="*/ 6 h 146"/>
                        <a:gd name="T6" fmla="*/ 0 w 189"/>
                        <a:gd name="T7" fmla="*/ 2 h 146"/>
                        <a:gd name="T8" fmla="*/ 5 w 189"/>
                        <a:gd name="T9" fmla="*/ 7 h 146"/>
                        <a:gd name="T10" fmla="*/ 0 w 189"/>
                        <a:gd name="T11" fmla="*/ 8 h 146"/>
                        <a:gd name="T12" fmla="*/ 4 w 189"/>
                        <a:gd name="T13" fmla="*/ 10 h 146"/>
                        <a:gd name="T14" fmla="*/ 0 w 189"/>
                        <a:gd name="T15" fmla="*/ 13 h 146"/>
                        <a:gd name="T16" fmla="*/ 6 w 189"/>
                        <a:gd name="T17" fmla="*/ 12 h 146"/>
                        <a:gd name="T18" fmla="*/ 5 w 189"/>
                        <a:gd name="T19" fmla="*/ 15 h 146"/>
                        <a:gd name="T20" fmla="*/ 8 w 189"/>
                        <a:gd name="T21" fmla="*/ 14 h 146"/>
                        <a:gd name="T22" fmla="*/ 9 w 189"/>
                        <a:gd name="T23" fmla="*/ 19 h 146"/>
                        <a:gd name="T24" fmla="*/ 11 w 189"/>
                        <a:gd name="T25" fmla="*/ 13 h 146"/>
                        <a:gd name="T26" fmla="*/ 14 w 189"/>
                        <a:gd name="T27" fmla="*/ 17 h 146"/>
                        <a:gd name="T28" fmla="*/ 15 w 189"/>
                        <a:gd name="T29" fmla="*/ 13 h 146"/>
                        <a:gd name="T30" fmla="*/ 19 w 189"/>
                        <a:gd name="T31" fmla="*/ 16 h 146"/>
                        <a:gd name="T32" fmla="*/ 18 w 189"/>
                        <a:gd name="T33" fmla="*/ 11 h 146"/>
                        <a:gd name="T34" fmla="*/ 23 w 189"/>
                        <a:gd name="T35" fmla="*/ 12 h 146"/>
                        <a:gd name="T36" fmla="*/ 19 w 189"/>
                        <a:gd name="T37" fmla="*/ 9 h 146"/>
                        <a:gd name="T38" fmla="*/ 23 w 189"/>
                        <a:gd name="T39" fmla="*/ 7 h 146"/>
                        <a:gd name="T40" fmla="*/ 18 w 189"/>
                        <a:gd name="T41" fmla="*/ 7 h 146"/>
                        <a:gd name="T42" fmla="*/ 20 w 189"/>
                        <a:gd name="T43" fmla="*/ 4 h 146"/>
                        <a:gd name="T44" fmla="*/ 15 w 189"/>
                        <a:gd name="T45" fmla="*/ 5 h 146"/>
                        <a:gd name="T46" fmla="*/ 16 w 189"/>
                        <a:gd name="T47" fmla="*/ 0 h 146"/>
                        <a:gd name="T48" fmla="*/ 11 w 189"/>
                        <a:gd name="T49" fmla="*/ 5 h 14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89" h="146">
                          <a:moveTo>
                            <a:pt x="95" y="39"/>
                          </a:moveTo>
                          <a:lnTo>
                            <a:pt x="73" y="15"/>
                          </a:lnTo>
                          <a:lnTo>
                            <a:pt x="64" y="43"/>
                          </a:lnTo>
                          <a:lnTo>
                            <a:pt x="4" y="15"/>
                          </a:lnTo>
                          <a:lnTo>
                            <a:pt x="40" y="51"/>
                          </a:lnTo>
                          <a:lnTo>
                            <a:pt x="0" y="58"/>
                          </a:lnTo>
                          <a:lnTo>
                            <a:pt x="33" y="79"/>
                          </a:lnTo>
                          <a:lnTo>
                            <a:pt x="2" y="98"/>
                          </a:lnTo>
                          <a:lnTo>
                            <a:pt x="50" y="94"/>
                          </a:lnTo>
                          <a:lnTo>
                            <a:pt x="42" y="120"/>
                          </a:lnTo>
                          <a:lnTo>
                            <a:pt x="68" y="105"/>
                          </a:lnTo>
                          <a:lnTo>
                            <a:pt x="75" y="146"/>
                          </a:lnTo>
                          <a:lnTo>
                            <a:pt x="92" y="101"/>
                          </a:lnTo>
                          <a:lnTo>
                            <a:pt x="116" y="134"/>
                          </a:lnTo>
                          <a:lnTo>
                            <a:pt x="123" y="98"/>
                          </a:lnTo>
                          <a:lnTo>
                            <a:pt x="159" y="124"/>
                          </a:lnTo>
                          <a:lnTo>
                            <a:pt x="147" y="88"/>
                          </a:lnTo>
                          <a:lnTo>
                            <a:pt x="189" y="91"/>
                          </a:lnTo>
                          <a:lnTo>
                            <a:pt x="154" y="72"/>
                          </a:lnTo>
                          <a:lnTo>
                            <a:pt x="185" y="55"/>
                          </a:lnTo>
                          <a:lnTo>
                            <a:pt x="147" y="50"/>
                          </a:lnTo>
                          <a:lnTo>
                            <a:pt x="161" y="31"/>
                          </a:lnTo>
                          <a:lnTo>
                            <a:pt x="125" y="36"/>
                          </a:lnTo>
                          <a:lnTo>
                            <a:pt x="128" y="0"/>
                          </a:lnTo>
                          <a:lnTo>
                            <a:pt x="95" y="3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96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956" y="2695"/>
                      <a:ext cx="91" cy="71"/>
                    </a:xfrm>
                    <a:custGeom>
                      <a:avLst/>
                      <a:gdLst>
                        <a:gd name="T0" fmla="*/ 12 w 181"/>
                        <a:gd name="T1" fmla="*/ 5 h 144"/>
                        <a:gd name="T2" fmla="*/ 9 w 181"/>
                        <a:gd name="T3" fmla="*/ 2 h 144"/>
                        <a:gd name="T4" fmla="*/ 8 w 181"/>
                        <a:gd name="T5" fmla="*/ 5 h 144"/>
                        <a:gd name="T6" fmla="*/ 1 w 181"/>
                        <a:gd name="T7" fmla="*/ 2 h 144"/>
                        <a:gd name="T8" fmla="*/ 5 w 181"/>
                        <a:gd name="T9" fmla="*/ 6 h 144"/>
                        <a:gd name="T10" fmla="*/ 0 w 181"/>
                        <a:gd name="T11" fmla="*/ 7 h 144"/>
                        <a:gd name="T12" fmla="*/ 4 w 181"/>
                        <a:gd name="T13" fmla="*/ 9 h 144"/>
                        <a:gd name="T14" fmla="*/ 1 w 181"/>
                        <a:gd name="T15" fmla="*/ 12 h 144"/>
                        <a:gd name="T16" fmla="*/ 6 w 181"/>
                        <a:gd name="T17" fmla="*/ 11 h 144"/>
                        <a:gd name="T18" fmla="*/ 5 w 181"/>
                        <a:gd name="T19" fmla="*/ 14 h 144"/>
                        <a:gd name="T20" fmla="*/ 9 w 181"/>
                        <a:gd name="T21" fmla="*/ 12 h 144"/>
                        <a:gd name="T22" fmla="*/ 9 w 181"/>
                        <a:gd name="T23" fmla="*/ 17 h 144"/>
                        <a:gd name="T24" fmla="*/ 11 w 181"/>
                        <a:gd name="T25" fmla="*/ 12 h 144"/>
                        <a:gd name="T26" fmla="*/ 14 w 181"/>
                        <a:gd name="T27" fmla="*/ 16 h 144"/>
                        <a:gd name="T28" fmla="*/ 15 w 181"/>
                        <a:gd name="T29" fmla="*/ 12 h 144"/>
                        <a:gd name="T30" fmla="*/ 19 w 181"/>
                        <a:gd name="T31" fmla="*/ 15 h 144"/>
                        <a:gd name="T32" fmla="*/ 18 w 181"/>
                        <a:gd name="T33" fmla="*/ 10 h 144"/>
                        <a:gd name="T34" fmla="*/ 23 w 181"/>
                        <a:gd name="T35" fmla="*/ 10 h 144"/>
                        <a:gd name="T36" fmla="*/ 19 w 181"/>
                        <a:gd name="T37" fmla="*/ 8 h 144"/>
                        <a:gd name="T38" fmla="*/ 23 w 181"/>
                        <a:gd name="T39" fmla="*/ 6 h 144"/>
                        <a:gd name="T40" fmla="*/ 18 w 181"/>
                        <a:gd name="T41" fmla="*/ 6 h 144"/>
                        <a:gd name="T42" fmla="*/ 20 w 181"/>
                        <a:gd name="T43" fmla="*/ 3 h 144"/>
                        <a:gd name="T44" fmla="*/ 15 w 181"/>
                        <a:gd name="T45" fmla="*/ 4 h 144"/>
                        <a:gd name="T46" fmla="*/ 16 w 181"/>
                        <a:gd name="T47" fmla="*/ 0 h 144"/>
                        <a:gd name="T48" fmla="*/ 12 w 181"/>
                        <a:gd name="T49" fmla="*/ 5 h 14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81" h="144">
                          <a:moveTo>
                            <a:pt x="91" y="40"/>
                          </a:moveTo>
                          <a:lnTo>
                            <a:pt x="71" y="16"/>
                          </a:lnTo>
                          <a:lnTo>
                            <a:pt x="62" y="43"/>
                          </a:lnTo>
                          <a:lnTo>
                            <a:pt x="3" y="16"/>
                          </a:lnTo>
                          <a:lnTo>
                            <a:pt x="38" y="50"/>
                          </a:lnTo>
                          <a:lnTo>
                            <a:pt x="0" y="57"/>
                          </a:lnTo>
                          <a:lnTo>
                            <a:pt x="31" y="78"/>
                          </a:lnTo>
                          <a:lnTo>
                            <a:pt x="2" y="97"/>
                          </a:lnTo>
                          <a:lnTo>
                            <a:pt x="48" y="93"/>
                          </a:lnTo>
                          <a:lnTo>
                            <a:pt x="40" y="118"/>
                          </a:lnTo>
                          <a:lnTo>
                            <a:pt x="65" y="104"/>
                          </a:lnTo>
                          <a:lnTo>
                            <a:pt x="71" y="144"/>
                          </a:lnTo>
                          <a:lnTo>
                            <a:pt x="88" y="99"/>
                          </a:lnTo>
                          <a:lnTo>
                            <a:pt x="112" y="131"/>
                          </a:lnTo>
                          <a:lnTo>
                            <a:pt x="117" y="97"/>
                          </a:lnTo>
                          <a:lnTo>
                            <a:pt x="152" y="121"/>
                          </a:lnTo>
                          <a:lnTo>
                            <a:pt x="141" y="87"/>
                          </a:lnTo>
                          <a:lnTo>
                            <a:pt x="181" y="88"/>
                          </a:lnTo>
                          <a:lnTo>
                            <a:pt x="148" y="71"/>
                          </a:lnTo>
                          <a:lnTo>
                            <a:pt x="178" y="54"/>
                          </a:lnTo>
                          <a:lnTo>
                            <a:pt x="141" y="49"/>
                          </a:lnTo>
                          <a:lnTo>
                            <a:pt x="155" y="30"/>
                          </a:lnTo>
                          <a:lnTo>
                            <a:pt x="119" y="37"/>
                          </a:lnTo>
                          <a:lnTo>
                            <a:pt x="122" y="0"/>
                          </a:lnTo>
                          <a:lnTo>
                            <a:pt x="91" y="4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97" name="Freeform 196"/>
                    <p:cNvSpPr>
                      <a:spLocks/>
                    </p:cNvSpPr>
                    <p:nvPr/>
                  </p:nvSpPr>
                  <p:spPr bwMode="auto">
                    <a:xfrm>
                      <a:off x="958" y="2696"/>
                      <a:ext cx="87" cy="69"/>
                    </a:xfrm>
                    <a:custGeom>
                      <a:avLst/>
                      <a:gdLst>
                        <a:gd name="T0" fmla="*/ 11 w 175"/>
                        <a:gd name="T1" fmla="*/ 5 h 136"/>
                        <a:gd name="T2" fmla="*/ 8 w 175"/>
                        <a:gd name="T3" fmla="*/ 2 h 136"/>
                        <a:gd name="T4" fmla="*/ 7 w 175"/>
                        <a:gd name="T5" fmla="*/ 5 h 136"/>
                        <a:gd name="T6" fmla="*/ 0 w 175"/>
                        <a:gd name="T7" fmla="*/ 2 h 136"/>
                        <a:gd name="T8" fmla="*/ 4 w 175"/>
                        <a:gd name="T9" fmla="*/ 6 h 136"/>
                        <a:gd name="T10" fmla="*/ 0 w 175"/>
                        <a:gd name="T11" fmla="*/ 7 h 136"/>
                        <a:gd name="T12" fmla="*/ 3 w 175"/>
                        <a:gd name="T13" fmla="*/ 10 h 136"/>
                        <a:gd name="T14" fmla="*/ 0 w 175"/>
                        <a:gd name="T15" fmla="*/ 12 h 136"/>
                        <a:gd name="T16" fmla="*/ 5 w 175"/>
                        <a:gd name="T17" fmla="*/ 12 h 136"/>
                        <a:gd name="T18" fmla="*/ 4 w 175"/>
                        <a:gd name="T19" fmla="*/ 15 h 136"/>
                        <a:gd name="T20" fmla="*/ 7 w 175"/>
                        <a:gd name="T21" fmla="*/ 13 h 136"/>
                        <a:gd name="T22" fmla="*/ 8 w 175"/>
                        <a:gd name="T23" fmla="*/ 18 h 136"/>
                        <a:gd name="T24" fmla="*/ 10 w 175"/>
                        <a:gd name="T25" fmla="*/ 12 h 136"/>
                        <a:gd name="T26" fmla="*/ 13 w 175"/>
                        <a:gd name="T27" fmla="*/ 16 h 136"/>
                        <a:gd name="T28" fmla="*/ 14 w 175"/>
                        <a:gd name="T29" fmla="*/ 12 h 136"/>
                        <a:gd name="T30" fmla="*/ 18 w 175"/>
                        <a:gd name="T31" fmla="*/ 15 h 136"/>
                        <a:gd name="T32" fmla="*/ 17 w 175"/>
                        <a:gd name="T33" fmla="*/ 11 h 136"/>
                        <a:gd name="T34" fmla="*/ 21 w 175"/>
                        <a:gd name="T35" fmla="*/ 11 h 136"/>
                        <a:gd name="T36" fmla="*/ 17 w 175"/>
                        <a:gd name="T37" fmla="*/ 9 h 136"/>
                        <a:gd name="T38" fmla="*/ 21 w 175"/>
                        <a:gd name="T39" fmla="*/ 7 h 136"/>
                        <a:gd name="T40" fmla="*/ 17 w 175"/>
                        <a:gd name="T41" fmla="*/ 6 h 136"/>
                        <a:gd name="T42" fmla="*/ 18 w 175"/>
                        <a:gd name="T43" fmla="*/ 4 h 136"/>
                        <a:gd name="T44" fmla="*/ 14 w 175"/>
                        <a:gd name="T45" fmla="*/ 5 h 136"/>
                        <a:gd name="T46" fmla="*/ 14 w 175"/>
                        <a:gd name="T47" fmla="*/ 0 h 136"/>
                        <a:gd name="T48" fmla="*/ 11 w 175"/>
                        <a:gd name="T49" fmla="*/ 5 h 1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75" h="136">
                          <a:moveTo>
                            <a:pt x="88" y="38"/>
                          </a:moveTo>
                          <a:lnTo>
                            <a:pt x="68" y="14"/>
                          </a:lnTo>
                          <a:lnTo>
                            <a:pt x="59" y="39"/>
                          </a:lnTo>
                          <a:lnTo>
                            <a:pt x="4" y="14"/>
                          </a:lnTo>
                          <a:lnTo>
                            <a:pt x="38" y="48"/>
                          </a:lnTo>
                          <a:lnTo>
                            <a:pt x="0" y="55"/>
                          </a:lnTo>
                          <a:lnTo>
                            <a:pt x="31" y="74"/>
                          </a:lnTo>
                          <a:lnTo>
                            <a:pt x="2" y="91"/>
                          </a:lnTo>
                          <a:lnTo>
                            <a:pt x="47" y="88"/>
                          </a:lnTo>
                          <a:lnTo>
                            <a:pt x="38" y="112"/>
                          </a:lnTo>
                          <a:lnTo>
                            <a:pt x="62" y="98"/>
                          </a:lnTo>
                          <a:lnTo>
                            <a:pt x="69" y="136"/>
                          </a:lnTo>
                          <a:lnTo>
                            <a:pt x="85" y="95"/>
                          </a:lnTo>
                          <a:lnTo>
                            <a:pt x="107" y="124"/>
                          </a:lnTo>
                          <a:lnTo>
                            <a:pt x="114" y="91"/>
                          </a:lnTo>
                          <a:lnTo>
                            <a:pt x="147" y="115"/>
                          </a:lnTo>
                          <a:lnTo>
                            <a:pt x="137" y="83"/>
                          </a:lnTo>
                          <a:lnTo>
                            <a:pt x="175" y="84"/>
                          </a:lnTo>
                          <a:lnTo>
                            <a:pt x="142" y="67"/>
                          </a:lnTo>
                          <a:lnTo>
                            <a:pt x="171" y="51"/>
                          </a:lnTo>
                          <a:lnTo>
                            <a:pt x="137" y="46"/>
                          </a:lnTo>
                          <a:lnTo>
                            <a:pt x="149" y="29"/>
                          </a:lnTo>
                          <a:lnTo>
                            <a:pt x="116" y="34"/>
                          </a:lnTo>
                          <a:lnTo>
                            <a:pt x="118" y="0"/>
                          </a:lnTo>
                          <a:lnTo>
                            <a:pt x="88" y="3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98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959" y="2697"/>
                      <a:ext cx="84" cy="67"/>
                    </a:xfrm>
                    <a:custGeom>
                      <a:avLst/>
                      <a:gdLst>
                        <a:gd name="T0" fmla="*/ 11 w 167"/>
                        <a:gd name="T1" fmla="*/ 5 h 133"/>
                        <a:gd name="T2" fmla="*/ 9 w 167"/>
                        <a:gd name="T3" fmla="*/ 2 h 133"/>
                        <a:gd name="T4" fmla="*/ 8 w 167"/>
                        <a:gd name="T5" fmla="*/ 5 h 133"/>
                        <a:gd name="T6" fmla="*/ 1 w 167"/>
                        <a:gd name="T7" fmla="*/ 2 h 133"/>
                        <a:gd name="T8" fmla="*/ 5 w 167"/>
                        <a:gd name="T9" fmla="*/ 6 h 133"/>
                        <a:gd name="T10" fmla="*/ 0 w 167"/>
                        <a:gd name="T11" fmla="*/ 7 h 133"/>
                        <a:gd name="T12" fmla="*/ 4 w 167"/>
                        <a:gd name="T13" fmla="*/ 10 h 133"/>
                        <a:gd name="T14" fmla="*/ 1 w 167"/>
                        <a:gd name="T15" fmla="*/ 12 h 133"/>
                        <a:gd name="T16" fmla="*/ 6 w 167"/>
                        <a:gd name="T17" fmla="*/ 11 h 133"/>
                        <a:gd name="T18" fmla="*/ 5 w 167"/>
                        <a:gd name="T19" fmla="*/ 14 h 133"/>
                        <a:gd name="T20" fmla="*/ 8 w 167"/>
                        <a:gd name="T21" fmla="*/ 13 h 133"/>
                        <a:gd name="T22" fmla="*/ 9 w 167"/>
                        <a:gd name="T23" fmla="*/ 17 h 133"/>
                        <a:gd name="T24" fmla="*/ 11 w 167"/>
                        <a:gd name="T25" fmla="*/ 12 h 133"/>
                        <a:gd name="T26" fmla="*/ 13 w 167"/>
                        <a:gd name="T27" fmla="*/ 16 h 133"/>
                        <a:gd name="T28" fmla="*/ 14 w 167"/>
                        <a:gd name="T29" fmla="*/ 12 h 133"/>
                        <a:gd name="T30" fmla="*/ 18 w 167"/>
                        <a:gd name="T31" fmla="*/ 15 h 133"/>
                        <a:gd name="T32" fmla="*/ 17 w 167"/>
                        <a:gd name="T33" fmla="*/ 10 h 133"/>
                        <a:gd name="T34" fmla="*/ 21 w 167"/>
                        <a:gd name="T35" fmla="*/ 11 h 133"/>
                        <a:gd name="T36" fmla="*/ 17 w 167"/>
                        <a:gd name="T37" fmla="*/ 9 h 133"/>
                        <a:gd name="T38" fmla="*/ 21 w 167"/>
                        <a:gd name="T39" fmla="*/ 7 h 133"/>
                        <a:gd name="T40" fmla="*/ 17 w 167"/>
                        <a:gd name="T41" fmla="*/ 6 h 133"/>
                        <a:gd name="T42" fmla="*/ 18 w 167"/>
                        <a:gd name="T43" fmla="*/ 4 h 133"/>
                        <a:gd name="T44" fmla="*/ 14 w 167"/>
                        <a:gd name="T45" fmla="*/ 5 h 133"/>
                        <a:gd name="T46" fmla="*/ 15 w 167"/>
                        <a:gd name="T47" fmla="*/ 0 h 133"/>
                        <a:gd name="T48" fmla="*/ 11 w 167"/>
                        <a:gd name="T49" fmla="*/ 5 h 133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67" h="133">
                          <a:moveTo>
                            <a:pt x="84" y="37"/>
                          </a:moveTo>
                          <a:lnTo>
                            <a:pt x="65" y="14"/>
                          </a:lnTo>
                          <a:lnTo>
                            <a:pt x="57" y="40"/>
                          </a:lnTo>
                          <a:lnTo>
                            <a:pt x="3" y="14"/>
                          </a:lnTo>
                          <a:lnTo>
                            <a:pt x="36" y="47"/>
                          </a:lnTo>
                          <a:lnTo>
                            <a:pt x="0" y="54"/>
                          </a:lnTo>
                          <a:lnTo>
                            <a:pt x="29" y="73"/>
                          </a:lnTo>
                          <a:lnTo>
                            <a:pt x="1" y="90"/>
                          </a:lnTo>
                          <a:lnTo>
                            <a:pt x="45" y="87"/>
                          </a:lnTo>
                          <a:lnTo>
                            <a:pt x="36" y="109"/>
                          </a:lnTo>
                          <a:lnTo>
                            <a:pt x="60" y="97"/>
                          </a:lnTo>
                          <a:lnTo>
                            <a:pt x="65" y="133"/>
                          </a:lnTo>
                          <a:lnTo>
                            <a:pt x="81" y="92"/>
                          </a:lnTo>
                          <a:lnTo>
                            <a:pt x="103" y="123"/>
                          </a:lnTo>
                          <a:lnTo>
                            <a:pt x="109" y="90"/>
                          </a:lnTo>
                          <a:lnTo>
                            <a:pt x="141" y="113"/>
                          </a:lnTo>
                          <a:lnTo>
                            <a:pt x="131" y="80"/>
                          </a:lnTo>
                          <a:lnTo>
                            <a:pt x="167" y="83"/>
                          </a:lnTo>
                          <a:lnTo>
                            <a:pt x="136" y="66"/>
                          </a:lnTo>
                          <a:lnTo>
                            <a:pt x="164" y="50"/>
                          </a:lnTo>
                          <a:lnTo>
                            <a:pt x="129" y="45"/>
                          </a:lnTo>
                          <a:lnTo>
                            <a:pt x="143" y="28"/>
                          </a:lnTo>
                          <a:lnTo>
                            <a:pt x="110" y="33"/>
                          </a:lnTo>
                          <a:lnTo>
                            <a:pt x="114" y="0"/>
                          </a:lnTo>
                          <a:lnTo>
                            <a:pt x="84" y="3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99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961" y="2699"/>
                      <a:ext cx="80" cy="63"/>
                    </a:xfrm>
                    <a:custGeom>
                      <a:avLst/>
                      <a:gdLst>
                        <a:gd name="T0" fmla="*/ 10 w 161"/>
                        <a:gd name="T1" fmla="*/ 5 h 126"/>
                        <a:gd name="T2" fmla="*/ 7 w 161"/>
                        <a:gd name="T3" fmla="*/ 2 h 126"/>
                        <a:gd name="T4" fmla="*/ 6 w 161"/>
                        <a:gd name="T5" fmla="*/ 5 h 126"/>
                        <a:gd name="T6" fmla="*/ 0 w 161"/>
                        <a:gd name="T7" fmla="*/ 2 h 126"/>
                        <a:gd name="T8" fmla="*/ 4 w 161"/>
                        <a:gd name="T9" fmla="*/ 6 h 126"/>
                        <a:gd name="T10" fmla="*/ 0 w 161"/>
                        <a:gd name="T11" fmla="*/ 7 h 126"/>
                        <a:gd name="T12" fmla="*/ 3 w 161"/>
                        <a:gd name="T13" fmla="*/ 9 h 126"/>
                        <a:gd name="T14" fmla="*/ 0 w 161"/>
                        <a:gd name="T15" fmla="*/ 11 h 126"/>
                        <a:gd name="T16" fmla="*/ 5 w 161"/>
                        <a:gd name="T17" fmla="*/ 11 h 126"/>
                        <a:gd name="T18" fmla="*/ 4 w 161"/>
                        <a:gd name="T19" fmla="*/ 13 h 126"/>
                        <a:gd name="T20" fmla="*/ 7 w 161"/>
                        <a:gd name="T21" fmla="*/ 12 h 126"/>
                        <a:gd name="T22" fmla="*/ 8 w 161"/>
                        <a:gd name="T23" fmla="*/ 16 h 126"/>
                        <a:gd name="T24" fmla="*/ 10 w 161"/>
                        <a:gd name="T25" fmla="*/ 11 h 126"/>
                        <a:gd name="T26" fmla="*/ 12 w 161"/>
                        <a:gd name="T27" fmla="*/ 15 h 126"/>
                        <a:gd name="T28" fmla="*/ 13 w 161"/>
                        <a:gd name="T29" fmla="*/ 11 h 126"/>
                        <a:gd name="T30" fmla="*/ 16 w 161"/>
                        <a:gd name="T31" fmla="*/ 14 h 126"/>
                        <a:gd name="T32" fmla="*/ 15 w 161"/>
                        <a:gd name="T33" fmla="*/ 10 h 126"/>
                        <a:gd name="T34" fmla="*/ 20 w 161"/>
                        <a:gd name="T35" fmla="*/ 10 h 126"/>
                        <a:gd name="T36" fmla="*/ 16 w 161"/>
                        <a:gd name="T37" fmla="*/ 8 h 126"/>
                        <a:gd name="T38" fmla="*/ 19 w 161"/>
                        <a:gd name="T39" fmla="*/ 6 h 126"/>
                        <a:gd name="T40" fmla="*/ 15 w 161"/>
                        <a:gd name="T41" fmla="*/ 6 h 126"/>
                        <a:gd name="T42" fmla="*/ 17 w 161"/>
                        <a:gd name="T43" fmla="*/ 4 h 126"/>
                        <a:gd name="T44" fmla="*/ 13 w 161"/>
                        <a:gd name="T45" fmla="*/ 4 h 126"/>
                        <a:gd name="T46" fmla="*/ 13 w 161"/>
                        <a:gd name="T47" fmla="*/ 0 h 126"/>
                        <a:gd name="T48" fmla="*/ 10 w 161"/>
                        <a:gd name="T49" fmla="*/ 5 h 1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61" h="126">
                          <a:moveTo>
                            <a:pt x="81" y="34"/>
                          </a:moveTo>
                          <a:lnTo>
                            <a:pt x="62" y="14"/>
                          </a:lnTo>
                          <a:lnTo>
                            <a:pt x="55" y="38"/>
                          </a:lnTo>
                          <a:lnTo>
                            <a:pt x="4" y="14"/>
                          </a:lnTo>
                          <a:lnTo>
                            <a:pt x="35" y="45"/>
                          </a:lnTo>
                          <a:lnTo>
                            <a:pt x="0" y="50"/>
                          </a:lnTo>
                          <a:lnTo>
                            <a:pt x="28" y="69"/>
                          </a:lnTo>
                          <a:lnTo>
                            <a:pt x="2" y="84"/>
                          </a:lnTo>
                          <a:lnTo>
                            <a:pt x="43" y="83"/>
                          </a:lnTo>
                          <a:lnTo>
                            <a:pt x="35" y="103"/>
                          </a:lnTo>
                          <a:lnTo>
                            <a:pt x="57" y="91"/>
                          </a:lnTo>
                          <a:lnTo>
                            <a:pt x="64" y="126"/>
                          </a:lnTo>
                          <a:lnTo>
                            <a:pt x="80" y="88"/>
                          </a:lnTo>
                          <a:lnTo>
                            <a:pt x="99" y="116"/>
                          </a:lnTo>
                          <a:lnTo>
                            <a:pt x="106" y="84"/>
                          </a:lnTo>
                          <a:lnTo>
                            <a:pt x="135" y="107"/>
                          </a:lnTo>
                          <a:lnTo>
                            <a:pt x="126" y="76"/>
                          </a:lnTo>
                          <a:lnTo>
                            <a:pt x="161" y="78"/>
                          </a:lnTo>
                          <a:lnTo>
                            <a:pt x="131" y="62"/>
                          </a:lnTo>
                          <a:lnTo>
                            <a:pt x="157" y="48"/>
                          </a:lnTo>
                          <a:lnTo>
                            <a:pt x="125" y="43"/>
                          </a:lnTo>
                          <a:lnTo>
                            <a:pt x="137" y="26"/>
                          </a:lnTo>
                          <a:lnTo>
                            <a:pt x="106" y="31"/>
                          </a:lnTo>
                          <a:lnTo>
                            <a:pt x="109" y="0"/>
                          </a:lnTo>
                          <a:lnTo>
                            <a:pt x="81" y="3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00" name="Freeform 199"/>
                    <p:cNvSpPr>
                      <a:spLocks/>
                    </p:cNvSpPr>
                    <p:nvPr/>
                  </p:nvSpPr>
                  <p:spPr bwMode="auto">
                    <a:xfrm>
                      <a:off x="963" y="2701"/>
                      <a:ext cx="77" cy="59"/>
                    </a:xfrm>
                    <a:custGeom>
                      <a:avLst/>
                      <a:gdLst>
                        <a:gd name="T0" fmla="*/ 10 w 153"/>
                        <a:gd name="T1" fmla="*/ 4 h 119"/>
                        <a:gd name="T2" fmla="*/ 8 w 153"/>
                        <a:gd name="T3" fmla="*/ 1 h 119"/>
                        <a:gd name="T4" fmla="*/ 7 w 153"/>
                        <a:gd name="T5" fmla="*/ 4 h 119"/>
                        <a:gd name="T6" fmla="*/ 1 w 153"/>
                        <a:gd name="T7" fmla="*/ 1 h 119"/>
                        <a:gd name="T8" fmla="*/ 4 w 153"/>
                        <a:gd name="T9" fmla="*/ 5 h 119"/>
                        <a:gd name="T10" fmla="*/ 0 w 153"/>
                        <a:gd name="T11" fmla="*/ 6 h 119"/>
                        <a:gd name="T12" fmla="*/ 4 w 153"/>
                        <a:gd name="T13" fmla="*/ 8 h 119"/>
                        <a:gd name="T14" fmla="*/ 1 w 153"/>
                        <a:gd name="T15" fmla="*/ 10 h 119"/>
                        <a:gd name="T16" fmla="*/ 5 w 153"/>
                        <a:gd name="T17" fmla="*/ 9 h 119"/>
                        <a:gd name="T18" fmla="*/ 5 w 153"/>
                        <a:gd name="T19" fmla="*/ 12 h 119"/>
                        <a:gd name="T20" fmla="*/ 7 w 153"/>
                        <a:gd name="T21" fmla="*/ 10 h 119"/>
                        <a:gd name="T22" fmla="*/ 8 w 153"/>
                        <a:gd name="T23" fmla="*/ 14 h 119"/>
                        <a:gd name="T24" fmla="*/ 10 w 153"/>
                        <a:gd name="T25" fmla="*/ 10 h 119"/>
                        <a:gd name="T26" fmla="*/ 12 w 153"/>
                        <a:gd name="T27" fmla="*/ 13 h 119"/>
                        <a:gd name="T28" fmla="*/ 13 w 153"/>
                        <a:gd name="T29" fmla="*/ 10 h 119"/>
                        <a:gd name="T30" fmla="*/ 17 w 153"/>
                        <a:gd name="T31" fmla="*/ 12 h 119"/>
                        <a:gd name="T32" fmla="*/ 16 w 153"/>
                        <a:gd name="T33" fmla="*/ 9 h 119"/>
                        <a:gd name="T34" fmla="*/ 20 w 153"/>
                        <a:gd name="T35" fmla="*/ 9 h 119"/>
                        <a:gd name="T36" fmla="*/ 16 w 153"/>
                        <a:gd name="T37" fmla="*/ 7 h 119"/>
                        <a:gd name="T38" fmla="*/ 19 w 153"/>
                        <a:gd name="T39" fmla="*/ 5 h 119"/>
                        <a:gd name="T40" fmla="*/ 15 w 153"/>
                        <a:gd name="T41" fmla="*/ 5 h 119"/>
                        <a:gd name="T42" fmla="*/ 17 w 153"/>
                        <a:gd name="T43" fmla="*/ 3 h 119"/>
                        <a:gd name="T44" fmla="*/ 13 w 153"/>
                        <a:gd name="T45" fmla="*/ 3 h 119"/>
                        <a:gd name="T46" fmla="*/ 13 w 153"/>
                        <a:gd name="T47" fmla="*/ 0 h 119"/>
                        <a:gd name="T48" fmla="*/ 10 w 153"/>
                        <a:gd name="T49" fmla="*/ 4 h 119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53" h="119">
                          <a:moveTo>
                            <a:pt x="77" y="33"/>
                          </a:moveTo>
                          <a:lnTo>
                            <a:pt x="60" y="12"/>
                          </a:lnTo>
                          <a:lnTo>
                            <a:pt x="51" y="37"/>
                          </a:lnTo>
                          <a:lnTo>
                            <a:pt x="3" y="12"/>
                          </a:lnTo>
                          <a:lnTo>
                            <a:pt x="32" y="42"/>
                          </a:lnTo>
                          <a:lnTo>
                            <a:pt x="0" y="49"/>
                          </a:lnTo>
                          <a:lnTo>
                            <a:pt x="27" y="66"/>
                          </a:lnTo>
                          <a:lnTo>
                            <a:pt x="1" y="81"/>
                          </a:lnTo>
                          <a:lnTo>
                            <a:pt x="39" y="78"/>
                          </a:lnTo>
                          <a:lnTo>
                            <a:pt x="34" y="99"/>
                          </a:lnTo>
                          <a:lnTo>
                            <a:pt x="55" y="87"/>
                          </a:lnTo>
                          <a:lnTo>
                            <a:pt x="60" y="119"/>
                          </a:lnTo>
                          <a:lnTo>
                            <a:pt x="76" y="83"/>
                          </a:lnTo>
                          <a:lnTo>
                            <a:pt x="95" y="109"/>
                          </a:lnTo>
                          <a:lnTo>
                            <a:pt x="100" y="81"/>
                          </a:lnTo>
                          <a:lnTo>
                            <a:pt x="129" y="100"/>
                          </a:lnTo>
                          <a:lnTo>
                            <a:pt x="121" y="73"/>
                          </a:lnTo>
                          <a:lnTo>
                            <a:pt x="153" y="75"/>
                          </a:lnTo>
                          <a:lnTo>
                            <a:pt x="126" y="59"/>
                          </a:lnTo>
                          <a:lnTo>
                            <a:pt x="150" y="45"/>
                          </a:lnTo>
                          <a:lnTo>
                            <a:pt x="119" y="40"/>
                          </a:lnTo>
                          <a:lnTo>
                            <a:pt x="131" y="25"/>
                          </a:lnTo>
                          <a:lnTo>
                            <a:pt x="102" y="30"/>
                          </a:lnTo>
                          <a:lnTo>
                            <a:pt x="103" y="0"/>
                          </a:lnTo>
                          <a:lnTo>
                            <a:pt x="77" y="3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01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965" y="2702"/>
                      <a:ext cx="73" cy="57"/>
                    </a:xfrm>
                    <a:custGeom>
                      <a:avLst/>
                      <a:gdLst>
                        <a:gd name="T0" fmla="*/ 9 w 147"/>
                        <a:gd name="T1" fmla="*/ 3 h 116"/>
                        <a:gd name="T2" fmla="*/ 7 w 147"/>
                        <a:gd name="T3" fmla="*/ 1 h 116"/>
                        <a:gd name="T4" fmla="*/ 6 w 147"/>
                        <a:gd name="T5" fmla="*/ 4 h 116"/>
                        <a:gd name="T6" fmla="*/ 0 w 147"/>
                        <a:gd name="T7" fmla="*/ 1 h 116"/>
                        <a:gd name="T8" fmla="*/ 3 w 147"/>
                        <a:gd name="T9" fmla="*/ 5 h 116"/>
                        <a:gd name="T10" fmla="*/ 0 w 147"/>
                        <a:gd name="T11" fmla="*/ 5 h 116"/>
                        <a:gd name="T12" fmla="*/ 3 w 147"/>
                        <a:gd name="T13" fmla="*/ 7 h 116"/>
                        <a:gd name="T14" fmla="*/ 0 w 147"/>
                        <a:gd name="T15" fmla="*/ 9 h 116"/>
                        <a:gd name="T16" fmla="*/ 4 w 147"/>
                        <a:gd name="T17" fmla="*/ 9 h 116"/>
                        <a:gd name="T18" fmla="*/ 4 w 147"/>
                        <a:gd name="T19" fmla="*/ 11 h 116"/>
                        <a:gd name="T20" fmla="*/ 6 w 147"/>
                        <a:gd name="T21" fmla="*/ 10 h 116"/>
                        <a:gd name="T22" fmla="*/ 7 w 147"/>
                        <a:gd name="T23" fmla="*/ 14 h 116"/>
                        <a:gd name="T24" fmla="*/ 9 w 147"/>
                        <a:gd name="T25" fmla="*/ 9 h 116"/>
                        <a:gd name="T26" fmla="*/ 11 w 147"/>
                        <a:gd name="T27" fmla="*/ 13 h 116"/>
                        <a:gd name="T28" fmla="*/ 12 w 147"/>
                        <a:gd name="T29" fmla="*/ 9 h 116"/>
                        <a:gd name="T30" fmla="*/ 15 w 147"/>
                        <a:gd name="T31" fmla="*/ 12 h 116"/>
                        <a:gd name="T32" fmla="*/ 14 w 147"/>
                        <a:gd name="T33" fmla="*/ 8 h 116"/>
                        <a:gd name="T34" fmla="*/ 18 w 147"/>
                        <a:gd name="T35" fmla="*/ 9 h 116"/>
                        <a:gd name="T36" fmla="*/ 14 w 147"/>
                        <a:gd name="T37" fmla="*/ 7 h 116"/>
                        <a:gd name="T38" fmla="*/ 17 w 147"/>
                        <a:gd name="T39" fmla="*/ 5 h 116"/>
                        <a:gd name="T40" fmla="*/ 14 w 147"/>
                        <a:gd name="T41" fmla="*/ 5 h 116"/>
                        <a:gd name="T42" fmla="*/ 15 w 147"/>
                        <a:gd name="T43" fmla="*/ 3 h 116"/>
                        <a:gd name="T44" fmla="*/ 12 w 147"/>
                        <a:gd name="T45" fmla="*/ 3 h 116"/>
                        <a:gd name="T46" fmla="*/ 12 w 147"/>
                        <a:gd name="T47" fmla="*/ 0 h 116"/>
                        <a:gd name="T48" fmla="*/ 9 w 147"/>
                        <a:gd name="T49" fmla="*/ 3 h 11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47" h="116">
                          <a:moveTo>
                            <a:pt x="74" y="31"/>
                          </a:moveTo>
                          <a:lnTo>
                            <a:pt x="57" y="12"/>
                          </a:lnTo>
                          <a:lnTo>
                            <a:pt x="50" y="35"/>
                          </a:lnTo>
                          <a:lnTo>
                            <a:pt x="4" y="12"/>
                          </a:lnTo>
                          <a:lnTo>
                            <a:pt x="31" y="41"/>
                          </a:lnTo>
                          <a:lnTo>
                            <a:pt x="0" y="47"/>
                          </a:lnTo>
                          <a:lnTo>
                            <a:pt x="26" y="64"/>
                          </a:lnTo>
                          <a:lnTo>
                            <a:pt x="2" y="78"/>
                          </a:lnTo>
                          <a:lnTo>
                            <a:pt x="38" y="76"/>
                          </a:lnTo>
                          <a:lnTo>
                            <a:pt x="33" y="95"/>
                          </a:lnTo>
                          <a:lnTo>
                            <a:pt x="52" y="85"/>
                          </a:lnTo>
                          <a:lnTo>
                            <a:pt x="59" y="116"/>
                          </a:lnTo>
                          <a:lnTo>
                            <a:pt x="73" y="79"/>
                          </a:lnTo>
                          <a:lnTo>
                            <a:pt x="90" y="107"/>
                          </a:lnTo>
                          <a:lnTo>
                            <a:pt x="97" y="78"/>
                          </a:lnTo>
                          <a:lnTo>
                            <a:pt x="124" y="98"/>
                          </a:lnTo>
                          <a:lnTo>
                            <a:pt x="116" y="69"/>
                          </a:lnTo>
                          <a:lnTo>
                            <a:pt x="147" y="73"/>
                          </a:lnTo>
                          <a:lnTo>
                            <a:pt x="119" y="57"/>
                          </a:lnTo>
                          <a:lnTo>
                            <a:pt x="143" y="43"/>
                          </a:lnTo>
                          <a:lnTo>
                            <a:pt x="114" y="40"/>
                          </a:lnTo>
                          <a:lnTo>
                            <a:pt x="126" y="24"/>
                          </a:lnTo>
                          <a:lnTo>
                            <a:pt x="97" y="29"/>
                          </a:lnTo>
                          <a:lnTo>
                            <a:pt x="100" y="0"/>
                          </a:lnTo>
                          <a:lnTo>
                            <a:pt x="74" y="3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02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966" y="2703"/>
                      <a:ext cx="70" cy="55"/>
                    </a:xfrm>
                    <a:custGeom>
                      <a:avLst/>
                      <a:gdLst>
                        <a:gd name="T0" fmla="*/ 9 w 139"/>
                        <a:gd name="T1" fmla="*/ 4 h 108"/>
                        <a:gd name="T2" fmla="*/ 7 w 139"/>
                        <a:gd name="T3" fmla="*/ 2 h 108"/>
                        <a:gd name="T4" fmla="*/ 6 w 139"/>
                        <a:gd name="T5" fmla="*/ 4 h 108"/>
                        <a:gd name="T6" fmla="*/ 1 w 139"/>
                        <a:gd name="T7" fmla="*/ 2 h 108"/>
                        <a:gd name="T8" fmla="*/ 4 w 139"/>
                        <a:gd name="T9" fmla="*/ 5 h 108"/>
                        <a:gd name="T10" fmla="*/ 0 w 139"/>
                        <a:gd name="T11" fmla="*/ 6 h 108"/>
                        <a:gd name="T12" fmla="*/ 3 w 139"/>
                        <a:gd name="T13" fmla="*/ 8 h 108"/>
                        <a:gd name="T14" fmla="*/ 1 w 139"/>
                        <a:gd name="T15" fmla="*/ 10 h 108"/>
                        <a:gd name="T16" fmla="*/ 5 w 139"/>
                        <a:gd name="T17" fmla="*/ 9 h 108"/>
                        <a:gd name="T18" fmla="*/ 4 w 139"/>
                        <a:gd name="T19" fmla="*/ 12 h 108"/>
                        <a:gd name="T20" fmla="*/ 7 w 139"/>
                        <a:gd name="T21" fmla="*/ 10 h 108"/>
                        <a:gd name="T22" fmla="*/ 7 w 139"/>
                        <a:gd name="T23" fmla="*/ 14 h 108"/>
                        <a:gd name="T24" fmla="*/ 9 w 139"/>
                        <a:gd name="T25" fmla="*/ 10 h 108"/>
                        <a:gd name="T26" fmla="*/ 11 w 139"/>
                        <a:gd name="T27" fmla="*/ 13 h 108"/>
                        <a:gd name="T28" fmla="*/ 12 w 139"/>
                        <a:gd name="T29" fmla="*/ 10 h 108"/>
                        <a:gd name="T30" fmla="*/ 15 w 139"/>
                        <a:gd name="T31" fmla="*/ 12 h 108"/>
                        <a:gd name="T32" fmla="*/ 14 w 139"/>
                        <a:gd name="T33" fmla="*/ 9 h 108"/>
                        <a:gd name="T34" fmla="*/ 18 w 139"/>
                        <a:gd name="T35" fmla="*/ 9 h 108"/>
                        <a:gd name="T36" fmla="*/ 15 w 139"/>
                        <a:gd name="T37" fmla="*/ 7 h 108"/>
                        <a:gd name="T38" fmla="*/ 17 w 139"/>
                        <a:gd name="T39" fmla="*/ 6 h 108"/>
                        <a:gd name="T40" fmla="*/ 14 w 139"/>
                        <a:gd name="T41" fmla="*/ 5 h 108"/>
                        <a:gd name="T42" fmla="*/ 15 w 139"/>
                        <a:gd name="T43" fmla="*/ 3 h 108"/>
                        <a:gd name="T44" fmla="*/ 12 w 139"/>
                        <a:gd name="T45" fmla="*/ 4 h 108"/>
                        <a:gd name="T46" fmla="*/ 12 w 139"/>
                        <a:gd name="T47" fmla="*/ 0 h 108"/>
                        <a:gd name="T48" fmla="*/ 9 w 139"/>
                        <a:gd name="T49" fmla="*/ 4 h 10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39" h="108">
                          <a:moveTo>
                            <a:pt x="70" y="29"/>
                          </a:moveTo>
                          <a:lnTo>
                            <a:pt x="55" y="12"/>
                          </a:lnTo>
                          <a:lnTo>
                            <a:pt x="48" y="32"/>
                          </a:lnTo>
                          <a:lnTo>
                            <a:pt x="3" y="12"/>
                          </a:lnTo>
                          <a:lnTo>
                            <a:pt x="29" y="37"/>
                          </a:lnTo>
                          <a:lnTo>
                            <a:pt x="0" y="43"/>
                          </a:lnTo>
                          <a:lnTo>
                            <a:pt x="24" y="60"/>
                          </a:lnTo>
                          <a:lnTo>
                            <a:pt x="1" y="74"/>
                          </a:lnTo>
                          <a:lnTo>
                            <a:pt x="36" y="70"/>
                          </a:lnTo>
                          <a:lnTo>
                            <a:pt x="31" y="89"/>
                          </a:lnTo>
                          <a:lnTo>
                            <a:pt x="50" y="79"/>
                          </a:lnTo>
                          <a:lnTo>
                            <a:pt x="55" y="108"/>
                          </a:lnTo>
                          <a:lnTo>
                            <a:pt x="69" y="75"/>
                          </a:lnTo>
                          <a:lnTo>
                            <a:pt x="86" y="100"/>
                          </a:lnTo>
                          <a:lnTo>
                            <a:pt x="91" y="74"/>
                          </a:lnTo>
                          <a:lnTo>
                            <a:pt x="117" y="91"/>
                          </a:lnTo>
                          <a:lnTo>
                            <a:pt x="110" y="65"/>
                          </a:lnTo>
                          <a:lnTo>
                            <a:pt x="139" y="67"/>
                          </a:lnTo>
                          <a:lnTo>
                            <a:pt x="114" y="53"/>
                          </a:lnTo>
                          <a:lnTo>
                            <a:pt x="136" y="41"/>
                          </a:lnTo>
                          <a:lnTo>
                            <a:pt x="108" y="36"/>
                          </a:lnTo>
                          <a:lnTo>
                            <a:pt x="119" y="22"/>
                          </a:lnTo>
                          <a:lnTo>
                            <a:pt x="91" y="27"/>
                          </a:lnTo>
                          <a:lnTo>
                            <a:pt x="95" y="0"/>
                          </a:lnTo>
                          <a:lnTo>
                            <a:pt x="70" y="2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03" name="Freeform 202"/>
                    <p:cNvSpPr>
                      <a:spLocks/>
                    </p:cNvSpPr>
                    <p:nvPr/>
                  </p:nvSpPr>
                  <p:spPr bwMode="auto">
                    <a:xfrm>
                      <a:off x="968" y="2704"/>
                      <a:ext cx="67" cy="54"/>
                    </a:xfrm>
                    <a:custGeom>
                      <a:avLst/>
                      <a:gdLst>
                        <a:gd name="T0" fmla="*/ 8 w 135"/>
                        <a:gd name="T1" fmla="*/ 4 h 107"/>
                        <a:gd name="T2" fmla="*/ 6 w 135"/>
                        <a:gd name="T3" fmla="*/ 2 h 107"/>
                        <a:gd name="T4" fmla="*/ 5 w 135"/>
                        <a:gd name="T5" fmla="*/ 4 h 107"/>
                        <a:gd name="T6" fmla="*/ 0 w 135"/>
                        <a:gd name="T7" fmla="*/ 2 h 107"/>
                        <a:gd name="T8" fmla="*/ 3 w 135"/>
                        <a:gd name="T9" fmla="*/ 5 h 107"/>
                        <a:gd name="T10" fmla="*/ 0 w 135"/>
                        <a:gd name="T11" fmla="*/ 6 h 107"/>
                        <a:gd name="T12" fmla="*/ 3 w 135"/>
                        <a:gd name="T13" fmla="*/ 8 h 107"/>
                        <a:gd name="T14" fmla="*/ 0 w 135"/>
                        <a:gd name="T15" fmla="*/ 9 h 107"/>
                        <a:gd name="T16" fmla="*/ 4 w 135"/>
                        <a:gd name="T17" fmla="*/ 9 h 107"/>
                        <a:gd name="T18" fmla="*/ 3 w 135"/>
                        <a:gd name="T19" fmla="*/ 11 h 107"/>
                        <a:gd name="T20" fmla="*/ 6 w 135"/>
                        <a:gd name="T21" fmla="*/ 10 h 107"/>
                        <a:gd name="T22" fmla="*/ 6 w 135"/>
                        <a:gd name="T23" fmla="*/ 14 h 107"/>
                        <a:gd name="T24" fmla="*/ 8 w 135"/>
                        <a:gd name="T25" fmla="*/ 10 h 107"/>
                        <a:gd name="T26" fmla="*/ 10 w 135"/>
                        <a:gd name="T27" fmla="*/ 13 h 107"/>
                        <a:gd name="T28" fmla="*/ 10 w 135"/>
                        <a:gd name="T29" fmla="*/ 9 h 107"/>
                        <a:gd name="T30" fmla="*/ 14 w 135"/>
                        <a:gd name="T31" fmla="*/ 12 h 107"/>
                        <a:gd name="T32" fmla="*/ 13 w 135"/>
                        <a:gd name="T33" fmla="*/ 8 h 107"/>
                        <a:gd name="T34" fmla="*/ 16 w 135"/>
                        <a:gd name="T35" fmla="*/ 9 h 107"/>
                        <a:gd name="T36" fmla="*/ 13 w 135"/>
                        <a:gd name="T37" fmla="*/ 7 h 107"/>
                        <a:gd name="T38" fmla="*/ 16 w 135"/>
                        <a:gd name="T39" fmla="*/ 5 h 107"/>
                        <a:gd name="T40" fmla="*/ 13 w 135"/>
                        <a:gd name="T41" fmla="*/ 5 h 107"/>
                        <a:gd name="T42" fmla="*/ 14 w 135"/>
                        <a:gd name="T43" fmla="*/ 3 h 107"/>
                        <a:gd name="T44" fmla="*/ 11 w 135"/>
                        <a:gd name="T45" fmla="*/ 4 h 107"/>
                        <a:gd name="T46" fmla="*/ 11 w 135"/>
                        <a:gd name="T47" fmla="*/ 0 h 107"/>
                        <a:gd name="T48" fmla="*/ 8 w 135"/>
                        <a:gd name="T49" fmla="*/ 4 h 10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35" h="107">
                          <a:moveTo>
                            <a:pt x="67" y="30"/>
                          </a:moveTo>
                          <a:lnTo>
                            <a:pt x="52" y="11"/>
                          </a:lnTo>
                          <a:lnTo>
                            <a:pt x="45" y="31"/>
                          </a:lnTo>
                          <a:lnTo>
                            <a:pt x="2" y="11"/>
                          </a:lnTo>
                          <a:lnTo>
                            <a:pt x="28" y="38"/>
                          </a:lnTo>
                          <a:lnTo>
                            <a:pt x="0" y="43"/>
                          </a:lnTo>
                          <a:lnTo>
                            <a:pt x="24" y="57"/>
                          </a:lnTo>
                          <a:lnTo>
                            <a:pt x="0" y="71"/>
                          </a:lnTo>
                          <a:lnTo>
                            <a:pt x="35" y="69"/>
                          </a:lnTo>
                          <a:lnTo>
                            <a:pt x="29" y="87"/>
                          </a:lnTo>
                          <a:lnTo>
                            <a:pt x="48" y="76"/>
                          </a:lnTo>
                          <a:lnTo>
                            <a:pt x="54" y="107"/>
                          </a:lnTo>
                          <a:lnTo>
                            <a:pt x="66" y="73"/>
                          </a:lnTo>
                          <a:lnTo>
                            <a:pt x="81" y="97"/>
                          </a:lnTo>
                          <a:lnTo>
                            <a:pt x="86" y="71"/>
                          </a:lnTo>
                          <a:lnTo>
                            <a:pt x="112" y="90"/>
                          </a:lnTo>
                          <a:lnTo>
                            <a:pt x="105" y="64"/>
                          </a:lnTo>
                          <a:lnTo>
                            <a:pt x="135" y="66"/>
                          </a:lnTo>
                          <a:lnTo>
                            <a:pt x="109" y="52"/>
                          </a:lnTo>
                          <a:lnTo>
                            <a:pt x="131" y="40"/>
                          </a:lnTo>
                          <a:lnTo>
                            <a:pt x="104" y="36"/>
                          </a:lnTo>
                          <a:lnTo>
                            <a:pt x="114" y="23"/>
                          </a:lnTo>
                          <a:lnTo>
                            <a:pt x="88" y="26"/>
                          </a:lnTo>
                          <a:lnTo>
                            <a:pt x="90" y="0"/>
                          </a:lnTo>
                          <a:lnTo>
                            <a:pt x="67" y="3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04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970" y="2706"/>
                      <a:ext cx="64" cy="50"/>
                    </a:xfrm>
                    <a:custGeom>
                      <a:avLst/>
                      <a:gdLst>
                        <a:gd name="T0" fmla="*/ 8 w 128"/>
                        <a:gd name="T1" fmla="*/ 4 h 100"/>
                        <a:gd name="T2" fmla="*/ 7 w 128"/>
                        <a:gd name="T3" fmla="*/ 2 h 100"/>
                        <a:gd name="T4" fmla="*/ 6 w 128"/>
                        <a:gd name="T5" fmla="*/ 4 h 100"/>
                        <a:gd name="T6" fmla="*/ 1 w 128"/>
                        <a:gd name="T7" fmla="*/ 2 h 100"/>
                        <a:gd name="T8" fmla="*/ 4 w 128"/>
                        <a:gd name="T9" fmla="*/ 5 h 100"/>
                        <a:gd name="T10" fmla="*/ 0 w 128"/>
                        <a:gd name="T11" fmla="*/ 5 h 100"/>
                        <a:gd name="T12" fmla="*/ 3 w 128"/>
                        <a:gd name="T13" fmla="*/ 7 h 100"/>
                        <a:gd name="T14" fmla="*/ 0 w 128"/>
                        <a:gd name="T15" fmla="*/ 9 h 100"/>
                        <a:gd name="T16" fmla="*/ 5 w 128"/>
                        <a:gd name="T17" fmla="*/ 8 h 100"/>
                        <a:gd name="T18" fmla="*/ 4 w 128"/>
                        <a:gd name="T19" fmla="*/ 11 h 100"/>
                        <a:gd name="T20" fmla="*/ 6 w 128"/>
                        <a:gd name="T21" fmla="*/ 9 h 100"/>
                        <a:gd name="T22" fmla="*/ 7 w 128"/>
                        <a:gd name="T23" fmla="*/ 13 h 100"/>
                        <a:gd name="T24" fmla="*/ 8 w 128"/>
                        <a:gd name="T25" fmla="*/ 9 h 100"/>
                        <a:gd name="T26" fmla="*/ 10 w 128"/>
                        <a:gd name="T27" fmla="*/ 12 h 100"/>
                        <a:gd name="T28" fmla="*/ 11 w 128"/>
                        <a:gd name="T29" fmla="*/ 9 h 100"/>
                        <a:gd name="T30" fmla="*/ 14 w 128"/>
                        <a:gd name="T31" fmla="*/ 11 h 100"/>
                        <a:gd name="T32" fmla="*/ 13 w 128"/>
                        <a:gd name="T33" fmla="*/ 8 h 100"/>
                        <a:gd name="T34" fmla="*/ 16 w 128"/>
                        <a:gd name="T35" fmla="*/ 8 h 100"/>
                        <a:gd name="T36" fmla="*/ 13 w 128"/>
                        <a:gd name="T37" fmla="*/ 6 h 100"/>
                        <a:gd name="T38" fmla="*/ 16 w 128"/>
                        <a:gd name="T39" fmla="*/ 5 h 100"/>
                        <a:gd name="T40" fmla="*/ 13 w 128"/>
                        <a:gd name="T41" fmla="*/ 4 h 100"/>
                        <a:gd name="T42" fmla="*/ 14 w 128"/>
                        <a:gd name="T43" fmla="*/ 3 h 100"/>
                        <a:gd name="T44" fmla="*/ 11 w 128"/>
                        <a:gd name="T45" fmla="*/ 3 h 100"/>
                        <a:gd name="T46" fmla="*/ 11 w 128"/>
                        <a:gd name="T47" fmla="*/ 0 h 100"/>
                        <a:gd name="T48" fmla="*/ 8 w 128"/>
                        <a:gd name="T49" fmla="*/ 4 h 10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28" h="100">
                          <a:moveTo>
                            <a:pt x="64" y="27"/>
                          </a:moveTo>
                          <a:lnTo>
                            <a:pt x="49" y="10"/>
                          </a:lnTo>
                          <a:lnTo>
                            <a:pt x="44" y="29"/>
                          </a:lnTo>
                          <a:lnTo>
                            <a:pt x="2" y="10"/>
                          </a:lnTo>
                          <a:lnTo>
                            <a:pt x="28" y="34"/>
                          </a:lnTo>
                          <a:lnTo>
                            <a:pt x="0" y="39"/>
                          </a:lnTo>
                          <a:lnTo>
                            <a:pt x="23" y="53"/>
                          </a:lnTo>
                          <a:lnTo>
                            <a:pt x="0" y="67"/>
                          </a:lnTo>
                          <a:lnTo>
                            <a:pt x="33" y="64"/>
                          </a:lnTo>
                          <a:lnTo>
                            <a:pt x="28" y="81"/>
                          </a:lnTo>
                          <a:lnTo>
                            <a:pt x="45" y="70"/>
                          </a:lnTo>
                          <a:lnTo>
                            <a:pt x="51" y="100"/>
                          </a:lnTo>
                          <a:lnTo>
                            <a:pt x="63" y="69"/>
                          </a:lnTo>
                          <a:lnTo>
                            <a:pt x="78" y="89"/>
                          </a:lnTo>
                          <a:lnTo>
                            <a:pt x="83" y="67"/>
                          </a:lnTo>
                          <a:lnTo>
                            <a:pt x="108" y="83"/>
                          </a:lnTo>
                          <a:lnTo>
                            <a:pt x="99" y="60"/>
                          </a:lnTo>
                          <a:lnTo>
                            <a:pt x="128" y="60"/>
                          </a:lnTo>
                          <a:lnTo>
                            <a:pt x="104" y="48"/>
                          </a:lnTo>
                          <a:lnTo>
                            <a:pt x="125" y="38"/>
                          </a:lnTo>
                          <a:lnTo>
                            <a:pt x="99" y="32"/>
                          </a:lnTo>
                          <a:lnTo>
                            <a:pt x="109" y="20"/>
                          </a:lnTo>
                          <a:lnTo>
                            <a:pt x="83" y="24"/>
                          </a:lnTo>
                          <a:lnTo>
                            <a:pt x="87" y="0"/>
                          </a:lnTo>
                          <a:lnTo>
                            <a:pt x="64" y="2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05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971" y="2707"/>
                      <a:ext cx="61" cy="48"/>
                    </a:xfrm>
                    <a:custGeom>
                      <a:avLst/>
                      <a:gdLst>
                        <a:gd name="T0" fmla="*/ 8 w 121"/>
                        <a:gd name="T1" fmla="*/ 3 h 97"/>
                        <a:gd name="T2" fmla="*/ 6 w 121"/>
                        <a:gd name="T3" fmla="*/ 1 h 97"/>
                        <a:gd name="T4" fmla="*/ 5 w 121"/>
                        <a:gd name="T5" fmla="*/ 3 h 97"/>
                        <a:gd name="T6" fmla="*/ 1 w 121"/>
                        <a:gd name="T7" fmla="*/ 1 h 97"/>
                        <a:gd name="T8" fmla="*/ 4 w 121"/>
                        <a:gd name="T9" fmla="*/ 4 h 97"/>
                        <a:gd name="T10" fmla="*/ 0 w 121"/>
                        <a:gd name="T11" fmla="*/ 4 h 97"/>
                        <a:gd name="T12" fmla="*/ 3 w 121"/>
                        <a:gd name="T13" fmla="*/ 6 h 97"/>
                        <a:gd name="T14" fmla="*/ 0 w 121"/>
                        <a:gd name="T15" fmla="*/ 8 h 97"/>
                        <a:gd name="T16" fmla="*/ 4 w 121"/>
                        <a:gd name="T17" fmla="*/ 7 h 97"/>
                        <a:gd name="T18" fmla="*/ 4 w 121"/>
                        <a:gd name="T19" fmla="*/ 9 h 97"/>
                        <a:gd name="T20" fmla="*/ 6 w 121"/>
                        <a:gd name="T21" fmla="*/ 8 h 97"/>
                        <a:gd name="T22" fmla="*/ 6 w 121"/>
                        <a:gd name="T23" fmla="*/ 12 h 97"/>
                        <a:gd name="T24" fmla="*/ 8 w 121"/>
                        <a:gd name="T25" fmla="*/ 8 h 97"/>
                        <a:gd name="T26" fmla="*/ 10 w 121"/>
                        <a:gd name="T27" fmla="*/ 11 h 97"/>
                        <a:gd name="T28" fmla="*/ 10 w 121"/>
                        <a:gd name="T29" fmla="*/ 8 h 97"/>
                        <a:gd name="T30" fmla="*/ 13 w 121"/>
                        <a:gd name="T31" fmla="*/ 10 h 97"/>
                        <a:gd name="T32" fmla="*/ 12 w 121"/>
                        <a:gd name="T33" fmla="*/ 7 h 97"/>
                        <a:gd name="T34" fmla="*/ 16 w 121"/>
                        <a:gd name="T35" fmla="*/ 7 h 97"/>
                        <a:gd name="T36" fmla="*/ 13 w 121"/>
                        <a:gd name="T37" fmla="*/ 5 h 97"/>
                        <a:gd name="T38" fmla="*/ 15 w 121"/>
                        <a:gd name="T39" fmla="*/ 4 h 97"/>
                        <a:gd name="T40" fmla="*/ 12 w 121"/>
                        <a:gd name="T41" fmla="*/ 4 h 97"/>
                        <a:gd name="T42" fmla="*/ 13 w 121"/>
                        <a:gd name="T43" fmla="*/ 2 h 97"/>
                        <a:gd name="T44" fmla="*/ 10 w 121"/>
                        <a:gd name="T45" fmla="*/ 3 h 97"/>
                        <a:gd name="T46" fmla="*/ 11 w 121"/>
                        <a:gd name="T47" fmla="*/ 0 h 97"/>
                        <a:gd name="T48" fmla="*/ 8 w 121"/>
                        <a:gd name="T49" fmla="*/ 3 h 9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21" h="97">
                          <a:moveTo>
                            <a:pt x="60" y="26"/>
                          </a:moveTo>
                          <a:lnTo>
                            <a:pt x="47" y="11"/>
                          </a:lnTo>
                          <a:lnTo>
                            <a:pt x="40" y="28"/>
                          </a:lnTo>
                          <a:lnTo>
                            <a:pt x="2" y="11"/>
                          </a:lnTo>
                          <a:lnTo>
                            <a:pt x="26" y="35"/>
                          </a:lnTo>
                          <a:lnTo>
                            <a:pt x="0" y="38"/>
                          </a:lnTo>
                          <a:lnTo>
                            <a:pt x="21" y="52"/>
                          </a:lnTo>
                          <a:lnTo>
                            <a:pt x="0" y="64"/>
                          </a:lnTo>
                          <a:lnTo>
                            <a:pt x="31" y="63"/>
                          </a:lnTo>
                          <a:lnTo>
                            <a:pt x="26" y="78"/>
                          </a:lnTo>
                          <a:lnTo>
                            <a:pt x="43" y="69"/>
                          </a:lnTo>
                          <a:lnTo>
                            <a:pt x="47" y="97"/>
                          </a:lnTo>
                          <a:lnTo>
                            <a:pt x="59" y="66"/>
                          </a:lnTo>
                          <a:lnTo>
                            <a:pt x="74" y="88"/>
                          </a:lnTo>
                          <a:lnTo>
                            <a:pt x="78" y="64"/>
                          </a:lnTo>
                          <a:lnTo>
                            <a:pt x="100" y="82"/>
                          </a:lnTo>
                          <a:lnTo>
                            <a:pt x="93" y="57"/>
                          </a:lnTo>
                          <a:lnTo>
                            <a:pt x="121" y="59"/>
                          </a:lnTo>
                          <a:lnTo>
                            <a:pt x="98" y="47"/>
                          </a:lnTo>
                          <a:lnTo>
                            <a:pt x="117" y="37"/>
                          </a:lnTo>
                          <a:lnTo>
                            <a:pt x="93" y="33"/>
                          </a:lnTo>
                          <a:lnTo>
                            <a:pt x="102" y="21"/>
                          </a:lnTo>
                          <a:lnTo>
                            <a:pt x="79" y="25"/>
                          </a:lnTo>
                          <a:lnTo>
                            <a:pt x="81" y="0"/>
                          </a:lnTo>
                          <a:lnTo>
                            <a:pt x="60" y="2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06" name="Freeform 205"/>
                    <p:cNvSpPr>
                      <a:spLocks/>
                    </p:cNvSpPr>
                    <p:nvPr/>
                  </p:nvSpPr>
                  <p:spPr bwMode="auto">
                    <a:xfrm>
                      <a:off x="973" y="2708"/>
                      <a:ext cx="57" cy="45"/>
                    </a:xfrm>
                    <a:custGeom>
                      <a:avLst/>
                      <a:gdLst>
                        <a:gd name="T0" fmla="*/ 8 w 114"/>
                        <a:gd name="T1" fmla="*/ 3 h 90"/>
                        <a:gd name="T2" fmla="*/ 6 w 114"/>
                        <a:gd name="T3" fmla="*/ 2 h 90"/>
                        <a:gd name="T4" fmla="*/ 5 w 114"/>
                        <a:gd name="T5" fmla="*/ 4 h 90"/>
                        <a:gd name="T6" fmla="*/ 1 w 114"/>
                        <a:gd name="T7" fmla="*/ 2 h 90"/>
                        <a:gd name="T8" fmla="*/ 4 w 114"/>
                        <a:gd name="T9" fmla="*/ 4 h 90"/>
                        <a:gd name="T10" fmla="*/ 0 w 114"/>
                        <a:gd name="T11" fmla="*/ 5 h 90"/>
                        <a:gd name="T12" fmla="*/ 3 w 114"/>
                        <a:gd name="T13" fmla="*/ 6 h 90"/>
                        <a:gd name="T14" fmla="*/ 0 w 114"/>
                        <a:gd name="T15" fmla="*/ 8 h 90"/>
                        <a:gd name="T16" fmla="*/ 4 w 114"/>
                        <a:gd name="T17" fmla="*/ 8 h 90"/>
                        <a:gd name="T18" fmla="*/ 4 w 114"/>
                        <a:gd name="T19" fmla="*/ 9 h 90"/>
                        <a:gd name="T20" fmla="*/ 5 w 114"/>
                        <a:gd name="T21" fmla="*/ 8 h 90"/>
                        <a:gd name="T22" fmla="*/ 6 w 114"/>
                        <a:gd name="T23" fmla="*/ 12 h 90"/>
                        <a:gd name="T24" fmla="*/ 7 w 114"/>
                        <a:gd name="T25" fmla="*/ 8 h 90"/>
                        <a:gd name="T26" fmla="*/ 9 w 114"/>
                        <a:gd name="T27" fmla="*/ 11 h 90"/>
                        <a:gd name="T28" fmla="*/ 10 w 114"/>
                        <a:gd name="T29" fmla="*/ 8 h 90"/>
                        <a:gd name="T30" fmla="*/ 12 w 114"/>
                        <a:gd name="T31" fmla="*/ 10 h 90"/>
                        <a:gd name="T32" fmla="*/ 11 w 114"/>
                        <a:gd name="T33" fmla="*/ 7 h 90"/>
                        <a:gd name="T34" fmla="*/ 15 w 114"/>
                        <a:gd name="T35" fmla="*/ 7 h 90"/>
                        <a:gd name="T36" fmla="*/ 12 w 114"/>
                        <a:gd name="T37" fmla="*/ 6 h 90"/>
                        <a:gd name="T38" fmla="*/ 14 w 114"/>
                        <a:gd name="T39" fmla="*/ 5 h 90"/>
                        <a:gd name="T40" fmla="*/ 11 w 114"/>
                        <a:gd name="T41" fmla="*/ 4 h 90"/>
                        <a:gd name="T42" fmla="*/ 13 w 114"/>
                        <a:gd name="T43" fmla="*/ 3 h 90"/>
                        <a:gd name="T44" fmla="*/ 10 w 114"/>
                        <a:gd name="T45" fmla="*/ 3 h 90"/>
                        <a:gd name="T46" fmla="*/ 10 w 114"/>
                        <a:gd name="T47" fmla="*/ 0 h 90"/>
                        <a:gd name="T48" fmla="*/ 8 w 114"/>
                        <a:gd name="T49" fmla="*/ 3 h 9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14" h="90">
                          <a:moveTo>
                            <a:pt x="57" y="24"/>
                          </a:moveTo>
                          <a:lnTo>
                            <a:pt x="44" y="9"/>
                          </a:lnTo>
                          <a:lnTo>
                            <a:pt x="38" y="26"/>
                          </a:lnTo>
                          <a:lnTo>
                            <a:pt x="2" y="9"/>
                          </a:lnTo>
                          <a:lnTo>
                            <a:pt x="25" y="31"/>
                          </a:lnTo>
                          <a:lnTo>
                            <a:pt x="0" y="36"/>
                          </a:lnTo>
                          <a:lnTo>
                            <a:pt x="19" y="48"/>
                          </a:lnTo>
                          <a:lnTo>
                            <a:pt x="0" y="60"/>
                          </a:lnTo>
                          <a:lnTo>
                            <a:pt x="30" y="57"/>
                          </a:lnTo>
                          <a:lnTo>
                            <a:pt x="25" y="72"/>
                          </a:lnTo>
                          <a:lnTo>
                            <a:pt x="40" y="64"/>
                          </a:lnTo>
                          <a:lnTo>
                            <a:pt x="45" y="90"/>
                          </a:lnTo>
                          <a:lnTo>
                            <a:pt x="56" y="60"/>
                          </a:lnTo>
                          <a:lnTo>
                            <a:pt x="69" y="81"/>
                          </a:lnTo>
                          <a:lnTo>
                            <a:pt x="75" y="60"/>
                          </a:lnTo>
                          <a:lnTo>
                            <a:pt x="95" y="74"/>
                          </a:lnTo>
                          <a:lnTo>
                            <a:pt x="88" y="53"/>
                          </a:lnTo>
                          <a:lnTo>
                            <a:pt x="114" y="55"/>
                          </a:lnTo>
                          <a:lnTo>
                            <a:pt x="92" y="43"/>
                          </a:lnTo>
                          <a:lnTo>
                            <a:pt x="111" y="33"/>
                          </a:lnTo>
                          <a:lnTo>
                            <a:pt x="88" y="29"/>
                          </a:lnTo>
                          <a:lnTo>
                            <a:pt x="97" y="19"/>
                          </a:lnTo>
                          <a:lnTo>
                            <a:pt x="75" y="22"/>
                          </a:lnTo>
                          <a:lnTo>
                            <a:pt x="76" y="0"/>
                          </a:lnTo>
                          <a:lnTo>
                            <a:pt x="57" y="2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07" name="Freeform 206"/>
                    <p:cNvSpPr>
                      <a:spLocks/>
                    </p:cNvSpPr>
                    <p:nvPr/>
                  </p:nvSpPr>
                  <p:spPr bwMode="auto">
                    <a:xfrm>
                      <a:off x="975" y="2709"/>
                      <a:ext cx="53" cy="43"/>
                    </a:xfrm>
                    <a:custGeom>
                      <a:avLst/>
                      <a:gdLst>
                        <a:gd name="T0" fmla="*/ 6 w 107"/>
                        <a:gd name="T1" fmla="*/ 3 h 86"/>
                        <a:gd name="T2" fmla="*/ 5 w 107"/>
                        <a:gd name="T3" fmla="*/ 1 h 86"/>
                        <a:gd name="T4" fmla="*/ 4 w 107"/>
                        <a:gd name="T5" fmla="*/ 4 h 86"/>
                        <a:gd name="T6" fmla="*/ 0 w 107"/>
                        <a:gd name="T7" fmla="*/ 1 h 86"/>
                        <a:gd name="T8" fmla="*/ 2 w 107"/>
                        <a:gd name="T9" fmla="*/ 4 h 86"/>
                        <a:gd name="T10" fmla="*/ 0 w 107"/>
                        <a:gd name="T11" fmla="*/ 5 h 86"/>
                        <a:gd name="T12" fmla="*/ 2 w 107"/>
                        <a:gd name="T13" fmla="*/ 6 h 86"/>
                        <a:gd name="T14" fmla="*/ 0 w 107"/>
                        <a:gd name="T15" fmla="*/ 8 h 86"/>
                        <a:gd name="T16" fmla="*/ 3 w 107"/>
                        <a:gd name="T17" fmla="*/ 7 h 86"/>
                        <a:gd name="T18" fmla="*/ 2 w 107"/>
                        <a:gd name="T19" fmla="*/ 9 h 86"/>
                        <a:gd name="T20" fmla="*/ 4 w 107"/>
                        <a:gd name="T21" fmla="*/ 8 h 86"/>
                        <a:gd name="T22" fmla="*/ 5 w 107"/>
                        <a:gd name="T23" fmla="*/ 11 h 86"/>
                        <a:gd name="T24" fmla="*/ 6 w 107"/>
                        <a:gd name="T25" fmla="*/ 8 h 86"/>
                        <a:gd name="T26" fmla="*/ 8 w 107"/>
                        <a:gd name="T27" fmla="*/ 10 h 86"/>
                        <a:gd name="T28" fmla="*/ 8 w 107"/>
                        <a:gd name="T29" fmla="*/ 8 h 86"/>
                        <a:gd name="T30" fmla="*/ 11 w 107"/>
                        <a:gd name="T31" fmla="*/ 9 h 86"/>
                        <a:gd name="T32" fmla="*/ 10 w 107"/>
                        <a:gd name="T33" fmla="*/ 7 h 86"/>
                        <a:gd name="T34" fmla="*/ 13 w 107"/>
                        <a:gd name="T35" fmla="*/ 7 h 86"/>
                        <a:gd name="T36" fmla="*/ 10 w 107"/>
                        <a:gd name="T37" fmla="*/ 6 h 86"/>
                        <a:gd name="T38" fmla="*/ 12 w 107"/>
                        <a:gd name="T39" fmla="*/ 4 h 86"/>
                        <a:gd name="T40" fmla="*/ 10 w 107"/>
                        <a:gd name="T41" fmla="*/ 4 h 86"/>
                        <a:gd name="T42" fmla="*/ 11 w 107"/>
                        <a:gd name="T43" fmla="*/ 3 h 86"/>
                        <a:gd name="T44" fmla="*/ 8 w 107"/>
                        <a:gd name="T45" fmla="*/ 3 h 86"/>
                        <a:gd name="T46" fmla="*/ 9 w 107"/>
                        <a:gd name="T47" fmla="*/ 0 h 86"/>
                        <a:gd name="T48" fmla="*/ 6 w 107"/>
                        <a:gd name="T49" fmla="*/ 3 h 8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07" h="86">
                          <a:moveTo>
                            <a:pt x="53" y="22"/>
                          </a:moveTo>
                          <a:lnTo>
                            <a:pt x="41" y="8"/>
                          </a:lnTo>
                          <a:lnTo>
                            <a:pt x="36" y="25"/>
                          </a:lnTo>
                          <a:lnTo>
                            <a:pt x="2" y="8"/>
                          </a:lnTo>
                          <a:lnTo>
                            <a:pt x="22" y="29"/>
                          </a:lnTo>
                          <a:lnTo>
                            <a:pt x="0" y="34"/>
                          </a:lnTo>
                          <a:lnTo>
                            <a:pt x="19" y="46"/>
                          </a:lnTo>
                          <a:lnTo>
                            <a:pt x="0" y="57"/>
                          </a:lnTo>
                          <a:lnTo>
                            <a:pt x="27" y="55"/>
                          </a:lnTo>
                          <a:lnTo>
                            <a:pt x="22" y="69"/>
                          </a:lnTo>
                          <a:lnTo>
                            <a:pt x="38" y="62"/>
                          </a:lnTo>
                          <a:lnTo>
                            <a:pt x="41" y="86"/>
                          </a:lnTo>
                          <a:lnTo>
                            <a:pt x="52" y="58"/>
                          </a:lnTo>
                          <a:lnTo>
                            <a:pt x="65" y="77"/>
                          </a:lnTo>
                          <a:lnTo>
                            <a:pt x="69" y="57"/>
                          </a:lnTo>
                          <a:lnTo>
                            <a:pt x="90" y="72"/>
                          </a:lnTo>
                          <a:lnTo>
                            <a:pt x="83" y="51"/>
                          </a:lnTo>
                          <a:lnTo>
                            <a:pt x="107" y="53"/>
                          </a:lnTo>
                          <a:lnTo>
                            <a:pt x="86" y="41"/>
                          </a:lnTo>
                          <a:lnTo>
                            <a:pt x="103" y="32"/>
                          </a:lnTo>
                          <a:lnTo>
                            <a:pt x="83" y="29"/>
                          </a:lnTo>
                          <a:lnTo>
                            <a:pt x="90" y="17"/>
                          </a:lnTo>
                          <a:lnTo>
                            <a:pt x="69" y="20"/>
                          </a:lnTo>
                          <a:lnTo>
                            <a:pt x="72" y="0"/>
                          </a:lnTo>
                          <a:lnTo>
                            <a:pt x="53" y="2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08" name="Freeform 207"/>
                    <p:cNvSpPr>
                      <a:spLocks/>
                    </p:cNvSpPr>
                    <p:nvPr/>
                  </p:nvSpPr>
                  <p:spPr bwMode="auto">
                    <a:xfrm>
                      <a:off x="977" y="2711"/>
                      <a:ext cx="50" cy="40"/>
                    </a:xfrm>
                    <a:custGeom>
                      <a:avLst/>
                      <a:gdLst>
                        <a:gd name="T0" fmla="*/ 7 w 100"/>
                        <a:gd name="T1" fmla="*/ 3 h 79"/>
                        <a:gd name="T2" fmla="*/ 5 w 100"/>
                        <a:gd name="T3" fmla="*/ 2 h 79"/>
                        <a:gd name="T4" fmla="*/ 5 w 100"/>
                        <a:gd name="T5" fmla="*/ 3 h 79"/>
                        <a:gd name="T6" fmla="*/ 1 w 100"/>
                        <a:gd name="T7" fmla="*/ 2 h 79"/>
                        <a:gd name="T8" fmla="*/ 3 w 100"/>
                        <a:gd name="T9" fmla="*/ 4 h 79"/>
                        <a:gd name="T10" fmla="*/ 0 w 100"/>
                        <a:gd name="T11" fmla="*/ 4 h 79"/>
                        <a:gd name="T12" fmla="*/ 3 w 100"/>
                        <a:gd name="T13" fmla="*/ 6 h 79"/>
                        <a:gd name="T14" fmla="*/ 0 w 100"/>
                        <a:gd name="T15" fmla="*/ 7 h 79"/>
                        <a:gd name="T16" fmla="*/ 4 w 100"/>
                        <a:gd name="T17" fmla="*/ 7 h 79"/>
                        <a:gd name="T18" fmla="*/ 3 w 100"/>
                        <a:gd name="T19" fmla="*/ 8 h 79"/>
                        <a:gd name="T20" fmla="*/ 5 w 100"/>
                        <a:gd name="T21" fmla="*/ 8 h 79"/>
                        <a:gd name="T22" fmla="*/ 5 w 100"/>
                        <a:gd name="T23" fmla="*/ 10 h 79"/>
                        <a:gd name="T24" fmla="*/ 7 w 100"/>
                        <a:gd name="T25" fmla="*/ 7 h 79"/>
                        <a:gd name="T26" fmla="*/ 8 w 100"/>
                        <a:gd name="T27" fmla="*/ 10 h 79"/>
                        <a:gd name="T28" fmla="*/ 8 w 100"/>
                        <a:gd name="T29" fmla="*/ 7 h 79"/>
                        <a:gd name="T30" fmla="*/ 11 w 100"/>
                        <a:gd name="T31" fmla="*/ 9 h 79"/>
                        <a:gd name="T32" fmla="*/ 10 w 100"/>
                        <a:gd name="T33" fmla="*/ 6 h 79"/>
                        <a:gd name="T34" fmla="*/ 13 w 100"/>
                        <a:gd name="T35" fmla="*/ 6 h 79"/>
                        <a:gd name="T36" fmla="*/ 11 w 100"/>
                        <a:gd name="T37" fmla="*/ 5 h 79"/>
                        <a:gd name="T38" fmla="*/ 13 w 100"/>
                        <a:gd name="T39" fmla="*/ 4 h 79"/>
                        <a:gd name="T40" fmla="*/ 10 w 100"/>
                        <a:gd name="T41" fmla="*/ 4 h 79"/>
                        <a:gd name="T42" fmla="*/ 11 w 100"/>
                        <a:gd name="T43" fmla="*/ 2 h 79"/>
                        <a:gd name="T44" fmla="*/ 9 w 100"/>
                        <a:gd name="T45" fmla="*/ 3 h 79"/>
                        <a:gd name="T46" fmla="*/ 9 w 100"/>
                        <a:gd name="T47" fmla="*/ 0 h 79"/>
                        <a:gd name="T48" fmla="*/ 7 w 100"/>
                        <a:gd name="T49" fmla="*/ 3 h 79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00" h="79">
                          <a:moveTo>
                            <a:pt x="50" y="21"/>
                          </a:moveTo>
                          <a:lnTo>
                            <a:pt x="38" y="9"/>
                          </a:lnTo>
                          <a:lnTo>
                            <a:pt x="33" y="24"/>
                          </a:lnTo>
                          <a:lnTo>
                            <a:pt x="2" y="9"/>
                          </a:lnTo>
                          <a:lnTo>
                            <a:pt x="21" y="28"/>
                          </a:lnTo>
                          <a:lnTo>
                            <a:pt x="0" y="31"/>
                          </a:lnTo>
                          <a:lnTo>
                            <a:pt x="18" y="43"/>
                          </a:lnTo>
                          <a:lnTo>
                            <a:pt x="0" y="54"/>
                          </a:lnTo>
                          <a:lnTo>
                            <a:pt x="26" y="52"/>
                          </a:lnTo>
                          <a:lnTo>
                            <a:pt x="23" y="64"/>
                          </a:lnTo>
                          <a:lnTo>
                            <a:pt x="37" y="57"/>
                          </a:lnTo>
                          <a:lnTo>
                            <a:pt x="40" y="79"/>
                          </a:lnTo>
                          <a:lnTo>
                            <a:pt x="49" y="54"/>
                          </a:lnTo>
                          <a:lnTo>
                            <a:pt x="61" y="73"/>
                          </a:lnTo>
                          <a:lnTo>
                            <a:pt x="64" y="54"/>
                          </a:lnTo>
                          <a:lnTo>
                            <a:pt x="83" y="66"/>
                          </a:lnTo>
                          <a:lnTo>
                            <a:pt x="78" y="47"/>
                          </a:lnTo>
                          <a:lnTo>
                            <a:pt x="100" y="48"/>
                          </a:lnTo>
                          <a:lnTo>
                            <a:pt x="81" y="38"/>
                          </a:lnTo>
                          <a:lnTo>
                            <a:pt x="97" y="29"/>
                          </a:lnTo>
                          <a:lnTo>
                            <a:pt x="78" y="26"/>
                          </a:lnTo>
                          <a:lnTo>
                            <a:pt x="85" y="16"/>
                          </a:lnTo>
                          <a:lnTo>
                            <a:pt x="66" y="19"/>
                          </a:lnTo>
                          <a:lnTo>
                            <a:pt x="68" y="0"/>
                          </a:lnTo>
                          <a:lnTo>
                            <a:pt x="50" y="2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09" name="Freeform 208"/>
                    <p:cNvSpPr>
                      <a:spLocks/>
                    </p:cNvSpPr>
                    <p:nvPr/>
                  </p:nvSpPr>
                  <p:spPr bwMode="auto">
                    <a:xfrm>
                      <a:off x="978" y="2713"/>
                      <a:ext cx="47" cy="36"/>
                    </a:xfrm>
                    <a:custGeom>
                      <a:avLst/>
                      <a:gdLst>
                        <a:gd name="T0" fmla="*/ 6 w 93"/>
                        <a:gd name="T1" fmla="*/ 3 h 72"/>
                        <a:gd name="T2" fmla="*/ 5 w 93"/>
                        <a:gd name="T3" fmla="*/ 1 h 72"/>
                        <a:gd name="T4" fmla="*/ 4 w 93"/>
                        <a:gd name="T5" fmla="*/ 3 h 72"/>
                        <a:gd name="T6" fmla="*/ 1 w 93"/>
                        <a:gd name="T7" fmla="*/ 1 h 72"/>
                        <a:gd name="T8" fmla="*/ 3 w 93"/>
                        <a:gd name="T9" fmla="*/ 4 h 72"/>
                        <a:gd name="T10" fmla="*/ 0 w 93"/>
                        <a:gd name="T11" fmla="*/ 4 h 72"/>
                        <a:gd name="T12" fmla="*/ 2 w 93"/>
                        <a:gd name="T13" fmla="*/ 5 h 72"/>
                        <a:gd name="T14" fmla="*/ 0 w 93"/>
                        <a:gd name="T15" fmla="*/ 6 h 72"/>
                        <a:gd name="T16" fmla="*/ 3 w 93"/>
                        <a:gd name="T17" fmla="*/ 6 h 72"/>
                        <a:gd name="T18" fmla="*/ 3 w 93"/>
                        <a:gd name="T19" fmla="*/ 8 h 72"/>
                        <a:gd name="T20" fmla="*/ 5 w 93"/>
                        <a:gd name="T21" fmla="*/ 7 h 72"/>
                        <a:gd name="T22" fmla="*/ 5 w 93"/>
                        <a:gd name="T23" fmla="*/ 9 h 72"/>
                        <a:gd name="T24" fmla="*/ 6 w 93"/>
                        <a:gd name="T25" fmla="*/ 7 h 72"/>
                        <a:gd name="T26" fmla="*/ 8 w 93"/>
                        <a:gd name="T27" fmla="*/ 9 h 72"/>
                        <a:gd name="T28" fmla="*/ 8 w 93"/>
                        <a:gd name="T29" fmla="*/ 6 h 72"/>
                        <a:gd name="T30" fmla="*/ 10 w 93"/>
                        <a:gd name="T31" fmla="*/ 8 h 72"/>
                        <a:gd name="T32" fmla="*/ 9 w 93"/>
                        <a:gd name="T33" fmla="*/ 6 h 72"/>
                        <a:gd name="T34" fmla="*/ 12 w 93"/>
                        <a:gd name="T35" fmla="*/ 6 h 72"/>
                        <a:gd name="T36" fmla="*/ 10 w 93"/>
                        <a:gd name="T37" fmla="*/ 5 h 72"/>
                        <a:gd name="T38" fmla="*/ 12 w 93"/>
                        <a:gd name="T39" fmla="*/ 4 h 72"/>
                        <a:gd name="T40" fmla="*/ 9 w 93"/>
                        <a:gd name="T41" fmla="*/ 3 h 72"/>
                        <a:gd name="T42" fmla="*/ 10 w 93"/>
                        <a:gd name="T43" fmla="*/ 2 h 72"/>
                        <a:gd name="T44" fmla="*/ 8 w 93"/>
                        <a:gd name="T45" fmla="*/ 3 h 72"/>
                        <a:gd name="T46" fmla="*/ 8 w 93"/>
                        <a:gd name="T47" fmla="*/ 0 h 72"/>
                        <a:gd name="T48" fmla="*/ 6 w 93"/>
                        <a:gd name="T49" fmla="*/ 3 h 7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93" h="72">
                          <a:moveTo>
                            <a:pt x="46" y="18"/>
                          </a:moveTo>
                          <a:lnTo>
                            <a:pt x="36" y="6"/>
                          </a:lnTo>
                          <a:lnTo>
                            <a:pt x="31" y="20"/>
                          </a:lnTo>
                          <a:lnTo>
                            <a:pt x="1" y="6"/>
                          </a:lnTo>
                          <a:lnTo>
                            <a:pt x="19" y="25"/>
                          </a:lnTo>
                          <a:lnTo>
                            <a:pt x="0" y="29"/>
                          </a:lnTo>
                          <a:lnTo>
                            <a:pt x="15" y="39"/>
                          </a:lnTo>
                          <a:lnTo>
                            <a:pt x="0" y="48"/>
                          </a:lnTo>
                          <a:lnTo>
                            <a:pt x="24" y="46"/>
                          </a:lnTo>
                          <a:lnTo>
                            <a:pt x="20" y="58"/>
                          </a:lnTo>
                          <a:lnTo>
                            <a:pt x="33" y="51"/>
                          </a:lnTo>
                          <a:lnTo>
                            <a:pt x="36" y="72"/>
                          </a:lnTo>
                          <a:lnTo>
                            <a:pt x="45" y="50"/>
                          </a:lnTo>
                          <a:lnTo>
                            <a:pt x="57" y="65"/>
                          </a:lnTo>
                          <a:lnTo>
                            <a:pt x="60" y="48"/>
                          </a:lnTo>
                          <a:lnTo>
                            <a:pt x="77" y="60"/>
                          </a:lnTo>
                          <a:lnTo>
                            <a:pt x="72" y="43"/>
                          </a:lnTo>
                          <a:lnTo>
                            <a:pt x="93" y="44"/>
                          </a:lnTo>
                          <a:lnTo>
                            <a:pt x="76" y="34"/>
                          </a:lnTo>
                          <a:lnTo>
                            <a:pt x="90" y="27"/>
                          </a:lnTo>
                          <a:lnTo>
                            <a:pt x="72" y="24"/>
                          </a:lnTo>
                          <a:lnTo>
                            <a:pt x="79" y="15"/>
                          </a:lnTo>
                          <a:lnTo>
                            <a:pt x="60" y="17"/>
                          </a:lnTo>
                          <a:lnTo>
                            <a:pt x="62" y="0"/>
                          </a:lnTo>
                          <a:lnTo>
                            <a:pt x="46" y="1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10" name="Freeform 209"/>
                    <p:cNvSpPr>
                      <a:spLocks/>
                    </p:cNvSpPr>
                    <p:nvPr/>
                  </p:nvSpPr>
                  <p:spPr bwMode="auto">
                    <a:xfrm>
                      <a:off x="980" y="2714"/>
                      <a:ext cx="43" cy="34"/>
                    </a:xfrm>
                    <a:custGeom>
                      <a:avLst/>
                      <a:gdLst>
                        <a:gd name="T0" fmla="*/ 5 w 87"/>
                        <a:gd name="T1" fmla="*/ 2 h 69"/>
                        <a:gd name="T2" fmla="*/ 4 w 87"/>
                        <a:gd name="T3" fmla="*/ 0 h 69"/>
                        <a:gd name="T4" fmla="*/ 3 w 87"/>
                        <a:gd name="T5" fmla="*/ 2 h 69"/>
                        <a:gd name="T6" fmla="*/ 0 w 87"/>
                        <a:gd name="T7" fmla="*/ 0 h 69"/>
                        <a:gd name="T8" fmla="*/ 2 w 87"/>
                        <a:gd name="T9" fmla="*/ 3 h 69"/>
                        <a:gd name="T10" fmla="*/ 0 w 87"/>
                        <a:gd name="T11" fmla="*/ 3 h 69"/>
                        <a:gd name="T12" fmla="*/ 2 w 87"/>
                        <a:gd name="T13" fmla="*/ 4 h 69"/>
                        <a:gd name="T14" fmla="*/ 0 w 87"/>
                        <a:gd name="T15" fmla="*/ 5 h 69"/>
                        <a:gd name="T16" fmla="*/ 2 w 87"/>
                        <a:gd name="T17" fmla="*/ 5 h 69"/>
                        <a:gd name="T18" fmla="*/ 2 w 87"/>
                        <a:gd name="T19" fmla="*/ 6 h 69"/>
                        <a:gd name="T20" fmla="*/ 3 w 87"/>
                        <a:gd name="T21" fmla="*/ 6 h 69"/>
                        <a:gd name="T22" fmla="*/ 4 w 87"/>
                        <a:gd name="T23" fmla="*/ 8 h 69"/>
                        <a:gd name="T24" fmla="*/ 5 w 87"/>
                        <a:gd name="T25" fmla="*/ 5 h 69"/>
                        <a:gd name="T26" fmla="*/ 6 w 87"/>
                        <a:gd name="T27" fmla="*/ 7 h 69"/>
                        <a:gd name="T28" fmla="*/ 6 w 87"/>
                        <a:gd name="T29" fmla="*/ 5 h 69"/>
                        <a:gd name="T30" fmla="*/ 9 w 87"/>
                        <a:gd name="T31" fmla="*/ 7 h 69"/>
                        <a:gd name="T32" fmla="*/ 8 w 87"/>
                        <a:gd name="T33" fmla="*/ 5 h 69"/>
                        <a:gd name="T34" fmla="*/ 10 w 87"/>
                        <a:gd name="T35" fmla="*/ 5 h 69"/>
                        <a:gd name="T36" fmla="*/ 8 w 87"/>
                        <a:gd name="T37" fmla="*/ 4 h 69"/>
                        <a:gd name="T38" fmla="*/ 10 w 87"/>
                        <a:gd name="T39" fmla="*/ 3 h 69"/>
                        <a:gd name="T40" fmla="*/ 8 w 87"/>
                        <a:gd name="T41" fmla="*/ 2 h 69"/>
                        <a:gd name="T42" fmla="*/ 9 w 87"/>
                        <a:gd name="T43" fmla="*/ 1 h 69"/>
                        <a:gd name="T44" fmla="*/ 7 w 87"/>
                        <a:gd name="T45" fmla="*/ 2 h 69"/>
                        <a:gd name="T46" fmla="*/ 7 w 87"/>
                        <a:gd name="T47" fmla="*/ 0 h 69"/>
                        <a:gd name="T48" fmla="*/ 5 w 87"/>
                        <a:gd name="T49" fmla="*/ 2 h 69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87" h="69">
                          <a:moveTo>
                            <a:pt x="43" y="19"/>
                          </a:moveTo>
                          <a:lnTo>
                            <a:pt x="33" y="7"/>
                          </a:lnTo>
                          <a:lnTo>
                            <a:pt x="30" y="21"/>
                          </a:lnTo>
                          <a:lnTo>
                            <a:pt x="2" y="7"/>
                          </a:lnTo>
                          <a:lnTo>
                            <a:pt x="19" y="24"/>
                          </a:lnTo>
                          <a:lnTo>
                            <a:pt x="0" y="28"/>
                          </a:lnTo>
                          <a:lnTo>
                            <a:pt x="16" y="38"/>
                          </a:lnTo>
                          <a:lnTo>
                            <a:pt x="0" y="47"/>
                          </a:lnTo>
                          <a:lnTo>
                            <a:pt x="23" y="45"/>
                          </a:lnTo>
                          <a:lnTo>
                            <a:pt x="19" y="55"/>
                          </a:lnTo>
                          <a:lnTo>
                            <a:pt x="31" y="50"/>
                          </a:lnTo>
                          <a:lnTo>
                            <a:pt x="35" y="69"/>
                          </a:lnTo>
                          <a:lnTo>
                            <a:pt x="42" y="47"/>
                          </a:lnTo>
                          <a:lnTo>
                            <a:pt x="52" y="62"/>
                          </a:lnTo>
                          <a:lnTo>
                            <a:pt x="55" y="47"/>
                          </a:lnTo>
                          <a:lnTo>
                            <a:pt x="73" y="57"/>
                          </a:lnTo>
                          <a:lnTo>
                            <a:pt x="68" y="42"/>
                          </a:lnTo>
                          <a:lnTo>
                            <a:pt x="87" y="42"/>
                          </a:lnTo>
                          <a:lnTo>
                            <a:pt x="69" y="33"/>
                          </a:lnTo>
                          <a:lnTo>
                            <a:pt x="83" y="26"/>
                          </a:lnTo>
                          <a:lnTo>
                            <a:pt x="68" y="23"/>
                          </a:lnTo>
                          <a:lnTo>
                            <a:pt x="73" y="14"/>
                          </a:lnTo>
                          <a:lnTo>
                            <a:pt x="57" y="17"/>
                          </a:lnTo>
                          <a:lnTo>
                            <a:pt x="59" y="0"/>
                          </a:lnTo>
                          <a:lnTo>
                            <a:pt x="43" y="1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11" name="Freeform 210"/>
                    <p:cNvSpPr>
                      <a:spLocks/>
                    </p:cNvSpPr>
                    <p:nvPr/>
                  </p:nvSpPr>
                  <p:spPr bwMode="auto">
                    <a:xfrm>
                      <a:off x="982" y="2715"/>
                      <a:ext cx="40" cy="31"/>
                    </a:xfrm>
                    <a:custGeom>
                      <a:avLst/>
                      <a:gdLst>
                        <a:gd name="T0" fmla="*/ 5 w 79"/>
                        <a:gd name="T1" fmla="*/ 3 h 62"/>
                        <a:gd name="T2" fmla="*/ 4 w 79"/>
                        <a:gd name="T3" fmla="*/ 1 h 62"/>
                        <a:gd name="T4" fmla="*/ 4 w 79"/>
                        <a:gd name="T5" fmla="*/ 3 h 62"/>
                        <a:gd name="T6" fmla="*/ 1 w 79"/>
                        <a:gd name="T7" fmla="*/ 1 h 62"/>
                        <a:gd name="T8" fmla="*/ 3 w 79"/>
                        <a:gd name="T9" fmla="*/ 3 h 62"/>
                        <a:gd name="T10" fmla="*/ 0 w 79"/>
                        <a:gd name="T11" fmla="*/ 3 h 62"/>
                        <a:gd name="T12" fmla="*/ 2 w 79"/>
                        <a:gd name="T13" fmla="*/ 4 h 62"/>
                        <a:gd name="T14" fmla="*/ 0 w 79"/>
                        <a:gd name="T15" fmla="*/ 6 h 62"/>
                        <a:gd name="T16" fmla="*/ 3 w 79"/>
                        <a:gd name="T17" fmla="*/ 5 h 62"/>
                        <a:gd name="T18" fmla="*/ 3 w 79"/>
                        <a:gd name="T19" fmla="*/ 7 h 62"/>
                        <a:gd name="T20" fmla="*/ 4 w 79"/>
                        <a:gd name="T21" fmla="*/ 6 h 62"/>
                        <a:gd name="T22" fmla="*/ 4 w 79"/>
                        <a:gd name="T23" fmla="*/ 8 h 62"/>
                        <a:gd name="T24" fmla="*/ 5 w 79"/>
                        <a:gd name="T25" fmla="*/ 6 h 62"/>
                        <a:gd name="T26" fmla="*/ 6 w 79"/>
                        <a:gd name="T27" fmla="*/ 8 h 62"/>
                        <a:gd name="T28" fmla="*/ 7 w 79"/>
                        <a:gd name="T29" fmla="*/ 6 h 62"/>
                        <a:gd name="T30" fmla="*/ 9 w 79"/>
                        <a:gd name="T31" fmla="*/ 7 h 62"/>
                        <a:gd name="T32" fmla="*/ 8 w 79"/>
                        <a:gd name="T33" fmla="*/ 5 h 62"/>
                        <a:gd name="T34" fmla="*/ 10 w 79"/>
                        <a:gd name="T35" fmla="*/ 5 h 62"/>
                        <a:gd name="T36" fmla="*/ 8 w 79"/>
                        <a:gd name="T37" fmla="*/ 4 h 62"/>
                        <a:gd name="T38" fmla="*/ 10 w 79"/>
                        <a:gd name="T39" fmla="*/ 3 h 62"/>
                        <a:gd name="T40" fmla="*/ 8 w 79"/>
                        <a:gd name="T41" fmla="*/ 3 h 62"/>
                        <a:gd name="T42" fmla="*/ 9 w 79"/>
                        <a:gd name="T43" fmla="*/ 2 h 62"/>
                        <a:gd name="T44" fmla="*/ 7 w 79"/>
                        <a:gd name="T45" fmla="*/ 2 h 62"/>
                        <a:gd name="T46" fmla="*/ 7 w 79"/>
                        <a:gd name="T47" fmla="*/ 0 h 62"/>
                        <a:gd name="T48" fmla="*/ 5 w 79"/>
                        <a:gd name="T49" fmla="*/ 3 h 6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79" h="62">
                          <a:moveTo>
                            <a:pt x="39" y="17"/>
                          </a:moveTo>
                          <a:lnTo>
                            <a:pt x="31" y="7"/>
                          </a:lnTo>
                          <a:lnTo>
                            <a:pt x="26" y="19"/>
                          </a:lnTo>
                          <a:lnTo>
                            <a:pt x="1" y="7"/>
                          </a:lnTo>
                          <a:lnTo>
                            <a:pt x="17" y="22"/>
                          </a:lnTo>
                          <a:lnTo>
                            <a:pt x="0" y="24"/>
                          </a:lnTo>
                          <a:lnTo>
                            <a:pt x="13" y="32"/>
                          </a:lnTo>
                          <a:lnTo>
                            <a:pt x="0" y="41"/>
                          </a:lnTo>
                          <a:lnTo>
                            <a:pt x="20" y="39"/>
                          </a:lnTo>
                          <a:lnTo>
                            <a:pt x="17" y="50"/>
                          </a:lnTo>
                          <a:lnTo>
                            <a:pt x="27" y="45"/>
                          </a:lnTo>
                          <a:lnTo>
                            <a:pt x="31" y="62"/>
                          </a:lnTo>
                          <a:lnTo>
                            <a:pt x="38" y="43"/>
                          </a:lnTo>
                          <a:lnTo>
                            <a:pt x="48" y="57"/>
                          </a:lnTo>
                          <a:lnTo>
                            <a:pt x="51" y="41"/>
                          </a:lnTo>
                          <a:lnTo>
                            <a:pt x="65" y="51"/>
                          </a:lnTo>
                          <a:lnTo>
                            <a:pt x="62" y="36"/>
                          </a:lnTo>
                          <a:lnTo>
                            <a:pt x="79" y="38"/>
                          </a:lnTo>
                          <a:lnTo>
                            <a:pt x="64" y="29"/>
                          </a:lnTo>
                          <a:lnTo>
                            <a:pt x="77" y="22"/>
                          </a:lnTo>
                          <a:lnTo>
                            <a:pt x="60" y="20"/>
                          </a:lnTo>
                          <a:lnTo>
                            <a:pt x="67" y="12"/>
                          </a:lnTo>
                          <a:lnTo>
                            <a:pt x="51" y="15"/>
                          </a:lnTo>
                          <a:lnTo>
                            <a:pt x="53" y="0"/>
                          </a:lnTo>
                          <a:lnTo>
                            <a:pt x="39" y="1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12" name="Freeform 211"/>
                    <p:cNvSpPr>
                      <a:spLocks/>
                    </p:cNvSpPr>
                    <p:nvPr/>
                  </p:nvSpPr>
                  <p:spPr bwMode="auto">
                    <a:xfrm>
                      <a:off x="984" y="2716"/>
                      <a:ext cx="36" cy="30"/>
                    </a:xfrm>
                    <a:custGeom>
                      <a:avLst/>
                      <a:gdLst>
                        <a:gd name="T0" fmla="*/ 4 w 73"/>
                        <a:gd name="T1" fmla="*/ 2 h 59"/>
                        <a:gd name="T2" fmla="*/ 3 w 73"/>
                        <a:gd name="T3" fmla="*/ 1 h 59"/>
                        <a:gd name="T4" fmla="*/ 3 w 73"/>
                        <a:gd name="T5" fmla="*/ 3 h 59"/>
                        <a:gd name="T6" fmla="*/ 0 w 73"/>
                        <a:gd name="T7" fmla="*/ 1 h 59"/>
                        <a:gd name="T8" fmla="*/ 2 w 73"/>
                        <a:gd name="T9" fmla="*/ 3 h 59"/>
                        <a:gd name="T10" fmla="*/ 0 w 73"/>
                        <a:gd name="T11" fmla="*/ 3 h 59"/>
                        <a:gd name="T12" fmla="*/ 1 w 73"/>
                        <a:gd name="T13" fmla="*/ 4 h 59"/>
                        <a:gd name="T14" fmla="*/ 0 w 73"/>
                        <a:gd name="T15" fmla="*/ 5 h 59"/>
                        <a:gd name="T16" fmla="*/ 2 w 73"/>
                        <a:gd name="T17" fmla="*/ 5 h 59"/>
                        <a:gd name="T18" fmla="*/ 2 w 73"/>
                        <a:gd name="T19" fmla="*/ 7 h 59"/>
                        <a:gd name="T20" fmla="*/ 3 w 73"/>
                        <a:gd name="T21" fmla="*/ 6 h 59"/>
                        <a:gd name="T22" fmla="*/ 3 w 73"/>
                        <a:gd name="T23" fmla="*/ 8 h 59"/>
                        <a:gd name="T24" fmla="*/ 4 w 73"/>
                        <a:gd name="T25" fmla="*/ 5 h 59"/>
                        <a:gd name="T26" fmla="*/ 5 w 73"/>
                        <a:gd name="T27" fmla="*/ 7 h 59"/>
                        <a:gd name="T28" fmla="*/ 5 w 73"/>
                        <a:gd name="T29" fmla="*/ 5 h 59"/>
                        <a:gd name="T30" fmla="*/ 7 w 73"/>
                        <a:gd name="T31" fmla="*/ 7 h 59"/>
                        <a:gd name="T32" fmla="*/ 7 w 73"/>
                        <a:gd name="T33" fmla="*/ 5 h 59"/>
                        <a:gd name="T34" fmla="*/ 9 w 73"/>
                        <a:gd name="T35" fmla="*/ 5 h 59"/>
                        <a:gd name="T36" fmla="*/ 7 w 73"/>
                        <a:gd name="T37" fmla="*/ 4 h 59"/>
                        <a:gd name="T38" fmla="*/ 8 w 73"/>
                        <a:gd name="T39" fmla="*/ 3 h 59"/>
                        <a:gd name="T40" fmla="*/ 6 w 73"/>
                        <a:gd name="T41" fmla="*/ 3 h 59"/>
                        <a:gd name="T42" fmla="*/ 7 w 73"/>
                        <a:gd name="T43" fmla="*/ 2 h 59"/>
                        <a:gd name="T44" fmla="*/ 5 w 73"/>
                        <a:gd name="T45" fmla="*/ 2 h 59"/>
                        <a:gd name="T46" fmla="*/ 6 w 73"/>
                        <a:gd name="T47" fmla="*/ 0 h 59"/>
                        <a:gd name="T48" fmla="*/ 4 w 73"/>
                        <a:gd name="T49" fmla="*/ 2 h 59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73" h="59">
                          <a:moveTo>
                            <a:pt x="36" y="16"/>
                          </a:moveTo>
                          <a:lnTo>
                            <a:pt x="28" y="7"/>
                          </a:lnTo>
                          <a:lnTo>
                            <a:pt x="24" y="18"/>
                          </a:lnTo>
                          <a:lnTo>
                            <a:pt x="2" y="7"/>
                          </a:lnTo>
                          <a:lnTo>
                            <a:pt x="16" y="21"/>
                          </a:lnTo>
                          <a:lnTo>
                            <a:pt x="0" y="23"/>
                          </a:lnTo>
                          <a:lnTo>
                            <a:pt x="12" y="31"/>
                          </a:lnTo>
                          <a:lnTo>
                            <a:pt x="0" y="40"/>
                          </a:lnTo>
                          <a:lnTo>
                            <a:pt x="19" y="38"/>
                          </a:lnTo>
                          <a:lnTo>
                            <a:pt x="16" y="49"/>
                          </a:lnTo>
                          <a:lnTo>
                            <a:pt x="26" y="42"/>
                          </a:lnTo>
                          <a:lnTo>
                            <a:pt x="28" y="59"/>
                          </a:lnTo>
                          <a:lnTo>
                            <a:pt x="35" y="40"/>
                          </a:lnTo>
                          <a:lnTo>
                            <a:pt x="45" y="54"/>
                          </a:lnTo>
                          <a:lnTo>
                            <a:pt x="47" y="40"/>
                          </a:lnTo>
                          <a:lnTo>
                            <a:pt x="61" y="49"/>
                          </a:lnTo>
                          <a:lnTo>
                            <a:pt x="57" y="35"/>
                          </a:lnTo>
                          <a:lnTo>
                            <a:pt x="73" y="37"/>
                          </a:lnTo>
                          <a:lnTo>
                            <a:pt x="59" y="28"/>
                          </a:lnTo>
                          <a:lnTo>
                            <a:pt x="71" y="23"/>
                          </a:lnTo>
                          <a:lnTo>
                            <a:pt x="55" y="19"/>
                          </a:lnTo>
                          <a:lnTo>
                            <a:pt x="61" y="12"/>
                          </a:lnTo>
                          <a:lnTo>
                            <a:pt x="47" y="14"/>
                          </a:lnTo>
                          <a:lnTo>
                            <a:pt x="48" y="0"/>
                          </a:lnTo>
                          <a:lnTo>
                            <a:pt x="36" y="1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13" name="Freeform 212"/>
                    <p:cNvSpPr>
                      <a:spLocks/>
                    </p:cNvSpPr>
                    <p:nvPr/>
                  </p:nvSpPr>
                  <p:spPr bwMode="auto">
                    <a:xfrm>
                      <a:off x="985" y="2718"/>
                      <a:ext cx="33" cy="26"/>
                    </a:xfrm>
                    <a:custGeom>
                      <a:avLst/>
                      <a:gdLst>
                        <a:gd name="T0" fmla="*/ 4 w 65"/>
                        <a:gd name="T1" fmla="*/ 2 h 52"/>
                        <a:gd name="T2" fmla="*/ 4 w 65"/>
                        <a:gd name="T3" fmla="*/ 1 h 52"/>
                        <a:gd name="T4" fmla="*/ 3 w 65"/>
                        <a:gd name="T5" fmla="*/ 2 h 52"/>
                        <a:gd name="T6" fmla="*/ 1 w 65"/>
                        <a:gd name="T7" fmla="*/ 1 h 52"/>
                        <a:gd name="T8" fmla="*/ 2 w 65"/>
                        <a:gd name="T9" fmla="*/ 3 h 52"/>
                        <a:gd name="T10" fmla="*/ 0 w 65"/>
                        <a:gd name="T11" fmla="*/ 3 h 52"/>
                        <a:gd name="T12" fmla="*/ 2 w 65"/>
                        <a:gd name="T13" fmla="*/ 4 h 52"/>
                        <a:gd name="T14" fmla="*/ 0 w 65"/>
                        <a:gd name="T15" fmla="*/ 5 h 52"/>
                        <a:gd name="T16" fmla="*/ 3 w 65"/>
                        <a:gd name="T17" fmla="*/ 5 h 52"/>
                        <a:gd name="T18" fmla="*/ 2 w 65"/>
                        <a:gd name="T19" fmla="*/ 6 h 52"/>
                        <a:gd name="T20" fmla="*/ 3 w 65"/>
                        <a:gd name="T21" fmla="*/ 5 h 52"/>
                        <a:gd name="T22" fmla="*/ 4 w 65"/>
                        <a:gd name="T23" fmla="*/ 7 h 52"/>
                        <a:gd name="T24" fmla="*/ 4 w 65"/>
                        <a:gd name="T25" fmla="*/ 5 h 52"/>
                        <a:gd name="T26" fmla="*/ 5 w 65"/>
                        <a:gd name="T27" fmla="*/ 6 h 52"/>
                        <a:gd name="T28" fmla="*/ 6 w 65"/>
                        <a:gd name="T29" fmla="*/ 5 h 52"/>
                        <a:gd name="T30" fmla="*/ 7 w 65"/>
                        <a:gd name="T31" fmla="*/ 6 h 52"/>
                        <a:gd name="T32" fmla="*/ 7 w 65"/>
                        <a:gd name="T33" fmla="*/ 4 h 52"/>
                        <a:gd name="T34" fmla="*/ 9 w 65"/>
                        <a:gd name="T35" fmla="*/ 4 h 52"/>
                        <a:gd name="T36" fmla="*/ 7 w 65"/>
                        <a:gd name="T37" fmla="*/ 4 h 52"/>
                        <a:gd name="T38" fmla="*/ 8 w 65"/>
                        <a:gd name="T39" fmla="*/ 3 h 52"/>
                        <a:gd name="T40" fmla="*/ 7 w 65"/>
                        <a:gd name="T41" fmla="*/ 3 h 52"/>
                        <a:gd name="T42" fmla="*/ 7 w 65"/>
                        <a:gd name="T43" fmla="*/ 2 h 52"/>
                        <a:gd name="T44" fmla="*/ 6 w 65"/>
                        <a:gd name="T45" fmla="*/ 2 h 52"/>
                        <a:gd name="T46" fmla="*/ 6 w 65"/>
                        <a:gd name="T47" fmla="*/ 0 h 52"/>
                        <a:gd name="T48" fmla="*/ 4 w 65"/>
                        <a:gd name="T49" fmla="*/ 2 h 5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65" h="52">
                          <a:moveTo>
                            <a:pt x="32" y="14"/>
                          </a:moveTo>
                          <a:lnTo>
                            <a:pt x="25" y="5"/>
                          </a:lnTo>
                          <a:lnTo>
                            <a:pt x="22" y="15"/>
                          </a:lnTo>
                          <a:lnTo>
                            <a:pt x="1" y="5"/>
                          </a:lnTo>
                          <a:lnTo>
                            <a:pt x="13" y="17"/>
                          </a:lnTo>
                          <a:lnTo>
                            <a:pt x="0" y="21"/>
                          </a:lnTo>
                          <a:lnTo>
                            <a:pt x="12" y="27"/>
                          </a:lnTo>
                          <a:lnTo>
                            <a:pt x="0" y="34"/>
                          </a:lnTo>
                          <a:lnTo>
                            <a:pt x="17" y="33"/>
                          </a:lnTo>
                          <a:lnTo>
                            <a:pt x="13" y="41"/>
                          </a:lnTo>
                          <a:lnTo>
                            <a:pt x="22" y="36"/>
                          </a:lnTo>
                          <a:lnTo>
                            <a:pt x="25" y="52"/>
                          </a:lnTo>
                          <a:lnTo>
                            <a:pt x="31" y="34"/>
                          </a:lnTo>
                          <a:lnTo>
                            <a:pt x="39" y="46"/>
                          </a:lnTo>
                          <a:lnTo>
                            <a:pt x="43" y="34"/>
                          </a:lnTo>
                          <a:lnTo>
                            <a:pt x="55" y="43"/>
                          </a:lnTo>
                          <a:lnTo>
                            <a:pt x="51" y="31"/>
                          </a:lnTo>
                          <a:lnTo>
                            <a:pt x="65" y="31"/>
                          </a:lnTo>
                          <a:lnTo>
                            <a:pt x="53" y="26"/>
                          </a:lnTo>
                          <a:lnTo>
                            <a:pt x="63" y="19"/>
                          </a:lnTo>
                          <a:lnTo>
                            <a:pt x="50" y="17"/>
                          </a:lnTo>
                          <a:lnTo>
                            <a:pt x="55" y="10"/>
                          </a:lnTo>
                          <a:lnTo>
                            <a:pt x="43" y="12"/>
                          </a:lnTo>
                          <a:lnTo>
                            <a:pt x="43" y="0"/>
                          </a:lnTo>
                          <a:lnTo>
                            <a:pt x="32" y="1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14" name="Freeform 213"/>
                    <p:cNvSpPr>
                      <a:spLocks/>
                    </p:cNvSpPr>
                    <p:nvPr/>
                  </p:nvSpPr>
                  <p:spPr bwMode="auto">
                    <a:xfrm>
                      <a:off x="987" y="2719"/>
                      <a:ext cx="29" cy="24"/>
                    </a:xfrm>
                    <a:custGeom>
                      <a:avLst/>
                      <a:gdLst>
                        <a:gd name="T0" fmla="*/ 3 w 59"/>
                        <a:gd name="T1" fmla="*/ 2 h 48"/>
                        <a:gd name="T2" fmla="*/ 2 w 59"/>
                        <a:gd name="T3" fmla="*/ 1 h 48"/>
                        <a:gd name="T4" fmla="*/ 2 w 59"/>
                        <a:gd name="T5" fmla="*/ 2 h 48"/>
                        <a:gd name="T6" fmla="*/ 0 w 59"/>
                        <a:gd name="T7" fmla="*/ 1 h 48"/>
                        <a:gd name="T8" fmla="*/ 1 w 59"/>
                        <a:gd name="T9" fmla="*/ 3 h 48"/>
                        <a:gd name="T10" fmla="*/ 0 w 59"/>
                        <a:gd name="T11" fmla="*/ 3 h 48"/>
                        <a:gd name="T12" fmla="*/ 1 w 59"/>
                        <a:gd name="T13" fmla="*/ 4 h 48"/>
                        <a:gd name="T14" fmla="*/ 0 w 59"/>
                        <a:gd name="T15" fmla="*/ 4 h 48"/>
                        <a:gd name="T16" fmla="*/ 2 w 59"/>
                        <a:gd name="T17" fmla="*/ 4 h 48"/>
                        <a:gd name="T18" fmla="*/ 1 w 59"/>
                        <a:gd name="T19" fmla="*/ 5 h 48"/>
                        <a:gd name="T20" fmla="*/ 2 w 59"/>
                        <a:gd name="T21" fmla="*/ 5 h 48"/>
                        <a:gd name="T22" fmla="*/ 2 w 59"/>
                        <a:gd name="T23" fmla="*/ 6 h 48"/>
                        <a:gd name="T24" fmla="*/ 3 w 59"/>
                        <a:gd name="T25" fmla="*/ 4 h 48"/>
                        <a:gd name="T26" fmla="*/ 4 w 59"/>
                        <a:gd name="T27" fmla="*/ 6 h 48"/>
                        <a:gd name="T28" fmla="*/ 4 w 59"/>
                        <a:gd name="T29" fmla="*/ 4 h 48"/>
                        <a:gd name="T30" fmla="*/ 6 w 59"/>
                        <a:gd name="T31" fmla="*/ 5 h 48"/>
                        <a:gd name="T32" fmla="*/ 5 w 59"/>
                        <a:gd name="T33" fmla="*/ 4 h 48"/>
                        <a:gd name="T34" fmla="*/ 7 w 59"/>
                        <a:gd name="T35" fmla="*/ 4 h 48"/>
                        <a:gd name="T36" fmla="*/ 5 w 59"/>
                        <a:gd name="T37" fmla="*/ 3 h 48"/>
                        <a:gd name="T38" fmla="*/ 7 w 59"/>
                        <a:gd name="T39" fmla="*/ 3 h 48"/>
                        <a:gd name="T40" fmla="*/ 5 w 59"/>
                        <a:gd name="T41" fmla="*/ 2 h 48"/>
                        <a:gd name="T42" fmla="*/ 6 w 59"/>
                        <a:gd name="T43" fmla="*/ 2 h 48"/>
                        <a:gd name="T44" fmla="*/ 4 w 59"/>
                        <a:gd name="T45" fmla="*/ 2 h 48"/>
                        <a:gd name="T46" fmla="*/ 5 w 59"/>
                        <a:gd name="T47" fmla="*/ 0 h 48"/>
                        <a:gd name="T48" fmla="*/ 3 w 59"/>
                        <a:gd name="T49" fmla="*/ 2 h 4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59" h="48">
                          <a:moveTo>
                            <a:pt x="29" y="13"/>
                          </a:moveTo>
                          <a:lnTo>
                            <a:pt x="22" y="5"/>
                          </a:lnTo>
                          <a:lnTo>
                            <a:pt x="19" y="13"/>
                          </a:lnTo>
                          <a:lnTo>
                            <a:pt x="2" y="5"/>
                          </a:lnTo>
                          <a:lnTo>
                            <a:pt x="12" y="17"/>
                          </a:lnTo>
                          <a:lnTo>
                            <a:pt x="0" y="19"/>
                          </a:lnTo>
                          <a:lnTo>
                            <a:pt x="10" y="25"/>
                          </a:lnTo>
                          <a:lnTo>
                            <a:pt x="0" y="32"/>
                          </a:lnTo>
                          <a:lnTo>
                            <a:pt x="16" y="31"/>
                          </a:lnTo>
                          <a:lnTo>
                            <a:pt x="12" y="39"/>
                          </a:lnTo>
                          <a:lnTo>
                            <a:pt x="21" y="34"/>
                          </a:lnTo>
                          <a:lnTo>
                            <a:pt x="22" y="48"/>
                          </a:lnTo>
                          <a:lnTo>
                            <a:pt x="28" y="32"/>
                          </a:lnTo>
                          <a:lnTo>
                            <a:pt x="36" y="43"/>
                          </a:lnTo>
                          <a:lnTo>
                            <a:pt x="38" y="32"/>
                          </a:lnTo>
                          <a:lnTo>
                            <a:pt x="48" y="39"/>
                          </a:lnTo>
                          <a:lnTo>
                            <a:pt x="45" y="29"/>
                          </a:lnTo>
                          <a:lnTo>
                            <a:pt x="59" y="29"/>
                          </a:lnTo>
                          <a:lnTo>
                            <a:pt x="47" y="24"/>
                          </a:lnTo>
                          <a:lnTo>
                            <a:pt x="57" y="17"/>
                          </a:lnTo>
                          <a:lnTo>
                            <a:pt x="45" y="15"/>
                          </a:lnTo>
                          <a:lnTo>
                            <a:pt x="50" y="10"/>
                          </a:lnTo>
                          <a:lnTo>
                            <a:pt x="38" y="12"/>
                          </a:lnTo>
                          <a:lnTo>
                            <a:pt x="40" y="0"/>
                          </a:lnTo>
                          <a:lnTo>
                            <a:pt x="29" y="1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15" name="Freeform 214"/>
                    <p:cNvSpPr>
                      <a:spLocks/>
                    </p:cNvSpPr>
                    <p:nvPr/>
                  </p:nvSpPr>
                  <p:spPr bwMode="auto">
                    <a:xfrm>
                      <a:off x="989" y="2721"/>
                      <a:ext cx="26" cy="20"/>
                    </a:xfrm>
                    <a:custGeom>
                      <a:avLst/>
                      <a:gdLst>
                        <a:gd name="T0" fmla="*/ 4 w 52"/>
                        <a:gd name="T1" fmla="*/ 1 h 41"/>
                        <a:gd name="T2" fmla="*/ 3 w 52"/>
                        <a:gd name="T3" fmla="*/ 0 h 41"/>
                        <a:gd name="T4" fmla="*/ 3 w 52"/>
                        <a:gd name="T5" fmla="*/ 1 h 41"/>
                        <a:gd name="T6" fmla="*/ 1 w 52"/>
                        <a:gd name="T7" fmla="*/ 0 h 41"/>
                        <a:gd name="T8" fmla="*/ 2 w 52"/>
                        <a:gd name="T9" fmla="*/ 1 h 41"/>
                        <a:gd name="T10" fmla="*/ 0 w 52"/>
                        <a:gd name="T11" fmla="*/ 2 h 41"/>
                        <a:gd name="T12" fmla="*/ 2 w 52"/>
                        <a:gd name="T13" fmla="*/ 2 h 41"/>
                        <a:gd name="T14" fmla="*/ 0 w 52"/>
                        <a:gd name="T15" fmla="*/ 3 h 41"/>
                        <a:gd name="T16" fmla="*/ 2 w 52"/>
                        <a:gd name="T17" fmla="*/ 3 h 41"/>
                        <a:gd name="T18" fmla="*/ 2 w 52"/>
                        <a:gd name="T19" fmla="*/ 4 h 41"/>
                        <a:gd name="T20" fmla="*/ 3 w 52"/>
                        <a:gd name="T21" fmla="*/ 3 h 41"/>
                        <a:gd name="T22" fmla="*/ 3 w 52"/>
                        <a:gd name="T23" fmla="*/ 5 h 41"/>
                        <a:gd name="T24" fmla="*/ 4 w 52"/>
                        <a:gd name="T25" fmla="*/ 3 h 41"/>
                        <a:gd name="T26" fmla="*/ 4 w 52"/>
                        <a:gd name="T27" fmla="*/ 4 h 41"/>
                        <a:gd name="T28" fmla="*/ 5 w 52"/>
                        <a:gd name="T29" fmla="*/ 3 h 41"/>
                        <a:gd name="T30" fmla="*/ 6 w 52"/>
                        <a:gd name="T31" fmla="*/ 4 h 41"/>
                        <a:gd name="T32" fmla="*/ 5 w 52"/>
                        <a:gd name="T33" fmla="*/ 3 h 41"/>
                        <a:gd name="T34" fmla="*/ 7 w 52"/>
                        <a:gd name="T35" fmla="*/ 3 h 41"/>
                        <a:gd name="T36" fmla="*/ 6 w 52"/>
                        <a:gd name="T37" fmla="*/ 2 h 41"/>
                        <a:gd name="T38" fmla="*/ 7 w 52"/>
                        <a:gd name="T39" fmla="*/ 2 h 41"/>
                        <a:gd name="T40" fmla="*/ 5 w 52"/>
                        <a:gd name="T41" fmla="*/ 1 h 41"/>
                        <a:gd name="T42" fmla="*/ 6 w 52"/>
                        <a:gd name="T43" fmla="*/ 1 h 41"/>
                        <a:gd name="T44" fmla="*/ 5 w 52"/>
                        <a:gd name="T45" fmla="*/ 1 h 41"/>
                        <a:gd name="T46" fmla="*/ 5 w 52"/>
                        <a:gd name="T47" fmla="*/ 0 h 41"/>
                        <a:gd name="T48" fmla="*/ 4 w 52"/>
                        <a:gd name="T49" fmla="*/ 1 h 4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52" h="41">
                          <a:moveTo>
                            <a:pt x="26" y="10"/>
                          </a:moveTo>
                          <a:lnTo>
                            <a:pt x="21" y="3"/>
                          </a:lnTo>
                          <a:lnTo>
                            <a:pt x="18" y="12"/>
                          </a:lnTo>
                          <a:lnTo>
                            <a:pt x="2" y="3"/>
                          </a:lnTo>
                          <a:lnTo>
                            <a:pt x="11" y="14"/>
                          </a:lnTo>
                          <a:lnTo>
                            <a:pt x="0" y="17"/>
                          </a:lnTo>
                          <a:lnTo>
                            <a:pt x="9" y="22"/>
                          </a:lnTo>
                          <a:lnTo>
                            <a:pt x="0" y="28"/>
                          </a:lnTo>
                          <a:lnTo>
                            <a:pt x="14" y="26"/>
                          </a:lnTo>
                          <a:lnTo>
                            <a:pt x="13" y="33"/>
                          </a:lnTo>
                          <a:lnTo>
                            <a:pt x="19" y="29"/>
                          </a:lnTo>
                          <a:lnTo>
                            <a:pt x="21" y="41"/>
                          </a:lnTo>
                          <a:lnTo>
                            <a:pt x="26" y="28"/>
                          </a:lnTo>
                          <a:lnTo>
                            <a:pt x="32" y="38"/>
                          </a:lnTo>
                          <a:lnTo>
                            <a:pt x="33" y="28"/>
                          </a:lnTo>
                          <a:lnTo>
                            <a:pt x="44" y="35"/>
                          </a:lnTo>
                          <a:lnTo>
                            <a:pt x="40" y="24"/>
                          </a:lnTo>
                          <a:lnTo>
                            <a:pt x="52" y="26"/>
                          </a:lnTo>
                          <a:lnTo>
                            <a:pt x="42" y="21"/>
                          </a:lnTo>
                          <a:lnTo>
                            <a:pt x="51" y="16"/>
                          </a:lnTo>
                          <a:lnTo>
                            <a:pt x="40" y="14"/>
                          </a:lnTo>
                          <a:lnTo>
                            <a:pt x="44" y="9"/>
                          </a:lnTo>
                          <a:lnTo>
                            <a:pt x="35" y="10"/>
                          </a:lnTo>
                          <a:lnTo>
                            <a:pt x="35" y="0"/>
                          </a:lnTo>
                          <a:lnTo>
                            <a:pt x="26" y="1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16" name="Freeform 215"/>
                    <p:cNvSpPr>
                      <a:spLocks/>
                    </p:cNvSpPr>
                    <p:nvPr/>
                  </p:nvSpPr>
                  <p:spPr bwMode="auto">
                    <a:xfrm>
                      <a:off x="990" y="2721"/>
                      <a:ext cx="23" cy="19"/>
                    </a:xfrm>
                    <a:custGeom>
                      <a:avLst/>
                      <a:gdLst>
                        <a:gd name="T0" fmla="*/ 3 w 45"/>
                        <a:gd name="T1" fmla="*/ 2 h 38"/>
                        <a:gd name="T2" fmla="*/ 3 w 45"/>
                        <a:gd name="T3" fmla="*/ 1 h 38"/>
                        <a:gd name="T4" fmla="*/ 2 w 45"/>
                        <a:gd name="T5" fmla="*/ 2 h 38"/>
                        <a:gd name="T6" fmla="*/ 0 w 45"/>
                        <a:gd name="T7" fmla="*/ 1 h 38"/>
                        <a:gd name="T8" fmla="*/ 2 w 45"/>
                        <a:gd name="T9" fmla="*/ 2 h 38"/>
                        <a:gd name="T10" fmla="*/ 0 w 45"/>
                        <a:gd name="T11" fmla="*/ 2 h 38"/>
                        <a:gd name="T12" fmla="*/ 2 w 45"/>
                        <a:gd name="T13" fmla="*/ 3 h 38"/>
                        <a:gd name="T14" fmla="*/ 0 w 45"/>
                        <a:gd name="T15" fmla="*/ 4 h 38"/>
                        <a:gd name="T16" fmla="*/ 2 w 45"/>
                        <a:gd name="T17" fmla="*/ 3 h 38"/>
                        <a:gd name="T18" fmla="*/ 2 w 45"/>
                        <a:gd name="T19" fmla="*/ 4 h 38"/>
                        <a:gd name="T20" fmla="*/ 2 w 45"/>
                        <a:gd name="T21" fmla="*/ 4 h 38"/>
                        <a:gd name="T22" fmla="*/ 3 w 45"/>
                        <a:gd name="T23" fmla="*/ 5 h 38"/>
                        <a:gd name="T24" fmla="*/ 3 w 45"/>
                        <a:gd name="T25" fmla="*/ 4 h 38"/>
                        <a:gd name="T26" fmla="*/ 4 w 45"/>
                        <a:gd name="T27" fmla="*/ 5 h 38"/>
                        <a:gd name="T28" fmla="*/ 4 w 45"/>
                        <a:gd name="T29" fmla="*/ 4 h 38"/>
                        <a:gd name="T30" fmla="*/ 5 w 45"/>
                        <a:gd name="T31" fmla="*/ 4 h 38"/>
                        <a:gd name="T32" fmla="*/ 5 w 45"/>
                        <a:gd name="T33" fmla="*/ 3 h 38"/>
                        <a:gd name="T34" fmla="*/ 6 w 45"/>
                        <a:gd name="T35" fmla="*/ 3 h 38"/>
                        <a:gd name="T36" fmla="*/ 5 w 45"/>
                        <a:gd name="T37" fmla="*/ 3 h 38"/>
                        <a:gd name="T38" fmla="*/ 6 w 45"/>
                        <a:gd name="T39" fmla="*/ 2 h 38"/>
                        <a:gd name="T40" fmla="*/ 5 w 45"/>
                        <a:gd name="T41" fmla="*/ 2 h 38"/>
                        <a:gd name="T42" fmla="*/ 5 w 45"/>
                        <a:gd name="T43" fmla="*/ 1 h 38"/>
                        <a:gd name="T44" fmla="*/ 4 w 45"/>
                        <a:gd name="T45" fmla="*/ 1 h 38"/>
                        <a:gd name="T46" fmla="*/ 4 w 45"/>
                        <a:gd name="T47" fmla="*/ 0 h 38"/>
                        <a:gd name="T48" fmla="*/ 3 w 45"/>
                        <a:gd name="T49" fmla="*/ 2 h 3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45" h="38">
                          <a:moveTo>
                            <a:pt x="22" y="10"/>
                          </a:moveTo>
                          <a:lnTo>
                            <a:pt x="17" y="3"/>
                          </a:lnTo>
                          <a:lnTo>
                            <a:pt x="15" y="10"/>
                          </a:lnTo>
                          <a:lnTo>
                            <a:pt x="0" y="3"/>
                          </a:lnTo>
                          <a:lnTo>
                            <a:pt x="9" y="14"/>
                          </a:lnTo>
                          <a:lnTo>
                            <a:pt x="0" y="15"/>
                          </a:lnTo>
                          <a:lnTo>
                            <a:pt x="9" y="20"/>
                          </a:lnTo>
                          <a:lnTo>
                            <a:pt x="0" y="26"/>
                          </a:lnTo>
                          <a:lnTo>
                            <a:pt x="12" y="24"/>
                          </a:lnTo>
                          <a:lnTo>
                            <a:pt x="10" y="31"/>
                          </a:lnTo>
                          <a:lnTo>
                            <a:pt x="15" y="27"/>
                          </a:lnTo>
                          <a:lnTo>
                            <a:pt x="17" y="38"/>
                          </a:lnTo>
                          <a:lnTo>
                            <a:pt x="22" y="26"/>
                          </a:lnTo>
                          <a:lnTo>
                            <a:pt x="28" y="34"/>
                          </a:lnTo>
                          <a:lnTo>
                            <a:pt x="29" y="26"/>
                          </a:lnTo>
                          <a:lnTo>
                            <a:pt x="38" y="31"/>
                          </a:lnTo>
                          <a:lnTo>
                            <a:pt x="34" y="22"/>
                          </a:lnTo>
                          <a:lnTo>
                            <a:pt x="45" y="22"/>
                          </a:lnTo>
                          <a:lnTo>
                            <a:pt x="36" y="19"/>
                          </a:lnTo>
                          <a:lnTo>
                            <a:pt x="43" y="14"/>
                          </a:lnTo>
                          <a:lnTo>
                            <a:pt x="34" y="12"/>
                          </a:lnTo>
                          <a:lnTo>
                            <a:pt x="38" y="8"/>
                          </a:lnTo>
                          <a:lnTo>
                            <a:pt x="29" y="8"/>
                          </a:lnTo>
                          <a:lnTo>
                            <a:pt x="29" y="0"/>
                          </a:lnTo>
                          <a:lnTo>
                            <a:pt x="22" y="1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17" name="Freeform 216"/>
                    <p:cNvSpPr>
                      <a:spLocks/>
                    </p:cNvSpPr>
                    <p:nvPr/>
                  </p:nvSpPr>
                  <p:spPr bwMode="auto">
                    <a:xfrm>
                      <a:off x="992" y="2723"/>
                      <a:ext cx="19" cy="16"/>
                    </a:xfrm>
                    <a:custGeom>
                      <a:avLst/>
                      <a:gdLst>
                        <a:gd name="T0" fmla="*/ 3 w 38"/>
                        <a:gd name="T1" fmla="*/ 2 h 31"/>
                        <a:gd name="T2" fmla="*/ 2 w 38"/>
                        <a:gd name="T3" fmla="*/ 1 h 31"/>
                        <a:gd name="T4" fmla="*/ 2 w 38"/>
                        <a:gd name="T5" fmla="*/ 2 h 31"/>
                        <a:gd name="T6" fmla="*/ 0 w 38"/>
                        <a:gd name="T7" fmla="*/ 1 h 31"/>
                        <a:gd name="T8" fmla="*/ 2 w 38"/>
                        <a:gd name="T9" fmla="*/ 2 h 31"/>
                        <a:gd name="T10" fmla="*/ 0 w 38"/>
                        <a:gd name="T11" fmla="*/ 2 h 31"/>
                        <a:gd name="T12" fmla="*/ 1 w 38"/>
                        <a:gd name="T13" fmla="*/ 3 h 31"/>
                        <a:gd name="T14" fmla="*/ 0 w 38"/>
                        <a:gd name="T15" fmla="*/ 3 h 31"/>
                        <a:gd name="T16" fmla="*/ 2 w 38"/>
                        <a:gd name="T17" fmla="*/ 3 h 31"/>
                        <a:gd name="T18" fmla="*/ 2 w 38"/>
                        <a:gd name="T19" fmla="*/ 4 h 31"/>
                        <a:gd name="T20" fmla="*/ 2 w 38"/>
                        <a:gd name="T21" fmla="*/ 3 h 31"/>
                        <a:gd name="T22" fmla="*/ 2 w 38"/>
                        <a:gd name="T23" fmla="*/ 4 h 31"/>
                        <a:gd name="T24" fmla="*/ 3 w 38"/>
                        <a:gd name="T25" fmla="*/ 3 h 31"/>
                        <a:gd name="T26" fmla="*/ 3 w 38"/>
                        <a:gd name="T27" fmla="*/ 4 h 31"/>
                        <a:gd name="T28" fmla="*/ 4 w 38"/>
                        <a:gd name="T29" fmla="*/ 3 h 31"/>
                        <a:gd name="T30" fmla="*/ 4 w 38"/>
                        <a:gd name="T31" fmla="*/ 4 h 31"/>
                        <a:gd name="T32" fmla="*/ 4 w 38"/>
                        <a:gd name="T33" fmla="*/ 3 h 31"/>
                        <a:gd name="T34" fmla="*/ 5 w 38"/>
                        <a:gd name="T35" fmla="*/ 3 h 31"/>
                        <a:gd name="T36" fmla="*/ 4 w 38"/>
                        <a:gd name="T37" fmla="*/ 2 h 31"/>
                        <a:gd name="T38" fmla="*/ 5 w 38"/>
                        <a:gd name="T39" fmla="*/ 2 h 31"/>
                        <a:gd name="T40" fmla="*/ 4 w 38"/>
                        <a:gd name="T41" fmla="*/ 2 h 31"/>
                        <a:gd name="T42" fmla="*/ 5 w 38"/>
                        <a:gd name="T43" fmla="*/ 1 h 31"/>
                        <a:gd name="T44" fmla="*/ 4 w 38"/>
                        <a:gd name="T45" fmla="*/ 1 h 31"/>
                        <a:gd name="T46" fmla="*/ 4 w 38"/>
                        <a:gd name="T47" fmla="*/ 0 h 31"/>
                        <a:gd name="T48" fmla="*/ 3 w 38"/>
                        <a:gd name="T49" fmla="*/ 2 h 3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8" h="31">
                          <a:moveTo>
                            <a:pt x="19" y="9"/>
                          </a:moveTo>
                          <a:lnTo>
                            <a:pt x="14" y="4"/>
                          </a:lnTo>
                          <a:lnTo>
                            <a:pt x="12" y="9"/>
                          </a:lnTo>
                          <a:lnTo>
                            <a:pt x="0" y="4"/>
                          </a:lnTo>
                          <a:lnTo>
                            <a:pt x="9" y="11"/>
                          </a:lnTo>
                          <a:lnTo>
                            <a:pt x="0" y="12"/>
                          </a:lnTo>
                          <a:lnTo>
                            <a:pt x="7" y="17"/>
                          </a:lnTo>
                          <a:lnTo>
                            <a:pt x="0" y="21"/>
                          </a:lnTo>
                          <a:lnTo>
                            <a:pt x="11" y="21"/>
                          </a:lnTo>
                          <a:lnTo>
                            <a:pt x="9" y="26"/>
                          </a:lnTo>
                          <a:lnTo>
                            <a:pt x="14" y="23"/>
                          </a:lnTo>
                          <a:lnTo>
                            <a:pt x="16" y="31"/>
                          </a:lnTo>
                          <a:lnTo>
                            <a:pt x="19" y="21"/>
                          </a:lnTo>
                          <a:lnTo>
                            <a:pt x="23" y="28"/>
                          </a:lnTo>
                          <a:lnTo>
                            <a:pt x="25" y="21"/>
                          </a:lnTo>
                          <a:lnTo>
                            <a:pt x="31" y="26"/>
                          </a:lnTo>
                          <a:lnTo>
                            <a:pt x="30" y="19"/>
                          </a:lnTo>
                          <a:lnTo>
                            <a:pt x="38" y="19"/>
                          </a:lnTo>
                          <a:lnTo>
                            <a:pt x="31" y="16"/>
                          </a:lnTo>
                          <a:lnTo>
                            <a:pt x="37" y="12"/>
                          </a:lnTo>
                          <a:lnTo>
                            <a:pt x="30" y="11"/>
                          </a:lnTo>
                          <a:lnTo>
                            <a:pt x="33" y="7"/>
                          </a:lnTo>
                          <a:lnTo>
                            <a:pt x="25" y="7"/>
                          </a:lnTo>
                          <a:lnTo>
                            <a:pt x="26" y="0"/>
                          </a:lnTo>
                          <a:lnTo>
                            <a:pt x="19" y="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18" name="Freeform 217"/>
                    <p:cNvSpPr>
                      <a:spLocks/>
                    </p:cNvSpPr>
                    <p:nvPr/>
                  </p:nvSpPr>
                  <p:spPr bwMode="auto">
                    <a:xfrm>
                      <a:off x="994" y="2725"/>
                      <a:ext cx="15" cy="12"/>
                    </a:xfrm>
                    <a:custGeom>
                      <a:avLst/>
                      <a:gdLst>
                        <a:gd name="T0" fmla="*/ 1 w 31"/>
                        <a:gd name="T1" fmla="*/ 1 h 24"/>
                        <a:gd name="T2" fmla="*/ 1 w 31"/>
                        <a:gd name="T3" fmla="*/ 1 h 24"/>
                        <a:gd name="T4" fmla="*/ 1 w 31"/>
                        <a:gd name="T5" fmla="*/ 1 h 24"/>
                        <a:gd name="T6" fmla="*/ 0 w 31"/>
                        <a:gd name="T7" fmla="*/ 1 h 24"/>
                        <a:gd name="T8" fmla="*/ 0 w 31"/>
                        <a:gd name="T9" fmla="*/ 1 h 24"/>
                        <a:gd name="T10" fmla="*/ 0 w 31"/>
                        <a:gd name="T11" fmla="*/ 2 h 24"/>
                        <a:gd name="T12" fmla="*/ 0 w 31"/>
                        <a:gd name="T13" fmla="*/ 2 h 24"/>
                        <a:gd name="T14" fmla="*/ 0 w 31"/>
                        <a:gd name="T15" fmla="*/ 2 h 24"/>
                        <a:gd name="T16" fmla="*/ 1 w 31"/>
                        <a:gd name="T17" fmla="*/ 2 h 24"/>
                        <a:gd name="T18" fmla="*/ 0 w 31"/>
                        <a:gd name="T19" fmla="*/ 3 h 24"/>
                        <a:gd name="T20" fmla="*/ 1 w 31"/>
                        <a:gd name="T21" fmla="*/ 3 h 24"/>
                        <a:gd name="T22" fmla="*/ 1 w 31"/>
                        <a:gd name="T23" fmla="*/ 3 h 24"/>
                        <a:gd name="T24" fmla="*/ 1 w 31"/>
                        <a:gd name="T25" fmla="*/ 3 h 24"/>
                        <a:gd name="T26" fmla="*/ 2 w 31"/>
                        <a:gd name="T27" fmla="*/ 3 h 24"/>
                        <a:gd name="T28" fmla="*/ 2 w 31"/>
                        <a:gd name="T29" fmla="*/ 2 h 24"/>
                        <a:gd name="T30" fmla="*/ 3 w 31"/>
                        <a:gd name="T31" fmla="*/ 3 h 24"/>
                        <a:gd name="T32" fmla="*/ 3 w 31"/>
                        <a:gd name="T33" fmla="*/ 2 h 24"/>
                        <a:gd name="T34" fmla="*/ 3 w 31"/>
                        <a:gd name="T35" fmla="*/ 2 h 24"/>
                        <a:gd name="T36" fmla="*/ 3 w 31"/>
                        <a:gd name="T37" fmla="*/ 2 h 24"/>
                        <a:gd name="T38" fmla="*/ 3 w 31"/>
                        <a:gd name="T39" fmla="*/ 1 h 24"/>
                        <a:gd name="T40" fmla="*/ 3 w 31"/>
                        <a:gd name="T41" fmla="*/ 1 h 24"/>
                        <a:gd name="T42" fmla="*/ 3 w 31"/>
                        <a:gd name="T43" fmla="*/ 1 h 24"/>
                        <a:gd name="T44" fmla="*/ 2 w 31"/>
                        <a:gd name="T45" fmla="*/ 1 h 24"/>
                        <a:gd name="T46" fmla="*/ 2 w 31"/>
                        <a:gd name="T47" fmla="*/ 0 h 24"/>
                        <a:gd name="T48" fmla="*/ 1 w 31"/>
                        <a:gd name="T49" fmla="*/ 1 h 2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1" h="24">
                          <a:moveTo>
                            <a:pt x="15" y="7"/>
                          </a:moveTo>
                          <a:lnTo>
                            <a:pt x="12" y="1"/>
                          </a:lnTo>
                          <a:lnTo>
                            <a:pt x="10" y="7"/>
                          </a:lnTo>
                          <a:lnTo>
                            <a:pt x="0" y="1"/>
                          </a:lnTo>
                          <a:lnTo>
                            <a:pt x="7" y="8"/>
                          </a:lnTo>
                          <a:lnTo>
                            <a:pt x="0" y="10"/>
                          </a:lnTo>
                          <a:lnTo>
                            <a:pt x="5" y="13"/>
                          </a:lnTo>
                          <a:lnTo>
                            <a:pt x="0" y="15"/>
                          </a:lnTo>
                          <a:lnTo>
                            <a:pt x="8" y="15"/>
                          </a:lnTo>
                          <a:lnTo>
                            <a:pt x="7" y="19"/>
                          </a:lnTo>
                          <a:lnTo>
                            <a:pt x="10" y="17"/>
                          </a:lnTo>
                          <a:lnTo>
                            <a:pt x="12" y="24"/>
                          </a:lnTo>
                          <a:lnTo>
                            <a:pt x="15" y="17"/>
                          </a:lnTo>
                          <a:lnTo>
                            <a:pt x="19" y="22"/>
                          </a:lnTo>
                          <a:lnTo>
                            <a:pt x="21" y="15"/>
                          </a:lnTo>
                          <a:lnTo>
                            <a:pt x="26" y="20"/>
                          </a:lnTo>
                          <a:lnTo>
                            <a:pt x="24" y="13"/>
                          </a:lnTo>
                          <a:lnTo>
                            <a:pt x="31" y="15"/>
                          </a:lnTo>
                          <a:lnTo>
                            <a:pt x="26" y="12"/>
                          </a:lnTo>
                          <a:lnTo>
                            <a:pt x="29" y="8"/>
                          </a:lnTo>
                          <a:lnTo>
                            <a:pt x="24" y="8"/>
                          </a:lnTo>
                          <a:lnTo>
                            <a:pt x="26" y="5"/>
                          </a:lnTo>
                          <a:lnTo>
                            <a:pt x="21" y="5"/>
                          </a:lnTo>
                          <a:lnTo>
                            <a:pt x="21" y="0"/>
                          </a:lnTo>
                          <a:lnTo>
                            <a:pt x="15" y="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19" name="Freeform 218"/>
                    <p:cNvSpPr>
                      <a:spLocks/>
                    </p:cNvSpPr>
                    <p:nvPr/>
                  </p:nvSpPr>
                  <p:spPr bwMode="auto">
                    <a:xfrm>
                      <a:off x="996" y="2726"/>
                      <a:ext cx="12" cy="10"/>
                    </a:xfrm>
                    <a:custGeom>
                      <a:avLst/>
                      <a:gdLst>
                        <a:gd name="T0" fmla="*/ 2 w 24"/>
                        <a:gd name="T1" fmla="*/ 0 h 21"/>
                        <a:gd name="T2" fmla="*/ 2 w 24"/>
                        <a:gd name="T3" fmla="*/ 0 h 21"/>
                        <a:gd name="T4" fmla="*/ 2 w 24"/>
                        <a:gd name="T5" fmla="*/ 0 h 21"/>
                        <a:gd name="T6" fmla="*/ 0 w 24"/>
                        <a:gd name="T7" fmla="*/ 0 h 21"/>
                        <a:gd name="T8" fmla="*/ 1 w 24"/>
                        <a:gd name="T9" fmla="*/ 0 h 21"/>
                        <a:gd name="T10" fmla="*/ 0 w 24"/>
                        <a:gd name="T11" fmla="*/ 1 h 21"/>
                        <a:gd name="T12" fmla="*/ 1 w 24"/>
                        <a:gd name="T13" fmla="*/ 1 h 21"/>
                        <a:gd name="T14" fmla="*/ 0 w 24"/>
                        <a:gd name="T15" fmla="*/ 1 h 21"/>
                        <a:gd name="T16" fmla="*/ 1 w 24"/>
                        <a:gd name="T17" fmla="*/ 1 h 21"/>
                        <a:gd name="T18" fmla="*/ 1 w 24"/>
                        <a:gd name="T19" fmla="*/ 2 h 21"/>
                        <a:gd name="T20" fmla="*/ 2 w 24"/>
                        <a:gd name="T21" fmla="*/ 2 h 21"/>
                        <a:gd name="T22" fmla="*/ 2 w 24"/>
                        <a:gd name="T23" fmla="*/ 2 h 21"/>
                        <a:gd name="T24" fmla="*/ 2 w 24"/>
                        <a:gd name="T25" fmla="*/ 1 h 21"/>
                        <a:gd name="T26" fmla="*/ 2 w 24"/>
                        <a:gd name="T27" fmla="*/ 2 h 21"/>
                        <a:gd name="T28" fmla="*/ 2 w 24"/>
                        <a:gd name="T29" fmla="*/ 1 h 21"/>
                        <a:gd name="T30" fmla="*/ 3 w 24"/>
                        <a:gd name="T31" fmla="*/ 2 h 21"/>
                        <a:gd name="T32" fmla="*/ 3 w 24"/>
                        <a:gd name="T33" fmla="*/ 1 h 21"/>
                        <a:gd name="T34" fmla="*/ 3 w 24"/>
                        <a:gd name="T35" fmla="*/ 1 h 21"/>
                        <a:gd name="T36" fmla="*/ 3 w 24"/>
                        <a:gd name="T37" fmla="*/ 1 h 21"/>
                        <a:gd name="T38" fmla="*/ 3 w 24"/>
                        <a:gd name="T39" fmla="*/ 0 h 21"/>
                        <a:gd name="T40" fmla="*/ 3 w 24"/>
                        <a:gd name="T41" fmla="*/ 0 h 21"/>
                        <a:gd name="T42" fmla="*/ 3 w 24"/>
                        <a:gd name="T43" fmla="*/ 0 h 21"/>
                        <a:gd name="T44" fmla="*/ 2 w 24"/>
                        <a:gd name="T45" fmla="*/ 0 h 21"/>
                        <a:gd name="T46" fmla="*/ 2 w 24"/>
                        <a:gd name="T47" fmla="*/ 0 h 21"/>
                        <a:gd name="T48" fmla="*/ 2 w 24"/>
                        <a:gd name="T49" fmla="*/ 0 h 2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4" h="21">
                          <a:moveTo>
                            <a:pt x="12" y="6"/>
                          </a:moveTo>
                          <a:lnTo>
                            <a:pt x="9" y="2"/>
                          </a:lnTo>
                          <a:lnTo>
                            <a:pt x="9" y="7"/>
                          </a:lnTo>
                          <a:lnTo>
                            <a:pt x="0" y="2"/>
                          </a:lnTo>
                          <a:lnTo>
                            <a:pt x="5" y="7"/>
                          </a:lnTo>
                          <a:lnTo>
                            <a:pt x="0" y="9"/>
                          </a:lnTo>
                          <a:lnTo>
                            <a:pt x="4" y="11"/>
                          </a:lnTo>
                          <a:lnTo>
                            <a:pt x="0" y="14"/>
                          </a:lnTo>
                          <a:lnTo>
                            <a:pt x="7" y="14"/>
                          </a:lnTo>
                          <a:lnTo>
                            <a:pt x="5" y="18"/>
                          </a:lnTo>
                          <a:lnTo>
                            <a:pt x="9" y="16"/>
                          </a:lnTo>
                          <a:lnTo>
                            <a:pt x="9" y="21"/>
                          </a:lnTo>
                          <a:lnTo>
                            <a:pt x="12" y="14"/>
                          </a:lnTo>
                          <a:lnTo>
                            <a:pt x="16" y="19"/>
                          </a:lnTo>
                          <a:lnTo>
                            <a:pt x="16" y="14"/>
                          </a:lnTo>
                          <a:lnTo>
                            <a:pt x="21" y="18"/>
                          </a:lnTo>
                          <a:lnTo>
                            <a:pt x="19" y="12"/>
                          </a:lnTo>
                          <a:lnTo>
                            <a:pt x="24" y="12"/>
                          </a:lnTo>
                          <a:lnTo>
                            <a:pt x="19" y="11"/>
                          </a:lnTo>
                          <a:lnTo>
                            <a:pt x="24" y="7"/>
                          </a:lnTo>
                          <a:lnTo>
                            <a:pt x="19" y="7"/>
                          </a:lnTo>
                          <a:lnTo>
                            <a:pt x="21" y="4"/>
                          </a:lnTo>
                          <a:lnTo>
                            <a:pt x="16" y="6"/>
                          </a:lnTo>
                          <a:lnTo>
                            <a:pt x="16" y="0"/>
                          </a:lnTo>
                          <a:lnTo>
                            <a:pt x="12" y="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20" name="Freeform 219"/>
                    <p:cNvSpPr>
                      <a:spLocks/>
                    </p:cNvSpPr>
                    <p:nvPr/>
                  </p:nvSpPr>
                  <p:spPr bwMode="auto">
                    <a:xfrm>
                      <a:off x="997" y="2727"/>
                      <a:ext cx="9" cy="7"/>
                    </a:xfrm>
                    <a:custGeom>
                      <a:avLst/>
                      <a:gdLst>
                        <a:gd name="T0" fmla="*/ 1 w 17"/>
                        <a:gd name="T1" fmla="*/ 1 h 14"/>
                        <a:gd name="T2" fmla="*/ 1 w 17"/>
                        <a:gd name="T3" fmla="*/ 1 h 14"/>
                        <a:gd name="T4" fmla="*/ 1 w 17"/>
                        <a:gd name="T5" fmla="*/ 1 h 14"/>
                        <a:gd name="T6" fmla="*/ 0 w 17"/>
                        <a:gd name="T7" fmla="*/ 1 h 14"/>
                        <a:gd name="T8" fmla="*/ 1 w 17"/>
                        <a:gd name="T9" fmla="*/ 1 h 14"/>
                        <a:gd name="T10" fmla="*/ 0 w 17"/>
                        <a:gd name="T11" fmla="*/ 1 h 14"/>
                        <a:gd name="T12" fmla="*/ 1 w 17"/>
                        <a:gd name="T13" fmla="*/ 1 h 14"/>
                        <a:gd name="T14" fmla="*/ 0 w 17"/>
                        <a:gd name="T15" fmla="*/ 1 h 14"/>
                        <a:gd name="T16" fmla="*/ 1 w 17"/>
                        <a:gd name="T17" fmla="*/ 1 h 14"/>
                        <a:gd name="T18" fmla="*/ 1 w 17"/>
                        <a:gd name="T19" fmla="*/ 2 h 14"/>
                        <a:gd name="T20" fmla="*/ 1 w 17"/>
                        <a:gd name="T21" fmla="*/ 2 h 14"/>
                        <a:gd name="T22" fmla="*/ 1 w 17"/>
                        <a:gd name="T23" fmla="*/ 2 h 14"/>
                        <a:gd name="T24" fmla="*/ 1 w 17"/>
                        <a:gd name="T25" fmla="*/ 1 h 14"/>
                        <a:gd name="T26" fmla="*/ 2 w 17"/>
                        <a:gd name="T27" fmla="*/ 2 h 14"/>
                        <a:gd name="T28" fmla="*/ 2 w 17"/>
                        <a:gd name="T29" fmla="*/ 1 h 14"/>
                        <a:gd name="T30" fmla="*/ 2 w 17"/>
                        <a:gd name="T31" fmla="*/ 2 h 14"/>
                        <a:gd name="T32" fmla="*/ 2 w 17"/>
                        <a:gd name="T33" fmla="*/ 1 h 14"/>
                        <a:gd name="T34" fmla="*/ 3 w 17"/>
                        <a:gd name="T35" fmla="*/ 1 h 14"/>
                        <a:gd name="T36" fmla="*/ 2 w 17"/>
                        <a:gd name="T37" fmla="*/ 1 h 14"/>
                        <a:gd name="T38" fmla="*/ 3 w 17"/>
                        <a:gd name="T39" fmla="*/ 1 h 14"/>
                        <a:gd name="T40" fmla="*/ 2 w 17"/>
                        <a:gd name="T41" fmla="*/ 1 h 14"/>
                        <a:gd name="T42" fmla="*/ 2 w 17"/>
                        <a:gd name="T43" fmla="*/ 1 h 14"/>
                        <a:gd name="T44" fmla="*/ 2 w 17"/>
                        <a:gd name="T45" fmla="*/ 1 h 14"/>
                        <a:gd name="T46" fmla="*/ 2 w 17"/>
                        <a:gd name="T47" fmla="*/ 0 h 14"/>
                        <a:gd name="T48" fmla="*/ 1 w 17"/>
                        <a:gd name="T49" fmla="*/ 1 h 1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7" h="14">
                          <a:moveTo>
                            <a:pt x="8" y="3"/>
                          </a:moveTo>
                          <a:lnTo>
                            <a:pt x="7" y="2"/>
                          </a:lnTo>
                          <a:lnTo>
                            <a:pt x="5" y="3"/>
                          </a:lnTo>
                          <a:lnTo>
                            <a:pt x="0" y="2"/>
                          </a:lnTo>
                          <a:lnTo>
                            <a:pt x="3" y="5"/>
                          </a:lnTo>
                          <a:lnTo>
                            <a:pt x="0" y="5"/>
                          </a:lnTo>
                          <a:lnTo>
                            <a:pt x="3" y="7"/>
                          </a:lnTo>
                          <a:lnTo>
                            <a:pt x="0" y="8"/>
                          </a:lnTo>
                          <a:lnTo>
                            <a:pt x="5" y="8"/>
                          </a:lnTo>
                          <a:lnTo>
                            <a:pt x="3" y="10"/>
                          </a:lnTo>
                          <a:lnTo>
                            <a:pt x="7" y="10"/>
                          </a:lnTo>
                          <a:lnTo>
                            <a:pt x="7" y="14"/>
                          </a:lnTo>
                          <a:lnTo>
                            <a:pt x="8" y="8"/>
                          </a:lnTo>
                          <a:lnTo>
                            <a:pt x="10" y="12"/>
                          </a:lnTo>
                          <a:lnTo>
                            <a:pt x="10" y="8"/>
                          </a:lnTo>
                          <a:lnTo>
                            <a:pt x="14" y="12"/>
                          </a:lnTo>
                          <a:lnTo>
                            <a:pt x="14" y="8"/>
                          </a:lnTo>
                          <a:lnTo>
                            <a:pt x="17" y="8"/>
                          </a:lnTo>
                          <a:lnTo>
                            <a:pt x="14" y="7"/>
                          </a:lnTo>
                          <a:lnTo>
                            <a:pt x="17" y="5"/>
                          </a:lnTo>
                          <a:lnTo>
                            <a:pt x="14" y="5"/>
                          </a:lnTo>
                          <a:lnTo>
                            <a:pt x="14" y="3"/>
                          </a:lnTo>
                          <a:lnTo>
                            <a:pt x="12" y="3"/>
                          </a:lnTo>
                          <a:lnTo>
                            <a:pt x="12" y="0"/>
                          </a:lnTo>
                          <a:lnTo>
                            <a:pt x="8" y="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21" name="Freeform 220"/>
                    <p:cNvSpPr>
                      <a:spLocks/>
                    </p:cNvSpPr>
                    <p:nvPr/>
                  </p:nvSpPr>
                  <p:spPr bwMode="auto">
                    <a:xfrm>
                      <a:off x="999" y="2728"/>
                      <a:ext cx="5" cy="5"/>
                    </a:xfrm>
                    <a:custGeom>
                      <a:avLst/>
                      <a:gdLst>
                        <a:gd name="T0" fmla="*/ 0 w 11"/>
                        <a:gd name="T1" fmla="*/ 1 h 10"/>
                        <a:gd name="T2" fmla="*/ 0 w 11"/>
                        <a:gd name="T3" fmla="*/ 1 h 10"/>
                        <a:gd name="T4" fmla="*/ 0 w 11"/>
                        <a:gd name="T5" fmla="*/ 1 h 10"/>
                        <a:gd name="T6" fmla="*/ 0 w 11"/>
                        <a:gd name="T7" fmla="*/ 1 h 10"/>
                        <a:gd name="T8" fmla="*/ 0 w 11"/>
                        <a:gd name="T9" fmla="*/ 1 h 10"/>
                        <a:gd name="T10" fmla="*/ 0 w 11"/>
                        <a:gd name="T11" fmla="*/ 1 h 10"/>
                        <a:gd name="T12" fmla="*/ 0 w 11"/>
                        <a:gd name="T13" fmla="*/ 1 h 10"/>
                        <a:gd name="T14" fmla="*/ 0 w 11"/>
                        <a:gd name="T15" fmla="*/ 1 h 10"/>
                        <a:gd name="T16" fmla="*/ 0 w 11"/>
                        <a:gd name="T17" fmla="*/ 1 h 10"/>
                        <a:gd name="T18" fmla="*/ 0 w 11"/>
                        <a:gd name="T19" fmla="*/ 1 h 10"/>
                        <a:gd name="T20" fmla="*/ 0 w 11"/>
                        <a:gd name="T21" fmla="*/ 1 h 10"/>
                        <a:gd name="T22" fmla="*/ 0 w 11"/>
                        <a:gd name="T23" fmla="*/ 2 h 10"/>
                        <a:gd name="T24" fmla="*/ 0 w 11"/>
                        <a:gd name="T25" fmla="*/ 1 h 10"/>
                        <a:gd name="T26" fmla="*/ 0 w 11"/>
                        <a:gd name="T27" fmla="*/ 1 h 10"/>
                        <a:gd name="T28" fmla="*/ 0 w 11"/>
                        <a:gd name="T29" fmla="*/ 1 h 10"/>
                        <a:gd name="T30" fmla="*/ 1 w 11"/>
                        <a:gd name="T31" fmla="*/ 1 h 10"/>
                        <a:gd name="T32" fmla="*/ 1 w 11"/>
                        <a:gd name="T33" fmla="*/ 1 h 10"/>
                        <a:gd name="T34" fmla="*/ 1 w 11"/>
                        <a:gd name="T35" fmla="*/ 1 h 10"/>
                        <a:gd name="T36" fmla="*/ 1 w 11"/>
                        <a:gd name="T37" fmla="*/ 1 h 10"/>
                        <a:gd name="T38" fmla="*/ 1 w 11"/>
                        <a:gd name="T39" fmla="*/ 1 h 10"/>
                        <a:gd name="T40" fmla="*/ 1 w 11"/>
                        <a:gd name="T41" fmla="*/ 1 h 10"/>
                        <a:gd name="T42" fmla="*/ 1 w 11"/>
                        <a:gd name="T43" fmla="*/ 1 h 10"/>
                        <a:gd name="T44" fmla="*/ 0 w 11"/>
                        <a:gd name="T45" fmla="*/ 1 h 10"/>
                        <a:gd name="T46" fmla="*/ 0 w 11"/>
                        <a:gd name="T47" fmla="*/ 0 h 10"/>
                        <a:gd name="T48" fmla="*/ 0 w 11"/>
                        <a:gd name="T49" fmla="*/ 1 h 1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1" h="10">
                          <a:moveTo>
                            <a:pt x="5" y="3"/>
                          </a:moveTo>
                          <a:lnTo>
                            <a:pt x="4" y="1"/>
                          </a:lnTo>
                          <a:lnTo>
                            <a:pt x="4" y="3"/>
                          </a:lnTo>
                          <a:lnTo>
                            <a:pt x="0" y="1"/>
                          </a:lnTo>
                          <a:lnTo>
                            <a:pt x="2" y="3"/>
                          </a:lnTo>
                          <a:lnTo>
                            <a:pt x="0" y="3"/>
                          </a:lnTo>
                          <a:lnTo>
                            <a:pt x="2" y="5"/>
                          </a:lnTo>
                          <a:lnTo>
                            <a:pt x="0" y="6"/>
                          </a:lnTo>
                          <a:lnTo>
                            <a:pt x="4" y="6"/>
                          </a:lnTo>
                          <a:lnTo>
                            <a:pt x="2" y="8"/>
                          </a:lnTo>
                          <a:lnTo>
                            <a:pt x="4" y="6"/>
                          </a:lnTo>
                          <a:lnTo>
                            <a:pt x="4" y="10"/>
                          </a:lnTo>
                          <a:lnTo>
                            <a:pt x="5" y="6"/>
                          </a:lnTo>
                          <a:lnTo>
                            <a:pt x="7" y="8"/>
                          </a:lnTo>
                          <a:lnTo>
                            <a:pt x="7" y="6"/>
                          </a:lnTo>
                          <a:lnTo>
                            <a:pt x="9" y="8"/>
                          </a:lnTo>
                          <a:lnTo>
                            <a:pt x="9" y="6"/>
                          </a:lnTo>
                          <a:lnTo>
                            <a:pt x="11" y="6"/>
                          </a:lnTo>
                          <a:lnTo>
                            <a:pt x="9" y="5"/>
                          </a:lnTo>
                          <a:lnTo>
                            <a:pt x="11" y="3"/>
                          </a:lnTo>
                          <a:lnTo>
                            <a:pt x="9" y="3"/>
                          </a:lnTo>
                          <a:lnTo>
                            <a:pt x="9" y="1"/>
                          </a:lnTo>
                          <a:lnTo>
                            <a:pt x="7" y="1"/>
                          </a:lnTo>
                          <a:lnTo>
                            <a:pt x="7" y="0"/>
                          </a:lnTo>
                          <a:lnTo>
                            <a:pt x="5" y="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22" name="Freeform 221"/>
                    <p:cNvSpPr>
                      <a:spLocks/>
                    </p:cNvSpPr>
                    <p:nvPr/>
                  </p:nvSpPr>
                  <p:spPr bwMode="auto">
                    <a:xfrm>
                      <a:off x="1001" y="2730"/>
                      <a:ext cx="2" cy="2"/>
                    </a:xfrm>
                    <a:custGeom>
                      <a:avLst/>
                      <a:gdLst>
                        <a:gd name="T0" fmla="*/ 1 w 3"/>
                        <a:gd name="T1" fmla="*/ 1 h 3"/>
                        <a:gd name="T2" fmla="*/ 1 w 3"/>
                        <a:gd name="T3" fmla="*/ 0 h 3"/>
                        <a:gd name="T4" fmla="*/ 1 w 3"/>
                        <a:gd name="T5" fmla="*/ 1 h 3"/>
                        <a:gd name="T6" fmla="*/ 0 w 3"/>
                        <a:gd name="T7" fmla="*/ 0 h 3"/>
                        <a:gd name="T8" fmla="*/ 0 w 3"/>
                        <a:gd name="T9" fmla="*/ 1 h 3"/>
                        <a:gd name="T10" fmla="*/ 0 w 3"/>
                        <a:gd name="T11" fmla="*/ 1 h 3"/>
                        <a:gd name="T12" fmla="*/ 0 w 3"/>
                        <a:gd name="T13" fmla="*/ 1 h 3"/>
                        <a:gd name="T14" fmla="*/ 0 w 3"/>
                        <a:gd name="T15" fmla="*/ 1 h 3"/>
                        <a:gd name="T16" fmla="*/ 1 w 3"/>
                        <a:gd name="T17" fmla="*/ 1 h 3"/>
                        <a:gd name="T18" fmla="*/ 0 w 3"/>
                        <a:gd name="T19" fmla="*/ 1 h 3"/>
                        <a:gd name="T20" fmla="*/ 1 w 3"/>
                        <a:gd name="T21" fmla="*/ 1 h 3"/>
                        <a:gd name="T22" fmla="*/ 1 w 3"/>
                        <a:gd name="T23" fmla="*/ 1 h 3"/>
                        <a:gd name="T24" fmla="*/ 1 w 3"/>
                        <a:gd name="T25" fmla="*/ 1 h 3"/>
                        <a:gd name="T26" fmla="*/ 1 w 3"/>
                        <a:gd name="T27" fmla="*/ 1 h 3"/>
                        <a:gd name="T28" fmla="*/ 1 w 3"/>
                        <a:gd name="T29" fmla="*/ 1 h 3"/>
                        <a:gd name="T30" fmla="*/ 1 w 3"/>
                        <a:gd name="T31" fmla="*/ 1 h 3"/>
                        <a:gd name="T32" fmla="*/ 1 w 3"/>
                        <a:gd name="T33" fmla="*/ 1 h 3"/>
                        <a:gd name="T34" fmla="*/ 1 w 3"/>
                        <a:gd name="T35" fmla="*/ 1 h 3"/>
                        <a:gd name="T36" fmla="*/ 1 w 3"/>
                        <a:gd name="T37" fmla="*/ 1 h 3"/>
                        <a:gd name="T38" fmla="*/ 1 w 3"/>
                        <a:gd name="T39" fmla="*/ 1 h 3"/>
                        <a:gd name="T40" fmla="*/ 1 w 3"/>
                        <a:gd name="T41" fmla="*/ 1 h 3"/>
                        <a:gd name="T42" fmla="*/ 1 w 3"/>
                        <a:gd name="T43" fmla="*/ 0 h 3"/>
                        <a:gd name="T44" fmla="*/ 1 w 3"/>
                        <a:gd name="T45" fmla="*/ 0 h 3"/>
                        <a:gd name="T46" fmla="*/ 1 w 3"/>
                        <a:gd name="T47" fmla="*/ 0 h 3"/>
                        <a:gd name="T48" fmla="*/ 1 w 3"/>
                        <a:gd name="T49" fmla="*/ 1 h 3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1" y="2"/>
                          </a:moveTo>
                          <a:lnTo>
                            <a:pt x="1" y="0"/>
                          </a:lnTo>
                          <a:lnTo>
                            <a:pt x="1" y="2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1" y="2"/>
                          </a:lnTo>
                          <a:lnTo>
                            <a:pt x="0" y="3"/>
                          </a:lnTo>
                          <a:lnTo>
                            <a:pt x="1" y="2"/>
                          </a:lnTo>
                          <a:lnTo>
                            <a:pt x="1" y="3"/>
                          </a:lnTo>
                          <a:lnTo>
                            <a:pt x="1" y="2"/>
                          </a:lnTo>
                          <a:lnTo>
                            <a:pt x="1" y="3"/>
                          </a:lnTo>
                          <a:lnTo>
                            <a:pt x="1" y="2"/>
                          </a:lnTo>
                          <a:lnTo>
                            <a:pt x="3" y="3"/>
                          </a:lnTo>
                          <a:lnTo>
                            <a:pt x="3" y="2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1" y="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  <p:sp>
                <p:nvSpPr>
                  <p:cNvPr id="182" name="Freeform 181"/>
                  <p:cNvSpPr>
                    <a:spLocks/>
                  </p:cNvSpPr>
                  <p:nvPr/>
                </p:nvSpPr>
                <p:spPr bwMode="auto">
                  <a:xfrm>
                    <a:off x="933" y="2676"/>
                    <a:ext cx="138" cy="108"/>
                  </a:xfrm>
                  <a:custGeom>
                    <a:avLst/>
                    <a:gdLst>
                      <a:gd name="T0" fmla="*/ 18 w 276"/>
                      <a:gd name="T1" fmla="*/ 8 h 216"/>
                      <a:gd name="T2" fmla="*/ 14 w 276"/>
                      <a:gd name="T3" fmla="*/ 3 h 216"/>
                      <a:gd name="T4" fmla="*/ 12 w 276"/>
                      <a:gd name="T5" fmla="*/ 8 h 216"/>
                      <a:gd name="T6" fmla="*/ 1 w 276"/>
                      <a:gd name="T7" fmla="*/ 3 h 216"/>
                      <a:gd name="T8" fmla="*/ 8 w 276"/>
                      <a:gd name="T9" fmla="*/ 10 h 216"/>
                      <a:gd name="T10" fmla="*/ 0 w 276"/>
                      <a:gd name="T11" fmla="*/ 11 h 216"/>
                      <a:gd name="T12" fmla="*/ 7 w 276"/>
                      <a:gd name="T13" fmla="*/ 15 h 216"/>
                      <a:gd name="T14" fmla="*/ 1 w 276"/>
                      <a:gd name="T15" fmla="*/ 19 h 216"/>
                      <a:gd name="T16" fmla="*/ 10 w 276"/>
                      <a:gd name="T17" fmla="*/ 18 h 216"/>
                      <a:gd name="T18" fmla="*/ 8 w 276"/>
                      <a:gd name="T19" fmla="*/ 22 h 216"/>
                      <a:gd name="T20" fmla="*/ 13 w 276"/>
                      <a:gd name="T21" fmla="*/ 20 h 216"/>
                      <a:gd name="T22" fmla="*/ 14 w 276"/>
                      <a:gd name="T23" fmla="*/ 27 h 216"/>
                      <a:gd name="T24" fmla="*/ 17 w 276"/>
                      <a:gd name="T25" fmla="*/ 19 h 216"/>
                      <a:gd name="T26" fmla="*/ 22 w 276"/>
                      <a:gd name="T27" fmla="*/ 25 h 216"/>
                      <a:gd name="T28" fmla="*/ 23 w 276"/>
                      <a:gd name="T29" fmla="*/ 19 h 216"/>
                      <a:gd name="T30" fmla="*/ 29 w 276"/>
                      <a:gd name="T31" fmla="*/ 23 h 216"/>
                      <a:gd name="T32" fmla="*/ 27 w 276"/>
                      <a:gd name="T33" fmla="*/ 17 h 216"/>
                      <a:gd name="T34" fmla="*/ 35 w 276"/>
                      <a:gd name="T35" fmla="*/ 17 h 216"/>
                      <a:gd name="T36" fmla="*/ 29 w 276"/>
                      <a:gd name="T37" fmla="*/ 14 h 216"/>
                      <a:gd name="T38" fmla="*/ 34 w 276"/>
                      <a:gd name="T39" fmla="*/ 11 h 216"/>
                      <a:gd name="T40" fmla="*/ 27 w 276"/>
                      <a:gd name="T41" fmla="*/ 10 h 216"/>
                      <a:gd name="T42" fmla="*/ 30 w 276"/>
                      <a:gd name="T43" fmla="*/ 6 h 216"/>
                      <a:gd name="T44" fmla="*/ 23 w 276"/>
                      <a:gd name="T45" fmla="*/ 7 h 216"/>
                      <a:gd name="T46" fmla="*/ 24 w 276"/>
                      <a:gd name="T47" fmla="*/ 0 h 216"/>
                      <a:gd name="T48" fmla="*/ 18 w 276"/>
                      <a:gd name="T49" fmla="*/ 8 h 21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76" h="216">
                        <a:moveTo>
                          <a:pt x="138" y="59"/>
                        </a:moveTo>
                        <a:lnTo>
                          <a:pt x="107" y="22"/>
                        </a:lnTo>
                        <a:lnTo>
                          <a:pt x="93" y="64"/>
                        </a:lnTo>
                        <a:lnTo>
                          <a:pt x="5" y="22"/>
                        </a:lnTo>
                        <a:lnTo>
                          <a:pt x="59" y="76"/>
                        </a:lnTo>
                        <a:lnTo>
                          <a:pt x="0" y="86"/>
                        </a:lnTo>
                        <a:lnTo>
                          <a:pt x="49" y="117"/>
                        </a:lnTo>
                        <a:lnTo>
                          <a:pt x="2" y="145"/>
                        </a:lnTo>
                        <a:lnTo>
                          <a:pt x="73" y="140"/>
                        </a:lnTo>
                        <a:lnTo>
                          <a:pt x="61" y="176"/>
                        </a:lnTo>
                        <a:lnTo>
                          <a:pt x="99" y="155"/>
                        </a:lnTo>
                        <a:lnTo>
                          <a:pt x="109" y="216"/>
                        </a:lnTo>
                        <a:lnTo>
                          <a:pt x="135" y="148"/>
                        </a:lnTo>
                        <a:lnTo>
                          <a:pt x="169" y="197"/>
                        </a:lnTo>
                        <a:lnTo>
                          <a:pt x="180" y="145"/>
                        </a:lnTo>
                        <a:lnTo>
                          <a:pt x="232" y="181"/>
                        </a:lnTo>
                        <a:lnTo>
                          <a:pt x="216" y="129"/>
                        </a:lnTo>
                        <a:lnTo>
                          <a:pt x="276" y="133"/>
                        </a:lnTo>
                        <a:lnTo>
                          <a:pt x="225" y="105"/>
                        </a:lnTo>
                        <a:lnTo>
                          <a:pt x="270" y="81"/>
                        </a:lnTo>
                        <a:lnTo>
                          <a:pt x="214" y="73"/>
                        </a:lnTo>
                        <a:lnTo>
                          <a:pt x="235" y="45"/>
                        </a:lnTo>
                        <a:lnTo>
                          <a:pt x="182" y="54"/>
                        </a:lnTo>
                        <a:lnTo>
                          <a:pt x="187" y="0"/>
                        </a:lnTo>
                        <a:lnTo>
                          <a:pt x="138" y="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793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</p:grpSp>
            <p:grpSp>
              <p:nvGrpSpPr>
                <p:cNvPr id="138" name="Group 137"/>
                <p:cNvGrpSpPr>
                  <a:grpSpLocks/>
                </p:cNvGrpSpPr>
                <p:nvPr/>
              </p:nvGrpSpPr>
              <p:grpSpPr bwMode="auto">
                <a:xfrm>
                  <a:off x="611" y="3558"/>
                  <a:ext cx="212" cy="175"/>
                  <a:chOff x="1081" y="2681"/>
                  <a:chExt cx="138" cy="130"/>
                </a:xfrm>
              </p:grpSpPr>
              <p:grpSp>
                <p:nvGrpSpPr>
                  <p:cNvPr id="139" name="Group 138"/>
                  <p:cNvGrpSpPr>
                    <a:grpSpLocks/>
                  </p:cNvGrpSpPr>
                  <p:nvPr/>
                </p:nvGrpSpPr>
                <p:grpSpPr bwMode="auto">
                  <a:xfrm>
                    <a:off x="1081" y="2681"/>
                    <a:ext cx="138" cy="130"/>
                    <a:chOff x="1081" y="2681"/>
                    <a:chExt cx="138" cy="130"/>
                  </a:xfrm>
                </p:grpSpPr>
                <p:sp>
                  <p:nvSpPr>
                    <p:cNvPr id="141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1081" y="2681"/>
                      <a:ext cx="138" cy="130"/>
                    </a:xfrm>
                    <a:custGeom>
                      <a:avLst/>
                      <a:gdLst>
                        <a:gd name="T0" fmla="*/ 18 w 276"/>
                        <a:gd name="T1" fmla="*/ 9 h 260"/>
                        <a:gd name="T2" fmla="*/ 14 w 276"/>
                        <a:gd name="T3" fmla="*/ 4 h 260"/>
                        <a:gd name="T4" fmla="*/ 12 w 276"/>
                        <a:gd name="T5" fmla="*/ 10 h 260"/>
                        <a:gd name="T6" fmla="*/ 1 w 276"/>
                        <a:gd name="T7" fmla="*/ 4 h 260"/>
                        <a:gd name="T8" fmla="*/ 8 w 276"/>
                        <a:gd name="T9" fmla="*/ 12 h 260"/>
                        <a:gd name="T10" fmla="*/ 0 w 276"/>
                        <a:gd name="T11" fmla="*/ 13 h 260"/>
                        <a:gd name="T12" fmla="*/ 7 w 276"/>
                        <a:gd name="T13" fmla="*/ 18 h 260"/>
                        <a:gd name="T14" fmla="*/ 1 w 276"/>
                        <a:gd name="T15" fmla="*/ 22 h 260"/>
                        <a:gd name="T16" fmla="*/ 10 w 276"/>
                        <a:gd name="T17" fmla="*/ 21 h 260"/>
                        <a:gd name="T18" fmla="*/ 8 w 276"/>
                        <a:gd name="T19" fmla="*/ 27 h 260"/>
                        <a:gd name="T20" fmla="*/ 13 w 276"/>
                        <a:gd name="T21" fmla="*/ 24 h 260"/>
                        <a:gd name="T22" fmla="*/ 14 w 276"/>
                        <a:gd name="T23" fmla="*/ 33 h 260"/>
                        <a:gd name="T24" fmla="*/ 17 w 276"/>
                        <a:gd name="T25" fmla="*/ 23 h 260"/>
                        <a:gd name="T26" fmla="*/ 22 w 276"/>
                        <a:gd name="T27" fmla="*/ 30 h 260"/>
                        <a:gd name="T28" fmla="*/ 23 w 276"/>
                        <a:gd name="T29" fmla="*/ 22 h 260"/>
                        <a:gd name="T30" fmla="*/ 29 w 276"/>
                        <a:gd name="T31" fmla="*/ 28 h 260"/>
                        <a:gd name="T32" fmla="*/ 27 w 276"/>
                        <a:gd name="T33" fmla="*/ 20 h 260"/>
                        <a:gd name="T34" fmla="*/ 35 w 276"/>
                        <a:gd name="T35" fmla="*/ 20 h 260"/>
                        <a:gd name="T36" fmla="*/ 29 w 276"/>
                        <a:gd name="T37" fmla="*/ 16 h 260"/>
                        <a:gd name="T38" fmla="*/ 34 w 276"/>
                        <a:gd name="T39" fmla="*/ 13 h 260"/>
                        <a:gd name="T40" fmla="*/ 27 w 276"/>
                        <a:gd name="T41" fmla="*/ 11 h 260"/>
                        <a:gd name="T42" fmla="*/ 30 w 276"/>
                        <a:gd name="T43" fmla="*/ 7 h 260"/>
                        <a:gd name="T44" fmla="*/ 23 w 276"/>
                        <a:gd name="T45" fmla="*/ 8 h 260"/>
                        <a:gd name="T46" fmla="*/ 24 w 276"/>
                        <a:gd name="T47" fmla="*/ 0 h 260"/>
                        <a:gd name="T48" fmla="*/ 18 w 276"/>
                        <a:gd name="T49" fmla="*/ 9 h 26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76" h="260">
                          <a:moveTo>
                            <a:pt x="138" y="70"/>
                          </a:moveTo>
                          <a:lnTo>
                            <a:pt x="107" y="27"/>
                          </a:lnTo>
                          <a:lnTo>
                            <a:pt x="93" y="76"/>
                          </a:lnTo>
                          <a:lnTo>
                            <a:pt x="5" y="27"/>
                          </a:lnTo>
                          <a:lnTo>
                            <a:pt x="59" y="91"/>
                          </a:lnTo>
                          <a:lnTo>
                            <a:pt x="0" y="103"/>
                          </a:lnTo>
                          <a:lnTo>
                            <a:pt x="49" y="141"/>
                          </a:lnTo>
                          <a:lnTo>
                            <a:pt x="2" y="176"/>
                          </a:lnTo>
                          <a:lnTo>
                            <a:pt x="73" y="167"/>
                          </a:lnTo>
                          <a:lnTo>
                            <a:pt x="61" y="212"/>
                          </a:lnTo>
                          <a:lnTo>
                            <a:pt x="99" y="188"/>
                          </a:lnTo>
                          <a:lnTo>
                            <a:pt x="109" y="260"/>
                          </a:lnTo>
                          <a:lnTo>
                            <a:pt x="135" y="179"/>
                          </a:lnTo>
                          <a:lnTo>
                            <a:pt x="169" y="238"/>
                          </a:lnTo>
                          <a:lnTo>
                            <a:pt x="180" y="174"/>
                          </a:lnTo>
                          <a:lnTo>
                            <a:pt x="232" y="217"/>
                          </a:lnTo>
                          <a:lnTo>
                            <a:pt x="216" y="155"/>
                          </a:lnTo>
                          <a:lnTo>
                            <a:pt x="276" y="160"/>
                          </a:lnTo>
                          <a:lnTo>
                            <a:pt x="225" y="126"/>
                          </a:lnTo>
                          <a:lnTo>
                            <a:pt x="270" y="98"/>
                          </a:lnTo>
                          <a:lnTo>
                            <a:pt x="214" y="88"/>
                          </a:lnTo>
                          <a:lnTo>
                            <a:pt x="235" y="53"/>
                          </a:lnTo>
                          <a:lnTo>
                            <a:pt x="181" y="64"/>
                          </a:lnTo>
                          <a:lnTo>
                            <a:pt x="187" y="0"/>
                          </a:lnTo>
                          <a:lnTo>
                            <a:pt x="138" y="7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42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1084" y="2683"/>
                      <a:ext cx="132" cy="126"/>
                    </a:xfrm>
                    <a:custGeom>
                      <a:avLst/>
                      <a:gdLst>
                        <a:gd name="T0" fmla="*/ 16 w 265"/>
                        <a:gd name="T1" fmla="*/ 9 h 250"/>
                        <a:gd name="T2" fmla="*/ 12 w 265"/>
                        <a:gd name="T3" fmla="*/ 4 h 250"/>
                        <a:gd name="T4" fmla="*/ 11 w 265"/>
                        <a:gd name="T5" fmla="*/ 9 h 250"/>
                        <a:gd name="T6" fmla="*/ 0 w 265"/>
                        <a:gd name="T7" fmla="*/ 4 h 250"/>
                        <a:gd name="T8" fmla="*/ 7 w 265"/>
                        <a:gd name="T9" fmla="*/ 11 h 250"/>
                        <a:gd name="T10" fmla="*/ 0 w 265"/>
                        <a:gd name="T11" fmla="*/ 13 h 250"/>
                        <a:gd name="T12" fmla="*/ 5 w 265"/>
                        <a:gd name="T13" fmla="*/ 18 h 250"/>
                        <a:gd name="T14" fmla="*/ 0 w 265"/>
                        <a:gd name="T15" fmla="*/ 22 h 250"/>
                        <a:gd name="T16" fmla="*/ 8 w 265"/>
                        <a:gd name="T17" fmla="*/ 21 h 250"/>
                        <a:gd name="T18" fmla="*/ 7 w 265"/>
                        <a:gd name="T19" fmla="*/ 26 h 250"/>
                        <a:gd name="T20" fmla="*/ 11 w 265"/>
                        <a:gd name="T21" fmla="*/ 23 h 250"/>
                        <a:gd name="T22" fmla="*/ 13 w 265"/>
                        <a:gd name="T23" fmla="*/ 32 h 250"/>
                        <a:gd name="T24" fmla="*/ 16 w 265"/>
                        <a:gd name="T25" fmla="*/ 22 h 250"/>
                        <a:gd name="T26" fmla="*/ 20 w 265"/>
                        <a:gd name="T27" fmla="*/ 29 h 250"/>
                        <a:gd name="T28" fmla="*/ 21 w 265"/>
                        <a:gd name="T29" fmla="*/ 21 h 250"/>
                        <a:gd name="T30" fmla="*/ 27 w 265"/>
                        <a:gd name="T31" fmla="*/ 27 h 250"/>
                        <a:gd name="T32" fmla="*/ 26 w 265"/>
                        <a:gd name="T33" fmla="*/ 19 h 250"/>
                        <a:gd name="T34" fmla="*/ 33 w 265"/>
                        <a:gd name="T35" fmla="*/ 20 h 250"/>
                        <a:gd name="T36" fmla="*/ 26 w 265"/>
                        <a:gd name="T37" fmla="*/ 16 h 250"/>
                        <a:gd name="T38" fmla="*/ 32 w 265"/>
                        <a:gd name="T39" fmla="*/ 12 h 250"/>
                        <a:gd name="T40" fmla="*/ 25 w 265"/>
                        <a:gd name="T41" fmla="*/ 11 h 250"/>
                        <a:gd name="T42" fmla="*/ 28 w 265"/>
                        <a:gd name="T43" fmla="*/ 7 h 250"/>
                        <a:gd name="T44" fmla="*/ 21 w 265"/>
                        <a:gd name="T45" fmla="*/ 8 h 250"/>
                        <a:gd name="T46" fmla="*/ 22 w 265"/>
                        <a:gd name="T47" fmla="*/ 0 h 250"/>
                        <a:gd name="T48" fmla="*/ 16 w 265"/>
                        <a:gd name="T49" fmla="*/ 9 h 25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65" h="250">
                          <a:moveTo>
                            <a:pt x="133" y="67"/>
                          </a:moveTo>
                          <a:lnTo>
                            <a:pt x="102" y="26"/>
                          </a:lnTo>
                          <a:lnTo>
                            <a:pt x="90" y="72"/>
                          </a:lnTo>
                          <a:lnTo>
                            <a:pt x="6" y="26"/>
                          </a:lnTo>
                          <a:lnTo>
                            <a:pt x="57" y="88"/>
                          </a:lnTo>
                          <a:lnTo>
                            <a:pt x="0" y="100"/>
                          </a:lnTo>
                          <a:lnTo>
                            <a:pt x="47" y="136"/>
                          </a:lnTo>
                          <a:lnTo>
                            <a:pt x="2" y="169"/>
                          </a:lnTo>
                          <a:lnTo>
                            <a:pt x="69" y="160"/>
                          </a:lnTo>
                          <a:lnTo>
                            <a:pt x="57" y="204"/>
                          </a:lnTo>
                          <a:lnTo>
                            <a:pt x="95" y="181"/>
                          </a:lnTo>
                          <a:lnTo>
                            <a:pt x="104" y="250"/>
                          </a:lnTo>
                          <a:lnTo>
                            <a:pt x="130" y="172"/>
                          </a:lnTo>
                          <a:lnTo>
                            <a:pt x="163" y="229"/>
                          </a:lnTo>
                          <a:lnTo>
                            <a:pt x="171" y="167"/>
                          </a:lnTo>
                          <a:lnTo>
                            <a:pt x="221" y="209"/>
                          </a:lnTo>
                          <a:lnTo>
                            <a:pt x="208" y="148"/>
                          </a:lnTo>
                          <a:lnTo>
                            <a:pt x="265" y="153"/>
                          </a:lnTo>
                          <a:lnTo>
                            <a:pt x="214" y="121"/>
                          </a:lnTo>
                          <a:lnTo>
                            <a:pt x="258" y="95"/>
                          </a:lnTo>
                          <a:lnTo>
                            <a:pt x="206" y="84"/>
                          </a:lnTo>
                          <a:lnTo>
                            <a:pt x="225" y="52"/>
                          </a:lnTo>
                          <a:lnTo>
                            <a:pt x="173" y="62"/>
                          </a:lnTo>
                          <a:lnTo>
                            <a:pt x="178" y="0"/>
                          </a:lnTo>
                          <a:lnTo>
                            <a:pt x="133" y="6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43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1085" y="2685"/>
                      <a:ext cx="129" cy="122"/>
                    </a:xfrm>
                    <a:custGeom>
                      <a:avLst/>
                      <a:gdLst>
                        <a:gd name="T0" fmla="*/ 17 w 257"/>
                        <a:gd name="T1" fmla="*/ 9 h 244"/>
                        <a:gd name="T2" fmla="*/ 13 w 257"/>
                        <a:gd name="T3" fmla="*/ 4 h 244"/>
                        <a:gd name="T4" fmla="*/ 11 w 257"/>
                        <a:gd name="T5" fmla="*/ 9 h 244"/>
                        <a:gd name="T6" fmla="*/ 1 w 257"/>
                        <a:gd name="T7" fmla="*/ 4 h 244"/>
                        <a:gd name="T8" fmla="*/ 7 w 257"/>
                        <a:gd name="T9" fmla="*/ 11 h 244"/>
                        <a:gd name="T10" fmla="*/ 0 w 257"/>
                        <a:gd name="T11" fmla="*/ 13 h 244"/>
                        <a:gd name="T12" fmla="*/ 6 w 257"/>
                        <a:gd name="T13" fmla="*/ 17 h 244"/>
                        <a:gd name="T14" fmla="*/ 1 w 257"/>
                        <a:gd name="T15" fmla="*/ 21 h 244"/>
                        <a:gd name="T16" fmla="*/ 9 w 257"/>
                        <a:gd name="T17" fmla="*/ 20 h 244"/>
                        <a:gd name="T18" fmla="*/ 8 w 257"/>
                        <a:gd name="T19" fmla="*/ 25 h 244"/>
                        <a:gd name="T20" fmla="*/ 12 w 257"/>
                        <a:gd name="T21" fmla="*/ 22 h 244"/>
                        <a:gd name="T22" fmla="*/ 13 w 257"/>
                        <a:gd name="T23" fmla="*/ 31 h 244"/>
                        <a:gd name="T24" fmla="*/ 16 w 257"/>
                        <a:gd name="T25" fmla="*/ 21 h 244"/>
                        <a:gd name="T26" fmla="*/ 20 w 257"/>
                        <a:gd name="T27" fmla="*/ 28 h 244"/>
                        <a:gd name="T28" fmla="*/ 21 w 257"/>
                        <a:gd name="T29" fmla="*/ 21 h 244"/>
                        <a:gd name="T30" fmla="*/ 27 w 257"/>
                        <a:gd name="T31" fmla="*/ 26 h 244"/>
                        <a:gd name="T32" fmla="*/ 25 w 257"/>
                        <a:gd name="T33" fmla="*/ 19 h 244"/>
                        <a:gd name="T34" fmla="*/ 33 w 257"/>
                        <a:gd name="T35" fmla="*/ 19 h 244"/>
                        <a:gd name="T36" fmla="*/ 27 w 257"/>
                        <a:gd name="T37" fmla="*/ 15 h 244"/>
                        <a:gd name="T38" fmla="*/ 32 w 257"/>
                        <a:gd name="T39" fmla="*/ 12 h 244"/>
                        <a:gd name="T40" fmla="*/ 25 w 257"/>
                        <a:gd name="T41" fmla="*/ 11 h 244"/>
                        <a:gd name="T42" fmla="*/ 28 w 257"/>
                        <a:gd name="T43" fmla="*/ 7 h 244"/>
                        <a:gd name="T44" fmla="*/ 22 w 257"/>
                        <a:gd name="T45" fmla="*/ 8 h 244"/>
                        <a:gd name="T46" fmla="*/ 22 w 257"/>
                        <a:gd name="T47" fmla="*/ 0 h 244"/>
                        <a:gd name="T48" fmla="*/ 17 w 257"/>
                        <a:gd name="T49" fmla="*/ 9 h 24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57" h="244">
                          <a:moveTo>
                            <a:pt x="129" y="66"/>
                          </a:moveTo>
                          <a:lnTo>
                            <a:pt x="100" y="26"/>
                          </a:lnTo>
                          <a:lnTo>
                            <a:pt x="86" y="71"/>
                          </a:lnTo>
                          <a:lnTo>
                            <a:pt x="5" y="26"/>
                          </a:lnTo>
                          <a:lnTo>
                            <a:pt x="55" y="87"/>
                          </a:lnTo>
                          <a:lnTo>
                            <a:pt x="0" y="97"/>
                          </a:lnTo>
                          <a:lnTo>
                            <a:pt x="45" y="133"/>
                          </a:lnTo>
                          <a:lnTo>
                            <a:pt x="2" y="164"/>
                          </a:lnTo>
                          <a:lnTo>
                            <a:pt x="67" y="157"/>
                          </a:lnTo>
                          <a:lnTo>
                            <a:pt x="57" y="199"/>
                          </a:lnTo>
                          <a:lnTo>
                            <a:pt x="91" y="176"/>
                          </a:lnTo>
                          <a:lnTo>
                            <a:pt x="102" y="244"/>
                          </a:lnTo>
                          <a:lnTo>
                            <a:pt x="126" y="168"/>
                          </a:lnTo>
                          <a:lnTo>
                            <a:pt x="157" y="223"/>
                          </a:lnTo>
                          <a:lnTo>
                            <a:pt x="167" y="163"/>
                          </a:lnTo>
                          <a:lnTo>
                            <a:pt x="216" y="204"/>
                          </a:lnTo>
                          <a:lnTo>
                            <a:pt x="200" y="145"/>
                          </a:lnTo>
                          <a:lnTo>
                            <a:pt x="257" y="150"/>
                          </a:lnTo>
                          <a:lnTo>
                            <a:pt x="209" y="118"/>
                          </a:lnTo>
                          <a:lnTo>
                            <a:pt x="250" y="92"/>
                          </a:lnTo>
                          <a:lnTo>
                            <a:pt x="200" y="83"/>
                          </a:lnTo>
                          <a:lnTo>
                            <a:pt x="219" y="50"/>
                          </a:lnTo>
                          <a:lnTo>
                            <a:pt x="169" y="61"/>
                          </a:lnTo>
                          <a:lnTo>
                            <a:pt x="174" y="0"/>
                          </a:lnTo>
                          <a:lnTo>
                            <a:pt x="129" y="6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44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1087" y="2687"/>
                      <a:ext cx="125" cy="118"/>
                    </a:xfrm>
                    <a:custGeom>
                      <a:avLst/>
                      <a:gdLst>
                        <a:gd name="T0" fmla="*/ 15 w 251"/>
                        <a:gd name="T1" fmla="*/ 8 h 236"/>
                        <a:gd name="T2" fmla="*/ 12 w 251"/>
                        <a:gd name="T3" fmla="*/ 4 h 236"/>
                        <a:gd name="T4" fmla="*/ 10 w 251"/>
                        <a:gd name="T5" fmla="*/ 9 h 236"/>
                        <a:gd name="T6" fmla="*/ 0 w 251"/>
                        <a:gd name="T7" fmla="*/ 4 h 236"/>
                        <a:gd name="T8" fmla="*/ 6 w 251"/>
                        <a:gd name="T9" fmla="*/ 11 h 236"/>
                        <a:gd name="T10" fmla="*/ 0 w 251"/>
                        <a:gd name="T11" fmla="*/ 12 h 236"/>
                        <a:gd name="T12" fmla="*/ 5 w 251"/>
                        <a:gd name="T13" fmla="*/ 16 h 236"/>
                        <a:gd name="T14" fmla="*/ 0 w 251"/>
                        <a:gd name="T15" fmla="*/ 20 h 236"/>
                        <a:gd name="T16" fmla="*/ 8 w 251"/>
                        <a:gd name="T17" fmla="*/ 19 h 236"/>
                        <a:gd name="T18" fmla="*/ 7 w 251"/>
                        <a:gd name="T19" fmla="*/ 25 h 236"/>
                        <a:gd name="T20" fmla="*/ 11 w 251"/>
                        <a:gd name="T21" fmla="*/ 22 h 236"/>
                        <a:gd name="T22" fmla="*/ 12 w 251"/>
                        <a:gd name="T23" fmla="*/ 30 h 236"/>
                        <a:gd name="T24" fmla="*/ 15 w 251"/>
                        <a:gd name="T25" fmla="*/ 21 h 236"/>
                        <a:gd name="T26" fmla="*/ 19 w 251"/>
                        <a:gd name="T27" fmla="*/ 27 h 236"/>
                        <a:gd name="T28" fmla="*/ 20 w 251"/>
                        <a:gd name="T29" fmla="*/ 20 h 236"/>
                        <a:gd name="T30" fmla="*/ 26 w 251"/>
                        <a:gd name="T31" fmla="*/ 25 h 236"/>
                        <a:gd name="T32" fmla="*/ 24 w 251"/>
                        <a:gd name="T33" fmla="*/ 18 h 236"/>
                        <a:gd name="T34" fmla="*/ 31 w 251"/>
                        <a:gd name="T35" fmla="*/ 19 h 236"/>
                        <a:gd name="T36" fmla="*/ 25 w 251"/>
                        <a:gd name="T37" fmla="*/ 15 h 236"/>
                        <a:gd name="T38" fmla="*/ 30 w 251"/>
                        <a:gd name="T39" fmla="*/ 12 h 236"/>
                        <a:gd name="T40" fmla="*/ 24 w 251"/>
                        <a:gd name="T41" fmla="*/ 10 h 236"/>
                        <a:gd name="T42" fmla="*/ 26 w 251"/>
                        <a:gd name="T43" fmla="*/ 6 h 236"/>
                        <a:gd name="T44" fmla="*/ 20 w 251"/>
                        <a:gd name="T45" fmla="*/ 8 h 236"/>
                        <a:gd name="T46" fmla="*/ 21 w 251"/>
                        <a:gd name="T47" fmla="*/ 0 h 236"/>
                        <a:gd name="T48" fmla="*/ 15 w 251"/>
                        <a:gd name="T49" fmla="*/ 8 h 2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51" h="236">
                          <a:moveTo>
                            <a:pt x="126" y="64"/>
                          </a:moveTo>
                          <a:lnTo>
                            <a:pt x="97" y="26"/>
                          </a:lnTo>
                          <a:lnTo>
                            <a:pt x="85" y="69"/>
                          </a:lnTo>
                          <a:lnTo>
                            <a:pt x="5" y="26"/>
                          </a:lnTo>
                          <a:lnTo>
                            <a:pt x="54" y="83"/>
                          </a:lnTo>
                          <a:lnTo>
                            <a:pt x="0" y="93"/>
                          </a:lnTo>
                          <a:lnTo>
                            <a:pt x="43" y="127"/>
                          </a:lnTo>
                          <a:lnTo>
                            <a:pt x="2" y="160"/>
                          </a:lnTo>
                          <a:lnTo>
                            <a:pt x="66" y="152"/>
                          </a:lnTo>
                          <a:lnTo>
                            <a:pt x="56" y="193"/>
                          </a:lnTo>
                          <a:lnTo>
                            <a:pt x="90" y="171"/>
                          </a:lnTo>
                          <a:lnTo>
                            <a:pt x="99" y="236"/>
                          </a:lnTo>
                          <a:lnTo>
                            <a:pt x="123" y="162"/>
                          </a:lnTo>
                          <a:lnTo>
                            <a:pt x="154" y="216"/>
                          </a:lnTo>
                          <a:lnTo>
                            <a:pt x="163" y="159"/>
                          </a:lnTo>
                          <a:lnTo>
                            <a:pt x="211" y="197"/>
                          </a:lnTo>
                          <a:lnTo>
                            <a:pt x="195" y="141"/>
                          </a:lnTo>
                          <a:lnTo>
                            <a:pt x="251" y="145"/>
                          </a:lnTo>
                          <a:lnTo>
                            <a:pt x="204" y="114"/>
                          </a:lnTo>
                          <a:lnTo>
                            <a:pt x="244" y="89"/>
                          </a:lnTo>
                          <a:lnTo>
                            <a:pt x="194" y="79"/>
                          </a:lnTo>
                          <a:lnTo>
                            <a:pt x="213" y="48"/>
                          </a:lnTo>
                          <a:lnTo>
                            <a:pt x="164" y="58"/>
                          </a:lnTo>
                          <a:lnTo>
                            <a:pt x="169" y="0"/>
                          </a:lnTo>
                          <a:lnTo>
                            <a:pt x="126" y="6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45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1089" y="2689"/>
                      <a:ext cx="122" cy="114"/>
                    </a:xfrm>
                    <a:custGeom>
                      <a:avLst/>
                      <a:gdLst>
                        <a:gd name="T0" fmla="*/ 16 w 243"/>
                        <a:gd name="T1" fmla="*/ 7 h 230"/>
                        <a:gd name="T2" fmla="*/ 12 w 243"/>
                        <a:gd name="T3" fmla="*/ 3 h 230"/>
                        <a:gd name="T4" fmla="*/ 11 w 243"/>
                        <a:gd name="T5" fmla="*/ 8 h 230"/>
                        <a:gd name="T6" fmla="*/ 1 w 243"/>
                        <a:gd name="T7" fmla="*/ 3 h 230"/>
                        <a:gd name="T8" fmla="*/ 7 w 243"/>
                        <a:gd name="T9" fmla="*/ 10 h 230"/>
                        <a:gd name="T10" fmla="*/ 0 w 243"/>
                        <a:gd name="T11" fmla="*/ 11 h 230"/>
                        <a:gd name="T12" fmla="*/ 6 w 243"/>
                        <a:gd name="T13" fmla="*/ 15 h 230"/>
                        <a:gd name="T14" fmla="*/ 1 w 243"/>
                        <a:gd name="T15" fmla="*/ 19 h 230"/>
                        <a:gd name="T16" fmla="*/ 8 w 243"/>
                        <a:gd name="T17" fmla="*/ 18 h 230"/>
                        <a:gd name="T18" fmla="*/ 7 w 243"/>
                        <a:gd name="T19" fmla="*/ 23 h 230"/>
                        <a:gd name="T20" fmla="*/ 11 w 243"/>
                        <a:gd name="T21" fmla="*/ 20 h 230"/>
                        <a:gd name="T22" fmla="*/ 12 w 243"/>
                        <a:gd name="T23" fmla="*/ 28 h 230"/>
                        <a:gd name="T24" fmla="*/ 15 w 243"/>
                        <a:gd name="T25" fmla="*/ 19 h 230"/>
                        <a:gd name="T26" fmla="*/ 19 w 243"/>
                        <a:gd name="T27" fmla="*/ 26 h 230"/>
                        <a:gd name="T28" fmla="*/ 20 w 243"/>
                        <a:gd name="T29" fmla="*/ 19 h 230"/>
                        <a:gd name="T30" fmla="*/ 26 w 243"/>
                        <a:gd name="T31" fmla="*/ 23 h 230"/>
                        <a:gd name="T32" fmla="*/ 24 w 243"/>
                        <a:gd name="T33" fmla="*/ 17 h 230"/>
                        <a:gd name="T34" fmla="*/ 31 w 243"/>
                        <a:gd name="T35" fmla="*/ 17 h 230"/>
                        <a:gd name="T36" fmla="*/ 25 w 243"/>
                        <a:gd name="T37" fmla="*/ 13 h 230"/>
                        <a:gd name="T38" fmla="*/ 30 w 243"/>
                        <a:gd name="T39" fmla="*/ 10 h 230"/>
                        <a:gd name="T40" fmla="*/ 24 w 243"/>
                        <a:gd name="T41" fmla="*/ 9 h 230"/>
                        <a:gd name="T42" fmla="*/ 26 w 243"/>
                        <a:gd name="T43" fmla="*/ 5 h 230"/>
                        <a:gd name="T44" fmla="*/ 20 w 243"/>
                        <a:gd name="T45" fmla="*/ 7 h 230"/>
                        <a:gd name="T46" fmla="*/ 21 w 243"/>
                        <a:gd name="T47" fmla="*/ 0 h 230"/>
                        <a:gd name="T48" fmla="*/ 16 w 243"/>
                        <a:gd name="T49" fmla="*/ 7 h 23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43" h="230">
                          <a:moveTo>
                            <a:pt x="122" y="62"/>
                          </a:moveTo>
                          <a:lnTo>
                            <a:pt x="95" y="24"/>
                          </a:lnTo>
                          <a:lnTo>
                            <a:pt x="83" y="67"/>
                          </a:lnTo>
                          <a:lnTo>
                            <a:pt x="5" y="24"/>
                          </a:lnTo>
                          <a:lnTo>
                            <a:pt x="52" y="81"/>
                          </a:lnTo>
                          <a:lnTo>
                            <a:pt x="0" y="92"/>
                          </a:lnTo>
                          <a:lnTo>
                            <a:pt x="43" y="124"/>
                          </a:lnTo>
                          <a:lnTo>
                            <a:pt x="1" y="156"/>
                          </a:lnTo>
                          <a:lnTo>
                            <a:pt x="64" y="149"/>
                          </a:lnTo>
                          <a:lnTo>
                            <a:pt x="53" y="187"/>
                          </a:lnTo>
                          <a:lnTo>
                            <a:pt x="86" y="166"/>
                          </a:lnTo>
                          <a:lnTo>
                            <a:pt x="96" y="230"/>
                          </a:lnTo>
                          <a:lnTo>
                            <a:pt x="119" y="159"/>
                          </a:lnTo>
                          <a:lnTo>
                            <a:pt x="148" y="211"/>
                          </a:lnTo>
                          <a:lnTo>
                            <a:pt x="159" y="154"/>
                          </a:lnTo>
                          <a:lnTo>
                            <a:pt x="203" y="192"/>
                          </a:lnTo>
                          <a:lnTo>
                            <a:pt x="190" y="137"/>
                          </a:lnTo>
                          <a:lnTo>
                            <a:pt x="243" y="142"/>
                          </a:lnTo>
                          <a:lnTo>
                            <a:pt x="198" y="111"/>
                          </a:lnTo>
                          <a:lnTo>
                            <a:pt x="238" y="86"/>
                          </a:lnTo>
                          <a:lnTo>
                            <a:pt x="188" y="78"/>
                          </a:lnTo>
                          <a:lnTo>
                            <a:pt x="207" y="47"/>
                          </a:lnTo>
                          <a:lnTo>
                            <a:pt x="160" y="57"/>
                          </a:lnTo>
                          <a:lnTo>
                            <a:pt x="164" y="0"/>
                          </a:lnTo>
                          <a:lnTo>
                            <a:pt x="122" y="6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46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1091" y="2690"/>
                      <a:ext cx="118" cy="112"/>
                    </a:xfrm>
                    <a:custGeom>
                      <a:avLst/>
                      <a:gdLst>
                        <a:gd name="T0" fmla="*/ 14 w 237"/>
                        <a:gd name="T1" fmla="*/ 8 h 222"/>
                        <a:gd name="T2" fmla="*/ 11 w 237"/>
                        <a:gd name="T3" fmla="*/ 3 h 222"/>
                        <a:gd name="T4" fmla="*/ 10 w 237"/>
                        <a:gd name="T5" fmla="*/ 9 h 222"/>
                        <a:gd name="T6" fmla="*/ 0 w 237"/>
                        <a:gd name="T7" fmla="*/ 3 h 222"/>
                        <a:gd name="T8" fmla="*/ 6 w 237"/>
                        <a:gd name="T9" fmla="*/ 10 h 222"/>
                        <a:gd name="T10" fmla="*/ 0 w 237"/>
                        <a:gd name="T11" fmla="*/ 11 h 222"/>
                        <a:gd name="T12" fmla="*/ 5 w 237"/>
                        <a:gd name="T13" fmla="*/ 16 h 222"/>
                        <a:gd name="T14" fmla="*/ 0 w 237"/>
                        <a:gd name="T15" fmla="*/ 19 h 222"/>
                        <a:gd name="T16" fmla="*/ 7 w 237"/>
                        <a:gd name="T17" fmla="*/ 18 h 222"/>
                        <a:gd name="T18" fmla="*/ 6 w 237"/>
                        <a:gd name="T19" fmla="*/ 23 h 222"/>
                        <a:gd name="T20" fmla="*/ 10 w 237"/>
                        <a:gd name="T21" fmla="*/ 21 h 222"/>
                        <a:gd name="T22" fmla="*/ 11 w 237"/>
                        <a:gd name="T23" fmla="*/ 29 h 222"/>
                        <a:gd name="T24" fmla="*/ 14 w 237"/>
                        <a:gd name="T25" fmla="*/ 20 h 222"/>
                        <a:gd name="T26" fmla="*/ 18 w 237"/>
                        <a:gd name="T27" fmla="*/ 26 h 222"/>
                        <a:gd name="T28" fmla="*/ 19 w 237"/>
                        <a:gd name="T29" fmla="*/ 19 h 222"/>
                        <a:gd name="T30" fmla="*/ 24 w 237"/>
                        <a:gd name="T31" fmla="*/ 24 h 222"/>
                        <a:gd name="T32" fmla="*/ 23 w 237"/>
                        <a:gd name="T33" fmla="*/ 17 h 222"/>
                        <a:gd name="T34" fmla="*/ 29 w 237"/>
                        <a:gd name="T35" fmla="*/ 18 h 222"/>
                        <a:gd name="T36" fmla="*/ 24 w 237"/>
                        <a:gd name="T37" fmla="*/ 14 h 222"/>
                        <a:gd name="T38" fmla="*/ 29 w 237"/>
                        <a:gd name="T39" fmla="*/ 11 h 222"/>
                        <a:gd name="T40" fmla="*/ 22 w 237"/>
                        <a:gd name="T41" fmla="*/ 10 h 222"/>
                        <a:gd name="T42" fmla="*/ 25 w 237"/>
                        <a:gd name="T43" fmla="*/ 6 h 222"/>
                        <a:gd name="T44" fmla="*/ 19 w 237"/>
                        <a:gd name="T45" fmla="*/ 7 h 222"/>
                        <a:gd name="T46" fmla="*/ 20 w 237"/>
                        <a:gd name="T47" fmla="*/ 0 h 222"/>
                        <a:gd name="T48" fmla="*/ 14 w 237"/>
                        <a:gd name="T49" fmla="*/ 8 h 22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37" h="222">
                          <a:moveTo>
                            <a:pt x="119" y="60"/>
                          </a:moveTo>
                          <a:lnTo>
                            <a:pt x="92" y="24"/>
                          </a:lnTo>
                          <a:lnTo>
                            <a:pt x="80" y="65"/>
                          </a:lnTo>
                          <a:lnTo>
                            <a:pt x="5" y="24"/>
                          </a:lnTo>
                          <a:lnTo>
                            <a:pt x="50" y="77"/>
                          </a:lnTo>
                          <a:lnTo>
                            <a:pt x="0" y="88"/>
                          </a:lnTo>
                          <a:lnTo>
                            <a:pt x="42" y="120"/>
                          </a:lnTo>
                          <a:lnTo>
                            <a:pt x="2" y="150"/>
                          </a:lnTo>
                          <a:lnTo>
                            <a:pt x="62" y="143"/>
                          </a:lnTo>
                          <a:lnTo>
                            <a:pt x="52" y="181"/>
                          </a:lnTo>
                          <a:lnTo>
                            <a:pt x="85" y="160"/>
                          </a:lnTo>
                          <a:lnTo>
                            <a:pt x="93" y="222"/>
                          </a:lnTo>
                          <a:lnTo>
                            <a:pt x="116" y="153"/>
                          </a:lnTo>
                          <a:lnTo>
                            <a:pt x="145" y="203"/>
                          </a:lnTo>
                          <a:lnTo>
                            <a:pt x="154" y="148"/>
                          </a:lnTo>
                          <a:lnTo>
                            <a:pt x="199" y="186"/>
                          </a:lnTo>
                          <a:lnTo>
                            <a:pt x="185" y="133"/>
                          </a:lnTo>
                          <a:lnTo>
                            <a:pt x="237" y="138"/>
                          </a:lnTo>
                          <a:lnTo>
                            <a:pt x="192" y="107"/>
                          </a:lnTo>
                          <a:lnTo>
                            <a:pt x="232" y="84"/>
                          </a:lnTo>
                          <a:lnTo>
                            <a:pt x="183" y="76"/>
                          </a:lnTo>
                          <a:lnTo>
                            <a:pt x="202" y="46"/>
                          </a:lnTo>
                          <a:lnTo>
                            <a:pt x="156" y="55"/>
                          </a:lnTo>
                          <a:lnTo>
                            <a:pt x="161" y="0"/>
                          </a:lnTo>
                          <a:lnTo>
                            <a:pt x="119" y="6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47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1092" y="2692"/>
                      <a:ext cx="115" cy="108"/>
                    </a:xfrm>
                    <a:custGeom>
                      <a:avLst/>
                      <a:gdLst>
                        <a:gd name="T0" fmla="*/ 15 w 229"/>
                        <a:gd name="T1" fmla="*/ 8 h 216"/>
                        <a:gd name="T2" fmla="*/ 12 w 229"/>
                        <a:gd name="T3" fmla="*/ 3 h 216"/>
                        <a:gd name="T4" fmla="*/ 10 w 229"/>
                        <a:gd name="T5" fmla="*/ 8 h 216"/>
                        <a:gd name="T6" fmla="*/ 1 w 229"/>
                        <a:gd name="T7" fmla="*/ 3 h 216"/>
                        <a:gd name="T8" fmla="*/ 6 w 229"/>
                        <a:gd name="T9" fmla="*/ 10 h 216"/>
                        <a:gd name="T10" fmla="*/ 0 w 229"/>
                        <a:gd name="T11" fmla="*/ 11 h 216"/>
                        <a:gd name="T12" fmla="*/ 5 w 229"/>
                        <a:gd name="T13" fmla="*/ 15 h 216"/>
                        <a:gd name="T14" fmla="*/ 1 w 229"/>
                        <a:gd name="T15" fmla="*/ 19 h 216"/>
                        <a:gd name="T16" fmla="*/ 8 w 229"/>
                        <a:gd name="T17" fmla="*/ 18 h 216"/>
                        <a:gd name="T18" fmla="*/ 7 w 229"/>
                        <a:gd name="T19" fmla="*/ 22 h 216"/>
                        <a:gd name="T20" fmla="*/ 11 w 229"/>
                        <a:gd name="T21" fmla="*/ 20 h 216"/>
                        <a:gd name="T22" fmla="*/ 12 w 229"/>
                        <a:gd name="T23" fmla="*/ 27 h 216"/>
                        <a:gd name="T24" fmla="*/ 14 w 229"/>
                        <a:gd name="T25" fmla="*/ 19 h 216"/>
                        <a:gd name="T26" fmla="*/ 18 w 229"/>
                        <a:gd name="T27" fmla="*/ 25 h 216"/>
                        <a:gd name="T28" fmla="*/ 19 w 229"/>
                        <a:gd name="T29" fmla="*/ 19 h 216"/>
                        <a:gd name="T30" fmla="*/ 25 w 229"/>
                        <a:gd name="T31" fmla="*/ 23 h 216"/>
                        <a:gd name="T32" fmla="*/ 23 w 229"/>
                        <a:gd name="T33" fmla="*/ 17 h 216"/>
                        <a:gd name="T34" fmla="*/ 29 w 229"/>
                        <a:gd name="T35" fmla="*/ 17 h 216"/>
                        <a:gd name="T36" fmla="*/ 24 w 229"/>
                        <a:gd name="T37" fmla="*/ 14 h 216"/>
                        <a:gd name="T38" fmla="*/ 28 w 229"/>
                        <a:gd name="T39" fmla="*/ 11 h 216"/>
                        <a:gd name="T40" fmla="*/ 23 w 229"/>
                        <a:gd name="T41" fmla="*/ 10 h 216"/>
                        <a:gd name="T42" fmla="*/ 25 w 229"/>
                        <a:gd name="T43" fmla="*/ 6 h 216"/>
                        <a:gd name="T44" fmla="*/ 19 w 229"/>
                        <a:gd name="T45" fmla="*/ 7 h 216"/>
                        <a:gd name="T46" fmla="*/ 20 w 229"/>
                        <a:gd name="T47" fmla="*/ 0 h 216"/>
                        <a:gd name="T48" fmla="*/ 15 w 229"/>
                        <a:gd name="T49" fmla="*/ 8 h 21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29" h="216">
                          <a:moveTo>
                            <a:pt x="115" y="59"/>
                          </a:moveTo>
                          <a:lnTo>
                            <a:pt x="89" y="23"/>
                          </a:lnTo>
                          <a:lnTo>
                            <a:pt x="77" y="62"/>
                          </a:lnTo>
                          <a:lnTo>
                            <a:pt x="3" y="23"/>
                          </a:lnTo>
                          <a:lnTo>
                            <a:pt x="48" y="76"/>
                          </a:lnTo>
                          <a:lnTo>
                            <a:pt x="0" y="86"/>
                          </a:lnTo>
                          <a:lnTo>
                            <a:pt x="39" y="117"/>
                          </a:lnTo>
                          <a:lnTo>
                            <a:pt x="1" y="147"/>
                          </a:lnTo>
                          <a:lnTo>
                            <a:pt x="60" y="138"/>
                          </a:lnTo>
                          <a:lnTo>
                            <a:pt x="50" y="176"/>
                          </a:lnTo>
                          <a:lnTo>
                            <a:pt x="81" y="155"/>
                          </a:lnTo>
                          <a:lnTo>
                            <a:pt x="89" y="216"/>
                          </a:lnTo>
                          <a:lnTo>
                            <a:pt x="112" y="149"/>
                          </a:lnTo>
                          <a:lnTo>
                            <a:pt x="141" y="197"/>
                          </a:lnTo>
                          <a:lnTo>
                            <a:pt x="150" y="145"/>
                          </a:lnTo>
                          <a:lnTo>
                            <a:pt x="193" y="180"/>
                          </a:lnTo>
                          <a:lnTo>
                            <a:pt x="179" y="130"/>
                          </a:lnTo>
                          <a:lnTo>
                            <a:pt x="229" y="133"/>
                          </a:lnTo>
                          <a:lnTo>
                            <a:pt x="186" y="105"/>
                          </a:lnTo>
                          <a:lnTo>
                            <a:pt x="224" y="81"/>
                          </a:lnTo>
                          <a:lnTo>
                            <a:pt x="177" y="73"/>
                          </a:lnTo>
                          <a:lnTo>
                            <a:pt x="195" y="45"/>
                          </a:lnTo>
                          <a:lnTo>
                            <a:pt x="150" y="54"/>
                          </a:lnTo>
                          <a:lnTo>
                            <a:pt x="155" y="0"/>
                          </a:lnTo>
                          <a:lnTo>
                            <a:pt x="115" y="5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48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1094" y="2694"/>
                      <a:ext cx="111" cy="104"/>
                    </a:xfrm>
                    <a:custGeom>
                      <a:avLst/>
                      <a:gdLst>
                        <a:gd name="T0" fmla="*/ 14 w 223"/>
                        <a:gd name="T1" fmla="*/ 7 h 208"/>
                        <a:gd name="T2" fmla="*/ 10 w 223"/>
                        <a:gd name="T3" fmla="*/ 3 h 208"/>
                        <a:gd name="T4" fmla="*/ 9 w 223"/>
                        <a:gd name="T5" fmla="*/ 8 h 208"/>
                        <a:gd name="T6" fmla="*/ 0 w 223"/>
                        <a:gd name="T7" fmla="*/ 3 h 208"/>
                        <a:gd name="T8" fmla="*/ 5 w 223"/>
                        <a:gd name="T9" fmla="*/ 10 h 208"/>
                        <a:gd name="T10" fmla="*/ 0 w 223"/>
                        <a:gd name="T11" fmla="*/ 11 h 208"/>
                        <a:gd name="T12" fmla="*/ 5 w 223"/>
                        <a:gd name="T13" fmla="*/ 15 h 208"/>
                        <a:gd name="T14" fmla="*/ 0 w 223"/>
                        <a:gd name="T15" fmla="*/ 18 h 208"/>
                        <a:gd name="T16" fmla="*/ 7 w 223"/>
                        <a:gd name="T17" fmla="*/ 17 h 208"/>
                        <a:gd name="T18" fmla="*/ 6 w 223"/>
                        <a:gd name="T19" fmla="*/ 22 h 208"/>
                        <a:gd name="T20" fmla="*/ 10 w 223"/>
                        <a:gd name="T21" fmla="*/ 19 h 208"/>
                        <a:gd name="T22" fmla="*/ 11 w 223"/>
                        <a:gd name="T23" fmla="*/ 26 h 208"/>
                        <a:gd name="T24" fmla="*/ 13 w 223"/>
                        <a:gd name="T25" fmla="*/ 18 h 208"/>
                        <a:gd name="T26" fmla="*/ 17 w 223"/>
                        <a:gd name="T27" fmla="*/ 24 h 208"/>
                        <a:gd name="T28" fmla="*/ 18 w 223"/>
                        <a:gd name="T29" fmla="*/ 18 h 208"/>
                        <a:gd name="T30" fmla="*/ 23 w 223"/>
                        <a:gd name="T31" fmla="*/ 22 h 208"/>
                        <a:gd name="T32" fmla="*/ 21 w 223"/>
                        <a:gd name="T33" fmla="*/ 16 h 208"/>
                        <a:gd name="T34" fmla="*/ 27 w 223"/>
                        <a:gd name="T35" fmla="*/ 17 h 208"/>
                        <a:gd name="T36" fmla="*/ 22 w 223"/>
                        <a:gd name="T37" fmla="*/ 13 h 208"/>
                        <a:gd name="T38" fmla="*/ 27 w 223"/>
                        <a:gd name="T39" fmla="*/ 10 h 208"/>
                        <a:gd name="T40" fmla="*/ 21 w 223"/>
                        <a:gd name="T41" fmla="*/ 9 h 208"/>
                        <a:gd name="T42" fmla="*/ 23 w 223"/>
                        <a:gd name="T43" fmla="*/ 6 h 208"/>
                        <a:gd name="T44" fmla="*/ 18 w 223"/>
                        <a:gd name="T45" fmla="*/ 7 h 208"/>
                        <a:gd name="T46" fmla="*/ 18 w 223"/>
                        <a:gd name="T47" fmla="*/ 0 h 208"/>
                        <a:gd name="T48" fmla="*/ 14 w 223"/>
                        <a:gd name="T49" fmla="*/ 7 h 20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23" h="208">
                          <a:moveTo>
                            <a:pt x="112" y="56"/>
                          </a:moveTo>
                          <a:lnTo>
                            <a:pt x="86" y="22"/>
                          </a:lnTo>
                          <a:lnTo>
                            <a:pt x="76" y="60"/>
                          </a:lnTo>
                          <a:lnTo>
                            <a:pt x="4" y="22"/>
                          </a:lnTo>
                          <a:lnTo>
                            <a:pt x="47" y="74"/>
                          </a:lnTo>
                          <a:lnTo>
                            <a:pt x="0" y="82"/>
                          </a:lnTo>
                          <a:lnTo>
                            <a:pt x="40" y="113"/>
                          </a:lnTo>
                          <a:lnTo>
                            <a:pt x="2" y="141"/>
                          </a:lnTo>
                          <a:lnTo>
                            <a:pt x="59" y="134"/>
                          </a:lnTo>
                          <a:lnTo>
                            <a:pt x="48" y="170"/>
                          </a:lnTo>
                          <a:lnTo>
                            <a:pt x="80" y="150"/>
                          </a:lnTo>
                          <a:lnTo>
                            <a:pt x="88" y="208"/>
                          </a:lnTo>
                          <a:lnTo>
                            <a:pt x="109" y="143"/>
                          </a:lnTo>
                          <a:lnTo>
                            <a:pt x="136" y="191"/>
                          </a:lnTo>
                          <a:lnTo>
                            <a:pt x="145" y="139"/>
                          </a:lnTo>
                          <a:lnTo>
                            <a:pt x="187" y="174"/>
                          </a:lnTo>
                          <a:lnTo>
                            <a:pt x="174" y="124"/>
                          </a:lnTo>
                          <a:lnTo>
                            <a:pt x="223" y="129"/>
                          </a:lnTo>
                          <a:lnTo>
                            <a:pt x="181" y="101"/>
                          </a:lnTo>
                          <a:lnTo>
                            <a:pt x="218" y="79"/>
                          </a:lnTo>
                          <a:lnTo>
                            <a:pt x="173" y="70"/>
                          </a:lnTo>
                          <a:lnTo>
                            <a:pt x="190" y="43"/>
                          </a:lnTo>
                          <a:lnTo>
                            <a:pt x="147" y="51"/>
                          </a:lnTo>
                          <a:lnTo>
                            <a:pt x="150" y="0"/>
                          </a:lnTo>
                          <a:lnTo>
                            <a:pt x="112" y="5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49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1096" y="2695"/>
                      <a:ext cx="108" cy="102"/>
                    </a:xfrm>
                    <a:custGeom>
                      <a:avLst/>
                      <a:gdLst>
                        <a:gd name="T0" fmla="*/ 14 w 215"/>
                        <a:gd name="T1" fmla="*/ 6 h 206"/>
                        <a:gd name="T2" fmla="*/ 11 w 215"/>
                        <a:gd name="T3" fmla="*/ 2 h 206"/>
                        <a:gd name="T4" fmla="*/ 9 w 215"/>
                        <a:gd name="T5" fmla="*/ 7 h 206"/>
                        <a:gd name="T6" fmla="*/ 1 w 215"/>
                        <a:gd name="T7" fmla="*/ 2 h 206"/>
                        <a:gd name="T8" fmla="*/ 6 w 215"/>
                        <a:gd name="T9" fmla="*/ 9 h 206"/>
                        <a:gd name="T10" fmla="*/ 0 w 215"/>
                        <a:gd name="T11" fmla="*/ 10 h 206"/>
                        <a:gd name="T12" fmla="*/ 5 w 215"/>
                        <a:gd name="T13" fmla="*/ 13 h 206"/>
                        <a:gd name="T14" fmla="*/ 1 w 215"/>
                        <a:gd name="T15" fmla="*/ 17 h 206"/>
                        <a:gd name="T16" fmla="*/ 8 w 215"/>
                        <a:gd name="T17" fmla="*/ 16 h 206"/>
                        <a:gd name="T18" fmla="*/ 6 w 215"/>
                        <a:gd name="T19" fmla="*/ 20 h 206"/>
                        <a:gd name="T20" fmla="*/ 10 w 215"/>
                        <a:gd name="T21" fmla="*/ 18 h 206"/>
                        <a:gd name="T22" fmla="*/ 11 w 215"/>
                        <a:gd name="T23" fmla="*/ 25 h 206"/>
                        <a:gd name="T24" fmla="*/ 14 w 215"/>
                        <a:gd name="T25" fmla="*/ 17 h 206"/>
                        <a:gd name="T26" fmla="*/ 17 w 215"/>
                        <a:gd name="T27" fmla="*/ 23 h 206"/>
                        <a:gd name="T28" fmla="*/ 18 w 215"/>
                        <a:gd name="T29" fmla="*/ 17 h 206"/>
                        <a:gd name="T30" fmla="*/ 23 w 215"/>
                        <a:gd name="T31" fmla="*/ 21 h 206"/>
                        <a:gd name="T32" fmla="*/ 22 w 215"/>
                        <a:gd name="T33" fmla="*/ 15 h 206"/>
                        <a:gd name="T34" fmla="*/ 27 w 215"/>
                        <a:gd name="T35" fmla="*/ 15 h 206"/>
                        <a:gd name="T36" fmla="*/ 22 w 215"/>
                        <a:gd name="T37" fmla="*/ 12 h 206"/>
                        <a:gd name="T38" fmla="*/ 27 w 215"/>
                        <a:gd name="T39" fmla="*/ 9 h 206"/>
                        <a:gd name="T40" fmla="*/ 21 w 215"/>
                        <a:gd name="T41" fmla="*/ 8 h 206"/>
                        <a:gd name="T42" fmla="*/ 23 w 215"/>
                        <a:gd name="T43" fmla="*/ 5 h 206"/>
                        <a:gd name="T44" fmla="*/ 18 w 215"/>
                        <a:gd name="T45" fmla="*/ 6 h 206"/>
                        <a:gd name="T46" fmla="*/ 19 w 215"/>
                        <a:gd name="T47" fmla="*/ 0 h 206"/>
                        <a:gd name="T48" fmla="*/ 14 w 215"/>
                        <a:gd name="T49" fmla="*/ 6 h 20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15" h="206">
                          <a:moveTo>
                            <a:pt x="108" y="55"/>
                          </a:moveTo>
                          <a:lnTo>
                            <a:pt x="84" y="23"/>
                          </a:lnTo>
                          <a:lnTo>
                            <a:pt x="72" y="61"/>
                          </a:lnTo>
                          <a:lnTo>
                            <a:pt x="3" y="23"/>
                          </a:lnTo>
                          <a:lnTo>
                            <a:pt x="46" y="73"/>
                          </a:lnTo>
                          <a:lnTo>
                            <a:pt x="0" y="81"/>
                          </a:lnTo>
                          <a:lnTo>
                            <a:pt x="38" y="112"/>
                          </a:lnTo>
                          <a:lnTo>
                            <a:pt x="1" y="140"/>
                          </a:lnTo>
                          <a:lnTo>
                            <a:pt x="57" y="133"/>
                          </a:lnTo>
                          <a:lnTo>
                            <a:pt x="46" y="168"/>
                          </a:lnTo>
                          <a:lnTo>
                            <a:pt x="77" y="149"/>
                          </a:lnTo>
                          <a:lnTo>
                            <a:pt x="84" y="206"/>
                          </a:lnTo>
                          <a:lnTo>
                            <a:pt x="105" y="142"/>
                          </a:lnTo>
                          <a:lnTo>
                            <a:pt x="132" y="188"/>
                          </a:lnTo>
                          <a:lnTo>
                            <a:pt x="139" y="138"/>
                          </a:lnTo>
                          <a:lnTo>
                            <a:pt x="181" y="171"/>
                          </a:lnTo>
                          <a:lnTo>
                            <a:pt x="169" y="123"/>
                          </a:lnTo>
                          <a:lnTo>
                            <a:pt x="215" y="126"/>
                          </a:lnTo>
                          <a:lnTo>
                            <a:pt x="176" y="100"/>
                          </a:lnTo>
                          <a:lnTo>
                            <a:pt x="210" y="78"/>
                          </a:lnTo>
                          <a:lnTo>
                            <a:pt x="167" y="69"/>
                          </a:lnTo>
                          <a:lnTo>
                            <a:pt x="183" y="42"/>
                          </a:lnTo>
                          <a:lnTo>
                            <a:pt x="141" y="50"/>
                          </a:lnTo>
                          <a:lnTo>
                            <a:pt x="146" y="0"/>
                          </a:lnTo>
                          <a:lnTo>
                            <a:pt x="108" y="5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50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1098" y="2696"/>
                      <a:ext cx="104" cy="100"/>
                    </a:xfrm>
                    <a:custGeom>
                      <a:avLst/>
                      <a:gdLst>
                        <a:gd name="T0" fmla="*/ 13 w 209"/>
                        <a:gd name="T1" fmla="*/ 7 h 198"/>
                        <a:gd name="T2" fmla="*/ 10 w 209"/>
                        <a:gd name="T3" fmla="*/ 3 h 198"/>
                        <a:gd name="T4" fmla="*/ 8 w 209"/>
                        <a:gd name="T5" fmla="*/ 8 h 198"/>
                        <a:gd name="T6" fmla="*/ 0 w 209"/>
                        <a:gd name="T7" fmla="*/ 3 h 198"/>
                        <a:gd name="T8" fmla="*/ 5 w 209"/>
                        <a:gd name="T9" fmla="*/ 9 h 198"/>
                        <a:gd name="T10" fmla="*/ 0 w 209"/>
                        <a:gd name="T11" fmla="*/ 10 h 198"/>
                        <a:gd name="T12" fmla="*/ 4 w 209"/>
                        <a:gd name="T13" fmla="*/ 14 h 198"/>
                        <a:gd name="T14" fmla="*/ 0 w 209"/>
                        <a:gd name="T15" fmla="*/ 17 h 198"/>
                        <a:gd name="T16" fmla="*/ 6 w 209"/>
                        <a:gd name="T17" fmla="*/ 16 h 198"/>
                        <a:gd name="T18" fmla="*/ 5 w 209"/>
                        <a:gd name="T19" fmla="*/ 21 h 198"/>
                        <a:gd name="T20" fmla="*/ 9 w 209"/>
                        <a:gd name="T21" fmla="*/ 18 h 198"/>
                        <a:gd name="T22" fmla="*/ 10 w 209"/>
                        <a:gd name="T23" fmla="*/ 26 h 198"/>
                        <a:gd name="T24" fmla="*/ 12 w 209"/>
                        <a:gd name="T25" fmla="*/ 18 h 198"/>
                        <a:gd name="T26" fmla="*/ 16 w 209"/>
                        <a:gd name="T27" fmla="*/ 23 h 198"/>
                        <a:gd name="T28" fmla="*/ 17 w 209"/>
                        <a:gd name="T29" fmla="*/ 17 h 198"/>
                        <a:gd name="T30" fmla="*/ 22 w 209"/>
                        <a:gd name="T31" fmla="*/ 21 h 198"/>
                        <a:gd name="T32" fmla="*/ 20 w 209"/>
                        <a:gd name="T33" fmla="*/ 15 h 198"/>
                        <a:gd name="T34" fmla="*/ 26 w 209"/>
                        <a:gd name="T35" fmla="*/ 16 h 198"/>
                        <a:gd name="T36" fmla="*/ 21 w 209"/>
                        <a:gd name="T37" fmla="*/ 12 h 198"/>
                        <a:gd name="T38" fmla="*/ 25 w 209"/>
                        <a:gd name="T39" fmla="*/ 10 h 198"/>
                        <a:gd name="T40" fmla="*/ 20 w 209"/>
                        <a:gd name="T41" fmla="*/ 9 h 198"/>
                        <a:gd name="T42" fmla="*/ 22 w 209"/>
                        <a:gd name="T43" fmla="*/ 6 h 198"/>
                        <a:gd name="T44" fmla="*/ 17 w 209"/>
                        <a:gd name="T45" fmla="*/ 6 h 198"/>
                        <a:gd name="T46" fmla="*/ 17 w 209"/>
                        <a:gd name="T47" fmla="*/ 0 h 198"/>
                        <a:gd name="T48" fmla="*/ 13 w 209"/>
                        <a:gd name="T49" fmla="*/ 7 h 19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09" h="198">
                          <a:moveTo>
                            <a:pt x="105" y="53"/>
                          </a:moveTo>
                          <a:lnTo>
                            <a:pt x="81" y="20"/>
                          </a:lnTo>
                          <a:lnTo>
                            <a:pt x="71" y="58"/>
                          </a:lnTo>
                          <a:lnTo>
                            <a:pt x="3" y="20"/>
                          </a:lnTo>
                          <a:lnTo>
                            <a:pt x="45" y="69"/>
                          </a:lnTo>
                          <a:lnTo>
                            <a:pt x="0" y="79"/>
                          </a:lnTo>
                          <a:lnTo>
                            <a:pt x="36" y="108"/>
                          </a:lnTo>
                          <a:lnTo>
                            <a:pt x="2" y="134"/>
                          </a:lnTo>
                          <a:lnTo>
                            <a:pt x="55" y="127"/>
                          </a:lnTo>
                          <a:lnTo>
                            <a:pt x="47" y="162"/>
                          </a:lnTo>
                          <a:lnTo>
                            <a:pt x="74" y="143"/>
                          </a:lnTo>
                          <a:lnTo>
                            <a:pt x="83" y="198"/>
                          </a:lnTo>
                          <a:lnTo>
                            <a:pt x="102" y="136"/>
                          </a:lnTo>
                          <a:lnTo>
                            <a:pt x="128" y="181"/>
                          </a:lnTo>
                          <a:lnTo>
                            <a:pt x="136" y="133"/>
                          </a:lnTo>
                          <a:lnTo>
                            <a:pt x="176" y="165"/>
                          </a:lnTo>
                          <a:lnTo>
                            <a:pt x="164" y="119"/>
                          </a:lnTo>
                          <a:lnTo>
                            <a:pt x="209" y="122"/>
                          </a:lnTo>
                          <a:lnTo>
                            <a:pt x="171" y="96"/>
                          </a:lnTo>
                          <a:lnTo>
                            <a:pt x="204" y="76"/>
                          </a:lnTo>
                          <a:lnTo>
                            <a:pt x="162" y="67"/>
                          </a:lnTo>
                          <a:lnTo>
                            <a:pt x="178" y="41"/>
                          </a:lnTo>
                          <a:lnTo>
                            <a:pt x="138" y="48"/>
                          </a:lnTo>
                          <a:lnTo>
                            <a:pt x="142" y="0"/>
                          </a:lnTo>
                          <a:lnTo>
                            <a:pt x="105" y="5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51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1099" y="2698"/>
                      <a:ext cx="101" cy="96"/>
                    </a:xfrm>
                    <a:custGeom>
                      <a:avLst/>
                      <a:gdLst>
                        <a:gd name="T0" fmla="*/ 13 w 202"/>
                        <a:gd name="T1" fmla="*/ 7 h 192"/>
                        <a:gd name="T2" fmla="*/ 10 w 202"/>
                        <a:gd name="T3" fmla="*/ 3 h 192"/>
                        <a:gd name="T4" fmla="*/ 9 w 202"/>
                        <a:gd name="T5" fmla="*/ 7 h 192"/>
                        <a:gd name="T6" fmla="*/ 1 w 202"/>
                        <a:gd name="T7" fmla="*/ 3 h 192"/>
                        <a:gd name="T8" fmla="*/ 6 w 202"/>
                        <a:gd name="T9" fmla="*/ 9 h 192"/>
                        <a:gd name="T10" fmla="*/ 0 w 202"/>
                        <a:gd name="T11" fmla="*/ 10 h 192"/>
                        <a:gd name="T12" fmla="*/ 5 w 202"/>
                        <a:gd name="T13" fmla="*/ 13 h 192"/>
                        <a:gd name="T14" fmla="*/ 1 w 202"/>
                        <a:gd name="T15" fmla="*/ 17 h 192"/>
                        <a:gd name="T16" fmla="*/ 7 w 202"/>
                        <a:gd name="T17" fmla="*/ 16 h 192"/>
                        <a:gd name="T18" fmla="*/ 6 w 202"/>
                        <a:gd name="T19" fmla="*/ 20 h 192"/>
                        <a:gd name="T20" fmla="*/ 10 w 202"/>
                        <a:gd name="T21" fmla="*/ 18 h 192"/>
                        <a:gd name="T22" fmla="*/ 10 w 202"/>
                        <a:gd name="T23" fmla="*/ 24 h 192"/>
                        <a:gd name="T24" fmla="*/ 13 w 202"/>
                        <a:gd name="T25" fmla="*/ 17 h 192"/>
                        <a:gd name="T26" fmla="*/ 16 w 202"/>
                        <a:gd name="T27" fmla="*/ 22 h 192"/>
                        <a:gd name="T28" fmla="*/ 17 w 202"/>
                        <a:gd name="T29" fmla="*/ 16 h 192"/>
                        <a:gd name="T30" fmla="*/ 22 w 202"/>
                        <a:gd name="T31" fmla="*/ 21 h 192"/>
                        <a:gd name="T32" fmla="*/ 20 w 202"/>
                        <a:gd name="T33" fmla="*/ 15 h 192"/>
                        <a:gd name="T34" fmla="*/ 26 w 202"/>
                        <a:gd name="T35" fmla="*/ 15 h 192"/>
                        <a:gd name="T36" fmla="*/ 21 w 202"/>
                        <a:gd name="T37" fmla="*/ 12 h 192"/>
                        <a:gd name="T38" fmla="*/ 25 w 202"/>
                        <a:gd name="T39" fmla="*/ 10 h 192"/>
                        <a:gd name="T40" fmla="*/ 20 w 202"/>
                        <a:gd name="T41" fmla="*/ 9 h 192"/>
                        <a:gd name="T42" fmla="*/ 22 w 202"/>
                        <a:gd name="T43" fmla="*/ 5 h 192"/>
                        <a:gd name="T44" fmla="*/ 17 w 202"/>
                        <a:gd name="T45" fmla="*/ 6 h 192"/>
                        <a:gd name="T46" fmla="*/ 18 w 202"/>
                        <a:gd name="T47" fmla="*/ 0 h 192"/>
                        <a:gd name="T48" fmla="*/ 13 w 202"/>
                        <a:gd name="T49" fmla="*/ 7 h 19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02" h="192">
                          <a:moveTo>
                            <a:pt x="102" y="52"/>
                          </a:moveTo>
                          <a:lnTo>
                            <a:pt x="78" y="21"/>
                          </a:lnTo>
                          <a:lnTo>
                            <a:pt x="70" y="55"/>
                          </a:lnTo>
                          <a:lnTo>
                            <a:pt x="4" y="21"/>
                          </a:lnTo>
                          <a:lnTo>
                            <a:pt x="44" y="67"/>
                          </a:lnTo>
                          <a:lnTo>
                            <a:pt x="0" y="76"/>
                          </a:lnTo>
                          <a:lnTo>
                            <a:pt x="37" y="104"/>
                          </a:lnTo>
                          <a:lnTo>
                            <a:pt x="2" y="130"/>
                          </a:lnTo>
                          <a:lnTo>
                            <a:pt x="54" y="123"/>
                          </a:lnTo>
                          <a:lnTo>
                            <a:pt x="45" y="157"/>
                          </a:lnTo>
                          <a:lnTo>
                            <a:pt x="73" y="138"/>
                          </a:lnTo>
                          <a:lnTo>
                            <a:pt x="80" y="192"/>
                          </a:lnTo>
                          <a:lnTo>
                            <a:pt x="99" y="133"/>
                          </a:lnTo>
                          <a:lnTo>
                            <a:pt x="125" y="176"/>
                          </a:lnTo>
                          <a:lnTo>
                            <a:pt x="132" y="128"/>
                          </a:lnTo>
                          <a:lnTo>
                            <a:pt x="170" y="161"/>
                          </a:lnTo>
                          <a:lnTo>
                            <a:pt x="159" y="114"/>
                          </a:lnTo>
                          <a:lnTo>
                            <a:pt x="202" y="119"/>
                          </a:lnTo>
                          <a:lnTo>
                            <a:pt x="164" y="93"/>
                          </a:lnTo>
                          <a:lnTo>
                            <a:pt x="197" y="73"/>
                          </a:lnTo>
                          <a:lnTo>
                            <a:pt x="158" y="66"/>
                          </a:lnTo>
                          <a:lnTo>
                            <a:pt x="173" y="40"/>
                          </a:lnTo>
                          <a:lnTo>
                            <a:pt x="133" y="47"/>
                          </a:lnTo>
                          <a:lnTo>
                            <a:pt x="137" y="0"/>
                          </a:lnTo>
                          <a:lnTo>
                            <a:pt x="102" y="5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52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1101" y="2700"/>
                      <a:ext cx="98" cy="92"/>
                    </a:xfrm>
                    <a:custGeom>
                      <a:avLst/>
                      <a:gdLst>
                        <a:gd name="T0" fmla="*/ 13 w 195"/>
                        <a:gd name="T1" fmla="*/ 7 h 184"/>
                        <a:gd name="T2" fmla="*/ 10 w 195"/>
                        <a:gd name="T3" fmla="*/ 3 h 184"/>
                        <a:gd name="T4" fmla="*/ 9 w 195"/>
                        <a:gd name="T5" fmla="*/ 7 h 184"/>
                        <a:gd name="T6" fmla="*/ 1 w 195"/>
                        <a:gd name="T7" fmla="*/ 3 h 184"/>
                        <a:gd name="T8" fmla="*/ 6 w 195"/>
                        <a:gd name="T9" fmla="*/ 9 h 184"/>
                        <a:gd name="T10" fmla="*/ 0 w 195"/>
                        <a:gd name="T11" fmla="*/ 10 h 184"/>
                        <a:gd name="T12" fmla="*/ 5 w 195"/>
                        <a:gd name="T13" fmla="*/ 13 h 184"/>
                        <a:gd name="T14" fmla="*/ 1 w 195"/>
                        <a:gd name="T15" fmla="*/ 16 h 184"/>
                        <a:gd name="T16" fmla="*/ 7 w 195"/>
                        <a:gd name="T17" fmla="*/ 15 h 184"/>
                        <a:gd name="T18" fmla="*/ 6 w 195"/>
                        <a:gd name="T19" fmla="*/ 19 h 184"/>
                        <a:gd name="T20" fmla="*/ 9 w 195"/>
                        <a:gd name="T21" fmla="*/ 17 h 184"/>
                        <a:gd name="T22" fmla="*/ 10 w 195"/>
                        <a:gd name="T23" fmla="*/ 23 h 184"/>
                        <a:gd name="T24" fmla="*/ 12 w 195"/>
                        <a:gd name="T25" fmla="*/ 16 h 184"/>
                        <a:gd name="T26" fmla="*/ 15 w 195"/>
                        <a:gd name="T27" fmla="*/ 22 h 184"/>
                        <a:gd name="T28" fmla="*/ 16 w 195"/>
                        <a:gd name="T29" fmla="*/ 16 h 184"/>
                        <a:gd name="T30" fmla="*/ 21 w 195"/>
                        <a:gd name="T31" fmla="*/ 20 h 184"/>
                        <a:gd name="T32" fmla="*/ 20 w 195"/>
                        <a:gd name="T33" fmla="*/ 14 h 184"/>
                        <a:gd name="T34" fmla="*/ 25 w 195"/>
                        <a:gd name="T35" fmla="*/ 15 h 184"/>
                        <a:gd name="T36" fmla="*/ 20 w 195"/>
                        <a:gd name="T37" fmla="*/ 12 h 184"/>
                        <a:gd name="T38" fmla="*/ 24 w 195"/>
                        <a:gd name="T39" fmla="*/ 9 h 184"/>
                        <a:gd name="T40" fmla="*/ 19 w 195"/>
                        <a:gd name="T41" fmla="*/ 8 h 184"/>
                        <a:gd name="T42" fmla="*/ 21 w 195"/>
                        <a:gd name="T43" fmla="*/ 5 h 184"/>
                        <a:gd name="T44" fmla="*/ 16 w 195"/>
                        <a:gd name="T45" fmla="*/ 6 h 184"/>
                        <a:gd name="T46" fmla="*/ 17 w 195"/>
                        <a:gd name="T47" fmla="*/ 0 h 184"/>
                        <a:gd name="T48" fmla="*/ 13 w 195"/>
                        <a:gd name="T49" fmla="*/ 7 h 18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95" h="184">
                          <a:moveTo>
                            <a:pt x="98" y="50"/>
                          </a:moveTo>
                          <a:lnTo>
                            <a:pt x="76" y="19"/>
                          </a:lnTo>
                          <a:lnTo>
                            <a:pt x="66" y="53"/>
                          </a:lnTo>
                          <a:lnTo>
                            <a:pt x="3" y="19"/>
                          </a:lnTo>
                          <a:lnTo>
                            <a:pt x="41" y="65"/>
                          </a:lnTo>
                          <a:lnTo>
                            <a:pt x="0" y="74"/>
                          </a:lnTo>
                          <a:lnTo>
                            <a:pt x="34" y="100"/>
                          </a:lnTo>
                          <a:lnTo>
                            <a:pt x="2" y="124"/>
                          </a:lnTo>
                          <a:lnTo>
                            <a:pt x="52" y="119"/>
                          </a:lnTo>
                          <a:lnTo>
                            <a:pt x="43" y="150"/>
                          </a:lnTo>
                          <a:lnTo>
                            <a:pt x="69" y="133"/>
                          </a:lnTo>
                          <a:lnTo>
                            <a:pt x="78" y="184"/>
                          </a:lnTo>
                          <a:lnTo>
                            <a:pt x="95" y="127"/>
                          </a:lnTo>
                          <a:lnTo>
                            <a:pt x="119" y="169"/>
                          </a:lnTo>
                          <a:lnTo>
                            <a:pt x="128" y="124"/>
                          </a:lnTo>
                          <a:lnTo>
                            <a:pt x="164" y="155"/>
                          </a:lnTo>
                          <a:lnTo>
                            <a:pt x="154" y="110"/>
                          </a:lnTo>
                          <a:lnTo>
                            <a:pt x="195" y="114"/>
                          </a:lnTo>
                          <a:lnTo>
                            <a:pt x="159" y="89"/>
                          </a:lnTo>
                          <a:lnTo>
                            <a:pt x="190" y="70"/>
                          </a:lnTo>
                          <a:lnTo>
                            <a:pt x="152" y="62"/>
                          </a:lnTo>
                          <a:lnTo>
                            <a:pt x="166" y="38"/>
                          </a:lnTo>
                          <a:lnTo>
                            <a:pt x="128" y="44"/>
                          </a:lnTo>
                          <a:lnTo>
                            <a:pt x="131" y="0"/>
                          </a:lnTo>
                          <a:lnTo>
                            <a:pt x="98" y="5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53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1103" y="2702"/>
                      <a:ext cx="94" cy="88"/>
                    </a:xfrm>
                    <a:custGeom>
                      <a:avLst/>
                      <a:gdLst>
                        <a:gd name="T0" fmla="*/ 11 w 189"/>
                        <a:gd name="T1" fmla="*/ 6 h 178"/>
                        <a:gd name="T2" fmla="*/ 9 w 189"/>
                        <a:gd name="T3" fmla="*/ 2 h 178"/>
                        <a:gd name="T4" fmla="*/ 8 w 189"/>
                        <a:gd name="T5" fmla="*/ 6 h 178"/>
                        <a:gd name="T6" fmla="*/ 0 w 189"/>
                        <a:gd name="T7" fmla="*/ 2 h 178"/>
                        <a:gd name="T8" fmla="*/ 5 w 189"/>
                        <a:gd name="T9" fmla="*/ 7 h 178"/>
                        <a:gd name="T10" fmla="*/ 0 w 189"/>
                        <a:gd name="T11" fmla="*/ 8 h 178"/>
                        <a:gd name="T12" fmla="*/ 4 w 189"/>
                        <a:gd name="T13" fmla="*/ 12 h 178"/>
                        <a:gd name="T14" fmla="*/ 0 w 189"/>
                        <a:gd name="T15" fmla="*/ 15 h 178"/>
                        <a:gd name="T16" fmla="*/ 6 w 189"/>
                        <a:gd name="T17" fmla="*/ 14 h 178"/>
                        <a:gd name="T18" fmla="*/ 5 w 189"/>
                        <a:gd name="T19" fmla="*/ 18 h 178"/>
                        <a:gd name="T20" fmla="*/ 8 w 189"/>
                        <a:gd name="T21" fmla="*/ 16 h 178"/>
                        <a:gd name="T22" fmla="*/ 9 w 189"/>
                        <a:gd name="T23" fmla="*/ 22 h 178"/>
                        <a:gd name="T24" fmla="*/ 11 w 189"/>
                        <a:gd name="T25" fmla="*/ 15 h 178"/>
                        <a:gd name="T26" fmla="*/ 14 w 189"/>
                        <a:gd name="T27" fmla="*/ 20 h 178"/>
                        <a:gd name="T28" fmla="*/ 15 w 189"/>
                        <a:gd name="T29" fmla="*/ 14 h 178"/>
                        <a:gd name="T30" fmla="*/ 19 w 189"/>
                        <a:gd name="T31" fmla="*/ 18 h 178"/>
                        <a:gd name="T32" fmla="*/ 18 w 189"/>
                        <a:gd name="T33" fmla="*/ 13 h 178"/>
                        <a:gd name="T34" fmla="*/ 23 w 189"/>
                        <a:gd name="T35" fmla="*/ 13 h 178"/>
                        <a:gd name="T36" fmla="*/ 19 w 189"/>
                        <a:gd name="T37" fmla="*/ 10 h 178"/>
                        <a:gd name="T38" fmla="*/ 23 w 189"/>
                        <a:gd name="T39" fmla="*/ 8 h 178"/>
                        <a:gd name="T40" fmla="*/ 18 w 189"/>
                        <a:gd name="T41" fmla="*/ 7 h 178"/>
                        <a:gd name="T42" fmla="*/ 20 w 189"/>
                        <a:gd name="T43" fmla="*/ 4 h 178"/>
                        <a:gd name="T44" fmla="*/ 15 w 189"/>
                        <a:gd name="T45" fmla="*/ 5 h 178"/>
                        <a:gd name="T46" fmla="*/ 16 w 189"/>
                        <a:gd name="T47" fmla="*/ 0 h 178"/>
                        <a:gd name="T48" fmla="*/ 11 w 189"/>
                        <a:gd name="T49" fmla="*/ 6 h 17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89" h="178">
                          <a:moveTo>
                            <a:pt x="95" y="48"/>
                          </a:moveTo>
                          <a:lnTo>
                            <a:pt x="73" y="19"/>
                          </a:lnTo>
                          <a:lnTo>
                            <a:pt x="64" y="52"/>
                          </a:lnTo>
                          <a:lnTo>
                            <a:pt x="4" y="19"/>
                          </a:lnTo>
                          <a:lnTo>
                            <a:pt x="40" y="62"/>
                          </a:lnTo>
                          <a:lnTo>
                            <a:pt x="0" y="71"/>
                          </a:lnTo>
                          <a:lnTo>
                            <a:pt x="33" y="97"/>
                          </a:lnTo>
                          <a:lnTo>
                            <a:pt x="2" y="121"/>
                          </a:lnTo>
                          <a:lnTo>
                            <a:pt x="50" y="114"/>
                          </a:lnTo>
                          <a:lnTo>
                            <a:pt x="42" y="145"/>
                          </a:lnTo>
                          <a:lnTo>
                            <a:pt x="68" y="130"/>
                          </a:lnTo>
                          <a:lnTo>
                            <a:pt x="75" y="178"/>
                          </a:lnTo>
                          <a:lnTo>
                            <a:pt x="92" y="123"/>
                          </a:lnTo>
                          <a:lnTo>
                            <a:pt x="116" y="162"/>
                          </a:lnTo>
                          <a:lnTo>
                            <a:pt x="123" y="119"/>
                          </a:lnTo>
                          <a:lnTo>
                            <a:pt x="159" y="149"/>
                          </a:lnTo>
                          <a:lnTo>
                            <a:pt x="147" y="107"/>
                          </a:lnTo>
                          <a:lnTo>
                            <a:pt x="189" y="111"/>
                          </a:lnTo>
                          <a:lnTo>
                            <a:pt x="154" y="86"/>
                          </a:lnTo>
                          <a:lnTo>
                            <a:pt x="185" y="67"/>
                          </a:lnTo>
                          <a:lnTo>
                            <a:pt x="147" y="60"/>
                          </a:lnTo>
                          <a:lnTo>
                            <a:pt x="161" y="36"/>
                          </a:lnTo>
                          <a:lnTo>
                            <a:pt x="125" y="43"/>
                          </a:lnTo>
                          <a:lnTo>
                            <a:pt x="128" y="0"/>
                          </a:lnTo>
                          <a:lnTo>
                            <a:pt x="95" y="4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54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1104" y="2703"/>
                      <a:ext cx="91" cy="86"/>
                    </a:xfrm>
                    <a:custGeom>
                      <a:avLst/>
                      <a:gdLst>
                        <a:gd name="T0" fmla="*/ 12 w 181"/>
                        <a:gd name="T1" fmla="*/ 6 h 170"/>
                        <a:gd name="T2" fmla="*/ 9 w 181"/>
                        <a:gd name="T3" fmla="*/ 3 h 170"/>
                        <a:gd name="T4" fmla="*/ 8 w 181"/>
                        <a:gd name="T5" fmla="*/ 7 h 170"/>
                        <a:gd name="T6" fmla="*/ 1 w 181"/>
                        <a:gd name="T7" fmla="*/ 3 h 170"/>
                        <a:gd name="T8" fmla="*/ 5 w 181"/>
                        <a:gd name="T9" fmla="*/ 8 h 170"/>
                        <a:gd name="T10" fmla="*/ 0 w 181"/>
                        <a:gd name="T11" fmla="*/ 9 h 170"/>
                        <a:gd name="T12" fmla="*/ 4 w 181"/>
                        <a:gd name="T13" fmla="*/ 12 h 170"/>
                        <a:gd name="T14" fmla="*/ 1 w 181"/>
                        <a:gd name="T15" fmla="*/ 15 h 170"/>
                        <a:gd name="T16" fmla="*/ 6 w 181"/>
                        <a:gd name="T17" fmla="*/ 14 h 170"/>
                        <a:gd name="T18" fmla="*/ 5 w 181"/>
                        <a:gd name="T19" fmla="*/ 18 h 170"/>
                        <a:gd name="T20" fmla="*/ 9 w 181"/>
                        <a:gd name="T21" fmla="*/ 16 h 170"/>
                        <a:gd name="T22" fmla="*/ 9 w 181"/>
                        <a:gd name="T23" fmla="*/ 22 h 170"/>
                        <a:gd name="T24" fmla="*/ 11 w 181"/>
                        <a:gd name="T25" fmla="*/ 15 h 170"/>
                        <a:gd name="T26" fmla="*/ 14 w 181"/>
                        <a:gd name="T27" fmla="*/ 20 h 170"/>
                        <a:gd name="T28" fmla="*/ 15 w 181"/>
                        <a:gd name="T29" fmla="*/ 15 h 170"/>
                        <a:gd name="T30" fmla="*/ 19 w 181"/>
                        <a:gd name="T31" fmla="*/ 18 h 170"/>
                        <a:gd name="T32" fmla="*/ 18 w 181"/>
                        <a:gd name="T33" fmla="*/ 13 h 170"/>
                        <a:gd name="T34" fmla="*/ 23 w 181"/>
                        <a:gd name="T35" fmla="*/ 14 h 170"/>
                        <a:gd name="T36" fmla="*/ 19 w 181"/>
                        <a:gd name="T37" fmla="*/ 11 h 170"/>
                        <a:gd name="T38" fmla="*/ 23 w 181"/>
                        <a:gd name="T39" fmla="*/ 9 h 170"/>
                        <a:gd name="T40" fmla="*/ 18 w 181"/>
                        <a:gd name="T41" fmla="*/ 8 h 170"/>
                        <a:gd name="T42" fmla="*/ 20 w 181"/>
                        <a:gd name="T43" fmla="*/ 5 h 170"/>
                        <a:gd name="T44" fmla="*/ 15 w 181"/>
                        <a:gd name="T45" fmla="*/ 6 h 170"/>
                        <a:gd name="T46" fmla="*/ 16 w 181"/>
                        <a:gd name="T47" fmla="*/ 0 h 170"/>
                        <a:gd name="T48" fmla="*/ 12 w 181"/>
                        <a:gd name="T49" fmla="*/ 6 h 17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81" h="170">
                          <a:moveTo>
                            <a:pt x="91" y="46"/>
                          </a:moveTo>
                          <a:lnTo>
                            <a:pt x="71" y="19"/>
                          </a:lnTo>
                          <a:lnTo>
                            <a:pt x="62" y="50"/>
                          </a:lnTo>
                          <a:lnTo>
                            <a:pt x="3" y="19"/>
                          </a:lnTo>
                          <a:lnTo>
                            <a:pt x="38" y="60"/>
                          </a:lnTo>
                          <a:lnTo>
                            <a:pt x="0" y="67"/>
                          </a:lnTo>
                          <a:lnTo>
                            <a:pt x="31" y="93"/>
                          </a:lnTo>
                          <a:lnTo>
                            <a:pt x="2" y="115"/>
                          </a:lnTo>
                          <a:lnTo>
                            <a:pt x="48" y="110"/>
                          </a:lnTo>
                          <a:lnTo>
                            <a:pt x="40" y="139"/>
                          </a:lnTo>
                          <a:lnTo>
                            <a:pt x="65" y="124"/>
                          </a:lnTo>
                          <a:lnTo>
                            <a:pt x="71" y="170"/>
                          </a:lnTo>
                          <a:lnTo>
                            <a:pt x="88" y="117"/>
                          </a:lnTo>
                          <a:lnTo>
                            <a:pt x="112" y="157"/>
                          </a:lnTo>
                          <a:lnTo>
                            <a:pt x="117" y="113"/>
                          </a:lnTo>
                          <a:lnTo>
                            <a:pt x="152" y="143"/>
                          </a:lnTo>
                          <a:lnTo>
                            <a:pt x="141" y="101"/>
                          </a:lnTo>
                          <a:lnTo>
                            <a:pt x="181" y="105"/>
                          </a:lnTo>
                          <a:lnTo>
                            <a:pt x="148" y="82"/>
                          </a:lnTo>
                          <a:lnTo>
                            <a:pt x="178" y="65"/>
                          </a:lnTo>
                          <a:lnTo>
                            <a:pt x="141" y="58"/>
                          </a:lnTo>
                          <a:lnTo>
                            <a:pt x="155" y="34"/>
                          </a:lnTo>
                          <a:lnTo>
                            <a:pt x="119" y="41"/>
                          </a:lnTo>
                          <a:lnTo>
                            <a:pt x="122" y="0"/>
                          </a:lnTo>
                          <a:lnTo>
                            <a:pt x="91" y="4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55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1106" y="2705"/>
                      <a:ext cx="87" cy="82"/>
                    </a:xfrm>
                    <a:custGeom>
                      <a:avLst/>
                      <a:gdLst>
                        <a:gd name="T0" fmla="*/ 11 w 175"/>
                        <a:gd name="T1" fmla="*/ 6 h 164"/>
                        <a:gd name="T2" fmla="*/ 8 w 175"/>
                        <a:gd name="T3" fmla="*/ 3 h 164"/>
                        <a:gd name="T4" fmla="*/ 7 w 175"/>
                        <a:gd name="T5" fmla="*/ 6 h 164"/>
                        <a:gd name="T6" fmla="*/ 0 w 175"/>
                        <a:gd name="T7" fmla="*/ 3 h 164"/>
                        <a:gd name="T8" fmla="*/ 4 w 175"/>
                        <a:gd name="T9" fmla="*/ 8 h 164"/>
                        <a:gd name="T10" fmla="*/ 0 w 175"/>
                        <a:gd name="T11" fmla="*/ 9 h 164"/>
                        <a:gd name="T12" fmla="*/ 3 w 175"/>
                        <a:gd name="T13" fmla="*/ 12 h 164"/>
                        <a:gd name="T14" fmla="*/ 0 w 175"/>
                        <a:gd name="T15" fmla="*/ 14 h 164"/>
                        <a:gd name="T16" fmla="*/ 5 w 175"/>
                        <a:gd name="T17" fmla="*/ 14 h 164"/>
                        <a:gd name="T18" fmla="*/ 4 w 175"/>
                        <a:gd name="T19" fmla="*/ 17 h 164"/>
                        <a:gd name="T20" fmla="*/ 7 w 175"/>
                        <a:gd name="T21" fmla="*/ 15 h 164"/>
                        <a:gd name="T22" fmla="*/ 8 w 175"/>
                        <a:gd name="T23" fmla="*/ 21 h 164"/>
                        <a:gd name="T24" fmla="*/ 10 w 175"/>
                        <a:gd name="T25" fmla="*/ 15 h 164"/>
                        <a:gd name="T26" fmla="*/ 13 w 175"/>
                        <a:gd name="T27" fmla="*/ 19 h 164"/>
                        <a:gd name="T28" fmla="*/ 14 w 175"/>
                        <a:gd name="T29" fmla="*/ 14 h 164"/>
                        <a:gd name="T30" fmla="*/ 18 w 175"/>
                        <a:gd name="T31" fmla="*/ 18 h 164"/>
                        <a:gd name="T32" fmla="*/ 17 w 175"/>
                        <a:gd name="T33" fmla="*/ 13 h 164"/>
                        <a:gd name="T34" fmla="*/ 21 w 175"/>
                        <a:gd name="T35" fmla="*/ 13 h 164"/>
                        <a:gd name="T36" fmla="*/ 17 w 175"/>
                        <a:gd name="T37" fmla="*/ 10 h 164"/>
                        <a:gd name="T38" fmla="*/ 21 w 175"/>
                        <a:gd name="T39" fmla="*/ 8 h 164"/>
                        <a:gd name="T40" fmla="*/ 17 w 175"/>
                        <a:gd name="T41" fmla="*/ 7 h 164"/>
                        <a:gd name="T42" fmla="*/ 18 w 175"/>
                        <a:gd name="T43" fmla="*/ 5 h 164"/>
                        <a:gd name="T44" fmla="*/ 14 w 175"/>
                        <a:gd name="T45" fmla="*/ 5 h 164"/>
                        <a:gd name="T46" fmla="*/ 14 w 175"/>
                        <a:gd name="T47" fmla="*/ 0 h 164"/>
                        <a:gd name="T48" fmla="*/ 11 w 175"/>
                        <a:gd name="T49" fmla="*/ 6 h 16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75" h="164">
                          <a:moveTo>
                            <a:pt x="88" y="45"/>
                          </a:moveTo>
                          <a:lnTo>
                            <a:pt x="68" y="17"/>
                          </a:lnTo>
                          <a:lnTo>
                            <a:pt x="59" y="48"/>
                          </a:lnTo>
                          <a:lnTo>
                            <a:pt x="4" y="17"/>
                          </a:lnTo>
                          <a:lnTo>
                            <a:pt x="38" y="57"/>
                          </a:lnTo>
                          <a:lnTo>
                            <a:pt x="0" y="66"/>
                          </a:lnTo>
                          <a:lnTo>
                            <a:pt x="31" y="90"/>
                          </a:lnTo>
                          <a:lnTo>
                            <a:pt x="2" y="110"/>
                          </a:lnTo>
                          <a:lnTo>
                            <a:pt x="47" y="105"/>
                          </a:lnTo>
                          <a:lnTo>
                            <a:pt x="38" y="135"/>
                          </a:lnTo>
                          <a:lnTo>
                            <a:pt x="62" y="119"/>
                          </a:lnTo>
                          <a:lnTo>
                            <a:pt x="69" y="164"/>
                          </a:lnTo>
                          <a:lnTo>
                            <a:pt x="85" y="114"/>
                          </a:lnTo>
                          <a:lnTo>
                            <a:pt x="107" y="150"/>
                          </a:lnTo>
                          <a:lnTo>
                            <a:pt x="114" y="110"/>
                          </a:lnTo>
                          <a:lnTo>
                            <a:pt x="147" y="138"/>
                          </a:lnTo>
                          <a:lnTo>
                            <a:pt x="137" y="98"/>
                          </a:lnTo>
                          <a:lnTo>
                            <a:pt x="175" y="102"/>
                          </a:lnTo>
                          <a:lnTo>
                            <a:pt x="142" y="79"/>
                          </a:lnTo>
                          <a:lnTo>
                            <a:pt x="171" y="62"/>
                          </a:lnTo>
                          <a:lnTo>
                            <a:pt x="137" y="55"/>
                          </a:lnTo>
                          <a:lnTo>
                            <a:pt x="149" y="34"/>
                          </a:lnTo>
                          <a:lnTo>
                            <a:pt x="116" y="40"/>
                          </a:lnTo>
                          <a:lnTo>
                            <a:pt x="118" y="0"/>
                          </a:lnTo>
                          <a:lnTo>
                            <a:pt x="88" y="4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56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1108" y="2707"/>
                      <a:ext cx="84" cy="78"/>
                    </a:xfrm>
                    <a:custGeom>
                      <a:avLst/>
                      <a:gdLst>
                        <a:gd name="T0" fmla="*/ 11 w 167"/>
                        <a:gd name="T1" fmla="*/ 5 h 158"/>
                        <a:gd name="T2" fmla="*/ 9 w 167"/>
                        <a:gd name="T3" fmla="*/ 2 h 158"/>
                        <a:gd name="T4" fmla="*/ 8 w 167"/>
                        <a:gd name="T5" fmla="*/ 5 h 158"/>
                        <a:gd name="T6" fmla="*/ 1 w 167"/>
                        <a:gd name="T7" fmla="*/ 2 h 158"/>
                        <a:gd name="T8" fmla="*/ 5 w 167"/>
                        <a:gd name="T9" fmla="*/ 7 h 158"/>
                        <a:gd name="T10" fmla="*/ 0 w 167"/>
                        <a:gd name="T11" fmla="*/ 7 h 158"/>
                        <a:gd name="T12" fmla="*/ 4 w 167"/>
                        <a:gd name="T13" fmla="*/ 10 h 158"/>
                        <a:gd name="T14" fmla="*/ 1 w 167"/>
                        <a:gd name="T15" fmla="*/ 13 h 158"/>
                        <a:gd name="T16" fmla="*/ 6 w 167"/>
                        <a:gd name="T17" fmla="*/ 12 h 158"/>
                        <a:gd name="T18" fmla="*/ 5 w 167"/>
                        <a:gd name="T19" fmla="*/ 15 h 158"/>
                        <a:gd name="T20" fmla="*/ 8 w 167"/>
                        <a:gd name="T21" fmla="*/ 14 h 158"/>
                        <a:gd name="T22" fmla="*/ 9 w 167"/>
                        <a:gd name="T23" fmla="*/ 19 h 158"/>
                        <a:gd name="T24" fmla="*/ 11 w 167"/>
                        <a:gd name="T25" fmla="*/ 13 h 158"/>
                        <a:gd name="T26" fmla="*/ 13 w 167"/>
                        <a:gd name="T27" fmla="*/ 18 h 158"/>
                        <a:gd name="T28" fmla="*/ 14 w 167"/>
                        <a:gd name="T29" fmla="*/ 13 h 158"/>
                        <a:gd name="T30" fmla="*/ 18 w 167"/>
                        <a:gd name="T31" fmla="*/ 16 h 158"/>
                        <a:gd name="T32" fmla="*/ 17 w 167"/>
                        <a:gd name="T33" fmla="*/ 11 h 158"/>
                        <a:gd name="T34" fmla="*/ 21 w 167"/>
                        <a:gd name="T35" fmla="*/ 12 h 158"/>
                        <a:gd name="T36" fmla="*/ 17 w 167"/>
                        <a:gd name="T37" fmla="*/ 9 h 158"/>
                        <a:gd name="T38" fmla="*/ 21 w 167"/>
                        <a:gd name="T39" fmla="*/ 7 h 158"/>
                        <a:gd name="T40" fmla="*/ 17 w 167"/>
                        <a:gd name="T41" fmla="*/ 6 h 158"/>
                        <a:gd name="T42" fmla="*/ 18 w 167"/>
                        <a:gd name="T43" fmla="*/ 4 h 158"/>
                        <a:gd name="T44" fmla="*/ 14 w 167"/>
                        <a:gd name="T45" fmla="*/ 4 h 158"/>
                        <a:gd name="T46" fmla="*/ 15 w 167"/>
                        <a:gd name="T47" fmla="*/ 0 h 158"/>
                        <a:gd name="T48" fmla="*/ 11 w 167"/>
                        <a:gd name="T49" fmla="*/ 5 h 15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67" h="158">
                          <a:moveTo>
                            <a:pt x="84" y="44"/>
                          </a:moveTo>
                          <a:lnTo>
                            <a:pt x="65" y="18"/>
                          </a:lnTo>
                          <a:lnTo>
                            <a:pt x="57" y="47"/>
                          </a:lnTo>
                          <a:lnTo>
                            <a:pt x="3" y="18"/>
                          </a:lnTo>
                          <a:lnTo>
                            <a:pt x="36" y="56"/>
                          </a:lnTo>
                          <a:lnTo>
                            <a:pt x="0" y="63"/>
                          </a:lnTo>
                          <a:lnTo>
                            <a:pt x="29" y="87"/>
                          </a:lnTo>
                          <a:lnTo>
                            <a:pt x="1" y="107"/>
                          </a:lnTo>
                          <a:lnTo>
                            <a:pt x="45" y="102"/>
                          </a:lnTo>
                          <a:lnTo>
                            <a:pt x="36" y="128"/>
                          </a:lnTo>
                          <a:lnTo>
                            <a:pt x="60" y="114"/>
                          </a:lnTo>
                          <a:lnTo>
                            <a:pt x="65" y="158"/>
                          </a:lnTo>
                          <a:lnTo>
                            <a:pt x="81" y="109"/>
                          </a:lnTo>
                          <a:lnTo>
                            <a:pt x="103" y="145"/>
                          </a:lnTo>
                          <a:lnTo>
                            <a:pt x="108" y="106"/>
                          </a:lnTo>
                          <a:lnTo>
                            <a:pt x="141" y="132"/>
                          </a:lnTo>
                          <a:lnTo>
                            <a:pt x="131" y="94"/>
                          </a:lnTo>
                          <a:lnTo>
                            <a:pt x="167" y="97"/>
                          </a:lnTo>
                          <a:lnTo>
                            <a:pt x="136" y="76"/>
                          </a:lnTo>
                          <a:lnTo>
                            <a:pt x="164" y="61"/>
                          </a:lnTo>
                          <a:lnTo>
                            <a:pt x="129" y="54"/>
                          </a:lnTo>
                          <a:lnTo>
                            <a:pt x="143" y="33"/>
                          </a:lnTo>
                          <a:lnTo>
                            <a:pt x="110" y="38"/>
                          </a:lnTo>
                          <a:lnTo>
                            <a:pt x="114" y="0"/>
                          </a:lnTo>
                          <a:lnTo>
                            <a:pt x="84" y="4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57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1110" y="2708"/>
                      <a:ext cx="80" cy="76"/>
                    </a:xfrm>
                    <a:custGeom>
                      <a:avLst/>
                      <a:gdLst>
                        <a:gd name="T0" fmla="*/ 10 w 161"/>
                        <a:gd name="T1" fmla="*/ 5 h 154"/>
                        <a:gd name="T2" fmla="*/ 7 w 161"/>
                        <a:gd name="T3" fmla="*/ 2 h 154"/>
                        <a:gd name="T4" fmla="*/ 6 w 161"/>
                        <a:gd name="T5" fmla="*/ 5 h 154"/>
                        <a:gd name="T6" fmla="*/ 0 w 161"/>
                        <a:gd name="T7" fmla="*/ 2 h 154"/>
                        <a:gd name="T8" fmla="*/ 4 w 161"/>
                        <a:gd name="T9" fmla="*/ 6 h 154"/>
                        <a:gd name="T10" fmla="*/ 0 w 161"/>
                        <a:gd name="T11" fmla="*/ 7 h 154"/>
                        <a:gd name="T12" fmla="*/ 3 w 161"/>
                        <a:gd name="T13" fmla="*/ 10 h 154"/>
                        <a:gd name="T14" fmla="*/ 0 w 161"/>
                        <a:gd name="T15" fmla="*/ 12 h 154"/>
                        <a:gd name="T16" fmla="*/ 5 w 161"/>
                        <a:gd name="T17" fmla="*/ 12 h 154"/>
                        <a:gd name="T18" fmla="*/ 4 w 161"/>
                        <a:gd name="T19" fmla="*/ 15 h 154"/>
                        <a:gd name="T20" fmla="*/ 7 w 161"/>
                        <a:gd name="T21" fmla="*/ 13 h 154"/>
                        <a:gd name="T22" fmla="*/ 8 w 161"/>
                        <a:gd name="T23" fmla="*/ 19 h 154"/>
                        <a:gd name="T24" fmla="*/ 10 w 161"/>
                        <a:gd name="T25" fmla="*/ 13 h 154"/>
                        <a:gd name="T26" fmla="*/ 12 w 161"/>
                        <a:gd name="T27" fmla="*/ 17 h 154"/>
                        <a:gd name="T28" fmla="*/ 13 w 161"/>
                        <a:gd name="T29" fmla="*/ 12 h 154"/>
                        <a:gd name="T30" fmla="*/ 16 w 161"/>
                        <a:gd name="T31" fmla="*/ 16 h 154"/>
                        <a:gd name="T32" fmla="*/ 15 w 161"/>
                        <a:gd name="T33" fmla="*/ 11 h 154"/>
                        <a:gd name="T34" fmla="*/ 20 w 161"/>
                        <a:gd name="T35" fmla="*/ 11 h 154"/>
                        <a:gd name="T36" fmla="*/ 16 w 161"/>
                        <a:gd name="T37" fmla="*/ 9 h 154"/>
                        <a:gd name="T38" fmla="*/ 19 w 161"/>
                        <a:gd name="T39" fmla="*/ 7 h 154"/>
                        <a:gd name="T40" fmla="*/ 15 w 161"/>
                        <a:gd name="T41" fmla="*/ 6 h 154"/>
                        <a:gd name="T42" fmla="*/ 17 w 161"/>
                        <a:gd name="T43" fmla="*/ 3 h 154"/>
                        <a:gd name="T44" fmla="*/ 13 w 161"/>
                        <a:gd name="T45" fmla="*/ 4 h 154"/>
                        <a:gd name="T46" fmla="*/ 13 w 161"/>
                        <a:gd name="T47" fmla="*/ 0 h 154"/>
                        <a:gd name="T48" fmla="*/ 10 w 161"/>
                        <a:gd name="T49" fmla="*/ 5 h 15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61" h="154">
                          <a:moveTo>
                            <a:pt x="81" y="42"/>
                          </a:moveTo>
                          <a:lnTo>
                            <a:pt x="62" y="16"/>
                          </a:lnTo>
                          <a:lnTo>
                            <a:pt x="55" y="45"/>
                          </a:lnTo>
                          <a:lnTo>
                            <a:pt x="4" y="16"/>
                          </a:lnTo>
                          <a:lnTo>
                            <a:pt x="35" y="54"/>
                          </a:lnTo>
                          <a:lnTo>
                            <a:pt x="0" y="62"/>
                          </a:lnTo>
                          <a:lnTo>
                            <a:pt x="28" y="85"/>
                          </a:lnTo>
                          <a:lnTo>
                            <a:pt x="2" y="104"/>
                          </a:lnTo>
                          <a:lnTo>
                            <a:pt x="43" y="99"/>
                          </a:lnTo>
                          <a:lnTo>
                            <a:pt x="35" y="126"/>
                          </a:lnTo>
                          <a:lnTo>
                            <a:pt x="57" y="112"/>
                          </a:lnTo>
                          <a:lnTo>
                            <a:pt x="64" y="154"/>
                          </a:lnTo>
                          <a:lnTo>
                            <a:pt x="80" y="107"/>
                          </a:lnTo>
                          <a:lnTo>
                            <a:pt x="99" y="142"/>
                          </a:lnTo>
                          <a:lnTo>
                            <a:pt x="105" y="104"/>
                          </a:lnTo>
                          <a:lnTo>
                            <a:pt x="135" y="130"/>
                          </a:lnTo>
                          <a:lnTo>
                            <a:pt x="126" y="92"/>
                          </a:lnTo>
                          <a:lnTo>
                            <a:pt x="161" y="95"/>
                          </a:lnTo>
                          <a:lnTo>
                            <a:pt x="131" y="74"/>
                          </a:lnTo>
                          <a:lnTo>
                            <a:pt x="157" y="59"/>
                          </a:lnTo>
                          <a:lnTo>
                            <a:pt x="124" y="52"/>
                          </a:lnTo>
                          <a:lnTo>
                            <a:pt x="137" y="31"/>
                          </a:lnTo>
                          <a:lnTo>
                            <a:pt x="105" y="38"/>
                          </a:lnTo>
                          <a:lnTo>
                            <a:pt x="109" y="0"/>
                          </a:lnTo>
                          <a:lnTo>
                            <a:pt x="81" y="4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58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1111" y="2709"/>
                      <a:ext cx="77" cy="74"/>
                    </a:xfrm>
                    <a:custGeom>
                      <a:avLst/>
                      <a:gdLst>
                        <a:gd name="T0" fmla="*/ 10 w 153"/>
                        <a:gd name="T1" fmla="*/ 5 h 146"/>
                        <a:gd name="T2" fmla="*/ 8 w 153"/>
                        <a:gd name="T3" fmla="*/ 2 h 146"/>
                        <a:gd name="T4" fmla="*/ 7 w 153"/>
                        <a:gd name="T5" fmla="*/ 6 h 146"/>
                        <a:gd name="T6" fmla="*/ 1 w 153"/>
                        <a:gd name="T7" fmla="*/ 2 h 146"/>
                        <a:gd name="T8" fmla="*/ 4 w 153"/>
                        <a:gd name="T9" fmla="*/ 7 h 146"/>
                        <a:gd name="T10" fmla="*/ 0 w 153"/>
                        <a:gd name="T11" fmla="*/ 8 h 146"/>
                        <a:gd name="T12" fmla="*/ 4 w 153"/>
                        <a:gd name="T13" fmla="*/ 10 h 146"/>
                        <a:gd name="T14" fmla="*/ 1 w 153"/>
                        <a:gd name="T15" fmla="*/ 13 h 146"/>
                        <a:gd name="T16" fmla="*/ 5 w 153"/>
                        <a:gd name="T17" fmla="*/ 12 h 146"/>
                        <a:gd name="T18" fmla="*/ 5 w 153"/>
                        <a:gd name="T19" fmla="*/ 16 h 146"/>
                        <a:gd name="T20" fmla="*/ 7 w 153"/>
                        <a:gd name="T21" fmla="*/ 14 h 146"/>
                        <a:gd name="T22" fmla="*/ 8 w 153"/>
                        <a:gd name="T23" fmla="*/ 19 h 146"/>
                        <a:gd name="T24" fmla="*/ 10 w 153"/>
                        <a:gd name="T25" fmla="*/ 13 h 146"/>
                        <a:gd name="T26" fmla="*/ 12 w 153"/>
                        <a:gd name="T27" fmla="*/ 17 h 146"/>
                        <a:gd name="T28" fmla="*/ 13 w 153"/>
                        <a:gd name="T29" fmla="*/ 13 h 146"/>
                        <a:gd name="T30" fmla="*/ 17 w 153"/>
                        <a:gd name="T31" fmla="*/ 16 h 146"/>
                        <a:gd name="T32" fmla="*/ 15 w 153"/>
                        <a:gd name="T33" fmla="*/ 12 h 146"/>
                        <a:gd name="T34" fmla="*/ 20 w 153"/>
                        <a:gd name="T35" fmla="*/ 12 h 146"/>
                        <a:gd name="T36" fmla="*/ 16 w 153"/>
                        <a:gd name="T37" fmla="*/ 9 h 146"/>
                        <a:gd name="T38" fmla="*/ 19 w 153"/>
                        <a:gd name="T39" fmla="*/ 7 h 146"/>
                        <a:gd name="T40" fmla="*/ 15 w 153"/>
                        <a:gd name="T41" fmla="*/ 7 h 146"/>
                        <a:gd name="T42" fmla="*/ 17 w 153"/>
                        <a:gd name="T43" fmla="*/ 4 h 146"/>
                        <a:gd name="T44" fmla="*/ 13 w 153"/>
                        <a:gd name="T45" fmla="*/ 5 h 146"/>
                        <a:gd name="T46" fmla="*/ 13 w 153"/>
                        <a:gd name="T47" fmla="*/ 0 h 146"/>
                        <a:gd name="T48" fmla="*/ 10 w 153"/>
                        <a:gd name="T49" fmla="*/ 5 h 14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53" h="146">
                          <a:moveTo>
                            <a:pt x="77" y="39"/>
                          </a:moveTo>
                          <a:lnTo>
                            <a:pt x="60" y="15"/>
                          </a:lnTo>
                          <a:lnTo>
                            <a:pt x="51" y="43"/>
                          </a:lnTo>
                          <a:lnTo>
                            <a:pt x="3" y="15"/>
                          </a:lnTo>
                          <a:lnTo>
                            <a:pt x="32" y="51"/>
                          </a:lnTo>
                          <a:lnTo>
                            <a:pt x="0" y="58"/>
                          </a:lnTo>
                          <a:lnTo>
                            <a:pt x="27" y="79"/>
                          </a:lnTo>
                          <a:lnTo>
                            <a:pt x="1" y="100"/>
                          </a:lnTo>
                          <a:lnTo>
                            <a:pt x="39" y="95"/>
                          </a:lnTo>
                          <a:lnTo>
                            <a:pt x="34" y="120"/>
                          </a:lnTo>
                          <a:lnTo>
                            <a:pt x="55" y="107"/>
                          </a:lnTo>
                          <a:lnTo>
                            <a:pt x="60" y="146"/>
                          </a:lnTo>
                          <a:lnTo>
                            <a:pt x="76" y="101"/>
                          </a:lnTo>
                          <a:lnTo>
                            <a:pt x="95" y="134"/>
                          </a:lnTo>
                          <a:lnTo>
                            <a:pt x="100" y="98"/>
                          </a:lnTo>
                          <a:lnTo>
                            <a:pt x="129" y="122"/>
                          </a:lnTo>
                          <a:lnTo>
                            <a:pt x="120" y="88"/>
                          </a:lnTo>
                          <a:lnTo>
                            <a:pt x="153" y="91"/>
                          </a:lnTo>
                          <a:lnTo>
                            <a:pt x="126" y="70"/>
                          </a:lnTo>
                          <a:lnTo>
                            <a:pt x="150" y="55"/>
                          </a:lnTo>
                          <a:lnTo>
                            <a:pt x="119" y="50"/>
                          </a:lnTo>
                          <a:lnTo>
                            <a:pt x="131" y="31"/>
                          </a:lnTo>
                          <a:lnTo>
                            <a:pt x="101" y="36"/>
                          </a:lnTo>
                          <a:lnTo>
                            <a:pt x="103" y="0"/>
                          </a:lnTo>
                          <a:lnTo>
                            <a:pt x="77" y="3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59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1113" y="2711"/>
                      <a:ext cx="73" cy="70"/>
                    </a:xfrm>
                    <a:custGeom>
                      <a:avLst/>
                      <a:gdLst>
                        <a:gd name="T0" fmla="*/ 9 w 147"/>
                        <a:gd name="T1" fmla="*/ 5 h 140"/>
                        <a:gd name="T2" fmla="*/ 7 w 147"/>
                        <a:gd name="T3" fmla="*/ 2 h 140"/>
                        <a:gd name="T4" fmla="*/ 6 w 147"/>
                        <a:gd name="T5" fmla="*/ 6 h 140"/>
                        <a:gd name="T6" fmla="*/ 0 w 147"/>
                        <a:gd name="T7" fmla="*/ 2 h 140"/>
                        <a:gd name="T8" fmla="*/ 3 w 147"/>
                        <a:gd name="T9" fmla="*/ 7 h 140"/>
                        <a:gd name="T10" fmla="*/ 0 w 147"/>
                        <a:gd name="T11" fmla="*/ 7 h 140"/>
                        <a:gd name="T12" fmla="*/ 3 w 147"/>
                        <a:gd name="T13" fmla="*/ 10 h 140"/>
                        <a:gd name="T14" fmla="*/ 0 w 147"/>
                        <a:gd name="T15" fmla="*/ 12 h 140"/>
                        <a:gd name="T16" fmla="*/ 4 w 147"/>
                        <a:gd name="T17" fmla="*/ 12 h 140"/>
                        <a:gd name="T18" fmla="*/ 4 w 147"/>
                        <a:gd name="T19" fmla="*/ 15 h 140"/>
                        <a:gd name="T20" fmla="*/ 6 w 147"/>
                        <a:gd name="T21" fmla="*/ 13 h 140"/>
                        <a:gd name="T22" fmla="*/ 7 w 147"/>
                        <a:gd name="T23" fmla="*/ 18 h 140"/>
                        <a:gd name="T24" fmla="*/ 9 w 147"/>
                        <a:gd name="T25" fmla="*/ 13 h 140"/>
                        <a:gd name="T26" fmla="*/ 11 w 147"/>
                        <a:gd name="T27" fmla="*/ 16 h 140"/>
                        <a:gd name="T28" fmla="*/ 12 w 147"/>
                        <a:gd name="T29" fmla="*/ 12 h 140"/>
                        <a:gd name="T30" fmla="*/ 15 w 147"/>
                        <a:gd name="T31" fmla="*/ 15 h 140"/>
                        <a:gd name="T32" fmla="*/ 14 w 147"/>
                        <a:gd name="T33" fmla="*/ 11 h 140"/>
                        <a:gd name="T34" fmla="*/ 18 w 147"/>
                        <a:gd name="T35" fmla="*/ 11 h 140"/>
                        <a:gd name="T36" fmla="*/ 14 w 147"/>
                        <a:gd name="T37" fmla="*/ 9 h 140"/>
                        <a:gd name="T38" fmla="*/ 17 w 147"/>
                        <a:gd name="T39" fmla="*/ 7 h 140"/>
                        <a:gd name="T40" fmla="*/ 14 w 147"/>
                        <a:gd name="T41" fmla="*/ 6 h 140"/>
                        <a:gd name="T42" fmla="*/ 15 w 147"/>
                        <a:gd name="T43" fmla="*/ 4 h 140"/>
                        <a:gd name="T44" fmla="*/ 12 w 147"/>
                        <a:gd name="T45" fmla="*/ 5 h 140"/>
                        <a:gd name="T46" fmla="*/ 12 w 147"/>
                        <a:gd name="T47" fmla="*/ 0 h 140"/>
                        <a:gd name="T48" fmla="*/ 9 w 147"/>
                        <a:gd name="T49" fmla="*/ 5 h 14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47" h="140">
                          <a:moveTo>
                            <a:pt x="74" y="38"/>
                          </a:moveTo>
                          <a:lnTo>
                            <a:pt x="57" y="16"/>
                          </a:lnTo>
                          <a:lnTo>
                            <a:pt x="50" y="41"/>
                          </a:lnTo>
                          <a:lnTo>
                            <a:pt x="4" y="16"/>
                          </a:lnTo>
                          <a:lnTo>
                            <a:pt x="31" y="50"/>
                          </a:lnTo>
                          <a:lnTo>
                            <a:pt x="0" y="55"/>
                          </a:lnTo>
                          <a:lnTo>
                            <a:pt x="26" y="76"/>
                          </a:lnTo>
                          <a:lnTo>
                            <a:pt x="2" y="95"/>
                          </a:lnTo>
                          <a:lnTo>
                            <a:pt x="38" y="90"/>
                          </a:lnTo>
                          <a:lnTo>
                            <a:pt x="33" y="114"/>
                          </a:lnTo>
                          <a:lnTo>
                            <a:pt x="52" y="102"/>
                          </a:lnTo>
                          <a:lnTo>
                            <a:pt x="59" y="140"/>
                          </a:lnTo>
                          <a:lnTo>
                            <a:pt x="73" y="97"/>
                          </a:lnTo>
                          <a:lnTo>
                            <a:pt x="90" y="128"/>
                          </a:lnTo>
                          <a:lnTo>
                            <a:pt x="97" y="93"/>
                          </a:lnTo>
                          <a:lnTo>
                            <a:pt x="124" y="117"/>
                          </a:lnTo>
                          <a:lnTo>
                            <a:pt x="116" y="85"/>
                          </a:lnTo>
                          <a:lnTo>
                            <a:pt x="147" y="86"/>
                          </a:lnTo>
                          <a:lnTo>
                            <a:pt x="119" y="67"/>
                          </a:lnTo>
                          <a:lnTo>
                            <a:pt x="143" y="54"/>
                          </a:lnTo>
                          <a:lnTo>
                            <a:pt x="114" y="48"/>
                          </a:lnTo>
                          <a:lnTo>
                            <a:pt x="126" y="29"/>
                          </a:lnTo>
                          <a:lnTo>
                            <a:pt x="97" y="35"/>
                          </a:lnTo>
                          <a:lnTo>
                            <a:pt x="100" y="0"/>
                          </a:lnTo>
                          <a:lnTo>
                            <a:pt x="74" y="3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60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1115" y="2713"/>
                      <a:ext cx="70" cy="66"/>
                    </a:xfrm>
                    <a:custGeom>
                      <a:avLst/>
                      <a:gdLst>
                        <a:gd name="T0" fmla="*/ 9 w 139"/>
                        <a:gd name="T1" fmla="*/ 5 h 132"/>
                        <a:gd name="T2" fmla="*/ 7 w 139"/>
                        <a:gd name="T3" fmla="*/ 2 h 132"/>
                        <a:gd name="T4" fmla="*/ 6 w 139"/>
                        <a:gd name="T5" fmla="*/ 5 h 132"/>
                        <a:gd name="T6" fmla="*/ 1 w 139"/>
                        <a:gd name="T7" fmla="*/ 2 h 132"/>
                        <a:gd name="T8" fmla="*/ 4 w 139"/>
                        <a:gd name="T9" fmla="*/ 6 h 132"/>
                        <a:gd name="T10" fmla="*/ 0 w 139"/>
                        <a:gd name="T11" fmla="*/ 7 h 132"/>
                        <a:gd name="T12" fmla="*/ 3 w 139"/>
                        <a:gd name="T13" fmla="*/ 9 h 132"/>
                        <a:gd name="T14" fmla="*/ 1 w 139"/>
                        <a:gd name="T15" fmla="*/ 12 h 132"/>
                        <a:gd name="T16" fmla="*/ 5 w 139"/>
                        <a:gd name="T17" fmla="*/ 11 h 132"/>
                        <a:gd name="T18" fmla="*/ 4 w 139"/>
                        <a:gd name="T19" fmla="*/ 14 h 132"/>
                        <a:gd name="T20" fmla="*/ 7 w 139"/>
                        <a:gd name="T21" fmla="*/ 12 h 132"/>
                        <a:gd name="T22" fmla="*/ 7 w 139"/>
                        <a:gd name="T23" fmla="*/ 17 h 132"/>
                        <a:gd name="T24" fmla="*/ 9 w 139"/>
                        <a:gd name="T25" fmla="*/ 12 h 132"/>
                        <a:gd name="T26" fmla="*/ 11 w 139"/>
                        <a:gd name="T27" fmla="*/ 16 h 132"/>
                        <a:gd name="T28" fmla="*/ 12 w 139"/>
                        <a:gd name="T29" fmla="*/ 12 h 132"/>
                        <a:gd name="T30" fmla="*/ 15 w 139"/>
                        <a:gd name="T31" fmla="*/ 14 h 132"/>
                        <a:gd name="T32" fmla="*/ 14 w 139"/>
                        <a:gd name="T33" fmla="*/ 10 h 132"/>
                        <a:gd name="T34" fmla="*/ 18 w 139"/>
                        <a:gd name="T35" fmla="*/ 11 h 132"/>
                        <a:gd name="T36" fmla="*/ 15 w 139"/>
                        <a:gd name="T37" fmla="*/ 8 h 132"/>
                        <a:gd name="T38" fmla="*/ 17 w 139"/>
                        <a:gd name="T39" fmla="*/ 7 h 132"/>
                        <a:gd name="T40" fmla="*/ 14 w 139"/>
                        <a:gd name="T41" fmla="*/ 6 h 132"/>
                        <a:gd name="T42" fmla="*/ 15 w 139"/>
                        <a:gd name="T43" fmla="*/ 4 h 132"/>
                        <a:gd name="T44" fmla="*/ 12 w 139"/>
                        <a:gd name="T45" fmla="*/ 4 h 132"/>
                        <a:gd name="T46" fmla="*/ 12 w 139"/>
                        <a:gd name="T47" fmla="*/ 0 h 132"/>
                        <a:gd name="T48" fmla="*/ 9 w 139"/>
                        <a:gd name="T49" fmla="*/ 5 h 13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39" h="132">
                          <a:moveTo>
                            <a:pt x="70" y="36"/>
                          </a:moveTo>
                          <a:lnTo>
                            <a:pt x="55" y="13"/>
                          </a:lnTo>
                          <a:lnTo>
                            <a:pt x="48" y="39"/>
                          </a:lnTo>
                          <a:lnTo>
                            <a:pt x="3" y="13"/>
                          </a:lnTo>
                          <a:lnTo>
                            <a:pt x="29" y="46"/>
                          </a:lnTo>
                          <a:lnTo>
                            <a:pt x="0" y="53"/>
                          </a:lnTo>
                          <a:lnTo>
                            <a:pt x="24" y="72"/>
                          </a:lnTo>
                          <a:lnTo>
                            <a:pt x="1" y="89"/>
                          </a:lnTo>
                          <a:lnTo>
                            <a:pt x="36" y="86"/>
                          </a:lnTo>
                          <a:lnTo>
                            <a:pt x="31" y="108"/>
                          </a:lnTo>
                          <a:lnTo>
                            <a:pt x="50" y="96"/>
                          </a:lnTo>
                          <a:lnTo>
                            <a:pt x="55" y="132"/>
                          </a:lnTo>
                          <a:lnTo>
                            <a:pt x="69" y="91"/>
                          </a:lnTo>
                          <a:lnTo>
                            <a:pt x="86" y="122"/>
                          </a:lnTo>
                          <a:lnTo>
                            <a:pt x="91" y="89"/>
                          </a:lnTo>
                          <a:lnTo>
                            <a:pt x="117" y="112"/>
                          </a:lnTo>
                          <a:lnTo>
                            <a:pt x="110" y="79"/>
                          </a:lnTo>
                          <a:lnTo>
                            <a:pt x="139" y="82"/>
                          </a:lnTo>
                          <a:lnTo>
                            <a:pt x="113" y="63"/>
                          </a:lnTo>
                          <a:lnTo>
                            <a:pt x="136" y="50"/>
                          </a:lnTo>
                          <a:lnTo>
                            <a:pt x="108" y="44"/>
                          </a:lnTo>
                          <a:lnTo>
                            <a:pt x="119" y="27"/>
                          </a:lnTo>
                          <a:lnTo>
                            <a:pt x="91" y="32"/>
                          </a:lnTo>
                          <a:lnTo>
                            <a:pt x="94" y="0"/>
                          </a:lnTo>
                          <a:lnTo>
                            <a:pt x="70" y="3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61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1116" y="2714"/>
                      <a:ext cx="68" cy="64"/>
                    </a:xfrm>
                    <a:custGeom>
                      <a:avLst/>
                      <a:gdLst>
                        <a:gd name="T0" fmla="*/ 9 w 135"/>
                        <a:gd name="T1" fmla="*/ 5 h 128"/>
                        <a:gd name="T2" fmla="*/ 7 w 135"/>
                        <a:gd name="T3" fmla="*/ 2 h 128"/>
                        <a:gd name="T4" fmla="*/ 6 w 135"/>
                        <a:gd name="T5" fmla="*/ 5 h 128"/>
                        <a:gd name="T6" fmla="*/ 1 w 135"/>
                        <a:gd name="T7" fmla="*/ 2 h 128"/>
                        <a:gd name="T8" fmla="*/ 4 w 135"/>
                        <a:gd name="T9" fmla="*/ 6 h 128"/>
                        <a:gd name="T10" fmla="*/ 0 w 135"/>
                        <a:gd name="T11" fmla="*/ 7 h 128"/>
                        <a:gd name="T12" fmla="*/ 3 w 135"/>
                        <a:gd name="T13" fmla="*/ 9 h 128"/>
                        <a:gd name="T14" fmla="*/ 0 w 135"/>
                        <a:gd name="T15" fmla="*/ 11 h 128"/>
                        <a:gd name="T16" fmla="*/ 5 w 135"/>
                        <a:gd name="T17" fmla="*/ 11 h 128"/>
                        <a:gd name="T18" fmla="*/ 4 w 135"/>
                        <a:gd name="T19" fmla="*/ 13 h 128"/>
                        <a:gd name="T20" fmla="*/ 6 w 135"/>
                        <a:gd name="T21" fmla="*/ 12 h 128"/>
                        <a:gd name="T22" fmla="*/ 7 w 135"/>
                        <a:gd name="T23" fmla="*/ 16 h 128"/>
                        <a:gd name="T24" fmla="*/ 9 w 135"/>
                        <a:gd name="T25" fmla="*/ 11 h 128"/>
                        <a:gd name="T26" fmla="*/ 11 w 135"/>
                        <a:gd name="T27" fmla="*/ 15 h 128"/>
                        <a:gd name="T28" fmla="*/ 11 w 135"/>
                        <a:gd name="T29" fmla="*/ 11 h 128"/>
                        <a:gd name="T30" fmla="*/ 14 w 135"/>
                        <a:gd name="T31" fmla="*/ 14 h 128"/>
                        <a:gd name="T32" fmla="*/ 14 w 135"/>
                        <a:gd name="T33" fmla="*/ 10 h 128"/>
                        <a:gd name="T34" fmla="*/ 17 w 135"/>
                        <a:gd name="T35" fmla="*/ 10 h 128"/>
                        <a:gd name="T36" fmla="*/ 14 w 135"/>
                        <a:gd name="T37" fmla="*/ 8 h 128"/>
                        <a:gd name="T38" fmla="*/ 17 w 135"/>
                        <a:gd name="T39" fmla="*/ 6 h 128"/>
                        <a:gd name="T40" fmla="*/ 13 w 135"/>
                        <a:gd name="T41" fmla="*/ 6 h 128"/>
                        <a:gd name="T42" fmla="*/ 15 w 135"/>
                        <a:gd name="T43" fmla="*/ 4 h 128"/>
                        <a:gd name="T44" fmla="*/ 11 w 135"/>
                        <a:gd name="T45" fmla="*/ 4 h 128"/>
                        <a:gd name="T46" fmla="*/ 12 w 135"/>
                        <a:gd name="T47" fmla="*/ 0 h 128"/>
                        <a:gd name="T48" fmla="*/ 9 w 135"/>
                        <a:gd name="T49" fmla="*/ 5 h 12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35" h="128">
                          <a:moveTo>
                            <a:pt x="67" y="34"/>
                          </a:moveTo>
                          <a:lnTo>
                            <a:pt x="52" y="14"/>
                          </a:lnTo>
                          <a:lnTo>
                            <a:pt x="45" y="36"/>
                          </a:lnTo>
                          <a:lnTo>
                            <a:pt x="2" y="14"/>
                          </a:lnTo>
                          <a:lnTo>
                            <a:pt x="28" y="45"/>
                          </a:lnTo>
                          <a:lnTo>
                            <a:pt x="0" y="50"/>
                          </a:lnTo>
                          <a:lnTo>
                            <a:pt x="24" y="69"/>
                          </a:lnTo>
                          <a:lnTo>
                            <a:pt x="0" y="86"/>
                          </a:lnTo>
                          <a:lnTo>
                            <a:pt x="35" y="81"/>
                          </a:lnTo>
                          <a:lnTo>
                            <a:pt x="29" y="104"/>
                          </a:lnTo>
                          <a:lnTo>
                            <a:pt x="48" y="91"/>
                          </a:lnTo>
                          <a:lnTo>
                            <a:pt x="54" y="128"/>
                          </a:lnTo>
                          <a:lnTo>
                            <a:pt x="66" y="88"/>
                          </a:lnTo>
                          <a:lnTo>
                            <a:pt x="81" y="116"/>
                          </a:lnTo>
                          <a:lnTo>
                            <a:pt x="86" y="85"/>
                          </a:lnTo>
                          <a:lnTo>
                            <a:pt x="112" y="105"/>
                          </a:lnTo>
                          <a:lnTo>
                            <a:pt x="105" y="76"/>
                          </a:lnTo>
                          <a:lnTo>
                            <a:pt x="135" y="78"/>
                          </a:lnTo>
                          <a:lnTo>
                            <a:pt x="109" y="62"/>
                          </a:lnTo>
                          <a:lnTo>
                            <a:pt x="131" y="48"/>
                          </a:lnTo>
                          <a:lnTo>
                            <a:pt x="104" y="43"/>
                          </a:lnTo>
                          <a:lnTo>
                            <a:pt x="114" y="26"/>
                          </a:lnTo>
                          <a:lnTo>
                            <a:pt x="88" y="31"/>
                          </a:lnTo>
                          <a:lnTo>
                            <a:pt x="90" y="0"/>
                          </a:lnTo>
                          <a:lnTo>
                            <a:pt x="67" y="3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62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1118" y="2716"/>
                      <a:ext cx="64" cy="61"/>
                    </a:xfrm>
                    <a:custGeom>
                      <a:avLst/>
                      <a:gdLst>
                        <a:gd name="T0" fmla="*/ 8 w 128"/>
                        <a:gd name="T1" fmla="*/ 5 h 121"/>
                        <a:gd name="T2" fmla="*/ 7 w 128"/>
                        <a:gd name="T3" fmla="*/ 2 h 121"/>
                        <a:gd name="T4" fmla="*/ 6 w 128"/>
                        <a:gd name="T5" fmla="*/ 5 h 121"/>
                        <a:gd name="T6" fmla="*/ 1 w 128"/>
                        <a:gd name="T7" fmla="*/ 2 h 121"/>
                        <a:gd name="T8" fmla="*/ 4 w 128"/>
                        <a:gd name="T9" fmla="*/ 6 h 121"/>
                        <a:gd name="T10" fmla="*/ 0 w 128"/>
                        <a:gd name="T11" fmla="*/ 7 h 121"/>
                        <a:gd name="T12" fmla="*/ 3 w 128"/>
                        <a:gd name="T13" fmla="*/ 9 h 121"/>
                        <a:gd name="T14" fmla="*/ 0 w 128"/>
                        <a:gd name="T15" fmla="*/ 11 h 121"/>
                        <a:gd name="T16" fmla="*/ 5 w 128"/>
                        <a:gd name="T17" fmla="*/ 10 h 121"/>
                        <a:gd name="T18" fmla="*/ 4 w 128"/>
                        <a:gd name="T19" fmla="*/ 13 h 121"/>
                        <a:gd name="T20" fmla="*/ 6 w 128"/>
                        <a:gd name="T21" fmla="*/ 11 h 121"/>
                        <a:gd name="T22" fmla="*/ 7 w 128"/>
                        <a:gd name="T23" fmla="*/ 16 h 121"/>
                        <a:gd name="T24" fmla="*/ 8 w 128"/>
                        <a:gd name="T25" fmla="*/ 11 h 121"/>
                        <a:gd name="T26" fmla="*/ 10 w 128"/>
                        <a:gd name="T27" fmla="*/ 14 h 121"/>
                        <a:gd name="T28" fmla="*/ 11 w 128"/>
                        <a:gd name="T29" fmla="*/ 11 h 121"/>
                        <a:gd name="T30" fmla="*/ 14 w 128"/>
                        <a:gd name="T31" fmla="*/ 13 h 121"/>
                        <a:gd name="T32" fmla="*/ 13 w 128"/>
                        <a:gd name="T33" fmla="*/ 9 h 121"/>
                        <a:gd name="T34" fmla="*/ 16 w 128"/>
                        <a:gd name="T35" fmla="*/ 10 h 121"/>
                        <a:gd name="T36" fmla="*/ 13 w 128"/>
                        <a:gd name="T37" fmla="*/ 8 h 121"/>
                        <a:gd name="T38" fmla="*/ 16 w 128"/>
                        <a:gd name="T39" fmla="*/ 6 h 121"/>
                        <a:gd name="T40" fmla="*/ 13 w 128"/>
                        <a:gd name="T41" fmla="*/ 5 h 121"/>
                        <a:gd name="T42" fmla="*/ 14 w 128"/>
                        <a:gd name="T43" fmla="*/ 4 h 121"/>
                        <a:gd name="T44" fmla="*/ 11 w 128"/>
                        <a:gd name="T45" fmla="*/ 4 h 121"/>
                        <a:gd name="T46" fmla="*/ 11 w 128"/>
                        <a:gd name="T47" fmla="*/ 0 h 121"/>
                        <a:gd name="T48" fmla="*/ 8 w 128"/>
                        <a:gd name="T49" fmla="*/ 5 h 12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28" h="121">
                          <a:moveTo>
                            <a:pt x="64" y="33"/>
                          </a:moveTo>
                          <a:lnTo>
                            <a:pt x="49" y="12"/>
                          </a:lnTo>
                          <a:lnTo>
                            <a:pt x="44" y="35"/>
                          </a:lnTo>
                          <a:lnTo>
                            <a:pt x="2" y="12"/>
                          </a:lnTo>
                          <a:lnTo>
                            <a:pt x="28" y="42"/>
                          </a:lnTo>
                          <a:lnTo>
                            <a:pt x="0" y="49"/>
                          </a:lnTo>
                          <a:lnTo>
                            <a:pt x="23" y="66"/>
                          </a:lnTo>
                          <a:lnTo>
                            <a:pt x="0" y="82"/>
                          </a:lnTo>
                          <a:lnTo>
                            <a:pt x="33" y="78"/>
                          </a:lnTo>
                          <a:lnTo>
                            <a:pt x="28" y="99"/>
                          </a:lnTo>
                          <a:lnTo>
                            <a:pt x="45" y="87"/>
                          </a:lnTo>
                          <a:lnTo>
                            <a:pt x="51" y="121"/>
                          </a:lnTo>
                          <a:lnTo>
                            <a:pt x="63" y="83"/>
                          </a:lnTo>
                          <a:lnTo>
                            <a:pt x="78" y="111"/>
                          </a:lnTo>
                          <a:lnTo>
                            <a:pt x="83" y="82"/>
                          </a:lnTo>
                          <a:lnTo>
                            <a:pt x="107" y="101"/>
                          </a:lnTo>
                          <a:lnTo>
                            <a:pt x="99" y="71"/>
                          </a:lnTo>
                          <a:lnTo>
                            <a:pt x="128" y="75"/>
                          </a:lnTo>
                          <a:lnTo>
                            <a:pt x="104" y="59"/>
                          </a:lnTo>
                          <a:lnTo>
                            <a:pt x="125" y="45"/>
                          </a:lnTo>
                          <a:lnTo>
                            <a:pt x="99" y="40"/>
                          </a:lnTo>
                          <a:lnTo>
                            <a:pt x="109" y="25"/>
                          </a:lnTo>
                          <a:lnTo>
                            <a:pt x="83" y="30"/>
                          </a:lnTo>
                          <a:lnTo>
                            <a:pt x="87" y="0"/>
                          </a:lnTo>
                          <a:lnTo>
                            <a:pt x="64" y="3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63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1120" y="2718"/>
                      <a:ext cx="60" cy="57"/>
                    </a:xfrm>
                    <a:custGeom>
                      <a:avLst/>
                      <a:gdLst>
                        <a:gd name="T0" fmla="*/ 7 w 121"/>
                        <a:gd name="T1" fmla="*/ 4 h 114"/>
                        <a:gd name="T2" fmla="*/ 5 w 121"/>
                        <a:gd name="T3" fmla="*/ 2 h 114"/>
                        <a:gd name="T4" fmla="*/ 5 w 121"/>
                        <a:gd name="T5" fmla="*/ 5 h 114"/>
                        <a:gd name="T6" fmla="*/ 0 w 121"/>
                        <a:gd name="T7" fmla="*/ 2 h 114"/>
                        <a:gd name="T8" fmla="*/ 3 w 121"/>
                        <a:gd name="T9" fmla="*/ 5 h 114"/>
                        <a:gd name="T10" fmla="*/ 0 w 121"/>
                        <a:gd name="T11" fmla="*/ 6 h 114"/>
                        <a:gd name="T12" fmla="*/ 2 w 121"/>
                        <a:gd name="T13" fmla="*/ 8 h 114"/>
                        <a:gd name="T14" fmla="*/ 0 w 121"/>
                        <a:gd name="T15" fmla="*/ 10 h 114"/>
                        <a:gd name="T16" fmla="*/ 3 w 121"/>
                        <a:gd name="T17" fmla="*/ 9 h 114"/>
                        <a:gd name="T18" fmla="*/ 3 w 121"/>
                        <a:gd name="T19" fmla="*/ 12 h 114"/>
                        <a:gd name="T20" fmla="*/ 5 w 121"/>
                        <a:gd name="T21" fmla="*/ 11 h 114"/>
                        <a:gd name="T22" fmla="*/ 5 w 121"/>
                        <a:gd name="T23" fmla="*/ 15 h 114"/>
                        <a:gd name="T24" fmla="*/ 7 w 121"/>
                        <a:gd name="T25" fmla="*/ 10 h 114"/>
                        <a:gd name="T26" fmla="*/ 9 w 121"/>
                        <a:gd name="T27" fmla="*/ 13 h 114"/>
                        <a:gd name="T28" fmla="*/ 9 w 121"/>
                        <a:gd name="T29" fmla="*/ 10 h 114"/>
                        <a:gd name="T30" fmla="*/ 12 w 121"/>
                        <a:gd name="T31" fmla="*/ 12 h 114"/>
                        <a:gd name="T32" fmla="*/ 11 w 121"/>
                        <a:gd name="T33" fmla="*/ 9 h 114"/>
                        <a:gd name="T34" fmla="*/ 15 w 121"/>
                        <a:gd name="T35" fmla="*/ 9 h 114"/>
                        <a:gd name="T36" fmla="*/ 12 w 121"/>
                        <a:gd name="T37" fmla="*/ 7 h 114"/>
                        <a:gd name="T38" fmla="*/ 14 w 121"/>
                        <a:gd name="T39" fmla="*/ 6 h 114"/>
                        <a:gd name="T40" fmla="*/ 11 w 121"/>
                        <a:gd name="T41" fmla="*/ 5 h 114"/>
                        <a:gd name="T42" fmla="*/ 12 w 121"/>
                        <a:gd name="T43" fmla="*/ 3 h 114"/>
                        <a:gd name="T44" fmla="*/ 9 w 121"/>
                        <a:gd name="T45" fmla="*/ 4 h 114"/>
                        <a:gd name="T46" fmla="*/ 10 w 121"/>
                        <a:gd name="T47" fmla="*/ 0 h 114"/>
                        <a:gd name="T48" fmla="*/ 7 w 121"/>
                        <a:gd name="T49" fmla="*/ 4 h 11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21" h="114">
                          <a:moveTo>
                            <a:pt x="60" y="31"/>
                          </a:moveTo>
                          <a:lnTo>
                            <a:pt x="47" y="12"/>
                          </a:lnTo>
                          <a:lnTo>
                            <a:pt x="40" y="33"/>
                          </a:lnTo>
                          <a:lnTo>
                            <a:pt x="2" y="12"/>
                          </a:lnTo>
                          <a:lnTo>
                            <a:pt x="26" y="40"/>
                          </a:lnTo>
                          <a:lnTo>
                            <a:pt x="0" y="45"/>
                          </a:lnTo>
                          <a:lnTo>
                            <a:pt x="21" y="62"/>
                          </a:lnTo>
                          <a:lnTo>
                            <a:pt x="0" y="76"/>
                          </a:lnTo>
                          <a:lnTo>
                            <a:pt x="31" y="72"/>
                          </a:lnTo>
                          <a:lnTo>
                            <a:pt x="26" y="91"/>
                          </a:lnTo>
                          <a:lnTo>
                            <a:pt x="43" y="81"/>
                          </a:lnTo>
                          <a:lnTo>
                            <a:pt x="47" y="114"/>
                          </a:lnTo>
                          <a:lnTo>
                            <a:pt x="59" y="78"/>
                          </a:lnTo>
                          <a:lnTo>
                            <a:pt x="74" y="103"/>
                          </a:lnTo>
                          <a:lnTo>
                            <a:pt x="78" y="76"/>
                          </a:lnTo>
                          <a:lnTo>
                            <a:pt x="100" y="95"/>
                          </a:lnTo>
                          <a:lnTo>
                            <a:pt x="93" y="67"/>
                          </a:lnTo>
                          <a:lnTo>
                            <a:pt x="121" y="69"/>
                          </a:lnTo>
                          <a:lnTo>
                            <a:pt x="98" y="55"/>
                          </a:lnTo>
                          <a:lnTo>
                            <a:pt x="117" y="43"/>
                          </a:lnTo>
                          <a:lnTo>
                            <a:pt x="93" y="38"/>
                          </a:lnTo>
                          <a:lnTo>
                            <a:pt x="102" y="22"/>
                          </a:lnTo>
                          <a:lnTo>
                            <a:pt x="79" y="27"/>
                          </a:lnTo>
                          <a:lnTo>
                            <a:pt x="81" y="0"/>
                          </a:lnTo>
                          <a:lnTo>
                            <a:pt x="60" y="3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64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1122" y="2720"/>
                      <a:ext cx="57" cy="53"/>
                    </a:xfrm>
                    <a:custGeom>
                      <a:avLst/>
                      <a:gdLst>
                        <a:gd name="T0" fmla="*/ 8 w 114"/>
                        <a:gd name="T1" fmla="*/ 3 h 107"/>
                        <a:gd name="T2" fmla="*/ 6 w 114"/>
                        <a:gd name="T3" fmla="*/ 1 h 107"/>
                        <a:gd name="T4" fmla="*/ 5 w 114"/>
                        <a:gd name="T5" fmla="*/ 3 h 107"/>
                        <a:gd name="T6" fmla="*/ 1 w 114"/>
                        <a:gd name="T7" fmla="*/ 1 h 107"/>
                        <a:gd name="T8" fmla="*/ 4 w 114"/>
                        <a:gd name="T9" fmla="*/ 4 h 107"/>
                        <a:gd name="T10" fmla="*/ 0 w 114"/>
                        <a:gd name="T11" fmla="*/ 5 h 107"/>
                        <a:gd name="T12" fmla="*/ 3 w 114"/>
                        <a:gd name="T13" fmla="*/ 7 h 107"/>
                        <a:gd name="T14" fmla="*/ 0 w 114"/>
                        <a:gd name="T15" fmla="*/ 9 h 107"/>
                        <a:gd name="T16" fmla="*/ 4 w 114"/>
                        <a:gd name="T17" fmla="*/ 8 h 107"/>
                        <a:gd name="T18" fmla="*/ 4 w 114"/>
                        <a:gd name="T19" fmla="*/ 10 h 107"/>
                        <a:gd name="T20" fmla="*/ 5 w 114"/>
                        <a:gd name="T21" fmla="*/ 9 h 107"/>
                        <a:gd name="T22" fmla="*/ 6 w 114"/>
                        <a:gd name="T23" fmla="*/ 13 h 107"/>
                        <a:gd name="T24" fmla="*/ 7 w 114"/>
                        <a:gd name="T25" fmla="*/ 9 h 107"/>
                        <a:gd name="T26" fmla="*/ 9 w 114"/>
                        <a:gd name="T27" fmla="*/ 12 h 107"/>
                        <a:gd name="T28" fmla="*/ 10 w 114"/>
                        <a:gd name="T29" fmla="*/ 8 h 107"/>
                        <a:gd name="T30" fmla="*/ 12 w 114"/>
                        <a:gd name="T31" fmla="*/ 11 h 107"/>
                        <a:gd name="T32" fmla="*/ 11 w 114"/>
                        <a:gd name="T33" fmla="*/ 8 h 107"/>
                        <a:gd name="T34" fmla="*/ 15 w 114"/>
                        <a:gd name="T35" fmla="*/ 8 h 107"/>
                        <a:gd name="T36" fmla="*/ 12 w 114"/>
                        <a:gd name="T37" fmla="*/ 6 h 107"/>
                        <a:gd name="T38" fmla="*/ 14 w 114"/>
                        <a:gd name="T39" fmla="*/ 5 h 107"/>
                        <a:gd name="T40" fmla="*/ 11 w 114"/>
                        <a:gd name="T41" fmla="*/ 4 h 107"/>
                        <a:gd name="T42" fmla="*/ 13 w 114"/>
                        <a:gd name="T43" fmla="*/ 2 h 107"/>
                        <a:gd name="T44" fmla="*/ 10 w 114"/>
                        <a:gd name="T45" fmla="*/ 3 h 107"/>
                        <a:gd name="T46" fmla="*/ 10 w 114"/>
                        <a:gd name="T47" fmla="*/ 0 h 107"/>
                        <a:gd name="T48" fmla="*/ 8 w 114"/>
                        <a:gd name="T49" fmla="*/ 3 h 10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14" h="107">
                          <a:moveTo>
                            <a:pt x="57" y="30"/>
                          </a:moveTo>
                          <a:lnTo>
                            <a:pt x="44" y="12"/>
                          </a:lnTo>
                          <a:lnTo>
                            <a:pt x="38" y="31"/>
                          </a:lnTo>
                          <a:lnTo>
                            <a:pt x="2" y="12"/>
                          </a:lnTo>
                          <a:lnTo>
                            <a:pt x="25" y="38"/>
                          </a:lnTo>
                          <a:lnTo>
                            <a:pt x="0" y="42"/>
                          </a:lnTo>
                          <a:lnTo>
                            <a:pt x="19" y="57"/>
                          </a:lnTo>
                          <a:lnTo>
                            <a:pt x="0" y="73"/>
                          </a:lnTo>
                          <a:lnTo>
                            <a:pt x="30" y="69"/>
                          </a:lnTo>
                          <a:lnTo>
                            <a:pt x="25" y="87"/>
                          </a:lnTo>
                          <a:lnTo>
                            <a:pt x="40" y="76"/>
                          </a:lnTo>
                          <a:lnTo>
                            <a:pt x="45" y="107"/>
                          </a:lnTo>
                          <a:lnTo>
                            <a:pt x="56" y="73"/>
                          </a:lnTo>
                          <a:lnTo>
                            <a:pt x="69" y="97"/>
                          </a:lnTo>
                          <a:lnTo>
                            <a:pt x="75" y="71"/>
                          </a:lnTo>
                          <a:lnTo>
                            <a:pt x="95" y="88"/>
                          </a:lnTo>
                          <a:lnTo>
                            <a:pt x="88" y="64"/>
                          </a:lnTo>
                          <a:lnTo>
                            <a:pt x="114" y="66"/>
                          </a:lnTo>
                          <a:lnTo>
                            <a:pt x="92" y="52"/>
                          </a:lnTo>
                          <a:lnTo>
                            <a:pt x="111" y="40"/>
                          </a:lnTo>
                          <a:lnTo>
                            <a:pt x="88" y="37"/>
                          </a:lnTo>
                          <a:lnTo>
                            <a:pt x="97" y="23"/>
                          </a:lnTo>
                          <a:lnTo>
                            <a:pt x="75" y="26"/>
                          </a:lnTo>
                          <a:lnTo>
                            <a:pt x="76" y="0"/>
                          </a:lnTo>
                          <a:lnTo>
                            <a:pt x="57" y="3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65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1123" y="2721"/>
                      <a:ext cx="54" cy="51"/>
                    </a:xfrm>
                    <a:custGeom>
                      <a:avLst/>
                      <a:gdLst>
                        <a:gd name="T0" fmla="*/ 7 w 107"/>
                        <a:gd name="T1" fmla="*/ 3 h 104"/>
                        <a:gd name="T2" fmla="*/ 6 w 107"/>
                        <a:gd name="T3" fmla="*/ 1 h 104"/>
                        <a:gd name="T4" fmla="*/ 5 w 107"/>
                        <a:gd name="T5" fmla="*/ 3 h 104"/>
                        <a:gd name="T6" fmla="*/ 1 w 107"/>
                        <a:gd name="T7" fmla="*/ 1 h 104"/>
                        <a:gd name="T8" fmla="*/ 3 w 107"/>
                        <a:gd name="T9" fmla="*/ 4 h 104"/>
                        <a:gd name="T10" fmla="*/ 0 w 107"/>
                        <a:gd name="T11" fmla="*/ 5 h 104"/>
                        <a:gd name="T12" fmla="*/ 3 w 107"/>
                        <a:gd name="T13" fmla="*/ 6 h 104"/>
                        <a:gd name="T14" fmla="*/ 0 w 107"/>
                        <a:gd name="T15" fmla="*/ 8 h 104"/>
                        <a:gd name="T16" fmla="*/ 4 w 107"/>
                        <a:gd name="T17" fmla="*/ 8 h 104"/>
                        <a:gd name="T18" fmla="*/ 3 w 107"/>
                        <a:gd name="T19" fmla="*/ 10 h 104"/>
                        <a:gd name="T20" fmla="*/ 5 w 107"/>
                        <a:gd name="T21" fmla="*/ 9 h 104"/>
                        <a:gd name="T22" fmla="*/ 6 w 107"/>
                        <a:gd name="T23" fmla="*/ 12 h 104"/>
                        <a:gd name="T24" fmla="*/ 7 w 107"/>
                        <a:gd name="T25" fmla="*/ 8 h 104"/>
                        <a:gd name="T26" fmla="*/ 9 w 107"/>
                        <a:gd name="T27" fmla="*/ 11 h 104"/>
                        <a:gd name="T28" fmla="*/ 9 w 107"/>
                        <a:gd name="T29" fmla="*/ 8 h 104"/>
                        <a:gd name="T30" fmla="*/ 12 w 107"/>
                        <a:gd name="T31" fmla="*/ 10 h 104"/>
                        <a:gd name="T32" fmla="*/ 11 w 107"/>
                        <a:gd name="T33" fmla="*/ 7 h 104"/>
                        <a:gd name="T34" fmla="*/ 14 w 107"/>
                        <a:gd name="T35" fmla="*/ 7 h 104"/>
                        <a:gd name="T36" fmla="*/ 11 w 107"/>
                        <a:gd name="T37" fmla="*/ 6 h 104"/>
                        <a:gd name="T38" fmla="*/ 13 w 107"/>
                        <a:gd name="T39" fmla="*/ 5 h 104"/>
                        <a:gd name="T40" fmla="*/ 11 w 107"/>
                        <a:gd name="T41" fmla="*/ 4 h 104"/>
                        <a:gd name="T42" fmla="*/ 12 w 107"/>
                        <a:gd name="T43" fmla="*/ 2 h 104"/>
                        <a:gd name="T44" fmla="*/ 9 w 107"/>
                        <a:gd name="T45" fmla="*/ 3 h 104"/>
                        <a:gd name="T46" fmla="*/ 9 w 107"/>
                        <a:gd name="T47" fmla="*/ 0 h 104"/>
                        <a:gd name="T48" fmla="*/ 7 w 107"/>
                        <a:gd name="T49" fmla="*/ 3 h 10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07" h="104">
                          <a:moveTo>
                            <a:pt x="53" y="28"/>
                          </a:moveTo>
                          <a:lnTo>
                            <a:pt x="41" y="10"/>
                          </a:lnTo>
                          <a:lnTo>
                            <a:pt x="36" y="29"/>
                          </a:lnTo>
                          <a:lnTo>
                            <a:pt x="2" y="10"/>
                          </a:lnTo>
                          <a:lnTo>
                            <a:pt x="22" y="36"/>
                          </a:lnTo>
                          <a:lnTo>
                            <a:pt x="0" y="41"/>
                          </a:lnTo>
                          <a:lnTo>
                            <a:pt x="19" y="55"/>
                          </a:lnTo>
                          <a:lnTo>
                            <a:pt x="0" y="69"/>
                          </a:lnTo>
                          <a:lnTo>
                            <a:pt x="27" y="66"/>
                          </a:lnTo>
                          <a:lnTo>
                            <a:pt x="22" y="85"/>
                          </a:lnTo>
                          <a:lnTo>
                            <a:pt x="38" y="74"/>
                          </a:lnTo>
                          <a:lnTo>
                            <a:pt x="41" y="104"/>
                          </a:lnTo>
                          <a:lnTo>
                            <a:pt x="52" y="71"/>
                          </a:lnTo>
                          <a:lnTo>
                            <a:pt x="65" y="93"/>
                          </a:lnTo>
                          <a:lnTo>
                            <a:pt x="69" y="69"/>
                          </a:lnTo>
                          <a:lnTo>
                            <a:pt x="90" y="86"/>
                          </a:lnTo>
                          <a:lnTo>
                            <a:pt x="83" y="62"/>
                          </a:lnTo>
                          <a:lnTo>
                            <a:pt x="107" y="64"/>
                          </a:lnTo>
                          <a:lnTo>
                            <a:pt x="86" y="50"/>
                          </a:lnTo>
                          <a:lnTo>
                            <a:pt x="103" y="40"/>
                          </a:lnTo>
                          <a:lnTo>
                            <a:pt x="83" y="35"/>
                          </a:lnTo>
                          <a:lnTo>
                            <a:pt x="90" y="21"/>
                          </a:lnTo>
                          <a:lnTo>
                            <a:pt x="69" y="26"/>
                          </a:lnTo>
                          <a:lnTo>
                            <a:pt x="72" y="0"/>
                          </a:lnTo>
                          <a:lnTo>
                            <a:pt x="53" y="2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66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1125" y="2722"/>
                      <a:ext cx="50" cy="49"/>
                    </a:xfrm>
                    <a:custGeom>
                      <a:avLst/>
                      <a:gdLst>
                        <a:gd name="T0" fmla="*/ 7 w 100"/>
                        <a:gd name="T1" fmla="*/ 4 h 97"/>
                        <a:gd name="T2" fmla="*/ 5 w 100"/>
                        <a:gd name="T3" fmla="*/ 2 h 97"/>
                        <a:gd name="T4" fmla="*/ 5 w 100"/>
                        <a:gd name="T5" fmla="*/ 4 h 97"/>
                        <a:gd name="T6" fmla="*/ 1 w 100"/>
                        <a:gd name="T7" fmla="*/ 2 h 97"/>
                        <a:gd name="T8" fmla="*/ 3 w 100"/>
                        <a:gd name="T9" fmla="*/ 5 h 97"/>
                        <a:gd name="T10" fmla="*/ 0 w 100"/>
                        <a:gd name="T11" fmla="*/ 5 h 97"/>
                        <a:gd name="T12" fmla="*/ 3 w 100"/>
                        <a:gd name="T13" fmla="*/ 7 h 97"/>
                        <a:gd name="T14" fmla="*/ 0 w 100"/>
                        <a:gd name="T15" fmla="*/ 9 h 97"/>
                        <a:gd name="T16" fmla="*/ 4 w 100"/>
                        <a:gd name="T17" fmla="*/ 8 h 97"/>
                        <a:gd name="T18" fmla="*/ 3 w 100"/>
                        <a:gd name="T19" fmla="*/ 10 h 97"/>
                        <a:gd name="T20" fmla="*/ 5 w 100"/>
                        <a:gd name="T21" fmla="*/ 9 h 97"/>
                        <a:gd name="T22" fmla="*/ 5 w 100"/>
                        <a:gd name="T23" fmla="*/ 13 h 97"/>
                        <a:gd name="T24" fmla="*/ 7 w 100"/>
                        <a:gd name="T25" fmla="*/ 9 h 97"/>
                        <a:gd name="T26" fmla="*/ 8 w 100"/>
                        <a:gd name="T27" fmla="*/ 12 h 97"/>
                        <a:gd name="T28" fmla="*/ 8 w 100"/>
                        <a:gd name="T29" fmla="*/ 8 h 97"/>
                        <a:gd name="T30" fmla="*/ 11 w 100"/>
                        <a:gd name="T31" fmla="*/ 10 h 97"/>
                        <a:gd name="T32" fmla="*/ 10 w 100"/>
                        <a:gd name="T33" fmla="*/ 8 h 97"/>
                        <a:gd name="T34" fmla="*/ 13 w 100"/>
                        <a:gd name="T35" fmla="*/ 8 h 97"/>
                        <a:gd name="T36" fmla="*/ 11 w 100"/>
                        <a:gd name="T37" fmla="*/ 6 h 97"/>
                        <a:gd name="T38" fmla="*/ 13 w 100"/>
                        <a:gd name="T39" fmla="*/ 5 h 97"/>
                        <a:gd name="T40" fmla="*/ 10 w 100"/>
                        <a:gd name="T41" fmla="*/ 5 h 97"/>
                        <a:gd name="T42" fmla="*/ 11 w 100"/>
                        <a:gd name="T43" fmla="*/ 3 h 97"/>
                        <a:gd name="T44" fmla="*/ 9 w 100"/>
                        <a:gd name="T45" fmla="*/ 4 h 97"/>
                        <a:gd name="T46" fmla="*/ 9 w 100"/>
                        <a:gd name="T47" fmla="*/ 0 h 97"/>
                        <a:gd name="T48" fmla="*/ 7 w 100"/>
                        <a:gd name="T49" fmla="*/ 4 h 9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00" h="97">
                          <a:moveTo>
                            <a:pt x="50" y="26"/>
                          </a:moveTo>
                          <a:lnTo>
                            <a:pt x="38" y="11"/>
                          </a:lnTo>
                          <a:lnTo>
                            <a:pt x="33" y="28"/>
                          </a:lnTo>
                          <a:lnTo>
                            <a:pt x="2" y="11"/>
                          </a:lnTo>
                          <a:lnTo>
                            <a:pt x="21" y="35"/>
                          </a:lnTo>
                          <a:lnTo>
                            <a:pt x="0" y="38"/>
                          </a:lnTo>
                          <a:lnTo>
                            <a:pt x="18" y="52"/>
                          </a:lnTo>
                          <a:lnTo>
                            <a:pt x="0" y="66"/>
                          </a:lnTo>
                          <a:lnTo>
                            <a:pt x="26" y="63"/>
                          </a:lnTo>
                          <a:lnTo>
                            <a:pt x="23" y="78"/>
                          </a:lnTo>
                          <a:lnTo>
                            <a:pt x="37" y="70"/>
                          </a:lnTo>
                          <a:lnTo>
                            <a:pt x="40" y="97"/>
                          </a:lnTo>
                          <a:lnTo>
                            <a:pt x="49" y="66"/>
                          </a:lnTo>
                          <a:lnTo>
                            <a:pt x="61" y="89"/>
                          </a:lnTo>
                          <a:lnTo>
                            <a:pt x="64" y="64"/>
                          </a:lnTo>
                          <a:lnTo>
                            <a:pt x="83" y="80"/>
                          </a:lnTo>
                          <a:lnTo>
                            <a:pt x="78" y="57"/>
                          </a:lnTo>
                          <a:lnTo>
                            <a:pt x="100" y="59"/>
                          </a:lnTo>
                          <a:lnTo>
                            <a:pt x="81" y="47"/>
                          </a:lnTo>
                          <a:lnTo>
                            <a:pt x="97" y="37"/>
                          </a:lnTo>
                          <a:lnTo>
                            <a:pt x="78" y="33"/>
                          </a:lnTo>
                          <a:lnTo>
                            <a:pt x="85" y="19"/>
                          </a:lnTo>
                          <a:lnTo>
                            <a:pt x="66" y="25"/>
                          </a:lnTo>
                          <a:lnTo>
                            <a:pt x="68" y="0"/>
                          </a:lnTo>
                          <a:lnTo>
                            <a:pt x="50" y="2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67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1127" y="2724"/>
                      <a:ext cx="46" cy="45"/>
                    </a:xfrm>
                    <a:custGeom>
                      <a:avLst/>
                      <a:gdLst>
                        <a:gd name="T0" fmla="*/ 5 w 93"/>
                        <a:gd name="T1" fmla="*/ 3 h 90"/>
                        <a:gd name="T2" fmla="*/ 4 w 93"/>
                        <a:gd name="T3" fmla="*/ 2 h 90"/>
                        <a:gd name="T4" fmla="*/ 3 w 93"/>
                        <a:gd name="T5" fmla="*/ 4 h 90"/>
                        <a:gd name="T6" fmla="*/ 0 w 93"/>
                        <a:gd name="T7" fmla="*/ 2 h 90"/>
                        <a:gd name="T8" fmla="*/ 2 w 93"/>
                        <a:gd name="T9" fmla="*/ 4 h 90"/>
                        <a:gd name="T10" fmla="*/ 0 w 93"/>
                        <a:gd name="T11" fmla="*/ 5 h 90"/>
                        <a:gd name="T12" fmla="*/ 1 w 93"/>
                        <a:gd name="T13" fmla="*/ 6 h 90"/>
                        <a:gd name="T14" fmla="*/ 0 w 93"/>
                        <a:gd name="T15" fmla="*/ 8 h 90"/>
                        <a:gd name="T16" fmla="*/ 3 w 93"/>
                        <a:gd name="T17" fmla="*/ 8 h 90"/>
                        <a:gd name="T18" fmla="*/ 2 w 93"/>
                        <a:gd name="T19" fmla="*/ 9 h 90"/>
                        <a:gd name="T20" fmla="*/ 4 w 93"/>
                        <a:gd name="T21" fmla="*/ 8 h 90"/>
                        <a:gd name="T22" fmla="*/ 4 w 93"/>
                        <a:gd name="T23" fmla="*/ 12 h 90"/>
                        <a:gd name="T24" fmla="*/ 5 w 93"/>
                        <a:gd name="T25" fmla="*/ 8 h 90"/>
                        <a:gd name="T26" fmla="*/ 7 w 93"/>
                        <a:gd name="T27" fmla="*/ 11 h 90"/>
                        <a:gd name="T28" fmla="*/ 7 w 93"/>
                        <a:gd name="T29" fmla="*/ 8 h 90"/>
                        <a:gd name="T30" fmla="*/ 9 w 93"/>
                        <a:gd name="T31" fmla="*/ 10 h 90"/>
                        <a:gd name="T32" fmla="*/ 9 w 93"/>
                        <a:gd name="T33" fmla="*/ 7 h 90"/>
                        <a:gd name="T34" fmla="*/ 11 w 93"/>
                        <a:gd name="T35" fmla="*/ 7 h 90"/>
                        <a:gd name="T36" fmla="*/ 9 w 93"/>
                        <a:gd name="T37" fmla="*/ 6 h 90"/>
                        <a:gd name="T38" fmla="*/ 11 w 93"/>
                        <a:gd name="T39" fmla="*/ 5 h 90"/>
                        <a:gd name="T40" fmla="*/ 9 w 93"/>
                        <a:gd name="T41" fmla="*/ 4 h 90"/>
                        <a:gd name="T42" fmla="*/ 9 w 93"/>
                        <a:gd name="T43" fmla="*/ 3 h 90"/>
                        <a:gd name="T44" fmla="*/ 7 w 93"/>
                        <a:gd name="T45" fmla="*/ 3 h 90"/>
                        <a:gd name="T46" fmla="*/ 7 w 93"/>
                        <a:gd name="T47" fmla="*/ 0 h 90"/>
                        <a:gd name="T48" fmla="*/ 5 w 93"/>
                        <a:gd name="T49" fmla="*/ 3 h 9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93" h="90">
                          <a:moveTo>
                            <a:pt x="46" y="24"/>
                          </a:moveTo>
                          <a:lnTo>
                            <a:pt x="36" y="9"/>
                          </a:lnTo>
                          <a:lnTo>
                            <a:pt x="31" y="26"/>
                          </a:lnTo>
                          <a:lnTo>
                            <a:pt x="1" y="9"/>
                          </a:lnTo>
                          <a:lnTo>
                            <a:pt x="19" y="31"/>
                          </a:lnTo>
                          <a:lnTo>
                            <a:pt x="0" y="36"/>
                          </a:lnTo>
                          <a:lnTo>
                            <a:pt x="15" y="48"/>
                          </a:lnTo>
                          <a:lnTo>
                            <a:pt x="0" y="60"/>
                          </a:lnTo>
                          <a:lnTo>
                            <a:pt x="24" y="57"/>
                          </a:lnTo>
                          <a:lnTo>
                            <a:pt x="20" y="72"/>
                          </a:lnTo>
                          <a:lnTo>
                            <a:pt x="33" y="64"/>
                          </a:lnTo>
                          <a:lnTo>
                            <a:pt x="36" y="90"/>
                          </a:lnTo>
                          <a:lnTo>
                            <a:pt x="45" y="62"/>
                          </a:lnTo>
                          <a:lnTo>
                            <a:pt x="57" y="81"/>
                          </a:lnTo>
                          <a:lnTo>
                            <a:pt x="60" y="60"/>
                          </a:lnTo>
                          <a:lnTo>
                            <a:pt x="77" y="74"/>
                          </a:lnTo>
                          <a:lnTo>
                            <a:pt x="72" y="53"/>
                          </a:lnTo>
                          <a:lnTo>
                            <a:pt x="93" y="55"/>
                          </a:lnTo>
                          <a:lnTo>
                            <a:pt x="76" y="43"/>
                          </a:lnTo>
                          <a:lnTo>
                            <a:pt x="89" y="34"/>
                          </a:lnTo>
                          <a:lnTo>
                            <a:pt x="72" y="29"/>
                          </a:lnTo>
                          <a:lnTo>
                            <a:pt x="79" y="19"/>
                          </a:lnTo>
                          <a:lnTo>
                            <a:pt x="60" y="22"/>
                          </a:lnTo>
                          <a:lnTo>
                            <a:pt x="62" y="0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68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1129" y="2726"/>
                      <a:ext cx="43" cy="41"/>
                    </a:xfrm>
                    <a:custGeom>
                      <a:avLst/>
                      <a:gdLst>
                        <a:gd name="T0" fmla="*/ 6 w 86"/>
                        <a:gd name="T1" fmla="*/ 2 h 83"/>
                        <a:gd name="T2" fmla="*/ 5 w 86"/>
                        <a:gd name="T3" fmla="*/ 1 h 83"/>
                        <a:gd name="T4" fmla="*/ 4 w 86"/>
                        <a:gd name="T5" fmla="*/ 3 h 83"/>
                        <a:gd name="T6" fmla="*/ 1 w 86"/>
                        <a:gd name="T7" fmla="*/ 1 h 83"/>
                        <a:gd name="T8" fmla="*/ 3 w 86"/>
                        <a:gd name="T9" fmla="*/ 3 h 83"/>
                        <a:gd name="T10" fmla="*/ 0 w 86"/>
                        <a:gd name="T11" fmla="*/ 4 h 83"/>
                        <a:gd name="T12" fmla="*/ 2 w 86"/>
                        <a:gd name="T13" fmla="*/ 5 h 83"/>
                        <a:gd name="T14" fmla="*/ 0 w 86"/>
                        <a:gd name="T15" fmla="*/ 7 h 83"/>
                        <a:gd name="T16" fmla="*/ 3 w 86"/>
                        <a:gd name="T17" fmla="*/ 6 h 83"/>
                        <a:gd name="T18" fmla="*/ 3 w 86"/>
                        <a:gd name="T19" fmla="*/ 8 h 83"/>
                        <a:gd name="T20" fmla="*/ 4 w 86"/>
                        <a:gd name="T21" fmla="*/ 7 h 83"/>
                        <a:gd name="T22" fmla="*/ 5 w 86"/>
                        <a:gd name="T23" fmla="*/ 10 h 83"/>
                        <a:gd name="T24" fmla="*/ 6 w 86"/>
                        <a:gd name="T25" fmla="*/ 7 h 83"/>
                        <a:gd name="T26" fmla="*/ 7 w 86"/>
                        <a:gd name="T27" fmla="*/ 9 h 83"/>
                        <a:gd name="T28" fmla="*/ 7 w 86"/>
                        <a:gd name="T29" fmla="*/ 7 h 83"/>
                        <a:gd name="T30" fmla="*/ 10 w 86"/>
                        <a:gd name="T31" fmla="*/ 8 h 83"/>
                        <a:gd name="T32" fmla="*/ 9 w 86"/>
                        <a:gd name="T33" fmla="*/ 6 h 83"/>
                        <a:gd name="T34" fmla="*/ 11 w 86"/>
                        <a:gd name="T35" fmla="*/ 6 h 83"/>
                        <a:gd name="T36" fmla="*/ 9 w 86"/>
                        <a:gd name="T37" fmla="*/ 5 h 83"/>
                        <a:gd name="T38" fmla="*/ 11 w 86"/>
                        <a:gd name="T39" fmla="*/ 3 h 83"/>
                        <a:gd name="T40" fmla="*/ 9 w 86"/>
                        <a:gd name="T41" fmla="*/ 3 h 83"/>
                        <a:gd name="T42" fmla="*/ 10 w 86"/>
                        <a:gd name="T43" fmla="*/ 2 h 83"/>
                        <a:gd name="T44" fmla="*/ 8 w 86"/>
                        <a:gd name="T45" fmla="*/ 2 h 83"/>
                        <a:gd name="T46" fmla="*/ 8 w 86"/>
                        <a:gd name="T47" fmla="*/ 0 h 83"/>
                        <a:gd name="T48" fmla="*/ 6 w 86"/>
                        <a:gd name="T49" fmla="*/ 2 h 83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86" h="83">
                          <a:moveTo>
                            <a:pt x="43" y="23"/>
                          </a:moveTo>
                          <a:lnTo>
                            <a:pt x="33" y="9"/>
                          </a:lnTo>
                          <a:lnTo>
                            <a:pt x="30" y="25"/>
                          </a:lnTo>
                          <a:lnTo>
                            <a:pt x="2" y="9"/>
                          </a:lnTo>
                          <a:lnTo>
                            <a:pt x="19" y="30"/>
                          </a:lnTo>
                          <a:lnTo>
                            <a:pt x="0" y="33"/>
                          </a:lnTo>
                          <a:lnTo>
                            <a:pt x="16" y="45"/>
                          </a:lnTo>
                          <a:lnTo>
                            <a:pt x="0" y="56"/>
                          </a:lnTo>
                          <a:lnTo>
                            <a:pt x="23" y="54"/>
                          </a:lnTo>
                          <a:lnTo>
                            <a:pt x="19" y="68"/>
                          </a:lnTo>
                          <a:lnTo>
                            <a:pt x="31" y="59"/>
                          </a:lnTo>
                          <a:lnTo>
                            <a:pt x="35" y="83"/>
                          </a:lnTo>
                          <a:lnTo>
                            <a:pt x="42" y="57"/>
                          </a:lnTo>
                          <a:lnTo>
                            <a:pt x="52" y="76"/>
                          </a:lnTo>
                          <a:lnTo>
                            <a:pt x="55" y="56"/>
                          </a:lnTo>
                          <a:lnTo>
                            <a:pt x="73" y="69"/>
                          </a:lnTo>
                          <a:lnTo>
                            <a:pt x="67" y="49"/>
                          </a:lnTo>
                          <a:lnTo>
                            <a:pt x="86" y="50"/>
                          </a:lnTo>
                          <a:lnTo>
                            <a:pt x="69" y="40"/>
                          </a:lnTo>
                          <a:lnTo>
                            <a:pt x="83" y="31"/>
                          </a:lnTo>
                          <a:lnTo>
                            <a:pt x="67" y="28"/>
                          </a:lnTo>
                          <a:lnTo>
                            <a:pt x="73" y="18"/>
                          </a:lnTo>
                          <a:lnTo>
                            <a:pt x="57" y="21"/>
                          </a:lnTo>
                          <a:lnTo>
                            <a:pt x="59" y="0"/>
                          </a:lnTo>
                          <a:lnTo>
                            <a:pt x="43" y="2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69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1130" y="2727"/>
                      <a:ext cx="40" cy="38"/>
                    </a:xfrm>
                    <a:custGeom>
                      <a:avLst/>
                      <a:gdLst>
                        <a:gd name="T0" fmla="*/ 5 w 79"/>
                        <a:gd name="T1" fmla="*/ 3 h 76"/>
                        <a:gd name="T2" fmla="*/ 4 w 79"/>
                        <a:gd name="T3" fmla="*/ 1 h 76"/>
                        <a:gd name="T4" fmla="*/ 4 w 79"/>
                        <a:gd name="T5" fmla="*/ 3 h 76"/>
                        <a:gd name="T6" fmla="*/ 1 w 79"/>
                        <a:gd name="T7" fmla="*/ 1 h 76"/>
                        <a:gd name="T8" fmla="*/ 3 w 79"/>
                        <a:gd name="T9" fmla="*/ 4 h 76"/>
                        <a:gd name="T10" fmla="*/ 0 w 79"/>
                        <a:gd name="T11" fmla="*/ 4 h 76"/>
                        <a:gd name="T12" fmla="*/ 2 w 79"/>
                        <a:gd name="T13" fmla="*/ 6 h 76"/>
                        <a:gd name="T14" fmla="*/ 0 w 79"/>
                        <a:gd name="T15" fmla="*/ 7 h 76"/>
                        <a:gd name="T16" fmla="*/ 3 w 79"/>
                        <a:gd name="T17" fmla="*/ 6 h 76"/>
                        <a:gd name="T18" fmla="*/ 3 w 79"/>
                        <a:gd name="T19" fmla="*/ 8 h 76"/>
                        <a:gd name="T20" fmla="*/ 4 w 79"/>
                        <a:gd name="T21" fmla="*/ 7 h 76"/>
                        <a:gd name="T22" fmla="*/ 4 w 79"/>
                        <a:gd name="T23" fmla="*/ 10 h 76"/>
                        <a:gd name="T24" fmla="*/ 5 w 79"/>
                        <a:gd name="T25" fmla="*/ 7 h 76"/>
                        <a:gd name="T26" fmla="*/ 6 w 79"/>
                        <a:gd name="T27" fmla="*/ 9 h 76"/>
                        <a:gd name="T28" fmla="*/ 7 w 79"/>
                        <a:gd name="T29" fmla="*/ 7 h 76"/>
                        <a:gd name="T30" fmla="*/ 9 w 79"/>
                        <a:gd name="T31" fmla="*/ 8 h 76"/>
                        <a:gd name="T32" fmla="*/ 8 w 79"/>
                        <a:gd name="T33" fmla="*/ 6 h 76"/>
                        <a:gd name="T34" fmla="*/ 10 w 79"/>
                        <a:gd name="T35" fmla="*/ 6 h 76"/>
                        <a:gd name="T36" fmla="*/ 8 w 79"/>
                        <a:gd name="T37" fmla="*/ 5 h 76"/>
                        <a:gd name="T38" fmla="*/ 10 w 79"/>
                        <a:gd name="T39" fmla="*/ 4 h 76"/>
                        <a:gd name="T40" fmla="*/ 8 w 79"/>
                        <a:gd name="T41" fmla="*/ 4 h 76"/>
                        <a:gd name="T42" fmla="*/ 9 w 79"/>
                        <a:gd name="T43" fmla="*/ 2 h 76"/>
                        <a:gd name="T44" fmla="*/ 7 w 79"/>
                        <a:gd name="T45" fmla="*/ 3 h 76"/>
                        <a:gd name="T46" fmla="*/ 7 w 79"/>
                        <a:gd name="T47" fmla="*/ 0 h 76"/>
                        <a:gd name="T48" fmla="*/ 5 w 79"/>
                        <a:gd name="T49" fmla="*/ 3 h 7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79" h="76">
                          <a:moveTo>
                            <a:pt x="39" y="21"/>
                          </a:moveTo>
                          <a:lnTo>
                            <a:pt x="31" y="8"/>
                          </a:lnTo>
                          <a:lnTo>
                            <a:pt x="26" y="22"/>
                          </a:lnTo>
                          <a:lnTo>
                            <a:pt x="1" y="8"/>
                          </a:lnTo>
                          <a:lnTo>
                            <a:pt x="17" y="26"/>
                          </a:lnTo>
                          <a:lnTo>
                            <a:pt x="0" y="29"/>
                          </a:lnTo>
                          <a:lnTo>
                            <a:pt x="13" y="41"/>
                          </a:lnTo>
                          <a:lnTo>
                            <a:pt x="0" y="52"/>
                          </a:lnTo>
                          <a:lnTo>
                            <a:pt x="20" y="48"/>
                          </a:lnTo>
                          <a:lnTo>
                            <a:pt x="17" y="62"/>
                          </a:lnTo>
                          <a:lnTo>
                            <a:pt x="27" y="55"/>
                          </a:lnTo>
                          <a:lnTo>
                            <a:pt x="31" y="76"/>
                          </a:lnTo>
                          <a:lnTo>
                            <a:pt x="38" y="52"/>
                          </a:lnTo>
                          <a:lnTo>
                            <a:pt x="48" y="69"/>
                          </a:lnTo>
                          <a:lnTo>
                            <a:pt x="51" y="50"/>
                          </a:lnTo>
                          <a:lnTo>
                            <a:pt x="65" y="62"/>
                          </a:lnTo>
                          <a:lnTo>
                            <a:pt x="62" y="45"/>
                          </a:lnTo>
                          <a:lnTo>
                            <a:pt x="79" y="46"/>
                          </a:lnTo>
                          <a:lnTo>
                            <a:pt x="63" y="36"/>
                          </a:lnTo>
                          <a:lnTo>
                            <a:pt x="77" y="29"/>
                          </a:lnTo>
                          <a:lnTo>
                            <a:pt x="60" y="26"/>
                          </a:lnTo>
                          <a:lnTo>
                            <a:pt x="67" y="15"/>
                          </a:lnTo>
                          <a:lnTo>
                            <a:pt x="51" y="19"/>
                          </a:lnTo>
                          <a:lnTo>
                            <a:pt x="53" y="0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70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1132" y="2729"/>
                      <a:ext cx="36" cy="35"/>
                    </a:xfrm>
                    <a:custGeom>
                      <a:avLst/>
                      <a:gdLst>
                        <a:gd name="T0" fmla="*/ 4 w 73"/>
                        <a:gd name="T1" fmla="*/ 3 h 69"/>
                        <a:gd name="T2" fmla="*/ 3 w 73"/>
                        <a:gd name="T3" fmla="*/ 1 h 69"/>
                        <a:gd name="T4" fmla="*/ 3 w 73"/>
                        <a:gd name="T5" fmla="*/ 3 h 69"/>
                        <a:gd name="T6" fmla="*/ 0 w 73"/>
                        <a:gd name="T7" fmla="*/ 1 h 69"/>
                        <a:gd name="T8" fmla="*/ 2 w 73"/>
                        <a:gd name="T9" fmla="*/ 3 h 69"/>
                        <a:gd name="T10" fmla="*/ 0 w 73"/>
                        <a:gd name="T11" fmla="*/ 4 h 69"/>
                        <a:gd name="T12" fmla="*/ 1 w 73"/>
                        <a:gd name="T13" fmla="*/ 5 h 69"/>
                        <a:gd name="T14" fmla="*/ 0 w 73"/>
                        <a:gd name="T15" fmla="*/ 6 h 69"/>
                        <a:gd name="T16" fmla="*/ 2 w 73"/>
                        <a:gd name="T17" fmla="*/ 6 h 69"/>
                        <a:gd name="T18" fmla="*/ 2 w 73"/>
                        <a:gd name="T19" fmla="*/ 7 h 69"/>
                        <a:gd name="T20" fmla="*/ 3 w 73"/>
                        <a:gd name="T21" fmla="*/ 7 h 69"/>
                        <a:gd name="T22" fmla="*/ 3 w 73"/>
                        <a:gd name="T23" fmla="*/ 9 h 69"/>
                        <a:gd name="T24" fmla="*/ 4 w 73"/>
                        <a:gd name="T25" fmla="*/ 6 h 69"/>
                        <a:gd name="T26" fmla="*/ 5 w 73"/>
                        <a:gd name="T27" fmla="*/ 8 h 69"/>
                        <a:gd name="T28" fmla="*/ 5 w 73"/>
                        <a:gd name="T29" fmla="*/ 6 h 69"/>
                        <a:gd name="T30" fmla="*/ 7 w 73"/>
                        <a:gd name="T31" fmla="*/ 8 h 69"/>
                        <a:gd name="T32" fmla="*/ 7 w 73"/>
                        <a:gd name="T33" fmla="*/ 6 h 69"/>
                        <a:gd name="T34" fmla="*/ 9 w 73"/>
                        <a:gd name="T35" fmla="*/ 6 h 69"/>
                        <a:gd name="T36" fmla="*/ 7 w 73"/>
                        <a:gd name="T37" fmla="*/ 5 h 69"/>
                        <a:gd name="T38" fmla="*/ 8 w 73"/>
                        <a:gd name="T39" fmla="*/ 4 h 69"/>
                        <a:gd name="T40" fmla="*/ 6 w 73"/>
                        <a:gd name="T41" fmla="*/ 3 h 69"/>
                        <a:gd name="T42" fmla="*/ 7 w 73"/>
                        <a:gd name="T43" fmla="*/ 2 h 69"/>
                        <a:gd name="T44" fmla="*/ 5 w 73"/>
                        <a:gd name="T45" fmla="*/ 3 h 69"/>
                        <a:gd name="T46" fmla="*/ 6 w 73"/>
                        <a:gd name="T47" fmla="*/ 0 h 69"/>
                        <a:gd name="T48" fmla="*/ 4 w 73"/>
                        <a:gd name="T49" fmla="*/ 3 h 69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73" h="69">
                          <a:moveTo>
                            <a:pt x="36" y="19"/>
                          </a:moveTo>
                          <a:lnTo>
                            <a:pt x="28" y="7"/>
                          </a:lnTo>
                          <a:lnTo>
                            <a:pt x="24" y="21"/>
                          </a:lnTo>
                          <a:lnTo>
                            <a:pt x="2" y="7"/>
                          </a:lnTo>
                          <a:lnTo>
                            <a:pt x="16" y="24"/>
                          </a:lnTo>
                          <a:lnTo>
                            <a:pt x="0" y="28"/>
                          </a:lnTo>
                          <a:lnTo>
                            <a:pt x="12" y="38"/>
                          </a:lnTo>
                          <a:lnTo>
                            <a:pt x="0" y="47"/>
                          </a:lnTo>
                          <a:lnTo>
                            <a:pt x="19" y="45"/>
                          </a:lnTo>
                          <a:lnTo>
                            <a:pt x="16" y="56"/>
                          </a:lnTo>
                          <a:lnTo>
                            <a:pt x="26" y="50"/>
                          </a:lnTo>
                          <a:lnTo>
                            <a:pt x="28" y="69"/>
                          </a:lnTo>
                          <a:lnTo>
                            <a:pt x="35" y="47"/>
                          </a:lnTo>
                          <a:lnTo>
                            <a:pt x="45" y="62"/>
                          </a:lnTo>
                          <a:lnTo>
                            <a:pt x="47" y="47"/>
                          </a:lnTo>
                          <a:lnTo>
                            <a:pt x="60" y="57"/>
                          </a:lnTo>
                          <a:lnTo>
                            <a:pt x="57" y="42"/>
                          </a:lnTo>
                          <a:lnTo>
                            <a:pt x="73" y="42"/>
                          </a:lnTo>
                          <a:lnTo>
                            <a:pt x="59" y="33"/>
                          </a:lnTo>
                          <a:lnTo>
                            <a:pt x="71" y="26"/>
                          </a:lnTo>
                          <a:lnTo>
                            <a:pt x="55" y="23"/>
                          </a:lnTo>
                          <a:lnTo>
                            <a:pt x="60" y="14"/>
                          </a:lnTo>
                          <a:lnTo>
                            <a:pt x="47" y="18"/>
                          </a:lnTo>
                          <a:lnTo>
                            <a:pt x="48" y="0"/>
                          </a:lnTo>
                          <a:lnTo>
                            <a:pt x="36" y="1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71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1134" y="2731"/>
                      <a:ext cx="33" cy="31"/>
                    </a:xfrm>
                    <a:custGeom>
                      <a:avLst/>
                      <a:gdLst>
                        <a:gd name="T0" fmla="*/ 4 w 65"/>
                        <a:gd name="T1" fmla="*/ 3 h 62"/>
                        <a:gd name="T2" fmla="*/ 4 w 65"/>
                        <a:gd name="T3" fmla="*/ 1 h 62"/>
                        <a:gd name="T4" fmla="*/ 3 w 65"/>
                        <a:gd name="T5" fmla="*/ 3 h 62"/>
                        <a:gd name="T6" fmla="*/ 1 w 65"/>
                        <a:gd name="T7" fmla="*/ 1 h 62"/>
                        <a:gd name="T8" fmla="*/ 2 w 65"/>
                        <a:gd name="T9" fmla="*/ 3 h 62"/>
                        <a:gd name="T10" fmla="*/ 0 w 65"/>
                        <a:gd name="T11" fmla="*/ 3 h 62"/>
                        <a:gd name="T12" fmla="*/ 2 w 65"/>
                        <a:gd name="T13" fmla="*/ 5 h 62"/>
                        <a:gd name="T14" fmla="*/ 0 w 65"/>
                        <a:gd name="T15" fmla="*/ 6 h 62"/>
                        <a:gd name="T16" fmla="*/ 3 w 65"/>
                        <a:gd name="T17" fmla="*/ 5 h 62"/>
                        <a:gd name="T18" fmla="*/ 2 w 65"/>
                        <a:gd name="T19" fmla="*/ 7 h 62"/>
                        <a:gd name="T20" fmla="*/ 3 w 65"/>
                        <a:gd name="T21" fmla="*/ 6 h 62"/>
                        <a:gd name="T22" fmla="*/ 4 w 65"/>
                        <a:gd name="T23" fmla="*/ 8 h 62"/>
                        <a:gd name="T24" fmla="*/ 4 w 65"/>
                        <a:gd name="T25" fmla="*/ 6 h 62"/>
                        <a:gd name="T26" fmla="*/ 5 w 65"/>
                        <a:gd name="T27" fmla="*/ 8 h 62"/>
                        <a:gd name="T28" fmla="*/ 6 w 65"/>
                        <a:gd name="T29" fmla="*/ 6 h 62"/>
                        <a:gd name="T30" fmla="*/ 7 w 65"/>
                        <a:gd name="T31" fmla="*/ 7 h 62"/>
                        <a:gd name="T32" fmla="*/ 7 w 65"/>
                        <a:gd name="T33" fmla="*/ 5 h 62"/>
                        <a:gd name="T34" fmla="*/ 9 w 65"/>
                        <a:gd name="T35" fmla="*/ 5 h 62"/>
                        <a:gd name="T36" fmla="*/ 7 w 65"/>
                        <a:gd name="T37" fmla="*/ 4 h 62"/>
                        <a:gd name="T38" fmla="*/ 8 w 65"/>
                        <a:gd name="T39" fmla="*/ 3 h 62"/>
                        <a:gd name="T40" fmla="*/ 7 w 65"/>
                        <a:gd name="T41" fmla="*/ 3 h 62"/>
                        <a:gd name="T42" fmla="*/ 7 w 65"/>
                        <a:gd name="T43" fmla="*/ 2 h 62"/>
                        <a:gd name="T44" fmla="*/ 6 w 65"/>
                        <a:gd name="T45" fmla="*/ 2 h 62"/>
                        <a:gd name="T46" fmla="*/ 6 w 65"/>
                        <a:gd name="T47" fmla="*/ 0 h 62"/>
                        <a:gd name="T48" fmla="*/ 4 w 65"/>
                        <a:gd name="T49" fmla="*/ 3 h 6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65" h="62">
                          <a:moveTo>
                            <a:pt x="32" y="17"/>
                          </a:moveTo>
                          <a:lnTo>
                            <a:pt x="25" y="7"/>
                          </a:lnTo>
                          <a:lnTo>
                            <a:pt x="22" y="17"/>
                          </a:lnTo>
                          <a:lnTo>
                            <a:pt x="1" y="7"/>
                          </a:lnTo>
                          <a:lnTo>
                            <a:pt x="13" y="22"/>
                          </a:lnTo>
                          <a:lnTo>
                            <a:pt x="0" y="24"/>
                          </a:lnTo>
                          <a:lnTo>
                            <a:pt x="12" y="33"/>
                          </a:lnTo>
                          <a:lnTo>
                            <a:pt x="0" y="41"/>
                          </a:lnTo>
                          <a:lnTo>
                            <a:pt x="17" y="39"/>
                          </a:lnTo>
                          <a:lnTo>
                            <a:pt x="13" y="50"/>
                          </a:lnTo>
                          <a:lnTo>
                            <a:pt x="22" y="45"/>
                          </a:lnTo>
                          <a:lnTo>
                            <a:pt x="25" y="62"/>
                          </a:lnTo>
                          <a:lnTo>
                            <a:pt x="31" y="43"/>
                          </a:lnTo>
                          <a:lnTo>
                            <a:pt x="39" y="57"/>
                          </a:lnTo>
                          <a:lnTo>
                            <a:pt x="43" y="41"/>
                          </a:lnTo>
                          <a:lnTo>
                            <a:pt x="55" y="52"/>
                          </a:lnTo>
                          <a:lnTo>
                            <a:pt x="51" y="36"/>
                          </a:lnTo>
                          <a:lnTo>
                            <a:pt x="65" y="38"/>
                          </a:lnTo>
                          <a:lnTo>
                            <a:pt x="53" y="29"/>
                          </a:lnTo>
                          <a:lnTo>
                            <a:pt x="63" y="24"/>
                          </a:lnTo>
                          <a:lnTo>
                            <a:pt x="50" y="20"/>
                          </a:lnTo>
                          <a:lnTo>
                            <a:pt x="55" y="12"/>
                          </a:lnTo>
                          <a:lnTo>
                            <a:pt x="43" y="15"/>
                          </a:lnTo>
                          <a:lnTo>
                            <a:pt x="43" y="0"/>
                          </a:lnTo>
                          <a:lnTo>
                            <a:pt x="32" y="1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72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1135" y="2733"/>
                      <a:ext cx="30" cy="27"/>
                    </a:xfrm>
                    <a:custGeom>
                      <a:avLst/>
                      <a:gdLst>
                        <a:gd name="T0" fmla="*/ 4 w 59"/>
                        <a:gd name="T1" fmla="*/ 2 h 55"/>
                        <a:gd name="T2" fmla="*/ 3 w 59"/>
                        <a:gd name="T3" fmla="*/ 0 h 55"/>
                        <a:gd name="T4" fmla="*/ 3 w 59"/>
                        <a:gd name="T5" fmla="*/ 2 h 55"/>
                        <a:gd name="T6" fmla="*/ 1 w 59"/>
                        <a:gd name="T7" fmla="*/ 0 h 55"/>
                        <a:gd name="T8" fmla="*/ 2 w 59"/>
                        <a:gd name="T9" fmla="*/ 2 h 55"/>
                        <a:gd name="T10" fmla="*/ 0 w 59"/>
                        <a:gd name="T11" fmla="*/ 2 h 55"/>
                        <a:gd name="T12" fmla="*/ 2 w 59"/>
                        <a:gd name="T13" fmla="*/ 3 h 55"/>
                        <a:gd name="T14" fmla="*/ 0 w 59"/>
                        <a:gd name="T15" fmla="*/ 4 h 55"/>
                        <a:gd name="T16" fmla="*/ 2 w 59"/>
                        <a:gd name="T17" fmla="*/ 4 h 55"/>
                        <a:gd name="T18" fmla="*/ 2 w 59"/>
                        <a:gd name="T19" fmla="*/ 5 h 55"/>
                        <a:gd name="T20" fmla="*/ 3 w 59"/>
                        <a:gd name="T21" fmla="*/ 5 h 55"/>
                        <a:gd name="T22" fmla="*/ 3 w 59"/>
                        <a:gd name="T23" fmla="*/ 6 h 55"/>
                        <a:gd name="T24" fmla="*/ 4 w 59"/>
                        <a:gd name="T25" fmla="*/ 4 h 55"/>
                        <a:gd name="T26" fmla="*/ 5 w 59"/>
                        <a:gd name="T27" fmla="*/ 6 h 55"/>
                        <a:gd name="T28" fmla="*/ 5 w 59"/>
                        <a:gd name="T29" fmla="*/ 4 h 55"/>
                        <a:gd name="T30" fmla="*/ 6 w 59"/>
                        <a:gd name="T31" fmla="*/ 5 h 55"/>
                        <a:gd name="T32" fmla="*/ 6 w 59"/>
                        <a:gd name="T33" fmla="*/ 4 h 55"/>
                        <a:gd name="T34" fmla="*/ 8 w 59"/>
                        <a:gd name="T35" fmla="*/ 4 h 55"/>
                        <a:gd name="T36" fmla="*/ 6 w 59"/>
                        <a:gd name="T37" fmla="*/ 3 h 55"/>
                        <a:gd name="T38" fmla="*/ 8 w 59"/>
                        <a:gd name="T39" fmla="*/ 2 h 55"/>
                        <a:gd name="T40" fmla="*/ 6 w 59"/>
                        <a:gd name="T41" fmla="*/ 2 h 55"/>
                        <a:gd name="T42" fmla="*/ 7 w 59"/>
                        <a:gd name="T43" fmla="*/ 1 h 55"/>
                        <a:gd name="T44" fmla="*/ 5 w 59"/>
                        <a:gd name="T45" fmla="*/ 1 h 55"/>
                        <a:gd name="T46" fmla="*/ 5 w 59"/>
                        <a:gd name="T47" fmla="*/ 0 h 55"/>
                        <a:gd name="T48" fmla="*/ 4 w 59"/>
                        <a:gd name="T49" fmla="*/ 2 h 5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59" h="55">
                          <a:moveTo>
                            <a:pt x="29" y="16"/>
                          </a:moveTo>
                          <a:lnTo>
                            <a:pt x="22" y="5"/>
                          </a:lnTo>
                          <a:lnTo>
                            <a:pt x="19" y="16"/>
                          </a:lnTo>
                          <a:lnTo>
                            <a:pt x="2" y="5"/>
                          </a:lnTo>
                          <a:lnTo>
                            <a:pt x="12" y="19"/>
                          </a:lnTo>
                          <a:lnTo>
                            <a:pt x="0" y="23"/>
                          </a:lnTo>
                          <a:lnTo>
                            <a:pt x="10" y="30"/>
                          </a:lnTo>
                          <a:lnTo>
                            <a:pt x="0" y="36"/>
                          </a:lnTo>
                          <a:lnTo>
                            <a:pt x="16" y="35"/>
                          </a:lnTo>
                          <a:lnTo>
                            <a:pt x="12" y="45"/>
                          </a:lnTo>
                          <a:lnTo>
                            <a:pt x="21" y="40"/>
                          </a:lnTo>
                          <a:lnTo>
                            <a:pt x="22" y="55"/>
                          </a:lnTo>
                          <a:lnTo>
                            <a:pt x="28" y="38"/>
                          </a:lnTo>
                          <a:lnTo>
                            <a:pt x="36" y="50"/>
                          </a:lnTo>
                          <a:lnTo>
                            <a:pt x="38" y="36"/>
                          </a:lnTo>
                          <a:lnTo>
                            <a:pt x="48" y="47"/>
                          </a:lnTo>
                          <a:lnTo>
                            <a:pt x="45" y="33"/>
                          </a:lnTo>
                          <a:lnTo>
                            <a:pt x="59" y="35"/>
                          </a:lnTo>
                          <a:lnTo>
                            <a:pt x="47" y="26"/>
                          </a:lnTo>
                          <a:lnTo>
                            <a:pt x="57" y="21"/>
                          </a:lnTo>
                          <a:lnTo>
                            <a:pt x="45" y="19"/>
                          </a:lnTo>
                          <a:lnTo>
                            <a:pt x="50" y="12"/>
                          </a:lnTo>
                          <a:lnTo>
                            <a:pt x="38" y="14"/>
                          </a:lnTo>
                          <a:lnTo>
                            <a:pt x="40" y="0"/>
                          </a:lnTo>
                          <a:lnTo>
                            <a:pt x="29" y="1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73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1137" y="2733"/>
                      <a:ext cx="26" cy="26"/>
                    </a:xfrm>
                    <a:custGeom>
                      <a:avLst/>
                      <a:gdLst>
                        <a:gd name="T0" fmla="*/ 4 w 52"/>
                        <a:gd name="T1" fmla="*/ 2 h 52"/>
                        <a:gd name="T2" fmla="*/ 3 w 52"/>
                        <a:gd name="T3" fmla="*/ 1 h 52"/>
                        <a:gd name="T4" fmla="*/ 3 w 52"/>
                        <a:gd name="T5" fmla="*/ 2 h 52"/>
                        <a:gd name="T6" fmla="*/ 1 w 52"/>
                        <a:gd name="T7" fmla="*/ 1 h 52"/>
                        <a:gd name="T8" fmla="*/ 2 w 52"/>
                        <a:gd name="T9" fmla="*/ 3 h 52"/>
                        <a:gd name="T10" fmla="*/ 0 w 52"/>
                        <a:gd name="T11" fmla="*/ 3 h 52"/>
                        <a:gd name="T12" fmla="*/ 2 w 52"/>
                        <a:gd name="T13" fmla="*/ 4 h 52"/>
                        <a:gd name="T14" fmla="*/ 0 w 52"/>
                        <a:gd name="T15" fmla="*/ 5 h 52"/>
                        <a:gd name="T16" fmla="*/ 2 w 52"/>
                        <a:gd name="T17" fmla="*/ 5 h 52"/>
                        <a:gd name="T18" fmla="*/ 2 w 52"/>
                        <a:gd name="T19" fmla="*/ 6 h 52"/>
                        <a:gd name="T20" fmla="*/ 3 w 52"/>
                        <a:gd name="T21" fmla="*/ 5 h 52"/>
                        <a:gd name="T22" fmla="*/ 3 w 52"/>
                        <a:gd name="T23" fmla="*/ 7 h 52"/>
                        <a:gd name="T24" fmla="*/ 4 w 52"/>
                        <a:gd name="T25" fmla="*/ 5 h 52"/>
                        <a:gd name="T26" fmla="*/ 4 w 52"/>
                        <a:gd name="T27" fmla="*/ 6 h 52"/>
                        <a:gd name="T28" fmla="*/ 5 w 52"/>
                        <a:gd name="T29" fmla="*/ 5 h 52"/>
                        <a:gd name="T30" fmla="*/ 6 w 52"/>
                        <a:gd name="T31" fmla="*/ 6 h 52"/>
                        <a:gd name="T32" fmla="*/ 5 w 52"/>
                        <a:gd name="T33" fmla="*/ 4 h 52"/>
                        <a:gd name="T34" fmla="*/ 7 w 52"/>
                        <a:gd name="T35" fmla="*/ 4 h 52"/>
                        <a:gd name="T36" fmla="*/ 6 w 52"/>
                        <a:gd name="T37" fmla="*/ 3 h 52"/>
                        <a:gd name="T38" fmla="*/ 7 w 52"/>
                        <a:gd name="T39" fmla="*/ 3 h 52"/>
                        <a:gd name="T40" fmla="*/ 5 w 52"/>
                        <a:gd name="T41" fmla="*/ 3 h 52"/>
                        <a:gd name="T42" fmla="*/ 6 w 52"/>
                        <a:gd name="T43" fmla="*/ 2 h 52"/>
                        <a:gd name="T44" fmla="*/ 5 w 52"/>
                        <a:gd name="T45" fmla="*/ 2 h 52"/>
                        <a:gd name="T46" fmla="*/ 5 w 52"/>
                        <a:gd name="T47" fmla="*/ 0 h 52"/>
                        <a:gd name="T48" fmla="*/ 4 w 52"/>
                        <a:gd name="T49" fmla="*/ 2 h 5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52" h="52">
                          <a:moveTo>
                            <a:pt x="26" y="14"/>
                          </a:moveTo>
                          <a:lnTo>
                            <a:pt x="21" y="5"/>
                          </a:lnTo>
                          <a:lnTo>
                            <a:pt x="18" y="15"/>
                          </a:lnTo>
                          <a:lnTo>
                            <a:pt x="2" y="5"/>
                          </a:lnTo>
                          <a:lnTo>
                            <a:pt x="11" y="17"/>
                          </a:lnTo>
                          <a:lnTo>
                            <a:pt x="0" y="21"/>
                          </a:lnTo>
                          <a:lnTo>
                            <a:pt x="9" y="28"/>
                          </a:lnTo>
                          <a:lnTo>
                            <a:pt x="0" y="34"/>
                          </a:lnTo>
                          <a:lnTo>
                            <a:pt x="14" y="33"/>
                          </a:lnTo>
                          <a:lnTo>
                            <a:pt x="13" y="41"/>
                          </a:lnTo>
                          <a:lnTo>
                            <a:pt x="19" y="38"/>
                          </a:lnTo>
                          <a:lnTo>
                            <a:pt x="21" y="52"/>
                          </a:lnTo>
                          <a:lnTo>
                            <a:pt x="26" y="36"/>
                          </a:lnTo>
                          <a:lnTo>
                            <a:pt x="32" y="47"/>
                          </a:lnTo>
                          <a:lnTo>
                            <a:pt x="33" y="34"/>
                          </a:lnTo>
                          <a:lnTo>
                            <a:pt x="44" y="43"/>
                          </a:lnTo>
                          <a:lnTo>
                            <a:pt x="40" y="31"/>
                          </a:lnTo>
                          <a:lnTo>
                            <a:pt x="52" y="31"/>
                          </a:lnTo>
                          <a:lnTo>
                            <a:pt x="42" y="24"/>
                          </a:lnTo>
                          <a:lnTo>
                            <a:pt x="50" y="19"/>
                          </a:lnTo>
                          <a:lnTo>
                            <a:pt x="40" y="17"/>
                          </a:lnTo>
                          <a:lnTo>
                            <a:pt x="44" y="10"/>
                          </a:lnTo>
                          <a:lnTo>
                            <a:pt x="35" y="12"/>
                          </a:lnTo>
                          <a:lnTo>
                            <a:pt x="35" y="0"/>
                          </a:lnTo>
                          <a:lnTo>
                            <a:pt x="26" y="1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74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1139" y="2735"/>
                      <a:ext cx="22" cy="23"/>
                    </a:xfrm>
                    <a:custGeom>
                      <a:avLst/>
                      <a:gdLst>
                        <a:gd name="T0" fmla="*/ 2 w 45"/>
                        <a:gd name="T1" fmla="*/ 2 h 45"/>
                        <a:gd name="T2" fmla="*/ 2 w 45"/>
                        <a:gd name="T3" fmla="*/ 1 h 45"/>
                        <a:gd name="T4" fmla="*/ 1 w 45"/>
                        <a:gd name="T5" fmla="*/ 2 h 45"/>
                        <a:gd name="T6" fmla="*/ 0 w 45"/>
                        <a:gd name="T7" fmla="*/ 1 h 45"/>
                        <a:gd name="T8" fmla="*/ 1 w 45"/>
                        <a:gd name="T9" fmla="*/ 2 h 45"/>
                        <a:gd name="T10" fmla="*/ 0 w 45"/>
                        <a:gd name="T11" fmla="*/ 3 h 45"/>
                        <a:gd name="T12" fmla="*/ 1 w 45"/>
                        <a:gd name="T13" fmla="*/ 4 h 45"/>
                        <a:gd name="T14" fmla="*/ 0 w 45"/>
                        <a:gd name="T15" fmla="*/ 4 h 45"/>
                        <a:gd name="T16" fmla="*/ 1 w 45"/>
                        <a:gd name="T17" fmla="*/ 4 h 45"/>
                        <a:gd name="T18" fmla="*/ 1 w 45"/>
                        <a:gd name="T19" fmla="*/ 5 h 45"/>
                        <a:gd name="T20" fmla="*/ 1 w 45"/>
                        <a:gd name="T21" fmla="*/ 5 h 45"/>
                        <a:gd name="T22" fmla="*/ 2 w 45"/>
                        <a:gd name="T23" fmla="*/ 6 h 45"/>
                        <a:gd name="T24" fmla="*/ 2 w 45"/>
                        <a:gd name="T25" fmla="*/ 4 h 45"/>
                        <a:gd name="T26" fmla="*/ 3 w 45"/>
                        <a:gd name="T27" fmla="*/ 6 h 45"/>
                        <a:gd name="T28" fmla="*/ 3 w 45"/>
                        <a:gd name="T29" fmla="*/ 4 h 45"/>
                        <a:gd name="T30" fmla="*/ 4 w 45"/>
                        <a:gd name="T31" fmla="*/ 5 h 45"/>
                        <a:gd name="T32" fmla="*/ 4 w 45"/>
                        <a:gd name="T33" fmla="*/ 4 h 45"/>
                        <a:gd name="T34" fmla="*/ 5 w 45"/>
                        <a:gd name="T35" fmla="*/ 4 h 45"/>
                        <a:gd name="T36" fmla="*/ 4 w 45"/>
                        <a:gd name="T37" fmla="*/ 3 h 45"/>
                        <a:gd name="T38" fmla="*/ 5 w 45"/>
                        <a:gd name="T39" fmla="*/ 3 h 45"/>
                        <a:gd name="T40" fmla="*/ 4 w 45"/>
                        <a:gd name="T41" fmla="*/ 2 h 45"/>
                        <a:gd name="T42" fmla="*/ 4 w 45"/>
                        <a:gd name="T43" fmla="*/ 2 h 45"/>
                        <a:gd name="T44" fmla="*/ 3 w 45"/>
                        <a:gd name="T45" fmla="*/ 2 h 45"/>
                        <a:gd name="T46" fmla="*/ 3 w 45"/>
                        <a:gd name="T47" fmla="*/ 0 h 45"/>
                        <a:gd name="T48" fmla="*/ 2 w 45"/>
                        <a:gd name="T49" fmla="*/ 2 h 4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45" h="45">
                          <a:moveTo>
                            <a:pt x="22" y="12"/>
                          </a:moveTo>
                          <a:lnTo>
                            <a:pt x="17" y="6"/>
                          </a:lnTo>
                          <a:lnTo>
                            <a:pt x="15" y="14"/>
                          </a:lnTo>
                          <a:lnTo>
                            <a:pt x="0" y="6"/>
                          </a:lnTo>
                          <a:lnTo>
                            <a:pt x="9" y="16"/>
                          </a:lnTo>
                          <a:lnTo>
                            <a:pt x="0" y="18"/>
                          </a:lnTo>
                          <a:lnTo>
                            <a:pt x="9" y="25"/>
                          </a:lnTo>
                          <a:lnTo>
                            <a:pt x="0" y="30"/>
                          </a:lnTo>
                          <a:lnTo>
                            <a:pt x="12" y="30"/>
                          </a:lnTo>
                          <a:lnTo>
                            <a:pt x="10" y="37"/>
                          </a:lnTo>
                          <a:lnTo>
                            <a:pt x="15" y="33"/>
                          </a:lnTo>
                          <a:lnTo>
                            <a:pt x="17" y="45"/>
                          </a:lnTo>
                          <a:lnTo>
                            <a:pt x="22" y="31"/>
                          </a:lnTo>
                          <a:lnTo>
                            <a:pt x="28" y="42"/>
                          </a:lnTo>
                          <a:lnTo>
                            <a:pt x="29" y="30"/>
                          </a:lnTo>
                          <a:lnTo>
                            <a:pt x="38" y="38"/>
                          </a:lnTo>
                          <a:lnTo>
                            <a:pt x="34" y="26"/>
                          </a:lnTo>
                          <a:lnTo>
                            <a:pt x="45" y="28"/>
                          </a:lnTo>
                          <a:lnTo>
                            <a:pt x="36" y="21"/>
                          </a:lnTo>
                          <a:lnTo>
                            <a:pt x="43" y="18"/>
                          </a:lnTo>
                          <a:lnTo>
                            <a:pt x="34" y="16"/>
                          </a:lnTo>
                          <a:lnTo>
                            <a:pt x="38" y="9"/>
                          </a:lnTo>
                          <a:lnTo>
                            <a:pt x="29" y="11"/>
                          </a:lnTo>
                          <a:lnTo>
                            <a:pt x="29" y="0"/>
                          </a:lnTo>
                          <a:lnTo>
                            <a:pt x="22" y="1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75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1141" y="2737"/>
                      <a:ext cx="19" cy="19"/>
                    </a:xfrm>
                    <a:custGeom>
                      <a:avLst/>
                      <a:gdLst>
                        <a:gd name="T0" fmla="*/ 3 w 38"/>
                        <a:gd name="T1" fmla="*/ 2 h 38"/>
                        <a:gd name="T2" fmla="*/ 2 w 38"/>
                        <a:gd name="T3" fmla="*/ 1 h 38"/>
                        <a:gd name="T4" fmla="*/ 2 w 38"/>
                        <a:gd name="T5" fmla="*/ 2 h 38"/>
                        <a:gd name="T6" fmla="*/ 0 w 38"/>
                        <a:gd name="T7" fmla="*/ 1 h 38"/>
                        <a:gd name="T8" fmla="*/ 2 w 38"/>
                        <a:gd name="T9" fmla="*/ 2 h 38"/>
                        <a:gd name="T10" fmla="*/ 0 w 38"/>
                        <a:gd name="T11" fmla="*/ 2 h 38"/>
                        <a:gd name="T12" fmla="*/ 1 w 38"/>
                        <a:gd name="T13" fmla="*/ 3 h 38"/>
                        <a:gd name="T14" fmla="*/ 0 w 38"/>
                        <a:gd name="T15" fmla="*/ 4 h 38"/>
                        <a:gd name="T16" fmla="*/ 2 w 38"/>
                        <a:gd name="T17" fmla="*/ 3 h 38"/>
                        <a:gd name="T18" fmla="*/ 2 w 38"/>
                        <a:gd name="T19" fmla="*/ 4 h 38"/>
                        <a:gd name="T20" fmla="*/ 2 w 38"/>
                        <a:gd name="T21" fmla="*/ 4 h 38"/>
                        <a:gd name="T22" fmla="*/ 2 w 38"/>
                        <a:gd name="T23" fmla="*/ 5 h 38"/>
                        <a:gd name="T24" fmla="*/ 3 w 38"/>
                        <a:gd name="T25" fmla="*/ 4 h 38"/>
                        <a:gd name="T26" fmla="*/ 3 w 38"/>
                        <a:gd name="T27" fmla="*/ 5 h 38"/>
                        <a:gd name="T28" fmla="*/ 4 w 38"/>
                        <a:gd name="T29" fmla="*/ 4 h 38"/>
                        <a:gd name="T30" fmla="*/ 4 w 38"/>
                        <a:gd name="T31" fmla="*/ 4 h 38"/>
                        <a:gd name="T32" fmla="*/ 4 w 38"/>
                        <a:gd name="T33" fmla="*/ 3 h 38"/>
                        <a:gd name="T34" fmla="*/ 5 w 38"/>
                        <a:gd name="T35" fmla="*/ 3 h 38"/>
                        <a:gd name="T36" fmla="*/ 4 w 38"/>
                        <a:gd name="T37" fmla="*/ 3 h 38"/>
                        <a:gd name="T38" fmla="*/ 5 w 38"/>
                        <a:gd name="T39" fmla="*/ 2 h 38"/>
                        <a:gd name="T40" fmla="*/ 4 w 38"/>
                        <a:gd name="T41" fmla="*/ 2 h 38"/>
                        <a:gd name="T42" fmla="*/ 5 w 38"/>
                        <a:gd name="T43" fmla="*/ 1 h 38"/>
                        <a:gd name="T44" fmla="*/ 4 w 38"/>
                        <a:gd name="T45" fmla="*/ 1 h 38"/>
                        <a:gd name="T46" fmla="*/ 4 w 38"/>
                        <a:gd name="T47" fmla="*/ 0 h 38"/>
                        <a:gd name="T48" fmla="*/ 3 w 38"/>
                        <a:gd name="T49" fmla="*/ 2 h 3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8" h="38">
                          <a:moveTo>
                            <a:pt x="19" y="10"/>
                          </a:moveTo>
                          <a:lnTo>
                            <a:pt x="14" y="3"/>
                          </a:lnTo>
                          <a:lnTo>
                            <a:pt x="12" y="10"/>
                          </a:lnTo>
                          <a:lnTo>
                            <a:pt x="0" y="3"/>
                          </a:lnTo>
                          <a:lnTo>
                            <a:pt x="9" y="14"/>
                          </a:lnTo>
                          <a:lnTo>
                            <a:pt x="0" y="15"/>
                          </a:lnTo>
                          <a:lnTo>
                            <a:pt x="7" y="21"/>
                          </a:lnTo>
                          <a:lnTo>
                            <a:pt x="0" y="26"/>
                          </a:lnTo>
                          <a:lnTo>
                            <a:pt x="11" y="24"/>
                          </a:lnTo>
                          <a:lnTo>
                            <a:pt x="9" y="31"/>
                          </a:lnTo>
                          <a:lnTo>
                            <a:pt x="14" y="27"/>
                          </a:lnTo>
                          <a:lnTo>
                            <a:pt x="16" y="38"/>
                          </a:lnTo>
                          <a:lnTo>
                            <a:pt x="19" y="26"/>
                          </a:lnTo>
                          <a:lnTo>
                            <a:pt x="23" y="34"/>
                          </a:lnTo>
                          <a:lnTo>
                            <a:pt x="25" y="26"/>
                          </a:lnTo>
                          <a:lnTo>
                            <a:pt x="31" y="31"/>
                          </a:lnTo>
                          <a:lnTo>
                            <a:pt x="30" y="22"/>
                          </a:lnTo>
                          <a:lnTo>
                            <a:pt x="38" y="22"/>
                          </a:lnTo>
                          <a:lnTo>
                            <a:pt x="31" y="19"/>
                          </a:lnTo>
                          <a:lnTo>
                            <a:pt x="37" y="14"/>
                          </a:lnTo>
                          <a:lnTo>
                            <a:pt x="30" y="12"/>
                          </a:lnTo>
                          <a:lnTo>
                            <a:pt x="33" y="7"/>
                          </a:lnTo>
                          <a:lnTo>
                            <a:pt x="25" y="8"/>
                          </a:lnTo>
                          <a:lnTo>
                            <a:pt x="26" y="0"/>
                          </a:lnTo>
                          <a:lnTo>
                            <a:pt x="19" y="1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76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1142" y="2739"/>
                      <a:ext cx="16" cy="15"/>
                    </a:xfrm>
                    <a:custGeom>
                      <a:avLst/>
                      <a:gdLst>
                        <a:gd name="T0" fmla="*/ 2 w 31"/>
                        <a:gd name="T1" fmla="*/ 1 h 31"/>
                        <a:gd name="T2" fmla="*/ 2 w 31"/>
                        <a:gd name="T3" fmla="*/ 0 h 31"/>
                        <a:gd name="T4" fmla="*/ 2 w 31"/>
                        <a:gd name="T5" fmla="*/ 1 h 31"/>
                        <a:gd name="T6" fmla="*/ 0 w 31"/>
                        <a:gd name="T7" fmla="*/ 0 h 31"/>
                        <a:gd name="T8" fmla="*/ 1 w 31"/>
                        <a:gd name="T9" fmla="*/ 1 h 31"/>
                        <a:gd name="T10" fmla="*/ 0 w 31"/>
                        <a:gd name="T11" fmla="*/ 1 h 31"/>
                        <a:gd name="T12" fmla="*/ 1 w 31"/>
                        <a:gd name="T13" fmla="*/ 2 h 31"/>
                        <a:gd name="T14" fmla="*/ 0 w 31"/>
                        <a:gd name="T15" fmla="*/ 2 h 31"/>
                        <a:gd name="T16" fmla="*/ 1 w 31"/>
                        <a:gd name="T17" fmla="*/ 2 h 31"/>
                        <a:gd name="T18" fmla="*/ 1 w 31"/>
                        <a:gd name="T19" fmla="*/ 3 h 31"/>
                        <a:gd name="T20" fmla="*/ 2 w 31"/>
                        <a:gd name="T21" fmla="*/ 2 h 31"/>
                        <a:gd name="T22" fmla="*/ 2 w 31"/>
                        <a:gd name="T23" fmla="*/ 3 h 31"/>
                        <a:gd name="T24" fmla="*/ 2 w 31"/>
                        <a:gd name="T25" fmla="*/ 2 h 31"/>
                        <a:gd name="T26" fmla="*/ 3 w 31"/>
                        <a:gd name="T27" fmla="*/ 3 h 31"/>
                        <a:gd name="T28" fmla="*/ 3 w 31"/>
                        <a:gd name="T29" fmla="*/ 2 h 31"/>
                        <a:gd name="T30" fmla="*/ 4 w 31"/>
                        <a:gd name="T31" fmla="*/ 3 h 31"/>
                        <a:gd name="T32" fmla="*/ 3 w 31"/>
                        <a:gd name="T33" fmla="*/ 2 h 31"/>
                        <a:gd name="T34" fmla="*/ 4 w 31"/>
                        <a:gd name="T35" fmla="*/ 2 h 31"/>
                        <a:gd name="T36" fmla="*/ 4 w 31"/>
                        <a:gd name="T37" fmla="*/ 2 h 31"/>
                        <a:gd name="T38" fmla="*/ 4 w 31"/>
                        <a:gd name="T39" fmla="*/ 1 h 31"/>
                        <a:gd name="T40" fmla="*/ 3 w 31"/>
                        <a:gd name="T41" fmla="*/ 1 h 31"/>
                        <a:gd name="T42" fmla="*/ 4 w 31"/>
                        <a:gd name="T43" fmla="*/ 0 h 31"/>
                        <a:gd name="T44" fmla="*/ 3 w 31"/>
                        <a:gd name="T45" fmla="*/ 0 h 31"/>
                        <a:gd name="T46" fmla="*/ 3 w 31"/>
                        <a:gd name="T47" fmla="*/ 0 h 31"/>
                        <a:gd name="T48" fmla="*/ 2 w 31"/>
                        <a:gd name="T49" fmla="*/ 1 h 3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1" h="31">
                          <a:moveTo>
                            <a:pt x="15" y="9"/>
                          </a:moveTo>
                          <a:lnTo>
                            <a:pt x="12" y="4"/>
                          </a:lnTo>
                          <a:lnTo>
                            <a:pt x="10" y="9"/>
                          </a:lnTo>
                          <a:lnTo>
                            <a:pt x="0" y="4"/>
                          </a:lnTo>
                          <a:lnTo>
                            <a:pt x="7" y="11"/>
                          </a:lnTo>
                          <a:lnTo>
                            <a:pt x="0" y="12"/>
                          </a:lnTo>
                          <a:lnTo>
                            <a:pt x="5" y="18"/>
                          </a:lnTo>
                          <a:lnTo>
                            <a:pt x="0" y="21"/>
                          </a:lnTo>
                          <a:lnTo>
                            <a:pt x="8" y="19"/>
                          </a:lnTo>
                          <a:lnTo>
                            <a:pt x="7" y="26"/>
                          </a:lnTo>
                          <a:lnTo>
                            <a:pt x="10" y="23"/>
                          </a:lnTo>
                          <a:lnTo>
                            <a:pt x="12" y="31"/>
                          </a:lnTo>
                          <a:lnTo>
                            <a:pt x="15" y="21"/>
                          </a:lnTo>
                          <a:lnTo>
                            <a:pt x="19" y="28"/>
                          </a:lnTo>
                          <a:lnTo>
                            <a:pt x="21" y="21"/>
                          </a:lnTo>
                          <a:lnTo>
                            <a:pt x="26" y="26"/>
                          </a:lnTo>
                          <a:lnTo>
                            <a:pt x="24" y="19"/>
                          </a:lnTo>
                          <a:lnTo>
                            <a:pt x="31" y="19"/>
                          </a:lnTo>
                          <a:lnTo>
                            <a:pt x="26" y="16"/>
                          </a:lnTo>
                          <a:lnTo>
                            <a:pt x="29" y="12"/>
                          </a:lnTo>
                          <a:lnTo>
                            <a:pt x="24" y="11"/>
                          </a:lnTo>
                          <a:lnTo>
                            <a:pt x="26" y="7"/>
                          </a:lnTo>
                          <a:lnTo>
                            <a:pt x="21" y="7"/>
                          </a:lnTo>
                          <a:lnTo>
                            <a:pt x="21" y="0"/>
                          </a:lnTo>
                          <a:lnTo>
                            <a:pt x="15" y="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77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1144" y="2740"/>
                      <a:ext cx="12" cy="12"/>
                    </a:xfrm>
                    <a:custGeom>
                      <a:avLst/>
                      <a:gdLst>
                        <a:gd name="T0" fmla="*/ 2 w 24"/>
                        <a:gd name="T1" fmla="*/ 1 h 24"/>
                        <a:gd name="T2" fmla="*/ 2 w 24"/>
                        <a:gd name="T3" fmla="*/ 1 h 24"/>
                        <a:gd name="T4" fmla="*/ 2 w 24"/>
                        <a:gd name="T5" fmla="*/ 1 h 24"/>
                        <a:gd name="T6" fmla="*/ 0 w 24"/>
                        <a:gd name="T7" fmla="*/ 1 h 24"/>
                        <a:gd name="T8" fmla="*/ 1 w 24"/>
                        <a:gd name="T9" fmla="*/ 1 h 24"/>
                        <a:gd name="T10" fmla="*/ 0 w 24"/>
                        <a:gd name="T11" fmla="*/ 2 h 24"/>
                        <a:gd name="T12" fmla="*/ 1 w 24"/>
                        <a:gd name="T13" fmla="*/ 2 h 24"/>
                        <a:gd name="T14" fmla="*/ 0 w 24"/>
                        <a:gd name="T15" fmla="*/ 2 h 24"/>
                        <a:gd name="T16" fmla="*/ 1 w 24"/>
                        <a:gd name="T17" fmla="*/ 2 h 24"/>
                        <a:gd name="T18" fmla="*/ 1 w 24"/>
                        <a:gd name="T19" fmla="*/ 3 h 24"/>
                        <a:gd name="T20" fmla="*/ 2 w 24"/>
                        <a:gd name="T21" fmla="*/ 3 h 24"/>
                        <a:gd name="T22" fmla="*/ 2 w 24"/>
                        <a:gd name="T23" fmla="*/ 3 h 24"/>
                        <a:gd name="T24" fmla="*/ 2 w 24"/>
                        <a:gd name="T25" fmla="*/ 3 h 24"/>
                        <a:gd name="T26" fmla="*/ 2 w 24"/>
                        <a:gd name="T27" fmla="*/ 3 h 24"/>
                        <a:gd name="T28" fmla="*/ 2 w 24"/>
                        <a:gd name="T29" fmla="*/ 2 h 24"/>
                        <a:gd name="T30" fmla="*/ 3 w 24"/>
                        <a:gd name="T31" fmla="*/ 3 h 24"/>
                        <a:gd name="T32" fmla="*/ 3 w 24"/>
                        <a:gd name="T33" fmla="*/ 2 h 24"/>
                        <a:gd name="T34" fmla="*/ 3 w 24"/>
                        <a:gd name="T35" fmla="*/ 2 h 24"/>
                        <a:gd name="T36" fmla="*/ 3 w 24"/>
                        <a:gd name="T37" fmla="*/ 2 h 24"/>
                        <a:gd name="T38" fmla="*/ 3 w 24"/>
                        <a:gd name="T39" fmla="*/ 1 h 24"/>
                        <a:gd name="T40" fmla="*/ 3 w 24"/>
                        <a:gd name="T41" fmla="*/ 1 h 24"/>
                        <a:gd name="T42" fmla="*/ 3 w 24"/>
                        <a:gd name="T43" fmla="*/ 1 h 24"/>
                        <a:gd name="T44" fmla="*/ 2 w 24"/>
                        <a:gd name="T45" fmla="*/ 1 h 24"/>
                        <a:gd name="T46" fmla="*/ 2 w 24"/>
                        <a:gd name="T47" fmla="*/ 0 h 24"/>
                        <a:gd name="T48" fmla="*/ 2 w 24"/>
                        <a:gd name="T49" fmla="*/ 1 h 2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4" h="24">
                          <a:moveTo>
                            <a:pt x="12" y="7"/>
                          </a:moveTo>
                          <a:lnTo>
                            <a:pt x="9" y="1"/>
                          </a:lnTo>
                          <a:lnTo>
                            <a:pt x="9" y="7"/>
                          </a:lnTo>
                          <a:lnTo>
                            <a:pt x="0" y="1"/>
                          </a:lnTo>
                          <a:lnTo>
                            <a:pt x="5" y="8"/>
                          </a:lnTo>
                          <a:lnTo>
                            <a:pt x="0" y="10"/>
                          </a:lnTo>
                          <a:lnTo>
                            <a:pt x="4" y="14"/>
                          </a:lnTo>
                          <a:lnTo>
                            <a:pt x="0" y="15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9" y="17"/>
                          </a:lnTo>
                          <a:lnTo>
                            <a:pt x="9" y="24"/>
                          </a:lnTo>
                          <a:lnTo>
                            <a:pt x="12" y="17"/>
                          </a:lnTo>
                          <a:lnTo>
                            <a:pt x="16" y="22"/>
                          </a:lnTo>
                          <a:lnTo>
                            <a:pt x="16" y="15"/>
                          </a:lnTo>
                          <a:lnTo>
                            <a:pt x="21" y="20"/>
                          </a:lnTo>
                          <a:lnTo>
                            <a:pt x="19" y="14"/>
                          </a:lnTo>
                          <a:lnTo>
                            <a:pt x="24" y="15"/>
                          </a:lnTo>
                          <a:lnTo>
                            <a:pt x="19" y="12"/>
                          </a:lnTo>
                          <a:lnTo>
                            <a:pt x="24" y="8"/>
                          </a:lnTo>
                          <a:lnTo>
                            <a:pt x="19" y="8"/>
                          </a:lnTo>
                          <a:lnTo>
                            <a:pt x="21" y="5"/>
                          </a:lnTo>
                          <a:lnTo>
                            <a:pt x="16" y="5"/>
                          </a:lnTo>
                          <a:lnTo>
                            <a:pt x="16" y="0"/>
                          </a:lnTo>
                          <a:lnTo>
                            <a:pt x="12" y="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78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1146" y="2742"/>
                      <a:ext cx="8" cy="9"/>
                    </a:xfrm>
                    <a:custGeom>
                      <a:avLst/>
                      <a:gdLst>
                        <a:gd name="T0" fmla="*/ 1 w 17"/>
                        <a:gd name="T1" fmla="*/ 1 h 17"/>
                        <a:gd name="T2" fmla="*/ 0 w 17"/>
                        <a:gd name="T3" fmla="*/ 1 h 17"/>
                        <a:gd name="T4" fmla="*/ 0 w 17"/>
                        <a:gd name="T5" fmla="*/ 1 h 17"/>
                        <a:gd name="T6" fmla="*/ 0 w 17"/>
                        <a:gd name="T7" fmla="*/ 1 h 17"/>
                        <a:gd name="T8" fmla="*/ 0 w 17"/>
                        <a:gd name="T9" fmla="*/ 1 h 17"/>
                        <a:gd name="T10" fmla="*/ 0 w 17"/>
                        <a:gd name="T11" fmla="*/ 1 h 17"/>
                        <a:gd name="T12" fmla="*/ 0 w 17"/>
                        <a:gd name="T13" fmla="*/ 2 h 17"/>
                        <a:gd name="T14" fmla="*/ 0 w 17"/>
                        <a:gd name="T15" fmla="*/ 2 h 17"/>
                        <a:gd name="T16" fmla="*/ 0 w 17"/>
                        <a:gd name="T17" fmla="*/ 2 h 17"/>
                        <a:gd name="T18" fmla="*/ 0 w 17"/>
                        <a:gd name="T19" fmla="*/ 2 h 17"/>
                        <a:gd name="T20" fmla="*/ 0 w 17"/>
                        <a:gd name="T21" fmla="*/ 2 h 17"/>
                        <a:gd name="T22" fmla="*/ 0 w 17"/>
                        <a:gd name="T23" fmla="*/ 3 h 17"/>
                        <a:gd name="T24" fmla="*/ 1 w 17"/>
                        <a:gd name="T25" fmla="*/ 2 h 17"/>
                        <a:gd name="T26" fmla="*/ 1 w 17"/>
                        <a:gd name="T27" fmla="*/ 2 h 17"/>
                        <a:gd name="T28" fmla="*/ 1 w 17"/>
                        <a:gd name="T29" fmla="*/ 2 h 17"/>
                        <a:gd name="T30" fmla="*/ 1 w 17"/>
                        <a:gd name="T31" fmla="*/ 2 h 17"/>
                        <a:gd name="T32" fmla="*/ 1 w 17"/>
                        <a:gd name="T33" fmla="*/ 2 h 17"/>
                        <a:gd name="T34" fmla="*/ 2 w 17"/>
                        <a:gd name="T35" fmla="*/ 2 h 17"/>
                        <a:gd name="T36" fmla="*/ 1 w 17"/>
                        <a:gd name="T37" fmla="*/ 2 h 17"/>
                        <a:gd name="T38" fmla="*/ 2 w 17"/>
                        <a:gd name="T39" fmla="*/ 1 h 17"/>
                        <a:gd name="T40" fmla="*/ 1 w 17"/>
                        <a:gd name="T41" fmla="*/ 1 h 17"/>
                        <a:gd name="T42" fmla="*/ 1 w 17"/>
                        <a:gd name="T43" fmla="*/ 1 h 17"/>
                        <a:gd name="T44" fmla="*/ 1 w 17"/>
                        <a:gd name="T45" fmla="*/ 1 h 17"/>
                        <a:gd name="T46" fmla="*/ 1 w 17"/>
                        <a:gd name="T47" fmla="*/ 0 h 17"/>
                        <a:gd name="T48" fmla="*/ 1 w 17"/>
                        <a:gd name="T49" fmla="*/ 1 h 1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5"/>
                          </a:moveTo>
                          <a:lnTo>
                            <a:pt x="7" y="2"/>
                          </a:lnTo>
                          <a:lnTo>
                            <a:pt x="5" y="5"/>
                          </a:lnTo>
                          <a:lnTo>
                            <a:pt x="0" y="2"/>
                          </a:lnTo>
                          <a:lnTo>
                            <a:pt x="3" y="5"/>
                          </a:lnTo>
                          <a:lnTo>
                            <a:pt x="0" y="7"/>
                          </a:lnTo>
                          <a:lnTo>
                            <a:pt x="3" y="9"/>
                          </a:lnTo>
                          <a:lnTo>
                            <a:pt x="0" y="12"/>
                          </a:lnTo>
                          <a:lnTo>
                            <a:pt x="5" y="11"/>
                          </a:lnTo>
                          <a:lnTo>
                            <a:pt x="3" y="14"/>
                          </a:lnTo>
                          <a:lnTo>
                            <a:pt x="7" y="12"/>
                          </a:lnTo>
                          <a:lnTo>
                            <a:pt x="7" y="17"/>
                          </a:lnTo>
                          <a:lnTo>
                            <a:pt x="8" y="12"/>
                          </a:lnTo>
                          <a:lnTo>
                            <a:pt x="10" y="16"/>
                          </a:lnTo>
                          <a:lnTo>
                            <a:pt x="10" y="12"/>
                          </a:lnTo>
                          <a:lnTo>
                            <a:pt x="14" y="14"/>
                          </a:lnTo>
                          <a:lnTo>
                            <a:pt x="14" y="11"/>
                          </a:lnTo>
                          <a:lnTo>
                            <a:pt x="17" y="11"/>
                          </a:lnTo>
                          <a:lnTo>
                            <a:pt x="14" y="9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4" y="4"/>
                          </a:lnTo>
                          <a:lnTo>
                            <a:pt x="12" y="4"/>
                          </a:lnTo>
                          <a:lnTo>
                            <a:pt x="12" y="0"/>
                          </a:lnTo>
                          <a:lnTo>
                            <a:pt x="8" y="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79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1148" y="2744"/>
                      <a:ext cx="5" cy="5"/>
                    </a:xfrm>
                    <a:custGeom>
                      <a:avLst/>
                      <a:gdLst>
                        <a:gd name="T0" fmla="*/ 0 w 11"/>
                        <a:gd name="T1" fmla="*/ 1 h 10"/>
                        <a:gd name="T2" fmla="*/ 0 w 11"/>
                        <a:gd name="T3" fmla="*/ 1 h 10"/>
                        <a:gd name="T4" fmla="*/ 0 w 11"/>
                        <a:gd name="T5" fmla="*/ 1 h 10"/>
                        <a:gd name="T6" fmla="*/ 0 w 11"/>
                        <a:gd name="T7" fmla="*/ 1 h 10"/>
                        <a:gd name="T8" fmla="*/ 0 w 11"/>
                        <a:gd name="T9" fmla="*/ 1 h 10"/>
                        <a:gd name="T10" fmla="*/ 0 w 11"/>
                        <a:gd name="T11" fmla="*/ 1 h 10"/>
                        <a:gd name="T12" fmla="*/ 0 w 11"/>
                        <a:gd name="T13" fmla="*/ 1 h 10"/>
                        <a:gd name="T14" fmla="*/ 0 w 11"/>
                        <a:gd name="T15" fmla="*/ 1 h 10"/>
                        <a:gd name="T16" fmla="*/ 0 w 11"/>
                        <a:gd name="T17" fmla="*/ 1 h 10"/>
                        <a:gd name="T18" fmla="*/ 0 w 11"/>
                        <a:gd name="T19" fmla="*/ 1 h 10"/>
                        <a:gd name="T20" fmla="*/ 0 w 11"/>
                        <a:gd name="T21" fmla="*/ 1 h 10"/>
                        <a:gd name="T22" fmla="*/ 0 w 11"/>
                        <a:gd name="T23" fmla="*/ 2 h 10"/>
                        <a:gd name="T24" fmla="*/ 0 w 11"/>
                        <a:gd name="T25" fmla="*/ 1 h 10"/>
                        <a:gd name="T26" fmla="*/ 0 w 11"/>
                        <a:gd name="T27" fmla="*/ 1 h 10"/>
                        <a:gd name="T28" fmla="*/ 0 w 11"/>
                        <a:gd name="T29" fmla="*/ 1 h 10"/>
                        <a:gd name="T30" fmla="*/ 1 w 11"/>
                        <a:gd name="T31" fmla="*/ 1 h 10"/>
                        <a:gd name="T32" fmla="*/ 1 w 11"/>
                        <a:gd name="T33" fmla="*/ 1 h 10"/>
                        <a:gd name="T34" fmla="*/ 1 w 11"/>
                        <a:gd name="T35" fmla="*/ 1 h 10"/>
                        <a:gd name="T36" fmla="*/ 1 w 11"/>
                        <a:gd name="T37" fmla="*/ 1 h 10"/>
                        <a:gd name="T38" fmla="*/ 1 w 11"/>
                        <a:gd name="T39" fmla="*/ 1 h 10"/>
                        <a:gd name="T40" fmla="*/ 1 w 11"/>
                        <a:gd name="T41" fmla="*/ 1 h 10"/>
                        <a:gd name="T42" fmla="*/ 1 w 11"/>
                        <a:gd name="T43" fmla="*/ 1 h 10"/>
                        <a:gd name="T44" fmla="*/ 0 w 11"/>
                        <a:gd name="T45" fmla="*/ 1 h 10"/>
                        <a:gd name="T46" fmla="*/ 0 w 11"/>
                        <a:gd name="T47" fmla="*/ 0 h 10"/>
                        <a:gd name="T48" fmla="*/ 0 w 11"/>
                        <a:gd name="T49" fmla="*/ 1 h 1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1" h="10">
                          <a:moveTo>
                            <a:pt x="5" y="3"/>
                          </a:moveTo>
                          <a:lnTo>
                            <a:pt x="4" y="1"/>
                          </a:lnTo>
                          <a:lnTo>
                            <a:pt x="4" y="3"/>
                          </a:lnTo>
                          <a:lnTo>
                            <a:pt x="0" y="1"/>
                          </a:lnTo>
                          <a:lnTo>
                            <a:pt x="2" y="3"/>
                          </a:lnTo>
                          <a:lnTo>
                            <a:pt x="0" y="3"/>
                          </a:lnTo>
                          <a:lnTo>
                            <a:pt x="2" y="5"/>
                          </a:lnTo>
                          <a:lnTo>
                            <a:pt x="0" y="7"/>
                          </a:lnTo>
                          <a:lnTo>
                            <a:pt x="4" y="7"/>
                          </a:lnTo>
                          <a:lnTo>
                            <a:pt x="2" y="8"/>
                          </a:lnTo>
                          <a:lnTo>
                            <a:pt x="4" y="7"/>
                          </a:lnTo>
                          <a:lnTo>
                            <a:pt x="4" y="10"/>
                          </a:lnTo>
                          <a:lnTo>
                            <a:pt x="5" y="7"/>
                          </a:lnTo>
                          <a:lnTo>
                            <a:pt x="7" y="8"/>
                          </a:lnTo>
                          <a:lnTo>
                            <a:pt x="7" y="7"/>
                          </a:lnTo>
                          <a:lnTo>
                            <a:pt x="9" y="8"/>
                          </a:lnTo>
                          <a:lnTo>
                            <a:pt x="9" y="7"/>
                          </a:lnTo>
                          <a:lnTo>
                            <a:pt x="11" y="7"/>
                          </a:lnTo>
                          <a:lnTo>
                            <a:pt x="9" y="5"/>
                          </a:lnTo>
                          <a:lnTo>
                            <a:pt x="11" y="3"/>
                          </a:lnTo>
                          <a:lnTo>
                            <a:pt x="9" y="3"/>
                          </a:lnTo>
                          <a:lnTo>
                            <a:pt x="9" y="1"/>
                          </a:lnTo>
                          <a:lnTo>
                            <a:pt x="7" y="1"/>
                          </a:lnTo>
                          <a:lnTo>
                            <a:pt x="7" y="0"/>
                          </a:lnTo>
                          <a:lnTo>
                            <a:pt x="5" y="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80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1149" y="2746"/>
                      <a:ext cx="2" cy="1"/>
                    </a:xfrm>
                    <a:custGeom>
                      <a:avLst/>
                      <a:gdLst>
                        <a:gd name="T0" fmla="*/ 1 w 3"/>
                        <a:gd name="T1" fmla="*/ 0 h 4"/>
                        <a:gd name="T2" fmla="*/ 1 w 3"/>
                        <a:gd name="T3" fmla="*/ 0 h 4"/>
                        <a:gd name="T4" fmla="*/ 1 w 3"/>
                        <a:gd name="T5" fmla="*/ 0 h 4"/>
                        <a:gd name="T6" fmla="*/ 0 w 3"/>
                        <a:gd name="T7" fmla="*/ 0 h 4"/>
                        <a:gd name="T8" fmla="*/ 0 w 3"/>
                        <a:gd name="T9" fmla="*/ 0 h 4"/>
                        <a:gd name="T10" fmla="*/ 0 w 3"/>
                        <a:gd name="T11" fmla="*/ 0 h 4"/>
                        <a:gd name="T12" fmla="*/ 0 w 3"/>
                        <a:gd name="T13" fmla="*/ 0 h 4"/>
                        <a:gd name="T14" fmla="*/ 0 w 3"/>
                        <a:gd name="T15" fmla="*/ 0 h 4"/>
                        <a:gd name="T16" fmla="*/ 1 w 3"/>
                        <a:gd name="T17" fmla="*/ 0 h 4"/>
                        <a:gd name="T18" fmla="*/ 0 w 3"/>
                        <a:gd name="T19" fmla="*/ 0 h 4"/>
                        <a:gd name="T20" fmla="*/ 1 w 3"/>
                        <a:gd name="T21" fmla="*/ 0 h 4"/>
                        <a:gd name="T22" fmla="*/ 1 w 3"/>
                        <a:gd name="T23" fmla="*/ 0 h 4"/>
                        <a:gd name="T24" fmla="*/ 1 w 3"/>
                        <a:gd name="T25" fmla="*/ 0 h 4"/>
                        <a:gd name="T26" fmla="*/ 1 w 3"/>
                        <a:gd name="T27" fmla="*/ 0 h 4"/>
                        <a:gd name="T28" fmla="*/ 1 w 3"/>
                        <a:gd name="T29" fmla="*/ 0 h 4"/>
                        <a:gd name="T30" fmla="*/ 1 w 3"/>
                        <a:gd name="T31" fmla="*/ 0 h 4"/>
                        <a:gd name="T32" fmla="*/ 1 w 3"/>
                        <a:gd name="T33" fmla="*/ 0 h 4"/>
                        <a:gd name="T34" fmla="*/ 1 w 3"/>
                        <a:gd name="T35" fmla="*/ 0 h 4"/>
                        <a:gd name="T36" fmla="*/ 1 w 3"/>
                        <a:gd name="T37" fmla="*/ 0 h 4"/>
                        <a:gd name="T38" fmla="*/ 1 w 3"/>
                        <a:gd name="T39" fmla="*/ 0 h 4"/>
                        <a:gd name="T40" fmla="*/ 1 w 3"/>
                        <a:gd name="T41" fmla="*/ 0 h 4"/>
                        <a:gd name="T42" fmla="*/ 1 w 3"/>
                        <a:gd name="T43" fmla="*/ 0 h 4"/>
                        <a:gd name="T44" fmla="*/ 1 w 3"/>
                        <a:gd name="T45" fmla="*/ 0 h 4"/>
                        <a:gd name="T46" fmla="*/ 1 w 3"/>
                        <a:gd name="T47" fmla="*/ 0 h 4"/>
                        <a:gd name="T48" fmla="*/ 1 w 3"/>
                        <a:gd name="T49" fmla="*/ 0 h 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1" y="2"/>
                          </a:moveTo>
                          <a:lnTo>
                            <a:pt x="1" y="0"/>
                          </a:lnTo>
                          <a:lnTo>
                            <a:pt x="1" y="2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1" y="2"/>
                          </a:lnTo>
                          <a:lnTo>
                            <a:pt x="0" y="4"/>
                          </a:lnTo>
                          <a:lnTo>
                            <a:pt x="1" y="2"/>
                          </a:lnTo>
                          <a:lnTo>
                            <a:pt x="1" y="4"/>
                          </a:lnTo>
                          <a:lnTo>
                            <a:pt x="1" y="2"/>
                          </a:lnTo>
                          <a:lnTo>
                            <a:pt x="1" y="4"/>
                          </a:lnTo>
                          <a:lnTo>
                            <a:pt x="1" y="2"/>
                          </a:lnTo>
                          <a:lnTo>
                            <a:pt x="3" y="4"/>
                          </a:lnTo>
                          <a:lnTo>
                            <a:pt x="3" y="2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1" y="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  <p:sp>
                <p:nvSpPr>
                  <p:cNvPr id="140" name="Freeform 139"/>
                  <p:cNvSpPr>
                    <a:spLocks/>
                  </p:cNvSpPr>
                  <p:nvPr/>
                </p:nvSpPr>
                <p:spPr bwMode="auto">
                  <a:xfrm>
                    <a:off x="1081" y="2681"/>
                    <a:ext cx="138" cy="130"/>
                  </a:xfrm>
                  <a:custGeom>
                    <a:avLst/>
                    <a:gdLst>
                      <a:gd name="T0" fmla="*/ 18 w 276"/>
                      <a:gd name="T1" fmla="*/ 9 h 260"/>
                      <a:gd name="T2" fmla="*/ 14 w 276"/>
                      <a:gd name="T3" fmla="*/ 4 h 260"/>
                      <a:gd name="T4" fmla="*/ 12 w 276"/>
                      <a:gd name="T5" fmla="*/ 10 h 260"/>
                      <a:gd name="T6" fmla="*/ 1 w 276"/>
                      <a:gd name="T7" fmla="*/ 4 h 260"/>
                      <a:gd name="T8" fmla="*/ 8 w 276"/>
                      <a:gd name="T9" fmla="*/ 12 h 260"/>
                      <a:gd name="T10" fmla="*/ 0 w 276"/>
                      <a:gd name="T11" fmla="*/ 13 h 260"/>
                      <a:gd name="T12" fmla="*/ 7 w 276"/>
                      <a:gd name="T13" fmla="*/ 18 h 260"/>
                      <a:gd name="T14" fmla="*/ 1 w 276"/>
                      <a:gd name="T15" fmla="*/ 22 h 260"/>
                      <a:gd name="T16" fmla="*/ 10 w 276"/>
                      <a:gd name="T17" fmla="*/ 21 h 260"/>
                      <a:gd name="T18" fmla="*/ 8 w 276"/>
                      <a:gd name="T19" fmla="*/ 27 h 260"/>
                      <a:gd name="T20" fmla="*/ 13 w 276"/>
                      <a:gd name="T21" fmla="*/ 24 h 260"/>
                      <a:gd name="T22" fmla="*/ 14 w 276"/>
                      <a:gd name="T23" fmla="*/ 33 h 260"/>
                      <a:gd name="T24" fmla="*/ 17 w 276"/>
                      <a:gd name="T25" fmla="*/ 23 h 260"/>
                      <a:gd name="T26" fmla="*/ 22 w 276"/>
                      <a:gd name="T27" fmla="*/ 30 h 260"/>
                      <a:gd name="T28" fmla="*/ 23 w 276"/>
                      <a:gd name="T29" fmla="*/ 22 h 260"/>
                      <a:gd name="T30" fmla="*/ 29 w 276"/>
                      <a:gd name="T31" fmla="*/ 28 h 260"/>
                      <a:gd name="T32" fmla="*/ 27 w 276"/>
                      <a:gd name="T33" fmla="*/ 20 h 260"/>
                      <a:gd name="T34" fmla="*/ 35 w 276"/>
                      <a:gd name="T35" fmla="*/ 20 h 260"/>
                      <a:gd name="T36" fmla="*/ 29 w 276"/>
                      <a:gd name="T37" fmla="*/ 16 h 260"/>
                      <a:gd name="T38" fmla="*/ 34 w 276"/>
                      <a:gd name="T39" fmla="*/ 13 h 260"/>
                      <a:gd name="T40" fmla="*/ 27 w 276"/>
                      <a:gd name="T41" fmla="*/ 11 h 260"/>
                      <a:gd name="T42" fmla="*/ 30 w 276"/>
                      <a:gd name="T43" fmla="*/ 7 h 260"/>
                      <a:gd name="T44" fmla="*/ 23 w 276"/>
                      <a:gd name="T45" fmla="*/ 8 h 260"/>
                      <a:gd name="T46" fmla="*/ 24 w 276"/>
                      <a:gd name="T47" fmla="*/ 0 h 260"/>
                      <a:gd name="T48" fmla="*/ 18 w 276"/>
                      <a:gd name="T49" fmla="*/ 9 h 26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76" h="260">
                        <a:moveTo>
                          <a:pt x="138" y="70"/>
                        </a:moveTo>
                        <a:lnTo>
                          <a:pt x="107" y="27"/>
                        </a:lnTo>
                        <a:lnTo>
                          <a:pt x="93" y="76"/>
                        </a:lnTo>
                        <a:lnTo>
                          <a:pt x="5" y="27"/>
                        </a:lnTo>
                        <a:lnTo>
                          <a:pt x="59" y="91"/>
                        </a:lnTo>
                        <a:lnTo>
                          <a:pt x="0" y="103"/>
                        </a:lnTo>
                        <a:lnTo>
                          <a:pt x="49" y="141"/>
                        </a:lnTo>
                        <a:lnTo>
                          <a:pt x="2" y="176"/>
                        </a:lnTo>
                        <a:lnTo>
                          <a:pt x="73" y="167"/>
                        </a:lnTo>
                        <a:lnTo>
                          <a:pt x="61" y="212"/>
                        </a:lnTo>
                        <a:lnTo>
                          <a:pt x="99" y="188"/>
                        </a:lnTo>
                        <a:lnTo>
                          <a:pt x="109" y="260"/>
                        </a:lnTo>
                        <a:lnTo>
                          <a:pt x="135" y="179"/>
                        </a:lnTo>
                        <a:lnTo>
                          <a:pt x="169" y="238"/>
                        </a:lnTo>
                        <a:lnTo>
                          <a:pt x="180" y="174"/>
                        </a:lnTo>
                        <a:lnTo>
                          <a:pt x="232" y="217"/>
                        </a:lnTo>
                        <a:lnTo>
                          <a:pt x="216" y="155"/>
                        </a:lnTo>
                        <a:lnTo>
                          <a:pt x="276" y="160"/>
                        </a:lnTo>
                        <a:lnTo>
                          <a:pt x="225" y="126"/>
                        </a:lnTo>
                        <a:lnTo>
                          <a:pt x="270" y="98"/>
                        </a:lnTo>
                        <a:lnTo>
                          <a:pt x="214" y="88"/>
                        </a:lnTo>
                        <a:lnTo>
                          <a:pt x="235" y="53"/>
                        </a:lnTo>
                        <a:lnTo>
                          <a:pt x="181" y="64"/>
                        </a:lnTo>
                        <a:lnTo>
                          <a:pt x="187" y="0"/>
                        </a:lnTo>
                        <a:lnTo>
                          <a:pt x="138" y="7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793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</p:grpSp>
          </p:grpSp>
          <p:grpSp>
            <p:nvGrpSpPr>
              <p:cNvPr id="50" name="Group 49"/>
              <p:cNvGrpSpPr>
                <a:grpSpLocks/>
              </p:cNvGrpSpPr>
              <p:nvPr/>
            </p:nvGrpSpPr>
            <p:grpSpPr bwMode="auto">
              <a:xfrm>
                <a:off x="1265" y="3558"/>
                <a:ext cx="214" cy="139"/>
                <a:chOff x="1217" y="2681"/>
                <a:chExt cx="139" cy="103"/>
              </a:xfrm>
            </p:grpSpPr>
            <p:grpSp>
              <p:nvGrpSpPr>
                <p:cNvPr id="94" name="Group 93"/>
                <p:cNvGrpSpPr>
                  <a:grpSpLocks/>
                </p:cNvGrpSpPr>
                <p:nvPr/>
              </p:nvGrpSpPr>
              <p:grpSpPr bwMode="auto">
                <a:xfrm>
                  <a:off x="1217" y="2681"/>
                  <a:ext cx="139" cy="103"/>
                  <a:chOff x="1217" y="2681"/>
                  <a:chExt cx="139" cy="103"/>
                </a:xfrm>
              </p:grpSpPr>
              <p:sp>
                <p:nvSpPr>
                  <p:cNvPr id="96" name="Freeform 95"/>
                  <p:cNvSpPr>
                    <a:spLocks/>
                  </p:cNvSpPr>
                  <p:nvPr/>
                </p:nvSpPr>
                <p:spPr bwMode="auto">
                  <a:xfrm>
                    <a:off x="1217" y="2681"/>
                    <a:ext cx="139" cy="103"/>
                  </a:xfrm>
                  <a:custGeom>
                    <a:avLst/>
                    <a:gdLst>
                      <a:gd name="T0" fmla="*/ 18 w 276"/>
                      <a:gd name="T1" fmla="*/ 6 h 207"/>
                      <a:gd name="T2" fmla="*/ 14 w 276"/>
                      <a:gd name="T3" fmla="*/ 2 h 207"/>
                      <a:gd name="T4" fmla="*/ 12 w 276"/>
                      <a:gd name="T5" fmla="*/ 7 h 207"/>
                      <a:gd name="T6" fmla="*/ 1 w 276"/>
                      <a:gd name="T7" fmla="*/ 2 h 207"/>
                      <a:gd name="T8" fmla="*/ 8 w 276"/>
                      <a:gd name="T9" fmla="*/ 9 h 207"/>
                      <a:gd name="T10" fmla="*/ 0 w 276"/>
                      <a:gd name="T11" fmla="*/ 10 h 207"/>
                      <a:gd name="T12" fmla="*/ 6 w 276"/>
                      <a:gd name="T13" fmla="*/ 14 h 207"/>
                      <a:gd name="T14" fmla="*/ 1 w 276"/>
                      <a:gd name="T15" fmla="*/ 17 h 207"/>
                      <a:gd name="T16" fmla="*/ 10 w 276"/>
                      <a:gd name="T17" fmla="*/ 16 h 207"/>
                      <a:gd name="T18" fmla="*/ 8 w 276"/>
                      <a:gd name="T19" fmla="*/ 21 h 207"/>
                      <a:gd name="T20" fmla="*/ 13 w 276"/>
                      <a:gd name="T21" fmla="*/ 18 h 207"/>
                      <a:gd name="T22" fmla="*/ 14 w 276"/>
                      <a:gd name="T23" fmla="*/ 25 h 207"/>
                      <a:gd name="T24" fmla="*/ 17 w 276"/>
                      <a:gd name="T25" fmla="*/ 17 h 207"/>
                      <a:gd name="T26" fmla="*/ 22 w 276"/>
                      <a:gd name="T27" fmla="*/ 23 h 207"/>
                      <a:gd name="T28" fmla="*/ 23 w 276"/>
                      <a:gd name="T29" fmla="*/ 17 h 207"/>
                      <a:gd name="T30" fmla="*/ 29 w 276"/>
                      <a:gd name="T31" fmla="*/ 21 h 207"/>
                      <a:gd name="T32" fmla="*/ 28 w 276"/>
                      <a:gd name="T33" fmla="*/ 15 h 207"/>
                      <a:gd name="T34" fmla="*/ 35 w 276"/>
                      <a:gd name="T35" fmla="*/ 15 h 207"/>
                      <a:gd name="T36" fmla="*/ 29 w 276"/>
                      <a:gd name="T37" fmla="*/ 12 h 207"/>
                      <a:gd name="T38" fmla="*/ 34 w 276"/>
                      <a:gd name="T39" fmla="*/ 9 h 207"/>
                      <a:gd name="T40" fmla="*/ 27 w 276"/>
                      <a:gd name="T41" fmla="*/ 8 h 207"/>
                      <a:gd name="T42" fmla="*/ 30 w 276"/>
                      <a:gd name="T43" fmla="*/ 5 h 207"/>
                      <a:gd name="T44" fmla="*/ 23 w 276"/>
                      <a:gd name="T45" fmla="*/ 6 h 207"/>
                      <a:gd name="T46" fmla="*/ 24 w 276"/>
                      <a:gd name="T47" fmla="*/ 0 h 207"/>
                      <a:gd name="T48" fmla="*/ 18 w 276"/>
                      <a:gd name="T49" fmla="*/ 6 h 20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76" h="207">
                        <a:moveTo>
                          <a:pt x="138" y="55"/>
                        </a:moveTo>
                        <a:lnTo>
                          <a:pt x="107" y="22"/>
                        </a:lnTo>
                        <a:lnTo>
                          <a:pt x="93" y="60"/>
                        </a:lnTo>
                        <a:lnTo>
                          <a:pt x="5" y="22"/>
                        </a:lnTo>
                        <a:lnTo>
                          <a:pt x="59" y="72"/>
                        </a:lnTo>
                        <a:lnTo>
                          <a:pt x="0" y="82"/>
                        </a:lnTo>
                        <a:lnTo>
                          <a:pt x="48" y="112"/>
                        </a:lnTo>
                        <a:lnTo>
                          <a:pt x="2" y="139"/>
                        </a:lnTo>
                        <a:lnTo>
                          <a:pt x="73" y="133"/>
                        </a:lnTo>
                        <a:lnTo>
                          <a:pt x="60" y="169"/>
                        </a:lnTo>
                        <a:lnTo>
                          <a:pt x="98" y="150"/>
                        </a:lnTo>
                        <a:lnTo>
                          <a:pt x="109" y="207"/>
                        </a:lnTo>
                        <a:lnTo>
                          <a:pt x="135" y="143"/>
                        </a:lnTo>
                        <a:lnTo>
                          <a:pt x="169" y="190"/>
                        </a:lnTo>
                        <a:lnTo>
                          <a:pt x="180" y="138"/>
                        </a:lnTo>
                        <a:lnTo>
                          <a:pt x="231" y="174"/>
                        </a:lnTo>
                        <a:lnTo>
                          <a:pt x="216" y="124"/>
                        </a:lnTo>
                        <a:lnTo>
                          <a:pt x="276" y="127"/>
                        </a:lnTo>
                        <a:lnTo>
                          <a:pt x="224" y="100"/>
                        </a:lnTo>
                        <a:lnTo>
                          <a:pt x="269" y="77"/>
                        </a:lnTo>
                        <a:lnTo>
                          <a:pt x="214" y="70"/>
                        </a:lnTo>
                        <a:lnTo>
                          <a:pt x="235" y="43"/>
                        </a:lnTo>
                        <a:lnTo>
                          <a:pt x="181" y="51"/>
                        </a:lnTo>
                        <a:lnTo>
                          <a:pt x="186" y="0"/>
                        </a:lnTo>
                        <a:lnTo>
                          <a:pt x="138" y="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97" name="Freeform 96"/>
                  <p:cNvSpPr>
                    <a:spLocks/>
                  </p:cNvSpPr>
                  <p:nvPr/>
                </p:nvSpPr>
                <p:spPr bwMode="auto">
                  <a:xfrm>
                    <a:off x="1220" y="2683"/>
                    <a:ext cx="132" cy="99"/>
                  </a:xfrm>
                  <a:custGeom>
                    <a:avLst/>
                    <a:gdLst>
                      <a:gd name="T0" fmla="*/ 17 w 264"/>
                      <a:gd name="T1" fmla="*/ 6 h 199"/>
                      <a:gd name="T2" fmla="*/ 13 w 264"/>
                      <a:gd name="T3" fmla="*/ 2 h 199"/>
                      <a:gd name="T4" fmla="*/ 12 w 264"/>
                      <a:gd name="T5" fmla="*/ 7 h 199"/>
                      <a:gd name="T6" fmla="*/ 1 w 264"/>
                      <a:gd name="T7" fmla="*/ 2 h 199"/>
                      <a:gd name="T8" fmla="*/ 8 w 264"/>
                      <a:gd name="T9" fmla="*/ 8 h 199"/>
                      <a:gd name="T10" fmla="*/ 0 w 264"/>
                      <a:gd name="T11" fmla="*/ 9 h 199"/>
                      <a:gd name="T12" fmla="*/ 6 w 264"/>
                      <a:gd name="T13" fmla="*/ 13 h 199"/>
                      <a:gd name="T14" fmla="*/ 1 w 264"/>
                      <a:gd name="T15" fmla="*/ 16 h 199"/>
                      <a:gd name="T16" fmla="*/ 9 w 264"/>
                      <a:gd name="T17" fmla="*/ 16 h 199"/>
                      <a:gd name="T18" fmla="*/ 8 w 264"/>
                      <a:gd name="T19" fmla="*/ 20 h 199"/>
                      <a:gd name="T20" fmla="*/ 12 w 264"/>
                      <a:gd name="T21" fmla="*/ 17 h 199"/>
                      <a:gd name="T22" fmla="*/ 13 w 264"/>
                      <a:gd name="T23" fmla="*/ 24 h 199"/>
                      <a:gd name="T24" fmla="*/ 17 w 264"/>
                      <a:gd name="T25" fmla="*/ 17 h 199"/>
                      <a:gd name="T26" fmla="*/ 21 w 264"/>
                      <a:gd name="T27" fmla="*/ 22 h 199"/>
                      <a:gd name="T28" fmla="*/ 22 w 264"/>
                      <a:gd name="T29" fmla="*/ 16 h 199"/>
                      <a:gd name="T30" fmla="*/ 28 w 264"/>
                      <a:gd name="T31" fmla="*/ 21 h 199"/>
                      <a:gd name="T32" fmla="*/ 26 w 264"/>
                      <a:gd name="T33" fmla="*/ 14 h 199"/>
                      <a:gd name="T34" fmla="*/ 33 w 264"/>
                      <a:gd name="T35" fmla="*/ 15 h 199"/>
                      <a:gd name="T36" fmla="*/ 27 w 264"/>
                      <a:gd name="T37" fmla="*/ 12 h 199"/>
                      <a:gd name="T38" fmla="*/ 33 w 264"/>
                      <a:gd name="T39" fmla="*/ 9 h 199"/>
                      <a:gd name="T40" fmla="*/ 26 w 264"/>
                      <a:gd name="T41" fmla="*/ 8 h 199"/>
                      <a:gd name="T42" fmla="*/ 29 w 264"/>
                      <a:gd name="T43" fmla="*/ 5 h 199"/>
                      <a:gd name="T44" fmla="*/ 22 w 264"/>
                      <a:gd name="T45" fmla="*/ 6 h 199"/>
                      <a:gd name="T46" fmla="*/ 23 w 264"/>
                      <a:gd name="T47" fmla="*/ 0 h 199"/>
                      <a:gd name="T48" fmla="*/ 17 w 264"/>
                      <a:gd name="T49" fmla="*/ 6 h 199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64" h="199">
                        <a:moveTo>
                          <a:pt x="133" y="54"/>
                        </a:moveTo>
                        <a:lnTo>
                          <a:pt x="102" y="21"/>
                        </a:lnTo>
                        <a:lnTo>
                          <a:pt x="90" y="59"/>
                        </a:lnTo>
                        <a:lnTo>
                          <a:pt x="5" y="21"/>
                        </a:lnTo>
                        <a:lnTo>
                          <a:pt x="57" y="69"/>
                        </a:lnTo>
                        <a:lnTo>
                          <a:pt x="0" y="79"/>
                        </a:lnTo>
                        <a:lnTo>
                          <a:pt x="47" y="107"/>
                        </a:lnTo>
                        <a:lnTo>
                          <a:pt x="2" y="135"/>
                        </a:lnTo>
                        <a:lnTo>
                          <a:pt x="69" y="128"/>
                        </a:lnTo>
                        <a:lnTo>
                          <a:pt x="57" y="162"/>
                        </a:lnTo>
                        <a:lnTo>
                          <a:pt x="95" y="143"/>
                        </a:lnTo>
                        <a:lnTo>
                          <a:pt x="104" y="199"/>
                        </a:lnTo>
                        <a:lnTo>
                          <a:pt x="130" y="138"/>
                        </a:lnTo>
                        <a:lnTo>
                          <a:pt x="162" y="181"/>
                        </a:lnTo>
                        <a:lnTo>
                          <a:pt x="171" y="133"/>
                        </a:lnTo>
                        <a:lnTo>
                          <a:pt x="221" y="168"/>
                        </a:lnTo>
                        <a:lnTo>
                          <a:pt x="207" y="119"/>
                        </a:lnTo>
                        <a:lnTo>
                          <a:pt x="264" y="123"/>
                        </a:lnTo>
                        <a:lnTo>
                          <a:pt x="214" y="97"/>
                        </a:lnTo>
                        <a:lnTo>
                          <a:pt x="257" y="74"/>
                        </a:lnTo>
                        <a:lnTo>
                          <a:pt x="206" y="67"/>
                        </a:lnTo>
                        <a:lnTo>
                          <a:pt x="225" y="42"/>
                        </a:lnTo>
                        <a:lnTo>
                          <a:pt x="173" y="50"/>
                        </a:lnTo>
                        <a:lnTo>
                          <a:pt x="178" y="0"/>
                        </a:lnTo>
                        <a:lnTo>
                          <a:pt x="133" y="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98" name="Freeform 97"/>
                  <p:cNvSpPr>
                    <a:spLocks/>
                  </p:cNvSpPr>
                  <p:nvPr/>
                </p:nvSpPr>
                <p:spPr bwMode="auto">
                  <a:xfrm>
                    <a:off x="1222" y="2684"/>
                    <a:ext cx="128" cy="97"/>
                  </a:xfrm>
                  <a:custGeom>
                    <a:avLst/>
                    <a:gdLst>
                      <a:gd name="T0" fmla="*/ 16 w 257"/>
                      <a:gd name="T1" fmla="*/ 7 h 193"/>
                      <a:gd name="T2" fmla="*/ 12 w 257"/>
                      <a:gd name="T3" fmla="*/ 3 h 193"/>
                      <a:gd name="T4" fmla="*/ 10 w 257"/>
                      <a:gd name="T5" fmla="*/ 8 h 193"/>
                      <a:gd name="T6" fmla="*/ 0 w 257"/>
                      <a:gd name="T7" fmla="*/ 3 h 193"/>
                      <a:gd name="T8" fmla="*/ 6 w 257"/>
                      <a:gd name="T9" fmla="*/ 9 h 193"/>
                      <a:gd name="T10" fmla="*/ 0 w 257"/>
                      <a:gd name="T11" fmla="*/ 10 h 193"/>
                      <a:gd name="T12" fmla="*/ 5 w 257"/>
                      <a:gd name="T13" fmla="*/ 14 h 193"/>
                      <a:gd name="T14" fmla="*/ 0 w 257"/>
                      <a:gd name="T15" fmla="*/ 17 h 193"/>
                      <a:gd name="T16" fmla="*/ 8 w 257"/>
                      <a:gd name="T17" fmla="*/ 16 h 193"/>
                      <a:gd name="T18" fmla="*/ 7 w 257"/>
                      <a:gd name="T19" fmla="*/ 20 h 193"/>
                      <a:gd name="T20" fmla="*/ 11 w 257"/>
                      <a:gd name="T21" fmla="*/ 18 h 193"/>
                      <a:gd name="T22" fmla="*/ 12 w 257"/>
                      <a:gd name="T23" fmla="*/ 25 h 193"/>
                      <a:gd name="T24" fmla="*/ 15 w 257"/>
                      <a:gd name="T25" fmla="*/ 17 h 193"/>
                      <a:gd name="T26" fmla="*/ 19 w 257"/>
                      <a:gd name="T27" fmla="*/ 23 h 193"/>
                      <a:gd name="T28" fmla="*/ 20 w 257"/>
                      <a:gd name="T29" fmla="*/ 17 h 193"/>
                      <a:gd name="T30" fmla="*/ 26 w 257"/>
                      <a:gd name="T31" fmla="*/ 21 h 193"/>
                      <a:gd name="T32" fmla="*/ 25 w 257"/>
                      <a:gd name="T33" fmla="*/ 15 h 193"/>
                      <a:gd name="T34" fmla="*/ 32 w 257"/>
                      <a:gd name="T35" fmla="*/ 15 h 193"/>
                      <a:gd name="T36" fmla="*/ 26 w 257"/>
                      <a:gd name="T37" fmla="*/ 12 h 193"/>
                      <a:gd name="T38" fmla="*/ 31 w 257"/>
                      <a:gd name="T39" fmla="*/ 9 h 193"/>
                      <a:gd name="T40" fmla="*/ 25 w 257"/>
                      <a:gd name="T41" fmla="*/ 9 h 193"/>
                      <a:gd name="T42" fmla="*/ 27 w 257"/>
                      <a:gd name="T43" fmla="*/ 5 h 193"/>
                      <a:gd name="T44" fmla="*/ 21 w 257"/>
                      <a:gd name="T45" fmla="*/ 6 h 193"/>
                      <a:gd name="T46" fmla="*/ 21 w 257"/>
                      <a:gd name="T47" fmla="*/ 0 h 193"/>
                      <a:gd name="T48" fmla="*/ 16 w 257"/>
                      <a:gd name="T49" fmla="*/ 7 h 193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57" h="193">
                        <a:moveTo>
                          <a:pt x="129" y="51"/>
                        </a:moveTo>
                        <a:lnTo>
                          <a:pt x="100" y="20"/>
                        </a:lnTo>
                        <a:lnTo>
                          <a:pt x="86" y="57"/>
                        </a:lnTo>
                        <a:lnTo>
                          <a:pt x="5" y="20"/>
                        </a:lnTo>
                        <a:lnTo>
                          <a:pt x="55" y="67"/>
                        </a:lnTo>
                        <a:lnTo>
                          <a:pt x="0" y="77"/>
                        </a:lnTo>
                        <a:lnTo>
                          <a:pt x="45" y="105"/>
                        </a:lnTo>
                        <a:lnTo>
                          <a:pt x="1" y="131"/>
                        </a:lnTo>
                        <a:lnTo>
                          <a:pt x="67" y="124"/>
                        </a:lnTo>
                        <a:lnTo>
                          <a:pt x="57" y="158"/>
                        </a:lnTo>
                        <a:lnTo>
                          <a:pt x="91" y="139"/>
                        </a:lnTo>
                        <a:lnTo>
                          <a:pt x="101" y="193"/>
                        </a:lnTo>
                        <a:lnTo>
                          <a:pt x="126" y="134"/>
                        </a:lnTo>
                        <a:lnTo>
                          <a:pt x="157" y="177"/>
                        </a:lnTo>
                        <a:lnTo>
                          <a:pt x="167" y="129"/>
                        </a:lnTo>
                        <a:lnTo>
                          <a:pt x="215" y="162"/>
                        </a:lnTo>
                        <a:lnTo>
                          <a:pt x="200" y="115"/>
                        </a:lnTo>
                        <a:lnTo>
                          <a:pt x="257" y="119"/>
                        </a:lnTo>
                        <a:lnTo>
                          <a:pt x="209" y="93"/>
                        </a:lnTo>
                        <a:lnTo>
                          <a:pt x="250" y="72"/>
                        </a:lnTo>
                        <a:lnTo>
                          <a:pt x="200" y="65"/>
                        </a:lnTo>
                        <a:lnTo>
                          <a:pt x="219" y="39"/>
                        </a:lnTo>
                        <a:lnTo>
                          <a:pt x="169" y="48"/>
                        </a:lnTo>
                        <a:lnTo>
                          <a:pt x="174" y="0"/>
                        </a:lnTo>
                        <a:lnTo>
                          <a:pt x="129" y="5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99" name="Freeform 98"/>
                  <p:cNvSpPr>
                    <a:spLocks/>
                  </p:cNvSpPr>
                  <p:nvPr/>
                </p:nvSpPr>
                <p:spPr bwMode="auto">
                  <a:xfrm>
                    <a:off x="1224" y="2685"/>
                    <a:ext cx="125" cy="94"/>
                  </a:xfrm>
                  <a:custGeom>
                    <a:avLst/>
                    <a:gdLst>
                      <a:gd name="T0" fmla="*/ 16 w 250"/>
                      <a:gd name="T1" fmla="*/ 7 h 188"/>
                      <a:gd name="T2" fmla="*/ 13 w 250"/>
                      <a:gd name="T3" fmla="*/ 3 h 188"/>
                      <a:gd name="T4" fmla="*/ 11 w 250"/>
                      <a:gd name="T5" fmla="*/ 7 h 188"/>
                      <a:gd name="T6" fmla="*/ 1 w 250"/>
                      <a:gd name="T7" fmla="*/ 3 h 188"/>
                      <a:gd name="T8" fmla="*/ 7 w 250"/>
                      <a:gd name="T9" fmla="*/ 9 h 188"/>
                      <a:gd name="T10" fmla="*/ 0 w 250"/>
                      <a:gd name="T11" fmla="*/ 10 h 188"/>
                      <a:gd name="T12" fmla="*/ 6 w 250"/>
                      <a:gd name="T13" fmla="*/ 13 h 188"/>
                      <a:gd name="T14" fmla="*/ 1 w 250"/>
                      <a:gd name="T15" fmla="*/ 16 h 188"/>
                      <a:gd name="T16" fmla="*/ 9 w 250"/>
                      <a:gd name="T17" fmla="*/ 16 h 188"/>
                      <a:gd name="T18" fmla="*/ 7 w 250"/>
                      <a:gd name="T19" fmla="*/ 20 h 188"/>
                      <a:gd name="T20" fmla="*/ 12 w 250"/>
                      <a:gd name="T21" fmla="*/ 18 h 188"/>
                      <a:gd name="T22" fmla="*/ 13 w 250"/>
                      <a:gd name="T23" fmla="*/ 24 h 188"/>
                      <a:gd name="T24" fmla="*/ 16 w 250"/>
                      <a:gd name="T25" fmla="*/ 17 h 188"/>
                      <a:gd name="T26" fmla="*/ 20 w 250"/>
                      <a:gd name="T27" fmla="*/ 22 h 188"/>
                      <a:gd name="T28" fmla="*/ 21 w 250"/>
                      <a:gd name="T29" fmla="*/ 16 h 188"/>
                      <a:gd name="T30" fmla="*/ 27 w 250"/>
                      <a:gd name="T31" fmla="*/ 20 h 188"/>
                      <a:gd name="T32" fmla="*/ 25 w 250"/>
                      <a:gd name="T33" fmla="*/ 14 h 188"/>
                      <a:gd name="T34" fmla="*/ 32 w 250"/>
                      <a:gd name="T35" fmla="*/ 15 h 188"/>
                      <a:gd name="T36" fmla="*/ 26 w 250"/>
                      <a:gd name="T37" fmla="*/ 12 h 188"/>
                      <a:gd name="T38" fmla="*/ 31 w 250"/>
                      <a:gd name="T39" fmla="*/ 9 h 188"/>
                      <a:gd name="T40" fmla="*/ 25 w 250"/>
                      <a:gd name="T41" fmla="*/ 8 h 188"/>
                      <a:gd name="T42" fmla="*/ 27 w 250"/>
                      <a:gd name="T43" fmla="*/ 5 h 188"/>
                      <a:gd name="T44" fmla="*/ 21 w 250"/>
                      <a:gd name="T45" fmla="*/ 6 h 188"/>
                      <a:gd name="T46" fmla="*/ 22 w 250"/>
                      <a:gd name="T47" fmla="*/ 0 h 188"/>
                      <a:gd name="T48" fmla="*/ 16 w 250"/>
                      <a:gd name="T49" fmla="*/ 7 h 18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50" h="188">
                        <a:moveTo>
                          <a:pt x="126" y="50"/>
                        </a:moveTo>
                        <a:lnTo>
                          <a:pt x="97" y="21"/>
                        </a:lnTo>
                        <a:lnTo>
                          <a:pt x="85" y="56"/>
                        </a:lnTo>
                        <a:lnTo>
                          <a:pt x="5" y="21"/>
                        </a:lnTo>
                        <a:lnTo>
                          <a:pt x="54" y="66"/>
                        </a:lnTo>
                        <a:lnTo>
                          <a:pt x="0" y="76"/>
                        </a:lnTo>
                        <a:lnTo>
                          <a:pt x="43" y="102"/>
                        </a:lnTo>
                        <a:lnTo>
                          <a:pt x="2" y="128"/>
                        </a:lnTo>
                        <a:lnTo>
                          <a:pt x="66" y="121"/>
                        </a:lnTo>
                        <a:lnTo>
                          <a:pt x="55" y="154"/>
                        </a:lnTo>
                        <a:lnTo>
                          <a:pt x="90" y="137"/>
                        </a:lnTo>
                        <a:lnTo>
                          <a:pt x="98" y="188"/>
                        </a:lnTo>
                        <a:lnTo>
                          <a:pt x="123" y="130"/>
                        </a:lnTo>
                        <a:lnTo>
                          <a:pt x="154" y="173"/>
                        </a:lnTo>
                        <a:lnTo>
                          <a:pt x="162" y="126"/>
                        </a:lnTo>
                        <a:lnTo>
                          <a:pt x="211" y="159"/>
                        </a:lnTo>
                        <a:lnTo>
                          <a:pt x="195" y="112"/>
                        </a:lnTo>
                        <a:lnTo>
                          <a:pt x="250" y="116"/>
                        </a:lnTo>
                        <a:lnTo>
                          <a:pt x="204" y="92"/>
                        </a:lnTo>
                        <a:lnTo>
                          <a:pt x="244" y="71"/>
                        </a:lnTo>
                        <a:lnTo>
                          <a:pt x="193" y="64"/>
                        </a:lnTo>
                        <a:lnTo>
                          <a:pt x="212" y="40"/>
                        </a:lnTo>
                        <a:lnTo>
                          <a:pt x="164" y="47"/>
                        </a:lnTo>
                        <a:lnTo>
                          <a:pt x="169" y="0"/>
                        </a:lnTo>
                        <a:lnTo>
                          <a:pt x="126" y="5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00" name="Freeform 99"/>
                  <p:cNvSpPr>
                    <a:spLocks/>
                  </p:cNvSpPr>
                  <p:nvPr/>
                </p:nvSpPr>
                <p:spPr bwMode="auto">
                  <a:xfrm>
                    <a:off x="1225" y="2687"/>
                    <a:ext cx="122" cy="91"/>
                  </a:xfrm>
                  <a:custGeom>
                    <a:avLst/>
                    <a:gdLst>
                      <a:gd name="T0" fmla="*/ 16 w 243"/>
                      <a:gd name="T1" fmla="*/ 6 h 183"/>
                      <a:gd name="T2" fmla="*/ 12 w 243"/>
                      <a:gd name="T3" fmla="*/ 2 h 183"/>
                      <a:gd name="T4" fmla="*/ 11 w 243"/>
                      <a:gd name="T5" fmla="*/ 6 h 183"/>
                      <a:gd name="T6" fmla="*/ 1 w 243"/>
                      <a:gd name="T7" fmla="*/ 2 h 183"/>
                      <a:gd name="T8" fmla="*/ 7 w 243"/>
                      <a:gd name="T9" fmla="*/ 8 h 183"/>
                      <a:gd name="T10" fmla="*/ 0 w 243"/>
                      <a:gd name="T11" fmla="*/ 9 h 183"/>
                      <a:gd name="T12" fmla="*/ 6 w 243"/>
                      <a:gd name="T13" fmla="*/ 12 h 183"/>
                      <a:gd name="T14" fmla="*/ 1 w 243"/>
                      <a:gd name="T15" fmla="*/ 15 h 183"/>
                      <a:gd name="T16" fmla="*/ 8 w 243"/>
                      <a:gd name="T17" fmla="*/ 14 h 183"/>
                      <a:gd name="T18" fmla="*/ 7 w 243"/>
                      <a:gd name="T19" fmla="*/ 18 h 183"/>
                      <a:gd name="T20" fmla="*/ 11 w 243"/>
                      <a:gd name="T21" fmla="*/ 16 h 183"/>
                      <a:gd name="T22" fmla="*/ 12 w 243"/>
                      <a:gd name="T23" fmla="*/ 22 h 183"/>
                      <a:gd name="T24" fmla="*/ 15 w 243"/>
                      <a:gd name="T25" fmla="*/ 15 h 183"/>
                      <a:gd name="T26" fmla="*/ 19 w 243"/>
                      <a:gd name="T27" fmla="*/ 20 h 183"/>
                      <a:gd name="T28" fmla="*/ 20 w 243"/>
                      <a:gd name="T29" fmla="*/ 15 h 183"/>
                      <a:gd name="T30" fmla="*/ 26 w 243"/>
                      <a:gd name="T31" fmla="*/ 19 h 183"/>
                      <a:gd name="T32" fmla="*/ 24 w 243"/>
                      <a:gd name="T33" fmla="*/ 13 h 183"/>
                      <a:gd name="T34" fmla="*/ 31 w 243"/>
                      <a:gd name="T35" fmla="*/ 14 h 183"/>
                      <a:gd name="T36" fmla="*/ 25 w 243"/>
                      <a:gd name="T37" fmla="*/ 11 h 183"/>
                      <a:gd name="T38" fmla="*/ 30 w 243"/>
                      <a:gd name="T39" fmla="*/ 8 h 183"/>
                      <a:gd name="T40" fmla="*/ 24 w 243"/>
                      <a:gd name="T41" fmla="*/ 7 h 183"/>
                      <a:gd name="T42" fmla="*/ 26 w 243"/>
                      <a:gd name="T43" fmla="*/ 4 h 183"/>
                      <a:gd name="T44" fmla="*/ 20 w 243"/>
                      <a:gd name="T45" fmla="*/ 5 h 183"/>
                      <a:gd name="T46" fmla="*/ 21 w 243"/>
                      <a:gd name="T47" fmla="*/ 0 h 183"/>
                      <a:gd name="T48" fmla="*/ 16 w 243"/>
                      <a:gd name="T49" fmla="*/ 6 h 183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43" h="183">
                        <a:moveTo>
                          <a:pt x="122" y="48"/>
                        </a:moveTo>
                        <a:lnTo>
                          <a:pt x="94" y="19"/>
                        </a:lnTo>
                        <a:lnTo>
                          <a:pt x="82" y="53"/>
                        </a:lnTo>
                        <a:lnTo>
                          <a:pt x="5" y="19"/>
                        </a:lnTo>
                        <a:lnTo>
                          <a:pt x="51" y="64"/>
                        </a:lnTo>
                        <a:lnTo>
                          <a:pt x="0" y="72"/>
                        </a:lnTo>
                        <a:lnTo>
                          <a:pt x="43" y="98"/>
                        </a:lnTo>
                        <a:lnTo>
                          <a:pt x="1" y="124"/>
                        </a:lnTo>
                        <a:lnTo>
                          <a:pt x="63" y="117"/>
                        </a:lnTo>
                        <a:lnTo>
                          <a:pt x="53" y="150"/>
                        </a:lnTo>
                        <a:lnTo>
                          <a:pt x="86" y="133"/>
                        </a:lnTo>
                        <a:lnTo>
                          <a:pt x="96" y="183"/>
                        </a:lnTo>
                        <a:lnTo>
                          <a:pt x="119" y="126"/>
                        </a:lnTo>
                        <a:lnTo>
                          <a:pt x="148" y="167"/>
                        </a:lnTo>
                        <a:lnTo>
                          <a:pt x="158" y="122"/>
                        </a:lnTo>
                        <a:lnTo>
                          <a:pt x="203" y="153"/>
                        </a:lnTo>
                        <a:lnTo>
                          <a:pt x="189" y="110"/>
                        </a:lnTo>
                        <a:lnTo>
                          <a:pt x="243" y="112"/>
                        </a:lnTo>
                        <a:lnTo>
                          <a:pt x="198" y="88"/>
                        </a:lnTo>
                        <a:lnTo>
                          <a:pt x="238" y="69"/>
                        </a:lnTo>
                        <a:lnTo>
                          <a:pt x="188" y="62"/>
                        </a:lnTo>
                        <a:lnTo>
                          <a:pt x="207" y="38"/>
                        </a:lnTo>
                        <a:lnTo>
                          <a:pt x="160" y="46"/>
                        </a:lnTo>
                        <a:lnTo>
                          <a:pt x="164" y="0"/>
                        </a:lnTo>
                        <a:lnTo>
                          <a:pt x="122" y="4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01" name="Freeform 100"/>
                  <p:cNvSpPr>
                    <a:spLocks/>
                  </p:cNvSpPr>
                  <p:nvPr/>
                </p:nvSpPr>
                <p:spPr bwMode="auto">
                  <a:xfrm>
                    <a:off x="1227" y="2688"/>
                    <a:ext cx="118" cy="89"/>
                  </a:xfrm>
                  <a:custGeom>
                    <a:avLst/>
                    <a:gdLst>
                      <a:gd name="T0" fmla="*/ 14 w 237"/>
                      <a:gd name="T1" fmla="*/ 7 h 178"/>
                      <a:gd name="T2" fmla="*/ 11 w 237"/>
                      <a:gd name="T3" fmla="*/ 3 h 178"/>
                      <a:gd name="T4" fmla="*/ 9 w 237"/>
                      <a:gd name="T5" fmla="*/ 7 h 178"/>
                      <a:gd name="T6" fmla="*/ 0 w 237"/>
                      <a:gd name="T7" fmla="*/ 3 h 178"/>
                      <a:gd name="T8" fmla="*/ 6 w 237"/>
                      <a:gd name="T9" fmla="*/ 8 h 178"/>
                      <a:gd name="T10" fmla="*/ 0 w 237"/>
                      <a:gd name="T11" fmla="*/ 9 h 178"/>
                      <a:gd name="T12" fmla="*/ 5 w 237"/>
                      <a:gd name="T13" fmla="*/ 13 h 178"/>
                      <a:gd name="T14" fmla="*/ 0 w 237"/>
                      <a:gd name="T15" fmla="*/ 16 h 178"/>
                      <a:gd name="T16" fmla="*/ 7 w 237"/>
                      <a:gd name="T17" fmla="*/ 15 h 178"/>
                      <a:gd name="T18" fmla="*/ 6 w 237"/>
                      <a:gd name="T19" fmla="*/ 19 h 178"/>
                      <a:gd name="T20" fmla="*/ 10 w 237"/>
                      <a:gd name="T21" fmla="*/ 17 h 178"/>
                      <a:gd name="T22" fmla="*/ 11 w 237"/>
                      <a:gd name="T23" fmla="*/ 23 h 178"/>
                      <a:gd name="T24" fmla="*/ 14 w 237"/>
                      <a:gd name="T25" fmla="*/ 16 h 178"/>
                      <a:gd name="T26" fmla="*/ 18 w 237"/>
                      <a:gd name="T27" fmla="*/ 21 h 178"/>
                      <a:gd name="T28" fmla="*/ 19 w 237"/>
                      <a:gd name="T29" fmla="*/ 15 h 178"/>
                      <a:gd name="T30" fmla="*/ 24 w 237"/>
                      <a:gd name="T31" fmla="*/ 19 h 178"/>
                      <a:gd name="T32" fmla="*/ 23 w 237"/>
                      <a:gd name="T33" fmla="*/ 14 h 178"/>
                      <a:gd name="T34" fmla="*/ 29 w 237"/>
                      <a:gd name="T35" fmla="*/ 14 h 178"/>
                      <a:gd name="T36" fmla="*/ 24 w 237"/>
                      <a:gd name="T37" fmla="*/ 11 h 178"/>
                      <a:gd name="T38" fmla="*/ 28 w 237"/>
                      <a:gd name="T39" fmla="*/ 9 h 178"/>
                      <a:gd name="T40" fmla="*/ 22 w 237"/>
                      <a:gd name="T41" fmla="*/ 8 h 178"/>
                      <a:gd name="T42" fmla="*/ 25 w 237"/>
                      <a:gd name="T43" fmla="*/ 5 h 178"/>
                      <a:gd name="T44" fmla="*/ 19 w 237"/>
                      <a:gd name="T45" fmla="*/ 6 h 178"/>
                      <a:gd name="T46" fmla="*/ 20 w 237"/>
                      <a:gd name="T47" fmla="*/ 0 h 178"/>
                      <a:gd name="T48" fmla="*/ 14 w 237"/>
                      <a:gd name="T49" fmla="*/ 7 h 17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37" h="178">
                        <a:moveTo>
                          <a:pt x="119" y="49"/>
                        </a:moveTo>
                        <a:lnTo>
                          <a:pt x="91" y="19"/>
                        </a:lnTo>
                        <a:lnTo>
                          <a:pt x="79" y="52"/>
                        </a:lnTo>
                        <a:lnTo>
                          <a:pt x="5" y="19"/>
                        </a:lnTo>
                        <a:lnTo>
                          <a:pt x="50" y="63"/>
                        </a:lnTo>
                        <a:lnTo>
                          <a:pt x="0" y="71"/>
                        </a:lnTo>
                        <a:lnTo>
                          <a:pt x="41" y="97"/>
                        </a:lnTo>
                        <a:lnTo>
                          <a:pt x="2" y="121"/>
                        </a:lnTo>
                        <a:lnTo>
                          <a:pt x="62" y="114"/>
                        </a:lnTo>
                        <a:lnTo>
                          <a:pt x="52" y="145"/>
                        </a:lnTo>
                        <a:lnTo>
                          <a:pt x="85" y="130"/>
                        </a:lnTo>
                        <a:lnTo>
                          <a:pt x="93" y="178"/>
                        </a:lnTo>
                        <a:lnTo>
                          <a:pt x="116" y="123"/>
                        </a:lnTo>
                        <a:lnTo>
                          <a:pt x="145" y="164"/>
                        </a:lnTo>
                        <a:lnTo>
                          <a:pt x="154" y="120"/>
                        </a:lnTo>
                        <a:lnTo>
                          <a:pt x="199" y="151"/>
                        </a:lnTo>
                        <a:lnTo>
                          <a:pt x="185" y="107"/>
                        </a:lnTo>
                        <a:lnTo>
                          <a:pt x="237" y="111"/>
                        </a:lnTo>
                        <a:lnTo>
                          <a:pt x="192" y="87"/>
                        </a:lnTo>
                        <a:lnTo>
                          <a:pt x="231" y="68"/>
                        </a:lnTo>
                        <a:lnTo>
                          <a:pt x="183" y="61"/>
                        </a:lnTo>
                        <a:lnTo>
                          <a:pt x="202" y="37"/>
                        </a:lnTo>
                        <a:lnTo>
                          <a:pt x="155" y="45"/>
                        </a:lnTo>
                        <a:lnTo>
                          <a:pt x="161" y="0"/>
                        </a:lnTo>
                        <a:lnTo>
                          <a:pt x="119" y="4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02" name="Freeform 101"/>
                  <p:cNvSpPr>
                    <a:spLocks/>
                  </p:cNvSpPr>
                  <p:nvPr/>
                </p:nvSpPr>
                <p:spPr bwMode="auto">
                  <a:xfrm>
                    <a:off x="1229" y="2689"/>
                    <a:ext cx="115" cy="87"/>
                  </a:xfrm>
                  <a:custGeom>
                    <a:avLst/>
                    <a:gdLst>
                      <a:gd name="T0" fmla="*/ 15 w 230"/>
                      <a:gd name="T1" fmla="*/ 6 h 173"/>
                      <a:gd name="T2" fmla="*/ 12 w 230"/>
                      <a:gd name="T3" fmla="*/ 3 h 173"/>
                      <a:gd name="T4" fmla="*/ 10 w 230"/>
                      <a:gd name="T5" fmla="*/ 7 h 173"/>
                      <a:gd name="T6" fmla="*/ 1 w 230"/>
                      <a:gd name="T7" fmla="*/ 3 h 173"/>
                      <a:gd name="T8" fmla="*/ 7 w 230"/>
                      <a:gd name="T9" fmla="*/ 8 h 173"/>
                      <a:gd name="T10" fmla="*/ 0 w 230"/>
                      <a:gd name="T11" fmla="*/ 9 h 173"/>
                      <a:gd name="T12" fmla="*/ 5 w 230"/>
                      <a:gd name="T13" fmla="*/ 12 h 173"/>
                      <a:gd name="T14" fmla="*/ 1 w 230"/>
                      <a:gd name="T15" fmla="*/ 15 h 173"/>
                      <a:gd name="T16" fmla="*/ 8 w 230"/>
                      <a:gd name="T17" fmla="*/ 14 h 173"/>
                      <a:gd name="T18" fmla="*/ 7 w 230"/>
                      <a:gd name="T19" fmla="*/ 18 h 173"/>
                      <a:gd name="T20" fmla="*/ 11 w 230"/>
                      <a:gd name="T21" fmla="*/ 16 h 173"/>
                      <a:gd name="T22" fmla="*/ 12 w 230"/>
                      <a:gd name="T23" fmla="*/ 22 h 173"/>
                      <a:gd name="T24" fmla="*/ 15 w 230"/>
                      <a:gd name="T25" fmla="*/ 15 h 173"/>
                      <a:gd name="T26" fmla="*/ 18 w 230"/>
                      <a:gd name="T27" fmla="*/ 20 h 173"/>
                      <a:gd name="T28" fmla="*/ 19 w 230"/>
                      <a:gd name="T29" fmla="*/ 15 h 173"/>
                      <a:gd name="T30" fmla="*/ 25 w 230"/>
                      <a:gd name="T31" fmla="*/ 19 h 173"/>
                      <a:gd name="T32" fmla="*/ 23 w 230"/>
                      <a:gd name="T33" fmla="*/ 13 h 173"/>
                      <a:gd name="T34" fmla="*/ 29 w 230"/>
                      <a:gd name="T35" fmla="*/ 14 h 173"/>
                      <a:gd name="T36" fmla="*/ 24 w 230"/>
                      <a:gd name="T37" fmla="*/ 11 h 173"/>
                      <a:gd name="T38" fmla="*/ 29 w 230"/>
                      <a:gd name="T39" fmla="*/ 9 h 173"/>
                      <a:gd name="T40" fmla="*/ 23 w 230"/>
                      <a:gd name="T41" fmla="*/ 8 h 173"/>
                      <a:gd name="T42" fmla="*/ 25 w 230"/>
                      <a:gd name="T43" fmla="*/ 5 h 173"/>
                      <a:gd name="T44" fmla="*/ 19 w 230"/>
                      <a:gd name="T45" fmla="*/ 6 h 173"/>
                      <a:gd name="T46" fmla="*/ 20 w 230"/>
                      <a:gd name="T47" fmla="*/ 0 h 173"/>
                      <a:gd name="T48" fmla="*/ 15 w 230"/>
                      <a:gd name="T49" fmla="*/ 6 h 173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30" h="173">
                        <a:moveTo>
                          <a:pt x="116" y="47"/>
                        </a:moveTo>
                        <a:lnTo>
                          <a:pt x="90" y="19"/>
                        </a:lnTo>
                        <a:lnTo>
                          <a:pt x="78" y="50"/>
                        </a:lnTo>
                        <a:lnTo>
                          <a:pt x="4" y="19"/>
                        </a:lnTo>
                        <a:lnTo>
                          <a:pt x="49" y="60"/>
                        </a:lnTo>
                        <a:lnTo>
                          <a:pt x="0" y="69"/>
                        </a:lnTo>
                        <a:lnTo>
                          <a:pt x="40" y="93"/>
                        </a:lnTo>
                        <a:lnTo>
                          <a:pt x="2" y="117"/>
                        </a:lnTo>
                        <a:lnTo>
                          <a:pt x="61" y="110"/>
                        </a:lnTo>
                        <a:lnTo>
                          <a:pt x="51" y="141"/>
                        </a:lnTo>
                        <a:lnTo>
                          <a:pt x="82" y="126"/>
                        </a:lnTo>
                        <a:lnTo>
                          <a:pt x="90" y="173"/>
                        </a:lnTo>
                        <a:lnTo>
                          <a:pt x="113" y="119"/>
                        </a:lnTo>
                        <a:lnTo>
                          <a:pt x="142" y="159"/>
                        </a:lnTo>
                        <a:lnTo>
                          <a:pt x="151" y="116"/>
                        </a:lnTo>
                        <a:lnTo>
                          <a:pt x="194" y="145"/>
                        </a:lnTo>
                        <a:lnTo>
                          <a:pt x="180" y="103"/>
                        </a:lnTo>
                        <a:lnTo>
                          <a:pt x="230" y="107"/>
                        </a:lnTo>
                        <a:lnTo>
                          <a:pt x="187" y="83"/>
                        </a:lnTo>
                        <a:lnTo>
                          <a:pt x="225" y="65"/>
                        </a:lnTo>
                        <a:lnTo>
                          <a:pt x="178" y="59"/>
                        </a:lnTo>
                        <a:lnTo>
                          <a:pt x="196" y="36"/>
                        </a:lnTo>
                        <a:lnTo>
                          <a:pt x="151" y="43"/>
                        </a:lnTo>
                        <a:lnTo>
                          <a:pt x="156" y="0"/>
                        </a:lnTo>
                        <a:lnTo>
                          <a:pt x="116" y="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03" name="Freeform 102"/>
                  <p:cNvSpPr>
                    <a:spLocks/>
                  </p:cNvSpPr>
                  <p:nvPr/>
                </p:nvSpPr>
                <p:spPr bwMode="auto">
                  <a:xfrm>
                    <a:off x="1230" y="2690"/>
                    <a:ext cx="112" cy="84"/>
                  </a:xfrm>
                  <a:custGeom>
                    <a:avLst/>
                    <a:gdLst>
                      <a:gd name="T0" fmla="*/ 14 w 223"/>
                      <a:gd name="T1" fmla="*/ 6 h 167"/>
                      <a:gd name="T2" fmla="*/ 11 w 223"/>
                      <a:gd name="T3" fmla="*/ 3 h 167"/>
                      <a:gd name="T4" fmla="*/ 10 w 223"/>
                      <a:gd name="T5" fmla="*/ 6 h 167"/>
                      <a:gd name="T6" fmla="*/ 1 w 223"/>
                      <a:gd name="T7" fmla="*/ 3 h 167"/>
                      <a:gd name="T8" fmla="*/ 6 w 223"/>
                      <a:gd name="T9" fmla="*/ 8 h 167"/>
                      <a:gd name="T10" fmla="*/ 0 w 223"/>
                      <a:gd name="T11" fmla="*/ 9 h 167"/>
                      <a:gd name="T12" fmla="*/ 5 w 223"/>
                      <a:gd name="T13" fmla="*/ 12 h 167"/>
                      <a:gd name="T14" fmla="*/ 1 w 223"/>
                      <a:gd name="T15" fmla="*/ 15 h 167"/>
                      <a:gd name="T16" fmla="*/ 8 w 223"/>
                      <a:gd name="T17" fmla="*/ 14 h 167"/>
                      <a:gd name="T18" fmla="*/ 6 w 223"/>
                      <a:gd name="T19" fmla="*/ 17 h 167"/>
                      <a:gd name="T20" fmla="*/ 10 w 223"/>
                      <a:gd name="T21" fmla="*/ 15 h 167"/>
                      <a:gd name="T22" fmla="*/ 11 w 223"/>
                      <a:gd name="T23" fmla="*/ 21 h 167"/>
                      <a:gd name="T24" fmla="*/ 14 w 223"/>
                      <a:gd name="T25" fmla="*/ 15 h 167"/>
                      <a:gd name="T26" fmla="*/ 17 w 223"/>
                      <a:gd name="T27" fmla="*/ 20 h 167"/>
                      <a:gd name="T28" fmla="*/ 19 w 223"/>
                      <a:gd name="T29" fmla="*/ 14 h 167"/>
                      <a:gd name="T30" fmla="*/ 24 w 223"/>
                      <a:gd name="T31" fmla="*/ 18 h 167"/>
                      <a:gd name="T32" fmla="*/ 22 w 223"/>
                      <a:gd name="T33" fmla="*/ 13 h 167"/>
                      <a:gd name="T34" fmla="*/ 28 w 223"/>
                      <a:gd name="T35" fmla="*/ 13 h 167"/>
                      <a:gd name="T36" fmla="*/ 23 w 223"/>
                      <a:gd name="T37" fmla="*/ 11 h 167"/>
                      <a:gd name="T38" fmla="*/ 28 w 223"/>
                      <a:gd name="T39" fmla="*/ 8 h 167"/>
                      <a:gd name="T40" fmla="*/ 22 w 223"/>
                      <a:gd name="T41" fmla="*/ 8 h 167"/>
                      <a:gd name="T42" fmla="*/ 24 w 223"/>
                      <a:gd name="T43" fmla="*/ 5 h 167"/>
                      <a:gd name="T44" fmla="*/ 19 w 223"/>
                      <a:gd name="T45" fmla="*/ 6 h 167"/>
                      <a:gd name="T46" fmla="*/ 19 w 223"/>
                      <a:gd name="T47" fmla="*/ 0 h 167"/>
                      <a:gd name="T48" fmla="*/ 14 w 223"/>
                      <a:gd name="T49" fmla="*/ 6 h 16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23" h="167">
                        <a:moveTo>
                          <a:pt x="112" y="45"/>
                        </a:moveTo>
                        <a:lnTo>
                          <a:pt x="86" y="19"/>
                        </a:lnTo>
                        <a:lnTo>
                          <a:pt x="76" y="48"/>
                        </a:lnTo>
                        <a:lnTo>
                          <a:pt x="3" y="19"/>
                        </a:lnTo>
                        <a:lnTo>
                          <a:pt x="47" y="58"/>
                        </a:lnTo>
                        <a:lnTo>
                          <a:pt x="0" y="67"/>
                        </a:lnTo>
                        <a:lnTo>
                          <a:pt x="40" y="91"/>
                        </a:lnTo>
                        <a:lnTo>
                          <a:pt x="2" y="114"/>
                        </a:lnTo>
                        <a:lnTo>
                          <a:pt x="59" y="107"/>
                        </a:lnTo>
                        <a:lnTo>
                          <a:pt x="48" y="136"/>
                        </a:lnTo>
                        <a:lnTo>
                          <a:pt x="79" y="120"/>
                        </a:lnTo>
                        <a:lnTo>
                          <a:pt x="88" y="167"/>
                        </a:lnTo>
                        <a:lnTo>
                          <a:pt x="109" y="115"/>
                        </a:lnTo>
                        <a:lnTo>
                          <a:pt x="136" y="153"/>
                        </a:lnTo>
                        <a:lnTo>
                          <a:pt x="145" y="112"/>
                        </a:lnTo>
                        <a:lnTo>
                          <a:pt x="186" y="141"/>
                        </a:lnTo>
                        <a:lnTo>
                          <a:pt x="174" y="100"/>
                        </a:lnTo>
                        <a:lnTo>
                          <a:pt x="223" y="103"/>
                        </a:lnTo>
                        <a:lnTo>
                          <a:pt x="181" y="81"/>
                        </a:lnTo>
                        <a:lnTo>
                          <a:pt x="217" y="62"/>
                        </a:lnTo>
                        <a:lnTo>
                          <a:pt x="173" y="57"/>
                        </a:lnTo>
                        <a:lnTo>
                          <a:pt x="190" y="34"/>
                        </a:lnTo>
                        <a:lnTo>
                          <a:pt x="147" y="41"/>
                        </a:lnTo>
                        <a:lnTo>
                          <a:pt x="150" y="0"/>
                        </a:lnTo>
                        <a:lnTo>
                          <a:pt x="112" y="4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04" name="Freeform 103"/>
                  <p:cNvSpPr>
                    <a:spLocks/>
                  </p:cNvSpPr>
                  <p:nvPr/>
                </p:nvSpPr>
                <p:spPr bwMode="auto">
                  <a:xfrm>
                    <a:off x="1232" y="2692"/>
                    <a:ext cx="108" cy="81"/>
                  </a:xfrm>
                  <a:custGeom>
                    <a:avLst/>
                    <a:gdLst>
                      <a:gd name="T0" fmla="*/ 14 w 216"/>
                      <a:gd name="T1" fmla="*/ 6 h 162"/>
                      <a:gd name="T2" fmla="*/ 11 w 216"/>
                      <a:gd name="T3" fmla="*/ 3 h 162"/>
                      <a:gd name="T4" fmla="*/ 10 w 216"/>
                      <a:gd name="T5" fmla="*/ 6 h 162"/>
                      <a:gd name="T6" fmla="*/ 1 w 216"/>
                      <a:gd name="T7" fmla="*/ 3 h 162"/>
                      <a:gd name="T8" fmla="*/ 6 w 216"/>
                      <a:gd name="T9" fmla="*/ 8 h 162"/>
                      <a:gd name="T10" fmla="*/ 0 w 216"/>
                      <a:gd name="T11" fmla="*/ 9 h 162"/>
                      <a:gd name="T12" fmla="*/ 5 w 216"/>
                      <a:gd name="T13" fmla="*/ 11 h 162"/>
                      <a:gd name="T14" fmla="*/ 1 w 216"/>
                      <a:gd name="T15" fmla="*/ 14 h 162"/>
                      <a:gd name="T16" fmla="*/ 8 w 216"/>
                      <a:gd name="T17" fmla="*/ 13 h 162"/>
                      <a:gd name="T18" fmla="*/ 6 w 216"/>
                      <a:gd name="T19" fmla="*/ 17 h 162"/>
                      <a:gd name="T20" fmla="*/ 10 w 216"/>
                      <a:gd name="T21" fmla="*/ 15 h 162"/>
                      <a:gd name="T22" fmla="*/ 11 w 216"/>
                      <a:gd name="T23" fmla="*/ 21 h 162"/>
                      <a:gd name="T24" fmla="*/ 14 w 216"/>
                      <a:gd name="T25" fmla="*/ 14 h 162"/>
                      <a:gd name="T26" fmla="*/ 17 w 216"/>
                      <a:gd name="T27" fmla="*/ 19 h 162"/>
                      <a:gd name="T28" fmla="*/ 18 w 216"/>
                      <a:gd name="T29" fmla="*/ 14 h 162"/>
                      <a:gd name="T30" fmla="*/ 23 w 216"/>
                      <a:gd name="T31" fmla="*/ 17 h 162"/>
                      <a:gd name="T32" fmla="*/ 22 w 216"/>
                      <a:gd name="T33" fmla="*/ 13 h 162"/>
                      <a:gd name="T34" fmla="*/ 27 w 216"/>
                      <a:gd name="T35" fmla="*/ 13 h 162"/>
                      <a:gd name="T36" fmla="*/ 22 w 216"/>
                      <a:gd name="T37" fmla="*/ 10 h 162"/>
                      <a:gd name="T38" fmla="*/ 27 w 216"/>
                      <a:gd name="T39" fmla="*/ 8 h 162"/>
                      <a:gd name="T40" fmla="*/ 21 w 216"/>
                      <a:gd name="T41" fmla="*/ 7 h 162"/>
                      <a:gd name="T42" fmla="*/ 23 w 216"/>
                      <a:gd name="T43" fmla="*/ 5 h 162"/>
                      <a:gd name="T44" fmla="*/ 18 w 216"/>
                      <a:gd name="T45" fmla="*/ 6 h 162"/>
                      <a:gd name="T46" fmla="*/ 19 w 216"/>
                      <a:gd name="T47" fmla="*/ 0 h 162"/>
                      <a:gd name="T48" fmla="*/ 14 w 216"/>
                      <a:gd name="T49" fmla="*/ 6 h 16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16" h="162">
                        <a:moveTo>
                          <a:pt x="109" y="43"/>
                        </a:moveTo>
                        <a:lnTo>
                          <a:pt x="85" y="17"/>
                        </a:lnTo>
                        <a:lnTo>
                          <a:pt x="73" y="47"/>
                        </a:lnTo>
                        <a:lnTo>
                          <a:pt x="4" y="17"/>
                        </a:lnTo>
                        <a:lnTo>
                          <a:pt x="47" y="57"/>
                        </a:lnTo>
                        <a:lnTo>
                          <a:pt x="0" y="66"/>
                        </a:lnTo>
                        <a:lnTo>
                          <a:pt x="38" y="88"/>
                        </a:lnTo>
                        <a:lnTo>
                          <a:pt x="2" y="111"/>
                        </a:lnTo>
                        <a:lnTo>
                          <a:pt x="57" y="104"/>
                        </a:lnTo>
                        <a:lnTo>
                          <a:pt x="47" y="133"/>
                        </a:lnTo>
                        <a:lnTo>
                          <a:pt x="78" y="117"/>
                        </a:lnTo>
                        <a:lnTo>
                          <a:pt x="85" y="162"/>
                        </a:lnTo>
                        <a:lnTo>
                          <a:pt x="106" y="112"/>
                        </a:lnTo>
                        <a:lnTo>
                          <a:pt x="133" y="149"/>
                        </a:lnTo>
                        <a:lnTo>
                          <a:pt x="140" y="109"/>
                        </a:lnTo>
                        <a:lnTo>
                          <a:pt x="182" y="136"/>
                        </a:lnTo>
                        <a:lnTo>
                          <a:pt x="170" y="98"/>
                        </a:lnTo>
                        <a:lnTo>
                          <a:pt x="216" y="100"/>
                        </a:lnTo>
                        <a:lnTo>
                          <a:pt x="176" y="79"/>
                        </a:lnTo>
                        <a:lnTo>
                          <a:pt x="211" y="60"/>
                        </a:lnTo>
                        <a:lnTo>
                          <a:pt x="168" y="55"/>
                        </a:lnTo>
                        <a:lnTo>
                          <a:pt x="183" y="35"/>
                        </a:lnTo>
                        <a:lnTo>
                          <a:pt x="142" y="42"/>
                        </a:lnTo>
                        <a:lnTo>
                          <a:pt x="147" y="0"/>
                        </a:lnTo>
                        <a:lnTo>
                          <a:pt x="109" y="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05" name="Freeform 104"/>
                  <p:cNvSpPr>
                    <a:spLocks/>
                  </p:cNvSpPr>
                  <p:nvPr/>
                </p:nvSpPr>
                <p:spPr bwMode="auto">
                  <a:xfrm>
                    <a:off x="1234" y="2693"/>
                    <a:ext cx="104" cy="78"/>
                  </a:xfrm>
                  <a:custGeom>
                    <a:avLst/>
                    <a:gdLst>
                      <a:gd name="T0" fmla="*/ 13 w 209"/>
                      <a:gd name="T1" fmla="*/ 5 h 157"/>
                      <a:gd name="T2" fmla="*/ 10 w 209"/>
                      <a:gd name="T3" fmla="*/ 2 h 157"/>
                      <a:gd name="T4" fmla="*/ 8 w 209"/>
                      <a:gd name="T5" fmla="*/ 5 h 157"/>
                      <a:gd name="T6" fmla="*/ 0 w 209"/>
                      <a:gd name="T7" fmla="*/ 2 h 157"/>
                      <a:gd name="T8" fmla="*/ 5 w 209"/>
                      <a:gd name="T9" fmla="*/ 6 h 157"/>
                      <a:gd name="T10" fmla="*/ 0 w 209"/>
                      <a:gd name="T11" fmla="*/ 7 h 157"/>
                      <a:gd name="T12" fmla="*/ 4 w 209"/>
                      <a:gd name="T13" fmla="*/ 10 h 157"/>
                      <a:gd name="T14" fmla="*/ 0 w 209"/>
                      <a:gd name="T15" fmla="*/ 13 h 157"/>
                      <a:gd name="T16" fmla="*/ 6 w 209"/>
                      <a:gd name="T17" fmla="*/ 12 h 157"/>
                      <a:gd name="T18" fmla="*/ 5 w 209"/>
                      <a:gd name="T19" fmla="*/ 16 h 157"/>
                      <a:gd name="T20" fmla="*/ 9 w 209"/>
                      <a:gd name="T21" fmla="*/ 14 h 157"/>
                      <a:gd name="T22" fmla="*/ 10 w 209"/>
                      <a:gd name="T23" fmla="*/ 19 h 157"/>
                      <a:gd name="T24" fmla="*/ 12 w 209"/>
                      <a:gd name="T25" fmla="*/ 13 h 157"/>
                      <a:gd name="T26" fmla="*/ 16 w 209"/>
                      <a:gd name="T27" fmla="*/ 18 h 157"/>
                      <a:gd name="T28" fmla="*/ 17 w 209"/>
                      <a:gd name="T29" fmla="*/ 13 h 157"/>
                      <a:gd name="T30" fmla="*/ 22 w 209"/>
                      <a:gd name="T31" fmla="*/ 16 h 157"/>
                      <a:gd name="T32" fmla="*/ 20 w 209"/>
                      <a:gd name="T33" fmla="*/ 11 h 157"/>
                      <a:gd name="T34" fmla="*/ 26 w 209"/>
                      <a:gd name="T35" fmla="*/ 12 h 157"/>
                      <a:gd name="T36" fmla="*/ 21 w 209"/>
                      <a:gd name="T37" fmla="*/ 9 h 157"/>
                      <a:gd name="T38" fmla="*/ 25 w 209"/>
                      <a:gd name="T39" fmla="*/ 7 h 157"/>
                      <a:gd name="T40" fmla="*/ 20 w 209"/>
                      <a:gd name="T41" fmla="*/ 6 h 157"/>
                      <a:gd name="T42" fmla="*/ 22 w 209"/>
                      <a:gd name="T43" fmla="*/ 4 h 157"/>
                      <a:gd name="T44" fmla="*/ 17 w 209"/>
                      <a:gd name="T45" fmla="*/ 5 h 157"/>
                      <a:gd name="T46" fmla="*/ 17 w 209"/>
                      <a:gd name="T47" fmla="*/ 0 h 157"/>
                      <a:gd name="T48" fmla="*/ 13 w 209"/>
                      <a:gd name="T49" fmla="*/ 5 h 15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09" h="157">
                        <a:moveTo>
                          <a:pt x="105" y="41"/>
                        </a:moveTo>
                        <a:lnTo>
                          <a:pt x="81" y="17"/>
                        </a:lnTo>
                        <a:lnTo>
                          <a:pt x="71" y="46"/>
                        </a:lnTo>
                        <a:lnTo>
                          <a:pt x="3" y="17"/>
                        </a:lnTo>
                        <a:lnTo>
                          <a:pt x="45" y="55"/>
                        </a:lnTo>
                        <a:lnTo>
                          <a:pt x="0" y="62"/>
                        </a:lnTo>
                        <a:lnTo>
                          <a:pt x="36" y="84"/>
                        </a:lnTo>
                        <a:lnTo>
                          <a:pt x="2" y="107"/>
                        </a:lnTo>
                        <a:lnTo>
                          <a:pt x="55" y="102"/>
                        </a:lnTo>
                        <a:lnTo>
                          <a:pt x="46" y="129"/>
                        </a:lnTo>
                        <a:lnTo>
                          <a:pt x="74" y="114"/>
                        </a:lnTo>
                        <a:lnTo>
                          <a:pt x="83" y="157"/>
                        </a:lnTo>
                        <a:lnTo>
                          <a:pt x="102" y="109"/>
                        </a:lnTo>
                        <a:lnTo>
                          <a:pt x="128" y="145"/>
                        </a:lnTo>
                        <a:lnTo>
                          <a:pt x="136" y="105"/>
                        </a:lnTo>
                        <a:lnTo>
                          <a:pt x="176" y="133"/>
                        </a:lnTo>
                        <a:lnTo>
                          <a:pt x="164" y="95"/>
                        </a:lnTo>
                        <a:lnTo>
                          <a:pt x="209" y="96"/>
                        </a:lnTo>
                        <a:lnTo>
                          <a:pt x="171" y="76"/>
                        </a:lnTo>
                        <a:lnTo>
                          <a:pt x="204" y="58"/>
                        </a:lnTo>
                        <a:lnTo>
                          <a:pt x="162" y="53"/>
                        </a:lnTo>
                        <a:lnTo>
                          <a:pt x="178" y="33"/>
                        </a:lnTo>
                        <a:lnTo>
                          <a:pt x="138" y="40"/>
                        </a:lnTo>
                        <a:lnTo>
                          <a:pt x="141" y="0"/>
                        </a:lnTo>
                        <a:lnTo>
                          <a:pt x="105" y="4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06" name="Freeform 105"/>
                  <p:cNvSpPr>
                    <a:spLocks/>
                  </p:cNvSpPr>
                  <p:nvPr/>
                </p:nvSpPr>
                <p:spPr bwMode="auto">
                  <a:xfrm>
                    <a:off x="1236" y="2695"/>
                    <a:ext cx="101" cy="76"/>
                  </a:xfrm>
                  <a:custGeom>
                    <a:avLst/>
                    <a:gdLst>
                      <a:gd name="T0" fmla="*/ 13 w 202"/>
                      <a:gd name="T1" fmla="*/ 6 h 152"/>
                      <a:gd name="T2" fmla="*/ 10 w 202"/>
                      <a:gd name="T3" fmla="*/ 3 h 152"/>
                      <a:gd name="T4" fmla="*/ 9 w 202"/>
                      <a:gd name="T5" fmla="*/ 6 h 152"/>
                      <a:gd name="T6" fmla="*/ 1 w 202"/>
                      <a:gd name="T7" fmla="*/ 3 h 152"/>
                      <a:gd name="T8" fmla="*/ 6 w 202"/>
                      <a:gd name="T9" fmla="*/ 7 h 152"/>
                      <a:gd name="T10" fmla="*/ 0 w 202"/>
                      <a:gd name="T11" fmla="*/ 8 h 152"/>
                      <a:gd name="T12" fmla="*/ 5 w 202"/>
                      <a:gd name="T13" fmla="*/ 11 h 152"/>
                      <a:gd name="T14" fmla="*/ 1 w 202"/>
                      <a:gd name="T15" fmla="*/ 13 h 152"/>
                      <a:gd name="T16" fmla="*/ 7 w 202"/>
                      <a:gd name="T17" fmla="*/ 13 h 152"/>
                      <a:gd name="T18" fmla="*/ 6 w 202"/>
                      <a:gd name="T19" fmla="*/ 16 h 152"/>
                      <a:gd name="T20" fmla="*/ 10 w 202"/>
                      <a:gd name="T21" fmla="*/ 14 h 152"/>
                      <a:gd name="T22" fmla="*/ 10 w 202"/>
                      <a:gd name="T23" fmla="*/ 19 h 152"/>
                      <a:gd name="T24" fmla="*/ 13 w 202"/>
                      <a:gd name="T25" fmla="*/ 14 h 152"/>
                      <a:gd name="T26" fmla="*/ 16 w 202"/>
                      <a:gd name="T27" fmla="*/ 18 h 152"/>
                      <a:gd name="T28" fmla="*/ 17 w 202"/>
                      <a:gd name="T29" fmla="*/ 13 h 152"/>
                      <a:gd name="T30" fmla="*/ 22 w 202"/>
                      <a:gd name="T31" fmla="*/ 16 h 152"/>
                      <a:gd name="T32" fmla="*/ 20 w 202"/>
                      <a:gd name="T33" fmla="*/ 12 h 152"/>
                      <a:gd name="T34" fmla="*/ 26 w 202"/>
                      <a:gd name="T35" fmla="*/ 12 h 152"/>
                      <a:gd name="T36" fmla="*/ 21 w 202"/>
                      <a:gd name="T37" fmla="*/ 10 h 152"/>
                      <a:gd name="T38" fmla="*/ 25 w 202"/>
                      <a:gd name="T39" fmla="*/ 8 h 152"/>
                      <a:gd name="T40" fmla="*/ 20 w 202"/>
                      <a:gd name="T41" fmla="*/ 7 h 152"/>
                      <a:gd name="T42" fmla="*/ 22 w 202"/>
                      <a:gd name="T43" fmla="*/ 4 h 152"/>
                      <a:gd name="T44" fmla="*/ 17 w 202"/>
                      <a:gd name="T45" fmla="*/ 5 h 152"/>
                      <a:gd name="T46" fmla="*/ 18 w 202"/>
                      <a:gd name="T47" fmla="*/ 0 h 152"/>
                      <a:gd name="T48" fmla="*/ 13 w 202"/>
                      <a:gd name="T49" fmla="*/ 6 h 15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02" h="152">
                        <a:moveTo>
                          <a:pt x="102" y="42"/>
                        </a:moveTo>
                        <a:lnTo>
                          <a:pt x="78" y="18"/>
                        </a:lnTo>
                        <a:lnTo>
                          <a:pt x="69" y="45"/>
                        </a:lnTo>
                        <a:lnTo>
                          <a:pt x="4" y="18"/>
                        </a:lnTo>
                        <a:lnTo>
                          <a:pt x="43" y="54"/>
                        </a:lnTo>
                        <a:lnTo>
                          <a:pt x="0" y="61"/>
                        </a:lnTo>
                        <a:lnTo>
                          <a:pt x="37" y="83"/>
                        </a:lnTo>
                        <a:lnTo>
                          <a:pt x="2" y="104"/>
                        </a:lnTo>
                        <a:lnTo>
                          <a:pt x="54" y="99"/>
                        </a:lnTo>
                        <a:lnTo>
                          <a:pt x="45" y="125"/>
                        </a:lnTo>
                        <a:lnTo>
                          <a:pt x="73" y="111"/>
                        </a:lnTo>
                        <a:lnTo>
                          <a:pt x="80" y="152"/>
                        </a:lnTo>
                        <a:lnTo>
                          <a:pt x="99" y="106"/>
                        </a:lnTo>
                        <a:lnTo>
                          <a:pt x="125" y="140"/>
                        </a:lnTo>
                        <a:lnTo>
                          <a:pt x="131" y="102"/>
                        </a:lnTo>
                        <a:lnTo>
                          <a:pt x="169" y="128"/>
                        </a:lnTo>
                        <a:lnTo>
                          <a:pt x="159" y="92"/>
                        </a:lnTo>
                        <a:lnTo>
                          <a:pt x="202" y="93"/>
                        </a:lnTo>
                        <a:lnTo>
                          <a:pt x="164" y="74"/>
                        </a:lnTo>
                        <a:lnTo>
                          <a:pt x="197" y="57"/>
                        </a:lnTo>
                        <a:lnTo>
                          <a:pt x="157" y="52"/>
                        </a:lnTo>
                        <a:lnTo>
                          <a:pt x="173" y="31"/>
                        </a:lnTo>
                        <a:lnTo>
                          <a:pt x="133" y="38"/>
                        </a:lnTo>
                        <a:lnTo>
                          <a:pt x="137" y="0"/>
                        </a:lnTo>
                        <a:lnTo>
                          <a:pt x="102" y="42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07" name="Freeform 106"/>
                  <p:cNvSpPr>
                    <a:spLocks/>
                  </p:cNvSpPr>
                  <p:nvPr/>
                </p:nvSpPr>
                <p:spPr bwMode="auto">
                  <a:xfrm>
                    <a:off x="1237" y="2695"/>
                    <a:ext cx="98" cy="74"/>
                  </a:xfrm>
                  <a:custGeom>
                    <a:avLst/>
                    <a:gdLst>
                      <a:gd name="T0" fmla="*/ 13 w 195"/>
                      <a:gd name="T1" fmla="*/ 5 h 147"/>
                      <a:gd name="T2" fmla="*/ 10 w 195"/>
                      <a:gd name="T3" fmla="*/ 2 h 147"/>
                      <a:gd name="T4" fmla="*/ 9 w 195"/>
                      <a:gd name="T5" fmla="*/ 6 h 147"/>
                      <a:gd name="T6" fmla="*/ 1 w 195"/>
                      <a:gd name="T7" fmla="*/ 2 h 147"/>
                      <a:gd name="T8" fmla="*/ 6 w 195"/>
                      <a:gd name="T9" fmla="*/ 7 h 147"/>
                      <a:gd name="T10" fmla="*/ 0 w 195"/>
                      <a:gd name="T11" fmla="*/ 8 h 147"/>
                      <a:gd name="T12" fmla="*/ 5 w 195"/>
                      <a:gd name="T13" fmla="*/ 10 h 147"/>
                      <a:gd name="T14" fmla="*/ 1 w 195"/>
                      <a:gd name="T15" fmla="*/ 13 h 147"/>
                      <a:gd name="T16" fmla="*/ 7 w 195"/>
                      <a:gd name="T17" fmla="*/ 12 h 147"/>
                      <a:gd name="T18" fmla="*/ 6 w 195"/>
                      <a:gd name="T19" fmla="*/ 16 h 147"/>
                      <a:gd name="T20" fmla="*/ 9 w 195"/>
                      <a:gd name="T21" fmla="*/ 14 h 147"/>
                      <a:gd name="T22" fmla="*/ 10 w 195"/>
                      <a:gd name="T23" fmla="*/ 19 h 147"/>
                      <a:gd name="T24" fmla="*/ 12 w 195"/>
                      <a:gd name="T25" fmla="*/ 13 h 147"/>
                      <a:gd name="T26" fmla="*/ 15 w 195"/>
                      <a:gd name="T27" fmla="*/ 17 h 147"/>
                      <a:gd name="T28" fmla="*/ 16 w 195"/>
                      <a:gd name="T29" fmla="*/ 13 h 147"/>
                      <a:gd name="T30" fmla="*/ 21 w 195"/>
                      <a:gd name="T31" fmla="*/ 16 h 147"/>
                      <a:gd name="T32" fmla="*/ 20 w 195"/>
                      <a:gd name="T33" fmla="*/ 11 h 147"/>
                      <a:gd name="T34" fmla="*/ 25 w 195"/>
                      <a:gd name="T35" fmla="*/ 12 h 147"/>
                      <a:gd name="T36" fmla="*/ 20 w 195"/>
                      <a:gd name="T37" fmla="*/ 9 h 147"/>
                      <a:gd name="T38" fmla="*/ 24 w 195"/>
                      <a:gd name="T39" fmla="*/ 7 h 147"/>
                      <a:gd name="T40" fmla="*/ 19 w 195"/>
                      <a:gd name="T41" fmla="*/ 7 h 147"/>
                      <a:gd name="T42" fmla="*/ 21 w 195"/>
                      <a:gd name="T43" fmla="*/ 4 h 147"/>
                      <a:gd name="T44" fmla="*/ 16 w 195"/>
                      <a:gd name="T45" fmla="*/ 5 h 147"/>
                      <a:gd name="T46" fmla="*/ 17 w 195"/>
                      <a:gd name="T47" fmla="*/ 0 h 147"/>
                      <a:gd name="T48" fmla="*/ 13 w 195"/>
                      <a:gd name="T49" fmla="*/ 5 h 14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95" h="147">
                        <a:moveTo>
                          <a:pt x="98" y="40"/>
                        </a:moveTo>
                        <a:lnTo>
                          <a:pt x="76" y="16"/>
                        </a:lnTo>
                        <a:lnTo>
                          <a:pt x="65" y="43"/>
                        </a:lnTo>
                        <a:lnTo>
                          <a:pt x="3" y="16"/>
                        </a:lnTo>
                        <a:lnTo>
                          <a:pt x="41" y="52"/>
                        </a:lnTo>
                        <a:lnTo>
                          <a:pt x="0" y="59"/>
                        </a:lnTo>
                        <a:lnTo>
                          <a:pt x="34" y="79"/>
                        </a:lnTo>
                        <a:lnTo>
                          <a:pt x="1" y="100"/>
                        </a:lnTo>
                        <a:lnTo>
                          <a:pt x="51" y="95"/>
                        </a:lnTo>
                        <a:lnTo>
                          <a:pt x="43" y="121"/>
                        </a:lnTo>
                        <a:lnTo>
                          <a:pt x="69" y="107"/>
                        </a:lnTo>
                        <a:lnTo>
                          <a:pt x="77" y="147"/>
                        </a:lnTo>
                        <a:lnTo>
                          <a:pt x="95" y="102"/>
                        </a:lnTo>
                        <a:lnTo>
                          <a:pt x="119" y="135"/>
                        </a:lnTo>
                        <a:lnTo>
                          <a:pt x="127" y="98"/>
                        </a:lnTo>
                        <a:lnTo>
                          <a:pt x="164" y="124"/>
                        </a:lnTo>
                        <a:lnTo>
                          <a:pt x="153" y="88"/>
                        </a:lnTo>
                        <a:lnTo>
                          <a:pt x="195" y="91"/>
                        </a:lnTo>
                        <a:lnTo>
                          <a:pt x="159" y="71"/>
                        </a:lnTo>
                        <a:lnTo>
                          <a:pt x="190" y="55"/>
                        </a:lnTo>
                        <a:lnTo>
                          <a:pt x="152" y="50"/>
                        </a:lnTo>
                        <a:lnTo>
                          <a:pt x="165" y="31"/>
                        </a:lnTo>
                        <a:lnTo>
                          <a:pt x="127" y="36"/>
                        </a:lnTo>
                        <a:lnTo>
                          <a:pt x="131" y="0"/>
                        </a:lnTo>
                        <a:lnTo>
                          <a:pt x="98" y="4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08" name="Freeform 107"/>
                  <p:cNvSpPr>
                    <a:spLocks/>
                  </p:cNvSpPr>
                  <p:nvPr/>
                </p:nvSpPr>
                <p:spPr bwMode="auto">
                  <a:xfrm>
                    <a:off x="1239" y="2697"/>
                    <a:ext cx="94" cy="71"/>
                  </a:xfrm>
                  <a:custGeom>
                    <a:avLst/>
                    <a:gdLst>
                      <a:gd name="T0" fmla="*/ 12 w 188"/>
                      <a:gd name="T1" fmla="*/ 5 h 142"/>
                      <a:gd name="T2" fmla="*/ 10 w 188"/>
                      <a:gd name="T3" fmla="*/ 2 h 142"/>
                      <a:gd name="T4" fmla="*/ 8 w 188"/>
                      <a:gd name="T5" fmla="*/ 6 h 142"/>
                      <a:gd name="T6" fmla="*/ 1 w 188"/>
                      <a:gd name="T7" fmla="*/ 2 h 142"/>
                      <a:gd name="T8" fmla="*/ 5 w 188"/>
                      <a:gd name="T9" fmla="*/ 7 h 142"/>
                      <a:gd name="T10" fmla="*/ 0 w 188"/>
                      <a:gd name="T11" fmla="*/ 8 h 142"/>
                      <a:gd name="T12" fmla="*/ 5 w 188"/>
                      <a:gd name="T13" fmla="*/ 10 h 142"/>
                      <a:gd name="T14" fmla="*/ 1 w 188"/>
                      <a:gd name="T15" fmla="*/ 13 h 142"/>
                      <a:gd name="T16" fmla="*/ 7 w 188"/>
                      <a:gd name="T17" fmla="*/ 12 h 142"/>
                      <a:gd name="T18" fmla="*/ 6 w 188"/>
                      <a:gd name="T19" fmla="*/ 15 h 142"/>
                      <a:gd name="T20" fmla="*/ 9 w 188"/>
                      <a:gd name="T21" fmla="*/ 13 h 142"/>
                      <a:gd name="T22" fmla="*/ 10 w 188"/>
                      <a:gd name="T23" fmla="*/ 18 h 142"/>
                      <a:gd name="T24" fmla="*/ 12 w 188"/>
                      <a:gd name="T25" fmla="*/ 13 h 142"/>
                      <a:gd name="T26" fmla="*/ 15 w 188"/>
                      <a:gd name="T27" fmla="*/ 17 h 142"/>
                      <a:gd name="T28" fmla="*/ 16 w 188"/>
                      <a:gd name="T29" fmla="*/ 12 h 142"/>
                      <a:gd name="T30" fmla="*/ 20 w 188"/>
                      <a:gd name="T31" fmla="*/ 15 h 142"/>
                      <a:gd name="T32" fmla="*/ 19 w 188"/>
                      <a:gd name="T33" fmla="*/ 11 h 142"/>
                      <a:gd name="T34" fmla="*/ 24 w 188"/>
                      <a:gd name="T35" fmla="*/ 11 h 142"/>
                      <a:gd name="T36" fmla="*/ 20 w 188"/>
                      <a:gd name="T37" fmla="*/ 9 h 142"/>
                      <a:gd name="T38" fmla="*/ 24 w 188"/>
                      <a:gd name="T39" fmla="*/ 7 h 142"/>
                      <a:gd name="T40" fmla="*/ 19 w 188"/>
                      <a:gd name="T41" fmla="*/ 7 h 142"/>
                      <a:gd name="T42" fmla="*/ 21 w 188"/>
                      <a:gd name="T43" fmla="*/ 4 h 142"/>
                      <a:gd name="T44" fmla="*/ 16 w 188"/>
                      <a:gd name="T45" fmla="*/ 5 h 142"/>
                      <a:gd name="T46" fmla="*/ 16 w 188"/>
                      <a:gd name="T47" fmla="*/ 0 h 142"/>
                      <a:gd name="T48" fmla="*/ 12 w 188"/>
                      <a:gd name="T49" fmla="*/ 5 h 14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88" h="142">
                        <a:moveTo>
                          <a:pt x="95" y="38"/>
                        </a:moveTo>
                        <a:lnTo>
                          <a:pt x="73" y="16"/>
                        </a:lnTo>
                        <a:lnTo>
                          <a:pt x="64" y="42"/>
                        </a:lnTo>
                        <a:lnTo>
                          <a:pt x="4" y="16"/>
                        </a:lnTo>
                        <a:lnTo>
                          <a:pt x="40" y="50"/>
                        </a:lnTo>
                        <a:lnTo>
                          <a:pt x="0" y="57"/>
                        </a:lnTo>
                        <a:lnTo>
                          <a:pt x="33" y="78"/>
                        </a:lnTo>
                        <a:lnTo>
                          <a:pt x="2" y="97"/>
                        </a:lnTo>
                        <a:lnTo>
                          <a:pt x="50" y="92"/>
                        </a:lnTo>
                        <a:lnTo>
                          <a:pt x="42" y="116"/>
                        </a:lnTo>
                        <a:lnTo>
                          <a:pt x="67" y="104"/>
                        </a:lnTo>
                        <a:lnTo>
                          <a:pt x="74" y="142"/>
                        </a:lnTo>
                        <a:lnTo>
                          <a:pt x="92" y="99"/>
                        </a:lnTo>
                        <a:lnTo>
                          <a:pt x="116" y="130"/>
                        </a:lnTo>
                        <a:lnTo>
                          <a:pt x="123" y="95"/>
                        </a:lnTo>
                        <a:lnTo>
                          <a:pt x="159" y="120"/>
                        </a:lnTo>
                        <a:lnTo>
                          <a:pt x="147" y="85"/>
                        </a:lnTo>
                        <a:lnTo>
                          <a:pt x="188" y="88"/>
                        </a:lnTo>
                        <a:lnTo>
                          <a:pt x="154" y="69"/>
                        </a:lnTo>
                        <a:lnTo>
                          <a:pt x="185" y="54"/>
                        </a:lnTo>
                        <a:lnTo>
                          <a:pt x="147" y="49"/>
                        </a:lnTo>
                        <a:lnTo>
                          <a:pt x="161" y="30"/>
                        </a:lnTo>
                        <a:lnTo>
                          <a:pt x="124" y="37"/>
                        </a:lnTo>
                        <a:lnTo>
                          <a:pt x="128" y="0"/>
                        </a:lnTo>
                        <a:lnTo>
                          <a:pt x="95" y="3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09" name="Freeform 108"/>
                  <p:cNvSpPr>
                    <a:spLocks/>
                  </p:cNvSpPr>
                  <p:nvPr/>
                </p:nvSpPr>
                <p:spPr bwMode="auto">
                  <a:xfrm>
                    <a:off x="1241" y="2698"/>
                    <a:ext cx="90" cy="68"/>
                  </a:xfrm>
                  <a:custGeom>
                    <a:avLst/>
                    <a:gdLst>
                      <a:gd name="T0" fmla="*/ 11 w 181"/>
                      <a:gd name="T1" fmla="*/ 4 h 137"/>
                      <a:gd name="T2" fmla="*/ 8 w 181"/>
                      <a:gd name="T3" fmla="*/ 2 h 137"/>
                      <a:gd name="T4" fmla="*/ 7 w 181"/>
                      <a:gd name="T5" fmla="*/ 5 h 137"/>
                      <a:gd name="T6" fmla="*/ 0 w 181"/>
                      <a:gd name="T7" fmla="*/ 2 h 137"/>
                      <a:gd name="T8" fmla="*/ 4 w 181"/>
                      <a:gd name="T9" fmla="*/ 6 h 137"/>
                      <a:gd name="T10" fmla="*/ 0 w 181"/>
                      <a:gd name="T11" fmla="*/ 6 h 137"/>
                      <a:gd name="T12" fmla="*/ 3 w 181"/>
                      <a:gd name="T13" fmla="*/ 9 h 137"/>
                      <a:gd name="T14" fmla="*/ 0 w 181"/>
                      <a:gd name="T15" fmla="*/ 11 h 137"/>
                      <a:gd name="T16" fmla="*/ 6 w 181"/>
                      <a:gd name="T17" fmla="*/ 11 h 137"/>
                      <a:gd name="T18" fmla="*/ 4 w 181"/>
                      <a:gd name="T19" fmla="*/ 14 h 137"/>
                      <a:gd name="T20" fmla="*/ 8 w 181"/>
                      <a:gd name="T21" fmla="*/ 12 h 137"/>
                      <a:gd name="T22" fmla="*/ 8 w 181"/>
                      <a:gd name="T23" fmla="*/ 17 h 137"/>
                      <a:gd name="T24" fmla="*/ 11 w 181"/>
                      <a:gd name="T25" fmla="*/ 11 h 137"/>
                      <a:gd name="T26" fmla="*/ 14 w 181"/>
                      <a:gd name="T27" fmla="*/ 15 h 137"/>
                      <a:gd name="T28" fmla="*/ 14 w 181"/>
                      <a:gd name="T29" fmla="*/ 11 h 137"/>
                      <a:gd name="T30" fmla="*/ 19 w 181"/>
                      <a:gd name="T31" fmla="*/ 14 h 137"/>
                      <a:gd name="T32" fmla="*/ 17 w 181"/>
                      <a:gd name="T33" fmla="*/ 10 h 137"/>
                      <a:gd name="T34" fmla="*/ 22 w 181"/>
                      <a:gd name="T35" fmla="*/ 10 h 137"/>
                      <a:gd name="T36" fmla="*/ 18 w 181"/>
                      <a:gd name="T37" fmla="*/ 8 h 137"/>
                      <a:gd name="T38" fmla="*/ 22 w 181"/>
                      <a:gd name="T39" fmla="*/ 6 h 137"/>
                      <a:gd name="T40" fmla="*/ 17 w 181"/>
                      <a:gd name="T41" fmla="*/ 5 h 137"/>
                      <a:gd name="T42" fmla="*/ 19 w 181"/>
                      <a:gd name="T43" fmla="*/ 3 h 137"/>
                      <a:gd name="T44" fmla="*/ 14 w 181"/>
                      <a:gd name="T45" fmla="*/ 4 h 137"/>
                      <a:gd name="T46" fmla="*/ 15 w 181"/>
                      <a:gd name="T47" fmla="*/ 0 h 137"/>
                      <a:gd name="T48" fmla="*/ 11 w 181"/>
                      <a:gd name="T49" fmla="*/ 4 h 13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81" h="137">
                        <a:moveTo>
                          <a:pt x="91" y="36"/>
                        </a:moveTo>
                        <a:lnTo>
                          <a:pt x="70" y="16"/>
                        </a:lnTo>
                        <a:lnTo>
                          <a:pt x="62" y="40"/>
                        </a:lnTo>
                        <a:lnTo>
                          <a:pt x="3" y="16"/>
                        </a:lnTo>
                        <a:lnTo>
                          <a:pt x="38" y="48"/>
                        </a:lnTo>
                        <a:lnTo>
                          <a:pt x="0" y="55"/>
                        </a:lnTo>
                        <a:lnTo>
                          <a:pt x="31" y="74"/>
                        </a:lnTo>
                        <a:lnTo>
                          <a:pt x="1" y="93"/>
                        </a:lnTo>
                        <a:lnTo>
                          <a:pt x="48" y="88"/>
                        </a:lnTo>
                        <a:lnTo>
                          <a:pt x="39" y="112"/>
                        </a:lnTo>
                        <a:lnTo>
                          <a:pt x="65" y="100"/>
                        </a:lnTo>
                        <a:lnTo>
                          <a:pt x="70" y="137"/>
                        </a:lnTo>
                        <a:lnTo>
                          <a:pt x="88" y="95"/>
                        </a:lnTo>
                        <a:lnTo>
                          <a:pt x="112" y="126"/>
                        </a:lnTo>
                        <a:lnTo>
                          <a:pt x="117" y="92"/>
                        </a:lnTo>
                        <a:lnTo>
                          <a:pt x="152" y="116"/>
                        </a:lnTo>
                        <a:lnTo>
                          <a:pt x="141" y="83"/>
                        </a:lnTo>
                        <a:lnTo>
                          <a:pt x="181" y="85"/>
                        </a:lnTo>
                        <a:lnTo>
                          <a:pt x="148" y="66"/>
                        </a:lnTo>
                        <a:lnTo>
                          <a:pt x="177" y="52"/>
                        </a:lnTo>
                        <a:lnTo>
                          <a:pt x="141" y="47"/>
                        </a:lnTo>
                        <a:lnTo>
                          <a:pt x="155" y="30"/>
                        </a:lnTo>
                        <a:lnTo>
                          <a:pt x="119" y="35"/>
                        </a:lnTo>
                        <a:lnTo>
                          <a:pt x="122" y="0"/>
                        </a:lnTo>
                        <a:lnTo>
                          <a:pt x="91" y="36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10" name="Freeform 109"/>
                  <p:cNvSpPr>
                    <a:spLocks/>
                  </p:cNvSpPr>
                  <p:nvPr/>
                </p:nvSpPr>
                <p:spPr bwMode="auto">
                  <a:xfrm>
                    <a:off x="1243" y="2700"/>
                    <a:ext cx="87" cy="65"/>
                  </a:xfrm>
                  <a:custGeom>
                    <a:avLst/>
                    <a:gdLst>
                      <a:gd name="T0" fmla="*/ 11 w 174"/>
                      <a:gd name="T1" fmla="*/ 4 h 131"/>
                      <a:gd name="T2" fmla="*/ 9 w 174"/>
                      <a:gd name="T3" fmla="*/ 1 h 131"/>
                      <a:gd name="T4" fmla="*/ 8 w 174"/>
                      <a:gd name="T5" fmla="*/ 4 h 131"/>
                      <a:gd name="T6" fmla="*/ 1 w 174"/>
                      <a:gd name="T7" fmla="*/ 1 h 131"/>
                      <a:gd name="T8" fmla="*/ 5 w 174"/>
                      <a:gd name="T9" fmla="*/ 5 h 131"/>
                      <a:gd name="T10" fmla="*/ 0 w 174"/>
                      <a:gd name="T11" fmla="*/ 6 h 131"/>
                      <a:gd name="T12" fmla="*/ 4 w 174"/>
                      <a:gd name="T13" fmla="*/ 8 h 131"/>
                      <a:gd name="T14" fmla="*/ 1 w 174"/>
                      <a:gd name="T15" fmla="*/ 11 h 131"/>
                      <a:gd name="T16" fmla="*/ 6 w 174"/>
                      <a:gd name="T17" fmla="*/ 10 h 131"/>
                      <a:gd name="T18" fmla="*/ 5 w 174"/>
                      <a:gd name="T19" fmla="*/ 13 h 131"/>
                      <a:gd name="T20" fmla="*/ 8 w 174"/>
                      <a:gd name="T21" fmla="*/ 11 h 131"/>
                      <a:gd name="T22" fmla="*/ 9 w 174"/>
                      <a:gd name="T23" fmla="*/ 16 h 131"/>
                      <a:gd name="T24" fmla="*/ 11 w 174"/>
                      <a:gd name="T25" fmla="*/ 11 h 131"/>
                      <a:gd name="T26" fmla="*/ 14 w 174"/>
                      <a:gd name="T27" fmla="*/ 15 h 131"/>
                      <a:gd name="T28" fmla="*/ 15 w 174"/>
                      <a:gd name="T29" fmla="*/ 11 h 131"/>
                      <a:gd name="T30" fmla="*/ 19 w 174"/>
                      <a:gd name="T31" fmla="*/ 13 h 131"/>
                      <a:gd name="T32" fmla="*/ 17 w 174"/>
                      <a:gd name="T33" fmla="*/ 9 h 131"/>
                      <a:gd name="T34" fmla="*/ 22 w 174"/>
                      <a:gd name="T35" fmla="*/ 10 h 131"/>
                      <a:gd name="T36" fmla="*/ 18 w 174"/>
                      <a:gd name="T37" fmla="*/ 7 h 131"/>
                      <a:gd name="T38" fmla="*/ 22 w 174"/>
                      <a:gd name="T39" fmla="*/ 6 h 131"/>
                      <a:gd name="T40" fmla="*/ 17 w 174"/>
                      <a:gd name="T41" fmla="*/ 5 h 131"/>
                      <a:gd name="T42" fmla="*/ 19 w 174"/>
                      <a:gd name="T43" fmla="*/ 3 h 131"/>
                      <a:gd name="T44" fmla="*/ 15 w 174"/>
                      <a:gd name="T45" fmla="*/ 4 h 131"/>
                      <a:gd name="T46" fmla="*/ 15 w 174"/>
                      <a:gd name="T47" fmla="*/ 0 h 131"/>
                      <a:gd name="T48" fmla="*/ 11 w 174"/>
                      <a:gd name="T49" fmla="*/ 4 h 131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74" h="131">
                        <a:moveTo>
                          <a:pt x="88" y="34"/>
                        </a:moveTo>
                        <a:lnTo>
                          <a:pt x="67" y="13"/>
                        </a:lnTo>
                        <a:lnTo>
                          <a:pt x="59" y="38"/>
                        </a:lnTo>
                        <a:lnTo>
                          <a:pt x="4" y="13"/>
                        </a:lnTo>
                        <a:lnTo>
                          <a:pt x="38" y="46"/>
                        </a:lnTo>
                        <a:lnTo>
                          <a:pt x="0" y="53"/>
                        </a:lnTo>
                        <a:lnTo>
                          <a:pt x="31" y="70"/>
                        </a:lnTo>
                        <a:lnTo>
                          <a:pt x="2" y="89"/>
                        </a:lnTo>
                        <a:lnTo>
                          <a:pt x="47" y="84"/>
                        </a:lnTo>
                        <a:lnTo>
                          <a:pt x="38" y="107"/>
                        </a:lnTo>
                        <a:lnTo>
                          <a:pt x="62" y="95"/>
                        </a:lnTo>
                        <a:lnTo>
                          <a:pt x="69" y="131"/>
                        </a:lnTo>
                        <a:lnTo>
                          <a:pt x="85" y="91"/>
                        </a:lnTo>
                        <a:lnTo>
                          <a:pt x="107" y="120"/>
                        </a:lnTo>
                        <a:lnTo>
                          <a:pt x="114" y="88"/>
                        </a:lnTo>
                        <a:lnTo>
                          <a:pt x="147" y="110"/>
                        </a:lnTo>
                        <a:lnTo>
                          <a:pt x="136" y="79"/>
                        </a:lnTo>
                        <a:lnTo>
                          <a:pt x="174" y="81"/>
                        </a:lnTo>
                        <a:lnTo>
                          <a:pt x="142" y="63"/>
                        </a:lnTo>
                        <a:lnTo>
                          <a:pt x="171" y="50"/>
                        </a:lnTo>
                        <a:lnTo>
                          <a:pt x="136" y="44"/>
                        </a:lnTo>
                        <a:lnTo>
                          <a:pt x="149" y="27"/>
                        </a:lnTo>
                        <a:lnTo>
                          <a:pt x="116" y="32"/>
                        </a:lnTo>
                        <a:lnTo>
                          <a:pt x="117" y="0"/>
                        </a:lnTo>
                        <a:lnTo>
                          <a:pt x="88" y="3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11" name="Freeform 110"/>
                  <p:cNvSpPr>
                    <a:spLocks/>
                  </p:cNvSpPr>
                  <p:nvPr/>
                </p:nvSpPr>
                <p:spPr bwMode="auto">
                  <a:xfrm>
                    <a:off x="1244" y="2701"/>
                    <a:ext cx="84" cy="63"/>
                  </a:xfrm>
                  <a:custGeom>
                    <a:avLst/>
                    <a:gdLst>
                      <a:gd name="T0" fmla="*/ 11 w 167"/>
                      <a:gd name="T1" fmla="*/ 5 h 126"/>
                      <a:gd name="T2" fmla="*/ 9 w 167"/>
                      <a:gd name="T3" fmla="*/ 2 h 126"/>
                      <a:gd name="T4" fmla="*/ 7 w 167"/>
                      <a:gd name="T5" fmla="*/ 5 h 126"/>
                      <a:gd name="T6" fmla="*/ 1 w 167"/>
                      <a:gd name="T7" fmla="*/ 2 h 126"/>
                      <a:gd name="T8" fmla="*/ 5 w 167"/>
                      <a:gd name="T9" fmla="*/ 6 h 126"/>
                      <a:gd name="T10" fmla="*/ 0 w 167"/>
                      <a:gd name="T11" fmla="*/ 7 h 126"/>
                      <a:gd name="T12" fmla="*/ 4 w 167"/>
                      <a:gd name="T13" fmla="*/ 9 h 126"/>
                      <a:gd name="T14" fmla="*/ 1 w 167"/>
                      <a:gd name="T15" fmla="*/ 11 h 126"/>
                      <a:gd name="T16" fmla="*/ 6 w 167"/>
                      <a:gd name="T17" fmla="*/ 11 h 126"/>
                      <a:gd name="T18" fmla="*/ 5 w 167"/>
                      <a:gd name="T19" fmla="*/ 13 h 126"/>
                      <a:gd name="T20" fmla="*/ 8 w 167"/>
                      <a:gd name="T21" fmla="*/ 12 h 126"/>
                      <a:gd name="T22" fmla="*/ 9 w 167"/>
                      <a:gd name="T23" fmla="*/ 16 h 126"/>
                      <a:gd name="T24" fmla="*/ 11 w 167"/>
                      <a:gd name="T25" fmla="*/ 11 h 126"/>
                      <a:gd name="T26" fmla="*/ 13 w 167"/>
                      <a:gd name="T27" fmla="*/ 15 h 126"/>
                      <a:gd name="T28" fmla="*/ 14 w 167"/>
                      <a:gd name="T29" fmla="*/ 11 h 126"/>
                      <a:gd name="T30" fmla="*/ 18 w 167"/>
                      <a:gd name="T31" fmla="*/ 14 h 126"/>
                      <a:gd name="T32" fmla="*/ 17 w 167"/>
                      <a:gd name="T33" fmla="*/ 10 h 126"/>
                      <a:gd name="T34" fmla="*/ 21 w 167"/>
                      <a:gd name="T35" fmla="*/ 10 h 126"/>
                      <a:gd name="T36" fmla="*/ 17 w 167"/>
                      <a:gd name="T37" fmla="*/ 8 h 126"/>
                      <a:gd name="T38" fmla="*/ 21 w 167"/>
                      <a:gd name="T39" fmla="*/ 7 h 126"/>
                      <a:gd name="T40" fmla="*/ 17 w 167"/>
                      <a:gd name="T41" fmla="*/ 6 h 126"/>
                      <a:gd name="T42" fmla="*/ 18 w 167"/>
                      <a:gd name="T43" fmla="*/ 4 h 126"/>
                      <a:gd name="T44" fmla="*/ 14 w 167"/>
                      <a:gd name="T45" fmla="*/ 4 h 126"/>
                      <a:gd name="T46" fmla="*/ 15 w 167"/>
                      <a:gd name="T47" fmla="*/ 0 h 126"/>
                      <a:gd name="T48" fmla="*/ 11 w 167"/>
                      <a:gd name="T49" fmla="*/ 5 h 1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67" h="126">
                        <a:moveTo>
                          <a:pt x="84" y="35"/>
                        </a:moveTo>
                        <a:lnTo>
                          <a:pt x="65" y="14"/>
                        </a:lnTo>
                        <a:lnTo>
                          <a:pt x="56" y="37"/>
                        </a:lnTo>
                        <a:lnTo>
                          <a:pt x="3" y="14"/>
                        </a:lnTo>
                        <a:lnTo>
                          <a:pt x="36" y="45"/>
                        </a:lnTo>
                        <a:lnTo>
                          <a:pt x="0" y="50"/>
                        </a:lnTo>
                        <a:lnTo>
                          <a:pt x="29" y="69"/>
                        </a:lnTo>
                        <a:lnTo>
                          <a:pt x="1" y="87"/>
                        </a:lnTo>
                        <a:lnTo>
                          <a:pt x="44" y="81"/>
                        </a:lnTo>
                        <a:lnTo>
                          <a:pt x="36" y="104"/>
                        </a:lnTo>
                        <a:lnTo>
                          <a:pt x="60" y="92"/>
                        </a:lnTo>
                        <a:lnTo>
                          <a:pt x="65" y="126"/>
                        </a:lnTo>
                        <a:lnTo>
                          <a:pt x="81" y="88"/>
                        </a:lnTo>
                        <a:lnTo>
                          <a:pt x="103" y="116"/>
                        </a:lnTo>
                        <a:lnTo>
                          <a:pt x="108" y="85"/>
                        </a:lnTo>
                        <a:lnTo>
                          <a:pt x="141" y="107"/>
                        </a:lnTo>
                        <a:lnTo>
                          <a:pt x="131" y="76"/>
                        </a:lnTo>
                        <a:lnTo>
                          <a:pt x="167" y="78"/>
                        </a:lnTo>
                        <a:lnTo>
                          <a:pt x="136" y="61"/>
                        </a:lnTo>
                        <a:lnTo>
                          <a:pt x="164" y="49"/>
                        </a:lnTo>
                        <a:lnTo>
                          <a:pt x="129" y="43"/>
                        </a:lnTo>
                        <a:lnTo>
                          <a:pt x="143" y="26"/>
                        </a:lnTo>
                        <a:lnTo>
                          <a:pt x="110" y="31"/>
                        </a:lnTo>
                        <a:lnTo>
                          <a:pt x="113" y="0"/>
                        </a:lnTo>
                        <a:lnTo>
                          <a:pt x="84" y="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12" name="Freeform 111"/>
                  <p:cNvSpPr>
                    <a:spLocks/>
                  </p:cNvSpPr>
                  <p:nvPr/>
                </p:nvSpPr>
                <p:spPr bwMode="auto">
                  <a:xfrm>
                    <a:off x="1246" y="2702"/>
                    <a:ext cx="80" cy="61"/>
                  </a:xfrm>
                  <a:custGeom>
                    <a:avLst/>
                    <a:gdLst>
                      <a:gd name="T0" fmla="*/ 10 w 161"/>
                      <a:gd name="T1" fmla="*/ 5 h 121"/>
                      <a:gd name="T2" fmla="*/ 7 w 161"/>
                      <a:gd name="T3" fmla="*/ 2 h 121"/>
                      <a:gd name="T4" fmla="*/ 6 w 161"/>
                      <a:gd name="T5" fmla="*/ 5 h 121"/>
                      <a:gd name="T6" fmla="*/ 0 w 161"/>
                      <a:gd name="T7" fmla="*/ 2 h 121"/>
                      <a:gd name="T8" fmla="*/ 4 w 161"/>
                      <a:gd name="T9" fmla="*/ 6 h 121"/>
                      <a:gd name="T10" fmla="*/ 0 w 161"/>
                      <a:gd name="T11" fmla="*/ 6 h 121"/>
                      <a:gd name="T12" fmla="*/ 3 w 161"/>
                      <a:gd name="T13" fmla="*/ 9 h 121"/>
                      <a:gd name="T14" fmla="*/ 0 w 161"/>
                      <a:gd name="T15" fmla="*/ 11 h 121"/>
                      <a:gd name="T16" fmla="*/ 5 w 161"/>
                      <a:gd name="T17" fmla="*/ 10 h 121"/>
                      <a:gd name="T18" fmla="*/ 4 w 161"/>
                      <a:gd name="T19" fmla="*/ 13 h 121"/>
                      <a:gd name="T20" fmla="*/ 7 w 161"/>
                      <a:gd name="T21" fmla="*/ 11 h 121"/>
                      <a:gd name="T22" fmla="*/ 8 w 161"/>
                      <a:gd name="T23" fmla="*/ 16 h 121"/>
                      <a:gd name="T24" fmla="*/ 9 w 161"/>
                      <a:gd name="T25" fmla="*/ 11 h 121"/>
                      <a:gd name="T26" fmla="*/ 12 w 161"/>
                      <a:gd name="T27" fmla="*/ 14 h 121"/>
                      <a:gd name="T28" fmla="*/ 13 w 161"/>
                      <a:gd name="T29" fmla="*/ 11 h 121"/>
                      <a:gd name="T30" fmla="*/ 16 w 161"/>
                      <a:gd name="T31" fmla="*/ 13 h 121"/>
                      <a:gd name="T32" fmla="*/ 15 w 161"/>
                      <a:gd name="T33" fmla="*/ 9 h 121"/>
                      <a:gd name="T34" fmla="*/ 20 w 161"/>
                      <a:gd name="T35" fmla="*/ 10 h 121"/>
                      <a:gd name="T36" fmla="*/ 16 w 161"/>
                      <a:gd name="T37" fmla="*/ 8 h 121"/>
                      <a:gd name="T38" fmla="*/ 19 w 161"/>
                      <a:gd name="T39" fmla="*/ 6 h 121"/>
                      <a:gd name="T40" fmla="*/ 15 w 161"/>
                      <a:gd name="T41" fmla="*/ 6 h 121"/>
                      <a:gd name="T42" fmla="*/ 17 w 161"/>
                      <a:gd name="T43" fmla="*/ 4 h 121"/>
                      <a:gd name="T44" fmla="*/ 13 w 161"/>
                      <a:gd name="T45" fmla="*/ 4 h 121"/>
                      <a:gd name="T46" fmla="*/ 13 w 161"/>
                      <a:gd name="T47" fmla="*/ 0 h 121"/>
                      <a:gd name="T48" fmla="*/ 10 w 161"/>
                      <a:gd name="T49" fmla="*/ 5 h 121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61" h="121">
                        <a:moveTo>
                          <a:pt x="81" y="33"/>
                        </a:moveTo>
                        <a:lnTo>
                          <a:pt x="62" y="14"/>
                        </a:lnTo>
                        <a:lnTo>
                          <a:pt x="55" y="36"/>
                        </a:lnTo>
                        <a:lnTo>
                          <a:pt x="3" y="14"/>
                        </a:lnTo>
                        <a:lnTo>
                          <a:pt x="34" y="43"/>
                        </a:lnTo>
                        <a:lnTo>
                          <a:pt x="0" y="48"/>
                        </a:lnTo>
                        <a:lnTo>
                          <a:pt x="28" y="65"/>
                        </a:lnTo>
                        <a:lnTo>
                          <a:pt x="2" y="83"/>
                        </a:lnTo>
                        <a:lnTo>
                          <a:pt x="43" y="77"/>
                        </a:lnTo>
                        <a:lnTo>
                          <a:pt x="34" y="100"/>
                        </a:lnTo>
                        <a:lnTo>
                          <a:pt x="57" y="88"/>
                        </a:lnTo>
                        <a:lnTo>
                          <a:pt x="64" y="121"/>
                        </a:lnTo>
                        <a:lnTo>
                          <a:pt x="79" y="84"/>
                        </a:lnTo>
                        <a:lnTo>
                          <a:pt x="98" y="112"/>
                        </a:lnTo>
                        <a:lnTo>
                          <a:pt x="105" y="81"/>
                        </a:lnTo>
                        <a:lnTo>
                          <a:pt x="135" y="102"/>
                        </a:lnTo>
                        <a:lnTo>
                          <a:pt x="126" y="72"/>
                        </a:lnTo>
                        <a:lnTo>
                          <a:pt x="161" y="74"/>
                        </a:lnTo>
                        <a:lnTo>
                          <a:pt x="131" y="58"/>
                        </a:lnTo>
                        <a:lnTo>
                          <a:pt x="157" y="45"/>
                        </a:lnTo>
                        <a:lnTo>
                          <a:pt x="124" y="41"/>
                        </a:lnTo>
                        <a:lnTo>
                          <a:pt x="136" y="26"/>
                        </a:lnTo>
                        <a:lnTo>
                          <a:pt x="105" y="31"/>
                        </a:lnTo>
                        <a:lnTo>
                          <a:pt x="109" y="0"/>
                        </a:lnTo>
                        <a:lnTo>
                          <a:pt x="81" y="3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13" name="Freeform 112"/>
                  <p:cNvSpPr>
                    <a:spLocks/>
                  </p:cNvSpPr>
                  <p:nvPr/>
                </p:nvSpPr>
                <p:spPr bwMode="auto">
                  <a:xfrm>
                    <a:off x="1248" y="2703"/>
                    <a:ext cx="77" cy="58"/>
                  </a:xfrm>
                  <a:custGeom>
                    <a:avLst/>
                    <a:gdLst>
                      <a:gd name="T0" fmla="*/ 10 w 154"/>
                      <a:gd name="T1" fmla="*/ 4 h 115"/>
                      <a:gd name="T2" fmla="*/ 8 w 154"/>
                      <a:gd name="T3" fmla="*/ 2 h 115"/>
                      <a:gd name="T4" fmla="*/ 7 w 154"/>
                      <a:gd name="T5" fmla="*/ 5 h 115"/>
                      <a:gd name="T6" fmla="*/ 1 w 154"/>
                      <a:gd name="T7" fmla="*/ 2 h 115"/>
                      <a:gd name="T8" fmla="*/ 5 w 154"/>
                      <a:gd name="T9" fmla="*/ 6 h 115"/>
                      <a:gd name="T10" fmla="*/ 0 w 154"/>
                      <a:gd name="T11" fmla="*/ 6 h 115"/>
                      <a:gd name="T12" fmla="*/ 4 w 154"/>
                      <a:gd name="T13" fmla="*/ 8 h 115"/>
                      <a:gd name="T14" fmla="*/ 1 w 154"/>
                      <a:gd name="T15" fmla="*/ 10 h 115"/>
                      <a:gd name="T16" fmla="*/ 5 w 154"/>
                      <a:gd name="T17" fmla="*/ 10 h 115"/>
                      <a:gd name="T18" fmla="*/ 5 w 154"/>
                      <a:gd name="T19" fmla="*/ 12 h 115"/>
                      <a:gd name="T20" fmla="*/ 7 w 154"/>
                      <a:gd name="T21" fmla="*/ 11 h 115"/>
                      <a:gd name="T22" fmla="*/ 8 w 154"/>
                      <a:gd name="T23" fmla="*/ 15 h 115"/>
                      <a:gd name="T24" fmla="*/ 10 w 154"/>
                      <a:gd name="T25" fmla="*/ 11 h 115"/>
                      <a:gd name="T26" fmla="*/ 12 w 154"/>
                      <a:gd name="T27" fmla="*/ 14 h 115"/>
                      <a:gd name="T28" fmla="*/ 13 w 154"/>
                      <a:gd name="T29" fmla="*/ 10 h 115"/>
                      <a:gd name="T30" fmla="*/ 17 w 154"/>
                      <a:gd name="T31" fmla="*/ 13 h 115"/>
                      <a:gd name="T32" fmla="*/ 16 w 154"/>
                      <a:gd name="T33" fmla="*/ 9 h 115"/>
                      <a:gd name="T34" fmla="*/ 20 w 154"/>
                      <a:gd name="T35" fmla="*/ 9 h 115"/>
                      <a:gd name="T36" fmla="*/ 16 w 154"/>
                      <a:gd name="T37" fmla="*/ 7 h 115"/>
                      <a:gd name="T38" fmla="*/ 19 w 154"/>
                      <a:gd name="T39" fmla="*/ 6 h 115"/>
                      <a:gd name="T40" fmla="*/ 15 w 154"/>
                      <a:gd name="T41" fmla="*/ 5 h 115"/>
                      <a:gd name="T42" fmla="*/ 17 w 154"/>
                      <a:gd name="T43" fmla="*/ 3 h 115"/>
                      <a:gd name="T44" fmla="*/ 13 w 154"/>
                      <a:gd name="T45" fmla="*/ 4 h 115"/>
                      <a:gd name="T46" fmla="*/ 13 w 154"/>
                      <a:gd name="T47" fmla="*/ 0 h 115"/>
                      <a:gd name="T48" fmla="*/ 10 w 154"/>
                      <a:gd name="T49" fmla="*/ 4 h 11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54" h="115">
                        <a:moveTo>
                          <a:pt x="78" y="31"/>
                        </a:moveTo>
                        <a:lnTo>
                          <a:pt x="61" y="12"/>
                        </a:lnTo>
                        <a:lnTo>
                          <a:pt x="52" y="34"/>
                        </a:lnTo>
                        <a:lnTo>
                          <a:pt x="4" y="12"/>
                        </a:lnTo>
                        <a:lnTo>
                          <a:pt x="33" y="41"/>
                        </a:lnTo>
                        <a:lnTo>
                          <a:pt x="0" y="46"/>
                        </a:lnTo>
                        <a:lnTo>
                          <a:pt x="28" y="63"/>
                        </a:lnTo>
                        <a:lnTo>
                          <a:pt x="2" y="79"/>
                        </a:lnTo>
                        <a:lnTo>
                          <a:pt x="40" y="74"/>
                        </a:lnTo>
                        <a:lnTo>
                          <a:pt x="35" y="94"/>
                        </a:lnTo>
                        <a:lnTo>
                          <a:pt x="56" y="84"/>
                        </a:lnTo>
                        <a:lnTo>
                          <a:pt x="61" y="115"/>
                        </a:lnTo>
                        <a:lnTo>
                          <a:pt x="76" y="81"/>
                        </a:lnTo>
                        <a:lnTo>
                          <a:pt x="95" y="107"/>
                        </a:lnTo>
                        <a:lnTo>
                          <a:pt x="101" y="77"/>
                        </a:lnTo>
                        <a:lnTo>
                          <a:pt x="130" y="98"/>
                        </a:lnTo>
                        <a:lnTo>
                          <a:pt x="121" y="69"/>
                        </a:lnTo>
                        <a:lnTo>
                          <a:pt x="154" y="72"/>
                        </a:lnTo>
                        <a:lnTo>
                          <a:pt x="126" y="56"/>
                        </a:lnTo>
                        <a:lnTo>
                          <a:pt x="151" y="43"/>
                        </a:lnTo>
                        <a:lnTo>
                          <a:pt x="120" y="39"/>
                        </a:lnTo>
                        <a:lnTo>
                          <a:pt x="132" y="24"/>
                        </a:lnTo>
                        <a:lnTo>
                          <a:pt x="102" y="29"/>
                        </a:lnTo>
                        <a:lnTo>
                          <a:pt x="104" y="0"/>
                        </a:lnTo>
                        <a:lnTo>
                          <a:pt x="78" y="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14" name="Freeform 113"/>
                  <p:cNvSpPr>
                    <a:spLocks/>
                  </p:cNvSpPr>
                  <p:nvPr/>
                </p:nvSpPr>
                <p:spPr bwMode="auto">
                  <a:xfrm>
                    <a:off x="1249" y="2705"/>
                    <a:ext cx="74" cy="55"/>
                  </a:xfrm>
                  <a:custGeom>
                    <a:avLst/>
                    <a:gdLst>
                      <a:gd name="T0" fmla="*/ 10 w 147"/>
                      <a:gd name="T1" fmla="*/ 4 h 110"/>
                      <a:gd name="T2" fmla="*/ 8 w 147"/>
                      <a:gd name="T3" fmla="*/ 2 h 110"/>
                      <a:gd name="T4" fmla="*/ 7 w 147"/>
                      <a:gd name="T5" fmla="*/ 5 h 110"/>
                      <a:gd name="T6" fmla="*/ 1 w 147"/>
                      <a:gd name="T7" fmla="*/ 2 h 110"/>
                      <a:gd name="T8" fmla="*/ 4 w 147"/>
                      <a:gd name="T9" fmla="*/ 5 h 110"/>
                      <a:gd name="T10" fmla="*/ 0 w 147"/>
                      <a:gd name="T11" fmla="*/ 6 h 110"/>
                      <a:gd name="T12" fmla="*/ 4 w 147"/>
                      <a:gd name="T13" fmla="*/ 8 h 110"/>
                      <a:gd name="T14" fmla="*/ 1 w 147"/>
                      <a:gd name="T15" fmla="*/ 10 h 110"/>
                      <a:gd name="T16" fmla="*/ 5 w 147"/>
                      <a:gd name="T17" fmla="*/ 9 h 110"/>
                      <a:gd name="T18" fmla="*/ 5 w 147"/>
                      <a:gd name="T19" fmla="*/ 12 h 110"/>
                      <a:gd name="T20" fmla="*/ 7 w 147"/>
                      <a:gd name="T21" fmla="*/ 11 h 110"/>
                      <a:gd name="T22" fmla="*/ 8 w 147"/>
                      <a:gd name="T23" fmla="*/ 14 h 110"/>
                      <a:gd name="T24" fmla="*/ 9 w 147"/>
                      <a:gd name="T25" fmla="*/ 10 h 110"/>
                      <a:gd name="T26" fmla="*/ 12 w 147"/>
                      <a:gd name="T27" fmla="*/ 13 h 110"/>
                      <a:gd name="T28" fmla="*/ 13 w 147"/>
                      <a:gd name="T29" fmla="*/ 10 h 110"/>
                      <a:gd name="T30" fmla="*/ 16 w 147"/>
                      <a:gd name="T31" fmla="*/ 12 h 110"/>
                      <a:gd name="T32" fmla="*/ 15 w 147"/>
                      <a:gd name="T33" fmla="*/ 9 h 110"/>
                      <a:gd name="T34" fmla="*/ 19 w 147"/>
                      <a:gd name="T35" fmla="*/ 9 h 110"/>
                      <a:gd name="T36" fmla="*/ 15 w 147"/>
                      <a:gd name="T37" fmla="*/ 7 h 110"/>
                      <a:gd name="T38" fmla="*/ 18 w 147"/>
                      <a:gd name="T39" fmla="*/ 6 h 110"/>
                      <a:gd name="T40" fmla="*/ 15 w 147"/>
                      <a:gd name="T41" fmla="*/ 5 h 110"/>
                      <a:gd name="T42" fmla="*/ 16 w 147"/>
                      <a:gd name="T43" fmla="*/ 3 h 110"/>
                      <a:gd name="T44" fmla="*/ 13 w 147"/>
                      <a:gd name="T45" fmla="*/ 4 h 110"/>
                      <a:gd name="T46" fmla="*/ 13 w 147"/>
                      <a:gd name="T47" fmla="*/ 0 h 110"/>
                      <a:gd name="T48" fmla="*/ 10 w 147"/>
                      <a:gd name="T49" fmla="*/ 4 h 11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47" h="110">
                        <a:moveTo>
                          <a:pt x="74" y="29"/>
                        </a:moveTo>
                        <a:lnTo>
                          <a:pt x="57" y="12"/>
                        </a:lnTo>
                        <a:lnTo>
                          <a:pt x="50" y="33"/>
                        </a:lnTo>
                        <a:lnTo>
                          <a:pt x="3" y="12"/>
                        </a:lnTo>
                        <a:lnTo>
                          <a:pt x="31" y="40"/>
                        </a:lnTo>
                        <a:lnTo>
                          <a:pt x="0" y="45"/>
                        </a:lnTo>
                        <a:lnTo>
                          <a:pt x="26" y="60"/>
                        </a:lnTo>
                        <a:lnTo>
                          <a:pt x="2" y="76"/>
                        </a:lnTo>
                        <a:lnTo>
                          <a:pt x="38" y="71"/>
                        </a:lnTo>
                        <a:lnTo>
                          <a:pt x="33" y="91"/>
                        </a:lnTo>
                        <a:lnTo>
                          <a:pt x="52" y="81"/>
                        </a:lnTo>
                        <a:lnTo>
                          <a:pt x="59" y="110"/>
                        </a:lnTo>
                        <a:lnTo>
                          <a:pt x="72" y="78"/>
                        </a:lnTo>
                        <a:lnTo>
                          <a:pt x="90" y="102"/>
                        </a:lnTo>
                        <a:lnTo>
                          <a:pt x="97" y="74"/>
                        </a:lnTo>
                        <a:lnTo>
                          <a:pt x="124" y="93"/>
                        </a:lnTo>
                        <a:lnTo>
                          <a:pt x="116" y="67"/>
                        </a:lnTo>
                        <a:lnTo>
                          <a:pt x="147" y="69"/>
                        </a:lnTo>
                        <a:lnTo>
                          <a:pt x="119" y="53"/>
                        </a:lnTo>
                        <a:lnTo>
                          <a:pt x="143" y="41"/>
                        </a:lnTo>
                        <a:lnTo>
                          <a:pt x="114" y="38"/>
                        </a:lnTo>
                        <a:lnTo>
                          <a:pt x="126" y="22"/>
                        </a:lnTo>
                        <a:lnTo>
                          <a:pt x="97" y="28"/>
                        </a:lnTo>
                        <a:lnTo>
                          <a:pt x="100" y="0"/>
                        </a:lnTo>
                        <a:lnTo>
                          <a:pt x="74" y="2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15" name="Freeform 114"/>
                  <p:cNvSpPr>
                    <a:spLocks/>
                  </p:cNvSpPr>
                  <p:nvPr/>
                </p:nvSpPr>
                <p:spPr bwMode="auto">
                  <a:xfrm>
                    <a:off x="1251" y="2706"/>
                    <a:ext cx="70" cy="53"/>
                  </a:xfrm>
                  <a:custGeom>
                    <a:avLst/>
                    <a:gdLst>
                      <a:gd name="T0" fmla="*/ 9 w 140"/>
                      <a:gd name="T1" fmla="*/ 4 h 105"/>
                      <a:gd name="T2" fmla="*/ 7 w 140"/>
                      <a:gd name="T3" fmla="*/ 2 h 105"/>
                      <a:gd name="T4" fmla="*/ 7 w 140"/>
                      <a:gd name="T5" fmla="*/ 4 h 105"/>
                      <a:gd name="T6" fmla="*/ 1 w 140"/>
                      <a:gd name="T7" fmla="*/ 2 h 105"/>
                      <a:gd name="T8" fmla="*/ 4 w 140"/>
                      <a:gd name="T9" fmla="*/ 5 h 105"/>
                      <a:gd name="T10" fmla="*/ 0 w 140"/>
                      <a:gd name="T11" fmla="*/ 6 h 105"/>
                      <a:gd name="T12" fmla="*/ 3 w 140"/>
                      <a:gd name="T13" fmla="*/ 8 h 105"/>
                      <a:gd name="T14" fmla="*/ 1 w 140"/>
                      <a:gd name="T15" fmla="*/ 9 h 105"/>
                      <a:gd name="T16" fmla="*/ 5 w 140"/>
                      <a:gd name="T17" fmla="*/ 9 h 105"/>
                      <a:gd name="T18" fmla="*/ 4 w 140"/>
                      <a:gd name="T19" fmla="*/ 11 h 105"/>
                      <a:gd name="T20" fmla="*/ 7 w 140"/>
                      <a:gd name="T21" fmla="*/ 10 h 105"/>
                      <a:gd name="T22" fmla="*/ 7 w 140"/>
                      <a:gd name="T23" fmla="*/ 14 h 105"/>
                      <a:gd name="T24" fmla="*/ 9 w 140"/>
                      <a:gd name="T25" fmla="*/ 10 h 105"/>
                      <a:gd name="T26" fmla="*/ 11 w 140"/>
                      <a:gd name="T27" fmla="*/ 12 h 105"/>
                      <a:gd name="T28" fmla="*/ 12 w 140"/>
                      <a:gd name="T29" fmla="*/ 9 h 105"/>
                      <a:gd name="T30" fmla="*/ 15 w 140"/>
                      <a:gd name="T31" fmla="*/ 12 h 105"/>
                      <a:gd name="T32" fmla="*/ 14 w 140"/>
                      <a:gd name="T33" fmla="*/ 8 h 105"/>
                      <a:gd name="T34" fmla="*/ 18 w 140"/>
                      <a:gd name="T35" fmla="*/ 9 h 105"/>
                      <a:gd name="T36" fmla="*/ 15 w 140"/>
                      <a:gd name="T37" fmla="*/ 7 h 105"/>
                      <a:gd name="T38" fmla="*/ 18 w 140"/>
                      <a:gd name="T39" fmla="*/ 5 h 105"/>
                      <a:gd name="T40" fmla="*/ 14 w 140"/>
                      <a:gd name="T41" fmla="*/ 5 h 105"/>
                      <a:gd name="T42" fmla="*/ 15 w 140"/>
                      <a:gd name="T43" fmla="*/ 3 h 105"/>
                      <a:gd name="T44" fmla="*/ 12 w 140"/>
                      <a:gd name="T45" fmla="*/ 4 h 105"/>
                      <a:gd name="T46" fmla="*/ 12 w 140"/>
                      <a:gd name="T47" fmla="*/ 0 h 105"/>
                      <a:gd name="T48" fmla="*/ 9 w 140"/>
                      <a:gd name="T49" fmla="*/ 4 h 10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40" h="105">
                        <a:moveTo>
                          <a:pt x="71" y="27"/>
                        </a:moveTo>
                        <a:lnTo>
                          <a:pt x="56" y="12"/>
                        </a:lnTo>
                        <a:lnTo>
                          <a:pt x="49" y="31"/>
                        </a:lnTo>
                        <a:lnTo>
                          <a:pt x="4" y="12"/>
                        </a:lnTo>
                        <a:lnTo>
                          <a:pt x="30" y="38"/>
                        </a:lnTo>
                        <a:lnTo>
                          <a:pt x="0" y="43"/>
                        </a:lnTo>
                        <a:lnTo>
                          <a:pt x="24" y="57"/>
                        </a:lnTo>
                        <a:lnTo>
                          <a:pt x="2" y="72"/>
                        </a:lnTo>
                        <a:lnTo>
                          <a:pt x="37" y="67"/>
                        </a:lnTo>
                        <a:lnTo>
                          <a:pt x="31" y="86"/>
                        </a:lnTo>
                        <a:lnTo>
                          <a:pt x="50" y="77"/>
                        </a:lnTo>
                        <a:lnTo>
                          <a:pt x="56" y="105"/>
                        </a:lnTo>
                        <a:lnTo>
                          <a:pt x="69" y="74"/>
                        </a:lnTo>
                        <a:lnTo>
                          <a:pt x="87" y="96"/>
                        </a:lnTo>
                        <a:lnTo>
                          <a:pt x="92" y="70"/>
                        </a:lnTo>
                        <a:lnTo>
                          <a:pt x="118" y="89"/>
                        </a:lnTo>
                        <a:lnTo>
                          <a:pt x="111" y="64"/>
                        </a:lnTo>
                        <a:lnTo>
                          <a:pt x="140" y="65"/>
                        </a:lnTo>
                        <a:lnTo>
                          <a:pt x="114" y="51"/>
                        </a:lnTo>
                        <a:lnTo>
                          <a:pt x="137" y="39"/>
                        </a:lnTo>
                        <a:lnTo>
                          <a:pt x="109" y="36"/>
                        </a:lnTo>
                        <a:lnTo>
                          <a:pt x="119" y="22"/>
                        </a:lnTo>
                        <a:lnTo>
                          <a:pt x="92" y="26"/>
                        </a:lnTo>
                        <a:lnTo>
                          <a:pt x="95" y="0"/>
                        </a:lnTo>
                        <a:lnTo>
                          <a:pt x="71" y="2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16" name="Freeform 115"/>
                  <p:cNvSpPr>
                    <a:spLocks/>
                  </p:cNvSpPr>
                  <p:nvPr/>
                </p:nvSpPr>
                <p:spPr bwMode="auto">
                  <a:xfrm>
                    <a:off x="1253" y="2708"/>
                    <a:ext cx="67" cy="51"/>
                  </a:xfrm>
                  <a:custGeom>
                    <a:avLst/>
                    <a:gdLst>
                      <a:gd name="T0" fmla="*/ 9 w 134"/>
                      <a:gd name="T1" fmla="*/ 4 h 102"/>
                      <a:gd name="T2" fmla="*/ 7 w 134"/>
                      <a:gd name="T3" fmla="*/ 2 h 102"/>
                      <a:gd name="T4" fmla="*/ 6 w 134"/>
                      <a:gd name="T5" fmla="*/ 4 h 102"/>
                      <a:gd name="T6" fmla="*/ 1 w 134"/>
                      <a:gd name="T7" fmla="*/ 2 h 102"/>
                      <a:gd name="T8" fmla="*/ 4 w 134"/>
                      <a:gd name="T9" fmla="*/ 5 h 102"/>
                      <a:gd name="T10" fmla="*/ 0 w 134"/>
                      <a:gd name="T11" fmla="*/ 5 h 102"/>
                      <a:gd name="T12" fmla="*/ 3 w 134"/>
                      <a:gd name="T13" fmla="*/ 7 h 102"/>
                      <a:gd name="T14" fmla="*/ 0 w 134"/>
                      <a:gd name="T15" fmla="*/ 9 h 102"/>
                      <a:gd name="T16" fmla="*/ 5 w 134"/>
                      <a:gd name="T17" fmla="*/ 9 h 102"/>
                      <a:gd name="T18" fmla="*/ 4 w 134"/>
                      <a:gd name="T19" fmla="*/ 11 h 102"/>
                      <a:gd name="T20" fmla="*/ 6 w 134"/>
                      <a:gd name="T21" fmla="*/ 10 h 102"/>
                      <a:gd name="T22" fmla="*/ 7 w 134"/>
                      <a:gd name="T23" fmla="*/ 13 h 102"/>
                      <a:gd name="T24" fmla="*/ 9 w 134"/>
                      <a:gd name="T25" fmla="*/ 9 h 102"/>
                      <a:gd name="T26" fmla="*/ 11 w 134"/>
                      <a:gd name="T27" fmla="*/ 12 h 102"/>
                      <a:gd name="T28" fmla="*/ 11 w 134"/>
                      <a:gd name="T29" fmla="*/ 9 h 102"/>
                      <a:gd name="T30" fmla="*/ 14 w 134"/>
                      <a:gd name="T31" fmla="*/ 11 h 102"/>
                      <a:gd name="T32" fmla="*/ 14 w 134"/>
                      <a:gd name="T33" fmla="*/ 8 h 102"/>
                      <a:gd name="T34" fmla="*/ 17 w 134"/>
                      <a:gd name="T35" fmla="*/ 8 h 102"/>
                      <a:gd name="T36" fmla="*/ 14 w 134"/>
                      <a:gd name="T37" fmla="*/ 6 h 102"/>
                      <a:gd name="T38" fmla="*/ 17 w 134"/>
                      <a:gd name="T39" fmla="*/ 5 h 102"/>
                      <a:gd name="T40" fmla="*/ 13 w 134"/>
                      <a:gd name="T41" fmla="*/ 5 h 102"/>
                      <a:gd name="T42" fmla="*/ 15 w 134"/>
                      <a:gd name="T43" fmla="*/ 3 h 102"/>
                      <a:gd name="T44" fmla="*/ 11 w 134"/>
                      <a:gd name="T45" fmla="*/ 4 h 102"/>
                      <a:gd name="T46" fmla="*/ 12 w 134"/>
                      <a:gd name="T47" fmla="*/ 0 h 102"/>
                      <a:gd name="T48" fmla="*/ 9 w 134"/>
                      <a:gd name="T49" fmla="*/ 4 h 10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34" h="102">
                        <a:moveTo>
                          <a:pt x="67" y="28"/>
                        </a:moveTo>
                        <a:lnTo>
                          <a:pt x="52" y="11"/>
                        </a:lnTo>
                        <a:lnTo>
                          <a:pt x="45" y="29"/>
                        </a:lnTo>
                        <a:lnTo>
                          <a:pt x="2" y="11"/>
                        </a:lnTo>
                        <a:lnTo>
                          <a:pt x="27" y="35"/>
                        </a:lnTo>
                        <a:lnTo>
                          <a:pt x="0" y="40"/>
                        </a:lnTo>
                        <a:lnTo>
                          <a:pt x="24" y="55"/>
                        </a:lnTo>
                        <a:lnTo>
                          <a:pt x="0" y="67"/>
                        </a:lnTo>
                        <a:lnTo>
                          <a:pt x="34" y="66"/>
                        </a:lnTo>
                        <a:lnTo>
                          <a:pt x="29" y="83"/>
                        </a:lnTo>
                        <a:lnTo>
                          <a:pt x="48" y="73"/>
                        </a:lnTo>
                        <a:lnTo>
                          <a:pt x="53" y="102"/>
                        </a:lnTo>
                        <a:lnTo>
                          <a:pt x="65" y="69"/>
                        </a:lnTo>
                        <a:lnTo>
                          <a:pt x="81" y="93"/>
                        </a:lnTo>
                        <a:lnTo>
                          <a:pt x="86" y="67"/>
                        </a:lnTo>
                        <a:lnTo>
                          <a:pt x="112" y="85"/>
                        </a:lnTo>
                        <a:lnTo>
                          <a:pt x="105" y="61"/>
                        </a:lnTo>
                        <a:lnTo>
                          <a:pt x="134" y="62"/>
                        </a:lnTo>
                        <a:lnTo>
                          <a:pt x="109" y="48"/>
                        </a:lnTo>
                        <a:lnTo>
                          <a:pt x="131" y="38"/>
                        </a:lnTo>
                        <a:lnTo>
                          <a:pt x="103" y="35"/>
                        </a:lnTo>
                        <a:lnTo>
                          <a:pt x="114" y="21"/>
                        </a:lnTo>
                        <a:lnTo>
                          <a:pt x="88" y="26"/>
                        </a:lnTo>
                        <a:lnTo>
                          <a:pt x="90" y="0"/>
                        </a:lnTo>
                        <a:lnTo>
                          <a:pt x="67" y="2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17" name="Freeform 116"/>
                  <p:cNvSpPr>
                    <a:spLocks/>
                  </p:cNvSpPr>
                  <p:nvPr/>
                </p:nvSpPr>
                <p:spPr bwMode="auto">
                  <a:xfrm>
                    <a:off x="1255" y="2708"/>
                    <a:ext cx="63" cy="49"/>
                  </a:xfrm>
                  <a:custGeom>
                    <a:avLst/>
                    <a:gdLst>
                      <a:gd name="T0" fmla="*/ 8 w 128"/>
                      <a:gd name="T1" fmla="*/ 4 h 97"/>
                      <a:gd name="T2" fmla="*/ 6 w 128"/>
                      <a:gd name="T3" fmla="*/ 2 h 97"/>
                      <a:gd name="T4" fmla="*/ 5 w 128"/>
                      <a:gd name="T5" fmla="*/ 4 h 97"/>
                      <a:gd name="T6" fmla="*/ 0 w 128"/>
                      <a:gd name="T7" fmla="*/ 2 h 97"/>
                      <a:gd name="T8" fmla="*/ 3 w 128"/>
                      <a:gd name="T9" fmla="*/ 5 h 97"/>
                      <a:gd name="T10" fmla="*/ 0 w 128"/>
                      <a:gd name="T11" fmla="*/ 5 h 97"/>
                      <a:gd name="T12" fmla="*/ 2 w 128"/>
                      <a:gd name="T13" fmla="*/ 7 h 97"/>
                      <a:gd name="T14" fmla="*/ 0 w 128"/>
                      <a:gd name="T15" fmla="*/ 8 h 97"/>
                      <a:gd name="T16" fmla="*/ 4 w 128"/>
                      <a:gd name="T17" fmla="*/ 8 h 97"/>
                      <a:gd name="T18" fmla="*/ 3 w 128"/>
                      <a:gd name="T19" fmla="*/ 10 h 97"/>
                      <a:gd name="T20" fmla="*/ 5 w 128"/>
                      <a:gd name="T21" fmla="*/ 9 h 97"/>
                      <a:gd name="T22" fmla="*/ 6 w 128"/>
                      <a:gd name="T23" fmla="*/ 13 h 97"/>
                      <a:gd name="T24" fmla="*/ 7 w 128"/>
                      <a:gd name="T25" fmla="*/ 9 h 97"/>
                      <a:gd name="T26" fmla="*/ 9 w 128"/>
                      <a:gd name="T27" fmla="*/ 11 h 97"/>
                      <a:gd name="T28" fmla="*/ 10 w 128"/>
                      <a:gd name="T29" fmla="*/ 8 h 97"/>
                      <a:gd name="T30" fmla="*/ 13 w 128"/>
                      <a:gd name="T31" fmla="*/ 11 h 97"/>
                      <a:gd name="T32" fmla="*/ 12 w 128"/>
                      <a:gd name="T33" fmla="*/ 8 h 97"/>
                      <a:gd name="T34" fmla="*/ 15 w 128"/>
                      <a:gd name="T35" fmla="*/ 8 h 97"/>
                      <a:gd name="T36" fmla="*/ 12 w 128"/>
                      <a:gd name="T37" fmla="*/ 6 h 97"/>
                      <a:gd name="T38" fmla="*/ 15 w 128"/>
                      <a:gd name="T39" fmla="*/ 5 h 97"/>
                      <a:gd name="T40" fmla="*/ 12 w 128"/>
                      <a:gd name="T41" fmla="*/ 5 h 97"/>
                      <a:gd name="T42" fmla="*/ 13 w 128"/>
                      <a:gd name="T43" fmla="*/ 3 h 97"/>
                      <a:gd name="T44" fmla="*/ 10 w 128"/>
                      <a:gd name="T45" fmla="*/ 3 h 97"/>
                      <a:gd name="T46" fmla="*/ 10 w 128"/>
                      <a:gd name="T47" fmla="*/ 0 h 97"/>
                      <a:gd name="T48" fmla="*/ 8 w 128"/>
                      <a:gd name="T49" fmla="*/ 4 h 9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28" h="97">
                        <a:moveTo>
                          <a:pt x="64" y="26"/>
                        </a:moveTo>
                        <a:lnTo>
                          <a:pt x="49" y="10"/>
                        </a:lnTo>
                        <a:lnTo>
                          <a:pt x="43" y="27"/>
                        </a:lnTo>
                        <a:lnTo>
                          <a:pt x="2" y="10"/>
                        </a:lnTo>
                        <a:lnTo>
                          <a:pt x="28" y="33"/>
                        </a:lnTo>
                        <a:lnTo>
                          <a:pt x="0" y="38"/>
                        </a:lnTo>
                        <a:lnTo>
                          <a:pt x="23" y="52"/>
                        </a:lnTo>
                        <a:lnTo>
                          <a:pt x="0" y="64"/>
                        </a:lnTo>
                        <a:lnTo>
                          <a:pt x="33" y="62"/>
                        </a:lnTo>
                        <a:lnTo>
                          <a:pt x="28" y="78"/>
                        </a:lnTo>
                        <a:lnTo>
                          <a:pt x="45" y="69"/>
                        </a:lnTo>
                        <a:lnTo>
                          <a:pt x="50" y="97"/>
                        </a:lnTo>
                        <a:lnTo>
                          <a:pt x="62" y="65"/>
                        </a:lnTo>
                        <a:lnTo>
                          <a:pt x="78" y="88"/>
                        </a:lnTo>
                        <a:lnTo>
                          <a:pt x="83" y="64"/>
                        </a:lnTo>
                        <a:lnTo>
                          <a:pt x="107" y="81"/>
                        </a:lnTo>
                        <a:lnTo>
                          <a:pt x="99" y="57"/>
                        </a:lnTo>
                        <a:lnTo>
                          <a:pt x="128" y="59"/>
                        </a:lnTo>
                        <a:lnTo>
                          <a:pt x="104" y="46"/>
                        </a:lnTo>
                        <a:lnTo>
                          <a:pt x="125" y="36"/>
                        </a:lnTo>
                        <a:lnTo>
                          <a:pt x="99" y="33"/>
                        </a:lnTo>
                        <a:lnTo>
                          <a:pt x="109" y="21"/>
                        </a:lnTo>
                        <a:lnTo>
                          <a:pt x="83" y="24"/>
                        </a:lnTo>
                        <a:lnTo>
                          <a:pt x="87" y="0"/>
                        </a:lnTo>
                        <a:lnTo>
                          <a:pt x="64" y="26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18" name="Freeform 117"/>
                  <p:cNvSpPr>
                    <a:spLocks/>
                  </p:cNvSpPr>
                  <p:nvPr/>
                </p:nvSpPr>
                <p:spPr bwMode="auto">
                  <a:xfrm>
                    <a:off x="1256" y="2710"/>
                    <a:ext cx="61" cy="46"/>
                  </a:xfrm>
                  <a:custGeom>
                    <a:avLst/>
                    <a:gdLst>
                      <a:gd name="T0" fmla="*/ 8 w 121"/>
                      <a:gd name="T1" fmla="*/ 3 h 92"/>
                      <a:gd name="T2" fmla="*/ 6 w 121"/>
                      <a:gd name="T3" fmla="*/ 2 h 92"/>
                      <a:gd name="T4" fmla="*/ 5 w 121"/>
                      <a:gd name="T5" fmla="*/ 4 h 92"/>
                      <a:gd name="T6" fmla="*/ 1 w 121"/>
                      <a:gd name="T7" fmla="*/ 2 h 92"/>
                      <a:gd name="T8" fmla="*/ 4 w 121"/>
                      <a:gd name="T9" fmla="*/ 4 h 92"/>
                      <a:gd name="T10" fmla="*/ 0 w 121"/>
                      <a:gd name="T11" fmla="*/ 5 h 92"/>
                      <a:gd name="T12" fmla="*/ 3 w 121"/>
                      <a:gd name="T13" fmla="*/ 7 h 92"/>
                      <a:gd name="T14" fmla="*/ 0 w 121"/>
                      <a:gd name="T15" fmla="*/ 8 h 92"/>
                      <a:gd name="T16" fmla="*/ 4 w 121"/>
                      <a:gd name="T17" fmla="*/ 8 h 92"/>
                      <a:gd name="T18" fmla="*/ 4 w 121"/>
                      <a:gd name="T19" fmla="*/ 10 h 92"/>
                      <a:gd name="T20" fmla="*/ 6 w 121"/>
                      <a:gd name="T21" fmla="*/ 9 h 92"/>
                      <a:gd name="T22" fmla="*/ 6 w 121"/>
                      <a:gd name="T23" fmla="*/ 12 h 92"/>
                      <a:gd name="T24" fmla="*/ 8 w 121"/>
                      <a:gd name="T25" fmla="*/ 8 h 92"/>
                      <a:gd name="T26" fmla="*/ 10 w 121"/>
                      <a:gd name="T27" fmla="*/ 11 h 92"/>
                      <a:gd name="T28" fmla="*/ 10 w 121"/>
                      <a:gd name="T29" fmla="*/ 8 h 92"/>
                      <a:gd name="T30" fmla="*/ 13 w 121"/>
                      <a:gd name="T31" fmla="*/ 10 h 92"/>
                      <a:gd name="T32" fmla="*/ 12 w 121"/>
                      <a:gd name="T33" fmla="*/ 7 h 92"/>
                      <a:gd name="T34" fmla="*/ 16 w 121"/>
                      <a:gd name="T35" fmla="*/ 7 h 92"/>
                      <a:gd name="T36" fmla="*/ 13 w 121"/>
                      <a:gd name="T37" fmla="*/ 6 h 92"/>
                      <a:gd name="T38" fmla="*/ 15 w 121"/>
                      <a:gd name="T39" fmla="*/ 5 h 92"/>
                      <a:gd name="T40" fmla="*/ 12 w 121"/>
                      <a:gd name="T41" fmla="*/ 4 h 92"/>
                      <a:gd name="T42" fmla="*/ 13 w 121"/>
                      <a:gd name="T43" fmla="*/ 3 h 92"/>
                      <a:gd name="T44" fmla="*/ 10 w 121"/>
                      <a:gd name="T45" fmla="*/ 3 h 92"/>
                      <a:gd name="T46" fmla="*/ 11 w 121"/>
                      <a:gd name="T47" fmla="*/ 0 h 92"/>
                      <a:gd name="T48" fmla="*/ 8 w 121"/>
                      <a:gd name="T49" fmla="*/ 3 h 9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21" h="92">
                        <a:moveTo>
                          <a:pt x="60" y="24"/>
                        </a:moveTo>
                        <a:lnTo>
                          <a:pt x="46" y="11"/>
                        </a:lnTo>
                        <a:lnTo>
                          <a:pt x="39" y="26"/>
                        </a:lnTo>
                        <a:lnTo>
                          <a:pt x="1" y="11"/>
                        </a:lnTo>
                        <a:lnTo>
                          <a:pt x="26" y="31"/>
                        </a:lnTo>
                        <a:lnTo>
                          <a:pt x="0" y="37"/>
                        </a:lnTo>
                        <a:lnTo>
                          <a:pt x="20" y="49"/>
                        </a:lnTo>
                        <a:lnTo>
                          <a:pt x="0" y="61"/>
                        </a:lnTo>
                        <a:lnTo>
                          <a:pt x="31" y="59"/>
                        </a:lnTo>
                        <a:lnTo>
                          <a:pt x="26" y="75"/>
                        </a:lnTo>
                        <a:lnTo>
                          <a:pt x="43" y="66"/>
                        </a:lnTo>
                        <a:lnTo>
                          <a:pt x="46" y="92"/>
                        </a:lnTo>
                        <a:lnTo>
                          <a:pt x="58" y="62"/>
                        </a:lnTo>
                        <a:lnTo>
                          <a:pt x="74" y="83"/>
                        </a:lnTo>
                        <a:lnTo>
                          <a:pt x="77" y="61"/>
                        </a:lnTo>
                        <a:lnTo>
                          <a:pt x="100" y="76"/>
                        </a:lnTo>
                        <a:lnTo>
                          <a:pt x="93" y="56"/>
                        </a:lnTo>
                        <a:lnTo>
                          <a:pt x="121" y="56"/>
                        </a:lnTo>
                        <a:lnTo>
                          <a:pt x="98" y="43"/>
                        </a:lnTo>
                        <a:lnTo>
                          <a:pt x="117" y="35"/>
                        </a:lnTo>
                        <a:lnTo>
                          <a:pt x="93" y="31"/>
                        </a:lnTo>
                        <a:lnTo>
                          <a:pt x="102" y="19"/>
                        </a:lnTo>
                        <a:lnTo>
                          <a:pt x="79" y="23"/>
                        </a:lnTo>
                        <a:lnTo>
                          <a:pt x="81" y="0"/>
                        </a:lnTo>
                        <a:lnTo>
                          <a:pt x="60" y="2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19" name="Freeform 118"/>
                  <p:cNvSpPr>
                    <a:spLocks/>
                  </p:cNvSpPr>
                  <p:nvPr/>
                </p:nvSpPr>
                <p:spPr bwMode="auto">
                  <a:xfrm>
                    <a:off x="1258" y="2711"/>
                    <a:ext cx="57" cy="43"/>
                  </a:xfrm>
                  <a:custGeom>
                    <a:avLst/>
                    <a:gdLst>
                      <a:gd name="T0" fmla="*/ 8 w 114"/>
                      <a:gd name="T1" fmla="*/ 3 h 86"/>
                      <a:gd name="T2" fmla="*/ 6 w 114"/>
                      <a:gd name="T3" fmla="*/ 2 h 86"/>
                      <a:gd name="T4" fmla="*/ 5 w 114"/>
                      <a:gd name="T5" fmla="*/ 3 h 86"/>
                      <a:gd name="T6" fmla="*/ 1 w 114"/>
                      <a:gd name="T7" fmla="*/ 2 h 86"/>
                      <a:gd name="T8" fmla="*/ 3 w 114"/>
                      <a:gd name="T9" fmla="*/ 4 h 86"/>
                      <a:gd name="T10" fmla="*/ 0 w 114"/>
                      <a:gd name="T11" fmla="*/ 5 h 86"/>
                      <a:gd name="T12" fmla="*/ 3 w 114"/>
                      <a:gd name="T13" fmla="*/ 6 h 86"/>
                      <a:gd name="T14" fmla="*/ 0 w 114"/>
                      <a:gd name="T15" fmla="*/ 8 h 86"/>
                      <a:gd name="T16" fmla="*/ 4 w 114"/>
                      <a:gd name="T17" fmla="*/ 7 h 86"/>
                      <a:gd name="T18" fmla="*/ 3 w 114"/>
                      <a:gd name="T19" fmla="*/ 9 h 86"/>
                      <a:gd name="T20" fmla="*/ 5 w 114"/>
                      <a:gd name="T21" fmla="*/ 8 h 86"/>
                      <a:gd name="T22" fmla="*/ 6 w 114"/>
                      <a:gd name="T23" fmla="*/ 11 h 86"/>
                      <a:gd name="T24" fmla="*/ 7 w 114"/>
                      <a:gd name="T25" fmla="*/ 8 h 86"/>
                      <a:gd name="T26" fmla="*/ 9 w 114"/>
                      <a:gd name="T27" fmla="*/ 10 h 86"/>
                      <a:gd name="T28" fmla="*/ 10 w 114"/>
                      <a:gd name="T29" fmla="*/ 8 h 86"/>
                      <a:gd name="T30" fmla="*/ 12 w 114"/>
                      <a:gd name="T31" fmla="*/ 10 h 86"/>
                      <a:gd name="T32" fmla="*/ 11 w 114"/>
                      <a:gd name="T33" fmla="*/ 7 h 86"/>
                      <a:gd name="T34" fmla="*/ 15 w 114"/>
                      <a:gd name="T35" fmla="*/ 7 h 86"/>
                      <a:gd name="T36" fmla="*/ 12 w 114"/>
                      <a:gd name="T37" fmla="*/ 6 h 86"/>
                      <a:gd name="T38" fmla="*/ 14 w 114"/>
                      <a:gd name="T39" fmla="*/ 5 h 86"/>
                      <a:gd name="T40" fmla="*/ 11 w 114"/>
                      <a:gd name="T41" fmla="*/ 4 h 86"/>
                      <a:gd name="T42" fmla="*/ 13 w 114"/>
                      <a:gd name="T43" fmla="*/ 3 h 86"/>
                      <a:gd name="T44" fmla="*/ 10 w 114"/>
                      <a:gd name="T45" fmla="*/ 3 h 86"/>
                      <a:gd name="T46" fmla="*/ 10 w 114"/>
                      <a:gd name="T47" fmla="*/ 0 h 86"/>
                      <a:gd name="T48" fmla="*/ 8 w 114"/>
                      <a:gd name="T49" fmla="*/ 3 h 8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14" h="86">
                        <a:moveTo>
                          <a:pt x="57" y="22"/>
                        </a:moveTo>
                        <a:lnTo>
                          <a:pt x="43" y="9"/>
                        </a:lnTo>
                        <a:lnTo>
                          <a:pt x="38" y="24"/>
                        </a:lnTo>
                        <a:lnTo>
                          <a:pt x="2" y="9"/>
                        </a:lnTo>
                        <a:lnTo>
                          <a:pt x="24" y="29"/>
                        </a:lnTo>
                        <a:lnTo>
                          <a:pt x="0" y="35"/>
                        </a:lnTo>
                        <a:lnTo>
                          <a:pt x="19" y="47"/>
                        </a:lnTo>
                        <a:lnTo>
                          <a:pt x="0" y="57"/>
                        </a:lnTo>
                        <a:lnTo>
                          <a:pt x="29" y="55"/>
                        </a:lnTo>
                        <a:lnTo>
                          <a:pt x="24" y="69"/>
                        </a:lnTo>
                        <a:lnTo>
                          <a:pt x="40" y="62"/>
                        </a:lnTo>
                        <a:lnTo>
                          <a:pt x="45" y="86"/>
                        </a:lnTo>
                        <a:lnTo>
                          <a:pt x="55" y="59"/>
                        </a:lnTo>
                        <a:lnTo>
                          <a:pt x="69" y="78"/>
                        </a:lnTo>
                        <a:lnTo>
                          <a:pt x="74" y="57"/>
                        </a:lnTo>
                        <a:lnTo>
                          <a:pt x="95" y="73"/>
                        </a:lnTo>
                        <a:lnTo>
                          <a:pt x="88" y="52"/>
                        </a:lnTo>
                        <a:lnTo>
                          <a:pt x="114" y="54"/>
                        </a:lnTo>
                        <a:lnTo>
                          <a:pt x="92" y="41"/>
                        </a:lnTo>
                        <a:lnTo>
                          <a:pt x="111" y="33"/>
                        </a:lnTo>
                        <a:lnTo>
                          <a:pt x="88" y="29"/>
                        </a:lnTo>
                        <a:lnTo>
                          <a:pt x="97" y="17"/>
                        </a:lnTo>
                        <a:lnTo>
                          <a:pt x="74" y="21"/>
                        </a:lnTo>
                        <a:lnTo>
                          <a:pt x="76" y="0"/>
                        </a:lnTo>
                        <a:lnTo>
                          <a:pt x="57" y="22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20" name="Freeform 119"/>
                  <p:cNvSpPr>
                    <a:spLocks/>
                  </p:cNvSpPr>
                  <p:nvPr/>
                </p:nvSpPr>
                <p:spPr bwMode="auto">
                  <a:xfrm>
                    <a:off x="1260" y="2713"/>
                    <a:ext cx="53" cy="40"/>
                  </a:xfrm>
                  <a:custGeom>
                    <a:avLst/>
                    <a:gdLst>
                      <a:gd name="T0" fmla="*/ 6 w 107"/>
                      <a:gd name="T1" fmla="*/ 2 h 81"/>
                      <a:gd name="T2" fmla="*/ 5 w 107"/>
                      <a:gd name="T3" fmla="*/ 1 h 81"/>
                      <a:gd name="T4" fmla="*/ 4 w 107"/>
                      <a:gd name="T5" fmla="*/ 3 h 81"/>
                      <a:gd name="T6" fmla="*/ 0 w 107"/>
                      <a:gd name="T7" fmla="*/ 1 h 81"/>
                      <a:gd name="T8" fmla="*/ 2 w 107"/>
                      <a:gd name="T9" fmla="*/ 3 h 81"/>
                      <a:gd name="T10" fmla="*/ 0 w 107"/>
                      <a:gd name="T11" fmla="*/ 4 h 81"/>
                      <a:gd name="T12" fmla="*/ 2 w 107"/>
                      <a:gd name="T13" fmla="*/ 5 h 81"/>
                      <a:gd name="T14" fmla="*/ 0 w 107"/>
                      <a:gd name="T15" fmla="*/ 6 h 81"/>
                      <a:gd name="T16" fmla="*/ 3 w 107"/>
                      <a:gd name="T17" fmla="*/ 6 h 81"/>
                      <a:gd name="T18" fmla="*/ 2 w 107"/>
                      <a:gd name="T19" fmla="*/ 8 h 81"/>
                      <a:gd name="T20" fmla="*/ 4 w 107"/>
                      <a:gd name="T21" fmla="*/ 7 h 81"/>
                      <a:gd name="T22" fmla="*/ 5 w 107"/>
                      <a:gd name="T23" fmla="*/ 10 h 81"/>
                      <a:gd name="T24" fmla="*/ 6 w 107"/>
                      <a:gd name="T25" fmla="*/ 6 h 81"/>
                      <a:gd name="T26" fmla="*/ 8 w 107"/>
                      <a:gd name="T27" fmla="*/ 9 h 81"/>
                      <a:gd name="T28" fmla="*/ 8 w 107"/>
                      <a:gd name="T29" fmla="*/ 6 h 81"/>
                      <a:gd name="T30" fmla="*/ 11 w 107"/>
                      <a:gd name="T31" fmla="*/ 8 h 81"/>
                      <a:gd name="T32" fmla="*/ 10 w 107"/>
                      <a:gd name="T33" fmla="*/ 6 h 81"/>
                      <a:gd name="T34" fmla="*/ 13 w 107"/>
                      <a:gd name="T35" fmla="*/ 6 h 81"/>
                      <a:gd name="T36" fmla="*/ 10 w 107"/>
                      <a:gd name="T37" fmla="*/ 4 h 81"/>
                      <a:gd name="T38" fmla="*/ 12 w 107"/>
                      <a:gd name="T39" fmla="*/ 3 h 81"/>
                      <a:gd name="T40" fmla="*/ 10 w 107"/>
                      <a:gd name="T41" fmla="*/ 3 h 81"/>
                      <a:gd name="T42" fmla="*/ 11 w 107"/>
                      <a:gd name="T43" fmla="*/ 2 h 81"/>
                      <a:gd name="T44" fmla="*/ 8 w 107"/>
                      <a:gd name="T45" fmla="*/ 2 h 81"/>
                      <a:gd name="T46" fmla="*/ 9 w 107"/>
                      <a:gd name="T47" fmla="*/ 0 h 81"/>
                      <a:gd name="T48" fmla="*/ 6 w 107"/>
                      <a:gd name="T49" fmla="*/ 2 h 81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07" h="81">
                        <a:moveTo>
                          <a:pt x="53" y="20"/>
                        </a:moveTo>
                        <a:lnTo>
                          <a:pt x="41" y="8"/>
                        </a:lnTo>
                        <a:lnTo>
                          <a:pt x="36" y="24"/>
                        </a:lnTo>
                        <a:lnTo>
                          <a:pt x="1" y="8"/>
                        </a:lnTo>
                        <a:lnTo>
                          <a:pt x="22" y="27"/>
                        </a:lnTo>
                        <a:lnTo>
                          <a:pt x="0" y="32"/>
                        </a:lnTo>
                        <a:lnTo>
                          <a:pt x="19" y="43"/>
                        </a:lnTo>
                        <a:lnTo>
                          <a:pt x="0" y="53"/>
                        </a:lnTo>
                        <a:lnTo>
                          <a:pt x="27" y="51"/>
                        </a:lnTo>
                        <a:lnTo>
                          <a:pt x="22" y="65"/>
                        </a:lnTo>
                        <a:lnTo>
                          <a:pt x="38" y="58"/>
                        </a:lnTo>
                        <a:lnTo>
                          <a:pt x="41" y="81"/>
                        </a:lnTo>
                        <a:lnTo>
                          <a:pt x="51" y="55"/>
                        </a:lnTo>
                        <a:lnTo>
                          <a:pt x="65" y="74"/>
                        </a:lnTo>
                        <a:lnTo>
                          <a:pt x="69" y="53"/>
                        </a:lnTo>
                        <a:lnTo>
                          <a:pt x="89" y="67"/>
                        </a:lnTo>
                        <a:lnTo>
                          <a:pt x="82" y="48"/>
                        </a:lnTo>
                        <a:lnTo>
                          <a:pt x="107" y="50"/>
                        </a:lnTo>
                        <a:lnTo>
                          <a:pt x="86" y="39"/>
                        </a:lnTo>
                        <a:lnTo>
                          <a:pt x="103" y="29"/>
                        </a:lnTo>
                        <a:lnTo>
                          <a:pt x="82" y="27"/>
                        </a:lnTo>
                        <a:lnTo>
                          <a:pt x="89" y="17"/>
                        </a:lnTo>
                        <a:lnTo>
                          <a:pt x="69" y="20"/>
                        </a:lnTo>
                        <a:lnTo>
                          <a:pt x="72" y="0"/>
                        </a:lnTo>
                        <a:lnTo>
                          <a:pt x="53" y="2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21" name="Freeform 120"/>
                  <p:cNvSpPr>
                    <a:spLocks/>
                  </p:cNvSpPr>
                  <p:nvPr/>
                </p:nvSpPr>
                <p:spPr bwMode="auto">
                  <a:xfrm>
                    <a:off x="1262" y="2714"/>
                    <a:ext cx="50" cy="38"/>
                  </a:xfrm>
                  <a:custGeom>
                    <a:avLst/>
                    <a:gdLst>
                      <a:gd name="T0" fmla="*/ 7 w 100"/>
                      <a:gd name="T1" fmla="*/ 3 h 76"/>
                      <a:gd name="T2" fmla="*/ 5 w 100"/>
                      <a:gd name="T3" fmla="*/ 2 h 76"/>
                      <a:gd name="T4" fmla="*/ 5 w 100"/>
                      <a:gd name="T5" fmla="*/ 3 h 76"/>
                      <a:gd name="T6" fmla="*/ 1 w 100"/>
                      <a:gd name="T7" fmla="*/ 2 h 76"/>
                      <a:gd name="T8" fmla="*/ 3 w 100"/>
                      <a:gd name="T9" fmla="*/ 4 h 76"/>
                      <a:gd name="T10" fmla="*/ 0 w 100"/>
                      <a:gd name="T11" fmla="*/ 4 h 76"/>
                      <a:gd name="T12" fmla="*/ 3 w 100"/>
                      <a:gd name="T13" fmla="*/ 6 h 76"/>
                      <a:gd name="T14" fmla="*/ 0 w 100"/>
                      <a:gd name="T15" fmla="*/ 7 h 76"/>
                      <a:gd name="T16" fmla="*/ 4 w 100"/>
                      <a:gd name="T17" fmla="*/ 7 h 76"/>
                      <a:gd name="T18" fmla="*/ 3 w 100"/>
                      <a:gd name="T19" fmla="*/ 8 h 76"/>
                      <a:gd name="T20" fmla="*/ 5 w 100"/>
                      <a:gd name="T21" fmla="*/ 7 h 76"/>
                      <a:gd name="T22" fmla="*/ 5 w 100"/>
                      <a:gd name="T23" fmla="*/ 10 h 76"/>
                      <a:gd name="T24" fmla="*/ 6 w 100"/>
                      <a:gd name="T25" fmla="*/ 7 h 76"/>
                      <a:gd name="T26" fmla="*/ 8 w 100"/>
                      <a:gd name="T27" fmla="*/ 9 h 76"/>
                      <a:gd name="T28" fmla="*/ 8 w 100"/>
                      <a:gd name="T29" fmla="*/ 7 h 76"/>
                      <a:gd name="T30" fmla="*/ 11 w 100"/>
                      <a:gd name="T31" fmla="*/ 8 h 76"/>
                      <a:gd name="T32" fmla="*/ 10 w 100"/>
                      <a:gd name="T33" fmla="*/ 6 h 76"/>
                      <a:gd name="T34" fmla="*/ 13 w 100"/>
                      <a:gd name="T35" fmla="*/ 6 h 76"/>
                      <a:gd name="T36" fmla="*/ 11 w 100"/>
                      <a:gd name="T37" fmla="*/ 5 h 76"/>
                      <a:gd name="T38" fmla="*/ 13 w 100"/>
                      <a:gd name="T39" fmla="*/ 4 h 76"/>
                      <a:gd name="T40" fmla="*/ 10 w 100"/>
                      <a:gd name="T41" fmla="*/ 4 h 76"/>
                      <a:gd name="T42" fmla="*/ 11 w 100"/>
                      <a:gd name="T43" fmla="*/ 2 h 76"/>
                      <a:gd name="T44" fmla="*/ 9 w 100"/>
                      <a:gd name="T45" fmla="*/ 3 h 76"/>
                      <a:gd name="T46" fmla="*/ 9 w 100"/>
                      <a:gd name="T47" fmla="*/ 0 h 76"/>
                      <a:gd name="T48" fmla="*/ 7 w 100"/>
                      <a:gd name="T49" fmla="*/ 3 h 7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00" h="76">
                        <a:moveTo>
                          <a:pt x="50" y="21"/>
                        </a:moveTo>
                        <a:lnTo>
                          <a:pt x="38" y="9"/>
                        </a:lnTo>
                        <a:lnTo>
                          <a:pt x="33" y="23"/>
                        </a:lnTo>
                        <a:lnTo>
                          <a:pt x="2" y="9"/>
                        </a:lnTo>
                        <a:lnTo>
                          <a:pt x="21" y="26"/>
                        </a:lnTo>
                        <a:lnTo>
                          <a:pt x="0" y="30"/>
                        </a:lnTo>
                        <a:lnTo>
                          <a:pt x="17" y="42"/>
                        </a:lnTo>
                        <a:lnTo>
                          <a:pt x="0" y="50"/>
                        </a:lnTo>
                        <a:lnTo>
                          <a:pt x="26" y="49"/>
                        </a:lnTo>
                        <a:lnTo>
                          <a:pt x="22" y="62"/>
                        </a:lnTo>
                        <a:lnTo>
                          <a:pt x="36" y="55"/>
                        </a:lnTo>
                        <a:lnTo>
                          <a:pt x="40" y="76"/>
                        </a:lnTo>
                        <a:lnTo>
                          <a:pt x="48" y="52"/>
                        </a:lnTo>
                        <a:lnTo>
                          <a:pt x="60" y="69"/>
                        </a:lnTo>
                        <a:lnTo>
                          <a:pt x="64" y="50"/>
                        </a:lnTo>
                        <a:lnTo>
                          <a:pt x="83" y="64"/>
                        </a:lnTo>
                        <a:lnTo>
                          <a:pt x="78" y="45"/>
                        </a:lnTo>
                        <a:lnTo>
                          <a:pt x="100" y="47"/>
                        </a:lnTo>
                        <a:lnTo>
                          <a:pt x="81" y="36"/>
                        </a:lnTo>
                        <a:lnTo>
                          <a:pt x="97" y="28"/>
                        </a:lnTo>
                        <a:lnTo>
                          <a:pt x="78" y="26"/>
                        </a:lnTo>
                        <a:lnTo>
                          <a:pt x="85" y="16"/>
                        </a:lnTo>
                        <a:lnTo>
                          <a:pt x="66" y="19"/>
                        </a:lnTo>
                        <a:lnTo>
                          <a:pt x="67" y="0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22" name="Freeform 121"/>
                  <p:cNvSpPr>
                    <a:spLocks/>
                  </p:cNvSpPr>
                  <p:nvPr/>
                </p:nvSpPr>
                <p:spPr bwMode="auto">
                  <a:xfrm>
                    <a:off x="1263" y="2715"/>
                    <a:ext cx="47" cy="36"/>
                  </a:xfrm>
                  <a:custGeom>
                    <a:avLst/>
                    <a:gdLst>
                      <a:gd name="T0" fmla="*/ 6 w 94"/>
                      <a:gd name="T1" fmla="*/ 3 h 70"/>
                      <a:gd name="T2" fmla="*/ 5 w 94"/>
                      <a:gd name="T3" fmla="*/ 1 h 70"/>
                      <a:gd name="T4" fmla="*/ 4 w 94"/>
                      <a:gd name="T5" fmla="*/ 3 h 70"/>
                      <a:gd name="T6" fmla="*/ 1 w 94"/>
                      <a:gd name="T7" fmla="*/ 1 h 70"/>
                      <a:gd name="T8" fmla="*/ 3 w 94"/>
                      <a:gd name="T9" fmla="*/ 3 h 70"/>
                      <a:gd name="T10" fmla="*/ 0 w 94"/>
                      <a:gd name="T11" fmla="*/ 4 h 70"/>
                      <a:gd name="T12" fmla="*/ 2 w 94"/>
                      <a:gd name="T13" fmla="*/ 5 h 70"/>
                      <a:gd name="T14" fmla="*/ 0 w 94"/>
                      <a:gd name="T15" fmla="*/ 6 h 70"/>
                      <a:gd name="T16" fmla="*/ 4 w 94"/>
                      <a:gd name="T17" fmla="*/ 6 h 70"/>
                      <a:gd name="T18" fmla="*/ 3 w 94"/>
                      <a:gd name="T19" fmla="*/ 8 h 70"/>
                      <a:gd name="T20" fmla="*/ 5 w 94"/>
                      <a:gd name="T21" fmla="*/ 7 h 70"/>
                      <a:gd name="T22" fmla="*/ 5 w 94"/>
                      <a:gd name="T23" fmla="*/ 10 h 70"/>
                      <a:gd name="T24" fmla="*/ 6 w 94"/>
                      <a:gd name="T25" fmla="*/ 7 h 70"/>
                      <a:gd name="T26" fmla="*/ 8 w 94"/>
                      <a:gd name="T27" fmla="*/ 9 h 70"/>
                      <a:gd name="T28" fmla="*/ 8 w 94"/>
                      <a:gd name="T29" fmla="*/ 6 h 70"/>
                      <a:gd name="T30" fmla="*/ 10 w 94"/>
                      <a:gd name="T31" fmla="*/ 8 h 70"/>
                      <a:gd name="T32" fmla="*/ 10 w 94"/>
                      <a:gd name="T33" fmla="*/ 6 h 70"/>
                      <a:gd name="T34" fmla="*/ 12 w 94"/>
                      <a:gd name="T35" fmla="*/ 6 h 70"/>
                      <a:gd name="T36" fmla="*/ 10 w 94"/>
                      <a:gd name="T37" fmla="*/ 5 h 70"/>
                      <a:gd name="T38" fmla="*/ 12 w 94"/>
                      <a:gd name="T39" fmla="*/ 4 h 70"/>
                      <a:gd name="T40" fmla="*/ 10 w 94"/>
                      <a:gd name="T41" fmla="*/ 3 h 70"/>
                      <a:gd name="T42" fmla="*/ 10 w 94"/>
                      <a:gd name="T43" fmla="*/ 2 h 70"/>
                      <a:gd name="T44" fmla="*/ 8 w 94"/>
                      <a:gd name="T45" fmla="*/ 3 h 70"/>
                      <a:gd name="T46" fmla="*/ 8 w 94"/>
                      <a:gd name="T47" fmla="*/ 0 h 70"/>
                      <a:gd name="T48" fmla="*/ 6 w 94"/>
                      <a:gd name="T49" fmla="*/ 3 h 7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94" h="70">
                        <a:moveTo>
                          <a:pt x="47" y="19"/>
                        </a:moveTo>
                        <a:lnTo>
                          <a:pt x="37" y="7"/>
                        </a:lnTo>
                        <a:lnTo>
                          <a:pt x="32" y="20"/>
                        </a:lnTo>
                        <a:lnTo>
                          <a:pt x="2" y="7"/>
                        </a:lnTo>
                        <a:lnTo>
                          <a:pt x="19" y="24"/>
                        </a:lnTo>
                        <a:lnTo>
                          <a:pt x="0" y="27"/>
                        </a:lnTo>
                        <a:lnTo>
                          <a:pt x="16" y="38"/>
                        </a:lnTo>
                        <a:lnTo>
                          <a:pt x="0" y="46"/>
                        </a:lnTo>
                        <a:lnTo>
                          <a:pt x="25" y="45"/>
                        </a:lnTo>
                        <a:lnTo>
                          <a:pt x="21" y="57"/>
                        </a:lnTo>
                        <a:lnTo>
                          <a:pt x="33" y="50"/>
                        </a:lnTo>
                        <a:lnTo>
                          <a:pt x="37" y="70"/>
                        </a:lnTo>
                        <a:lnTo>
                          <a:pt x="45" y="48"/>
                        </a:lnTo>
                        <a:lnTo>
                          <a:pt x="57" y="64"/>
                        </a:lnTo>
                        <a:lnTo>
                          <a:pt x="61" y="46"/>
                        </a:lnTo>
                        <a:lnTo>
                          <a:pt x="78" y="58"/>
                        </a:lnTo>
                        <a:lnTo>
                          <a:pt x="73" y="41"/>
                        </a:lnTo>
                        <a:lnTo>
                          <a:pt x="94" y="43"/>
                        </a:lnTo>
                        <a:lnTo>
                          <a:pt x="76" y="34"/>
                        </a:lnTo>
                        <a:lnTo>
                          <a:pt x="90" y="26"/>
                        </a:lnTo>
                        <a:lnTo>
                          <a:pt x="73" y="24"/>
                        </a:lnTo>
                        <a:lnTo>
                          <a:pt x="80" y="13"/>
                        </a:lnTo>
                        <a:lnTo>
                          <a:pt x="61" y="17"/>
                        </a:lnTo>
                        <a:lnTo>
                          <a:pt x="63" y="0"/>
                        </a:lnTo>
                        <a:lnTo>
                          <a:pt x="47" y="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23" name="Freeform 122"/>
                  <p:cNvSpPr>
                    <a:spLocks/>
                  </p:cNvSpPr>
                  <p:nvPr/>
                </p:nvSpPr>
                <p:spPr bwMode="auto">
                  <a:xfrm>
                    <a:off x="1265" y="2716"/>
                    <a:ext cx="43" cy="33"/>
                  </a:xfrm>
                  <a:custGeom>
                    <a:avLst/>
                    <a:gdLst>
                      <a:gd name="T0" fmla="*/ 6 w 86"/>
                      <a:gd name="T1" fmla="*/ 3 h 66"/>
                      <a:gd name="T2" fmla="*/ 5 w 86"/>
                      <a:gd name="T3" fmla="*/ 1 h 66"/>
                      <a:gd name="T4" fmla="*/ 4 w 86"/>
                      <a:gd name="T5" fmla="*/ 3 h 66"/>
                      <a:gd name="T6" fmla="*/ 1 w 86"/>
                      <a:gd name="T7" fmla="*/ 1 h 66"/>
                      <a:gd name="T8" fmla="*/ 3 w 86"/>
                      <a:gd name="T9" fmla="*/ 3 h 66"/>
                      <a:gd name="T10" fmla="*/ 0 w 86"/>
                      <a:gd name="T11" fmla="*/ 4 h 66"/>
                      <a:gd name="T12" fmla="*/ 2 w 86"/>
                      <a:gd name="T13" fmla="*/ 5 h 66"/>
                      <a:gd name="T14" fmla="*/ 0 w 86"/>
                      <a:gd name="T15" fmla="*/ 6 h 66"/>
                      <a:gd name="T16" fmla="*/ 3 w 86"/>
                      <a:gd name="T17" fmla="*/ 6 h 66"/>
                      <a:gd name="T18" fmla="*/ 3 w 86"/>
                      <a:gd name="T19" fmla="*/ 7 h 66"/>
                      <a:gd name="T20" fmla="*/ 4 w 86"/>
                      <a:gd name="T21" fmla="*/ 6 h 66"/>
                      <a:gd name="T22" fmla="*/ 5 w 86"/>
                      <a:gd name="T23" fmla="*/ 9 h 66"/>
                      <a:gd name="T24" fmla="*/ 6 w 86"/>
                      <a:gd name="T25" fmla="*/ 6 h 66"/>
                      <a:gd name="T26" fmla="*/ 7 w 86"/>
                      <a:gd name="T27" fmla="*/ 8 h 66"/>
                      <a:gd name="T28" fmla="*/ 7 w 86"/>
                      <a:gd name="T29" fmla="*/ 6 h 66"/>
                      <a:gd name="T30" fmla="*/ 9 w 86"/>
                      <a:gd name="T31" fmla="*/ 7 h 66"/>
                      <a:gd name="T32" fmla="*/ 9 w 86"/>
                      <a:gd name="T33" fmla="*/ 5 h 66"/>
                      <a:gd name="T34" fmla="*/ 11 w 86"/>
                      <a:gd name="T35" fmla="*/ 5 h 66"/>
                      <a:gd name="T36" fmla="*/ 9 w 86"/>
                      <a:gd name="T37" fmla="*/ 4 h 66"/>
                      <a:gd name="T38" fmla="*/ 11 w 86"/>
                      <a:gd name="T39" fmla="*/ 4 h 66"/>
                      <a:gd name="T40" fmla="*/ 9 w 86"/>
                      <a:gd name="T41" fmla="*/ 3 h 66"/>
                      <a:gd name="T42" fmla="*/ 9 w 86"/>
                      <a:gd name="T43" fmla="*/ 2 h 66"/>
                      <a:gd name="T44" fmla="*/ 8 w 86"/>
                      <a:gd name="T45" fmla="*/ 2 h 66"/>
                      <a:gd name="T46" fmla="*/ 8 w 86"/>
                      <a:gd name="T47" fmla="*/ 0 h 66"/>
                      <a:gd name="T48" fmla="*/ 6 w 86"/>
                      <a:gd name="T49" fmla="*/ 3 h 6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86" h="66">
                        <a:moveTo>
                          <a:pt x="43" y="18"/>
                        </a:moveTo>
                        <a:lnTo>
                          <a:pt x="33" y="7"/>
                        </a:lnTo>
                        <a:lnTo>
                          <a:pt x="29" y="19"/>
                        </a:lnTo>
                        <a:lnTo>
                          <a:pt x="2" y="7"/>
                        </a:lnTo>
                        <a:lnTo>
                          <a:pt x="19" y="23"/>
                        </a:lnTo>
                        <a:lnTo>
                          <a:pt x="0" y="26"/>
                        </a:lnTo>
                        <a:lnTo>
                          <a:pt x="15" y="35"/>
                        </a:lnTo>
                        <a:lnTo>
                          <a:pt x="0" y="44"/>
                        </a:lnTo>
                        <a:lnTo>
                          <a:pt x="22" y="42"/>
                        </a:lnTo>
                        <a:lnTo>
                          <a:pt x="19" y="54"/>
                        </a:lnTo>
                        <a:lnTo>
                          <a:pt x="31" y="47"/>
                        </a:lnTo>
                        <a:lnTo>
                          <a:pt x="34" y="66"/>
                        </a:lnTo>
                        <a:lnTo>
                          <a:pt x="41" y="45"/>
                        </a:lnTo>
                        <a:lnTo>
                          <a:pt x="52" y="61"/>
                        </a:lnTo>
                        <a:lnTo>
                          <a:pt x="55" y="44"/>
                        </a:lnTo>
                        <a:lnTo>
                          <a:pt x="72" y="56"/>
                        </a:lnTo>
                        <a:lnTo>
                          <a:pt x="67" y="40"/>
                        </a:lnTo>
                        <a:lnTo>
                          <a:pt x="86" y="40"/>
                        </a:lnTo>
                        <a:lnTo>
                          <a:pt x="69" y="31"/>
                        </a:lnTo>
                        <a:lnTo>
                          <a:pt x="83" y="25"/>
                        </a:lnTo>
                        <a:lnTo>
                          <a:pt x="67" y="23"/>
                        </a:lnTo>
                        <a:lnTo>
                          <a:pt x="72" y="14"/>
                        </a:lnTo>
                        <a:lnTo>
                          <a:pt x="57" y="16"/>
                        </a:lnTo>
                        <a:lnTo>
                          <a:pt x="59" y="0"/>
                        </a:lnTo>
                        <a:lnTo>
                          <a:pt x="43" y="1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24" name="Freeform 123"/>
                  <p:cNvSpPr>
                    <a:spLocks/>
                  </p:cNvSpPr>
                  <p:nvPr/>
                </p:nvSpPr>
                <p:spPr bwMode="auto">
                  <a:xfrm>
                    <a:off x="1267" y="2717"/>
                    <a:ext cx="39" cy="31"/>
                  </a:xfrm>
                  <a:custGeom>
                    <a:avLst/>
                    <a:gdLst>
                      <a:gd name="T0" fmla="*/ 5 w 80"/>
                      <a:gd name="T1" fmla="*/ 3 h 62"/>
                      <a:gd name="T2" fmla="*/ 3 w 80"/>
                      <a:gd name="T3" fmla="*/ 1 h 62"/>
                      <a:gd name="T4" fmla="*/ 3 w 80"/>
                      <a:gd name="T5" fmla="*/ 3 h 62"/>
                      <a:gd name="T6" fmla="*/ 0 w 80"/>
                      <a:gd name="T7" fmla="*/ 1 h 62"/>
                      <a:gd name="T8" fmla="*/ 2 w 80"/>
                      <a:gd name="T9" fmla="*/ 3 h 62"/>
                      <a:gd name="T10" fmla="*/ 0 w 80"/>
                      <a:gd name="T11" fmla="*/ 3 h 62"/>
                      <a:gd name="T12" fmla="*/ 1 w 80"/>
                      <a:gd name="T13" fmla="*/ 5 h 62"/>
                      <a:gd name="T14" fmla="*/ 0 w 80"/>
                      <a:gd name="T15" fmla="*/ 6 h 62"/>
                      <a:gd name="T16" fmla="*/ 2 w 80"/>
                      <a:gd name="T17" fmla="*/ 5 h 62"/>
                      <a:gd name="T18" fmla="*/ 2 w 80"/>
                      <a:gd name="T19" fmla="*/ 7 h 62"/>
                      <a:gd name="T20" fmla="*/ 3 w 80"/>
                      <a:gd name="T21" fmla="*/ 6 h 62"/>
                      <a:gd name="T22" fmla="*/ 3 w 80"/>
                      <a:gd name="T23" fmla="*/ 8 h 62"/>
                      <a:gd name="T24" fmla="*/ 4 w 80"/>
                      <a:gd name="T25" fmla="*/ 6 h 62"/>
                      <a:gd name="T26" fmla="*/ 6 w 80"/>
                      <a:gd name="T27" fmla="*/ 8 h 62"/>
                      <a:gd name="T28" fmla="*/ 6 w 80"/>
                      <a:gd name="T29" fmla="*/ 6 h 62"/>
                      <a:gd name="T30" fmla="*/ 8 w 80"/>
                      <a:gd name="T31" fmla="*/ 7 h 62"/>
                      <a:gd name="T32" fmla="*/ 7 w 80"/>
                      <a:gd name="T33" fmla="*/ 5 h 62"/>
                      <a:gd name="T34" fmla="*/ 9 w 80"/>
                      <a:gd name="T35" fmla="*/ 5 h 62"/>
                      <a:gd name="T36" fmla="*/ 7 w 80"/>
                      <a:gd name="T37" fmla="*/ 4 h 62"/>
                      <a:gd name="T38" fmla="*/ 9 w 80"/>
                      <a:gd name="T39" fmla="*/ 3 h 62"/>
                      <a:gd name="T40" fmla="*/ 7 w 80"/>
                      <a:gd name="T41" fmla="*/ 3 h 62"/>
                      <a:gd name="T42" fmla="*/ 8 w 80"/>
                      <a:gd name="T43" fmla="*/ 2 h 62"/>
                      <a:gd name="T44" fmla="*/ 6 w 80"/>
                      <a:gd name="T45" fmla="*/ 2 h 62"/>
                      <a:gd name="T46" fmla="*/ 6 w 80"/>
                      <a:gd name="T47" fmla="*/ 0 h 62"/>
                      <a:gd name="T48" fmla="*/ 5 w 80"/>
                      <a:gd name="T49" fmla="*/ 3 h 6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80" h="62">
                        <a:moveTo>
                          <a:pt x="40" y="17"/>
                        </a:moveTo>
                        <a:lnTo>
                          <a:pt x="31" y="7"/>
                        </a:lnTo>
                        <a:lnTo>
                          <a:pt x="26" y="17"/>
                        </a:lnTo>
                        <a:lnTo>
                          <a:pt x="2" y="7"/>
                        </a:lnTo>
                        <a:lnTo>
                          <a:pt x="18" y="21"/>
                        </a:lnTo>
                        <a:lnTo>
                          <a:pt x="0" y="24"/>
                        </a:lnTo>
                        <a:lnTo>
                          <a:pt x="14" y="33"/>
                        </a:lnTo>
                        <a:lnTo>
                          <a:pt x="0" y="42"/>
                        </a:lnTo>
                        <a:lnTo>
                          <a:pt x="21" y="40"/>
                        </a:lnTo>
                        <a:lnTo>
                          <a:pt x="18" y="50"/>
                        </a:lnTo>
                        <a:lnTo>
                          <a:pt x="28" y="45"/>
                        </a:lnTo>
                        <a:lnTo>
                          <a:pt x="31" y="62"/>
                        </a:lnTo>
                        <a:lnTo>
                          <a:pt x="38" y="43"/>
                        </a:lnTo>
                        <a:lnTo>
                          <a:pt x="49" y="57"/>
                        </a:lnTo>
                        <a:lnTo>
                          <a:pt x="52" y="42"/>
                        </a:lnTo>
                        <a:lnTo>
                          <a:pt x="66" y="52"/>
                        </a:lnTo>
                        <a:lnTo>
                          <a:pt x="63" y="36"/>
                        </a:lnTo>
                        <a:lnTo>
                          <a:pt x="80" y="38"/>
                        </a:lnTo>
                        <a:lnTo>
                          <a:pt x="64" y="29"/>
                        </a:lnTo>
                        <a:lnTo>
                          <a:pt x="78" y="23"/>
                        </a:lnTo>
                        <a:lnTo>
                          <a:pt x="61" y="21"/>
                        </a:lnTo>
                        <a:lnTo>
                          <a:pt x="68" y="12"/>
                        </a:lnTo>
                        <a:lnTo>
                          <a:pt x="52" y="16"/>
                        </a:lnTo>
                        <a:lnTo>
                          <a:pt x="54" y="0"/>
                        </a:lnTo>
                        <a:lnTo>
                          <a:pt x="40" y="1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25" name="Freeform 124"/>
                  <p:cNvSpPr>
                    <a:spLocks/>
                  </p:cNvSpPr>
                  <p:nvPr/>
                </p:nvSpPr>
                <p:spPr bwMode="auto">
                  <a:xfrm>
                    <a:off x="1268" y="2719"/>
                    <a:ext cx="37" cy="27"/>
                  </a:xfrm>
                  <a:custGeom>
                    <a:avLst/>
                    <a:gdLst>
                      <a:gd name="T0" fmla="*/ 5 w 72"/>
                      <a:gd name="T1" fmla="*/ 1 h 55"/>
                      <a:gd name="T2" fmla="*/ 4 w 72"/>
                      <a:gd name="T3" fmla="*/ 0 h 55"/>
                      <a:gd name="T4" fmla="*/ 3 w 72"/>
                      <a:gd name="T5" fmla="*/ 1 h 55"/>
                      <a:gd name="T6" fmla="*/ 1 w 72"/>
                      <a:gd name="T7" fmla="*/ 0 h 55"/>
                      <a:gd name="T8" fmla="*/ 2 w 72"/>
                      <a:gd name="T9" fmla="*/ 2 h 55"/>
                      <a:gd name="T10" fmla="*/ 0 w 72"/>
                      <a:gd name="T11" fmla="*/ 2 h 55"/>
                      <a:gd name="T12" fmla="*/ 2 w 72"/>
                      <a:gd name="T13" fmla="*/ 3 h 55"/>
                      <a:gd name="T14" fmla="*/ 0 w 72"/>
                      <a:gd name="T15" fmla="*/ 4 h 55"/>
                      <a:gd name="T16" fmla="*/ 3 w 72"/>
                      <a:gd name="T17" fmla="*/ 4 h 55"/>
                      <a:gd name="T18" fmla="*/ 2 w 72"/>
                      <a:gd name="T19" fmla="*/ 5 h 55"/>
                      <a:gd name="T20" fmla="*/ 4 w 72"/>
                      <a:gd name="T21" fmla="*/ 4 h 55"/>
                      <a:gd name="T22" fmla="*/ 4 w 72"/>
                      <a:gd name="T23" fmla="*/ 6 h 55"/>
                      <a:gd name="T24" fmla="*/ 5 w 72"/>
                      <a:gd name="T25" fmla="*/ 4 h 55"/>
                      <a:gd name="T26" fmla="*/ 6 w 72"/>
                      <a:gd name="T27" fmla="*/ 6 h 55"/>
                      <a:gd name="T28" fmla="*/ 6 w 72"/>
                      <a:gd name="T29" fmla="*/ 4 h 55"/>
                      <a:gd name="T30" fmla="*/ 8 w 72"/>
                      <a:gd name="T31" fmla="*/ 5 h 55"/>
                      <a:gd name="T32" fmla="*/ 8 w 72"/>
                      <a:gd name="T33" fmla="*/ 4 h 55"/>
                      <a:gd name="T34" fmla="*/ 10 w 72"/>
                      <a:gd name="T35" fmla="*/ 4 h 55"/>
                      <a:gd name="T36" fmla="*/ 8 w 72"/>
                      <a:gd name="T37" fmla="*/ 3 h 55"/>
                      <a:gd name="T38" fmla="*/ 10 w 72"/>
                      <a:gd name="T39" fmla="*/ 2 h 55"/>
                      <a:gd name="T40" fmla="*/ 7 w 72"/>
                      <a:gd name="T41" fmla="*/ 2 h 55"/>
                      <a:gd name="T42" fmla="*/ 8 w 72"/>
                      <a:gd name="T43" fmla="*/ 1 h 55"/>
                      <a:gd name="T44" fmla="*/ 6 w 72"/>
                      <a:gd name="T45" fmla="*/ 1 h 55"/>
                      <a:gd name="T46" fmla="*/ 7 w 72"/>
                      <a:gd name="T47" fmla="*/ 0 h 55"/>
                      <a:gd name="T48" fmla="*/ 5 w 72"/>
                      <a:gd name="T49" fmla="*/ 1 h 5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72" h="55">
                        <a:moveTo>
                          <a:pt x="36" y="13"/>
                        </a:moveTo>
                        <a:lnTo>
                          <a:pt x="27" y="5"/>
                        </a:lnTo>
                        <a:lnTo>
                          <a:pt x="24" y="15"/>
                        </a:lnTo>
                        <a:lnTo>
                          <a:pt x="2" y="5"/>
                        </a:lnTo>
                        <a:lnTo>
                          <a:pt x="15" y="19"/>
                        </a:lnTo>
                        <a:lnTo>
                          <a:pt x="0" y="22"/>
                        </a:lnTo>
                        <a:lnTo>
                          <a:pt x="12" y="29"/>
                        </a:lnTo>
                        <a:lnTo>
                          <a:pt x="0" y="36"/>
                        </a:lnTo>
                        <a:lnTo>
                          <a:pt x="19" y="34"/>
                        </a:lnTo>
                        <a:lnTo>
                          <a:pt x="15" y="44"/>
                        </a:lnTo>
                        <a:lnTo>
                          <a:pt x="26" y="39"/>
                        </a:lnTo>
                        <a:lnTo>
                          <a:pt x="27" y="55"/>
                        </a:lnTo>
                        <a:lnTo>
                          <a:pt x="34" y="38"/>
                        </a:lnTo>
                        <a:lnTo>
                          <a:pt x="45" y="50"/>
                        </a:lnTo>
                        <a:lnTo>
                          <a:pt x="46" y="36"/>
                        </a:lnTo>
                        <a:lnTo>
                          <a:pt x="60" y="46"/>
                        </a:lnTo>
                        <a:lnTo>
                          <a:pt x="57" y="32"/>
                        </a:lnTo>
                        <a:lnTo>
                          <a:pt x="72" y="34"/>
                        </a:lnTo>
                        <a:lnTo>
                          <a:pt x="59" y="25"/>
                        </a:lnTo>
                        <a:lnTo>
                          <a:pt x="71" y="20"/>
                        </a:lnTo>
                        <a:lnTo>
                          <a:pt x="55" y="19"/>
                        </a:lnTo>
                        <a:lnTo>
                          <a:pt x="60" y="12"/>
                        </a:lnTo>
                        <a:lnTo>
                          <a:pt x="46" y="13"/>
                        </a:lnTo>
                        <a:lnTo>
                          <a:pt x="48" y="0"/>
                        </a:lnTo>
                        <a:lnTo>
                          <a:pt x="36" y="1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26" name="Freeform 125"/>
                  <p:cNvSpPr>
                    <a:spLocks/>
                  </p:cNvSpPr>
                  <p:nvPr/>
                </p:nvSpPr>
                <p:spPr bwMode="auto">
                  <a:xfrm>
                    <a:off x="1270" y="2720"/>
                    <a:ext cx="33" cy="26"/>
                  </a:xfrm>
                  <a:custGeom>
                    <a:avLst/>
                    <a:gdLst>
                      <a:gd name="T0" fmla="*/ 5 w 66"/>
                      <a:gd name="T1" fmla="*/ 2 h 52"/>
                      <a:gd name="T2" fmla="*/ 4 w 66"/>
                      <a:gd name="T3" fmla="*/ 1 h 52"/>
                      <a:gd name="T4" fmla="*/ 3 w 66"/>
                      <a:gd name="T5" fmla="*/ 2 h 52"/>
                      <a:gd name="T6" fmla="*/ 1 w 66"/>
                      <a:gd name="T7" fmla="*/ 1 h 52"/>
                      <a:gd name="T8" fmla="*/ 2 w 66"/>
                      <a:gd name="T9" fmla="*/ 3 h 52"/>
                      <a:gd name="T10" fmla="*/ 0 w 66"/>
                      <a:gd name="T11" fmla="*/ 3 h 52"/>
                      <a:gd name="T12" fmla="*/ 2 w 66"/>
                      <a:gd name="T13" fmla="*/ 4 h 52"/>
                      <a:gd name="T14" fmla="*/ 0 w 66"/>
                      <a:gd name="T15" fmla="*/ 5 h 52"/>
                      <a:gd name="T16" fmla="*/ 3 w 66"/>
                      <a:gd name="T17" fmla="*/ 5 h 52"/>
                      <a:gd name="T18" fmla="*/ 2 w 66"/>
                      <a:gd name="T19" fmla="*/ 6 h 52"/>
                      <a:gd name="T20" fmla="*/ 3 w 66"/>
                      <a:gd name="T21" fmla="*/ 5 h 52"/>
                      <a:gd name="T22" fmla="*/ 4 w 66"/>
                      <a:gd name="T23" fmla="*/ 7 h 52"/>
                      <a:gd name="T24" fmla="*/ 4 w 66"/>
                      <a:gd name="T25" fmla="*/ 5 h 52"/>
                      <a:gd name="T26" fmla="*/ 5 w 66"/>
                      <a:gd name="T27" fmla="*/ 6 h 52"/>
                      <a:gd name="T28" fmla="*/ 6 w 66"/>
                      <a:gd name="T29" fmla="*/ 5 h 52"/>
                      <a:gd name="T30" fmla="*/ 7 w 66"/>
                      <a:gd name="T31" fmla="*/ 6 h 52"/>
                      <a:gd name="T32" fmla="*/ 7 w 66"/>
                      <a:gd name="T33" fmla="*/ 4 h 52"/>
                      <a:gd name="T34" fmla="*/ 9 w 66"/>
                      <a:gd name="T35" fmla="*/ 4 h 52"/>
                      <a:gd name="T36" fmla="*/ 7 w 66"/>
                      <a:gd name="T37" fmla="*/ 3 h 52"/>
                      <a:gd name="T38" fmla="*/ 8 w 66"/>
                      <a:gd name="T39" fmla="*/ 3 h 52"/>
                      <a:gd name="T40" fmla="*/ 7 w 66"/>
                      <a:gd name="T41" fmla="*/ 3 h 52"/>
                      <a:gd name="T42" fmla="*/ 7 w 66"/>
                      <a:gd name="T43" fmla="*/ 2 h 52"/>
                      <a:gd name="T44" fmla="*/ 6 w 66"/>
                      <a:gd name="T45" fmla="*/ 2 h 52"/>
                      <a:gd name="T46" fmla="*/ 6 w 66"/>
                      <a:gd name="T47" fmla="*/ 0 h 52"/>
                      <a:gd name="T48" fmla="*/ 5 w 66"/>
                      <a:gd name="T49" fmla="*/ 2 h 5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66" h="52">
                        <a:moveTo>
                          <a:pt x="33" y="14"/>
                        </a:moveTo>
                        <a:lnTo>
                          <a:pt x="26" y="5"/>
                        </a:lnTo>
                        <a:lnTo>
                          <a:pt x="23" y="16"/>
                        </a:lnTo>
                        <a:lnTo>
                          <a:pt x="2" y="5"/>
                        </a:lnTo>
                        <a:lnTo>
                          <a:pt x="14" y="18"/>
                        </a:lnTo>
                        <a:lnTo>
                          <a:pt x="0" y="21"/>
                        </a:lnTo>
                        <a:lnTo>
                          <a:pt x="12" y="28"/>
                        </a:lnTo>
                        <a:lnTo>
                          <a:pt x="0" y="35"/>
                        </a:lnTo>
                        <a:lnTo>
                          <a:pt x="18" y="33"/>
                        </a:lnTo>
                        <a:lnTo>
                          <a:pt x="14" y="42"/>
                        </a:lnTo>
                        <a:lnTo>
                          <a:pt x="23" y="38"/>
                        </a:lnTo>
                        <a:lnTo>
                          <a:pt x="26" y="52"/>
                        </a:lnTo>
                        <a:lnTo>
                          <a:pt x="31" y="37"/>
                        </a:lnTo>
                        <a:lnTo>
                          <a:pt x="40" y="47"/>
                        </a:lnTo>
                        <a:lnTo>
                          <a:pt x="43" y="35"/>
                        </a:lnTo>
                        <a:lnTo>
                          <a:pt x="56" y="43"/>
                        </a:lnTo>
                        <a:lnTo>
                          <a:pt x="52" y="31"/>
                        </a:lnTo>
                        <a:lnTo>
                          <a:pt x="66" y="31"/>
                        </a:lnTo>
                        <a:lnTo>
                          <a:pt x="54" y="24"/>
                        </a:lnTo>
                        <a:lnTo>
                          <a:pt x="64" y="19"/>
                        </a:lnTo>
                        <a:lnTo>
                          <a:pt x="50" y="18"/>
                        </a:lnTo>
                        <a:lnTo>
                          <a:pt x="56" y="11"/>
                        </a:lnTo>
                        <a:lnTo>
                          <a:pt x="43" y="12"/>
                        </a:lnTo>
                        <a:lnTo>
                          <a:pt x="43" y="0"/>
                        </a:lnTo>
                        <a:lnTo>
                          <a:pt x="33" y="1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27" name="Freeform 126"/>
                  <p:cNvSpPr>
                    <a:spLocks/>
                  </p:cNvSpPr>
                  <p:nvPr/>
                </p:nvSpPr>
                <p:spPr bwMode="auto">
                  <a:xfrm>
                    <a:off x="1272" y="2721"/>
                    <a:ext cx="29" cy="23"/>
                  </a:xfrm>
                  <a:custGeom>
                    <a:avLst/>
                    <a:gdLst>
                      <a:gd name="T0" fmla="*/ 4 w 58"/>
                      <a:gd name="T1" fmla="*/ 2 h 45"/>
                      <a:gd name="T2" fmla="*/ 3 w 58"/>
                      <a:gd name="T3" fmla="*/ 1 h 45"/>
                      <a:gd name="T4" fmla="*/ 3 w 58"/>
                      <a:gd name="T5" fmla="*/ 2 h 45"/>
                      <a:gd name="T6" fmla="*/ 1 w 58"/>
                      <a:gd name="T7" fmla="*/ 1 h 45"/>
                      <a:gd name="T8" fmla="*/ 2 w 58"/>
                      <a:gd name="T9" fmla="*/ 2 h 45"/>
                      <a:gd name="T10" fmla="*/ 0 w 58"/>
                      <a:gd name="T11" fmla="*/ 3 h 45"/>
                      <a:gd name="T12" fmla="*/ 2 w 58"/>
                      <a:gd name="T13" fmla="*/ 3 h 45"/>
                      <a:gd name="T14" fmla="*/ 0 w 58"/>
                      <a:gd name="T15" fmla="*/ 4 h 45"/>
                      <a:gd name="T16" fmla="*/ 2 w 58"/>
                      <a:gd name="T17" fmla="*/ 4 h 45"/>
                      <a:gd name="T18" fmla="*/ 2 w 58"/>
                      <a:gd name="T19" fmla="*/ 5 h 45"/>
                      <a:gd name="T20" fmla="*/ 3 w 58"/>
                      <a:gd name="T21" fmla="*/ 5 h 45"/>
                      <a:gd name="T22" fmla="*/ 3 w 58"/>
                      <a:gd name="T23" fmla="*/ 6 h 45"/>
                      <a:gd name="T24" fmla="*/ 4 w 58"/>
                      <a:gd name="T25" fmla="*/ 4 h 45"/>
                      <a:gd name="T26" fmla="*/ 5 w 58"/>
                      <a:gd name="T27" fmla="*/ 6 h 45"/>
                      <a:gd name="T28" fmla="*/ 5 w 58"/>
                      <a:gd name="T29" fmla="*/ 4 h 45"/>
                      <a:gd name="T30" fmla="*/ 6 w 58"/>
                      <a:gd name="T31" fmla="*/ 5 h 45"/>
                      <a:gd name="T32" fmla="*/ 6 w 58"/>
                      <a:gd name="T33" fmla="*/ 4 h 45"/>
                      <a:gd name="T34" fmla="*/ 8 w 58"/>
                      <a:gd name="T35" fmla="*/ 4 h 45"/>
                      <a:gd name="T36" fmla="*/ 6 w 58"/>
                      <a:gd name="T37" fmla="*/ 3 h 45"/>
                      <a:gd name="T38" fmla="*/ 8 w 58"/>
                      <a:gd name="T39" fmla="*/ 3 h 45"/>
                      <a:gd name="T40" fmla="*/ 6 w 58"/>
                      <a:gd name="T41" fmla="*/ 2 h 45"/>
                      <a:gd name="T42" fmla="*/ 7 w 58"/>
                      <a:gd name="T43" fmla="*/ 1 h 45"/>
                      <a:gd name="T44" fmla="*/ 5 w 58"/>
                      <a:gd name="T45" fmla="*/ 2 h 45"/>
                      <a:gd name="T46" fmla="*/ 5 w 58"/>
                      <a:gd name="T47" fmla="*/ 0 h 45"/>
                      <a:gd name="T48" fmla="*/ 4 w 58"/>
                      <a:gd name="T49" fmla="*/ 2 h 4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58" h="45">
                        <a:moveTo>
                          <a:pt x="29" y="12"/>
                        </a:moveTo>
                        <a:lnTo>
                          <a:pt x="22" y="5"/>
                        </a:lnTo>
                        <a:lnTo>
                          <a:pt x="19" y="14"/>
                        </a:lnTo>
                        <a:lnTo>
                          <a:pt x="1" y="5"/>
                        </a:lnTo>
                        <a:lnTo>
                          <a:pt x="12" y="15"/>
                        </a:lnTo>
                        <a:lnTo>
                          <a:pt x="0" y="17"/>
                        </a:lnTo>
                        <a:lnTo>
                          <a:pt x="10" y="24"/>
                        </a:lnTo>
                        <a:lnTo>
                          <a:pt x="0" y="29"/>
                        </a:lnTo>
                        <a:lnTo>
                          <a:pt x="15" y="29"/>
                        </a:lnTo>
                        <a:lnTo>
                          <a:pt x="12" y="36"/>
                        </a:lnTo>
                        <a:lnTo>
                          <a:pt x="20" y="33"/>
                        </a:lnTo>
                        <a:lnTo>
                          <a:pt x="22" y="45"/>
                        </a:lnTo>
                        <a:lnTo>
                          <a:pt x="27" y="31"/>
                        </a:lnTo>
                        <a:lnTo>
                          <a:pt x="36" y="41"/>
                        </a:lnTo>
                        <a:lnTo>
                          <a:pt x="38" y="29"/>
                        </a:lnTo>
                        <a:lnTo>
                          <a:pt x="48" y="38"/>
                        </a:lnTo>
                        <a:lnTo>
                          <a:pt x="45" y="26"/>
                        </a:lnTo>
                        <a:lnTo>
                          <a:pt x="58" y="27"/>
                        </a:lnTo>
                        <a:lnTo>
                          <a:pt x="46" y="20"/>
                        </a:lnTo>
                        <a:lnTo>
                          <a:pt x="57" y="17"/>
                        </a:lnTo>
                        <a:lnTo>
                          <a:pt x="45" y="15"/>
                        </a:lnTo>
                        <a:lnTo>
                          <a:pt x="50" y="8"/>
                        </a:lnTo>
                        <a:lnTo>
                          <a:pt x="38" y="10"/>
                        </a:lnTo>
                        <a:lnTo>
                          <a:pt x="39" y="0"/>
                        </a:lnTo>
                        <a:lnTo>
                          <a:pt x="29" y="12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28" name="Freeform 127"/>
                  <p:cNvSpPr>
                    <a:spLocks/>
                  </p:cNvSpPr>
                  <p:nvPr/>
                </p:nvSpPr>
                <p:spPr bwMode="auto">
                  <a:xfrm>
                    <a:off x="1274" y="2722"/>
                    <a:ext cx="26" cy="21"/>
                  </a:xfrm>
                  <a:custGeom>
                    <a:avLst/>
                    <a:gdLst>
                      <a:gd name="T0" fmla="*/ 4 w 52"/>
                      <a:gd name="T1" fmla="*/ 2 h 42"/>
                      <a:gd name="T2" fmla="*/ 3 w 52"/>
                      <a:gd name="T3" fmla="*/ 1 h 42"/>
                      <a:gd name="T4" fmla="*/ 3 w 52"/>
                      <a:gd name="T5" fmla="*/ 2 h 42"/>
                      <a:gd name="T6" fmla="*/ 1 w 52"/>
                      <a:gd name="T7" fmla="*/ 1 h 42"/>
                      <a:gd name="T8" fmla="*/ 2 w 52"/>
                      <a:gd name="T9" fmla="*/ 2 h 42"/>
                      <a:gd name="T10" fmla="*/ 0 w 52"/>
                      <a:gd name="T11" fmla="*/ 3 h 42"/>
                      <a:gd name="T12" fmla="*/ 2 w 52"/>
                      <a:gd name="T13" fmla="*/ 3 h 42"/>
                      <a:gd name="T14" fmla="*/ 0 w 52"/>
                      <a:gd name="T15" fmla="*/ 4 h 42"/>
                      <a:gd name="T16" fmla="*/ 2 w 52"/>
                      <a:gd name="T17" fmla="*/ 4 h 42"/>
                      <a:gd name="T18" fmla="*/ 2 w 52"/>
                      <a:gd name="T19" fmla="*/ 5 h 42"/>
                      <a:gd name="T20" fmla="*/ 3 w 52"/>
                      <a:gd name="T21" fmla="*/ 4 h 42"/>
                      <a:gd name="T22" fmla="*/ 3 w 52"/>
                      <a:gd name="T23" fmla="*/ 6 h 42"/>
                      <a:gd name="T24" fmla="*/ 4 w 52"/>
                      <a:gd name="T25" fmla="*/ 4 h 42"/>
                      <a:gd name="T26" fmla="*/ 4 w 52"/>
                      <a:gd name="T27" fmla="*/ 5 h 42"/>
                      <a:gd name="T28" fmla="*/ 5 w 52"/>
                      <a:gd name="T29" fmla="*/ 4 h 42"/>
                      <a:gd name="T30" fmla="*/ 6 w 52"/>
                      <a:gd name="T31" fmla="*/ 5 h 42"/>
                      <a:gd name="T32" fmla="*/ 5 w 52"/>
                      <a:gd name="T33" fmla="*/ 4 h 42"/>
                      <a:gd name="T34" fmla="*/ 7 w 52"/>
                      <a:gd name="T35" fmla="*/ 4 h 42"/>
                      <a:gd name="T36" fmla="*/ 6 w 52"/>
                      <a:gd name="T37" fmla="*/ 3 h 42"/>
                      <a:gd name="T38" fmla="*/ 7 w 52"/>
                      <a:gd name="T39" fmla="*/ 2 h 42"/>
                      <a:gd name="T40" fmla="*/ 5 w 52"/>
                      <a:gd name="T41" fmla="*/ 2 h 42"/>
                      <a:gd name="T42" fmla="*/ 6 w 52"/>
                      <a:gd name="T43" fmla="*/ 2 h 42"/>
                      <a:gd name="T44" fmla="*/ 5 w 52"/>
                      <a:gd name="T45" fmla="*/ 2 h 42"/>
                      <a:gd name="T46" fmla="*/ 5 w 52"/>
                      <a:gd name="T47" fmla="*/ 0 h 42"/>
                      <a:gd name="T48" fmla="*/ 4 w 52"/>
                      <a:gd name="T49" fmla="*/ 2 h 4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52" h="42">
                        <a:moveTo>
                          <a:pt x="26" y="11"/>
                        </a:moveTo>
                        <a:lnTo>
                          <a:pt x="21" y="6"/>
                        </a:lnTo>
                        <a:lnTo>
                          <a:pt x="17" y="13"/>
                        </a:lnTo>
                        <a:lnTo>
                          <a:pt x="2" y="6"/>
                        </a:lnTo>
                        <a:lnTo>
                          <a:pt x="11" y="14"/>
                        </a:lnTo>
                        <a:lnTo>
                          <a:pt x="0" y="18"/>
                        </a:lnTo>
                        <a:lnTo>
                          <a:pt x="9" y="23"/>
                        </a:lnTo>
                        <a:lnTo>
                          <a:pt x="0" y="28"/>
                        </a:lnTo>
                        <a:lnTo>
                          <a:pt x="14" y="26"/>
                        </a:lnTo>
                        <a:lnTo>
                          <a:pt x="12" y="33"/>
                        </a:lnTo>
                        <a:lnTo>
                          <a:pt x="19" y="30"/>
                        </a:lnTo>
                        <a:lnTo>
                          <a:pt x="21" y="42"/>
                        </a:lnTo>
                        <a:lnTo>
                          <a:pt x="26" y="28"/>
                        </a:lnTo>
                        <a:lnTo>
                          <a:pt x="31" y="38"/>
                        </a:lnTo>
                        <a:lnTo>
                          <a:pt x="33" y="28"/>
                        </a:lnTo>
                        <a:lnTo>
                          <a:pt x="43" y="35"/>
                        </a:lnTo>
                        <a:lnTo>
                          <a:pt x="40" y="25"/>
                        </a:lnTo>
                        <a:lnTo>
                          <a:pt x="52" y="26"/>
                        </a:lnTo>
                        <a:lnTo>
                          <a:pt x="42" y="21"/>
                        </a:lnTo>
                        <a:lnTo>
                          <a:pt x="50" y="16"/>
                        </a:lnTo>
                        <a:lnTo>
                          <a:pt x="40" y="14"/>
                        </a:lnTo>
                        <a:lnTo>
                          <a:pt x="43" y="9"/>
                        </a:lnTo>
                        <a:lnTo>
                          <a:pt x="35" y="11"/>
                        </a:lnTo>
                        <a:lnTo>
                          <a:pt x="35" y="0"/>
                        </a:lnTo>
                        <a:lnTo>
                          <a:pt x="26" y="1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29" name="Freeform 128"/>
                  <p:cNvSpPr>
                    <a:spLocks/>
                  </p:cNvSpPr>
                  <p:nvPr/>
                </p:nvSpPr>
                <p:spPr bwMode="auto">
                  <a:xfrm>
                    <a:off x="1275" y="2724"/>
                    <a:ext cx="23" cy="17"/>
                  </a:xfrm>
                  <a:custGeom>
                    <a:avLst/>
                    <a:gdLst>
                      <a:gd name="T0" fmla="*/ 3 w 45"/>
                      <a:gd name="T1" fmla="*/ 2 h 34"/>
                      <a:gd name="T2" fmla="*/ 3 w 45"/>
                      <a:gd name="T3" fmla="*/ 1 h 34"/>
                      <a:gd name="T4" fmla="*/ 2 w 45"/>
                      <a:gd name="T5" fmla="*/ 2 h 34"/>
                      <a:gd name="T6" fmla="*/ 0 w 45"/>
                      <a:gd name="T7" fmla="*/ 1 h 34"/>
                      <a:gd name="T8" fmla="*/ 1 w 45"/>
                      <a:gd name="T9" fmla="*/ 2 h 34"/>
                      <a:gd name="T10" fmla="*/ 0 w 45"/>
                      <a:gd name="T11" fmla="*/ 2 h 34"/>
                      <a:gd name="T12" fmla="*/ 1 w 45"/>
                      <a:gd name="T13" fmla="*/ 3 h 34"/>
                      <a:gd name="T14" fmla="*/ 0 w 45"/>
                      <a:gd name="T15" fmla="*/ 3 h 34"/>
                      <a:gd name="T16" fmla="*/ 2 w 45"/>
                      <a:gd name="T17" fmla="*/ 3 h 34"/>
                      <a:gd name="T18" fmla="*/ 2 w 45"/>
                      <a:gd name="T19" fmla="*/ 4 h 34"/>
                      <a:gd name="T20" fmla="*/ 2 w 45"/>
                      <a:gd name="T21" fmla="*/ 3 h 34"/>
                      <a:gd name="T22" fmla="*/ 3 w 45"/>
                      <a:gd name="T23" fmla="*/ 5 h 34"/>
                      <a:gd name="T24" fmla="*/ 3 w 45"/>
                      <a:gd name="T25" fmla="*/ 3 h 34"/>
                      <a:gd name="T26" fmla="*/ 4 w 45"/>
                      <a:gd name="T27" fmla="*/ 4 h 34"/>
                      <a:gd name="T28" fmla="*/ 4 w 45"/>
                      <a:gd name="T29" fmla="*/ 3 h 34"/>
                      <a:gd name="T30" fmla="*/ 5 w 45"/>
                      <a:gd name="T31" fmla="*/ 4 h 34"/>
                      <a:gd name="T32" fmla="*/ 5 w 45"/>
                      <a:gd name="T33" fmla="*/ 3 h 34"/>
                      <a:gd name="T34" fmla="*/ 6 w 45"/>
                      <a:gd name="T35" fmla="*/ 3 h 34"/>
                      <a:gd name="T36" fmla="*/ 5 w 45"/>
                      <a:gd name="T37" fmla="*/ 3 h 34"/>
                      <a:gd name="T38" fmla="*/ 6 w 45"/>
                      <a:gd name="T39" fmla="*/ 2 h 34"/>
                      <a:gd name="T40" fmla="*/ 5 w 45"/>
                      <a:gd name="T41" fmla="*/ 2 h 34"/>
                      <a:gd name="T42" fmla="*/ 5 w 45"/>
                      <a:gd name="T43" fmla="*/ 1 h 34"/>
                      <a:gd name="T44" fmla="*/ 4 w 45"/>
                      <a:gd name="T45" fmla="*/ 2 h 34"/>
                      <a:gd name="T46" fmla="*/ 4 w 45"/>
                      <a:gd name="T47" fmla="*/ 0 h 34"/>
                      <a:gd name="T48" fmla="*/ 3 w 45"/>
                      <a:gd name="T49" fmla="*/ 2 h 3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45" h="34">
                        <a:moveTo>
                          <a:pt x="22" y="9"/>
                        </a:moveTo>
                        <a:lnTo>
                          <a:pt x="17" y="3"/>
                        </a:lnTo>
                        <a:lnTo>
                          <a:pt x="15" y="10"/>
                        </a:lnTo>
                        <a:lnTo>
                          <a:pt x="0" y="3"/>
                        </a:lnTo>
                        <a:lnTo>
                          <a:pt x="8" y="12"/>
                        </a:lnTo>
                        <a:lnTo>
                          <a:pt x="0" y="14"/>
                        </a:lnTo>
                        <a:lnTo>
                          <a:pt x="8" y="19"/>
                        </a:lnTo>
                        <a:lnTo>
                          <a:pt x="0" y="22"/>
                        </a:lnTo>
                        <a:lnTo>
                          <a:pt x="12" y="22"/>
                        </a:lnTo>
                        <a:lnTo>
                          <a:pt x="10" y="28"/>
                        </a:lnTo>
                        <a:lnTo>
                          <a:pt x="15" y="24"/>
                        </a:lnTo>
                        <a:lnTo>
                          <a:pt x="17" y="34"/>
                        </a:lnTo>
                        <a:lnTo>
                          <a:pt x="22" y="24"/>
                        </a:lnTo>
                        <a:lnTo>
                          <a:pt x="27" y="31"/>
                        </a:lnTo>
                        <a:lnTo>
                          <a:pt x="29" y="22"/>
                        </a:lnTo>
                        <a:lnTo>
                          <a:pt x="38" y="29"/>
                        </a:lnTo>
                        <a:lnTo>
                          <a:pt x="34" y="21"/>
                        </a:lnTo>
                        <a:lnTo>
                          <a:pt x="45" y="21"/>
                        </a:lnTo>
                        <a:lnTo>
                          <a:pt x="36" y="17"/>
                        </a:lnTo>
                        <a:lnTo>
                          <a:pt x="43" y="12"/>
                        </a:lnTo>
                        <a:lnTo>
                          <a:pt x="34" y="12"/>
                        </a:lnTo>
                        <a:lnTo>
                          <a:pt x="38" y="7"/>
                        </a:lnTo>
                        <a:lnTo>
                          <a:pt x="29" y="9"/>
                        </a:lnTo>
                        <a:lnTo>
                          <a:pt x="29" y="0"/>
                        </a:lnTo>
                        <a:lnTo>
                          <a:pt x="22" y="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30" name="Freeform 129"/>
                  <p:cNvSpPr>
                    <a:spLocks/>
                  </p:cNvSpPr>
                  <p:nvPr/>
                </p:nvSpPr>
                <p:spPr bwMode="auto">
                  <a:xfrm>
                    <a:off x="1277" y="2725"/>
                    <a:ext cx="19" cy="15"/>
                  </a:xfrm>
                  <a:custGeom>
                    <a:avLst/>
                    <a:gdLst>
                      <a:gd name="T0" fmla="*/ 3 w 38"/>
                      <a:gd name="T1" fmla="*/ 1 h 31"/>
                      <a:gd name="T2" fmla="*/ 2 w 38"/>
                      <a:gd name="T3" fmla="*/ 0 h 31"/>
                      <a:gd name="T4" fmla="*/ 2 w 38"/>
                      <a:gd name="T5" fmla="*/ 1 h 31"/>
                      <a:gd name="T6" fmla="*/ 0 w 38"/>
                      <a:gd name="T7" fmla="*/ 0 h 31"/>
                      <a:gd name="T8" fmla="*/ 2 w 38"/>
                      <a:gd name="T9" fmla="*/ 1 h 31"/>
                      <a:gd name="T10" fmla="*/ 0 w 38"/>
                      <a:gd name="T11" fmla="*/ 1 h 31"/>
                      <a:gd name="T12" fmla="*/ 1 w 38"/>
                      <a:gd name="T13" fmla="*/ 2 h 31"/>
                      <a:gd name="T14" fmla="*/ 0 w 38"/>
                      <a:gd name="T15" fmla="*/ 2 h 31"/>
                      <a:gd name="T16" fmla="*/ 2 w 38"/>
                      <a:gd name="T17" fmla="*/ 2 h 31"/>
                      <a:gd name="T18" fmla="*/ 2 w 38"/>
                      <a:gd name="T19" fmla="*/ 3 h 31"/>
                      <a:gd name="T20" fmla="*/ 2 w 38"/>
                      <a:gd name="T21" fmla="*/ 2 h 31"/>
                      <a:gd name="T22" fmla="*/ 2 w 38"/>
                      <a:gd name="T23" fmla="*/ 3 h 31"/>
                      <a:gd name="T24" fmla="*/ 3 w 38"/>
                      <a:gd name="T25" fmla="*/ 2 h 31"/>
                      <a:gd name="T26" fmla="*/ 3 w 38"/>
                      <a:gd name="T27" fmla="*/ 3 h 31"/>
                      <a:gd name="T28" fmla="*/ 3 w 38"/>
                      <a:gd name="T29" fmla="*/ 2 h 31"/>
                      <a:gd name="T30" fmla="*/ 4 w 38"/>
                      <a:gd name="T31" fmla="*/ 3 h 31"/>
                      <a:gd name="T32" fmla="*/ 4 w 38"/>
                      <a:gd name="T33" fmla="*/ 2 h 31"/>
                      <a:gd name="T34" fmla="*/ 5 w 38"/>
                      <a:gd name="T35" fmla="*/ 2 h 31"/>
                      <a:gd name="T36" fmla="*/ 4 w 38"/>
                      <a:gd name="T37" fmla="*/ 1 h 31"/>
                      <a:gd name="T38" fmla="*/ 5 w 38"/>
                      <a:gd name="T39" fmla="*/ 1 h 31"/>
                      <a:gd name="T40" fmla="*/ 4 w 38"/>
                      <a:gd name="T41" fmla="*/ 1 h 31"/>
                      <a:gd name="T42" fmla="*/ 5 w 38"/>
                      <a:gd name="T43" fmla="*/ 0 h 31"/>
                      <a:gd name="T44" fmla="*/ 3 w 38"/>
                      <a:gd name="T45" fmla="*/ 0 h 31"/>
                      <a:gd name="T46" fmla="*/ 4 w 38"/>
                      <a:gd name="T47" fmla="*/ 0 h 31"/>
                      <a:gd name="T48" fmla="*/ 3 w 38"/>
                      <a:gd name="T49" fmla="*/ 1 h 31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38" h="31">
                        <a:moveTo>
                          <a:pt x="19" y="8"/>
                        </a:moveTo>
                        <a:lnTo>
                          <a:pt x="14" y="3"/>
                        </a:lnTo>
                        <a:lnTo>
                          <a:pt x="12" y="8"/>
                        </a:lnTo>
                        <a:lnTo>
                          <a:pt x="0" y="3"/>
                        </a:lnTo>
                        <a:lnTo>
                          <a:pt x="9" y="10"/>
                        </a:lnTo>
                        <a:lnTo>
                          <a:pt x="0" y="12"/>
                        </a:lnTo>
                        <a:lnTo>
                          <a:pt x="7" y="17"/>
                        </a:lnTo>
                        <a:lnTo>
                          <a:pt x="0" y="20"/>
                        </a:lnTo>
                        <a:lnTo>
                          <a:pt x="10" y="19"/>
                        </a:lnTo>
                        <a:lnTo>
                          <a:pt x="9" y="26"/>
                        </a:lnTo>
                        <a:lnTo>
                          <a:pt x="14" y="22"/>
                        </a:lnTo>
                        <a:lnTo>
                          <a:pt x="16" y="31"/>
                        </a:lnTo>
                        <a:lnTo>
                          <a:pt x="19" y="20"/>
                        </a:lnTo>
                        <a:lnTo>
                          <a:pt x="23" y="27"/>
                        </a:lnTo>
                        <a:lnTo>
                          <a:pt x="24" y="20"/>
                        </a:lnTo>
                        <a:lnTo>
                          <a:pt x="31" y="26"/>
                        </a:lnTo>
                        <a:lnTo>
                          <a:pt x="29" y="19"/>
                        </a:lnTo>
                        <a:lnTo>
                          <a:pt x="38" y="19"/>
                        </a:lnTo>
                        <a:lnTo>
                          <a:pt x="31" y="15"/>
                        </a:lnTo>
                        <a:lnTo>
                          <a:pt x="36" y="12"/>
                        </a:lnTo>
                        <a:lnTo>
                          <a:pt x="29" y="10"/>
                        </a:lnTo>
                        <a:lnTo>
                          <a:pt x="33" y="7"/>
                        </a:lnTo>
                        <a:lnTo>
                          <a:pt x="24" y="7"/>
                        </a:lnTo>
                        <a:lnTo>
                          <a:pt x="26" y="0"/>
                        </a:lnTo>
                        <a:lnTo>
                          <a:pt x="19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31" name="Freeform 130"/>
                  <p:cNvSpPr>
                    <a:spLocks/>
                  </p:cNvSpPr>
                  <p:nvPr/>
                </p:nvSpPr>
                <p:spPr bwMode="auto">
                  <a:xfrm>
                    <a:off x="1279" y="2727"/>
                    <a:ext cx="15" cy="12"/>
                  </a:xfrm>
                  <a:custGeom>
                    <a:avLst/>
                    <a:gdLst>
                      <a:gd name="T0" fmla="*/ 1 w 31"/>
                      <a:gd name="T1" fmla="*/ 1 h 24"/>
                      <a:gd name="T2" fmla="*/ 1 w 31"/>
                      <a:gd name="T3" fmla="*/ 1 h 24"/>
                      <a:gd name="T4" fmla="*/ 1 w 31"/>
                      <a:gd name="T5" fmla="*/ 1 h 24"/>
                      <a:gd name="T6" fmla="*/ 0 w 31"/>
                      <a:gd name="T7" fmla="*/ 1 h 24"/>
                      <a:gd name="T8" fmla="*/ 0 w 31"/>
                      <a:gd name="T9" fmla="*/ 2 h 24"/>
                      <a:gd name="T10" fmla="*/ 0 w 31"/>
                      <a:gd name="T11" fmla="*/ 2 h 24"/>
                      <a:gd name="T12" fmla="*/ 0 w 31"/>
                      <a:gd name="T13" fmla="*/ 2 h 24"/>
                      <a:gd name="T14" fmla="*/ 0 w 31"/>
                      <a:gd name="T15" fmla="*/ 2 h 24"/>
                      <a:gd name="T16" fmla="*/ 1 w 31"/>
                      <a:gd name="T17" fmla="*/ 2 h 24"/>
                      <a:gd name="T18" fmla="*/ 0 w 31"/>
                      <a:gd name="T19" fmla="*/ 3 h 24"/>
                      <a:gd name="T20" fmla="*/ 1 w 31"/>
                      <a:gd name="T21" fmla="*/ 3 h 24"/>
                      <a:gd name="T22" fmla="*/ 1 w 31"/>
                      <a:gd name="T23" fmla="*/ 3 h 24"/>
                      <a:gd name="T24" fmla="*/ 1 w 31"/>
                      <a:gd name="T25" fmla="*/ 3 h 24"/>
                      <a:gd name="T26" fmla="*/ 2 w 31"/>
                      <a:gd name="T27" fmla="*/ 3 h 24"/>
                      <a:gd name="T28" fmla="*/ 2 w 31"/>
                      <a:gd name="T29" fmla="*/ 2 h 24"/>
                      <a:gd name="T30" fmla="*/ 3 w 31"/>
                      <a:gd name="T31" fmla="*/ 3 h 24"/>
                      <a:gd name="T32" fmla="*/ 3 w 31"/>
                      <a:gd name="T33" fmla="*/ 2 h 24"/>
                      <a:gd name="T34" fmla="*/ 3 w 31"/>
                      <a:gd name="T35" fmla="*/ 2 h 24"/>
                      <a:gd name="T36" fmla="*/ 3 w 31"/>
                      <a:gd name="T37" fmla="*/ 2 h 24"/>
                      <a:gd name="T38" fmla="*/ 3 w 31"/>
                      <a:gd name="T39" fmla="*/ 2 h 24"/>
                      <a:gd name="T40" fmla="*/ 3 w 31"/>
                      <a:gd name="T41" fmla="*/ 2 h 24"/>
                      <a:gd name="T42" fmla="*/ 3 w 31"/>
                      <a:gd name="T43" fmla="*/ 1 h 24"/>
                      <a:gd name="T44" fmla="*/ 2 w 31"/>
                      <a:gd name="T45" fmla="*/ 1 h 24"/>
                      <a:gd name="T46" fmla="*/ 2 w 31"/>
                      <a:gd name="T47" fmla="*/ 0 h 24"/>
                      <a:gd name="T48" fmla="*/ 1 w 31"/>
                      <a:gd name="T49" fmla="*/ 1 h 2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31" h="24">
                        <a:moveTo>
                          <a:pt x="15" y="7"/>
                        </a:moveTo>
                        <a:lnTo>
                          <a:pt x="12" y="4"/>
                        </a:lnTo>
                        <a:lnTo>
                          <a:pt x="10" y="7"/>
                        </a:lnTo>
                        <a:lnTo>
                          <a:pt x="0" y="4"/>
                        </a:lnTo>
                        <a:lnTo>
                          <a:pt x="6" y="9"/>
                        </a:lnTo>
                        <a:lnTo>
                          <a:pt x="0" y="10"/>
                        </a:lnTo>
                        <a:lnTo>
                          <a:pt x="5" y="14"/>
                        </a:lnTo>
                        <a:lnTo>
                          <a:pt x="0" y="16"/>
                        </a:lnTo>
                        <a:lnTo>
                          <a:pt x="8" y="16"/>
                        </a:lnTo>
                        <a:lnTo>
                          <a:pt x="6" y="19"/>
                        </a:lnTo>
                        <a:lnTo>
                          <a:pt x="10" y="17"/>
                        </a:lnTo>
                        <a:lnTo>
                          <a:pt x="12" y="24"/>
                        </a:lnTo>
                        <a:lnTo>
                          <a:pt x="15" y="17"/>
                        </a:lnTo>
                        <a:lnTo>
                          <a:pt x="19" y="23"/>
                        </a:lnTo>
                        <a:lnTo>
                          <a:pt x="20" y="16"/>
                        </a:lnTo>
                        <a:lnTo>
                          <a:pt x="25" y="21"/>
                        </a:lnTo>
                        <a:lnTo>
                          <a:pt x="24" y="14"/>
                        </a:lnTo>
                        <a:lnTo>
                          <a:pt x="31" y="16"/>
                        </a:lnTo>
                        <a:lnTo>
                          <a:pt x="25" y="12"/>
                        </a:lnTo>
                        <a:lnTo>
                          <a:pt x="29" y="9"/>
                        </a:lnTo>
                        <a:lnTo>
                          <a:pt x="24" y="9"/>
                        </a:lnTo>
                        <a:lnTo>
                          <a:pt x="25" y="5"/>
                        </a:lnTo>
                        <a:lnTo>
                          <a:pt x="20" y="5"/>
                        </a:lnTo>
                        <a:lnTo>
                          <a:pt x="20" y="0"/>
                        </a:lnTo>
                        <a:lnTo>
                          <a:pt x="15" y="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32" name="Freeform 131"/>
                  <p:cNvSpPr>
                    <a:spLocks/>
                  </p:cNvSpPr>
                  <p:nvPr/>
                </p:nvSpPr>
                <p:spPr bwMode="auto">
                  <a:xfrm>
                    <a:off x="1281" y="2727"/>
                    <a:ext cx="12" cy="11"/>
                  </a:xfrm>
                  <a:custGeom>
                    <a:avLst/>
                    <a:gdLst>
                      <a:gd name="T0" fmla="*/ 2 w 24"/>
                      <a:gd name="T1" fmla="*/ 1 h 21"/>
                      <a:gd name="T2" fmla="*/ 2 w 24"/>
                      <a:gd name="T3" fmla="*/ 1 h 21"/>
                      <a:gd name="T4" fmla="*/ 2 w 24"/>
                      <a:gd name="T5" fmla="*/ 1 h 21"/>
                      <a:gd name="T6" fmla="*/ 0 w 24"/>
                      <a:gd name="T7" fmla="*/ 1 h 21"/>
                      <a:gd name="T8" fmla="*/ 1 w 24"/>
                      <a:gd name="T9" fmla="*/ 1 h 21"/>
                      <a:gd name="T10" fmla="*/ 0 w 24"/>
                      <a:gd name="T11" fmla="*/ 1 h 21"/>
                      <a:gd name="T12" fmla="*/ 1 w 24"/>
                      <a:gd name="T13" fmla="*/ 2 h 21"/>
                      <a:gd name="T14" fmla="*/ 0 w 24"/>
                      <a:gd name="T15" fmla="*/ 2 h 21"/>
                      <a:gd name="T16" fmla="*/ 1 w 24"/>
                      <a:gd name="T17" fmla="*/ 2 h 21"/>
                      <a:gd name="T18" fmla="*/ 1 w 24"/>
                      <a:gd name="T19" fmla="*/ 3 h 21"/>
                      <a:gd name="T20" fmla="*/ 2 w 24"/>
                      <a:gd name="T21" fmla="*/ 2 h 21"/>
                      <a:gd name="T22" fmla="*/ 2 w 24"/>
                      <a:gd name="T23" fmla="*/ 3 h 21"/>
                      <a:gd name="T24" fmla="*/ 2 w 24"/>
                      <a:gd name="T25" fmla="*/ 2 h 21"/>
                      <a:gd name="T26" fmla="*/ 2 w 24"/>
                      <a:gd name="T27" fmla="*/ 3 h 21"/>
                      <a:gd name="T28" fmla="*/ 2 w 24"/>
                      <a:gd name="T29" fmla="*/ 2 h 21"/>
                      <a:gd name="T30" fmla="*/ 3 w 24"/>
                      <a:gd name="T31" fmla="*/ 3 h 21"/>
                      <a:gd name="T32" fmla="*/ 3 w 24"/>
                      <a:gd name="T33" fmla="*/ 2 h 21"/>
                      <a:gd name="T34" fmla="*/ 3 w 24"/>
                      <a:gd name="T35" fmla="*/ 2 h 21"/>
                      <a:gd name="T36" fmla="*/ 3 w 24"/>
                      <a:gd name="T37" fmla="*/ 2 h 21"/>
                      <a:gd name="T38" fmla="*/ 3 w 24"/>
                      <a:gd name="T39" fmla="*/ 1 h 21"/>
                      <a:gd name="T40" fmla="*/ 3 w 24"/>
                      <a:gd name="T41" fmla="*/ 1 h 21"/>
                      <a:gd name="T42" fmla="*/ 3 w 24"/>
                      <a:gd name="T43" fmla="*/ 1 h 21"/>
                      <a:gd name="T44" fmla="*/ 2 w 24"/>
                      <a:gd name="T45" fmla="*/ 1 h 21"/>
                      <a:gd name="T46" fmla="*/ 2 w 24"/>
                      <a:gd name="T47" fmla="*/ 0 h 21"/>
                      <a:gd name="T48" fmla="*/ 2 w 24"/>
                      <a:gd name="T49" fmla="*/ 1 h 21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4" h="21">
                        <a:moveTo>
                          <a:pt x="12" y="5"/>
                        </a:moveTo>
                        <a:lnTo>
                          <a:pt x="9" y="2"/>
                        </a:lnTo>
                        <a:lnTo>
                          <a:pt x="9" y="5"/>
                        </a:lnTo>
                        <a:lnTo>
                          <a:pt x="0" y="2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0" y="14"/>
                        </a:lnTo>
                        <a:lnTo>
                          <a:pt x="7" y="14"/>
                        </a:lnTo>
                        <a:lnTo>
                          <a:pt x="5" y="17"/>
                        </a:lnTo>
                        <a:lnTo>
                          <a:pt x="9" y="15"/>
                        </a:lnTo>
                        <a:lnTo>
                          <a:pt x="9" y="21"/>
                        </a:lnTo>
                        <a:lnTo>
                          <a:pt x="12" y="14"/>
                        </a:lnTo>
                        <a:lnTo>
                          <a:pt x="16" y="19"/>
                        </a:lnTo>
                        <a:lnTo>
                          <a:pt x="16" y="14"/>
                        </a:lnTo>
                        <a:lnTo>
                          <a:pt x="21" y="17"/>
                        </a:lnTo>
                        <a:lnTo>
                          <a:pt x="19" y="12"/>
                        </a:lnTo>
                        <a:lnTo>
                          <a:pt x="24" y="12"/>
                        </a:lnTo>
                        <a:lnTo>
                          <a:pt x="19" y="10"/>
                        </a:lnTo>
                        <a:lnTo>
                          <a:pt x="24" y="7"/>
                        </a:lnTo>
                        <a:lnTo>
                          <a:pt x="19" y="7"/>
                        </a:lnTo>
                        <a:lnTo>
                          <a:pt x="21" y="3"/>
                        </a:lnTo>
                        <a:lnTo>
                          <a:pt x="16" y="5"/>
                        </a:lnTo>
                        <a:lnTo>
                          <a:pt x="16" y="0"/>
                        </a:lnTo>
                        <a:lnTo>
                          <a:pt x="12" y="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33" name="Freeform 132"/>
                  <p:cNvSpPr>
                    <a:spLocks/>
                  </p:cNvSpPr>
                  <p:nvPr/>
                </p:nvSpPr>
                <p:spPr bwMode="auto">
                  <a:xfrm>
                    <a:off x="1282" y="2729"/>
                    <a:ext cx="9" cy="7"/>
                  </a:xfrm>
                  <a:custGeom>
                    <a:avLst/>
                    <a:gdLst>
                      <a:gd name="T0" fmla="*/ 2 w 18"/>
                      <a:gd name="T1" fmla="*/ 1 h 14"/>
                      <a:gd name="T2" fmla="*/ 1 w 18"/>
                      <a:gd name="T3" fmla="*/ 1 h 14"/>
                      <a:gd name="T4" fmla="*/ 1 w 18"/>
                      <a:gd name="T5" fmla="*/ 1 h 14"/>
                      <a:gd name="T6" fmla="*/ 0 w 18"/>
                      <a:gd name="T7" fmla="*/ 1 h 14"/>
                      <a:gd name="T8" fmla="*/ 1 w 18"/>
                      <a:gd name="T9" fmla="*/ 1 h 14"/>
                      <a:gd name="T10" fmla="*/ 0 w 18"/>
                      <a:gd name="T11" fmla="*/ 1 h 14"/>
                      <a:gd name="T12" fmla="*/ 1 w 18"/>
                      <a:gd name="T13" fmla="*/ 1 h 14"/>
                      <a:gd name="T14" fmla="*/ 0 w 18"/>
                      <a:gd name="T15" fmla="*/ 2 h 14"/>
                      <a:gd name="T16" fmla="*/ 1 w 18"/>
                      <a:gd name="T17" fmla="*/ 2 h 14"/>
                      <a:gd name="T18" fmla="*/ 1 w 18"/>
                      <a:gd name="T19" fmla="*/ 2 h 14"/>
                      <a:gd name="T20" fmla="*/ 1 w 18"/>
                      <a:gd name="T21" fmla="*/ 2 h 14"/>
                      <a:gd name="T22" fmla="*/ 1 w 18"/>
                      <a:gd name="T23" fmla="*/ 2 h 14"/>
                      <a:gd name="T24" fmla="*/ 2 w 18"/>
                      <a:gd name="T25" fmla="*/ 2 h 14"/>
                      <a:gd name="T26" fmla="*/ 2 w 18"/>
                      <a:gd name="T27" fmla="*/ 2 h 14"/>
                      <a:gd name="T28" fmla="*/ 2 w 18"/>
                      <a:gd name="T29" fmla="*/ 2 h 14"/>
                      <a:gd name="T30" fmla="*/ 2 w 18"/>
                      <a:gd name="T31" fmla="*/ 2 h 14"/>
                      <a:gd name="T32" fmla="*/ 2 w 18"/>
                      <a:gd name="T33" fmla="*/ 2 h 14"/>
                      <a:gd name="T34" fmla="*/ 3 w 18"/>
                      <a:gd name="T35" fmla="*/ 2 h 14"/>
                      <a:gd name="T36" fmla="*/ 2 w 18"/>
                      <a:gd name="T37" fmla="*/ 1 h 14"/>
                      <a:gd name="T38" fmla="*/ 3 w 18"/>
                      <a:gd name="T39" fmla="*/ 1 h 14"/>
                      <a:gd name="T40" fmla="*/ 2 w 18"/>
                      <a:gd name="T41" fmla="*/ 1 h 14"/>
                      <a:gd name="T42" fmla="*/ 2 w 18"/>
                      <a:gd name="T43" fmla="*/ 1 h 14"/>
                      <a:gd name="T44" fmla="*/ 2 w 18"/>
                      <a:gd name="T45" fmla="*/ 1 h 14"/>
                      <a:gd name="T46" fmla="*/ 2 w 18"/>
                      <a:gd name="T47" fmla="*/ 0 h 14"/>
                      <a:gd name="T48" fmla="*/ 2 w 18"/>
                      <a:gd name="T49" fmla="*/ 1 h 1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8" h="14">
                        <a:moveTo>
                          <a:pt x="9" y="4"/>
                        </a:moveTo>
                        <a:lnTo>
                          <a:pt x="7" y="2"/>
                        </a:lnTo>
                        <a:lnTo>
                          <a:pt x="6" y="4"/>
                        </a:lnTo>
                        <a:lnTo>
                          <a:pt x="0" y="2"/>
                        </a:lnTo>
                        <a:lnTo>
                          <a:pt x="4" y="5"/>
                        </a:lnTo>
                        <a:lnTo>
                          <a:pt x="0" y="5"/>
                        </a:lnTo>
                        <a:lnTo>
                          <a:pt x="4" y="7"/>
                        </a:lnTo>
                        <a:lnTo>
                          <a:pt x="0" y="9"/>
                        </a:lnTo>
                        <a:lnTo>
                          <a:pt x="6" y="9"/>
                        </a:lnTo>
                        <a:lnTo>
                          <a:pt x="4" y="11"/>
                        </a:lnTo>
                        <a:lnTo>
                          <a:pt x="7" y="11"/>
                        </a:lnTo>
                        <a:lnTo>
                          <a:pt x="7" y="14"/>
                        </a:lnTo>
                        <a:lnTo>
                          <a:pt x="9" y="9"/>
                        </a:lnTo>
                        <a:lnTo>
                          <a:pt x="11" y="12"/>
                        </a:lnTo>
                        <a:lnTo>
                          <a:pt x="11" y="9"/>
                        </a:lnTo>
                        <a:lnTo>
                          <a:pt x="14" y="12"/>
                        </a:lnTo>
                        <a:lnTo>
                          <a:pt x="14" y="9"/>
                        </a:lnTo>
                        <a:lnTo>
                          <a:pt x="18" y="9"/>
                        </a:lnTo>
                        <a:lnTo>
                          <a:pt x="14" y="7"/>
                        </a:lnTo>
                        <a:lnTo>
                          <a:pt x="18" y="5"/>
                        </a:lnTo>
                        <a:lnTo>
                          <a:pt x="14" y="5"/>
                        </a:lnTo>
                        <a:lnTo>
                          <a:pt x="14" y="4"/>
                        </a:lnTo>
                        <a:lnTo>
                          <a:pt x="13" y="4"/>
                        </a:lnTo>
                        <a:lnTo>
                          <a:pt x="13" y="0"/>
                        </a:lnTo>
                        <a:lnTo>
                          <a:pt x="9" y="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34" name="Freeform 133"/>
                  <p:cNvSpPr>
                    <a:spLocks/>
                  </p:cNvSpPr>
                  <p:nvPr/>
                </p:nvSpPr>
                <p:spPr bwMode="auto">
                  <a:xfrm>
                    <a:off x="1284" y="2730"/>
                    <a:ext cx="5" cy="5"/>
                  </a:xfrm>
                  <a:custGeom>
                    <a:avLst/>
                    <a:gdLst>
                      <a:gd name="T0" fmla="*/ 1 w 10"/>
                      <a:gd name="T1" fmla="*/ 1 h 10"/>
                      <a:gd name="T2" fmla="*/ 1 w 10"/>
                      <a:gd name="T3" fmla="*/ 1 h 10"/>
                      <a:gd name="T4" fmla="*/ 1 w 10"/>
                      <a:gd name="T5" fmla="*/ 1 h 10"/>
                      <a:gd name="T6" fmla="*/ 0 w 10"/>
                      <a:gd name="T7" fmla="*/ 1 h 10"/>
                      <a:gd name="T8" fmla="*/ 1 w 10"/>
                      <a:gd name="T9" fmla="*/ 1 h 10"/>
                      <a:gd name="T10" fmla="*/ 0 w 10"/>
                      <a:gd name="T11" fmla="*/ 1 h 10"/>
                      <a:gd name="T12" fmla="*/ 1 w 10"/>
                      <a:gd name="T13" fmla="*/ 1 h 10"/>
                      <a:gd name="T14" fmla="*/ 0 w 10"/>
                      <a:gd name="T15" fmla="*/ 1 h 10"/>
                      <a:gd name="T16" fmla="*/ 1 w 10"/>
                      <a:gd name="T17" fmla="*/ 1 h 10"/>
                      <a:gd name="T18" fmla="*/ 1 w 10"/>
                      <a:gd name="T19" fmla="*/ 2 h 10"/>
                      <a:gd name="T20" fmla="*/ 1 w 10"/>
                      <a:gd name="T21" fmla="*/ 1 h 10"/>
                      <a:gd name="T22" fmla="*/ 1 w 10"/>
                      <a:gd name="T23" fmla="*/ 2 h 10"/>
                      <a:gd name="T24" fmla="*/ 1 w 10"/>
                      <a:gd name="T25" fmla="*/ 1 h 10"/>
                      <a:gd name="T26" fmla="*/ 1 w 10"/>
                      <a:gd name="T27" fmla="*/ 2 h 10"/>
                      <a:gd name="T28" fmla="*/ 1 w 10"/>
                      <a:gd name="T29" fmla="*/ 1 h 10"/>
                      <a:gd name="T30" fmla="*/ 2 w 10"/>
                      <a:gd name="T31" fmla="*/ 2 h 10"/>
                      <a:gd name="T32" fmla="*/ 2 w 10"/>
                      <a:gd name="T33" fmla="*/ 1 h 10"/>
                      <a:gd name="T34" fmla="*/ 2 w 10"/>
                      <a:gd name="T35" fmla="*/ 1 h 10"/>
                      <a:gd name="T36" fmla="*/ 2 w 10"/>
                      <a:gd name="T37" fmla="*/ 1 h 10"/>
                      <a:gd name="T38" fmla="*/ 2 w 10"/>
                      <a:gd name="T39" fmla="*/ 1 h 10"/>
                      <a:gd name="T40" fmla="*/ 2 w 10"/>
                      <a:gd name="T41" fmla="*/ 1 h 10"/>
                      <a:gd name="T42" fmla="*/ 2 w 10"/>
                      <a:gd name="T43" fmla="*/ 1 h 10"/>
                      <a:gd name="T44" fmla="*/ 1 w 10"/>
                      <a:gd name="T45" fmla="*/ 1 h 10"/>
                      <a:gd name="T46" fmla="*/ 1 w 10"/>
                      <a:gd name="T47" fmla="*/ 0 h 10"/>
                      <a:gd name="T48" fmla="*/ 1 w 10"/>
                      <a:gd name="T49" fmla="*/ 1 h 1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0" h="10">
                        <a:moveTo>
                          <a:pt x="5" y="3"/>
                        </a:move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0" y="2"/>
                        </a:lnTo>
                        <a:lnTo>
                          <a:pt x="2" y="3"/>
                        </a:lnTo>
                        <a:lnTo>
                          <a:pt x="0" y="3"/>
                        </a:lnTo>
                        <a:lnTo>
                          <a:pt x="2" y="5"/>
                        </a:lnTo>
                        <a:lnTo>
                          <a:pt x="0" y="7"/>
                        </a:lnTo>
                        <a:lnTo>
                          <a:pt x="3" y="7"/>
                        </a:lnTo>
                        <a:lnTo>
                          <a:pt x="2" y="9"/>
                        </a:lnTo>
                        <a:lnTo>
                          <a:pt x="3" y="7"/>
                        </a:lnTo>
                        <a:lnTo>
                          <a:pt x="3" y="10"/>
                        </a:lnTo>
                        <a:lnTo>
                          <a:pt x="5" y="7"/>
                        </a:lnTo>
                        <a:lnTo>
                          <a:pt x="7" y="9"/>
                        </a:lnTo>
                        <a:lnTo>
                          <a:pt x="7" y="7"/>
                        </a:lnTo>
                        <a:lnTo>
                          <a:pt x="9" y="9"/>
                        </a:lnTo>
                        <a:lnTo>
                          <a:pt x="9" y="7"/>
                        </a:lnTo>
                        <a:lnTo>
                          <a:pt x="10" y="7"/>
                        </a:lnTo>
                        <a:lnTo>
                          <a:pt x="9" y="5"/>
                        </a:lnTo>
                        <a:lnTo>
                          <a:pt x="10" y="3"/>
                        </a:lnTo>
                        <a:lnTo>
                          <a:pt x="9" y="3"/>
                        </a:lnTo>
                        <a:lnTo>
                          <a:pt x="9" y="2"/>
                        </a:lnTo>
                        <a:lnTo>
                          <a:pt x="7" y="2"/>
                        </a:lnTo>
                        <a:lnTo>
                          <a:pt x="7" y="0"/>
                        </a:lnTo>
                        <a:lnTo>
                          <a:pt x="5" y="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135" name="Freeform 134"/>
                  <p:cNvSpPr>
                    <a:spLocks/>
                  </p:cNvSpPr>
                  <p:nvPr/>
                </p:nvSpPr>
                <p:spPr bwMode="auto">
                  <a:xfrm>
                    <a:off x="1286" y="2732"/>
                    <a:ext cx="1" cy="1"/>
                  </a:xfrm>
                  <a:custGeom>
                    <a:avLst/>
                    <a:gdLst>
                      <a:gd name="T0" fmla="*/ 0 w 4"/>
                      <a:gd name="T1" fmla="*/ 0 h 4"/>
                      <a:gd name="T2" fmla="*/ 0 w 4"/>
                      <a:gd name="T3" fmla="*/ 0 h 4"/>
                      <a:gd name="T4" fmla="*/ 0 w 4"/>
                      <a:gd name="T5" fmla="*/ 0 h 4"/>
                      <a:gd name="T6" fmla="*/ 0 w 4"/>
                      <a:gd name="T7" fmla="*/ 0 h 4"/>
                      <a:gd name="T8" fmla="*/ 0 w 4"/>
                      <a:gd name="T9" fmla="*/ 0 h 4"/>
                      <a:gd name="T10" fmla="*/ 0 w 4"/>
                      <a:gd name="T11" fmla="*/ 0 h 4"/>
                      <a:gd name="T12" fmla="*/ 0 w 4"/>
                      <a:gd name="T13" fmla="*/ 0 h 4"/>
                      <a:gd name="T14" fmla="*/ 0 w 4"/>
                      <a:gd name="T15" fmla="*/ 0 h 4"/>
                      <a:gd name="T16" fmla="*/ 0 w 4"/>
                      <a:gd name="T17" fmla="*/ 0 h 4"/>
                      <a:gd name="T18" fmla="*/ 0 w 4"/>
                      <a:gd name="T19" fmla="*/ 0 h 4"/>
                      <a:gd name="T20" fmla="*/ 0 w 4"/>
                      <a:gd name="T21" fmla="*/ 0 h 4"/>
                      <a:gd name="T22" fmla="*/ 0 w 4"/>
                      <a:gd name="T23" fmla="*/ 0 h 4"/>
                      <a:gd name="T24" fmla="*/ 0 w 4"/>
                      <a:gd name="T25" fmla="*/ 0 h 4"/>
                      <a:gd name="T26" fmla="*/ 0 w 4"/>
                      <a:gd name="T27" fmla="*/ 0 h 4"/>
                      <a:gd name="T28" fmla="*/ 0 w 4"/>
                      <a:gd name="T29" fmla="*/ 0 h 4"/>
                      <a:gd name="T30" fmla="*/ 0 w 4"/>
                      <a:gd name="T31" fmla="*/ 0 h 4"/>
                      <a:gd name="T32" fmla="*/ 0 w 4"/>
                      <a:gd name="T33" fmla="*/ 0 h 4"/>
                      <a:gd name="T34" fmla="*/ 0 w 4"/>
                      <a:gd name="T35" fmla="*/ 0 h 4"/>
                      <a:gd name="T36" fmla="*/ 0 w 4"/>
                      <a:gd name="T37" fmla="*/ 0 h 4"/>
                      <a:gd name="T38" fmla="*/ 0 w 4"/>
                      <a:gd name="T39" fmla="*/ 0 h 4"/>
                      <a:gd name="T40" fmla="*/ 0 w 4"/>
                      <a:gd name="T41" fmla="*/ 0 h 4"/>
                      <a:gd name="T42" fmla="*/ 0 w 4"/>
                      <a:gd name="T43" fmla="*/ 0 h 4"/>
                      <a:gd name="T44" fmla="*/ 0 w 4"/>
                      <a:gd name="T45" fmla="*/ 0 h 4"/>
                      <a:gd name="T46" fmla="*/ 0 w 4"/>
                      <a:gd name="T47" fmla="*/ 0 h 4"/>
                      <a:gd name="T48" fmla="*/ 0 w 4"/>
                      <a:gd name="T49" fmla="*/ 0 h 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4" h="4">
                        <a:moveTo>
                          <a:pt x="2" y="2"/>
                        </a:move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2" y="4"/>
                        </a:lnTo>
                        <a:lnTo>
                          <a:pt x="2" y="2"/>
                        </a:lnTo>
                        <a:lnTo>
                          <a:pt x="2" y="4"/>
                        </a:lnTo>
                        <a:lnTo>
                          <a:pt x="2" y="2"/>
                        </a:lnTo>
                        <a:lnTo>
                          <a:pt x="4" y="4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</p:grpSp>
            <p:sp>
              <p:nvSpPr>
                <p:cNvPr id="95" name="Freeform 94"/>
                <p:cNvSpPr>
                  <a:spLocks/>
                </p:cNvSpPr>
                <p:nvPr/>
              </p:nvSpPr>
              <p:spPr bwMode="auto">
                <a:xfrm>
                  <a:off x="1217" y="2681"/>
                  <a:ext cx="139" cy="103"/>
                </a:xfrm>
                <a:custGeom>
                  <a:avLst/>
                  <a:gdLst>
                    <a:gd name="T0" fmla="*/ 18 w 276"/>
                    <a:gd name="T1" fmla="*/ 6 h 207"/>
                    <a:gd name="T2" fmla="*/ 14 w 276"/>
                    <a:gd name="T3" fmla="*/ 2 h 207"/>
                    <a:gd name="T4" fmla="*/ 12 w 276"/>
                    <a:gd name="T5" fmla="*/ 7 h 207"/>
                    <a:gd name="T6" fmla="*/ 1 w 276"/>
                    <a:gd name="T7" fmla="*/ 2 h 207"/>
                    <a:gd name="T8" fmla="*/ 8 w 276"/>
                    <a:gd name="T9" fmla="*/ 9 h 207"/>
                    <a:gd name="T10" fmla="*/ 0 w 276"/>
                    <a:gd name="T11" fmla="*/ 10 h 207"/>
                    <a:gd name="T12" fmla="*/ 6 w 276"/>
                    <a:gd name="T13" fmla="*/ 14 h 207"/>
                    <a:gd name="T14" fmla="*/ 1 w 276"/>
                    <a:gd name="T15" fmla="*/ 17 h 207"/>
                    <a:gd name="T16" fmla="*/ 10 w 276"/>
                    <a:gd name="T17" fmla="*/ 16 h 207"/>
                    <a:gd name="T18" fmla="*/ 8 w 276"/>
                    <a:gd name="T19" fmla="*/ 21 h 207"/>
                    <a:gd name="T20" fmla="*/ 13 w 276"/>
                    <a:gd name="T21" fmla="*/ 18 h 207"/>
                    <a:gd name="T22" fmla="*/ 14 w 276"/>
                    <a:gd name="T23" fmla="*/ 25 h 207"/>
                    <a:gd name="T24" fmla="*/ 17 w 276"/>
                    <a:gd name="T25" fmla="*/ 17 h 207"/>
                    <a:gd name="T26" fmla="*/ 22 w 276"/>
                    <a:gd name="T27" fmla="*/ 23 h 207"/>
                    <a:gd name="T28" fmla="*/ 23 w 276"/>
                    <a:gd name="T29" fmla="*/ 17 h 207"/>
                    <a:gd name="T30" fmla="*/ 29 w 276"/>
                    <a:gd name="T31" fmla="*/ 21 h 207"/>
                    <a:gd name="T32" fmla="*/ 28 w 276"/>
                    <a:gd name="T33" fmla="*/ 15 h 207"/>
                    <a:gd name="T34" fmla="*/ 35 w 276"/>
                    <a:gd name="T35" fmla="*/ 15 h 207"/>
                    <a:gd name="T36" fmla="*/ 29 w 276"/>
                    <a:gd name="T37" fmla="*/ 12 h 207"/>
                    <a:gd name="T38" fmla="*/ 34 w 276"/>
                    <a:gd name="T39" fmla="*/ 9 h 207"/>
                    <a:gd name="T40" fmla="*/ 27 w 276"/>
                    <a:gd name="T41" fmla="*/ 8 h 207"/>
                    <a:gd name="T42" fmla="*/ 30 w 276"/>
                    <a:gd name="T43" fmla="*/ 5 h 207"/>
                    <a:gd name="T44" fmla="*/ 23 w 276"/>
                    <a:gd name="T45" fmla="*/ 6 h 207"/>
                    <a:gd name="T46" fmla="*/ 24 w 276"/>
                    <a:gd name="T47" fmla="*/ 0 h 207"/>
                    <a:gd name="T48" fmla="*/ 18 w 276"/>
                    <a:gd name="T49" fmla="*/ 6 h 20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76" h="207">
                      <a:moveTo>
                        <a:pt x="138" y="55"/>
                      </a:moveTo>
                      <a:lnTo>
                        <a:pt x="107" y="22"/>
                      </a:lnTo>
                      <a:lnTo>
                        <a:pt x="93" y="60"/>
                      </a:lnTo>
                      <a:lnTo>
                        <a:pt x="5" y="22"/>
                      </a:lnTo>
                      <a:lnTo>
                        <a:pt x="59" y="72"/>
                      </a:lnTo>
                      <a:lnTo>
                        <a:pt x="0" y="82"/>
                      </a:lnTo>
                      <a:lnTo>
                        <a:pt x="48" y="112"/>
                      </a:lnTo>
                      <a:lnTo>
                        <a:pt x="2" y="139"/>
                      </a:lnTo>
                      <a:lnTo>
                        <a:pt x="73" y="133"/>
                      </a:lnTo>
                      <a:lnTo>
                        <a:pt x="60" y="169"/>
                      </a:lnTo>
                      <a:lnTo>
                        <a:pt x="98" y="150"/>
                      </a:lnTo>
                      <a:lnTo>
                        <a:pt x="109" y="207"/>
                      </a:lnTo>
                      <a:lnTo>
                        <a:pt x="135" y="143"/>
                      </a:lnTo>
                      <a:lnTo>
                        <a:pt x="169" y="190"/>
                      </a:lnTo>
                      <a:lnTo>
                        <a:pt x="180" y="138"/>
                      </a:lnTo>
                      <a:lnTo>
                        <a:pt x="231" y="174"/>
                      </a:lnTo>
                      <a:lnTo>
                        <a:pt x="216" y="124"/>
                      </a:lnTo>
                      <a:lnTo>
                        <a:pt x="276" y="127"/>
                      </a:lnTo>
                      <a:lnTo>
                        <a:pt x="224" y="100"/>
                      </a:lnTo>
                      <a:lnTo>
                        <a:pt x="269" y="77"/>
                      </a:lnTo>
                      <a:lnTo>
                        <a:pt x="214" y="70"/>
                      </a:lnTo>
                      <a:lnTo>
                        <a:pt x="235" y="43"/>
                      </a:lnTo>
                      <a:lnTo>
                        <a:pt x="181" y="51"/>
                      </a:lnTo>
                      <a:lnTo>
                        <a:pt x="186" y="0"/>
                      </a:lnTo>
                      <a:lnTo>
                        <a:pt x="138" y="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w="793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</p:grpSp>
          <p:grpSp>
            <p:nvGrpSpPr>
              <p:cNvPr id="51" name="Group 50"/>
              <p:cNvGrpSpPr>
                <a:grpSpLocks/>
              </p:cNvGrpSpPr>
              <p:nvPr/>
            </p:nvGrpSpPr>
            <p:grpSpPr bwMode="auto">
              <a:xfrm>
                <a:off x="1056" y="3558"/>
                <a:ext cx="212" cy="175"/>
                <a:chOff x="1081" y="2681"/>
                <a:chExt cx="138" cy="130"/>
              </a:xfrm>
            </p:grpSpPr>
            <p:grpSp>
              <p:nvGrpSpPr>
                <p:cNvPr id="52" name="Group 51"/>
                <p:cNvGrpSpPr>
                  <a:grpSpLocks/>
                </p:cNvGrpSpPr>
                <p:nvPr/>
              </p:nvGrpSpPr>
              <p:grpSpPr bwMode="auto">
                <a:xfrm>
                  <a:off x="1081" y="2681"/>
                  <a:ext cx="138" cy="130"/>
                  <a:chOff x="1081" y="2681"/>
                  <a:chExt cx="138" cy="130"/>
                </a:xfrm>
              </p:grpSpPr>
              <p:sp>
                <p:nvSpPr>
                  <p:cNvPr id="54" name="Freeform 53"/>
                  <p:cNvSpPr>
                    <a:spLocks/>
                  </p:cNvSpPr>
                  <p:nvPr/>
                </p:nvSpPr>
                <p:spPr bwMode="auto">
                  <a:xfrm>
                    <a:off x="1081" y="2681"/>
                    <a:ext cx="138" cy="130"/>
                  </a:xfrm>
                  <a:custGeom>
                    <a:avLst/>
                    <a:gdLst>
                      <a:gd name="T0" fmla="*/ 18 w 276"/>
                      <a:gd name="T1" fmla="*/ 9 h 260"/>
                      <a:gd name="T2" fmla="*/ 14 w 276"/>
                      <a:gd name="T3" fmla="*/ 4 h 260"/>
                      <a:gd name="T4" fmla="*/ 12 w 276"/>
                      <a:gd name="T5" fmla="*/ 10 h 260"/>
                      <a:gd name="T6" fmla="*/ 1 w 276"/>
                      <a:gd name="T7" fmla="*/ 4 h 260"/>
                      <a:gd name="T8" fmla="*/ 8 w 276"/>
                      <a:gd name="T9" fmla="*/ 12 h 260"/>
                      <a:gd name="T10" fmla="*/ 0 w 276"/>
                      <a:gd name="T11" fmla="*/ 13 h 260"/>
                      <a:gd name="T12" fmla="*/ 7 w 276"/>
                      <a:gd name="T13" fmla="*/ 18 h 260"/>
                      <a:gd name="T14" fmla="*/ 1 w 276"/>
                      <a:gd name="T15" fmla="*/ 22 h 260"/>
                      <a:gd name="T16" fmla="*/ 10 w 276"/>
                      <a:gd name="T17" fmla="*/ 21 h 260"/>
                      <a:gd name="T18" fmla="*/ 8 w 276"/>
                      <a:gd name="T19" fmla="*/ 27 h 260"/>
                      <a:gd name="T20" fmla="*/ 13 w 276"/>
                      <a:gd name="T21" fmla="*/ 24 h 260"/>
                      <a:gd name="T22" fmla="*/ 14 w 276"/>
                      <a:gd name="T23" fmla="*/ 33 h 260"/>
                      <a:gd name="T24" fmla="*/ 17 w 276"/>
                      <a:gd name="T25" fmla="*/ 23 h 260"/>
                      <a:gd name="T26" fmla="*/ 22 w 276"/>
                      <a:gd name="T27" fmla="*/ 30 h 260"/>
                      <a:gd name="T28" fmla="*/ 23 w 276"/>
                      <a:gd name="T29" fmla="*/ 22 h 260"/>
                      <a:gd name="T30" fmla="*/ 29 w 276"/>
                      <a:gd name="T31" fmla="*/ 28 h 260"/>
                      <a:gd name="T32" fmla="*/ 27 w 276"/>
                      <a:gd name="T33" fmla="*/ 20 h 260"/>
                      <a:gd name="T34" fmla="*/ 35 w 276"/>
                      <a:gd name="T35" fmla="*/ 20 h 260"/>
                      <a:gd name="T36" fmla="*/ 29 w 276"/>
                      <a:gd name="T37" fmla="*/ 16 h 260"/>
                      <a:gd name="T38" fmla="*/ 34 w 276"/>
                      <a:gd name="T39" fmla="*/ 13 h 260"/>
                      <a:gd name="T40" fmla="*/ 27 w 276"/>
                      <a:gd name="T41" fmla="*/ 11 h 260"/>
                      <a:gd name="T42" fmla="*/ 30 w 276"/>
                      <a:gd name="T43" fmla="*/ 7 h 260"/>
                      <a:gd name="T44" fmla="*/ 23 w 276"/>
                      <a:gd name="T45" fmla="*/ 8 h 260"/>
                      <a:gd name="T46" fmla="*/ 24 w 276"/>
                      <a:gd name="T47" fmla="*/ 0 h 260"/>
                      <a:gd name="T48" fmla="*/ 18 w 276"/>
                      <a:gd name="T49" fmla="*/ 9 h 26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76" h="260">
                        <a:moveTo>
                          <a:pt x="138" y="70"/>
                        </a:moveTo>
                        <a:lnTo>
                          <a:pt x="107" y="27"/>
                        </a:lnTo>
                        <a:lnTo>
                          <a:pt x="93" y="76"/>
                        </a:lnTo>
                        <a:lnTo>
                          <a:pt x="5" y="27"/>
                        </a:lnTo>
                        <a:lnTo>
                          <a:pt x="59" y="91"/>
                        </a:lnTo>
                        <a:lnTo>
                          <a:pt x="0" y="103"/>
                        </a:lnTo>
                        <a:lnTo>
                          <a:pt x="49" y="141"/>
                        </a:lnTo>
                        <a:lnTo>
                          <a:pt x="2" y="176"/>
                        </a:lnTo>
                        <a:lnTo>
                          <a:pt x="73" y="167"/>
                        </a:lnTo>
                        <a:lnTo>
                          <a:pt x="61" y="212"/>
                        </a:lnTo>
                        <a:lnTo>
                          <a:pt x="99" y="188"/>
                        </a:lnTo>
                        <a:lnTo>
                          <a:pt x="109" y="260"/>
                        </a:lnTo>
                        <a:lnTo>
                          <a:pt x="135" y="179"/>
                        </a:lnTo>
                        <a:lnTo>
                          <a:pt x="169" y="238"/>
                        </a:lnTo>
                        <a:lnTo>
                          <a:pt x="180" y="174"/>
                        </a:lnTo>
                        <a:lnTo>
                          <a:pt x="232" y="217"/>
                        </a:lnTo>
                        <a:lnTo>
                          <a:pt x="216" y="155"/>
                        </a:lnTo>
                        <a:lnTo>
                          <a:pt x="276" y="160"/>
                        </a:lnTo>
                        <a:lnTo>
                          <a:pt x="225" y="126"/>
                        </a:lnTo>
                        <a:lnTo>
                          <a:pt x="270" y="98"/>
                        </a:lnTo>
                        <a:lnTo>
                          <a:pt x="214" y="88"/>
                        </a:lnTo>
                        <a:lnTo>
                          <a:pt x="235" y="53"/>
                        </a:lnTo>
                        <a:lnTo>
                          <a:pt x="181" y="64"/>
                        </a:lnTo>
                        <a:lnTo>
                          <a:pt x="187" y="0"/>
                        </a:lnTo>
                        <a:lnTo>
                          <a:pt x="138" y="7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55" name="Freeform 54"/>
                  <p:cNvSpPr>
                    <a:spLocks/>
                  </p:cNvSpPr>
                  <p:nvPr/>
                </p:nvSpPr>
                <p:spPr bwMode="auto">
                  <a:xfrm>
                    <a:off x="1084" y="2683"/>
                    <a:ext cx="132" cy="126"/>
                  </a:xfrm>
                  <a:custGeom>
                    <a:avLst/>
                    <a:gdLst>
                      <a:gd name="T0" fmla="*/ 16 w 265"/>
                      <a:gd name="T1" fmla="*/ 9 h 250"/>
                      <a:gd name="T2" fmla="*/ 12 w 265"/>
                      <a:gd name="T3" fmla="*/ 4 h 250"/>
                      <a:gd name="T4" fmla="*/ 11 w 265"/>
                      <a:gd name="T5" fmla="*/ 9 h 250"/>
                      <a:gd name="T6" fmla="*/ 0 w 265"/>
                      <a:gd name="T7" fmla="*/ 4 h 250"/>
                      <a:gd name="T8" fmla="*/ 7 w 265"/>
                      <a:gd name="T9" fmla="*/ 11 h 250"/>
                      <a:gd name="T10" fmla="*/ 0 w 265"/>
                      <a:gd name="T11" fmla="*/ 13 h 250"/>
                      <a:gd name="T12" fmla="*/ 5 w 265"/>
                      <a:gd name="T13" fmla="*/ 18 h 250"/>
                      <a:gd name="T14" fmla="*/ 0 w 265"/>
                      <a:gd name="T15" fmla="*/ 22 h 250"/>
                      <a:gd name="T16" fmla="*/ 8 w 265"/>
                      <a:gd name="T17" fmla="*/ 21 h 250"/>
                      <a:gd name="T18" fmla="*/ 7 w 265"/>
                      <a:gd name="T19" fmla="*/ 26 h 250"/>
                      <a:gd name="T20" fmla="*/ 11 w 265"/>
                      <a:gd name="T21" fmla="*/ 23 h 250"/>
                      <a:gd name="T22" fmla="*/ 13 w 265"/>
                      <a:gd name="T23" fmla="*/ 32 h 250"/>
                      <a:gd name="T24" fmla="*/ 16 w 265"/>
                      <a:gd name="T25" fmla="*/ 22 h 250"/>
                      <a:gd name="T26" fmla="*/ 20 w 265"/>
                      <a:gd name="T27" fmla="*/ 29 h 250"/>
                      <a:gd name="T28" fmla="*/ 21 w 265"/>
                      <a:gd name="T29" fmla="*/ 21 h 250"/>
                      <a:gd name="T30" fmla="*/ 27 w 265"/>
                      <a:gd name="T31" fmla="*/ 27 h 250"/>
                      <a:gd name="T32" fmla="*/ 26 w 265"/>
                      <a:gd name="T33" fmla="*/ 19 h 250"/>
                      <a:gd name="T34" fmla="*/ 33 w 265"/>
                      <a:gd name="T35" fmla="*/ 20 h 250"/>
                      <a:gd name="T36" fmla="*/ 26 w 265"/>
                      <a:gd name="T37" fmla="*/ 16 h 250"/>
                      <a:gd name="T38" fmla="*/ 32 w 265"/>
                      <a:gd name="T39" fmla="*/ 12 h 250"/>
                      <a:gd name="T40" fmla="*/ 25 w 265"/>
                      <a:gd name="T41" fmla="*/ 11 h 250"/>
                      <a:gd name="T42" fmla="*/ 28 w 265"/>
                      <a:gd name="T43" fmla="*/ 7 h 250"/>
                      <a:gd name="T44" fmla="*/ 21 w 265"/>
                      <a:gd name="T45" fmla="*/ 8 h 250"/>
                      <a:gd name="T46" fmla="*/ 22 w 265"/>
                      <a:gd name="T47" fmla="*/ 0 h 250"/>
                      <a:gd name="T48" fmla="*/ 16 w 265"/>
                      <a:gd name="T49" fmla="*/ 9 h 25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65" h="250">
                        <a:moveTo>
                          <a:pt x="133" y="67"/>
                        </a:moveTo>
                        <a:lnTo>
                          <a:pt x="102" y="26"/>
                        </a:lnTo>
                        <a:lnTo>
                          <a:pt x="90" y="72"/>
                        </a:lnTo>
                        <a:lnTo>
                          <a:pt x="6" y="26"/>
                        </a:lnTo>
                        <a:lnTo>
                          <a:pt x="57" y="88"/>
                        </a:lnTo>
                        <a:lnTo>
                          <a:pt x="0" y="100"/>
                        </a:lnTo>
                        <a:lnTo>
                          <a:pt x="47" y="136"/>
                        </a:lnTo>
                        <a:lnTo>
                          <a:pt x="2" y="169"/>
                        </a:lnTo>
                        <a:lnTo>
                          <a:pt x="69" y="160"/>
                        </a:lnTo>
                        <a:lnTo>
                          <a:pt x="57" y="204"/>
                        </a:lnTo>
                        <a:lnTo>
                          <a:pt x="95" y="181"/>
                        </a:lnTo>
                        <a:lnTo>
                          <a:pt x="104" y="250"/>
                        </a:lnTo>
                        <a:lnTo>
                          <a:pt x="130" y="172"/>
                        </a:lnTo>
                        <a:lnTo>
                          <a:pt x="163" y="229"/>
                        </a:lnTo>
                        <a:lnTo>
                          <a:pt x="171" y="167"/>
                        </a:lnTo>
                        <a:lnTo>
                          <a:pt x="221" y="209"/>
                        </a:lnTo>
                        <a:lnTo>
                          <a:pt x="208" y="148"/>
                        </a:lnTo>
                        <a:lnTo>
                          <a:pt x="265" y="153"/>
                        </a:lnTo>
                        <a:lnTo>
                          <a:pt x="214" y="121"/>
                        </a:lnTo>
                        <a:lnTo>
                          <a:pt x="258" y="95"/>
                        </a:lnTo>
                        <a:lnTo>
                          <a:pt x="206" y="84"/>
                        </a:lnTo>
                        <a:lnTo>
                          <a:pt x="225" y="52"/>
                        </a:lnTo>
                        <a:lnTo>
                          <a:pt x="173" y="62"/>
                        </a:lnTo>
                        <a:lnTo>
                          <a:pt x="178" y="0"/>
                        </a:lnTo>
                        <a:lnTo>
                          <a:pt x="133" y="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56" name="Freeform 55"/>
                  <p:cNvSpPr>
                    <a:spLocks/>
                  </p:cNvSpPr>
                  <p:nvPr/>
                </p:nvSpPr>
                <p:spPr bwMode="auto">
                  <a:xfrm>
                    <a:off x="1085" y="2685"/>
                    <a:ext cx="129" cy="122"/>
                  </a:xfrm>
                  <a:custGeom>
                    <a:avLst/>
                    <a:gdLst>
                      <a:gd name="T0" fmla="*/ 17 w 257"/>
                      <a:gd name="T1" fmla="*/ 9 h 244"/>
                      <a:gd name="T2" fmla="*/ 13 w 257"/>
                      <a:gd name="T3" fmla="*/ 4 h 244"/>
                      <a:gd name="T4" fmla="*/ 11 w 257"/>
                      <a:gd name="T5" fmla="*/ 9 h 244"/>
                      <a:gd name="T6" fmla="*/ 1 w 257"/>
                      <a:gd name="T7" fmla="*/ 4 h 244"/>
                      <a:gd name="T8" fmla="*/ 7 w 257"/>
                      <a:gd name="T9" fmla="*/ 11 h 244"/>
                      <a:gd name="T10" fmla="*/ 0 w 257"/>
                      <a:gd name="T11" fmla="*/ 13 h 244"/>
                      <a:gd name="T12" fmla="*/ 6 w 257"/>
                      <a:gd name="T13" fmla="*/ 17 h 244"/>
                      <a:gd name="T14" fmla="*/ 1 w 257"/>
                      <a:gd name="T15" fmla="*/ 21 h 244"/>
                      <a:gd name="T16" fmla="*/ 9 w 257"/>
                      <a:gd name="T17" fmla="*/ 20 h 244"/>
                      <a:gd name="T18" fmla="*/ 8 w 257"/>
                      <a:gd name="T19" fmla="*/ 25 h 244"/>
                      <a:gd name="T20" fmla="*/ 12 w 257"/>
                      <a:gd name="T21" fmla="*/ 22 h 244"/>
                      <a:gd name="T22" fmla="*/ 13 w 257"/>
                      <a:gd name="T23" fmla="*/ 31 h 244"/>
                      <a:gd name="T24" fmla="*/ 16 w 257"/>
                      <a:gd name="T25" fmla="*/ 21 h 244"/>
                      <a:gd name="T26" fmla="*/ 20 w 257"/>
                      <a:gd name="T27" fmla="*/ 28 h 244"/>
                      <a:gd name="T28" fmla="*/ 21 w 257"/>
                      <a:gd name="T29" fmla="*/ 21 h 244"/>
                      <a:gd name="T30" fmla="*/ 27 w 257"/>
                      <a:gd name="T31" fmla="*/ 26 h 244"/>
                      <a:gd name="T32" fmla="*/ 25 w 257"/>
                      <a:gd name="T33" fmla="*/ 19 h 244"/>
                      <a:gd name="T34" fmla="*/ 33 w 257"/>
                      <a:gd name="T35" fmla="*/ 19 h 244"/>
                      <a:gd name="T36" fmla="*/ 27 w 257"/>
                      <a:gd name="T37" fmla="*/ 15 h 244"/>
                      <a:gd name="T38" fmla="*/ 32 w 257"/>
                      <a:gd name="T39" fmla="*/ 12 h 244"/>
                      <a:gd name="T40" fmla="*/ 25 w 257"/>
                      <a:gd name="T41" fmla="*/ 11 h 244"/>
                      <a:gd name="T42" fmla="*/ 28 w 257"/>
                      <a:gd name="T43" fmla="*/ 7 h 244"/>
                      <a:gd name="T44" fmla="*/ 22 w 257"/>
                      <a:gd name="T45" fmla="*/ 8 h 244"/>
                      <a:gd name="T46" fmla="*/ 22 w 257"/>
                      <a:gd name="T47" fmla="*/ 0 h 244"/>
                      <a:gd name="T48" fmla="*/ 17 w 257"/>
                      <a:gd name="T49" fmla="*/ 9 h 24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57" h="244">
                        <a:moveTo>
                          <a:pt x="129" y="66"/>
                        </a:moveTo>
                        <a:lnTo>
                          <a:pt x="100" y="26"/>
                        </a:lnTo>
                        <a:lnTo>
                          <a:pt x="86" y="71"/>
                        </a:lnTo>
                        <a:lnTo>
                          <a:pt x="5" y="26"/>
                        </a:lnTo>
                        <a:lnTo>
                          <a:pt x="55" y="87"/>
                        </a:lnTo>
                        <a:lnTo>
                          <a:pt x="0" y="97"/>
                        </a:lnTo>
                        <a:lnTo>
                          <a:pt x="45" y="133"/>
                        </a:lnTo>
                        <a:lnTo>
                          <a:pt x="2" y="164"/>
                        </a:lnTo>
                        <a:lnTo>
                          <a:pt x="67" y="157"/>
                        </a:lnTo>
                        <a:lnTo>
                          <a:pt x="57" y="199"/>
                        </a:lnTo>
                        <a:lnTo>
                          <a:pt x="91" y="176"/>
                        </a:lnTo>
                        <a:lnTo>
                          <a:pt x="102" y="244"/>
                        </a:lnTo>
                        <a:lnTo>
                          <a:pt x="126" y="168"/>
                        </a:lnTo>
                        <a:lnTo>
                          <a:pt x="157" y="223"/>
                        </a:lnTo>
                        <a:lnTo>
                          <a:pt x="167" y="163"/>
                        </a:lnTo>
                        <a:lnTo>
                          <a:pt x="216" y="204"/>
                        </a:lnTo>
                        <a:lnTo>
                          <a:pt x="200" y="145"/>
                        </a:lnTo>
                        <a:lnTo>
                          <a:pt x="257" y="150"/>
                        </a:lnTo>
                        <a:lnTo>
                          <a:pt x="209" y="118"/>
                        </a:lnTo>
                        <a:lnTo>
                          <a:pt x="250" y="92"/>
                        </a:lnTo>
                        <a:lnTo>
                          <a:pt x="200" y="83"/>
                        </a:lnTo>
                        <a:lnTo>
                          <a:pt x="219" y="50"/>
                        </a:lnTo>
                        <a:lnTo>
                          <a:pt x="169" y="61"/>
                        </a:lnTo>
                        <a:lnTo>
                          <a:pt x="174" y="0"/>
                        </a:lnTo>
                        <a:lnTo>
                          <a:pt x="129" y="66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57" name="Freeform 56"/>
                  <p:cNvSpPr>
                    <a:spLocks/>
                  </p:cNvSpPr>
                  <p:nvPr/>
                </p:nvSpPr>
                <p:spPr bwMode="auto">
                  <a:xfrm>
                    <a:off x="1087" y="2687"/>
                    <a:ext cx="125" cy="118"/>
                  </a:xfrm>
                  <a:custGeom>
                    <a:avLst/>
                    <a:gdLst>
                      <a:gd name="T0" fmla="*/ 15 w 251"/>
                      <a:gd name="T1" fmla="*/ 8 h 236"/>
                      <a:gd name="T2" fmla="*/ 12 w 251"/>
                      <a:gd name="T3" fmla="*/ 4 h 236"/>
                      <a:gd name="T4" fmla="*/ 10 w 251"/>
                      <a:gd name="T5" fmla="*/ 9 h 236"/>
                      <a:gd name="T6" fmla="*/ 0 w 251"/>
                      <a:gd name="T7" fmla="*/ 4 h 236"/>
                      <a:gd name="T8" fmla="*/ 6 w 251"/>
                      <a:gd name="T9" fmla="*/ 11 h 236"/>
                      <a:gd name="T10" fmla="*/ 0 w 251"/>
                      <a:gd name="T11" fmla="*/ 12 h 236"/>
                      <a:gd name="T12" fmla="*/ 5 w 251"/>
                      <a:gd name="T13" fmla="*/ 16 h 236"/>
                      <a:gd name="T14" fmla="*/ 0 w 251"/>
                      <a:gd name="T15" fmla="*/ 20 h 236"/>
                      <a:gd name="T16" fmla="*/ 8 w 251"/>
                      <a:gd name="T17" fmla="*/ 19 h 236"/>
                      <a:gd name="T18" fmla="*/ 7 w 251"/>
                      <a:gd name="T19" fmla="*/ 25 h 236"/>
                      <a:gd name="T20" fmla="*/ 11 w 251"/>
                      <a:gd name="T21" fmla="*/ 22 h 236"/>
                      <a:gd name="T22" fmla="*/ 12 w 251"/>
                      <a:gd name="T23" fmla="*/ 30 h 236"/>
                      <a:gd name="T24" fmla="*/ 15 w 251"/>
                      <a:gd name="T25" fmla="*/ 21 h 236"/>
                      <a:gd name="T26" fmla="*/ 19 w 251"/>
                      <a:gd name="T27" fmla="*/ 27 h 236"/>
                      <a:gd name="T28" fmla="*/ 20 w 251"/>
                      <a:gd name="T29" fmla="*/ 20 h 236"/>
                      <a:gd name="T30" fmla="*/ 26 w 251"/>
                      <a:gd name="T31" fmla="*/ 25 h 236"/>
                      <a:gd name="T32" fmla="*/ 24 w 251"/>
                      <a:gd name="T33" fmla="*/ 18 h 236"/>
                      <a:gd name="T34" fmla="*/ 31 w 251"/>
                      <a:gd name="T35" fmla="*/ 19 h 236"/>
                      <a:gd name="T36" fmla="*/ 25 w 251"/>
                      <a:gd name="T37" fmla="*/ 15 h 236"/>
                      <a:gd name="T38" fmla="*/ 30 w 251"/>
                      <a:gd name="T39" fmla="*/ 12 h 236"/>
                      <a:gd name="T40" fmla="*/ 24 w 251"/>
                      <a:gd name="T41" fmla="*/ 10 h 236"/>
                      <a:gd name="T42" fmla="*/ 26 w 251"/>
                      <a:gd name="T43" fmla="*/ 6 h 236"/>
                      <a:gd name="T44" fmla="*/ 20 w 251"/>
                      <a:gd name="T45" fmla="*/ 8 h 236"/>
                      <a:gd name="T46" fmla="*/ 21 w 251"/>
                      <a:gd name="T47" fmla="*/ 0 h 236"/>
                      <a:gd name="T48" fmla="*/ 15 w 251"/>
                      <a:gd name="T49" fmla="*/ 8 h 2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51" h="236">
                        <a:moveTo>
                          <a:pt x="126" y="64"/>
                        </a:moveTo>
                        <a:lnTo>
                          <a:pt x="97" y="26"/>
                        </a:lnTo>
                        <a:lnTo>
                          <a:pt x="85" y="69"/>
                        </a:lnTo>
                        <a:lnTo>
                          <a:pt x="5" y="26"/>
                        </a:lnTo>
                        <a:lnTo>
                          <a:pt x="54" y="83"/>
                        </a:lnTo>
                        <a:lnTo>
                          <a:pt x="0" y="93"/>
                        </a:lnTo>
                        <a:lnTo>
                          <a:pt x="43" y="127"/>
                        </a:lnTo>
                        <a:lnTo>
                          <a:pt x="2" y="160"/>
                        </a:lnTo>
                        <a:lnTo>
                          <a:pt x="66" y="152"/>
                        </a:lnTo>
                        <a:lnTo>
                          <a:pt x="56" y="193"/>
                        </a:lnTo>
                        <a:lnTo>
                          <a:pt x="90" y="171"/>
                        </a:lnTo>
                        <a:lnTo>
                          <a:pt x="99" y="236"/>
                        </a:lnTo>
                        <a:lnTo>
                          <a:pt x="123" y="162"/>
                        </a:lnTo>
                        <a:lnTo>
                          <a:pt x="154" y="216"/>
                        </a:lnTo>
                        <a:lnTo>
                          <a:pt x="163" y="159"/>
                        </a:lnTo>
                        <a:lnTo>
                          <a:pt x="211" y="197"/>
                        </a:lnTo>
                        <a:lnTo>
                          <a:pt x="195" y="141"/>
                        </a:lnTo>
                        <a:lnTo>
                          <a:pt x="251" y="145"/>
                        </a:lnTo>
                        <a:lnTo>
                          <a:pt x="204" y="114"/>
                        </a:lnTo>
                        <a:lnTo>
                          <a:pt x="244" y="89"/>
                        </a:lnTo>
                        <a:lnTo>
                          <a:pt x="194" y="79"/>
                        </a:lnTo>
                        <a:lnTo>
                          <a:pt x="213" y="48"/>
                        </a:lnTo>
                        <a:lnTo>
                          <a:pt x="164" y="58"/>
                        </a:lnTo>
                        <a:lnTo>
                          <a:pt x="169" y="0"/>
                        </a:lnTo>
                        <a:lnTo>
                          <a:pt x="126" y="6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58" name="Freeform 57"/>
                  <p:cNvSpPr>
                    <a:spLocks/>
                  </p:cNvSpPr>
                  <p:nvPr/>
                </p:nvSpPr>
                <p:spPr bwMode="auto">
                  <a:xfrm>
                    <a:off x="1089" y="2689"/>
                    <a:ext cx="122" cy="114"/>
                  </a:xfrm>
                  <a:custGeom>
                    <a:avLst/>
                    <a:gdLst>
                      <a:gd name="T0" fmla="*/ 16 w 243"/>
                      <a:gd name="T1" fmla="*/ 7 h 230"/>
                      <a:gd name="T2" fmla="*/ 12 w 243"/>
                      <a:gd name="T3" fmla="*/ 3 h 230"/>
                      <a:gd name="T4" fmla="*/ 11 w 243"/>
                      <a:gd name="T5" fmla="*/ 8 h 230"/>
                      <a:gd name="T6" fmla="*/ 1 w 243"/>
                      <a:gd name="T7" fmla="*/ 3 h 230"/>
                      <a:gd name="T8" fmla="*/ 7 w 243"/>
                      <a:gd name="T9" fmla="*/ 10 h 230"/>
                      <a:gd name="T10" fmla="*/ 0 w 243"/>
                      <a:gd name="T11" fmla="*/ 11 h 230"/>
                      <a:gd name="T12" fmla="*/ 6 w 243"/>
                      <a:gd name="T13" fmla="*/ 15 h 230"/>
                      <a:gd name="T14" fmla="*/ 1 w 243"/>
                      <a:gd name="T15" fmla="*/ 19 h 230"/>
                      <a:gd name="T16" fmla="*/ 8 w 243"/>
                      <a:gd name="T17" fmla="*/ 18 h 230"/>
                      <a:gd name="T18" fmla="*/ 7 w 243"/>
                      <a:gd name="T19" fmla="*/ 23 h 230"/>
                      <a:gd name="T20" fmla="*/ 11 w 243"/>
                      <a:gd name="T21" fmla="*/ 20 h 230"/>
                      <a:gd name="T22" fmla="*/ 12 w 243"/>
                      <a:gd name="T23" fmla="*/ 28 h 230"/>
                      <a:gd name="T24" fmla="*/ 15 w 243"/>
                      <a:gd name="T25" fmla="*/ 19 h 230"/>
                      <a:gd name="T26" fmla="*/ 19 w 243"/>
                      <a:gd name="T27" fmla="*/ 26 h 230"/>
                      <a:gd name="T28" fmla="*/ 20 w 243"/>
                      <a:gd name="T29" fmla="*/ 19 h 230"/>
                      <a:gd name="T30" fmla="*/ 26 w 243"/>
                      <a:gd name="T31" fmla="*/ 23 h 230"/>
                      <a:gd name="T32" fmla="*/ 24 w 243"/>
                      <a:gd name="T33" fmla="*/ 17 h 230"/>
                      <a:gd name="T34" fmla="*/ 31 w 243"/>
                      <a:gd name="T35" fmla="*/ 17 h 230"/>
                      <a:gd name="T36" fmla="*/ 25 w 243"/>
                      <a:gd name="T37" fmla="*/ 13 h 230"/>
                      <a:gd name="T38" fmla="*/ 30 w 243"/>
                      <a:gd name="T39" fmla="*/ 10 h 230"/>
                      <a:gd name="T40" fmla="*/ 24 w 243"/>
                      <a:gd name="T41" fmla="*/ 9 h 230"/>
                      <a:gd name="T42" fmla="*/ 26 w 243"/>
                      <a:gd name="T43" fmla="*/ 5 h 230"/>
                      <a:gd name="T44" fmla="*/ 20 w 243"/>
                      <a:gd name="T45" fmla="*/ 7 h 230"/>
                      <a:gd name="T46" fmla="*/ 21 w 243"/>
                      <a:gd name="T47" fmla="*/ 0 h 230"/>
                      <a:gd name="T48" fmla="*/ 16 w 243"/>
                      <a:gd name="T49" fmla="*/ 7 h 23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43" h="230">
                        <a:moveTo>
                          <a:pt x="122" y="62"/>
                        </a:moveTo>
                        <a:lnTo>
                          <a:pt x="95" y="24"/>
                        </a:lnTo>
                        <a:lnTo>
                          <a:pt x="83" y="67"/>
                        </a:lnTo>
                        <a:lnTo>
                          <a:pt x="5" y="24"/>
                        </a:lnTo>
                        <a:lnTo>
                          <a:pt x="52" y="81"/>
                        </a:lnTo>
                        <a:lnTo>
                          <a:pt x="0" y="92"/>
                        </a:lnTo>
                        <a:lnTo>
                          <a:pt x="43" y="124"/>
                        </a:lnTo>
                        <a:lnTo>
                          <a:pt x="1" y="156"/>
                        </a:lnTo>
                        <a:lnTo>
                          <a:pt x="64" y="149"/>
                        </a:lnTo>
                        <a:lnTo>
                          <a:pt x="53" y="187"/>
                        </a:lnTo>
                        <a:lnTo>
                          <a:pt x="86" y="166"/>
                        </a:lnTo>
                        <a:lnTo>
                          <a:pt x="96" y="230"/>
                        </a:lnTo>
                        <a:lnTo>
                          <a:pt x="119" y="159"/>
                        </a:lnTo>
                        <a:lnTo>
                          <a:pt x="148" y="211"/>
                        </a:lnTo>
                        <a:lnTo>
                          <a:pt x="159" y="154"/>
                        </a:lnTo>
                        <a:lnTo>
                          <a:pt x="203" y="192"/>
                        </a:lnTo>
                        <a:lnTo>
                          <a:pt x="190" y="137"/>
                        </a:lnTo>
                        <a:lnTo>
                          <a:pt x="243" y="142"/>
                        </a:lnTo>
                        <a:lnTo>
                          <a:pt x="198" y="111"/>
                        </a:lnTo>
                        <a:lnTo>
                          <a:pt x="238" y="86"/>
                        </a:lnTo>
                        <a:lnTo>
                          <a:pt x="188" y="78"/>
                        </a:lnTo>
                        <a:lnTo>
                          <a:pt x="207" y="47"/>
                        </a:lnTo>
                        <a:lnTo>
                          <a:pt x="160" y="57"/>
                        </a:lnTo>
                        <a:lnTo>
                          <a:pt x="164" y="0"/>
                        </a:lnTo>
                        <a:lnTo>
                          <a:pt x="122" y="62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59" name="Freeform 58"/>
                  <p:cNvSpPr>
                    <a:spLocks/>
                  </p:cNvSpPr>
                  <p:nvPr/>
                </p:nvSpPr>
                <p:spPr bwMode="auto">
                  <a:xfrm>
                    <a:off x="1091" y="2690"/>
                    <a:ext cx="118" cy="112"/>
                  </a:xfrm>
                  <a:custGeom>
                    <a:avLst/>
                    <a:gdLst>
                      <a:gd name="T0" fmla="*/ 14 w 237"/>
                      <a:gd name="T1" fmla="*/ 8 h 222"/>
                      <a:gd name="T2" fmla="*/ 11 w 237"/>
                      <a:gd name="T3" fmla="*/ 3 h 222"/>
                      <a:gd name="T4" fmla="*/ 10 w 237"/>
                      <a:gd name="T5" fmla="*/ 9 h 222"/>
                      <a:gd name="T6" fmla="*/ 0 w 237"/>
                      <a:gd name="T7" fmla="*/ 3 h 222"/>
                      <a:gd name="T8" fmla="*/ 6 w 237"/>
                      <a:gd name="T9" fmla="*/ 10 h 222"/>
                      <a:gd name="T10" fmla="*/ 0 w 237"/>
                      <a:gd name="T11" fmla="*/ 11 h 222"/>
                      <a:gd name="T12" fmla="*/ 5 w 237"/>
                      <a:gd name="T13" fmla="*/ 16 h 222"/>
                      <a:gd name="T14" fmla="*/ 0 w 237"/>
                      <a:gd name="T15" fmla="*/ 19 h 222"/>
                      <a:gd name="T16" fmla="*/ 7 w 237"/>
                      <a:gd name="T17" fmla="*/ 18 h 222"/>
                      <a:gd name="T18" fmla="*/ 6 w 237"/>
                      <a:gd name="T19" fmla="*/ 23 h 222"/>
                      <a:gd name="T20" fmla="*/ 10 w 237"/>
                      <a:gd name="T21" fmla="*/ 21 h 222"/>
                      <a:gd name="T22" fmla="*/ 11 w 237"/>
                      <a:gd name="T23" fmla="*/ 29 h 222"/>
                      <a:gd name="T24" fmla="*/ 14 w 237"/>
                      <a:gd name="T25" fmla="*/ 20 h 222"/>
                      <a:gd name="T26" fmla="*/ 18 w 237"/>
                      <a:gd name="T27" fmla="*/ 26 h 222"/>
                      <a:gd name="T28" fmla="*/ 19 w 237"/>
                      <a:gd name="T29" fmla="*/ 19 h 222"/>
                      <a:gd name="T30" fmla="*/ 24 w 237"/>
                      <a:gd name="T31" fmla="*/ 24 h 222"/>
                      <a:gd name="T32" fmla="*/ 23 w 237"/>
                      <a:gd name="T33" fmla="*/ 17 h 222"/>
                      <a:gd name="T34" fmla="*/ 29 w 237"/>
                      <a:gd name="T35" fmla="*/ 18 h 222"/>
                      <a:gd name="T36" fmla="*/ 24 w 237"/>
                      <a:gd name="T37" fmla="*/ 14 h 222"/>
                      <a:gd name="T38" fmla="*/ 29 w 237"/>
                      <a:gd name="T39" fmla="*/ 11 h 222"/>
                      <a:gd name="T40" fmla="*/ 22 w 237"/>
                      <a:gd name="T41" fmla="*/ 10 h 222"/>
                      <a:gd name="T42" fmla="*/ 25 w 237"/>
                      <a:gd name="T43" fmla="*/ 6 h 222"/>
                      <a:gd name="T44" fmla="*/ 19 w 237"/>
                      <a:gd name="T45" fmla="*/ 7 h 222"/>
                      <a:gd name="T46" fmla="*/ 20 w 237"/>
                      <a:gd name="T47" fmla="*/ 0 h 222"/>
                      <a:gd name="T48" fmla="*/ 14 w 237"/>
                      <a:gd name="T49" fmla="*/ 8 h 22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37" h="222">
                        <a:moveTo>
                          <a:pt x="119" y="60"/>
                        </a:moveTo>
                        <a:lnTo>
                          <a:pt x="92" y="24"/>
                        </a:lnTo>
                        <a:lnTo>
                          <a:pt x="80" y="65"/>
                        </a:lnTo>
                        <a:lnTo>
                          <a:pt x="5" y="24"/>
                        </a:lnTo>
                        <a:lnTo>
                          <a:pt x="50" y="77"/>
                        </a:lnTo>
                        <a:lnTo>
                          <a:pt x="0" y="88"/>
                        </a:lnTo>
                        <a:lnTo>
                          <a:pt x="42" y="120"/>
                        </a:lnTo>
                        <a:lnTo>
                          <a:pt x="2" y="150"/>
                        </a:lnTo>
                        <a:lnTo>
                          <a:pt x="62" y="143"/>
                        </a:lnTo>
                        <a:lnTo>
                          <a:pt x="52" y="181"/>
                        </a:lnTo>
                        <a:lnTo>
                          <a:pt x="85" y="160"/>
                        </a:lnTo>
                        <a:lnTo>
                          <a:pt x="93" y="222"/>
                        </a:lnTo>
                        <a:lnTo>
                          <a:pt x="116" y="153"/>
                        </a:lnTo>
                        <a:lnTo>
                          <a:pt x="145" y="203"/>
                        </a:lnTo>
                        <a:lnTo>
                          <a:pt x="154" y="148"/>
                        </a:lnTo>
                        <a:lnTo>
                          <a:pt x="199" y="186"/>
                        </a:lnTo>
                        <a:lnTo>
                          <a:pt x="185" y="133"/>
                        </a:lnTo>
                        <a:lnTo>
                          <a:pt x="237" y="138"/>
                        </a:lnTo>
                        <a:lnTo>
                          <a:pt x="192" y="107"/>
                        </a:lnTo>
                        <a:lnTo>
                          <a:pt x="232" y="84"/>
                        </a:lnTo>
                        <a:lnTo>
                          <a:pt x="183" y="76"/>
                        </a:lnTo>
                        <a:lnTo>
                          <a:pt x="202" y="46"/>
                        </a:lnTo>
                        <a:lnTo>
                          <a:pt x="156" y="55"/>
                        </a:lnTo>
                        <a:lnTo>
                          <a:pt x="161" y="0"/>
                        </a:lnTo>
                        <a:lnTo>
                          <a:pt x="119" y="6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0" name="Freeform 59"/>
                  <p:cNvSpPr>
                    <a:spLocks/>
                  </p:cNvSpPr>
                  <p:nvPr/>
                </p:nvSpPr>
                <p:spPr bwMode="auto">
                  <a:xfrm>
                    <a:off x="1092" y="2692"/>
                    <a:ext cx="115" cy="108"/>
                  </a:xfrm>
                  <a:custGeom>
                    <a:avLst/>
                    <a:gdLst>
                      <a:gd name="T0" fmla="*/ 15 w 229"/>
                      <a:gd name="T1" fmla="*/ 8 h 216"/>
                      <a:gd name="T2" fmla="*/ 12 w 229"/>
                      <a:gd name="T3" fmla="*/ 3 h 216"/>
                      <a:gd name="T4" fmla="*/ 10 w 229"/>
                      <a:gd name="T5" fmla="*/ 8 h 216"/>
                      <a:gd name="T6" fmla="*/ 1 w 229"/>
                      <a:gd name="T7" fmla="*/ 3 h 216"/>
                      <a:gd name="T8" fmla="*/ 6 w 229"/>
                      <a:gd name="T9" fmla="*/ 10 h 216"/>
                      <a:gd name="T10" fmla="*/ 0 w 229"/>
                      <a:gd name="T11" fmla="*/ 11 h 216"/>
                      <a:gd name="T12" fmla="*/ 5 w 229"/>
                      <a:gd name="T13" fmla="*/ 15 h 216"/>
                      <a:gd name="T14" fmla="*/ 1 w 229"/>
                      <a:gd name="T15" fmla="*/ 19 h 216"/>
                      <a:gd name="T16" fmla="*/ 8 w 229"/>
                      <a:gd name="T17" fmla="*/ 18 h 216"/>
                      <a:gd name="T18" fmla="*/ 7 w 229"/>
                      <a:gd name="T19" fmla="*/ 22 h 216"/>
                      <a:gd name="T20" fmla="*/ 11 w 229"/>
                      <a:gd name="T21" fmla="*/ 20 h 216"/>
                      <a:gd name="T22" fmla="*/ 12 w 229"/>
                      <a:gd name="T23" fmla="*/ 27 h 216"/>
                      <a:gd name="T24" fmla="*/ 14 w 229"/>
                      <a:gd name="T25" fmla="*/ 19 h 216"/>
                      <a:gd name="T26" fmla="*/ 18 w 229"/>
                      <a:gd name="T27" fmla="*/ 25 h 216"/>
                      <a:gd name="T28" fmla="*/ 19 w 229"/>
                      <a:gd name="T29" fmla="*/ 19 h 216"/>
                      <a:gd name="T30" fmla="*/ 25 w 229"/>
                      <a:gd name="T31" fmla="*/ 23 h 216"/>
                      <a:gd name="T32" fmla="*/ 23 w 229"/>
                      <a:gd name="T33" fmla="*/ 17 h 216"/>
                      <a:gd name="T34" fmla="*/ 29 w 229"/>
                      <a:gd name="T35" fmla="*/ 17 h 216"/>
                      <a:gd name="T36" fmla="*/ 24 w 229"/>
                      <a:gd name="T37" fmla="*/ 14 h 216"/>
                      <a:gd name="T38" fmla="*/ 28 w 229"/>
                      <a:gd name="T39" fmla="*/ 11 h 216"/>
                      <a:gd name="T40" fmla="*/ 23 w 229"/>
                      <a:gd name="T41" fmla="*/ 10 h 216"/>
                      <a:gd name="T42" fmla="*/ 25 w 229"/>
                      <a:gd name="T43" fmla="*/ 6 h 216"/>
                      <a:gd name="T44" fmla="*/ 19 w 229"/>
                      <a:gd name="T45" fmla="*/ 7 h 216"/>
                      <a:gd name="T46" fmla="*/ 20 w 229"/>
                      <a:gd name="T47" fmla="*/ 0 h 216"/>
                      <a:gd name="T48" fmla="*/ 15 w 229"/>
                      <a:gd name="T49" fmla="*/ 8 h 21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29" h="216">
                        <a:moveTo>
                          <a:pt x="115" y="59"/>
                        </a:moveTo>
                        <a:lnTo>
                          <a:pt x="89" y="23"/>
                        </a:lnTo>
                        <a:lnTo>
                          <a:pt x="77" y="62"/>
                        </a:lnTo>
                        <a:lnTo>
                          <a:pt x="3" y="23"/>
                        </a:lnTo>
                        <a:lnTo>
                          <a:pt x="48" y="76"/>
                        </a:lnTo>
                        <a:lnTo>
                          <a:pt x="0" y="86"/>
                        </a:lnTo>
                        <a:lnTo>
                          <a:pt x="39" y="117"/>
                        </a:lnTo>
                        <a:lnTo>
                          <a:pt x="1" y="147"/>
                        </a:lnTo>
                        <a:lnTo>
                          <a:pt x="60" y="138"/>
                        </a:lnTo>
                        <a:lnTo>
                          <a:pt x="50" y="176"/>
                        </a:lnTo>
                        <a:lnTo>
                          <a:pt x="81" y="155"/>
                        </a:lnTo>
                        <a:lnTo>
                          <a:pt x="89" y="216"/>
                        </a:lnTo>
                        <a:lnTo>
                          <a:pt x="112" y="149"/>
                        </a:lnTo>
                        <a:lnTo>
                          <a:pt x="141" y="197"/>
                        </a:lnTo>
                        <a:lnTo>
                          <a:pt x="150" y="145"/>
                        </a:lnTo>
                        <a:lnTo>
                          <a:pt x="193" y="180"/>
                        </a:lnTo>
                        <a:lnTo>
                          <a:pt x="179" y="130"/>
                        </a:lnTo>
                        <a:lnTo>
                          <a:pt x="229" y="133"/>
                        </a:lnTo>
                        <a:lnTo>
                          <a:pt x="186" y="105"/>
                        </a:lnTo>
                        <a:lnTo>
                          <a:pt x="224" y="81"/>
                        </a:lnTo>
                        <a:lnTo>
                          <a:pt x="177" y="73"/>
                        </a:lnTo>
                        <a:lnTo>
                          <a:pt x="195" y="45"/>
                        </a:lnTo>
                        <a:lnTo>
                          <a:pt x="150" y="54"/>
                        </a:lnTo>
                        <a:lnTo>
                          <a:pt x="155" y="0"/>
                        </a:lnTo>
                        <a:lnTo>
                          <a:pt x="115" y="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1" name="Freeform 60"/>
                  <p:cNvSpPr>
                    <a:spLocks/>
                  </p:cNvSpPr>
                  <p:nvPr/>
                </p:nvSpPr>
                <p:spPr bwMode="auto">
                  <a:xfrm>
                    <a:off x="1094" y="2694"/>
                    <a:ext cx="111" cy="104"/>
                  </a:xfrm>
                  <a:custGeom>
                    <a:avLst/>
                    <a:gdLst>
                      <a:gd name="T0" fmla="*/ 14 w 223"/>
                      <a:gd name="T1" fmla="*/ 7 h 208"/>
                      <a:gd name="T2" fmla="*/ 10 w 223"/>
                      <a:gd name="T3" fmla="*/ 3 h 208"/>
                      <a:gd name="T4" fmla="*/ 9 w 223"/>
                      <a:gd name="T5" fmla="*/ 8 h 208"/>
                      <a:gd name="T6" fmla="*/ 0 w 223"/>
                      <a:gd name="T7" fmla="*/ 3 h 208"/>
                      <a:gd name="T8" fmla="*/ 5 w 223"/>
                      <a:gd name="T9" fmla="*/ 10 h 208"/>
                      <a:gd name="T10" fmla="*/ 0 w 223"/>
                      <a:gd name="T11" fmla="*/ 11 h 208"/>
                      <a:gd name="T12" fmla="*/ 5 w 223"/>
                      <a:gd name="T13" fmla="*/ 15 h 208"/>
                      <a:gd name="T14" fmla="*/ 0 w 223"/>
                      <a:gd name="T15" fmla="*/ 18 h 208"/>
                      <a:gd name="T16" fmla="*/ 7 w 223"/>
                      <a:gd name="T17" fmla="*/ 17 h 208"/>
                      <a:gd name="T18" fmla="*/ 6 w 223"/>
                      <a:gd name="T19" fmla="*/ 22 h 208"/>
                      <a:gd name="T20" fmla="*/ 10 w 223"/>
                      <a:gd name="T21" fmla="*/ 19 h 208"/>
                      <a:gd name="T22" fmla="*/ 11 w 223"/>
                      <a:gd name="T23" fmla="*/ 26 h 208"/>
                      <a:gd name="T24" fmla="*/ 13 w 223"/>
                      <a:gd name="T25" fmla="*/ 18 h 208"/>
                      <a:gd name="T26" fmla="*/ 17 w 223"/>
                      <a:gd name="T27" fmla="*/ 24 h 208"/>
                      <a:gd name="T28" fmla="*/ 18 w 223"/>
                      <a:gd name="T29" fmla="*/ 18 h 208"/>
                      <a:gd name="T30" fmla="*/ 23 w 223"/>
                      <a:gd name="T31" fmla="*/ 22 h 208"/>
                      <a:gd name="T32" fmla="*/ 21 w 223"/>
                      <a:gd name="T33" fmla="*/ 16 h 208"/>
                      <a:gd name="T34" fmla="*/ 27 w 223"/>
                      <a:gd name="T35" fmla="*/ 17 h 208"/>
                      <a:gd name="T36" fmla="*/ 22 w 223"/>
                      <a:gd name="T37" fmla="*/ 13 h 208"/>
                      <a:gd name="T38" fmla="*/ 27 w 223"/>
                      <a:gd name="T39" fmla="*/ 10 h 208"/>
                      <a:gd name="T40" fmla="*/ 21 w 223"/>
                      <a:gd name="T41" fmla="*/ 9 h 208"/>
                      <a:gd name="T42" fmla="*/ 23 w 223"/>
                      <a:gd name="T43" fmla="*/ 6 h 208"/>
                      <a:gd name="T44" fmla="*/ 18 w 223"/>
                      <a:gd name="T45" fmla="*/ 7 h 208"/>
                      <a:gd name="T46" fmla="*/ 18 w 223"/>
                      <a:gd name="T47" fmla="*/ 0 h 208"/>
                      <a:gd name="T48" fmla="*/ 14 w 223"/>
                      <a:gd name="T49" fmla="*/ 7 h 20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23" h="208">
                        <a:moveTo>
                          <a:pt x="112" y="56"/>
                        </a:moveTo>
                        <a:lnTo>
                          <a:pt x="86" y="22"/>
                        </a:lnTo>
                        <a:lnTo>
                          <a:pt x="76" y="60"/>
                        </a:lnTo>
                        <a:lnTo>
                          <a:pt x="4" y="22"/>
                        </a:lnTo>
                        <a:lnTo>
                          <a:pt x="47" y="74"/>
                        </a:lnTo>
                        <a:lnTo>
                          <a:pt x="0" y="82"/>
                        </a:lnTo>
                        <a:lnTo>
                          <a:pt x="40" y="113"/>
                        </a:lnTo>
                        <a:lnTo>
                          <a:pt x="2" y="141"/>
                        </a:lnTo>
                        <a:lnTo>
                          <a:pt x="59" y="134"/>
                        </a:lnTo>
                        <a:lnTo>
                          <a:pt x="48" y="170"/>
                        </a:lnTo>
                        <a:lnTo>
                          <a:pt x="80" y="150"/>
                        </a:lnTo>
                        <a:lnTo>
                          <a:pt x="88" y="208"/>
                        </a:lnTo>
                        <a:lnTo>
                          <a:pt x="109" y="143"/>
                        </a:lnTo>
                        <a:lnTo>
                          <a:pt x="136" y="191"/>
                        </a:lnTo>
                        <a:lnTo>
                          <a:pt x="145" y="139"/>
                        </a:lnTo>
                        <a:lnTo>
                          <a:pt x="187" y="174"/>
                        </a:lnTo>
                        <a:lnTo>
                          <a:pt x="174" y="124"/>
                        </a:lnTo>
                        <a:lnTo>
                          <a:pt x="223" y="129"/>
                        </a:lnTo>
                        <a:lnTo>
                          <a:pt x="181" y="101"/>
                        </a:lnTo>
                        <a:lnTo>
                          <a:pt x="218" y="79"/>
                        </a:lnTo>
                        <a:lnTo>
                          <a:pt x="173" y="70"/>
                        </a:lnTo>
                        <a:lnTo>
                          <a:pt x="190" y="43"/>
                        </a:lnTo>
                        <a:lnTo>
                          <a:pt x="147" y="51"/>
                        </a:lnTo>
                        <a:lnTo>
                          <a:pt x="150" y="0"/>
                        </a:lnTo>
                        <a:lnTo>
                          <a:pt x="112" y="56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2" name="Freeform 61"/>
                  <p:cNvSpPr>
                    <a:spLocks/>
                  </p:cNvSpPr>
                  <p:nvPr/>
                </p:nvSpPr>
                <p:spPr bwMode="auto">
                  <a:xfrm>
                    <a:off x="1096" y="2695"/>
                    <a:ext cx="108" cy="102"/>
                  </a:xfrm>
                  <a:custGeom>
                    <a:avLst/>
                    <a:gdLst>
                      <a:gd name="T0" fmla="*/ 14 w 215"/>
                      <a:gd name="T1" fmla="*/ 6 h 206"/>
                      <a:gd name="T2" fmla="*/ 11 w 215"/>
                      <a:gd name="T3" fmla="*/ 2 h 206"/>
                      <a:gd name="T4" fmla="*/ 9 w 215"/>
                      <a:gd name="T5" fmla="*/ 7 h 206"/>
                      <a:gd name="T6" fmla="*/ 1 w 215"/>
                      <a:gd name="T7" fmla="*/ 2 h 206"/>
                      <a:gd name="T8" fmla="*/ 6 w 215"/>
                      <a:gd name="T9" fmla="*/ 9 h 206"/>
                      <a:gd name="T10" fmla="*/ 0 w 215"/>
                      <a:gd name="T11" fmla="*/ 10 h 206"/>
                      <a:gd name="T12" fmla="*/ 5 w 215"/>
                      <a:gd name="T13" fmla="*/ 13 h 206"/>
                      <a:gd name="T14" fmla="*/ 1 w 215"/>
                      <a:gd name="T15" fmla="*/ 17 h 206"/>
                      <a:gd name="T16" fmla="*/ 8 w 215"/>
                      <a:gd name="T17" fmla="*/ 16 h 206"/>
                      <a:gd name="T18" fmla="*/ 6 w 215"/>
                      <a:gd name="T19" fmla="*/ 20 h 206"/>
                      <a:gd name="T20" fmla="*/ 10 w 215"/>
                      <a:gd name="T21" fmla="*/ 18 h 206"/>
                      <a:gd name="T22" fmla="*/ 11 w 215"/>
                      <a:gd name="T23" fmla="*/ 25 h 206"/>
                      <a:gd name="T24" fmla="*/ 14 w 215"/>
                      <a:gd name="T25" fmla="*/ 17 h 206"/>
                      <a:gd name="T26" fmla="*/ 17 w 215"/>
                      <a:gd name="T27" fmla="*/ 23 h 206"/>
                      <a:gd name="T28" fmla="*/ 18 w 215"/>
                      <a:gd name="T29" fmla="*/ 17 h 206"/>
                      <a:gd name="T30" fmla="*/ 23 w 215"/>
                      <a:gd name="T31" fmla="*/ 21 h 206"/>
                      <a:gd name="T32" fmla="*/ 22 w 215"/>
                      <a:gd name="T33" fmla="*/ 15 h 206"/>
                      <a:gd name="T34" fmla="*/ 27 w 215"/>
                      <a:gd name="T35" fmla="*/ 15 h 206"/>
                      <a:gd name="T36" fmla="*/ 22 w 215"/>
                      <a:gd name="T37" fmla="*/ 12 h 206"/>
                      <a:gd name="T38" fmla="*/ 27 w 215"/>
                      <a:gd name="T39" fmla="*/ 9 h 206"/>
                      <a:gd name="T40" fmla="*/ 21 w 215"/>
                      <a:gd name="T41" fmla="*/ 8 h 206"/>
                      <a:gd name="T42" fmla="*/ 23 w 215"/>
                      <a:gd name="T43" fmla="*/ 5 h 206"/>
                      <a:gd name="T44" fmla="*/ 18 w 215"/>
                      <a:gd name="T45" fmla="*/ 6 h 206"/>
                      <a:gd name="T46" fmla="*/ 19 w 215"/>
                      <a:gd name="T47" fmla="*/ 0 h 206"/>
                      <a:gd name="T48" fmla="*/ 14 w 215"/>
                      <a:gd name="T49" fmla="*/ 6 h 20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15" h="206">
                        <a:moveTo>
                          <a:pt x="108" y="55"/>
                        </a:moveTo>
                        <a:lnTo>
                          <a:pt x="84" y="23"/>
                        </a:lnTo>
                        <a:lnTo>
                          <a:pt x="72" y="61"/>
                        </a:lnTo>
                        <a:lnTo>
                          <a:pt x="3" y="23"/>
                        </a:lnTo>
                        <a:lnTo>
                          <a:pt x="46" y="73"/>
                        </a:lnTo>
                        <a:lnTo>
                          <a:pt x="0" y="81"/>
                        </a:lnTo>
                        <a:lnTo>
                          <a:pt x="38" y="112"/>
                        </a:lnTo>
                        <a:lnTo>
                          <a:pt x="1" y="140"/>
                        </a:lnTo>
                        <a:lnTo>
                          <a:pt x="57" y="133"/>
                        </a:lnTo>
                        <a:lnTo>
                          <a:pt x="46" y="168"/>
                        </a:lnTo>
                        <a:lnTo>
                          <a:pt x="77" y="149"/>
                        </a:lnTo>
                        <a:lnTo>
                          <a:pt x="84" y="206"/>
                        </a:lnTo>
                        <a:lnTo>
                          <a:pt x="105" y="142"/>
                        </a:lnTo>
                        <a:lnTo>
                          <a:pt x="132" y="188"/>
                        </a:lnTo>
                        <a:lnTo>
                          <a:pt x="139" y="138"/>
                        </a:lnTo>
                        <a:lnTo>
                          <a:pt x="181" y="171"/>
                        </a:lnTo>
                        <a:lnTo>
                          <a:pt x="169" y="123"/>
                        </a:lnTo>
                        <a:lnTo>
                          <a:pt x="215" y="126"/>
                        </a:lnTo>
                        <a:lnTo>
                          <a:pt x="176" y="100"/>
                        </a:lnTo>
                        <a:lnTo>
                          <a:pt x="210" y="78"/>
                        </a:lnTo>
                        <a:lnTo>
                          <a:pt x="167" y="69"/>
                        </a:lnTo>
                        <a:lnTo>
                          <a:pt x="183" y="42"/>
                        </a:lnTo>
                        <a:lnTo>
                          <a:pt x="141" y="50"/>
                        </a:lnTo>
                        <a:lnTo>
                          <a:pt x="146" y="0"/>
                        </a:lnTo>
                        <a:lnTo>
                          <a:pt x="108" y="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3" name="Freeform 62"/>
                  <p:cNvSpPr>
                    <a:spLocks/>
                  </p:cNvSpPr>
                  <p:nvPr/>
                </p:nvSpPr>
                <p:spPr bwMode="auto">
                  <a:xfrm>
                    <a:off x="1098" y="2696"/>
                    <a:ext cx="104" cy="100"/>
                  </a:xfrm>
                  <a:custGeom>
                    <a:avLst/>
                    <a:gdLst>
                      <a:gd name="T0" fmla="*/ 13 w 209"/>
                      <a:gd name="T1" fmla="*/ 7 h 198"/>
                      <a:gd name="T2" fmla="*/ 10 w 209"/>
                      <a:gd name="T3" fmla="*/ 3 h 198"/>
                      <a:gd name="T4" fmla="*/ 8 w 209"/>
                      <a:gd name="T5" fmla="*/ 8 h 198"/>
                      <a:gd name="T6" fmla="*/ 0 w 209"/>
                      <a:gd name="T7" fmla="*/ 3 h 198"/>
                      <a:gd name="T8" fmla="*/ 5 w 209"/>
                      <a:gd name="T9" fmla="*/ 9 h 198"/>
                      <a:gd name="T10" fmla="*/ 0 w 209"/>
                      <a:gd name="T11" fmla="*/ 10 h 198"/>
                      <a:gd name="T12" fmla="*/ 4 w 209"/>
                      <a:gd name="T13" fmla="*/ 14 h 198"/>
                      <a:gd name="T14" fmla="*/ 0 w 209"/>
                      <a:gd name="T15" fmla="*/ 17 h 198"/>
                      <a:gd name="T16" fmla="*/ 6 w 209"/>
                      <a:gd name="T17" fmla="*/ 16 h 198"/>
                      <a:gd name="T18" fmla="*/ 5 w 209"/>
                      <a:gd name="T19" fmla="*/ 21 h 198"/>
                      <a:gd name="T20" fmla="*/ 9 w 209"/>
                      <a:gd name="T21" fmla="*/ 18 h 198"/>
                      <a:gd name="T22" fmla="*/ 10 w 209"/>
                      <a:gd name="T23" fmla="*/ 26 h 198"/>
                      <a:gd name="T24" fmla="*/ 12 w 209"/>
                      <a:gd name="T25" fmla="*/ 18 h 198"/>
                      <a:gd name="T26" fmla="*/ 16 w 209"/>
                      <a:gd name="T27" fmla="*/ 23 h 198"/>
                      <a:gd name="T28" fmla="*/ 17 w 209"/>
                      <a:gd name="T29" fmla="*/ 17 h 198"/>
                      <a:gd name="T30" fmla="*/ 22 w 209"/>
                      <a:gd name="T31" fmla="*/ 21 h 198"/>
                      <a:gd name="T32" fmla="*/ 20 w 209"/>
                      <a:gd name="T33" fmla="*/ 15 h 198"/>
                      <a:gd name="T34" fmla="*/ 26 w 209"/>
                      <a:gd name="T35" fmla="*/ 16 h 198"/>
                      <a:gd name="T36" fmla="*/ 21 w 209"/>
                      <a:gd name="T37" fmla="*/ 12 h 198"/>
                      <a:gd name="T38" fmla="*/ 25 w 209"/>
                      <a:gd name="T39" fmla="*/ 10 h 198"/>
                      <a:gd name="T40" fmla="*/ 20 w 209"/>
                      <a:gd name="T41" fmla="*/ 9 h 198"/>
                      <a:gd name="T42" fmla="*/ 22 w 209"/>
                      <a:gd name="T43" fmla="*/ 6 h 198"/>
                      <a:gd name="T44" fmla="*/ 17 w 209"/>
                      <a:gd name="T45" fmla="*/ 6 h 198"/>
                      <a:gd name="T46" fmla="*/ 17 w 209"/>
                      <a:gd name="T47" fmla="*/ 0 h 198"/>
                      <a:gd name="T48" fmla="*/ 13 w 209"/>
                      <a:gd name="T49" fmla="*/ 7 h 19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09" h="198">
                        <a:moveTo>
                          <a:pt x="105" y="53"/>
                        </a:moveTo>
                        <a:lnTo>
                          <a:pt x="81" y="20"/>
                        </a:lnTo>
                        <a:lnTo>
                          <a:pt x="71" y="58"/>
                        </a:lnTo>
                        <a:lnTo>
                          <a:pt x="3" y="20"/>
                        </a:lnTo>
                        <a:lnTo>
                          <a:pt x="45" y="69"/>
                        </a:lnTo>
                        <a:lnTo>
                          <a:pt x="0" y="79"/>
                        </a:lnTo>
                        <a:lnTo>
                          <a:pt x="36" y="108"/>
                        </a:lnTo>
                        <a:lnTo>
                          <a:pt x="2" y="134"/>
                        </a:lnTo>
                        <a:lnTo>
                          <a:pt x="55" y="127"/>
                        </a:lnTo>
                        <a:lnTo>
                          <a:pt x="47" y="162"/>
                        </a:lnTo>
                        <a:lnTo>
                          <a:pt x="74" y="143"/>
                        </a:lnTo>
                        <a:lnTo>
                          <a:pt x="83" y="198"/>
                        </a:lnTo>
                        <a:lnTo>
                          <a:pt x="102" y="136"/>
                        </a:lnTo>
                        <a:lnTo>
                          <a:pt x="128" y="181"/>
                        </a:lnTo>
                        <a:lnTo>
                          <a:pt x="136" y="133"/>
                        </a:lnTo>
                        <a:lnTo>
                          <a:pt x="176" y="165"/>
                        </a:lnTo>
                        <a:lnTo>
                          <a:pt x="164" y="119"/>
                        </a:lnTo>
                        <a:lnTo>
                          <a:pt x="209" y="122"/>
                        </a:lnTo>
                        <a:lnTo>
                          <a:pt x="171" y="96"/>
                        </a:lnTo>
                        <a:lnTo>
                          <a:pt x="204" y="76"/>
                        </a:lnTo>
                        <a:lnTo>
                          <a:pt x="162" y="67"/>
                        </a:lnTo>
                        <a:lnTo>
                          <a:pt x="178" y="41"/>
                        </a:lnTo>
                        <a:lnTo>
                          <a:pt x="138" y="48"/>
                        </a:lnTo>
                        <a:lnTo>
                          <a:pt x="142" y="0"/>
                        </a:lnTo>
                        <a:lnTo>
                          <a:pt x="105" y="5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4" name="Freeform 63"/>
                  <p:cNvSpPr>
                    <a:spLocks/>
                  </p:cNvSpPr>
                  <p:nvPr/>
                </p:nvSpPr>
                <p:spPr bwMode="auto">
                  <a:xfrm>
                    <a:off x="1099" y="2698"/>
                    <a:ext cx="101" cy="96"/>
                  </a:xfrm>
                  <a:custGeom>
                    <a:avLst/>
                    <a:gdLst>
                      <a:gd name="T0" fmla="*/ 13 w 202"/>
                      <a:gd name="T1" fmla="*/ 7 h 192"/>
                      <a:gd name="T2" fmla="*/ 10 w 202"/>
                      <a:gd name="T3" fmla="*/ 3 h 192"/>
                      <a:gd name="T4" fmla="*/ 9 w 202"/>
                      <a:gd name="T5" fmla="*/ 7 h 192"/>
                      <a:gd name="T6" fmla="*/ 1 w 202"/>
                      <a:gd name="T7" fmla="*/ 3 h 192"/>
                      <a:gd name="T8" fmla="*/ 6 w 202"/>
                      <a:gd name="T9" fmla="*/ 9 h 192"/>
                      <a:gd name="T10" fmla="*/ 0 w 202"/>
                      <a:gd name="T11" fmla="*/ 10 h 192"/>
                      <a:gd name="T12" fmla="*/ 5 w 202"/>
                      <a:gd name="T13" fmla="*/ 13 h 192"/>
                      <a:gd name="T14" fmla="*/ 1 w 202"/>
                      <a:gd name="T15" fmla="*/ 17 h 192"/>
                      <a:gd name="T16" fmla="*/ 7 w 202"/>
                      <a:gd name="T17" fmla="*/ 16 h 192"/>
                      <a:gd name="T18" fmla="*/ 6 w 202"/>
                      <a:gd name="T19" fmla="*/ 20 h 192"/>
                      <a:gd name="T20" fmla="*/ 10 w 202"/>
                      <a:gd name="T21" fmla="*/ 18 h 192"/>
                      <a:gd name="T22" fmla="*/ 10 w 202"/>
                      <a:gd name="T23" fmla="*/ 24 h 192"/>
                      <a:gd name="T24" fmla="*/ 13 w 202"/>
                      <a:gd name="T25" fmla="*/ 17 h 192"/>
                      <a:gd name="T26" fmla="*/ 16 w 202"/>
                      <a:gd name="T27" fmla="*/ 22 h 192"/>
                      <a:gd name="T28" fmla="*/ 17 w 202"/>
                      <a:gd name="T29" fmla="*/ 16 h 192"/>
                      <a:gd name="T30" fmla="*/ 22 w 202"/>
                      <a:gd name="T31" fmla="*/ 21 h 192"/>
                      <a:gd name="T32" fmla="*/ 20 w 202"/>
                      <a:gd name="T33" fmla="*/ 15 h 192"/>
                      <a:gd name="T34" fmla="*/ 26 w 202"/>
                      <a:gd name="T35" fmla="*/ 15 h 192"/>
                      <a:gd name="T36" fmla="*/ 21 w 202"/>
                      <a:gd name="T37" fmla="*/ 12 h 192"/>
                      <a:gd name="T38" fmla="*/ 25 w 202"/>
                      <a:gd name="T39" fmla="*/ 10 h 192"/>
                      <a:gd name="T40" fmla="*/ 20 w 202"/>
                      <a:gd name="T41" fmla="*/ 9 h 192"/>
                      <a:gd name="T42" fmla="*/ 22 w 202"/>
                      <a:gd name="T43" fmla="*/ 5 h 192"/>
                      <a:gd name="T44" fmla="*/ 17 w 202"/>
                      <a:gd name="T45" fmla="*/ 6 h 192"/>
                      <a:gd name="T46" fmla="*/ 18 w 202"/>
                      <a:gd name="T47" fmla="*/ 0 h 192"/>
                      <a:gd name="T48" fmla="*/ 13 w 202"/>
                      <a:gd name="T49" fmla="*/ 7 h 19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02" h="192">
                        <a:moveTo>
                          <a:pt x="102" y="52"/>
                        </a:moveTo>
                        <a:lnTo>
                          <a:pt x="78" y="21"/>
                        </a:lnTo>
                        <a:lnTo>
                          <a:pt x="70" y="55"/>
                        </a:lnTo>
                        <a:lnTo>
                          <a:pt x="4" y="21"/>
                        </a:lnTo>
                        <a:lnTo>
                          <a:pt x="44" y="67"/>
                        </a:lnTo>
                        <a:lnTo>
                          <a:pt x="0" y="76"/>
                        </a:lnTo>
                        <a:lnTo>
                          <a:pt x="37" y="104"/>
                        </a:lnTo>
                        <a:lnTo>
                          <a:pt x="2" y="130"/>
                        </a:lnTo>
                        <a:lnTo>
                          <a:pt x="54" y="123"/>
                        </a:lnTo>
                        <a:lnTo>
                          <a:pt x="45" y="157"/>
                        </a:lnTo>
                        <a:lnTo>
                          <a:pt x="73" y="138"/>
                        </a:lnTo>
                        <a:lnTo>
                          <a:pt x="80" y="192"/>
                        </a:lnTo>
                        <a:lnTo>
                          <a:pt x="99" y="133"/>
                        </a:lnTo>
                        <a:lnTo>
                          <a:pt x="125" y="176"/>
                        </a:lnTo>
                        <a:lnTo>
                          <a:pt x="132" y="128"/>
                        </a:lnTo>
                        <a:lnTo>
                          <a:pt x="170" y="161"/>
                        </a:lnTo>
                        <a:lnTo>
                          <a:pt x="159" y="114"/>
                        </a:lnTo>
                        <a:lnTo>
                          <a:pt x="202" y="119"/>
                        </a:lnTo>
                        <a:lnTo>
                          <a:pt x="164" y="93"/>
                        </a:lnTo>
                        <a:lnTo>
                          <a:pt x="197" y="73"/>
                        </a:lnTo>
                        <a:lnTo>
                          <a:pt x="158" y="66"/>
                        </a:lnTo>
                        <a:lnTo>
                          <a:pt x="173" y="40"/>
                        </a:lnTo>
                        <a:lnTo>
                          <a:pt x="133" y="47"/>
                        </a:lnTo>
                        <a:lnTo>
                          <a:pt x="137" y="0"/>
                        </a:lnTo>
                        <a:lnTo>
                          <a:pt x="102" y="52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5" name="Freeform 64"/>
                  <p:cNvSpPr>
                    <a:spLocks/>
                  </p:cNvSpPr>
                  <p:nvPr/>
                </p:nvSpPr>
                <p:spPr bwMode="auto">
                  <a:xfrm>
                    <a:off x="1101" y="2700"/>
                    <a:ext cx="98" cy="92"/>
                  </a:xfrm>
                  <a:custGeom>
                    <a:avLst/>
                    <a:gdLst>
                      <a:gd name="T0" fmla="*/ 13 w 195"/>
                      <a:gd name="T1" fmla="*/ 7 h 184"/>
                      <a:gd name="T2" fmla="*/ 10 w 195"/>
                      <a:gd name="T3" fmla="*/ 3 h 184"/>
                      <a:gd name="T4" fmla="*/ 9 w 195"/>
                      <a:gd name="T5" fmla="*/ 7 h 184"/>
                      <a:gd name="T6" fmla="*/ 1 w 195"/>
                      <a:gd name="T7" fmla="*/ 3 h 184"/>
                      <a:gd name="T8" fmla="*/ 6 w 195"/>
                      <a:gd name="T9" fmla="*/ 9 h 184"/>
                      <a:gd name="T10" fmla="*/ 0 w 195"/>
                      <a:gd name="T11" fmla="*/ 10 h 184"/>
                      <a:gd name="T12" fmla="*/ 5 w 195"/>
                      <a:gd name="T13" fmla="*/ 13 h 184"/>
                      <a:gd name="T14" fmla="*/ 1 w 195"/>
                      <a:gd name="T15" fmla="*/ 16 h 184"/>
                      <a:gd name="T16" fmla="*/ 7 w 195"/>
                      <a:gd name="T17" fmla="*/ 15 h 184"/>
                      <a:gd name="T18" fmla="*/ 6 w 195"/>
                      <a:gd name="T19" fmla="*/ 19 h 184"/>
                      <a:gd name="T20" fmla="*/ 9 w 195"/>
                      <a:gd name="T21" fmla="*/ 17 h 184"/>
                      <a:gd name="T22" fmla="*/ 10 w 195"/>
                      <a:gd name="T23" fmla="*/ 23 h 184"/>
                      <a:gd name="T24" fmla="*/ 12 w 195"/>
                      <a:gd name="T25" fmla="*/ 16 h 184"/>
                      <a:gd name="T26" fmla="*/ 15 w 195"/>
                      <a:gd name="T27" fmla="*/ 22 h 184"/>
                      <a:gd name="T28" fmla="*/ 16 w 195"/>
                      <a:gd name="T29" fmla="*/ 16 h 184"/>
                      <a:gd name="T30" fmla="*/ 21 w 195"/>
                      <a:gd name="T31" fmla="*/ 20 h 184"/>
                      <a:gd name="T32" fmla="*/ 20 w 195"/>
                      <a:gd name="T33" fmla="*/ 14 h 184"/>
                      <a:gd name="T34" fmla="*/ 25 w 195"/>
                      <a:gd name="T35" fmla="*/ 15 h 184"/>
                      <a:gd name="T36" fmla="*/ 20 w 195"/>
                      <a:gd name="T37" fmla="*/ 12 h 184"/>
                      <a:gd name="T38" fmla="*/ 24 w 195"/>
                      <a:gd name="T39" fmla="*/ 9 h 184"/>
                      <a:gd name="T40" fmla="*/ 19 w 195"/>
                      <a:gd name="T41" fmla="*/ 8 h 184"/>
                      <a:gd name="T42" fmla="*/ 21 w 195"/>
                      <a:gd name="T43" fmla="*/ 5 h 184"/>
                      <a:gd name="T44" fmla="*/ 16 w 195"/>
                      <a:gd name="T45" fmla="*/ 6 h 184"/>
                      <a:gd name="T46" fmla="*/ 17 w 195"/>
                      <a:gd name="T47" fmla="*/ 0 h 184"/>
                      <a:gd name="T48" fmla="*/ 13 w 195"/>
                      <a:gd name="T49" fmla="*/ 7 h 18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95" h="184">
                        <a:moveTo>
                          <a:pt x="98" y="50"/>
                        </a:moveTo>
                        <a:lnTo>
                          <a:pt x="76" y="19"/>
                        </a:lnTo>
                        <a:lnTo>
                          <a:pt x="66" y="53"/>
                        </a:lnTo>
                        <a:lnTo>
                          <a:pt x="3" y="19"/>
                        </a:lnTo>
                        <a:lnTo>
                          <a:pt x="41" y="65"/>
                        </a:lnTo>
                        <a:lnTo>
                          <a:pt x="0" y="74"/>
                        </a:lnTo>
                        <a:lnTo>
                          <a:pt x="34" y="100"/>
                        </a:lnTo>
                        <a:lnTo>
                          <a:pt x="2" y="124"/>
                        </a:lnTo>
                        <a:lnTo>
                          <a:pt x="52" y="119"/>
                        </a:lnTo>
                        <a:lnTo>
                          <a:pt x="43" y="150"/>
                        </a:lnTo>
                        <a:lnTo>
                          <a:pt x="69" y="133"/>
                        </a:lnTo>
                        <a:lnTo>
                          <a:pt x="78" y="184"/>
                        </a:lnTo>
                        <a:lnTo>
                          <a:pt x="95" y="127"/>
                        </a:lnTo>
                        <a:lnTo>
                          <a:pt x="119" y="169"/>
                        </a:lnTo>
                        <a:lnTo>
                          <a:pt x="128" y="124"/>
                        </a:lnTo>
                        <a:lnTo>
                          <a:pt x="164" y="155"/>
                        </a:lnTo>
                        <a:lnTo>
                          <a:pt x="154" y="110"/>
                        </a:lnTo>
                        <a:lnTo>
                          <a:pt x="195" y="114"/>
                        </a:lnTo>
                        <a:lnTo>
                          <a:pt x="159" y="89"/>
                        </a:lnTo>
                        <a:lnTo>
                          <a:pt x="190" y="70"/>
                        </a:lnTo>
                        <a:lnTo>
                          <a:pt x="152" y="62"/>
                        </a:lnTo>
                        <a:lnTo>
                          <a:pt x="166" y="38"/>
                        </a:lnTo>
                        <a:lnTo>
                          <a:pt x="128" y="44"/>
                        </a:lnTo>
                        <a:lnTo>
                          <a:pt x="131" y="0"/>
                        </a:lnTo>
                        <a:lnTo>
                          <a:pt x="98" y="5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6" name="Freeform 65"/>
                  <p:cNvSpPr>
                    <a:spLocks/>
                  </p:cNvSpPr>
                  <p:nvPr/>
                </p:nvSpPr>
                <p:spPr bwMode="auto">
                  <a:xfrm>
                    <a:off x="1103" y="2702"/>
                    <a:ext cx="94" cy="88"/>
                  </a:xfrm>
                  <a:custGeom>
                    <a:avLst/>
                    <a:gdLst>
                      <a:gd name="T0" fmla="*/ 11 w 189"/>
                      <a:gd name="T1" fmla="*/ 6 h 178"/>
                      <a:gd name="T2" fmla="*/ 9 w 189"/>
                      <a:gd name="T3" fmla="*/ 2 h 178"/>
                      <a:gd name="T4" fmla="*/ 8 w 189"/>
                      <a:gd name="T5" fmla="*/ 6 h 178"/>
                      <a:gd name="T6" fmla="*/ 0 w 189"/>
                      <a:gd name="T7" fmla="*/ 2 h 178"/>
                      <a:gd name="T8" fmla="*/ 5 w 189"/>
                      <a:gd name="T9" fmla="*/ 7 h 178"/>
                      <a:gd name="T10" fmla="*/ 0 w 189"/>
                      <a:gd name="T11" fmla="*/ 8 h 178"/>
                      <a:gd name="T12" fmla="*/ 4 w 189"/>
                      <a:gd name="T13" fmla="*/ 12 h 178"/>
                      <a:gd name="T14" fmla="*/ 0 w 189"/>
                      <a:gd name="T15" fmla="*/ 15 h 178"/>
                      <a:gd name="T16" fmla="*/ 6 w 189"/>
                      <a:gd name="T17" fmla="*/ 14 h 178"/>
                      <a:gd name="T18" fmla="*/ 5 w 189"/>
                      <a:gd name="T19" fmla="*/ 18 h 178"/>
                      <a:gd name="T20" fmla="*/ 8 w 189"/>
                      <a:gd name="T21" fmla="*/ 16 h 178"/>
                      <a:gd name="T22" fmla="*/ 9 w 189"/>
                      <a:gd name="T23" fmla="*/ 22 h 178"/>
                      <a:gd name="T24" fmla="*/ 11 w 189"/>
                      <a:gd name="T25" fmla="*/ 15 h 178"/>
                      <a:gd name="T26" fmla="*/ 14 w 189"/>
                      <a:gd name="T27" fmla="*/ 20 h 178"/>
                      <a:gd name="T28" fmla="*/ 15 w 189"/>
                      <a:gd name="T29" fmla="*/ 14 h 178"/>
                      <a:gd name="T30" fmla="*/ 19 w 189"/>
                      <a:gd name="T31" fmla="*/ 18 h 178"/>
                      <a:gd name="T32" fmla="*/ 18 w 189"/>
                      <a:gd name="T33" fmla="*/ 13 h 178"/>
                      <a:gd name="T34" fmla="*/ 23 w 189"/>
                      <a:gd name="T35" fmla="*/ 13 h 178"/>
                      <a:gd name="T36" fmla="*/ 19 w 189"/>
                      <a:gd name="T37" fmla="*/ 10 h 178"/>
                      <a:gd name="T38" fmla="*/ 23 w 189"/>
                      <a:gd name="T39" fmla="*/ 8 h 178"/>
                      <a:gd name="T40" fmla="*/ 18 w 189"/>
                      <a:gd name="T41" fmla="*/ 7 h 178"/>
                      <a:gd name="T42" fmla="*/ 20 w 189"/>
                      <a:gd name="T43" fmla="*/ 4 h 178"/>
                      <a:gd name="T44" fmla="*/ 15 w 189"/>
                      <a:gd name="T45" fmla="*/ 5 h 178"/>
                      <a:gd name="T46" fmla="*/ 16 w 189"/>
                      <a:gd name="T47" fmla="*/ 0 h 178"/>
                      <a:gd name="T48" fmla="*/ 11 w 189"/>
                      <a:gd name="T49" fmla="*/ 6 h 17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89" h="178">
                        <a:moveTo>
                          <a:pt x="95" y="48"/>
                        </a:moveTo>
                        <a:lnTo>
                          <a:pt x="73" y="19"/>
                        </a:lnTo>
                        <a:lnTo>
                          <a:pt x="64" y="52"/>
                        </a:lnTo>
                        <a:lnTo>
                          <a:pt x="4" y="19"/>
                        </a:lnTo>
                        <a:lnTo>
                          <a:pt x="40" y="62"/>
                        </a:lnTo>
                        <a:lnTo>
                          <a:pt x="0" y="71"/>
                        </a:lnTo>
                        <a:lnTo>
                          <a:pt x="33" y="97"/>
                        </a:lnTo>
                        <a:lnTo>
                          <a:pt x="2" y="121"/>
                        </a:lnTo>
                        <a:lnTo>
                          <a:pt x="50" y="114"/>
                        </a:lnTo>
                        <a:lnTo>
                          <a:pt x="42" y="145"/>
                        </a:lnTo>
                        <a:lnTo>
                          <a:pt x="68" y="130"/>
                        </a:lnTo>
                        <a:lnTo>
                          <a:pt x="75" y="178"/>
                        </a:lnTo>
                        <a:lnTo>
                          <a:pt x="92" y="123"/>
                        </a:lnTo>
                        <a:lnTo>
                          <a:pt x="116" y="162"/>
                        </a:lnTo>
                        <a:lnTo>
                          <a:pt x="123" y="119"/>
                        </a:lnTo>
                        <a:lnTo>
                          <a:pt x="159" y="149"/>
                        </a:lnTo>
                        <a:lnTo>
                          <a:pt x="147" y="107"/>
                        </a:lnTo>
                        <a:lnTo>
                          <a:pt x="189" y="111"/>
                        </a:lnTo>
                        <a:lnTo>
                          <a:pt x="154" y="86"/>
                        </a:lnTo>
                        <a:lnTo>
                          <a:pt x="185" y="67"/>
                        </a:lnTo>
                        <a:lnTo>
                          <a:pt x="147" y="60"/>
                        </a:lnTo>
                        <a:lnTo>
                          <a:pt x="161" y="36"/>
                        </a:lnTo>
                        <a:lnTo>
                          <a:pt x="125" y="43"/>
                        </a:lnTo>
                        <a:lnTo>
                          <a:pt x="128" y="0"/>
                        </a:lnTo>
                        <a:lnTo>
                          <a:pt x="95" y="4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7" name="Freeform 66"/>
                  <p:cNvSpPr>
                    <a:spLocks/>
                  </p:cNvSpPr>
                  <p:nvPr/>
                </p:nvSpPr>
                <p:spPr bwMode="auto">
                  <a:xfrm>
                    <a:off x="1104" y="2703"/>
                    <a:ext cx="91" cy="86"/>
                  </a:xfrm>
                  <a:custGeom>
                    <a:avLst/>
                    <a:gdLst>
                      <a:gd name="T0" fmla="*/ 12 w 181"/>
                      <a:gd name="T1" fmla="*/ 6 h 170"/>
                      <a:gd name="T2" fmla="*/ 9 w 181"/>
                      <a:gd name="T3" fmla="*/ 3 h 170"/>
                      <a:gd name="T4" fmla="*/ 8 w 181"/>
                      <a:gd name="T5" fmla="*/ 7 h 170"/>
                      <a:gd name="T6" fmla="*/ 1 w 181"/>
                      <a:gd name="T7" fmla="*/ 3 h 170"/>
                      <a:gd name="T8" fmla="*/ 5 w 181"/>
                      <a:gd name="T9" fmla="*/ 8 h 170"/>
                      <a:gd name="T10" fmla="*/ 0 w 181"/>
                      <a:gd name="T11" fmla="*/ 9 h 170"/>
                      <a:gd name="T12" fmla="*/ 4 w 181"/>
                      <a:gd name="T13" fmla="*/ 12 h 170"/>
                      <a:gd name="T14" fmla="*/ 1 w 181"/>
                      <a:gd name="T15" fmla="*/ 15 h 170"/>
                      <a:gd name="T16" fmla="*/ 6 w 181"/>
                      <a:gd name="T17" fmla="*/ 14 h 170"/>
                      <a:gd name="T18" fmla="*/ 5 w 181"/>
                      <a:gd name="T19" fmla="*/ 18 h 170"/>
                      <a:gd name="T20" fmla="*/ 9 w 181"/>
                      <a:gd name="T21" fmla="*/ 16 h 170"/>
                      <a:gd name="T22" fmla="*/ 9 w 181"/>
                      <a:gd name="T23" fmla="*/ 22 h 170"/>
                      <a:gd name="T24" fmla="*/ 11 w 181"/>
                      <a:gd name="T25" fmla="*/ 15 h 170"/>
                      <a:gd name="T26" fmla="*/ 14 w 181"/>
                      <a:gd name="T27" fmla="*/ 20 h 170"/>
                      <a:gd name="T28" fmla="*/ 15 w 181"/>
                      <a:gd name="T29" fmla="*/ 15 h 170"/>
                      <a:gd name="T30" fmla="*/ 19 w 181"/>
                      <a:gd name="T31" fmla="*/ 18 h 170"/>
                      <a:gd name="T32" fmla="*/ 18 w 181"/>
                      <a:gd name="T33" fmla="*/ 13 h 170"/>
                      <a:gd name="T34" fmla="*/ 23 w 181"/>
                      <a:gd name="T35" fmla="*/ 14 h 170"/>
                      <a:gd name="T36" fmla="*/ 19 w 181"/>
                      <a:gd name="T37" fmla="*/ 11 h 170"/>
                      <a:gd name="T38" fmla="*/ 23 w 181"/>
                      <a:gd name="T39" fmla="*/ 9 h 170"/>
                      <a:gd name="T40" fmla="*/ 18 w 181"/>
                      <a:gd name="T41" fmla="*/ 8 h 170"/>
                      <a:gd name="T42" fmla="*/ 20 w 181"/>
                      <a:gd name="T43" fmla="*/ 5 h 170"/>
                      <a:gd name="T44" fmla="*/ 15 w 181"/>
                      <a:gd name="T45" fmla="*/ 6 h 170"/>
                      <a:gd name="T46" fmla="*/ 16 w 181"/>
                      <a:gd name="T47" fmla="*/ 0 h 170"/>
                      <a:gd name="T48" fmla="*/ 12 w 181"/>
                      <a:gd name="T49" fmla="*/ 6 h 17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81" h="170">
                        <a:moveTo>
                          <a:pt x="91" y="46"/>
                        </a:moveTo>
                        <a:lnTo>
                          <a:pt x="71" y="19"/>
                        </a:lnTo>
                        <a:lnTo>
                          <a:pt x="62" y="50"/>
                        </a:lnTo>
                        <a:lnTo>
                          <a:pt x="3" y="19"/>
                        </a:lnTo>
                        <a:lnTo>
                          <a:pt x="38" y="60"/>
                        </a:lnTo>
                        <a:lnTo>
                          <a:pt x="0" y="67"/>
                        </a:lnTo>
                        <a:lnTo>
                          <a:pt x="31" y="93"/>
                        </a:lnTo>
                        <a:lnTo>
                          <a:pt x="2" y="115"/>
                        </a:lnTo>
                        <a:lnTo>
                          <a:pt x="48" y="110"/>
                        </a:lnTo>
                        <a:lnTo>
                          <a:pt x="40" y="139"/>
                        </a:lnTo>
                        <a:lnTo>
                          <a:pt x="65" y="124"/>
                        </a:lnTo>
                        <a:lnTo>
                          <a:pt x="71" y="170"/>
                        </a:lnTo>
                        <a:lnTo>
                          <a:pt x="88" y="117"/>
                        </a:lnTo>
                        <a:lnTo>
                          <a:pt x="112" y="157"/>
                        </a:lnTo>
                        <a:lnTo>
                          <a:pt x="117" y="113"/>
                        </a:lnTo>
                        <a:lnTo>
                          <a:pt x="152" y="143"/>
                        </a:lnTo>
                        <a:lnTo>
                          <a:pt x="141" y="101"/>
                        </a:lnTo>
                        <a:lnTo>
                          <a:pt x="181" y="105"/>
                        </a:lnTo>
                        <a:lnTo>
                          <a:pt x="148" y="82"/>
                        </a:lnTo>
                        <a:lnTo>
                          <a:pt x="178" y="65"/>
                        </a:lnTo>
                        <a:lnTo>
                          <a:pt x="141" y="58"/>
                        </a:lnTo>
                        <a:lnTo>
                          <a:pt x="155" y="34"/>
                        </a:lnTo>
                        <a:lnTo>
                          <a:pt x="119" y="41"/>
                        </a:lnTo>
                        <a:lnTo>
                          <a:pt x="122" y="0"/>
                        </a:lnTo>
                        <a:lnTo>
                          <a:pt x="91" y="46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8" name="Freeform 67"/>
                  <p:cNvSpPr>
                    <a:spLocks/>
                  </p:cNvSpPr>
                  <p:nvPr/>
                </p:nvSpPr>
                <p:spPr bwMode="auto">
                  <a:xfrm>
                    <a:off x="1106" y="2705"/>
                    <a:ext cx="87" cy="82"/>
                  </a:xfrm>
                  <a:custGeom>
                    <a:avLst/>
                    <a:gdLst>
                      <a:gd name="T0" fmla="*/ 11 w 175"/>
                      <a:gd name="T1" fmla="*/ 6 h 164"/>
                      <a:gd name="T2" fmla="*/ 8 w 175"/>
                      <a:gd name="T3" fmla="*/ 3 h 164"/>
                      <a:gd name="T4" fmla="*/ 7 w 175"/>
                      <a:gd name="T5" fmla="*/ 6 h 164"/>
                      <a:gd name="T6" fmla="*/ 0 w 175"/>
                      <a:gd name="T7" fmla="*/ 3 h 164"/>
                      <a:gd name="T8" fmla="*/ 4 w 175"/>
                      <a:gd name="T9" fmla="*/ 8 h 164"/>
                      <a:gd name="T10" fmla="*/ 0 w 175"/>
                      <a:gd name="T11" fmla="*/ 9 h 164"/>
                      <a:gd name="T12" fmla="*/ 3 w 175"/>
                      <a:gd name="T13" fmla="*/ 12 h 164"/>
                      <a:gd name="T14" fmla="*/ 0 w 175"/>
                      <a:gd name="T15" fmla="*/ 14 h 164"/>
                      <a:gd name="T16" fmla="*/ 5 w 175"/>
                      <a:gd name="T17" fmla="*/ 14 h 164"/>
                      <a:gd name="T18" fmla="*/ 4 w 175"/>
                      <a:gd name="T19" fmla="*/ 17 h 164"/>
                      <a:gd name="T20" fmla="*/ 7 w 175"/>
                      <a:gd name="T21" fmla="*/ 15 h 164"/>
                      <a:gd name="T22" fmla="*/ 8 w 175"/>
                      <a:gd name="T23" fmla="*/ 21 h 164"/>
                      <a:gd name="T24" fmla="*/ 10 w 175"/>
                      <a:gd name="T25" fmla="*/ 15 h 164"/>
                      <a:gd name="T26" fmla="*/ 13 w 175"/>
                      <a:gd name="T27" fmla="*/ 19 h 164"/>
                      <a:gd name="T28" fmla="*/ 14 w 175"/>
                      <a:gd name="T29" fmla="*/ 14 h 164"/>
                      <a:gd name="T30" fmla="*/ 18 w 175"/>
                      <a:gd name="T31" fmla="*/ 18 h 164"/>
                      <a:gd name="T32" fmla="*/ 17 w 175"/>
                      <a:gd name="T33" fmla="*/ 13 h 164"/>
                      <a:gd name="T34" fmla="*/ 21 w 175"/>
                      <a:gd name="T35" fmla="*/ 13 h 164"/>
                      <a:gd name="T36" fmla="*/ 17 w 175"/>
                      <a:gd name="T37" fmla="*/ 10 h 164"/>
                      <a:gd name="T38" fmla="*/ 21 w 175"/>
                      <a:gd name="T39" fmla="*/ 8 h 164"/>
                      <a:gd name="T40" fmla="*/ 17 w 175"/>
                      <a:gd name="T41" fmla="*/ 7 h 164"/>
                      <a:gd name="T42" fmla="*/ 18 w 175"/>
                      <a:gd name="T43" fmla="*/ 5 h 164"/>
                      <a:gd name="T44" fmla="*/ 14 w 175"/>
                      <a:gd name="T45" fmla="*/ 5 h 164"/>
                      <a:gd name="T46" fmla="*/ 14 w 175"/>
                      <a:gd name="T47" fmla="*/ 0 h 164"/>
                      <a:gd name="T48" fmla="*/ 11 w 175"/>
                      <a:gd name="T49" fmla="*/ 6 h 16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75" h="164">
                        <a:moveTo>
                          <a:pt x="88" y="45"/>
                        </a:moveTo>
                        <a:lnTo>
                          <a:pt x="68" y="17"/>
                        </a:lnTo>
                        <a:lnTo>
                          <a:pt x="59" y="48"/>
                        </a:lnTo>
                        <a:lnTo>
                          <a:pt x="4" y="17"/>
                        </a:lnTo>
                        <a:lnTo>
                          <a:pt x="38" y="57"/>
                        </a:lnTo>
                        <a:lnTo>
                          <a:pt x="0" y="66"/>
                        </a:lnTo>
                        <a:lnTo>
                          <a:pt x="31" y="90"/>
                        </a:lnTo>
                        <a:lnTo>
                          <a:pt x="2" y="110"/>
                        </a:lnTo>
                        <a:lnTo>
                          <a:pt x="47" y="105"/>
                        </a:lnTo>
                        <a:lnTo>
                          <a:pt x="38" y="135"/>
                        </a:lnTo>
                        <a:lnTo>
                          <a:pt x="62" y="119"/>
                        </a:lnTo>
                        <a:lnTo>
                          <a:pt x="69" y="164"/>
                        </a:lnTo>
                        <a:lnTo>
                          <a:pt x="85" y="114"/>
                        </a:lnTo>
                        <a:lnTo>
                          <a:pt x="107" y="150"/>
                        </a:lnTo>
                        <a:lnTo>
                          <a:pt x="114" y="110"/>
                        </a:lnTo>
                        <a:lnTo>
                          <a:pt x="147" y="138"/>
                        </a:lnTo>
                        <a:lnTo>
                          <a:pt x="137" y="98"/>
                        </a:lnTo>
                        <a:lnTo>
                          <a:pt x="175" y="102"/>
                        </a:lnTo>
                        <a:lnTo>
                          <a:pt x="142" y="79"/>
                        </a:lnTo>
                        <a:lnTo>
                          <a:pt x="171" y="62"/>
                        </a:lnTo>
                        <a:lnTo>
                          <a:pt x="137" y="55"/>
                        </a:lnTo>
                        <a:lnTo>
                          <a:pt x="149" y="34"/>
                        </a:lnTo>
                        <a:lnTo>
                          <a:pt x="116" y="40"/>
                        </a:lnTo>
                        <a:lnTo>
                          <a:pt x="118" y="0"/>
                        </a:lnTo>
                        <a:lnTo>
                          <a:pt x="88" y="4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69" name="Freeform 68"/>
                  <p:cNvSpPr>
                    <a:spLocks/>
                  </p:cNvSpPr>
                  <p:nvPr/>
                </p:nvSpPr>
                <p:spPr bwMode="auto">
                  <a:xfrm>
                    <a:off x="1108" y="2707"/>
                    <a:ext cx="84" cy="78"/>
                  </a:xfrm>
                  <a:custGeom>
                    <a:avLst/>
                    <a:gdLst>
                      <a:gd name="T0" fmla="*/ 11 w 167"/>
                      <a:gd name="T1" fmla="*/ 5 h 158"/>
                      <a:gd name="T2" fmla="*/ 9 w 167"/>
                      <a:gd name="T3" fmla="*/ 2 h 158"/>
                      <a:gd name="T4" fmla="*/ 8 w 167"/>
                      <a:gd name="T5" fmla="*/ 5 h 158"/>
                      <a:gd name="T6" fmla="*/ 1 w 167"/>
                      <a:gd name="T7" fmla="*/ 2 h 158"/>
                      <a:gd name="T8" fmla="*/ 5 w 167"/>
                      <a:gd name="T9" fmla="*/ 7 h 158"/>
                      <a:gd name="T10" fmla="*/ 0 w 167"/>
                      <a:gd name="T11" fmla="*/ 7 h 158"/>
                      <a:gd name="T12" fmla="*/ 4 w 167"/>
                      <a:gd name="T13" fmla="*/ 10 h 158"/>
                      <a:gd name="T14" fmla="*/ 1 w 167"/>
                      <a:gd name="T15" fmla="*/ 13 h 158"/>
                      <a:gd name="T16" fmla="*/ 6 w 167"/>
                      <a:gd name="T17" fmla="*/ 12 h 158"/>
                      <a:gd name="T18" fmla="*/ 5 w 167"/>
                      <a:gd name="T19" fmla="*/ 15 h 158"/>
                      <a:gd name="T20" fmla="*/ 8 w 167"/>
                      <a:gd name="T21" fmla="*/ 14 h 158"/>
                      <a:gd name="T22" fmla="*/ 9 w 167"/>
                      <a:gd name="T23" fmla="*/ 19 h 158"/>
                      <a:gd name="T24" fmla="*/ 11 w 167"/>
                      <a:gd name="T25" fmla="*/ 13 h 158"/>
                      <a:gd name="T26" fmla="*/ 13 w 167"/>
                      <a:gd name="T27" fmla="*/ 18 h 158"/>
                      <a:gd name="T28" fmla="*/ 14 w 167"/>
                      <a:gd name="T29" fmla="*/ 13 h 158"/>
                      <a:gd name="T30" fmla="*/ 18 w 167"/>
                      <a:gd name="T31" fmla="*/ 16 h 158"/>
                      <a:gd name="T32" fmla="*/ 17 w 167"/>
                      <a:gd name="T33" fmla="*/ 11 h 158"/>
                      <a:gd name="T34" fmla="*/ 21 w 167"/>
                      <a:gd name="T35" fmla="*/ 12 h 158"/>
                      <a:gd name="T36" fmla="*/ 17 w 167"/>
                      <a:gd name="T37" fmla="*/ 9 h 158"/>
                      <a:gd name="T38" fmla="*/ 21 w 167"/>
                      <a:gd name="T39" fmla="*/ 7 h 158"/>
                      <a:gd name="T40" fmla="*/ 17 w 167"/>
                      <a:gd name="T41" fmla="*/ 6 h 158"/>
                      <a:gd name="T42" fmla="*/ 18 w 167"/>
                      <a:gd name="T43" fmla="*/ 4 h 158"/>
                      <a:gd name="T44" fmla="*/ 14 w 167"/>
                      <a:gd name="T45" fmla="*/ 4 h 158"/>
                      <a:gd name="T46" fmla="*/ 15 w 167"/>
                      <a:gd name="T47" fmla="*/ 0 h 158"/>
                      <a:gd name="T48" fmla="*/ 11 w 167"/>
                      <a:gd name="T49" fmla="*/ 5 h 15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67" h="158">
                        <a:moveTo>
                          <a:pt x="84" y="44"/>
                        </a:moveTo>
                        <a:lnTo>
                          <a:pt x="65" y="18"/>
                        </a:lnTo>
                        <a:lnTo>
                          <a:pt x="57" y="47"/>
                        </a:lnTo>
                        <a:lnTo>
                          <a:pt x="3" y="18"/>
                        </a:lnTo>
                        <a:lnTo>
                          <a:pt x="36" y="56"/>
                        </a:lnTo>
                        <a:lnTo>
                          <a:pt x="0" y="63"/>
                        </a:lnTo>
                        <a:lnTo>
                          <a:pt x="29" y="87"/>
                        </a:lnTo>
                        <a:lnTo>
                          <a:pt x="1" y="107"/>
                        </a:lnTo>
                        <a:lnTo>
                          <a:pt x="45" y="102"/>
                        </a:lnTo>
                        <a:lnTo>
                          <a:pt x="36" y="128"/>
                        </a:lnTo>
                        <a:lnTo>
                          <a:pt x="60" y="114"/>
                        </a:lnTo>
                        <a:lnTo>
                          <a:pt x="65" y="158"/>
                        </a:lnTo>
                        <a:lnTo>
                          <a:pt x="81" y="109"/>
                        </a:lnTo>
                        <a:lnTo>
                          <a:pt x="103" y="145"/>
                        </a:lnTo>
                        <a:lnTo>
                          <a:pt x="108" y="106"/>
                        </a:lnTo>
                        <a:lnTo>
                          <a:pt x="141" y="132"/>
                        </a:lnTo>
                        <a:lnTo>
                          <a:pt x="131" y="94"/>
                        </a:lnTo>
                        <a:lnTo>
                          <a:pt x="167" y="97"/>
                        </a:lnTo>
                        <a:lnTo>
                          <a:pt x="136" y="76"/>
                        </a:lnTo>
                        <a:lnTo>
                          <a:pt x="164" y="61"/>
                        </a:lnTo>
                        <a:lnTo>
                          <a:pt x="129" y="54"/>
                        </a:lnTo>
                        <a:lnTo>
                          <a:pt x="143" y="33"/>
                        </a:lnTo>
                        <a:lnTo>
                          <a:pt x="110" y="38"/>
                        </a:lnTo>
                        <a:lnTo>
                          <a:pt x="114" y="0"/>
                        </a:lnTo>
                        <a:lnTo>
                          <a:pt x="84" y="4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0" name="Freeform 69"/>
                  <p:cNvSpPr>
                    <a:spLocks/>
                  </p:cNvSpPr>
                  <p:nvPr/>
                </p:nvSpPr>
                <p:spPr bwMode="auto">
                  <a:xfrm>
                    <a:off x="1110" y="2708"/>
                    <a:ext cx="80" cy="76"/>
                  </a:xfrm>
                  <a:custGeom>
                    <a:avLst/>
                    <a:gdLst>
                      <a:gd name="T0" fmla="*/ 10 w 161"/>
                      <a:gd name="T1" fmla="*/ 5 h 154"/>
                      <a:gd name="T2" fmla="*/ 7 w 161"/>
                      <a:gd name="T3" fmla="*/ 2 h 154"/>
                      <a:gd name="T4" fmla="*/ 6 w 161"/>
                      <a:gd name="T5" fmla="*/ 5 h 154"/>
                      <a:gd name="T6" fmla="*/ 0 w 161"/>
                      <a:gd name="T7" fmla="*/ 2 h 154"/>
                      <a:gd name="T8" fmla="*/ 4 w 161"/>
                      <a:gd name="T9" fmla="*/ 6 h 154"/>
                      <a:gd name="T10" fmla="*/ 0 w 161"/>
                      <a:gd name="T11" fmla="*/ 7 h 154"/>
                      <a:gd name="T12" fmla="*/ 3 w 161"/>
                      <a:gd name="T13" fmla="*/ 10 h 154"/>
                      <a:gd name="T14" fmla="*/ 0 w 161"/>
                      <a:gd name="T15" fmla="*/ 12 h 154"/>
                      <a:gd name="T16" fmla="*/ 5 w 161"/>
                      <a:gd name="T17" fmla="*/ 12 h 154"/>
                      <a:gd name="T18" fmla="*/ 4 w 161"/>
                      <a:gd name="T19" fmla="*/ 15 h 154"/>
                      <a:gd name="T20" fmla="*/ 7 w 161"/>
                      <a:gd name="T21" fmla="*/ 13 h 154"/>
                      <a:gd name="T22" fmla="*/ 8 w 161"/>
                      <a:gd name="T23" fmla="*/ 19 h 154"/>
                      <a:gd name="T24" fmla="*/ 10 w 161"/>
                      <a:gd name="T25" fmla="*/ 13 h 154"/>
                      <a:gd name="T26" fmla="*/ 12 w 161"/>
                      <a:gd name="T27" fmla="*/ 17 h 154"/>
                      <a:gd name="T28" fmla="*/ 13 w 161"/>
                      <a:gd name="T29" fmla="*/ 12 h 154"/>
                      <a:gd name="T30" fmla="*/ 16 w 161"/>
                      <a:gd name="T31" fmla="*/ 16 h 154"/>
                      <a:gd name="T32" fmla="*/ 15 w 161"/>
                      <a:gd name="T33" fmla="*/ 11 h 154"/>
                      <a:gd name="T34" fmla="*/ 20 w 161"/>
                      <a:gd name="T35" fmla="*/ 11 h 154"/>
                      <a:gd name="T36" fmla="*/ 16 w 161"/>
                      <a:gd name="T37" fmla="*/ 9 h 154"/>
                      <a:gd name="T38" fmla="*/ 19 w 161"/>
                      <a:gd name="T39" fmla="*/ 7 h 154"/>
                      <a:gd name="T40" fmla="*/ 15 w 161"/>
                      <a:gd name="T41" fmla="*/ 6 h 154"/>
                      <a:gd name="T42" fmla="*/ 17 w 161"/>
                      <a:gd name="T43" fmla="*/ 3 h 154"/>
                      <a:gd name="T44" fmla="*/ 13 w 161"/>
                      <a:gd name="T45" fmla="*/ 4 h 154"/>
                      <a:gd name="T46" fmla="*/ 13 w 161"/>
                      <a:gd name="T47" fmla="*/ 0 h 154"/>
                      <a:gd name="T48" fmla="*/ 10 w 161"/>
                      <a:gd name="T49" fmla="*/ 5 h 15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61" h="154">
                        <a:moveTo>
                          <a:pt x="81" y="42"/>
                        </a:moveTo>
                        <a:lnTo>
                          <a:pt x="62" y="16"/>
                        </a:lnTo>
                        <a:lnTo>
                          <a:pt x="55" y="45"/>
                        </a:lnTo>
                        <a:lnTo>
                          <a:pt x="4" y="16"/>
                        </a:lnTo>
                        <a:lnTo>
                          <a:pt x="35" y="54"/>
                        </a:lnTo>
                        <a:lnTo>
                          <a:pt x="0" y="62"/>
                        </a:lnTo>
                        <a:lnTo>
                          <a:pt x="28" y="85"/>
                        </a:lnTo>
                        <a:lnTo>
                          <a:pt x="2" y="104"/>
                        </a:lnTo>
                        <a:lnTo>
                          <a:pt x="43" y="99"/>
                        </a:lnTo>
                        <a:lnTo>
                          <a:pt x="35" y="126"/>
                        </a:lnTo>
                        <a:lnTo>
                          <a:pt x="57" y="112"/>
                        </a:lnTo>
                        <a:lnTo>
                          <a:pt x="64" y="154"/>
                        </a:lnTo>
                        <a:lnTo>
                          <a:pt x="80" y="107"/>
                        </a:lnTo>
                        <a:lnTo>
                          <a:pt x="99" y="142"/>
                        </a:lnTo>
                        <a:lnTo>
                          <a:pt x="105" y="104"/>
                        </a:lnTo>
                        <a:lnTo>
                          <a:pt x="135" y="130"/>
                        </a:lnTo>
                        <a:lnTo>
                          <a:pt x="126" y="92"/>
                        </a:lnTo>
                        <a:lnTo>
                          <a:pt x="161" y="95"/>
                        </a:lnTo>
                        <a:lnTo>
                          <a:pt x="131" y="74"/>
                        </a:lnTo>
                        <a:lnTo>
                          <a:pt x="157" y="59"/>
                        </a:lnTo>
                        <a:lnTo>
                          <a:pt x="124" y="52"/>
                        </a:lnTo>
                        <a:lnTo>
                          <a:pt x="137" y="31"/>
                        </a:lnTo>
                        <a:lnTo>
                          <a:pt x="105" y="38"/>
                        </a:lnTo>
                        <a:lnTo>
                          <a:pt x="109" y="0"/>
                        </a:lnTo>
                        <a:lnTo>
                          <a:pt x="81" y="42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1" name="Freeform 70"/>
                  <p:cNvSpPr>
                    <a:spLocks/>
                  </p:cNvSpPr>
                  <p:nvPr/>
                </p:nvSpPr>
                <p:spPr bwMode="auto">
                  <a:xfrm>
                    <a:off x="1111" y="2709"/>
                    <a:ext cx="77" cy="74"/>
                  </a:xfrm>
                  <a:custGeom>
                    <a:avLst/>
                    <a:gdLst>
                      <a:gd name="T0" fmla="*/ 10 w 153"/>
                      <a:gd name="T1" fmla="*/ 5 h 146"/>
                      <a:gd name="T2" fmla="*/ 8 w 153"/>
                      <a:gd name="T3" fmla="*/ 2 h 146"/>
                      <a:gd name="T4" fmla="*/ 7 w 153"/>
                      <a:gd name="T5" fmla="*/ 6 h 146"/>
                      <a:gd name="T6" fmla="*/ 1 w 153"/>
                      <a:gd name="T7" fmla="*/ 2 h 146"/>
                      <a:gd name="T8" fmla="*/ 4 w 153"/>
                      <a:gd name="T9" fmla="*/ 7 h 146"/>
                      <a:gd name="T10" fmla="*/ 0 w 153"/>
                      <a:gd name="T11" fmla="*/ 8 h 146"/>
                      <a:gd name="T12" fmla="*/ 4 w 153"/>
                      <a:gd name="T13" fmla="*/ 10 h 146"/>
                      <a:gd name="T14" fmla="*/ 1 w 153"/>
                      <a:gd name="T15" fmla="*/ 13 h 146"/>
                      <a:gd name="T16" fmla="*/ 5 w 153"/>
                      <a:gd name="T17" fmla="*/ 12 h 146"/>
                      <a:gd name="T18" fmla="*/ 5 w 153"/>
                      <a:gd name="T19" fmla="*/ 16 h 146"/>
                      <a:gd name="T20" fmla="*/ 7 w 153"/>
                      <a:gd name="T21" fmla="*/ 14 h 146"/>
                      <a:gd name="T22" fmla="*/ 8 w 153"/>
                      <a:gd name="T23" fmla="*/ 19 h 146"/>
                      <a:gd name="T24" fmla="*/ 10 w 153"/>
                      <a:gd name="T25" fmla="*/ 13 h 146"/>
                      <a:gd name="T26" fmla="*/ 12 w 153"/>
                      <a:gd name="T27" fmla="*/ 17 h 146"/>
                      <a:gd name="T28" fmla="*/ 13 w 153"/>
                      <a:gd name="T29" fmla="*/ 13 h 146"/>
                      <a:gd name="T30" fmla="*/ 17 w 153"/>
                      <a:gd name="T31" fmla="*/ 16 h 146"/>
                      <a:gd name="T32" fmla="*/ 15 w 153"/>
                      <a:gd name="T33" fmla="*/ 12 h 146"/>
                      <a:gd name="T34" fmla="*/ 20 w 153"/>
                      <a:gd name="T35" fmla="*/ 12 h 146"/>
                      <a:gd name="T36" fmla="*/ 16 w 153"/>
                      <a:gd name="T37" fmla="*/ 9 h 146"/>
                      <a:gd name="T38" fmla="*/ 19 w 153"/>
                      <a:gd name="T39" fmla="*/ 7 h 146"/>
                      <a:gd name="T40" fmla="*/ 15 w 153"/>
                      <a:gd name="T41" fmla="*/ 7 h 146"/>
                      <a:gd name="T42" fmla="*/ 17 w 153"/>
                      <a:gd name="T43" fmla="*/ 4 h 146"/>
                      <a:gd name="T44" fmla="*/ 13 w 153"/>
                      <a:gd name="T45" fmla="*/ 5 h 146"/>
                      <a:gd name="T46" fmla="*/ 13 w 153"/>
                      <a:gd name="T47" fmla="*/ 0 h 146"/>
                      <a:gd name="T48" fmla="*/ 10 w 153"/>
                      <a:gd name="T49" fmla="*/ 5 h 14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53" h="146">
                        <a:moveTo>
                          <a:pt x="77" y="39"/>
                        </a:moveTo>
                        <a:lnTo>
                          <a:pt x="60" y="15"/>
                        </a:lnTo>
                        <a:lnTo>
                          <a:pt x="51" y="43"/>
                        </a:lnTo>
                        <a:lnTo>
                          <a:pt x="3" y="15"/>
                        </a:lnTo>
                        <a:lnTo>
                          <a:pt x="32" y="51"/>
                        </a:lnTo>
                        <a:lnTo>
                          <a:pt x="0" y="58"/>
                        </a:lnTo>
                        <a:lnTo>
                          <a:pt x="27" y="79"/>
                        </a:lnTo>
                        <a:lnTo>
                          <a:pt x="1" y="100"/>
                        </a:lnTo>
                        <a:lnTo>
                          <a:pt x="39" y="95"/>
                        </a:lnTo>
                        <a:lnTo>
                          <a:pt x="34" y="120"/>
                        </a:lnTo>
                        <a:lnTo>
                          <a:pt x="55" y="107"/>
                        </a:lnTo>
                        <a:lnTo>
                          <a:pt x="60" y="146"/>
                        </a:lnTo>
                        <a:lnTo>
                          <a:pt x="76" y="101"/>
                        </a:lnTo>
                        <a:lnTo>
                          <a:pt x="95" y="134"/>
                        </a:lnTo>
                        <a:lnTo>
                          <a:pt x="100" y="98"/>
                        </a:lnTo>
                        <a:lnTo>
                          <a:pt x="129" y="122"/>
                        </a:lnTo>
                        <a:lnTo>
                          <a:pt x="120" y="88"/>
                        </a:lnTo>
                        <a:lnTo>
                          <a:pt x="153" y="91"/>
                        </a:lnTo>
                        <a:lnTo>
                          <a:pt x="126" y="70"/>
                        </a:lnTo>
                        <a:lnTo>
                          <a:pt x="150" y="55"/>
                        </a:lnTo>
                        <a:lnTo>
                          <a:pt x="119" y="50"/>
                        </a:lnTo>
                        <a:lnTo>
                          <a:pt x="131" y="31"/>
                        </a:lnTo>
                        <a:lnTo>
                          <a:pt x="101" y="36"/>
                        </a:lnTo>
                        <a:lnTo>
                          <a:pt x="103" y="0"/>
                        </a:lnTo>
                        <a:lnTo>
                          <a:pt x="77" y="3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2" name="Freeform 71"/>
                  <p:cNvSpPr>
                    <a:spLocks/>
                  </p:cNvSpPr>
                  <p:nvPr/>
                </p:nvSpPr>
                <p:spPr bwMode="auto">
                  <a:xfrm>
                    <a:off x="1113" y="2711"/>
                    <a:ext cx="73" cy="70"/>
                  </a:xfrm>
                  <a:custGeom>
                    <a:avLst/>
                    <a:gdLst>
                      <a:gd name="T0" fmla="*/ 9 w 147"/>
                      <a:gd name="T1" fmla="*/ 5 h 140"/>
                      <a:gd name="T2" fmla="*/ 7 w 147"/>
                      <a:gd name="T3" fmla="*/ 2 h 140"/>
                      <a:gd name="T4" fmla="*/ 6 w 147"/>
                      <a:gd name="T5" fmla="*/ 6 h 140"/>
                      <a:gd name="T6" fmla="*/ 0 w 147"/>
                      <a:gd name="T7" fmla="*/ 2 h 140"/>
                      <a:gd name="T8" fmla="*/ 3 w 147"/>
                      <a:gd name="T9" fmla="*/ 7 h 140"/>
                      <a:gd name="T10" fmla="*/ 0 w 147"/>
                      <a:gd name="T11" fmla="*/ 7 h 140"/>
                      <a:gd name="T12" fmla="*/ 3 w 147"/>
                      <a:gd name="T13" fmla="*/ 10 h 140"/>
                      <a:gd name="T14" fmla="*/ 0 w 147"/>
                      <a:gd name="T15" fmla="*/ 12 h 140"/>
                      <a:gd name="T16" fmla="*/ 4 w 147"/>
                      <a:gd name="T17" fmla="*/ 12 h 140"/>
                      <a:gd name="T18" fmla="*/ 4 w 147"/>
                      <a:gd name="T19" fmla="*/ 15 h 140"/>
                      <a:gd name="T20" fmla="*/ 6 w 147"/>
                      <a:gd name="T21" fmla="*/ 13 h 140"/>
                      <a:gd name="T22" fmla="*/ 7 w 147"/>
                      <a:gd name="T23" fmla="*/ 18 h 140"/>
                      <a:gd name="T24" fmla="*/ 9 w 147"/>
                      <a:gd name="T25" fmla="*/ 13 h 140"/>
                      <a:gd name="T26" fmla="*/ 11 w 147"/>
                      <a:gd name="T27" fmla="*/ 16 h 140"/>
                      <a:gd name="T28" fmla="*/ 12 w 147"/>
                      <a:gd name="T29" fmla="*/ 12 h 140"/>
                      <a:gd name="T30" fmla="*/ 15 w 147"/>
                      <a:gd name="T31" fmla="*/ 15 h 140"/>
                      <a:gd name="T32" fmla="*/ 14 w 147"/>
                      <a:gd name="T33" fmla="*/ 11 h 140"/>
                      <a:gd name="T34" fmla="*/ 18 w 147"/>
                      <a:gd name="T35" fmla="*/ 11 h 140"/>
                      <a:gd name="T36" fmla="*/ 14 w 147"/>
                      <a:gd name="T37" fmla="*/ 9 h 140"/>
                      <a:gd name="T38" fmla="*/ 17 w 147"/>
                      <a:gd name="T39" fmla="*/ 7 h 140"/>
                      <a:gd name="T40" fmla="*/ 14 w 147"/>
                      <a:gd name="T41" fmla="*/ 6 h 140"/>
                      <a:gd name="T42" fmla="*/ 15 w 147"/>
                      <a:gd name="T43" fmla="*/ 4 h 140"/>
                      <a:gd name="T44" fmla="*/ 12 w 147"/>
                      <a:gd name="T45" fmla="*/ 5 h 140"/>
                      <a:gd name="T46" fmla="*/ 12 w 147"/>
                      <a:gd name="T47" fmla="*/ 0 h 140"/>
                      <a:gd name="T48" fmla="*/ 9 w 147"/>
                      <a:gd name="T49" fmla="*/ 5 h 14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47" h="140">
                        <a:moveTo>
                          <a:pt x="74" y="38"/>
                        </a:moveTo>
                        <a:lnTo>
                          <a:pt x="57" y="16"/>
                        </a:lnTo>
                        <a:lnTo>
                          <a:pt x="50" y="41"/>
                        </a:lnTo>
                        <a:lnTo>
                          <a:pt x="4" y="16"/>
                        </a:lnTo>
                        <a:lnTo>
                          <a:pt x="31" y="50"/>
                        </a:lnTo>
                        <a:lnTo>
                          <a:pt x="0" y="55"/>
                        </a:lnTo>
                        <a:lnTo>
                          <a:pt x="26" y="76"/>
                        </a:lnTo>
                        <a:lnTo>
                          <a:pt x="2" y="95"/>
                        </a:lnTo>
                        <a:lnTo>
                          <a:pt x="38" y="90"/>
                        </a:lnTo>
                        <a:lnTo>
                          <a:pt x="33" y="114"/>
                        </a:lnTo>
                        <a:lnTo>
                          <a:pt x="52" y="102"/>
                        </a:lnTo>
                        <a:lnTo>
                          <a:pt x="59" y="140"/>
                        </a:lnTo>
                        <a:lnTo>
                          <a:pt x="73" y="97"/>
                        </a:lnTo>
                        <a:lnTo>
                          <a:pt x="90" y="128"/>
                        </a:lnTo>
                        <a:lnTo>
                          <a:pt x="97" y="93"/>
                        </a:lnTo>
                        <a:lnTo>
                          <a:pt x="124" y="117"/>
                        </a:lnTo>
                        <a:lnTo>
                          <a:pt x="116" y="85"/>
                        </a:lnTo>
                        <a:lnTo>
                          <a:pt x="147" y="86"/>
                        </a:lnTo>
                        <a:lnTo>
                          <a:pt x="119" y="67"/>
                        </a:lnTo>
                        <a:lnTo>
                          <a:pt x="143" y="54"/>
                        </a:lnTo>
                        <a:lnTo>
                          <a:pt x="114" y="48"/>
                        </a:lnTo>
                        <a:lnTo>
                          <a:pt x="126" y="29"/>
                        </a:lnTo>
                        <a:lnTo>
                          <a:pt x="97" y="35"/>
                        </a:lnTo>
                        <a:lnTo>
                          <a:pt x="100" y="0"/>
                        </a:lnTo>
                        <a:lnTo>
                          <a:pt x="74" y="3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3" name="Freeform 72"/>
                  <p:cNvSpPr>
                    <a:spLocks/>
                  </p:cNvSpPr>
                  <p:nvPr/>
                </p:nvSpPr>
                <p:spPr bwMode="auto">
                  <a:xfrm>
                    <a:off x="1115" y="2713"/>
                    <a:ext cx="70" cy="66"/>
                  </a:xfrm>
                  <a:custGeom>
                    <a:avLst/>
                    <a:gdLst>
                      <a:gd name="T0" fmla="*/ 9 w 139"/>
                      <a:gd name="T1" fmla="*/ 5 h 132"/>
                      <a:gd name="T2" fmla="*/ 7 w 139"/>
                      <a:gd name="T3" fmla="*/ 2 h 132"/>
                      <a:gd name="T4" fmla="*/ 6 w 139"/>
                      <a:gd name="T5" fmla="*/ 5 h 132"/>
                      <a:gd name="T6" fmla="*/ 1 w 139"/>
                      <a:gd name="T7" fmla="*/ 2 h 132"/>
                      <a:gd name="T8" fmla="*/ 4 w 139"/>
                      <a:gd name="T9" fmla="*/ 6 h 132"/>
                      <a:gd name="T10" fmla="*/ 0 w 139"/>
                      <a:gd name="T11" fmla="*/ 7 h 132"/>
                      <a:gd name="T12" fmla="*/ 3 w 139"/>
                      <a:gd name="T13" fmla="*/ 9 h 132"/>
                      <a:gd name="T14" fmla="*/ 1 w 139"/>
                      <a:gd name="T15" fmla="*/ 12 h 132"/>
                      <a:gd name="T16" fmla="*/ 5 w 139"/>
                      <a:gd name="T17" fmla="*/ 11 h 132"/>
                      <a:gd name="T18" fmla="*/ 4 w 139"/>
                      <a:gd name="T19" fmla="*/ 14 h 132"/>
                      <a:gd name="T20" fmla="*/ 7 w 139"/>
                      <a:gd name="T21" fmla="*/ 12 h 132"/>
                      <a:gd name="T22" fmla="*/ 7 w 139"/>
                      <a:gd name="T23" fmla="*/ 17 h 132"/>
                      <a:gd name="T24" fmla="*/ 9 w 139"/>
                      <a:gd name="T25" fmla="*/ 12 h 132"/>
                      <a:gd name="T26" fmla="*/ 11 w 139"/>
                      <a:gd name="T27" fmla="*/ 16 h 132"/>
                      <a:gd name="T28" fmla="*/ 12 w 139"/>
                      <a:gd name="T29" fmla="*/ 12 h 132"/>
                      <a:gd name="T30" fmla="*/ 15 w 139"/>
                      <a:gd name="T31" fmla="*/ 14 h 132"/>
                      <a:gd name="T32" fmla="*/ 14 w 139"/>
                      <a:gd name="T33" fmla="*/ 10 h 132"/>
                      <a:gd name="T34" fmla="*/ 18 w 139"/>
                      <a:gd name="T35" fmla="*/ 11 h 132"/>
                      <a:gd name="T36" fmla="*/ 15 w 139"/>
                      <a:gd name="T37" fmla="*/ 8 h 132"/>
                      <a:gd name="T38" fmla="*/ 17 w 139"/>
                      <a:gd name="T39" fmla="*/ 7 h 132"/>
                      <a:gd name="T40" fmla="*/ 14 w 139"/>
                      <a:gd name="T41" fmla="*/ 6 h 132"/>
                      <a:gd name="T42" fmla="*/ 15 w 139"/>
                      <a:gd name="T43" fmla="*/ 4 h 132"/>
                      <a:gd name="T44" fmla="*/ 12 w 139"/>
                      <a:gd name="T45" fmla="*/ 4 h 132"/>
                      <a:gd name="T46" fmla="*/ 12 w 139"/>
                      <a:gd name="T47" fmla="*/ 0 h 132"/>
                      <a:gd name="T48" fmla="*/ 9 w 139"/>
                      <a:gd name="T49" fmla="*/ 5 h 13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39" h="132">
                        <a:moveTo>
                          <a:pt x="70" y="36"/>
                        </a:moveTo>
                        <a:lnTo>
                          <a:pt x="55" y="13"/>
                        </a:lnTo>
                        <a:lnTo>
                          <a:pt x="48" y="39"/>
                        </a:lnTo>
                        <a:lnTo>
                          <a:pt x="3" y="13"/>
                        </a:lnTo>
                        <a:lnTo>
                          <a:pt x="29" y="46"/>
                        </a:lnTo>
                        <a:lnTo>
                          <a:pt x="0" y="53"/>
                        </a:lnTo>
                        <a:lnTo>
                          <a:pt x="24" y="72"/>
                        </a:lnTo>
                        <a:lnTo>
                          <a:pt x="1" y="89"/>
                        </a:lnTo>
                        <a:lnTo>
                          <a:pt x="36" y="86"/>
                        </a:lnTo>
                        <a:lnTo>
                          <a:pt x="31" y="108"/>
                        </a:lnTo>
                        <a:lnTo>
                          <a:pt x="50" y="96"/>
                        </a:lnTo>
                        <a:lnTo>
                          <a:pt x="55" y="132"/>
                        </a:lnTo>
                        <a:lnTo>
                          <a:pt x="69" y="91"/>
                        </a:lnTo>
                        <a:lnTo>
                          <a:pt x="86" y="122"/>
                        </a:lnTo>
                        <a:lnTo>
                          <a:pt x="91" y="89"/>
                        </a:lnTo>
                        <a:lnTo>
                          <a:pt x="117" y="112"/>
                        </a:lnTo>
                        <a:lnTo>
                          <a:pt x="110" y="79"/>
                        </a:lnTo>
                        <a:lnTo>
                          <a:pt x="139" y="82"/>
                        </a:lnTo>
                        <a:lnTo>
                          <a:pt x="113" y="63"/>
                        </a:lnTo>
                        <a:lnTo>
                          <a:pt x="136" y="50"/>
                        </a:lnTo>
                        <a:lnTo>
                          <a:pt x="108" y="44"/>
                        </a:lnTo>
                        <a:lnTo>
                          <a:pt x="119" y="27"/>
                        </a:lnTo>
                        <a:lnTo>
                          <a:pt x="91" y="32"/>
                        </a:lnTo>
                        <a:lnTo>
                          <a:pt x="94" y="0"/>
                        </a:lnTo>
                        <a:lnTo>
                          <a:pt x="70" y="36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4" name="Freeform 73"/>
                  <p:cNvSpPr>
                    <a:spLocks/>
                  </p:cNvSpPr>
                  <p:nvPr/>
                </p:nvSpPr>
                <p:spPr bwMode="auto">
                  <a:xfrm>
                    <a:off x="1116" y="2714"/>
                    <a:ext cx="68" cy="64"/>
                  </a:xfrm>
                  <a:custGeom>
                    <a:avLst/>
                    <a:gdLst>
                      <a:gd name="T0" fmla="*/ 9 w 135"/>
                      <a:gd name="T1" fmla="*/ 5 h 128"/>
                      <a:gd name="T2" fmla="*/ 7 w 135"/>
                      <a:gd name="T3" fmla="*/ 2 h 128"/>
                      <a:gd name="T4" fmla="*/ 6 w 135"/>
                      <a:gd name="T5" fmla="*/ 5 h 128"/>
                      <a:gd name="T6" fmla="*/ 1 w 135"/>
                      <a:gd name="T7" fmla="*/ 2 h 128"/>
                      <a:gd name="T8" fmla="*/ 4 w 135"/>
                      <a:gd name="T9" fmla="*/ 6 h 128"/>
                      <a:gd name="T10" fmla="*/ 0 w 135"/>
                      <a:gd name="T11" fmla="*/ 7 h 128"/>
                      <a:gd name="T12" fmla="*/ 3 w 135"/>
                      <a:gd name="T13" fmla="*/ 9 h 128"/>
                      <a:gd name="T14" fmla="*/ 0 w 135"/>
                      <a:gd name="T15" fmla="*/ 11 h 128"/>
                      <a:gd name="T16" fmla="*/ 5 w 135"/>
                      <a:gd name="T17" fmla="*/ 11 h 128"/>
                      <a:gd name="T18" fmla="*/ 4 w 135"/>
                      <a:gd name="T19" fmla="*/ 13 h 128"/>
                      <a:gd name="T20" fmla="*/ 6 w 135"/>
                      <a:gd name="T21" fmla="*/ 12 h 128"/>
                      <a:gd name="T22" fmla="*/ 7 w 135"/>
                      <a:gd name="T23" fmla="*/ 16 h 128"/>
                      <a:gd name="T24" fmla="*/ 9 w 135"/>
                      <a:gd name="T25" fmla="*/ 11 h 128"/>
                      <a:gd name="T26" fmla="*/ 11 w 135"/>
                      <a:gd name="T27" fmla="*/ 15 h 128"/>
                      <a:gd name="T28" fmla="*/ 11 w 135"/>
                      <a:gd name="T29" fmla="*/ 11 h 128"/>
                      <a:gd name="T30" fmla="*/ 14 w 135"/>
                      <a:gd name="T31" fmla="*/ 14 h 128"/>
                      <a:gd name="T32" fmla="*/ 14 w 135"/>
                      <a:gd name="T33" fmla="*/ 10 h 128"/>
                      <a:gd name="T34" fmla="*/ 17 w 135"/>
                      <a:gd name="T35" fmla="*/ 10 h 128"/>
                      <a:gd name="T36" fmla="*/ 14 w 135"/>
                      <a:gd name="T37" fmla="*/ 8 h 128"/>
                      <a:gd name="T38" fmla="*/ 17 w 135"/>
                      <a:gd name="T39" fmla="*/ 6 h 128"/>
                      <a:gd name="T40" fmla="*/ 13 w 135"/>
                      <a:gd name="T41" fmla="*/ 6 h 128"/>
                      <a:gd name="T42" fmla="*/ 15 w 135"/>
                      <a:gd name="T43" fmla="*/ 4 h 128"/>
                      <a:gd name="T44" fmla="*/ 11 w 135"/>
                      <a:gd name="T45" fmla="*/ 4 h 128"/>
                      <a:gd name="T46" fmla="*/ 12 w 135"/>
                      <a:gd name="T47" fmla="*/ 0 h 128"/>
                      <a:gd name="T48" fmla="*/ 9 w 135"/>
                      <a:gd name="T49" fmla="*/ 5 h 12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35" h="128">
                        <a:moveTo>
                          <a:pt x="67" y="34"/>
                        </a:moveTo>
                        <a:lnTo>
                          <a:pt x="52" y="14"/>
                        </a:lnTo>
                        <a:lnTo>
                          <a:pt x="45" y="36"/>
                        </a:lnTo>
                        <a:lnTo>
                          <a:pt x="2" y="14"/>
                        </a:lnTo>
                        <a:lnTo>
                          <a:pt x="28" y="45"/>
                        </a:lnTo>
                        <a:lnTo>
                          <a:pt x="0" y="50"/>
                        </a:lnTo>
                        <a:lnTo>
                          <a:pt x="24" y="69"/>
                        </a:lnTo>
                        <a:lnTo>
                          <a:pt x="0" y="86"/>
                        </a:lnTo>
                        <a:lnTo>
                          <a:pt x="35" y="81"/>
                        </a:lnTo>
                        <a:lnTo>
                          <a:pt x="29" y="104"/>
                        </a:lnTo>
                        <a:lnTo>
                          <a:pt x="48" y="91"/>
                        </a:lnTo>
                        <a:lnTo>
                          <a:pt x="54" y="128"/>
                        </a:lnTo>
                        <a:lnTo>
                          <a:pt x="66" y="88"/>
                        </a:lnTo>
                        <a:lnTo>
                          <a:pt x="81" y="116"/>
                        </a:lnTo>
                        <a:lnTo>
                          <a:pt x="86" y="85"/>
                        </a:lnTo>
                        <a:lnTo>
                          <a:pt x="112" y="105"/>
                        </a:lnTo>
                        <a:lnTo>
                          <a:pt x="105" y="76"/>
                        </a:lnTo>
                        <a:lnTo>
                          <a:pt x="135" y="78"/>
                        </a:lnTo>
                        <a:lnTo>
                          <a:pt x="109" y="62"/>
                        </a:lnTo>
                        <a:lnTo>
                          <a:pt x="131" y="48"/>
                        </a:lnTo>
                        <a:lnTo>
                          <a:pt x="104" y="43"/>
                        </a:lnTo>
                        <a:lnTo>
                          <a:pt x="114" y="26"/>
                        </a:lnTo>
                        <a:lnTo>
                          <a:pt x="88" y="31"/>
                        </a:lnTo>
                        <a:lnTo>
                          <a:pt x="90" y="0"/>
                        </a:lnTo>
                        <a:lnTo>
                          <a:pt x="67" y="3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5" name="Freeform 74"/>
                  <p:cNvSpPr>
                    <a:spLocks/>
                  </p:cNvSpPr>
                  <p:nvPr/>
                </p:nvSpPr>
                <p:spPr bwMode="auto">
                  <a:xfrm>
                    <a:off x="1118" y="2716"/>
                    <a:ext cx="64" cy="61"/>
                  </a:xfrm>
                  <a:custGeom>
                    <a:avLst/>
                    <a:gdLst>
                      <a:gd name="T0" fmla="*/ 8 w 128"/>
                      <a:gd name="T1" fmla="*/ 5 h 121"/>
                      <a:gd name="T2" fmla="*/ 7 w 128"/>
                      <a:gd name="T3" fmla="*/ 2 h 121"/>
                      <a:gd name="T4" fmla="*/ 6 w 128"/>
                      <a:gd name="T5" fmla="*/ 5 h 121"/>
                      <a:gd name="T6" fmla="*/ 1 w 128"/>
                      <a:gd name="T7" fmla="*/ 2 h 121"/>
                      <a:gd name="T8" fmla="*/ 4 w 128"/>
                      <a:gd name="T9" fmla="*/ 6 h 121"/>
                      <a:gd name="T10" fmla="*/ 0 w 128"/>
                      <a:gd name="T11" fmla="*/ 7 h 121"/>
                      <a:gd name="T12" fmla="*/ 3 w 128"/>
                      <a:gd name="T13" fmla="*/ 9 h 121"/>
                      <a:gd name="T14" fmla="*/ 0 w 128"/>
                      <a:gd name="T15" fmla="*/ 11 h 121"/>
                      <a:gd name="T16" fmla="*/ 5 w 128"/>
                      <a:gd name="T17" fmla="*/ 10 h 121"/>
                      <a:gd name="T18" fmla="*/ 4 w 128"/>
                      <a:gd name="T19" fmla="*/ 13 h 121"/>
                      <a:gd name="T20" fmla="*/ 6 w 128"/>
                      <a:gd name="T21" fmla="*/ 11 h 121"/>
                      <a:gd name="T22" fmla="*/ 7 w 128"/>
                      <a:gd name="T23" fmla="*/ 16 h 121"/>
                      <a:gd name="T24" fmla="*/ 8 w 128"/>
                      <a:gd name="T25" fmla="*/ 11 h 121"/>
                      <a:gd name="T26" fmla="*/ 10 w 128"/>
                      <a:gd name="T27" fmla="*/ 14 h 121"/>
                      <a:gd name="T28" fmla="*/ 11 w 128"/>
                      <a:gd name="T29" fmla="*/ 11 h 121"/>
                      <a:gd name="T30" fmla="*/ 14 w 128"/>
                      <a:gd name="T31" fmla="*/ 13 h 121"/>
                      <a:gd name="T32" fmla="*/ 13 w 128"/>
                      <a:gd name="T33" fmla="*/ 9 h 121"/>
                      <a:gd name="T34" fmla="*/ 16 w 128"/>
                      <a:gd name="T35" fmla="*/ 10 h 121"/>
                      <a:gd name="T36" fmla="*/ 13 w 128"/>
                      <a:gd name="T37" fmla="*/ 8 h 121"/>
                      <a:gd name="T38" fmla="*/ 16 w 128"/>
                      <a:gd name="T39" fmla="*/ 6 h 121"/>
                      <a:gd name="T40" fmla="*/ 13 w 128"/>
                      <a:gd name="T41" fmla="*/ 5 h 121"/>
                      <a:gd name="T42" fmla="*/ 14 w 128"/>
                      <a:gd name="T43" fmla="*/ 4 h 121"/>
                      <a:gd name="T44" fmla="*/ 11 w 128"/>
                      <a:gd name="T45" fmla="*/ 4 h 121"/>
                      <a:gd name="T46" fmla="*/ 11 w 128"/>
                      <a:gd name="T47" fmla="*/ 0 h 121"/>
                      <a:gd name="T48" fmla="*/ 8 w 128"/>
                      <a:gd name="T49" fmla="*/ 5 h 121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28" h="121">
                        <a:moveTo>
                          <a:pt x="64" y="33"/>
                        </a:moveTo>
                        <a:lnTo>
                          <a:pt x="49" y="12"/>
                        </a:lnTo>
                        <a:lnTo>
                          <a:pt x="44" y="35"/>
                        </a:lnTo>
                        <a:lnTo>
                          <a:pt x="2" y="12"/>
                        </a:lnTo>
                        <a:lnTo>
                          <a:pt x="28" y="42"/>
                        </a:lnTo>
                        <a:lnTo>
                          <a:pt x="0" y="49"/>
                        </a:lnTo>
                        <a:lnTo>
                          <a:pt x="23" y="66"/>
                        </a:lnTo>
                        <a:lnTo>
                          <a:pt x="0" y="82"/>
                        </a:lnTo>
                        <a:lnTo>
                          <a:pt x="33" y="78"/>
                        </a:lnTo>
                        <a:lnTo>
                          <a:pt x="28" y="99"/>
                        </a:lnTo>
                        <a:lnTo>
                          <a:pt x="45" y="87"/>
                        </a:lnTo>
                        <a:lnTo>
                          <a:pt x="51" y="121"/>
                        </a:lnTo>
                        <a:lnTo>
                          <a:pt x="63" y="83"/>
                        </a:lnTo>
                        <a:lnTo>
                          <a:pt x="78" y="111"/>
                        </a:lnTo>
                        <a:lnTo>
                          <a:pt x="83" y="82"/>
                        </a:lnTo>
                        <a:lnTo>
                          <a:pt x="107" y="101"/>
                        </a:lnTo>
                        <a:lnTo>
                          <a:pt x="99" y="71"/>
                        </a:lnTo>
                        <a:lnTo>
                          <a:pt x="128" y="75"/>
                        </a:lnTo>
                        <a:lnTo>
                          <a:pt x="104" y="59"/>
                        </a:lnTo>
                        <a:lnTo>
                          <a:pt x="125" y="45"/>
                        </a:lnTo>
                        <a:lnTo>
                          <a:pt x="99" y="40"/>
                        </a:lnTo>
                        <a:lnTo>
                          <a:pt x="109" y="25"/>
                        </a:lnTo>
                        <a:lnTo>
                          <a:pt x="83" y="30"/>
                        </a:lnTo>
                        <a:lnTo>
                          <a:pt x="87" y="0"/>
                        </a:lnTo>
                        <a:lnTo>
                          <a:pt x="64" y="3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6" name="Freeform 75"/>
                  <p:cNvSpPr>
                    <a:spLocks/>
                  </p:cNvSpPr>
                  <p:nvPr/>
                </p:nvSpPr>
                <p:spPr bwMode="auto">
                  <a:xfrm>
                    <a:off x="1120" y="2718"/>
                    <a:ext cx="60" cy="57"/>
                  </a:xfrm>
                  <a:custGeom>
                    <a:avLst/>
                    <a:gdLst>
                      <a:gd name="T0" fmla="*/ 7 w 121"/>
                      <a:gd name="T1" fmla="*/ 4 h 114"/>
                      <a:gd name="T2" fmla="*/ 5 w 121"/>
                      <a:gd name="T3" fmla="*/ 2 h 114"/>
                      <a:gd name="T4" fmla="*/ 5 w 121"/>
                      <a:gd name="T5" fmla="*/ 5 h 114"/>
                      <a:gd name="T6" fmla="*/ 0 w 121"/>
                      <a:gd name="T7" fmla="*/ 2 h 114"/>
                      <a:gd name="T8" fmla="*/ 3 w 121"/>
                      <a:gd name="T9" fmla="*/ 5 h 114"/>
                      <a:gd name="T10" fmla="*/ 0 w 121"/>
                      <a:gd name="T11" fmla="*/ 6 h 114"/>
                      <a:gd name="T12" fmla="*/ 2 w 121"/>
                      <a:gd name="T13" fmla="*/ 8 h 114"/>
                      <a:gd name="T14" fmla="*/ 0 w 121"/>
                      <a:gd name="T15" fmla="*/ 10 h 114"/>
                      <a:gd name="T16" fmla="*/ 3 w 121"/>
                      <a:gd name="T17" fmla="*/ 9 h 114"/>
                      <a:gd name="T18" fmla="*/ 3 w 121"/>
                      <a:gd name="T19" fmla="*/ 12 h 114"/>
                      <a:gd name="T20" fmla="*/ 5 w 121"/>
                      <a:gd name="T21" fmla="*/ 11 h 114"/>
                      <a:gd name="T22" fmla="*/ 5 w 121"/>
                      <a:gd name="T23" fmla="*/ 15 h 114"/>
                      <a:gd name="T24" fmla="*/ 7 w 121"/>
                      <a:gd name="T25" fmla="*/ 10 h 114"/>
                      <a:gd name="T26" fmla="*/ 9 w 121"/>
                      <a:gd name="T27" fmla="*/ 13 h 114"/>
                      <a:gd name="T28" fmla="*/ 9 w 121"/>
                      <a:gd name="T29" fmla="*/ 10 h 114"/>
                      <a:gd name="T30" fmla="*/ 12 w 121"/>
                      <a:gd name="T31" fmla="*/ 12 h 114"/>
                      <a:gd name="T32" fmla="*/ 11 w 121"/>
                      <a:gd name="T33" fmla="*/ 9 h 114"/>
                      <a:gd name="T34" fmla="*/ 15 w 121"/>
                      <a:gd name="T35" fmla="*/ 9 h 114"/>
                      <a:gd name="T36" fmla="*/ 12 w 121"/>
                      <a:gd name="T37" fmla="*/ 7 h 114"/>
                      <a:gd name="T38" fmla="*/ 14 w 121"/>
                      <a:gd name="T39" fmla="*/ 6 h 114"/>
                      <a:gd name="T40" fmla="*/ 11 w 121"/>
                      <a:gd name="T41" fmla="*/ 5 h 114"/>
                      <a:gd name="T42" fmla="*/ 12 w 121"/>
                      <a:gd name="T43" fmla="*/ 3 h 114"/>
                      <a:gd name="T44" fmla="*/ 9 w 121"/>
                      <a:gd name="T45" fmla="*/ 4 h 114"/>
                      <a:gd name="T46" fmla="*/ 10 w 121"/>
                      <a:gd name="T47" fmla="*/ 0 h 114"/>
                      <a:gd name="T48" fmla="*/ 7 w 121"/>
                      <a:gd name="T49" fmla="*/ 4 h 11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21" h="114">
                        <a:moveTo>
                          <a:pt x="60" y="31"/>
                        </a:moveTo>
                        <a:lnTo>
                          <a:pt x="47" y="12"/>
                        </a:lnTo>
                        <a:lnTo>
                          <a:pt x="40" y="33"/>
                        </a:lnTo>
                        <a:lnTo>
                          <a:pt x="2" y="12"/>
                        </a:lnTo>
                        <a:lnTo>
                          <a:pt x="26" y="40"/>
                        </a:lnTo>
                        <a:lnTo>
                          <a:pt x="0" y="45"/>
                        </a:lnTo>
                        <a:lnTo>
                          <a:pt x="21" y="62"/>
                        </a:lnTo>
                        <a:lnTo>
                          <a:pt x="0" y="76"/>
                        </a:lnTo>
                        <a:lnTo>
                          <a:pt x="31" y="72"/>
                        </a:lnTo>
                        <a:lnTo>
                          <a:pt x="26" y="91"/>
                        </a:lnTo>
                        <a:lnTo>
                          <a:pt x="43" y="81"/>
                        </a:lnTo>
                        <a:lnTo>
                          <a:pt x="47" y="114"/>
                        </a:lnTo>
                        <a:lnTo>
                          <a:pt x="59" y="78"/>
                        </a:lnTo>
                        <a:lnTo>
                          <a:pt x="74" y="103"/>
                        </a:lnTo>
                        <a:lnTo>
                          <a:pt x="78" y="76"/>
                        </a:lnTo>
                        <a:lnTo>
                          <a:pt x="100" y="95"/>
                        </a:lnTo>
                        <a:lnTo>
                          <a:pt x="93" y="67"/>
                        </a:lnTo>
                        <a:lnTo>
                          <a:pt x="121" y="69"/>
                        </a:lnTo>
                        <a:lnTo>
                          <a:pt x="98" y="55"/>
                        </a:lnTo>
                        <a:lnTo>
                          <a:pt x="117" y="43"/>
                        </a:lnTo>
                        <a:lnTo>
                          <a:pt x="93" y="38"/>
                        </a:lnTo>
                        <a:lnTo>
                          <a:pt x="102" y="22"/>
                        </a:lnTo>
                        <a:lnTo>
                          <a:pt x="79" y="27"/>
                        </a:lnTo>
                        <a:lnTo>
                          <a:pt x="81" y="0"/>
                        </a:lnTo>
                        <a:lnTo>
                          <a:pt x="60" y="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7" name="Freeform 76"/>
                  <p:cNvSpPr>
                    <a:spLocks/>
                  </p:cNvSpPr>
                  <p:nvPr/>
                </p:nvSpPr>
                <p:spPr bwMode="auto">
                  <a:xfrm>
                    <a:off x="1122" y="2720"/>
                    <a:ext cx="57" cy="53"/>
                  </a:xfrm>
                  <a:custGeom>
                    <a:avLst/>
                    <a:gdLst>
                      <a:gd name="T0" fmla="*/ 8 w 114"/>
                      <a:gd name="T1" fmla="*/ 3 h 107"/>
                      <a:gd name="T2" fmla="*/ 6 w 114"/>
                      <a:gd name="T3" fmla="*/ 1 h 107"/>
                      <a:gd name="T4" fmla="*/ 5 w 114"/>
                      <a:gd name="T5" fmla="*/ 3 h 107"/>
                      <a:gd name="T6" fmla="*/ 1 w 114"/>
                      <a:gd name="T7" fmla="*/ 1 h 107"/>
                      <a:gd name="T8" fmla="*/ 4 w 114"/>
                      <a:gd name="T9" fmla="*/ 4 h 107"/>
                      <a:gd name="T10" fmla="*/ 0 w 114"/>
                      <a:gd name="T11" fmla="*/ 5 h 107"/>
                      <a:gd name="T12" fmla="*/ 3 w 114"/>
                      <a:gd name="T13" fmla="*/ 7 h 107"/>
                      <a:gd name="T14" fmla="*/ 0 w 114"/>
                      <a:gd name="T15" fmla="*/ 9 h 107"/>
                      <a:gd name="T16" fmla="*/ 4 w 114"/>
                      <a:gd name="T17" fmla="*/ 8 h 107"/>
                      <a:gd name="T18" fmla="*/ 4 w 114"/>
                      <a:gd name="T19" fmla="*/ 10 h 107"/>
                      <a:gd name="T20" fmla="*/ 5 w 114"/>
                      <a:gd name="T21" fmla="*/ 9 h 107"/>
                      <a:gd name="T22" fmla="*/ 6 w 114"/>
                      <a:gd name="T23" fmla="*/ 13 h 107"/>
                      <a:gd name="T24" fmla="*/ 7 w 114"/>
                      <a:gd name="T25" fmla="*/ 9 h 107"/>
                      <a:gd name="T26" fmla="*/ 9 w 114"/>
                      <a:gd name="T27" fmla="*/ 12 h 107"/>
                      <a:gd name="T28" fmla="*/ 10 w 114"/>
                      <a:gd name="T29" fmla="*/ 8 h 107"/>
                      <a:gd name="T30" fmla="*/ 12 w 114"/>
                      <a:gd name="T31" fmla="*/ 11 h 107"/>
                      <a:gd name="T32" fmla="*/ 11 w 114"/>
                      <a:gd name="T33" fmla="*/ 8 h 107"/>
                      <a:gd name="T34" fmla="*/ 15 w 114"/>
                      <a:gd name="T35" fmla="*/ 8 h 107"/>
                      <a:gd name="T36" fmla="*/ 12 w 114"/>
                      <a:gd name="T37" fmla="*/ 6 h 107"/>
                      <a:gd name="T38" fmla="*/ 14 w 114"/>
                      <a:gd name="T39" fmla="*/ 5 h 107"/>
                      <a:gd name="T40" fmla="*/ 11 w 114"/>
                      <a:gd name="T41" fmla="*/ 4 h 107"/>
                      <a:gd name="T42" fmla="*/ 13 w 114"/>
                      <a:gd name="T43" fmla="*/ 2 h 107"/>
                      <a:gd name="T44" fmla="*/ 10 w 114"/>
                      <a:gd name="T45" fmla="*/ 3 h 107"/>
                      <a:gd name="T46" fmla="*/ 10 w 114"/>
                      <a:gd name="T47" fmla="*/ 0 h 107"/>
                      <a:gd name="T48" fmla="*/ 8 w 114"/>
                      <a:gd name="T49" fmla="*/ 3 h 10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14" h="107">
                        <a:moveTo>
                          <a:pt x="57" y="30"/>
                        </a:moveTo>
                        <a:lnTo>
                          <a:pt x="44" y="12"/>
                        </a:lnTo>
                        <a:lnTo>
                          <a:pt x="38" y="31"/>
                        </a:lnTo>
                        <a:lnTo>
                          <a:pt x="2" y="12"/>
                        </a:lnTo>
                        <a:lnTo>
                          <a:pt x="25" y="38"/>
                        </a:lnTo>
                        <a:lnTo>
                          <a:pt x="0" y="42"/>
                        </a:lnTo>
                        <a:lnTo>
                          <a:pt x="19" y="57"/>
                        </a:lnTo>
                        <a:lnTo>
                          <a:pt x="0" y="73"/>
                        </a:lnTo>
                        <a:lnTo>
                          <a:pt x="30" y="69"/>
                        </a:lnTo>
                        <a:lnTo>
                          <a:pt x="25" y="87"/>
                        </a:lnTo>
                        <a:lnTo>
                          <a:pt x="40" y="76"/>
                        </a:lnTo>
                        <a:lnTo>
                          <a:pt x="45" y="107"/>
                        </a:lnTo>
                        <a:lnTo>
                          <a:pt x="56" y="73"/>
                        </a:lnTo>
                        <a:lnTo>
                          <a:pt x="69" y="97"/>
                        </a:lnTo>
                        <a:lnTo>
                          <a:pt x="75" y="71"/>
                        </a:lnTo>
                        <a:lnTo>
                          <a:pt x="95" y="88"/>
                        </a:lnTo>
                        <a:lnTo>
                          <a:pt x="88" y="64"/>
                        </a:lnTo>
                        <a:lnTo>
                          <a:pt x="114" y="66"/>
                        </a:lnTo>
                        <a:lnTo>
                          <a:pt x="92" y="52"/>
                        </a:lnTo>
                        <a:lnTo>
                          <a:pt x="111" y="40"/>
                        </a:lnTo>
                        <a:lnTo>
                          <a:pt x="88" y="37"/>
                        </a:lnTo>
                        <a:lnTo>
                          <a:pt x="97" y="23"/>
                        </a:lnTo>
                        <a:lnTo>
                          <a:pt x="75" y="26"/>
                        </a:lnTo>
                        <a:lnTo>
                          <a:pt x="76" y="0"/>
                        </a:lnTo>
                        <a:lnTo>
                          <a:pt x="57" y="3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8" name="Freeform 77"/>
                  <p:cNvSpPr>
                    <a:spLocks/>
                  </p:cNvSpPr>
                  <p:nvPr/>
                </p:nvSpPr>
                <p:spPr bwMode="auto">
                  <a:xfrm>
                    <a:off x="1123" y="2721"/>
                    <a:ext cx="54" cy="51"/>
                  </a:xfrm>
                  <a:custGeom>
                    <a:avLst/>
                    <a:gdLst>
                      <a:gd name="T0" fmla="*/ 7 w 107"/>
                      <a:gd name="T1" fmla="*/ 3 h 104"/>
                      <a:gd name="T2" fmla="*/ 6 w 107"/>
                      <a:gd name="T3" fmla="*/ 1 h 104"/>
                      <a:gd name="T4" fmla="*/ 5 w 107"/>
                      <a:gd name="T5" fmla="*/ 3 h 104"/>
                      <a:gd name="T6" fmla="*/ 1 w 107"/>
                      <a:gd name="T7" fmla="*/ 1 h 104"/>
                      <a:gd name="T8" fmla="*/ 3 w 107"/>
                      <a:gd name="T9" fmla="*/ 4 h 104"/>
                      <a:gd name="T10" fmla="*/ 0 w 107"/>
                      <a:gd name="T11" fmla="*/ 5 h 104"/>
                      <a:gd name="T12" fmla="*/ 3 w 107"/>
                      <a:gd name="T13" fmla="*/ 6 h 104"/>
                      <a:gd name="T14" fmla="*/ 0 w 107"/>
                      <a:gd name="T15" fmla="*/ 8 h 104"/>
                      <a:gd name="T16" fmla="*/ 4 w 107"/>
                      <a:gd name="T17" fmla="*/ 8 h 104"/>
                      <a:gd name="T18" fmla="*/ 3 w 107"/>
                      <a:gd name="T19" fmla="*/ 10 h 104"/>
                      <a:gd name="T20" fmla="*/ 5 w 107"/>
                      <a:gd name="T21" fmla="*/ 9 h 104"/>
                      <a:gd name="T22" fmla="*/ 6 w 107"/>
                      <a:gd name="T23" fmla="*/ 12 h 104"/>
                      <a:gd name="T24" fmla="*/ 7 w 107"/>
                      <a:gd name="T25" fmla="*/ 8 h 104"/>
                      <a:gd name="T26" fmla="*/ 9 w 107"/>
                      <a:gd name="T27" fmla="*/ 11 h 104"/>
                      <a:gd name="T28" fmla="*/ 9 w 107"/>
                      <a:gd name="T29" fmla="*/ 8 h 104"/>
                      <a:gd name="T30" fmla="*/ 12 w 107"/>
                      <a:gd name="T31" fmla="*/ 10 h 104"/>
                      <a:gd name="T32" fmla="*/ 11 w 107"/>
                      <a:gd name="T33" fmla="*/ 7 h 104"/>
                      <a:gd name="T34" fmla="*/ 14 w 107"/>
                      <a:gd name="T35" fmla="*/ 7 h 104"/>
                      <a:gd name="T36" fmla="*/ 11 w 107"/>
                      <a:gd name="T37" fmla="*/ 6 h 104"/>
                      <a:gd name="T38" fmla="*/ 13 w 107"/>
                      <a:gd name="T39" fmla="*/ 5 h 104"/>
                      <a:gd name="T40" fmla="*/ 11 w 107"/>
                      <a:gd name="T41" fmla="*/ 4 h 104"/>
                      <a:gd name="T42" fmla="*/ 12 w 107"/>
                      <a:gd name="T43" fmla="*/ 2 h 104"/>
                      <a:gd name="T44" fmla="*/ 9 w 107"/>
                      <a:gd name="T45" fmla="*/ 3 h 104"/>
                      <a:gd name="T46" fmla="*/ 9 w 107"/>
                      <a:gd name="T47" fmla="*/ 0 h 104"/>
                      <a:gd name="T48" fmla="*/ 7 w 107"/>
                      <a:gd name="T49" fmla="*/ 3 h 10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07" h="104">
                        <a:moveTo>
                          <a:pt x="53" y="28"/>
                        </a:moveTo>
                        <a:lnTo>
                          <a:pt x="41" y="10"/>
                        </a:lnTo>
                        <a:lnTo>
                          <a:pt x="36" y="29"/>
                        </a:lnTo>
                        <a:lnTo>
                          <a:pt x="2" y="10"/>
                        </a:lnTo>
                        <a:lnTo>
                          <a:pt x="22" y="36"/>
                        </a:lnTo>
                        <a:lnTo>
                          <a:pt x="0" y="41"/>
                        </a:lnTo>
                        <a:lnTo>
                          <a:pt x="19" y="55"/>
                        </a:lnTo>
                        <a:lnTo>
                          <a:pt x="0" y="69"/>
                        </a:lnTo>
                        <a:lnTo>
                          <a:pt x="27" y="66"/>
                        </a:lnTo>
                        <a:lnTo>
                          <a:pt x="22" y="85"/>
                        </a:lnTo>
                        <a:lnTo>
                          <a:pt x="38" y="74"/>
                        </a:lnTo>
                        <a:lnTo>
                          <a:pt x="41" y="104"/>
                        </a:lnTo>
                        <a:lnTo>
                          <a:pt x="52" y="71"/>
                        </a:lnTo>
                        <a:lnTo>
                          <a:pt x="65" y="93"/>
                        </a:lnTo>
                        <a:lnTo>
                          <a:pt x="69" y="69"/>
                        </a:lnTo>
                        <a:lnTo>
                          <a:pt x="90" y="86"/>
                        </a:lnTo>
                        <a:lnTo>
                          <a:pt x="83" y="62"/>
                        </a:lnTo>
                        <a:lnTo>
                          <a:pt x="107" y="64"/>
                        </a:lnTo>
                        <a:lnTo>
                          <a:pt x="86" y="50"/>
                        </a:lnTo>
                        <a:lnTo>
                          <a:pt x="103" y="40"/>
                        </a:lnTo>
                        <a:lnTo>
                          <a:pt x="83" y="35"/>
                        </a:lnTo>
                        <a:lnTo>
                          <a:pt x="90" y="21"/>
                        </a:lnTo>
                        <a:lnTo>
                          <a:pt x="69" y="26"/>
                        </a:lnTo>
                        <a:lnTo>
                          <a:pt x="72" y="0"/>
                        </a:lnTo>
                        <a:lnTo>
                          <a:pt x="53" y="2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79" name="Freeform 78"/>
                  <p:cNvSpPr>
                    <a:spLocks/>
                  </p:cNvSpPr>
                  <p:nvPr/>
                </p:nvSpPr>
                <p:spPr bwMode="auto">
                  <a:xfrm>
                    <a:off x="1125" y="2722"/>
                    <a:ext cx="50" cy="49"/>
                  </a:xfrm>
                  <a:custGeom>
                    <a:avLst/>
                    <a:gdLst>
                      <a:gd name="T0" fmla="*/ 7 w 100"/>
                      <a:gd name="T1" fmla="*/ 4 h 97"/>
                      <a:gd name="T2" fmla="*/ 5 w 100"/>
                      <a:gd name="T3" fmla="*/ 2 h 97"/>
                      <a:gd name="T4" fmla="*/ 5 w 100"/>
                      <a:gd name="T5" fmla="*/ 4 h 97"/>
                      <a:gd name="T6" fmla="*/ 1 w 100"/>
                      <a:gd name="T7" fmla="*/ 2 h 97"/>
                      <a:gd name="T8" fmla="*/ 3 w 100"/>
                      <a:gd name="T9" fmla="*/ 5 h 97"/>
                      <a:gd name="T10" fmla="*/ 0 w 100"/>
                      <a:gd name="T11" fmla="*/ 5 h 97"/>
                      <a:gd name="T12" fmla="*/ 3 w 100"/>
                      <a:gd name="T13" fmla="*/ 7 h 97"/>
                      <a:gd name="T14" fmla="*/ 0 w 100"/>
                      <a:gd name="T15" fmla="*/ 9 h 97"/>
                      <a:gd name="T16" fmla="*/ 4 w 100"/>
                      <a:gd name="T17" fmla="*/ 8 h 97"/>
                      <a:gd name="T18" fmla="*/ 3 w 100"/>
                      <a:gd name="T19" fmla="*/ 10 h 97"/>
                      <a:gd name="T20" fmla="*/ 5 w 100"/>
                      <a:gd name="T21" fmla="*/ 9 h 97"/>
                      <a:gd name="T22" fmla="*/ 5 w 100"/>
                      <a:gd name="T23" fmla="*/ 13 h 97"/>
                      <a:gd name="T24" fmla="*/ 7 w 100"/>
                      <a:gd name="T25" fmla="*/ 9 h 97"/>
                      <a:gd name="T26" fmla="*/ 8 w 100"/>
                      <a:gd name="T27" fmla="*/ 12 h 97"/>
                      <a:gd name="T28" fmla="*/ 8 w 100"/>
                      <a:gd name="T29" fmla="*/ 8 h 97"/>
                      <a:gd name="T30" fmla="*/ 11 w 100"/>
                      <a:gd name="T31" fmla="*/ 10 h 97"/>
                      <a:gd name="T32" fmla="*/ 10 w 100"/>
                      <a:gd name="T33" fmla="*/ 8 h 97"/>
                      <a:gd name="T34" fmla="*/ 13 w 100"/>
                      <a:gd name="T35" fmla="*/ 8 h 97"/>
                      <a:gd name="T36" fmla="*/ 11 w 100"/>
                      <a:gd name="T37" fmla="*/ 6 h 97"/>
                      <a:gd name="T38" fmla="*/ 13 w 100"/>
                      <a:gd name="T39" fmla="*/ 5 h 97"/>
                      <a:gd name="T40" fmla="*/ 10 w 100"/>
                      <a:gd name="T41" fmla="*/ 5 h 97"/>
                      <a:gd name="T42" fmla="*/ 11 w 100"/>
                      <a:gd name="T43" fmla="*/ 3 h 97"/>
                      <a:gd name="T44" fmla="*/ 9 w 100"/>
                      <a:gd name="T45" fmla="*/ 4 h 97"/>
                      <a:gd name="T46" fmla="*/ 9 w 100"/>
                      <a:gd name="T47" fmla="*/ 0 h 97"/>
                      <a:gd name="T48" fmla="*/ 7 w 100"/>
                      <a:gd name="T49" fmla="*/ 4 h 9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00" h="97">
                        <a:moveTo>
                          <a:pt x="50" y="26"/>
                        </a:moveTo>
                        <a:lnTo>
                          <a:pt x="38" y="11"/>
                        </a:lnTo>
                        <a:lnTo>
                          <a:pt x="33" y="28"/>
                        </a:lnTo>
                        <a:lnTo>
                          <a:pt x="2" y="11"/>
                        </a:lnTo>
                        <a:lnTo>
                          <a:pt x="21" y="35"/>
                        </a:lnTo>
                        <a:lnTo>
                          <a:pt x="0" y="38"/>
                        </a:lnTo>
                        <a:lnTo>
                          <a:pt x="18" y="52"/>
                        </a:lnTo>
                        <a:lnTo>
                          <a:pt x="0" y="66"/>
                        </a:lnTo>
                        <a:lnTo>
                          <a:pt x="26" y="63"/>
                        </a:lnTo>
                        <a:lnTo>
                          <a:pt x="23" y="78"/>
                        </a:lnTo>
                        <a:lnTo>
                          <a:pt x="37" y="70"/>
                        </a:lnTo>
                        <a:lnTo>
                          <a:pt x="40" y="97"/>
                        </a:lnTo>
                        <a:lnTo>
                          <a:pt x="49" y="66"/>
                        </a:lnTo>
                        <a:lnTo>
                          <a:pt x="61" y="89"/>
                        </a:lnTo>
                        <a:lnTo>
                          <a:pt x="64" y="64"/>
                        </a:lnTo>
                        <a:lnTo>
                          <a:pt x="83" y="80"/>
                        </a:lnTo>
                        <a:lnTo>
                          <a:pt x="78" y="57"/>
                        </a:lnTo>
                        <a:lnTo>
                          <a:pt x="100" y="59"/>
                        </a:lnTo>
                        <a:lnTo>
                          <a:pt x="81" y="47"/>
                        </a:lnTo>
                        <a:lnTo>
                          <a:pt x="97" y="37"/>
                        </a:lnTo>
                        <a:lnTo>
                          <a:pt x="78" y="33"/>
                        </a:lnTo>
                        <a:lnTo>
                          <a:pt x="85" y="19"/>
                        </a:lnTo>
                        <a:lnTo>
                          <a:pt x="66" y="25"/>
                        </a:lnTo>
                        <a:lnTo>
                          <a:pt x="68" y="0"/>
                        </a:lnTo>
                        <a:lnTo>
                          <a:pt x="50" y="26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80" name="Freeform 79"/>
                  <p:cNvSpPr>
                    <a:spLocks/>
                  </p:cNvSpPr>
                  <p:nvPr/>
                </p:nvSpPr>
                <p:spPr bwMode="auto">
                  <a:xfrm>
                    <a:off x="1127" y="2724"/>
                    <a:ext cx="46" cy="45"/>
                  </a:xfrm>
                  <a:custGeom>
                    <a:avLst/>
                    <a:gdLst>
                      <a:gd name="T0" fmla="*/ 5 w 93"/>
                      <a:gd name="T1" fmla="*/ 3 h 90"/>
                      <a:gd name="T2" fmla="*/ 4 w 93"/>
                      <a:gd name="T3" fmla="*/ 2 h 90"/>
                      <a:gd name="T4" fmla="*/ 3 w 93"/>
                      <a:gd name="T5" fmla="*/ 4 h 90"/>
                      <a:gd name="T6" fmla="*/ 0 w 93"/>
                      <a:gd name="T7" fmla="*/ 2 h 90"/>
                      <a:gd name="T8" fmla="*/ 2 w 93"/>
                      <a:gd name="T9" fmla="*/ 4 h 90"/>
                      <a:gd name="T10" fmla="*/ 0 w 93"/>
                      <a:gd name="T11" fmla="*/ 5 h 90"/>
                      <a:gd name="T12" fmla="*/ 1 w 93"/>
                      <a:gd name="T13" fmla="*/ 6 h 90"/>
                      <a:gd name="T14" fmla="*/ 0 w 93"/>
                      <a:gd name="T15" fmla="*/ 8 h 90"/>
                      <a:gd name="T16" fmla="*/ 3 w 93"/>
                      <a:gd name="T17" fmla="*/ 8 h 90"/>
                      <a:gd name="T18" fmla="*/ 2 w 93"/>
                      <a:gd name="T19" fmla="*/ 9 h 90"/>
                      <a:gd name="T20" fmla="*/ 4 w 93"/>
                      <a:gd name="T21" fmla="*/ 8 h 90"/>
                      <a:gd name="T22" fmla="*/ 4 w 93"/>
                      <a:gd name="T23" fmla="*/ 12 h 90"/>
                      <a:gd name="T24" fmla="*/ 5 w 93"/>
                      <a:gd name="T25" fmla="*/ 8 h 90"/>
                      <a:gd name="T26" fmla="*/ 7 w 93"/>
                      <a:gd name="T27" fmla="*/ 11 h 90"/>
                      <a:gd name="T28" fmla="*/ 7 w 93"/>
                      <a:gd name="T29" fmla="*/ 8 h 90"/>
                      <a:gd name="T30" fmla="*/ 9 w 93"/>
                      <a:gd name="T31" fmla="*/ 10 h 90"/>
                      <a:gd name="T32" fmla="*/ 9 w 93"/>
                      <a:gd name="T33" fmla="*/ 7 h 90"/>
                      <a:gd name="T34" fmla="*/ 11 w 93"/>
                      <a:gd name="T35" fmla="*/ 7 h 90"/>
                      <a:gd name="T36" fmla="*/ 9 w 93"/>
                      <a:gd name="T37" fmla="*/ 6 h 90"/>
                      <a:gd name="T38" fmla="*/ 11 w 93"/>
                      <a:gd name="T39" fmla="*/ 5 h 90"/>
                      <a:gd name="T40" fmla="*/ 9 w 93"/>
                      <a:gd name="T41" fmla="*/ 4 h 90"/>
                      <a:gd name="T42" fmla="*/ 9 w 93"/>
                      <a:gd name="T43" fmla="*/ 3 h 90"/>
                      <a:gd name="T44" fmla="*/ 7 w 93"/>
                      <a:gd name="T45" fmla="*/ 3 h 90"/>
                      <a:gd name="T46" fmla="*/ 7 w 93"/>
                      <a:gd name="T47" fmla="*/ 0 h 90"/>
                      <a:gd name="T48" fmla="*/ 5 w 93"/>
                      <a:gd name="T49" fmla="*/ 3 h 9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93" h="90">
                        <a:moveTo>
                          <a:pt x="46" y="24"/>
                        </a:moveTo>
                        <a:lnTo>
                          <a:pt x="36" y="9"/>
                        </a:lnTo>
                        <a:lnTo>
                          <a:pt x="31" y="26"/>
                        </a:lnTo>
                        <a:lnTo>
                          <a:pt x="1" y="9"/>
                        </a:lnTo>
                        <a:lnTo>
                          <a:pt x="19" y="31"/>
                        </a:lnTo>
                        <a:lnTo>
                          <a:pt x="0" y="36"/>
                        </a:lnTo>
                        <a:lnTo>
                          <a:pt x="15" y="48"/>
                        </a:lnTo>
                        <a:lnTo>
                          <a:pt x="0" y="60"/>
                        </a:lnTo>
                        <a:lnTo>
                          <a:pt x="24" y="57"/>
                        </a:lnTo>
                        <a:lnTo>
                          <a:pt x="20" y="72"/>
                        </a:lnTo>
                        <a:lnTo>
                          <a:pt x="33" y="64"/>
                        </a:lnTo>
                        <a:lnTo>
                          <a:pt x="36" y="90"/>
                        </a:lnTo>
                        <a:lnTo>
                          <a:pt x="45" y="62"/>
                        </a:lnTo>
                        <a:lnTo>
                          <a:pt x="57" y="81"/>
                        </a:lnTo>
                        <a:lnTo>
                          <a:pt x="60" y="60"/>
                        </a:lnTo>
                        <a:lnTo>
                          <a:pt x="77" y="74"/>
                        </a:lnTo>
                        <a:lnTo>
                          <a:pt x="72" y="53"/>
                        </a:lnTo>
                        <a:lnTo>
                          <a:pt x="93" y="55"/>
                        </a:lnTo>
                        <a:lnTo>
                          <a:pt x="76" y="43"/>
                        </a:lnTo>
                        <a:lnTo>
                          <a:pt x="89" y="34"/>
                        </a:lnTo>
                        <a:lnTo>
                          <a:pt x="72" y="29"/>
                        </a:lnTo>
                        <a:lnTo>
                          <a:pt x="79" y="19"/>
                        </a:lnTo>
                        <a:lnTo>
                          <a:pt x="60" y="22"/>
                        </a:lnTo>
                        <a:lnTo>
                          <a:pt x="62" y="0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81" name="Freeform 80"/>
                  <p:cNvSpPr>
                    <a:spLocks/>
                  </p:cNvSpPr>
                  <p:nvPr/>
                </p:nvSpPr>
                <p:spPr bwMode="auto">
                  <a:xfrm>
                    <a:off x="1129" y="2726"/>
                    <a:ext cx="43" cy="41"/>
                  </a:xfrm>
                  <a:custGeom>
                    <a:avLst/>
                    <a:gdLst>
                      <a:gd name="T0" fmla="*/ 6 w 86"/>
                      <a:gd name="T1" fmla="*/ 2 h 83"/>
                      <a:gd name="T2" fmla="*/ 5 w 86"/>
                      <a:gd name="T3" fmla="*/ 1 h 83"/>
                      <a:gd name="T4" fmla="*/ 4 w 86"/>
                      <a:gd name="T5" fmla="*/ 3 h 83"/>
                      <a:gd name="T6" fmla="*/ 1 w 86"/>
                      <a:gd name="T7" fmla="*/ 1 h 83"/>
                      <a:gd name="T8" fmla="*/ 3 w 86"/>
                      <a:gd name="T9" fmla="*/ 3 h 83"/>
                      <a:gd name="T10" fmla="*/ 0 w 86"/>
                      <a:gd name="T11" fmla="*/ 4 h 83"/>
                      <a:gd name="T12" fmla="*/ 2 w 86"/>
                      <a:gd name="T13" fmla="*/ 5 h 83"/>
                      <a:gd name="T14" fmla="*/ 0 w 86"/>
                      <a:gd name="T15" fmla="*/ 7 h 83"/>
                      <a:gd name="T16" fmla="*/ 3 w 86"/>
                      <a:gd name="T17" fmla="*/ 6 h 83"/>
                      <a:gd name="T18" fmla="*/ 3 w 86"/>
                      <a:gd name="T19" fmla="*/ 8 h 83"/>
                      <a:gd name="T20" fmla="*/ 4 w 86"/>
                      <a:gd name="T21" fmla="*/ 7 h 83"/>
                      <a:gd name="T22" fmla="*/ 5 w 86"/>
                      <a:gd name="T23" fmla="*/ 10 h 83"/>
                      <a:gd name="T24" fmla="*/ 6 w 86"/>
                      <a:gd name="T25" fmla="*/ 7 h 83"/>
                      <a:gd name="T26" fmla="*/ 7 w 86"/>
                      <a:gd name="T27" fmla="*/ 9 h 83"/>
                      <a:gd name="T28" fmla="*/ 7 w 86"/>
                      <a:gd name="T29" fmla="*/ 7 h 83"/>
                      <a:gd name="T30" fmla="*/ 10 w 86"/>
                      <a:gd name="T31" fmla="*/ 8 h 83"/>
                      <a:gd name="T32" fmla="*/ 9 w 86"/>
                      <a:gd name="T33" fmla="*/ 6 h 83"/>
                      <a:gd name="T34" fmla="*/ 11 w 86"/>
                      <a:gd name="T35" fmla="*/ 6 h 83"/>
                      <a:gd name="T36" fmla="*/ 9 w 86"/>
                      <a:gd name="T37" fmla="*/ 5 h 83"/>
                      <a:gd name="T38" fmla="*/ 11 w 86"/>
                      <a:gd name="T39" fmla="*/ 3 h 83"/>
                      <a:gd name="T40" fmla="*/ 9 w 86"/>
                      <a:gd name="T41" fmla="*/ 3 h 83"/>
                      <a:gd name="T42" fmla="*/ 10 w 86"/>
                      <a:gd name="T43" fmla="*/ 2 h 83"/>
                      <a:gd name="T44" fmla="*/ 8 w 86"/>
                      <a:gd name="T45" fmla="*/ 2 h 83"/>
                      <a:gd name="T46" fmla="*/ 8 w 86"/>
                      <a:gd name="T47" fmla="*/ 0 h 83"/>
                      <a:gd name="T48" fmla="*/ 6 w 86"/>
                      <a:gd name="T49" fmla="*/ 2 h 83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86" h="83">
                        <a:moveTo>
                          <a:pt x="43" y="23"/>
                        </a:moveTo>
                        <a:lnTo>
                          <a:pt x="33" y="9"/>
                        </a:lnTo>
                        <a:lnTo>
                          <a:pt x="30" y="25"/>
                        </a:lnTo>
                        <a:lnTo>
                          <a:pt x="2" y="9"/>
                        </a:lnTo>
                        <a:lnTo>
                          <a:pt x="19" y="30"/>
                        </a:lnTo>
                        <a:lnTo>
                          <a:pt x="0" y="33"/>
                        </a:lnTo>
                        <a:lnTo>
                          <a:pt x="16" y="45"/>
                        </a:lnTo>
                        <a:lnTo>
                          <a:pt x="0" y="56"/>
                        </a:lnTo>
                        <a:lnTo>
                          <a:pt x="23" y="54"/>
                        </a:lnTo>
                        <a:lnTo>
                          <a:pt x="19" y="68"/>
                        </a:lnTo>
                        <a:lnTo>
                          <a:pt x="31" y="59"/>
                        </a:lnTo>
                        <a:lnTo>
                          <a:pt x="35" y="83"/>
                        </a:lnTo>
                        <a:lnTo>
                          <a:pt x="42" y="57"/>
                        </a:lnTo>
                        <a:lnTo>
                          <a:pt x="52" y="76"/>
                        </a:lnTo>
                        <a:lnTo>
                          <a:pt x="55" y="56"/>
                        </a:lnTo>
                        <a:lnTo>
                          <a:pt x="73" y="69"/>
                        </a:lnTo>
                        <a:lnTo>
                          <a:pt x="67" y="49"/>
                        </a:lnTo>
                        <a:lnTo>
                          <a:pt x="86" y="50"/>
                        </a:lnTo>
                        <a:lnTo>
                          <a:pt x="69" y="40"/>
                        </a:lnTo>
                        <a:lnTo>
                          <a:pt x="83" y="31"/>
                        </a:lnTo>
                        <a:lnTo>
                          <a:pt x="67" y="28"/>
                        </a:lnTo>
                        <a:lnTo>
                          <a:pt x="73" y="18"/>
                        </a:lnTo>
                        <a:lnTo>
                          <a:pt x="57" y="21"/>
                        </a:lnTo>
                        <a:lnTo>
                          <a:pt x="59" y="0"/>
                        </a:lnTo>
                        <a:lnTo>
                          <a:pt x="43" y="2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82" name="Freeform 81"/>
                  <p:cNvSpPr>
                    <a:spLocks/>
                  </p:cNvSpPr>
                  <p:nvPr/>
                </p:nvSpPr>
                <p:spPr bwMode="auto">
                  <a:xfrm>
                    <a:off x="1130" y="2727"/>
                    <a:ext cx="40" cy="38"/>
                  </a:xfrm>
                  <a:custGeom>
                    <a:avLst/>
                    <a:gdLst>
                      <a:gd name="T0" fmla="*/ 5 w 79"/>
                      <a:gd name="T1" fmla="*/ 3 h 76"/>
                      <a:gd name="T2" fmla="*/ 4 w 79"/>
                      <a:gd name="T3" fmla="*/ 1 h 76"/>
                      <a:gd name="T4" fmla="*/ 4 w 79"/>
                      <a:gd name="T5" fmla="*/ 3 h 76"/>
                      <a:gd name="T6" fmla="*/ 1 w 79"/>
                      <a:gd name="T7" fmla="*/ 1 h 76"/>
                      <a:gd name="T8" fmla="*/ 3 w 79"/>
                      <a:gd name="T9" fmla="*/ 4 h 76"/>
                      <a:gd name="T10" fmla="*/ 0 w 79"/>
                      <a:gd name="T11" fmla="*/ 4 h 76"/>
                      <a:gd name="T12" fmla="*/ 2 w 79"/>
                      <a:gd name="T13" fmla="*/ 6 h 76"/>
                      <a:gd name="T14" fmla="*/ 0 w 79"/>
                      <a:gd name="T15" fmla="*/ 7 h 76"/>
                      <a:gd name="T16" fmla="*/ 3 w 79"/>
                      <a:gd name="T17" fmla="*/ 6 h 76"/>
                      <a:gd name="T18" fmla="*/ 3 w 79"/>
                      <a:gd name="T19" fmla="*/ 8 h 76"/>
                      <a:gd name="T20" fmla="*/ 4 w 79"/>
                      <a:gd name="T21" fmla="*/ 7 h 76"/>
                      <a:gd name="T22" fmla="*/ 4 w 79"/>
                      <a:gd name="T23" fmla="*/ 10 h 76"/>
                      <a:gd name="T24" fmla="*/ 5 w 79"/>
                      <a:gd name="T25" fmla="*/ 7 h 76"/>
                      <a:gd name="T26" fmla="*/ 6 w 79"/>
                      <a:gd name="T27" fmla="*/ 9 h 76"/>
                      <a:gd name="T28" fmla="*/ 7 w 79"/>
                      <a:gd name="T29" fmla="*/ 7 h 76"/>
                      <a:gd name="T30" fmla="*/ 9 w 79"/>
                      <a:gd name="T31" fmla="*/ 8 h 76"/>
                      <a:gd name="T32" fmla="*/ 8 w 79"/>
                      <a:gd name="T33" fmla="*/ 6 h 76"/>
                      <a:gd name="T34" fmla="*/ 10 w 79"/>
                      <a:gd name="T35" fmla="*/ 6 h 76"/>
                      <a:gd name="T36" fmla="*/ 8 w 79"/>
                      <a:gd name="T37" fmla="*/ 5 h 76"/>
                      <a:gd name="T38" fmla="*/ 10 w 79"/>
                      <a:gd name="T39" fmla="*/ 4 h 76"/>
                      <a:gd name="T40" fmla="*/ 8 w 79"/>
                      <a:gd name="T41" fmla="*/ 4 h 76"/>
                      <a:gd name="T42" fmla="*/ 9 w 79"/>
                      <a:gd name="T43" fmla="*/ 2 h 76"/>
                      <a:gd name="T44" fmla="*/ 7 w 79"/>
                      <a:gd name="T45" fmla="*/ 3 h 76"/>
                      <a:gd name="T46" fmla="*/ 7 w 79"/>
                      <a:gd name="T47" fmla="*/ 0 h 76"/>
                      <a:gd name="T48" fmla="*/ 5 w 79"/>
                      <a:gd name="T49" fmla="*/ 3 h 7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79" h="76">
                        <a:moveTo>
                          <a:pt x="39" y="21"/>
                        </a:moveTo>
                        <a:lnTo>
                          <a:pt x="31" y="8"/>
                        </a:lnTo>
                        <a:lnTo>
                          <a:pt x="26" y="22"/>
                        </a:lnTo>
                        <a:lnTo>
                          <a:pt x="1" y="8"/>
                        </a:lnTo>
                        <a:lnTo>
                          <a:pt x="17" y="26"/>
                        </a:lnTo>
                        <a:lnTo>
                          <a:pt x="0" y="29"/>
                        </a:lnTo>
                        <a:lnTo>
                          <a:pt x="13" y="41"/>
                        </a:lnTo>
                        <a:lnTo>
                          <a:pt x="0" y="52"/>
                        </a:lnTo>
                        <a:lnTo>
                          <a:pt x="20" y="48"/>
                        </a:lnTo>
                        <a:lnTo>
                          <a:pt x="17" y="62"/>
                        </a:lnTo>
                        <a:lnTo>
                          <a:pt x="27" y="55"/>
                        </a:lnTo>
                        <a:lnTo>
                          <a:pt x="31" y="76"/>
                        </a:lnTo>
                        <a:lnTo>
                          <a:pt x="38" y="52"/>
                        </a:lnTo>
                        <a:lnTo>
                          <a:pt x="48" y="69"/>
                        </a:lnTo>
                        <a:lnTo>
                          <a:pt x="51" y="50"/>
                        </a:lnTo>
                        <a:lnTo>
                          <a:pt x="65" y="62"/>
                        </a:lnTo>
                        <a:lnTo>
                          <a:pt x="62" y="45"/>
                        </a:lnTo>
                        <a:lnTo>
                          <a:pt x="79" y="46"/>
                        </a:lnTo>
                        <a:lnTo>
                          <a:pt x="63" y="36"/>
                        </a:lnTo>
                        <a:lnTo>
                          <a:pt x="77" y="29"/>
                        </a:lnTo>
                        <a:lnTo>
                          <a:pt x="60" y="26"/>
                        </a:lnTo>
                        <a:lnTo>
                          <a:pt x="67" y="15"/>
                        </a:lnTo>
                        <a:lnTo>
                          <a:pt x="51" y="19"/>
                        </a:lnTo>
                        <a:lnTo>
                          <a:pt x="53" y="0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83" name="Freeform 82"/>
                  <p:cNvSpPr>
                    <a:spLocks/>
                  </p:cNvSpPr>
                  <p:nvPr/>
                </p:nvSpPr>
                <p:spPr bwMode="auto">
                  <a:xfrm>
                    <a:off x="1132" y="2729"/>
                    <a:ext cx="36" cy="35"/>
                  </a:xfrm>
                  <a:custGeom>
                    <a:avLst/>
                    <a:gdLst>
                      <a:gd name="T0" fmla="*/ 4 w 73"/>
                      <a:gd name="T1" fmla="*/ 3 h 69"/>
                      <a:gd name="T2" fmla="*/ 3 w 73"/>
                      <a:gd name="T3" fmla="*/ 1 h 69"/>
                      <a:gd name="T4" fmla="*/ 3 w 73"/>
                      <a:gd name="T5" fmla="*/ 3 h 69"/>
                      <a:gd name="T6" fmla="*/ 0 w 73"/>
                      <a:gd name="T7" fmla="*/ 1 h 69"/>
                      <a:gd name="T8" fmla="*/ 2 w 73"/>
                      <a:gd name="T9" fmla="*/ 3 h 69"/>
                      <a:gd name="T10" fmla="*/ 0 w 73"/>
                      <a:gd name="T11" fmla="*/ 4 h 69"/>
                      <a:gd name="T12" fmla="*/ 1 w 73"/>
                      <a:gd name="T13" fmla="*/ 5 h 69"/>
                      <a:gd name="T14" fmla="*/ 0 w 73"/>
                      <a:gd name="T15" fmla="*/ 6 h 69"/>
                      <a:gd name="T16" fmla="*/ 2 w 73"/>
                      <a:gd name="T17" fmla="*/ 6 h 69"/>
                      <a:gd name="T18" fmla="*/ 2 w 73"/>
                      <a:gd name="T19" fmla="*/ 7 h 69"/>
                      <a:gd name="T20" fmla="*/ 3 w 73"/>
                      <a:gd name="T21" fmla="*/ 7 h 69"/>
                      <a:gd name="T22" fmla="*/ 3 w 73"/>
                      <a:gd name="T23" fmla="*/ 9 h 69"/>
                      <a:gd name="T24" fmla="*/ 4 w 73"/>
                      <a:gd name="T25" fmla="*/ 6 h 69"/>
                      <a:gd name="T26" fmla="*/ 5 w 73"/>
                      <a:gd name="T27" fmla="*/ 8 h 69"/>
                      <a:gd name="T28" fmla="*/ 5 w 73"/>
                      <a:gd name="T29" fmla="*/ 6 h 69"/>
                      <a:gd name="T30" fmla="*/ 7 w 73"/>
                      <a:gd name="T31" fmla="*/ 8 h 69"/>
                      <a:gd name="T32" fmla="*/ 7 w 73"/>
                      <a:gd name="T33" fmla="*/ 6 h 69"/>
                      <a:gd name="T34" fmla="*/ 9 w 73"/>
                      <a:gd name="T35" fmla="*/ 6 h 69"/>
                      <a:gd name="T36" fmla="*/ 7 w 73"/>
                      <a:gd name="T37" fmla="*/ 5 h 69"/>
                      <a:gd name="T38" fmla="*/ 8 w 73"/>
                      <a:gd name="T39" fmla="*/ 4 h 69"/>
                      <a:gd name="T40" fmla="*/ 6 w 73"/>
                      <a:gd name="T41" fmla="*/ 3 h 69"/>
                      <a:gd name="T42" fmla="*/ 7 w 73"/>
                      <a:gd name="T43" fmla="*/ 2 h 69"/>
                      <a:gd name="T44" fmla="*/ 5 w 73"/>
                      <a:gd name="T45" fmla="*/ 3 h 69"/>
                      <a:gd name="T46" fmla="*/ 6 w 73"/>
                      <a:gd name="T47" fmla="*/ 0 h 69"/>
                      <a:gd name="T48" fmla="*/ 4 w 73"/>
                      <a:gd name="T49" fmla="*/ 3 h 69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73" h="69">
                        <a:moveTo>
                          <a:pt x="36" y="19"/>
                        </a:moveTo>
                        <a:lnTo>
                          <a:pt x="28" y="7"/>
                        </a:lnTo>
                        <a:lnTo>
                          <a:pt x="24" y="21"/>
                        </a:lnTo>
                        <a:lnTo>
                          <a:pt x="2" y="7"/>
                        </a:lnTo>
                        <a:lnTo>
                          <a:pt x="16" y="24"/>
                        </a:lnTo>
                        <a:lnTo>
                          <a:pt x="0" y="28"/>
                        </a:lnTo>
                        <a:lnTo>
                          <a:pt x="12" y="38"/>
                        </a:lnTo>
                        <a:lnTo>
                          <a:pt x="0" y="47"/>
                        </a:lnTo>
                        <a:lnTo>
                          <a:pt x="19" y="45"/>
                        </a:lnTo>
                        <a:lnTo>
                          <a:pt x="16" y="56"/>
                        </a:lnTo>
                        <a:lnTo>
                          <a:pt x="26" y="50"/>
                        </a:lnTo>
                        <a:lnTo>
                          <a:pt x="28" y="69"/>
                        </a:lnTo>
                        <a:lnTo>
                          <a:pt x="35" y="47"/>
                        </a:lnTo>
                        <a:lnTo>
                          <a:pt x="45" y="62"/>
                        </a:lnTo>
                        <a:lnTo>
                          <a:pt x="47" y="47"/>
                        </a:lnTo>
                        <a:lnTo>
                          <a:pt x="60" y="57"/>
                        </a:lnTo>
                        <a:lnTo>
                          <a:pt x="57" y="42"/>
                        </a:lnTo>
                        <a:lnTo>
                          <a:pt x="73" y="42"/>
                        </a:lnTo>
                        <a:lnTo>
                          <a:pt x="59" y="33"/>
                        </a:lnTo>
                        <a:lnTo>
                          <a:pt x="71" y="26"/>
                        </a:lnTo>
                        <a:lnTo>
                          <a:pt x="55" y="23"/>
                        </a:lnTo>
                        <a:lnTo>
                          <a:pt x="60" y="14"/>
                        </a:lnTo>
                        <a:lnTo>
                          <a:pt x="47" y="18"/>
                        </a:lnTo>
                        <a:lnTo>
                          <a:pt x="48" y="0"/>
                        </a:lnTo>
                        <a:lnTo>
                          <a:pt x="36" y="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84" name="Freeform 83"/>
                  <p:cNvSpPr>
                    <a:spLocks/>
                  </p:cNvSpPr>
                  <p:nvPr/>
                </p:nvSpPr>
                <p:spPr bwMode="auto">
                  <a:xfrm>
                    <a:off x="1134" y="2731"/>
                    <a:ext cx="33" cy="31"/>
                  </a:xfrm>
                  <a:custGeom>
                    <a:avLst/>
                    <a:gdLst>
                      <a:gd name="T0" fmla="*/ 4 w 65"/>
                      <a:gd name="T1" fmla="*/ 3 h 62"/>
                      <a:gd name="T2" fmla="*/ 4 w 65"/>
                      <a:gd name="T3" fmla="*/ 1 h 62"/>
                      <a:gd name="T4" fmla="*/ 3 w 65"/>
                      <a:gd name="T5" fmla="*/ 3 h 62"/>
                      <a:gd name="T6" fmla="*/ 1 w 65"/>
                      <a:gd name="T7" fmla="*/ 1 h 62"/>
                      <a:gd name="T8" fmla="*/ 2 w 65"/>
                      <a:gd name="T9" fmla="*/ 3 h 62"/>
                      <a:gd name="T10" fmla="*/ 0 w 65"/>
                      <a:gd name="T11" fmla="*/ 3 h 62"/>
                      <a:gd name="T12" fmla="*/ 2 w 65"/>
                      <a:gd name="T13" fmla="*/ 5 h 62"/>
                      <a:gd name="T14" fmla="*/ 0 w 65"/>
                      <a:gd name="T15" fmla="*/ 6 h 62"/>
                      <a:gd name="T16" fmla="*/ 3 w 65"/>
                      <a:gd name="T17" fmla="*/ 5 h 62"/>
                      <a:gd name="T18" fmla="*/ 2 w 65"/>
                      <a:gd name="T19" fmla="*/ 7 h 62"/>
                      <a:gd name="T20" fmla="*/ 3 w 65"/>
                      <a:gd name="T21" fmla="*/ 6 h 62"/>
                      <a:gd name="T22" fmla="*/ 4 w 65"/>
                      <a:gd name="T23" fmla="*/ 8 h 62"/>
                      <a:gd name="T24" fmla="*/ 4 w 65"/>
                      <a:gd name="T25" fmla="*/ 6 h 62"/>
                      <a:gd name="T26" fmla="*/ 5 w 65"/>
                      <a:gd name="T27" fmla="*/ 8 h 62"/>
                      <a:gd name="T28" fmla="*/ 6 w 65"/>
                      <a:gd name="T29" fmla="*/ 6 h 62"/>
                      <a:gd name="T30" fmla="*/ 7 w 65"/>
                      <a:gd name="T31" fmla="*/ 7 h 62"/>
                      <a:gd name="T32" fmla="*/ 7 w 65"/>
                      <a:gd name="T33" fmla="*/ 5 h 62"/>
                      <a:gd name="T34" fmla="*/ 9 w 65"/>
                      <a:gd name="T35" fmla="*/ 5 h 62"/>
                      <a:gd name="T36" fmla="*/ 7 w 65"/>
                      <a:gd name="T37" fmla="*/ 4 h 62"/>
                      <a:gd name="T38" fmla="*/ 8 w 65"/>
                      <a:gd name="T39" fmla="*/ 3 h 62"/>
                      <a:gd name="T40" fmla="*/ 7 w 65"/>
                      <a:gd name="T41" fmla="*/ 3 h 62"/>
                      <a:gd name="T42" fmla="*/ 7 w 65"/>
                      <a:gd name="T43" fmla="*/ 2 h 62"/>
                      <a:gd name="T44" fmla="*/ 6 w 65"/>
                      <a:gd name="T45" fmla="*/ 2 h 62"/>
                      <a:gd name="T46" fmla="*/ 6 w 65"/>
                      <a:gd name="T47" fmla="*/ 0 h 62"/>
                      <a:gd name="T48" fmla="*/ 4 w 65"/>
                      <a:gd name="T49" fmla="*/ 3 h 6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65" h="62">
                        <a:moveTo>
                          <a:pt x="32" y="17"/>
                        </a:moveTo>
                        <a:lnTo>
                          <a:pt x="25" y="7"/>
                        </a:lnTo>
                        <a:lnTo>
                          <a:pt x="22" y="17"/>
                        </a:lnTo>
                        <a:lnTo>
                          <a:pt x="1" y="7"/>
                        </a:lnTo>
                        <a:lnTo>
                          <a:pt x="13" y="22"/>
                        </a:lnTo>
                        <a:lnTo>
                          <a:pt x="0" y="24"/>
                        </a:lnTo>
                        <a:lnTo>
                          <a:pt x="12" y="33"/>
                        </a:lnTo>
                        <a:lnTo>
                          <a:pt x="0" y="41"/>
                        </a:lnTo>
                        <a:lnTo>
                          <a:pt x="17" y="39"/>
                        </a:lnTo>
                        <a:lnTo>
                          <a:pt x="13" y="50"/>
                        </a:lnTo>
                        <a:lnTo>
                          <a:pt x="22" y="45"/>
                        </a:lnTo>
                        <a:lnTo>
                          <a:pt x="25" y="62"/>
                        </a:lnTo>
                        <a:lnTo>
                          <a:pt x="31" y="43"/>
                        </a:lnTo>
                        <a:lnTo>
                          <a:pt x="39" y="57"/>
                        </a:lnTo>
                        <a:lnTo>
                          <a:pt x="43" y="41"/>
                        </a:lnTo>
                        <a:lnTo>
                          <a:pt x="55" y="52"/>
                        </a:lnTo>
                        <a:lnTo>
                          <a:pt x="51" y="36"/>
                        </a:lnTo>
                        <a:lnTo>
                          <a:pt x="65" y="38"/>
                        </a:lnTo>
                        <a:lnTo>
                          <a:pt x="53" y="29"/>
                        </a:lnTo>
                        <a:lnTo>
                          <a:pt x="63" y="24"/>
                        </a:lnTo>
                        <a:lnTo>
                          <a:pt x="50" y="20"/>
                        </a:lnTo>
                        <a:lnTo>
                          <a:pt x="55" y="12"/>
                        </a:lnTo>
                        <a:lnTo>
                          <a:pt x="43" y="15"/>
                        </a:lnTo>
                        <a:lnTo>
                          <a:pt x="43" y="0"/>
                        </a:lnTo>
                        <a:lnTo>
                          <a:pt x="32" y="1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85" name="Freeform 84"/>
                  <p:cNvSpPr>
                    <a:spLocks/>
                  </p:cNvSpPr>
                  <p:nvPr/>
                </p:nvSpPr>
                <p:spPr bwMode="auto">
                  <a:xfrm>
                    <a:off x="1135" y="2733"/>
                    <a:ext cx="30" cy="27"/>
                  </a:xfrm>
                  <a:custGeom>
                    <a:avLst/>
                    <a:gdLst>
                      <a:gd name="T0" fmla="*/ 4 w 59"/>
                      <a:gd name="T1" fmla="*/ 2 h 55"/>
                      <a:gd name="T2" fmla="*/ 3 w 59"/>
                      <a:gd name="T3" fmla="*/ 0 h 55"/>
                      <a:gd name="T4" fmla="*/ 3 w 59"/>
                      <a:gd name="T5" fmla="*/ 2 h 55"/>
                      <a:gd name="T6" fmla="*/ 1 w 59"/>
                      <a:gd name="T7" fmla="*/ 0 h 55"/>
                      <a:gd name="T8" fmla="*/ 2 w 59"/>
                      <a:gd name="T9" fmla="*/ 2 h 55"/>
                      <a:gd name="T10" fmla="*/ 0 w 59"/>
                      <a:gd name="T11" fmla="*/ 2 h 55"/>
                      <a:gd name="T12" fmla="*/ 2 w 59"/>
                      <a:gd name="T13" fmla="*/ 3 h 55"/>
                      <a:gd name="T14" fmla="*/ 0 w 59"/>
                      <a:gd name="T15" fmla="*/ 4 h 55"/>
                      <a:gd name="T16" fmla="*/ 2 w 59"/>
                      <a:gd name="T17" fmla="*/ 4 h 55"/>
                      <a:gd name="T18" fmla="*/ 2 w 59"/>
                      <a:gd name="T19" fmla="*/ 5 h 55"/>
                      <a:gd name="T20" fmla="*/ 3 w 59"/>
                      <a:gd name="T21" fmla="*/ 5 h 55"/>
                      <a:gd name="T22" fmla="*/ 3 w 59"/>
                      <a:gd name="T23" fmla="*/ 6 h 55"/>
                      <a:gd name="T24" fmla="*/ 4 w 59"/>
                      <a:gd name="T25" fmla="*/ 4 h 55"/>
                      <a:gd name="T26" fmla="*/ 5 w 59"/>
                      <a:gd name="T27" fmla="*/ 6 h 55"/>
                      <a:gd name="T28" fmla="*/ 5 w 59"/>
                      <a:gd name="T29" fmla="*/ 4 h 55"/>
                      <a:gd name="T30" fmla="*/ 6 w 59"/>
                      <a:gd name="T31" fmla="*/ 5 h 55"/>
                      <a:gd name="T32" fmla="*/ 6 w 59"/>
                      <a:gd name="T33" fmla="*/ 4 h 55"/>
                      <a:gd name="T34" fmla="*/ 8 w 59"/>
                      <a:gd name="T35" fmla="*/ 4 h 55"/>
                      <a:gd name="T36" fmla="*/ 6 w 59"/>
                      <a:gd name="T37" fmla="*/ 3 h 55"/>
                      <a:gd name="T38" fmla="*/ 8 w 59"/>
                      <a:gd name="T39" fmla="*/ 2 h 55"/>
                      <a:gd name="T40" fmla="*/ 6 w 59"/>
                      <a:gd name="T41" fmla="*/ 2 h 55"/>
                      <a:gd name="T42" fmla="*/ 7 w 59"/>
                      <a:gd name="T43" fmla="*/ 1 h 55"/>
                      <a:gd name="T44" fmla="*/ 5 w 59"/>
                      <a:gd name="T45" fmla="*/ 1 h 55"/>
                      <a:gd name="T46" fmla="*/ 5 w 59"/>
                      <a:gd name="T47" fmla="*/ 0 h 55"/>
                      <a:gd name="T48" fmla="*/ 4 w 59"/>
                      <a:gd name="T49" fmla="*/ 2 h 5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59" h="55">
                        <a:moveTo>
                          <a:pt x="29" y="16"/>
                        </a:moveTo>
                        <a:lnTo>
                          <a:pt x="22" y="5"/>
                        </a:lnTo>
                        <a:lnTo>
                          <a:pt x="19" y="16"/>
                        </a:lnTo>
                        <a:lnTo>
                          <a:pt x="2" y="5"/>
                        </a:lnTo>
                        <a:lnTo>
                          <a:pt x="12" y="19"/>
                        </a:lnTo>
                        <a:lnTo>
                          <a:pt x="0" y="23"/>
                        </a:lnTo>
                        <a:lnTo>
                          <a:pt x="10" y="30"/>
                        </a:lnTo>
                        <a:lnTo>
                          <a:pt x="0" y="36"/>
                        </a:lnTo>
                        <a:lnTo>
                          <a:pt x="16" y="35"/>
                        </a:lnTo>
                        <a:lnTo>
                          <a:pt x="12" y="45"/>
                        </a:lnTo>
                        <a:lnTo>
                          <a:pt x="21" y="40"/>
                        </a:lnTo>
                        <a:lnTo>
                          <a:pt x="22" y="55"/>
                        </a:lnTo>
                        <a:lnTo>
                          <a:pt x="28" y="38"/>
                        </a:lnTo>
                        <a:lnTo>
                          <a:pt x="36" y="50"/>
                        </a:lnTo>
                        <a:lnTo>
                          <a:pt x="38" y="36"/>
                        </a:lnTo>
                        <a:lnTo>
                          <a:pt x="48" y="47"/>
                        </a:lnTo>
                        <a:lnTo>
                          <a:pt x="45" y="33"/>
                        </a:lnTo>
                        <a:lnTo>
                          <a:pt x="59" y="35"/>
                        </a:lnTo>
                        <a:lnTo>
                          <a:pt x="47" y="26"/>
                        </a:lnTo>
                        <a:lnTo>
                          <a:pt x="57" y="21"/>
                        </a:lnTo>
                        <a:lnTo>
                          <a:pt x="45" y="19"/>
                        </a:lnTo>
                        <a:lnTo>
                          <a:pt x="50" y="12"/>
                        </a:lnTo>
                        <a:lnTo>
                          <a:pt x="38" y="14"/>
                        </a:lnTo>
                        <a:lnTo>
                          <a:pt x="40" y="0"/>
                        </a:lnTo>
                        <a:lnTo>
                          <a:pt x="29" y="16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86" name="Freeform 85"/>
                  <p:cNvSpPr>
                    <a:spLocks/>
                  </p:cNvSpPr>
                  <p:nvPr/>
                </p:nvSpPr>
                <p:spPr bwMode="auto">
                  <a:xfrm>
                    <a:off x="1137" y="2733"/>
                    <a:ext cx="26" cy="26"/>
                  </a:xfrm>
                  <a:custGeom>
                    <a:avLst/>
                    <a:gdLst>
                      <a:gd name="T0" fmla="*/ 4 w 52"/>
                      <a:gd name="T1" fmla="*/ 2 h 52"/>
                      <a:gd name="T2" fmla="*/ 3 w 52"/>
                      <a:gd name="T3" fmla="*/ 1 h 52"/>
                      <a:gd name="T4" fmla="*/ 3 w 52"/>
                      <a:gd name="T5" fmla="*/ 2 h 52"/>
                      <a:gd name="T6" fmla="*/ 1 w 52"/>
                      <a:gd name="T7" fmla="*/ 1 h 52"/>
                      <a:gd name="T8" fmla="*/ 2 w 52"/>
                      <a:gd name="T9" fmla="*/ 3 h 52"/>
                      <a:gd name="T10" fmla="*/ 0 w 52"/>
                      <a:gd name="T11" fmla="*/ 3 h 52"/>
                      <a:gd name="T12" fmla="*/ 2 w 52"/>
                      <a:gd name="T13" fmla="*/ 4 h 52"/>
                      <a:gd name="T14" fmla="*/ 0 w 52"/>
                      <a:gd name="T15" fmla="*/ 5 h 52"/>
                      <a:gd name="T16" fmla="*/ 2 w 52"/>
                      <a:gd name="T17" fmla="*/ 5 h 52"/>
                      <a:gd name="T18" fmla="*/ 2 w 52"/>
                      <a:gd name="T19" fmla="*/ 6 h 52"/>
                      <a:gd name="T20" fmla="*/ 3 w 52"/>
                      <a:gd name="T21" fmla="*/ 5 h 52"/>
                      <a:gd name="T22" fmla="*/ 3 w 52"/>
                      <a:gd name="T23" fmla="*/ 7 h 52"/>
                      <a:gd name="T24" fmla="*/ 4 w 52"/>
                      <a:gd name="T25" fmla="*/ 5 h 52"/>
                      <a:gd name="T26" fmla="*/ 4 w 52"/>
                      <a:gd name="T27" fmla="*/ 6 h 52"/>
                      <a:gd name="T28" fmla="*/ 5 w 52"/>
                      <a:gd name="T29" fmla="*/ 5 h 52"/>
                      <a:gd name="T30" fmla="*/ 6 w 52"/>
                      <a:gd name="T31" fmla="*/ 6 h 52"/>
                      <a:gd name="T32" fmla="*/ 5 w 52"/>
                      <a:gd name="T33" fmla="*/ 4 h 52"/>
                      <a:gd name="T34" fmla="*/ 7 w 52"/>
                      <a:gd name="T35" fmla="*/ 4 h 52"/>
                      <a:gd name="T36" fmla="*/ 6 w 52"/>
                      <a:gd name="T37" fmla="*/ 3 h 52"/>
                      <a:gd name="T38" fmla="*/ 7 w 52"/>
                      <a:gd name="T39" fmla="*/ 3 h 52"/>
                      <a:gd name="T40" fmla="*/ 5 w 52"/>
                      <a:gd name="T41" fmla="*/ 3 h 52"/>
                      <a:gd name="T42" fmla="*/ 6 w 52"/>
                      <a:gd name="T43" fmla="*/ 2 h 52"/>
                      <a:gd name="T44" fmla="*/ 5 w 52"/>
                      <a:gd name="T45" fmla="*/ 2 h 52"/>
                      <a:gd name="T46" fmla="*/ 5 w 52"/>
                      <a:gd name="T47" fmla="*/ 0 h 52"/>
                      <a:gd name="T48" fmla="*/ 4 w 52"/>
                      <a:gd name="T49" fmla="*/ 2 h 52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52" h="52">
                        <a:moveTo>
                          <a:pt x="26" y="14"/>
                        </a:moveTo>
                        <a:lnTo>
                          <a:pt x="21" y="5"/>
                        </a:lnTo>
                        <a:lnTo>
                          <a:pt x="18" y="15"/>
                        </a:lnTo>
                        <a:lnTo>
                          <a:pt x="2" y="5"/>
                        </a:lnTo>
                        <a:lnTo>
                          <a:pt x="11" y="17"/>
                        </a:lnTo>
                        <a:lnTo>
                          <a:pt x="0" y="21"/>
                        </a:lnTo>
                        <a:lnTo>
                          <a:pt x="9" y="28"/>
                        </a:lnTo>
                        <a:lnTo>
                          <a:pt x="0" y="34"/>
                        </a:lnTo>
                        <a:lnTo>
                          <a:pt x="14" y="33"/>
                        </a:lnTo>
                        <a:lnTo>
                          <a:pt x="13" y="41"/>
                        </a:lnTo>
                        <a:lnTo>
                          <a:pt x="19" y="38"/>
                        </a:lnTo>
                        <a:lnTo>
                          <a:pt x="21" y="52"/>
                        </a:lnTo>
                        <a:lnTo>
                          <a:pt x="26" y="36"/>
                        </a:lnTo>
                        <a:lnTo>
                          <a:pt x="32" y="47"/>
                        </a:lnTo>
                        <a:lnTo>
                          <a:pt x="33" y="34"/>
                        </a:lnTo>
                        <a:lnTo>
                          <a:pt x="44" y="43"/>
                        </a:lnTo>
                        <a:lnTo>
                          <a:pt x="40" y="31"/>
                        </a:lnTo>
                        <a:lnTo>
                          <a:pt x="52" y="31"/>
                        </a:lnTo>
                        <a:lnTo>
                          <a:pt x="42" y="24"/>
                        </a:lnTo>
                        <a:lnTo>
                          <a:pt x="50" y="19"/>
                        </a:lnTo>
                        <a:lnTo>
                          <a:pt x="40" y="17"/>
                        </a:lnTo>
                        <a:lnTo>
                          <a:pt x="44" y="10"/>
                        </a:lnTo>
                        <a:lnTo>
                          <a:pt x="35" y="12"/>
                        </a:lnTo>
                        <a:lnTo>
                          <a:pt x="35" y="0"/>
                        </a:lnTo>
                        <a:lnTo>
                          <a:pt x="26" y="1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87" name="Freeform 86"/>
                  <p:cNvSpPr>
                    <a:spLocks/>
                  </p:cNvSpPr>
                  <p:nvPr/>
                </p:nvSpPr>
                <p:spPr bwMode="auto">
                  <a:xfrm>
                    <a:off x="1139" y="2735"/>
                    <a:ext cx="22" cy="23"/>
                  </a:xfrm>
                  <a:custGeom>
                    <a:avLst/>
                    <a:gdLst>
                      <a:gd name="T0" fmla="*/ 2 w 45"/>
                      <a:gd name="T1" fmla="*/ 2 h 45"/>
                      <a:gd name="T2" fmla="*/ 2 w 45"/>
                      <a:gd name="T3" fmla="*/ 1 h 45"/>
                      <a:gd name="T4" fmla="*/ 1 w 45"/>
                      <a:gd name="T5" fmla="*/ 2 h 45"/>
                      <a:gd name="T6" fmla="*/ 0 w 45"/>
                      <a:gd name="T7" fmla="*/ 1 h 45"/>
                      <a:gd name="T8" fmla="*/ 1 w 45"/>
                      <a:gd name="T9" fmla="*/ 2 h 45"/>
                      <a:gd name="T10" fmla="*/ 0 w 45"/>
                      <a:gd name="T11" fmla="*/ 3 h 45"/>
                      <a:gd name="T12" fmla="*/ 1 w 45"/>
                      <a:gd name="T13" fmla="*/ 4 h 45"/>
                      <a:gd name="T14" fmla="*/ 0 w 45"/>
                      <a:gd name="T15" fmla="*/ 4 h 45"/>
                      <a:gd name="T16" fmla="*/ 1 w 45"/>
                      <a:gd name="T17" fmla="*/ 4 h 45"/>
                      <a:gd name="T18" fmla="*/ 1 w 45"/>
                      <a:gd name="T19" fmla="*/ 5 h 45"/>
                      <a:gd name="T20" fmla="*/ 1 w 45"/>
                      <a:gd name="T21" fmla="*/ 5 h 45"/>
                      <a:gd name="T22" fmla="*/ 2 w 45"/>
                      <a:gd name="T23" fmla="*/ 6 h 45"/>
                      <a:gd name="T24" fmla="*/ 2 w 45"/>
                      <a:gd name="T25" fmla="*/ 4 h 45"/>
                      <a:gd name="T26" fmla="*/ 3 w 45"/>
                      <a:gd name="T27" fmla="*/ 6 h 45"/>
                      <a:gd name="T28" fmla="*/ 3 w 45"/>
                      <a:gd name="T29" fmla="*/ 4 h 45"/>
                      <a:gd name="T30" fmla="*/ 4 w 45"/>
                      <a:gd name="T31" fmla="*/ 5 h 45"/>
                      <a:gd name="T32" fmla="*/ 4 w 45"/>
                      <a:gd name="T33" fmla="*/ 4 h 45"/>
                      <a:gd name="T34" fmla="*/ 5 w 45"/>
                      <a:gd name="T35" fmla="*/ 4 h 45"/>
                      <a:gd name="T36" fmla="*/ 4 w 45"/>
                      <a:gd name="T37" fmla="*/ 3 h 45"/>
                      <a:gd name="T38" fmla="*/ 5 w 45"/>
                      <a:gd name="T39" fmla="*/ 3 h 45"/>
                      <a:gd name="T40" fmla="*/ 4 w 45"/>
                      <a:gd name="T41" fmla="*/ 2 h 45"/>
                      <a:gd name="T42" fmla="*/ 4 w 45"/>
                      <a:gd name="T43" fmla="*/ 2 h 45"/>
                      <a:gd name="T44" fmla="*/ 3 w 45"/>
                      <a:gd name="T45" fmla="*/ 2 h 45"/>
                      <a:gd name="T46" fmla="*/ 3 w 45"/>
                      <a:gd name="T47" fmla="*/ 0 h 45"/>
                      <a:gd name="T48" fmla="*/ 2 w 45"/>
                      <a:gd name="T49" fmla="*/ 2 h 4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45" h="45">
                        <a:moveTo>
                          <a:pt x="22" y="12"/>
                        </a:moveTo>
                        <a:lnTo>
                          <a:pt x="17" y="6"/>
                        </a:lnTo>
                        <a:lnTo>
                          <a:pt x="15" y="14"/>
                        </a:lnTo>
                        <a:lnTo>
                          <a:pt x="0" y="6"/>
                        </a:lnTo>
                        <a:lnTo>
                          <a:pt x="9" y="16"/>
                        </a:lnTo>
                        <a:lnTo>
                          <a:pt x="0" y="18"/>
                        </a:lnTo>
                        <a:lnTo>
                          <a:pt x="9" y="25"/>
                        </a:lnTo>
                        <a:lnTo>
                          <a:pt x="0" y="30"/>
                        </a:lnTo>
                        <a:lnTo>
                          <a:pt x="12" y="30"/>
                        </a:lnTo>
                        <a:lnTo>
                          <a:pt x="10" y="37"/>
                        </a:lnTo>
                        <a:lnTo>
                          <a:pt x="15" y="33"/>
                        </a:lnTo>
                        <a:lnTo>
                          <a:pt x="17" y="45"/>
                        </a:lnTo>
                        <a:lnTo>
                          <a:pt x="22" y="31"/>
                        </a:lnTo>
                        <a:lnTo>
                          <a:pt x="28" y="42"/>
                        </a:lnTo>
                        <a:lnTo>
                          <a:pt x="29" y="30"/>
                        </a:lnTo>
                        <a:lnTo>
                          <a:pt x="38" y="38"/>
                        </a:lnTo>
                        <a:lnTo>
                          <a:pt x="34" y="26"/>
                        </a:lnTo>
                        <a:lnTo>
                          <a:pt x="45" y="28"/>
                        </a:lnTo>
                        <a:lnTo>
                          <a:pt x="36" y="21"/>
                        </a:lnTo>
                        <a:lnTo>
                          <a:pt x="43" y="18"/>
                        </a:lnTo>
                        <a:lnTo>
                          <a:pt x="34" y="16"/>
                        </a:lnTo>
                        <a:lnTo>
                          <a:pt x="38" y="9"/>
                        </a:lnTo>
                        <a:lnTo>
                          <a:pt x="29" y="11"/>
                        </a:lnTo>
                        <a:lnTo>
                          <a:pt x="29" y="0"/>
                        </a:lnTo>
                        <a:lnTo>
                          <a:pt x="22" y="12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88" name="Freeform 87"/>
                  <p:cNvSpPr>
                    <a:spLocks/>
                  </p:cNvSpPr>
                  <p:nvPr/>
                </p:nvSpPr>
                <p:spPr bwMode="auto">
                  <a:xfrm>
                    <a:off x="1141" y="2737"/>
                    <a:ext cx="19" cy="19"/>
                  </a:xfrm>
                  <a:custGeom>
                    <a:avLst/>
                    <a:gdLst>
                      <a:gd name="T0" fmla="*/ 3 w 38"/>
                      <a:gd name="T1" fmla="*/ 2 h 38"/>
                      <a:gd name="T2" fmla="*/ 2 w 38"/>
                      <a:gd name="T3" fmla="*/ 1 h 38"/>
                      <a:gd name="T4" fmla="*/ 2 w 38"/>
                      <a:gd name="T5" fmla="*/ 2 h 38"/>
                      <a:gd name="T6" fmla="*/ 0 w 38"/>
                      <a:gd name="T7" fmla="*/ 1 h 38"/>
                      <a:gd name="T8" fmla="*/ 2 w 38"/>
                      <a:gd name="T9" fmla="*/ 2 h 38"/>
                      <a:gd name="T10" fmla="*/ 0 w 38"/>
                      <a:gd name="T11" fmla="*/ 2 h 38"/>
                      <a:gd name="T12" fmla="*/ 1 w 38"/>
                      <a:gd name="T13" fmla="*/ 3 h 38"/>
                      <a:gd name="T14" fmla="*/ 0 w 38"/>
                      <a:gd name="T15" fmla="*/ 4 h 38"/>
                      <a:gd name="T16" fmla="*/ 2 w 38"/>
                      <a:gd name="T17" fmla="*/ 3 h 38"/>
                      <a:gd name="T18" fmla="*/ 2 w 38"/>
                      <a:gd name="T19" fmla="*/ 4 h 38"/>
                      <a:gd name="T20" fmla="*/ 2 w 38"/>
                      <a:gd name="T21" fmla="*/ 4 h 38"/>
                      <a:gd name="T22" fmla="*/ 2 w 38"/>
                      <a:gd name="T23" fmla="*/ 5 h 38"/>
                      <a:gd name="T24" fmla="*/ 3 w 38"/>
                      <a:gd name="T25" fmla="*/ 4 h 38"/>
                      <a:gd name="T26" fmla="*/ 3 w 38"/>
                      <a:gd name="T27" fmla="*/ 5 h 38"/>
                      <a:gd name="T28" fmla="*/ 4 w 38"/>
                      <a:gd name="T29" fmla="*/ 4 h 38"/>
                      <a:gd name="T30" fmla="*/ 4 w 38"/>
                      <a:gd name="T31" fmla="*/ 4 h 38"/>
                      <a:gd name="T32" fmla="*/ 4 w 38"/>
                      <a:gd name="T33" fmla="*/ 3 h 38"/>
                      <a:gd name="T34" fmla="*/ 5 w 38"/>
                      <a:gd name="T35" fmla="*/ 3 h 38"/>
                      <a:gd name="T36" fmla="*/ 4 w 38"/>
                      <a:gd name="T37" fmla="*/ 3 h 38"/>
                      <a:gd name="T38" fmla="*/ 5 w 38"/>
                      <a:gd name="T39" fmla="*/ 2 h 38"/>
                      <a:gd name="T40" fmla="*/ 4 w 38"/>
                      <a:gd name="T41" fmla="*/ 2 h 38"/>
                      <a:gd name="T42" fmla="*/ 5 w 38"/>
                      <a:gd name="T43" fmla="*/ 1 h 38"/>
                      <a:gd name="T44" fmla="*/ 4 w 38"/>
                      <a:gd name="T45" fmla="*/ 1 h 38"/>
                      <a:gd name="T46" fmla="*/ 4 w 38"/>
                      <a:gd name="T47" fmla="*/ 0 h 38"/>
                      <a:gd name="T48" fmla="*/ 3 w 38"/>
                      <a:gd name="T49" fmla="*/ 2 h 3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38" h="38">
                        <a:moveTo>
                          <a:pt x="19" y="10"/>
                        </a:moveTo>
                        <a:lnTo>
                          <a:pt x="14" y="3"/>
                        </a:lnTo>
                        <a:lnTo>
                          <a:pt x="12" y="10"/>
                        </a:lnTo>
                        <a:lnTo>
                          <a:pt x="0" y="3"/>
                        </a:lnTo>
                        <a:lnTo>
                          <a:pt x="9" y="14"/>
                        </a:lnTo>
                        <a:lnTo>
                          <a:pt x="0" y="15"/>
                        </a:lnTo>
                        <a:lnTo>
                          <a:pt x="7" y="21"/>
                        </a:lnTo>
                        <a:lnTo>
                          <a:pt x="0" y="26"/>
                        </a:lnTo>
                        <a:lnTo>
                          <a:pt x="11" y="24"/>
                        </a:lnTo>
                        <a:lnTo>
                          <a:pt x="9" y="31"/>
                        </a:lnTo>
                        <a:lnTo>
                          <a:pt x="14" y="27"/>
                        </a:lnTo>
                        <a:lnTo>
                          <a:pt x="16" y="38"/>
                        </a:lnTo>
                        <a:lnTo>
                          <a:pt x="19" y="26"/>
                        </a:lnTo>
                        <a:lnTo>
                          <a:pt x="23" y="34"/>
                        </a:lnTo>
                        <a:lnTo>
                          <a:pt x="25" y="26"/>
                        </a:lnTo>
                        <a:lnTo>
                          <a:pt x="31" y="31"/>
                        </a:lnTo>
                        <a:lnTo>
                          <a:pt x="30" y="22"/>
                        </a:lnTo>
                        <a:lnTo>
                          <a:pt x="38" y="22"/>
                        </a:lnTo>
                        <a:lnTo>
                          <a:pt x="31" y="19"/>
                        </a:lnTo>
                        <a:lnTo>
                          <a:pt x="37" y="14"/>
                        </a:lnTo>
                        <a:lnTo>
                          <a:pt x="30" y="12"/>
                        </a:lnTo>
                        <a:lnTo>
                          <a:pt x="33" y="7"/>
                        </a:lnTo>
                        <a:lnTo>
                          <a:pt x="25" y="8"/>
                        </a:lnTo>
                        <a:lnTo>
                          <a:pt x="26" y="0"/>
                        </a:lnTo>
                        <a:lnTo>
                          <a:pt x="19" y="1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89" name="Freeform 88"/>
                  <p:cNvSpPr>
                    <a:spLocks/>
                  </p:cNvSpPr>
                  <p:nvPr/>
                </p:nvSpPr>
                <p:spPr bwMode="auto">
                  <a:xfrm>
                    <a:off x="1142" y="2739"/>
                    <a:ext cx="16" cy="15"/>
                  </a:xfrm>
                  <a:custGeom>
                    <a:avLst/>
                    <a:gdLst>
                      <a:gd name="T0" fmla="*/ 2 w 31"/>
                      <a:gd name="T1" fmla="*/ 1 h 31"/>
                      <a:gd name="T2" fmla="*/ 2 w 31"/>
                      <a:gd name="T3" fmla="*/ 0 h 31"/>
                      <a:gd name="T4" fmla="*/ 2 w 31"/>
                      <a:gd name="T5" fmla="*/ 1 h 31"/>
                      <a:gd name="T6" fmla="*/ 0 w 31"/>
                      <a:gd name="T7" fmla="*/ 0 h 31"/>
                      <a:gd name="T8" fmla="*/ 1 w 31"/>
                      <a:gd name="T9" fmla="*/ 1 h 31"/>
                      <a:gd name="T10" fmla="*/ 0 w 31"/>
                      <a:gd name="T11" fmla="*/ 1 h 31"/>
                      <a:gd name="T12" fmla="*/ 1 w 31"/>
                      <a:gd name="T13" fmla="*/ 2 h 31"/>
                      <a:gd name="T14" fmla="*/ 0 w 31"/>
                      <a:gd name="T15" fmla="*/ 2 h 31"/>
                      <a:gd name="T16" fmla="*/ 1 w 31"/>
                      <a:gd name="T17" fmla="*/ 2 h 31"/>
                      <a:gd name="T18" fmla="*/ 1 w 31"/>
                      <a:gd name="T19" fmla="*/ 3 h 31"/>
                      <a:gd name="T20" fmla="*/ 2 w 31"/>
                      <a:gd name="T21" fmla="*/ 2 h 31"/>
                      <a:gd name="T22" fmla="*/ 2 w 31"/>
                      <a:gd name="T23" fmla="*/ 3 h 31"/>
                      <a:gd name="T24" fmla="*/ 2 w 31"/>
                      <a:gd name="T25" fmla="*/ 2 h 31"/>
                      <a:gd name="T26" fmla="*/ 3 w 31"/>
                      <a:gd name="T27" fmla="*/ 3 h 31"/>
                      <a:gd name="T28" fmla="*/ 3 w 31"/>
                      <a:gd name="T29" fmla="*/ 2 h 31"/>
                      <a:gd name="T30" fmla="*/ 4 w 31"/>
                      <a:gd name="T31" fmla="*/ 3 h 31"/>
                      <a:gd name="T32" fmla="*/ 3 w 31"/>
                      <a:gd name="T33" fmla="*/ 2 h 31"/>
                      <a:gd name="T34" fmla="*/ 4 w 31"/>
                      <a:gd name="T35" fmla="*/ 2 h 31"/>
                      <a:gd name="T36" fmla="*/ 4 w 31"/>
                      <a:gd name="T37" fmla="*/ 2 h 31"/>
                      <a:gd name="T38" fmla="*/ 4 w 31"/>
                      <a:gd name="T39" fmla="*/ 1 h 31"/>
                      <a:gd name="T40" fmla="*/ 3 w 31"/>
                      <a:gd name="T41" fmla="*/ 1 h 31"/>
                      <a:gd name="T42" fmla="*/ 4 w 31"/>
                      <a:gd name="T43" fmla="*/ 0 h 31"/>
                      <a:gd name="T44" fmla="*/ 3 w 31"/>
                      <a:gd name="T45" fmla="*/ 0 h 31"/>
                      <a:gd name="T46" fmla="*/ 3 w 31"/>
                      <a:gd name="T47" fmla="*/ 0 h 31"/>
                      <a:gd name="T48" fmla="*/ 2 w 31"/>
                      <a:gd name="T49" fmla="*/ 1 h 31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31" h="31">
                        <a:moveTo>
                          <a:pt x="15" y="9"/>
                        </a:moveTo>
                        <a:lnTo>
                          <a:pt x="12" y="4"/>
                        </a:lnTo>
                        <a:lnTo>
                          <a:pt x="10" y="9"/>
                        </a:lnTo>
                        <a:lnTo>
                          <a:pt x="0" y="4"/>
                        </a:lnTo>
                        <a:lnTo>
                          <a:pt x="7" y="11"/>
                        </a:lnTo>
                        <a:lnTo>
                          <a:pt x="0" y="12"/>
                        </a:lnTo>
                        <a:lnTo>
                          <a:pt x="5" y="18"/>
                        </a:lnTo>
                        <a:lnTo>
                          <a:pt x="0" y="21"/>
                        </a:lnTo>
                        <a:lnTo>
                          <a:pt x="8" y="19"/>
                        </a:lnTo>
                        <a:lnTo>
                          <a:pt x="7" y="26"/>
                        </a:lnTo>
                        <a:lnTo>
                          <a:pt x="10" y="23"/>
                        </a:lnTo>
                        <a:lnTo>
                          <a:pt x="12" y="31"/>
                        </a:lnTo>
                        <a:lnTo>
                          <a:pt x="15" y="21"/>
                        </a:lnTo>
                        <a:lnTo>
                          <a:pt x="19" y="28"/>
                        </a:lnTo>
                        <a:lnTo>
                          <a:pt x="21" y="21"/>
                        </a:lnTo>
                        <a:lnTo>
                          <a:pt x="26" y="26"/>
                        </a:lnTo>
                        <a:lnTo>
                          <a:pt x="24" y="19"/>
                        </a:lnTo>
                        <a:lnTo>
                          <a:pt x="31" y="19"/>
                        </a:lnTo>
                        <a:lnTo>
                          <a:pt x="26" y="16"/>
                        </a:lnTo>
                        <a:lnTo>
                          <a:pt x="29" y="12"/>
                        </a:lnTo>
                        <a:lnTo>
                          <a:pt x="24" y="11"/>
                        </a:lnTo>
                        <a:lnTo>
                          <a:pt x="26" y="7"/>
                        </a:lnTo>
                        <a:lnTo>
                          <a:pt x="21" y="7"/>
                        </a:lnTo>
                        <a:lnTo>
                          <a:pt x="21" y="0"/>
                        </a:lnTo>
                        <a:lnTo>
                          <a:pt x="15" y="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90" name="Freeform 89"/>
                  <p:cNvSpPr>
                    <a:spLocks/>
                  </p:cNvSpPr>
                  <p:nvPr/>
                </p:nvSpPr>
                <p:spPr bwMode="auto">
                  <a:xfrm>
                    <a:off x="1144" y="2740"/>
                    <a:ext cx="12" cy="12"/>
                  </a:xfrm>
                  <a:custGeom>
                    <a:avLst/>
                    <a:gdLst>
                      <a:gd name="T0" fmla="*/ 2 w 24"/>
                      <a:gd name="T1" fmla="*/ 1 h 24"/>
                      <a:gd name="T2" fmla="*/ 2 w 24"/>
                      <a:gd name="T3" fmla="*/ 1 h 24"/>
                      <a:gd name="T4" fmla="*/ 2 w 24"/>
                      <a:gd name="T5" fmla="*/ 1 h 24"/>
                      <a:gd name="T6" fmla="*/ 0 w 24"/>
                      <a:gd name="T7" fmla="*/ 1 h 24"/>
                      <a:gd name="T8" fmla="*/ 1 w 24"/>
                      <a:gd name="T9" fmla="*/ 1 h 24"/>
                      <a:gd name="T10" fmla="*/ 0 w 24"/>
                      <a:gd name="T11" fmla="*/ 2 h 24"/>
                      <a:gd name="T12" fmla="*/ 1 w 24"/>
                      <a:gd name="T13" fmla="*/ 2 h 24"/>
                      <a:gd name="T14" fmla="*/ 0 w 24"/>
                      <a:gd name="T15" fmla="*/ 2 h 24"/>
                      <a:gd name="T16" fmla="*/ 1 w 24"/>
                      <a:gd name="T17" fmla="*/ 2 h 24"/>
                      <a:gd name="T18" fmla="*/ 1 w 24"/>
                      <a:gd name="T19" fmla="*/ 3 h 24"/>
                      <a:gd name="T20" fmla="*/ 2 w 24"/>
                      <a:gd name="T21" fmla="*/ 3 h 24"/>
                      <a:gd name="T22" fmla="*/ 2 w 24"/>
                      <a:gd name="T23" fmla="*/ 3 h 24"/>
                      <a:gd name="T24" fmla="*/ 2 w 24"/>
                      <a:gd name="T25" fmla="*/ 3 h 24"/>
                      <a:gd name="T26" fmla="*/ 2 w 24"/>
                      <a:gd name="T27" fmla="*/ 3 h 24"/>
                      <a:gd name="T28" fmla="*/ 2 w 24"/>
                      <a:gd name="T29" fmla="*/ 2 h 24"/>
                      <a:gd name="T30" fmla="*/ 3 w 24"/>
                      <a:gd name="T31" fmla="*/ 3 h 24"/>
                      <a:gd name="T32" fmla="*/ 3 w 24"/>
                      <a:gd name="T33" fmla="*/ 2 h 24"/>
                      <a:gd name="T34" fmla="*/ 3 w 24"/>
                      <a:gd name="T35" fmla="*/ 2 h 24"/>
                      <a:gd name="T36" fmla="*/ 3 w 24"/>
                      <a:gd name="T37" fmla="*/ 2 h 24"/>
                      <a:gd name="T38" fmla="*/ 3 w 24"/>
                      <a:gd name="T39" fmla="*/ 1 h 24"/>
                      <a:gd name="T40" fmla="*/ 3 w 24"/>
                      <a:gd name="T41" fmla="*/ 1 h 24"/>
                      <a:gd name="T42" fmla="*/ 3 w 24"/>
                      <a:gd name="T43" fmla="*/ 1 h 24"/>
                      <a:gd name="T44" fmla="*/ 2 w 24"/>
                      <a:gd name="T45" fmla="*/ 1 h 24"/>
                      <a:gd name="T46" fmla="*/ 2 w 24"/>
                      <a:gd name="T47" fmla="*/ 0 h 24"/>
                      <a:gd name="T48" fmla="*/ 2 w 24"/>
                      <a:gd name="T49" fmla="*/ 1 h 2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4" h="24">
                        <a:moveTo>
                          <a:pt x="12" y="7"/>
                        </a:moveTo>
                        <a:lnTo>
                          <a:pt x="9" y="1"/>
                        </a:lnTo>
                        <a:lnTo>
                          <a:pt x="9" y="7"/>
                        </a:lnTo>
                        <a:lnTo>
                          <a:pt x="0" y="1"/>
                        </a:lnTo>
                        <a:lnTo>
                          <a:pt x="5" y="8"/>
                        </a:lnTo>
                        <a:lnTo>
                          <a:pt x="0" y="10"/>
                        </a:lnTo>
                        <a:lnTo>
                          <a:pt x="4" y="14"/>
                        </a:lnTo>
                        <a:lnTo>
                          <a:pt x="0" y="15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9" y="17"/>
                        </a:lnTo>
                        <a:lnTo>
                          <a:pt x="9" y="24"/>
                        </a:lnTo>
                        <a:lnTo>
                          <a:pt x="12" y="17"/>
                        </a:lnTo>
                        <a:lnTo>
                          <a:pt x="16" y="22"/>
                        </a:lnTo>
                        <a:lnTo>
                          <a:pt x="16" y="15"/>
                        </a:lnTo>
                        <a:lnTo>
                          <a:pt x="21" y="20"/>
                        </a:lnTo>
                        <a:lnTo>
                          <a:pt x="19" y="14"/>
                        </a:lnTo>
                        <a:lnTo>
                          <a:pt x="24" y="15"/>
                        </a:lnTo>
                        <a:lnTo>
                          <a:pt x="19" y="12"/>
                        </a:lnTo>
                        <a:lnTo>
                          <a:pt x="24" y="8"/>
                        </a:lnTo>
                        <a:lnTo>
                          <a:pt x="19" y="8"/>
                        </a:lnTo>
                        <a:lnTo>
                          <a:pt x="21" y="5"/>
                        </a:lnTo>
                        <a:lnTo>
                          <a:pt x="16" y="5"/>
                        </a:lnTo>
                        <a:lnTo>
                          <a:pt x="16" y="0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91" name="Freeform 90"/>
                  <p:cNvSpPr>
                    <a:spLocks/>
                  </p:cNvSpPr>
                  <p:nvPr/>
                </p:nvSpPr>
                <p:spPr bwMode="auto">
                  <a:xfrm>
                    <a:off x="1146" y="2742"/>
                    <a:ext cx="8" cy="9"/>
                  </a:xfrm>
                  <a:custGeom>
                    <a:avLst/>
                    <a:gdLst>
                      <a:gd name="T0" fmla="*/ 1 w 17"/>
                      <a:gd name="T1" fmla="*/ 1 h 17"/>
                      <a:gd name="T2" fmla="*/ 0 w 17"/>
                      <a:gd name="T3" fmla="*/ 1 h 17"/>
                      <a:gd name="T4" fmla="*/ 0 w 17"/>
                      <a:gd name="T5" fmla="*/ 1 h 17"/>
                      <a:gd name="T6" fmla="*/ 0 w 17"/>
                      <a:gd name="T7" fmla="*/ 1 h 17"/>
                      <a:gd name="T8" fmla="*/ 0 w 17"/>
                      <a:gd name="T9" fmla="*/ 1 h 17"/>
                      <a:gd name="T10" fmla="*/ 0 w 17"/>
                      <a:gd name="T11" fmla="*/ 1 h 17"/>
                      <a:gd name="T12" fmla="*/ 0 w 17"/>
                      <a:gd name="T13" fmla="*/ 2 h 17"/>
                      <a:gd name="T14" fmla="*/ 0 w 17"/>
                      <a:gd name="T15" fmla="*/ 2 h 17"/>
                      <a:gd name="T16" fmla="*/ 0 w 17"/>
                      <a:gd name="T17" fmla="*/ 2 h 17"/>
                      <a:gd name="T18" fmla="*/ 0 w 17"/>
                      <a:gd name="T19" fmla="*/ 2 h 17"/>
                      <a:gd name="T20" fmla="*/ 0 w 17"/>
                      <a:gd name="T21" fmla="*/ 2 h 17"/>
                      <a:gd name="T22" fmla="*/ 0 w 17"/>
                      <a:gd name="T23" fmla="*/ 3 h 17"/>
                      <a:gd name="T24" fmla="*/ 1 w 17"/>
                      <a:gd name="T25" fmla="*/ 2 h 17"/>
                      <a:gd name="T26" fmla="*/ 1 w 17"/>
                      <a:gd name="T27" fmla="*/ 2 h 17"/>
                      <a:gd name="T28" fmla="*/ 1 w 17"/>
                      <a:gd name="T29" fmla="*/ 2 h 17"/>
                      <a:gd name="T30" fmla="*/ 1 w 17"/>
                      <a:gd name="T31" fmla="*/ 2 h 17"/>
                      <a:gd name="T32" fmla="*/ 1 w 17"/>
                      <a:gd name="T33" fmla="*/ 2 h 17"/>
                      <a:gd name="T34" fmla="*/ 2 w 17"/>
                      <a:gd name="T35" fmla="*/ 2 h 17"/>
                      <a:gd name="T36" fmla="*/ 1 w 17"/>
                      <a:gd name="T37" fmla="*/ 2 h 17"/>
                      <a:gd name="T38" fmla="*/ 2 w 17"/>
                      <a:gd name="T39" fmla="*/ 1 h 17"/>
                      <a:gd name="T40" fmla="*/ 1 w 17"/>
                      <a:gd name="T41" fmla="*/ 1 h 17"/>
                      <a:gd name="T42" fmla="*/ 1 w 17"/>
                      <a:gd name="T43" fmla="*/ 1 h 17"/>
                      <a:gd name="T44" fmla="*/ 1 w 17"/>
                      <a:gd name="T45" fmla="*/ 1 h 17"/>
                      <a:gd name="T46" fmla="*/ 1 w 17"/>
                      <a:gd name="T47" fmla="*/ 0 h 17"/>
                      <a:gd name="T48" fmla="*/ 1 w 17"/>
                      <a:gd name="T49" fmla="*/ 1 h 1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7" h="17">
                        <a:moveTo>
                          <a:pt x="8" y="5"/>
                        </a:moveTo>
                        <a:lnTo>
                          <a:pt x="7" y="2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3" y="5"/>
                        </a:lnTo>
                        <a:lnTo>
                          <a:pt x="0" y="7"/>
                        </a:lnTo>
                        <a:lnTo>
                          <a:pt x="3" y="9"/>
                        </a:lnTo>
                        <a:lnTo>
                          <a:pt x="0" y="12"/>
                        </a:lnTo>
                        <a:lnTo>
                          <a:pt x="5" y="11"/>
                        </a:lnTo>
                        <a:lnTo>
                          <a:pt x="3" y="14"/>
                        </a:lnTo>
                        <a:lnTo>
                          <a:pt x="7" y="12"/>
                        </a:lnTo>
                        <a:lnTo>
                          <a:pt x="7" y="17"/>
                        </a:lnTo>
                        <a:lnTo>
                          <a:pt x="8" y="12"/>
                        </a:lnTo>
                        <a:lnTo>
                          <a:pt x="10" y="16"/>
                        </a:lnTo>
                        <a:lnTo>
                          <a:pt x="10" y="12"/>
                        </a:lnTo>
                        <a:lnTo>
                          <a:pt x="14" y="14"/>
                        </a:lnTo>
                        <a:lnTo>
                          <a:pt x="14" y="11"/>
                        </a:lnTo>
                        <a:lnTo>
                          <a:pt x="17" y="11"/>
                        </a:lnTo>
                        <a:lnTo>
                          <a:pt x="14" y="9"/>
                        </a:lnTo>
                        <a:lnTo>
                          <a:pt x="17" y="7"/>
                        </a:lnTo>
                        <a:lnTo>
                          <a:pt x="14" y="5"/>
                        </a:lnTo>
                        <a:lnTo>
                          <a:pt x="14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92" name="Freeform 91"/>
                  <p:cNvSpPr>
                    <a:spLocks/>
                  </p:cNvSpPr>
                  <p:nvPr/>
                </p:nvSpPr>
                <p:spPr bwMode="auto">
                  <a:xfrm>
                    <a:off x="1148" y="2744"/>
                    <a:ext cx="5" cy="5"/>
                  </a:xfrm>
                  <a:custGeom>
                    <a:avLst/>
                    <a:gdLst>
                      <a:gd name="T0" fmla="*/ 0 w 11"/>
                      <a:gd name="T1" fmla="*/ 1 h 10"/>
                      <a:gd name="T2" fmla="*/ 0 w 11"/>
                      <a:gd name="T3" fmla="*/ 1 h 10"/>
                      <a:gd name="T4" fmla="*/ 0 w 11"/>
                      <a:gd name="T5" fmla="*/ 1 h 10"/>
                      <a:gd name="T6" fmla="*/ 0 w 11"/>
                      <a:gd name="T7" fmla="*/ 1 h 10"/>
                      <a:gd name="T8" fmla="*/ 0 w 11"/>
                      <a:gd name="T9" fmla="*/ 1 h 10"/>
                      <a:gd name="T10" fmla="*/ 0 w 11"/>
                      <a:gd name="T11" fmla="*/ 1 h 10"/>
                      <a:gd name="T12" fmla="*/ 0 w 11"/>
                      <a:gd name="T13" fmla="*/ 1 h 10"/>
                      <a:gd name="T14" fmla="*/ 0 w 11"/>
                      <a:gd name="T15" fmla="*/ 1 h 10"/>
                      <a:gd name="T16" fmla="*/ 0 w 11"/>
                      <a:gd name="T17" fmla="*/ 1 h 10"/>
                      <a:gd name="T18" fmla="*/ 0 w 11"/>
                      <a:gd name="T19" fmla="*/ 1 h 10"/>
                      <a:gd name="T20" fmla="*/ 0 w 11"/>
                      <a:gd name="T21" fmla="*/ 1 h 10"/>
                      <a:gd name="T22" fmla="*/ 0 w 11"/>
                      <a:gd name="T23" fmla="*/ 2 h 10"/>
                      <a:gd name="T24" fmla="*/ 0 w 11"/>
                      <a:gd name="T25" fmla="*/ 1 h 10"/>
                      <a:gd name="T26" fmla="*/ 0 w 11"/>
                      <a:gd name="T27" fmla="*/ 1 h 10"/>
                      <a:gd name="T28" fmla="*/ 0 w 11"/>
                      <a:gd name="T29" fmla="*/ 1 h 10"/>
                      <a:gd name="T30" fmla="*/ 1 w 11"/>
                      <a:gd name="T31" fmla="*/ 1 h 10"/>
                      <a:gd name="T32" fmla="*/ 1 w 11"/>
                      <a:gd name="T33" fmla="*/ 1 h 10"/>
                      <a:gd name="T34" fmla="*/ 1 w 11"/>
                      <a:gd name="T35" fmla="*/ 1 h 10"/>
                      <a:gd name="T36" fmla="*/ 1 w 11"/>
                      <a:gd name="T37" fmla="*/ 1 h 10"/>
                      <a:gd name="T38" fmla="*/ 1 w 11"/>
                      <a:gd name="T39" fmla="*/ 1 h 10"/>
                      <a:gd name="T40" fmla="*/ 1 w 11"/>
                      <a:gd name="T41" fmla="*/ 1 h 10"/>
                      <a:gd name="T42" fmla="*/ 1 w 11"/>
                      <a:gd name="T43" fmla="*/ 1 h 10"/>
                      <a:gd name="T44" fmla="*/ 0 w 11"/>
                      <a:gd name="T45" fmla="*/ 1 h 10"/>
                      <a:gd name="T46" fmla="*/ 0 w 11"/>
                      <a:gd name="T47" fmla="*/ 0 h 10"/>
                      <a:gd name="T48" fmla="*/ 0 w 11"/>
                      <a:gd name="T49" fmla="*/ 1 h 1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11" h="10">
                        <a:moveTo>
                          <a:pt x="5" y="3"/>
                        </a:moveTo>
                        <a:lnTo>
                          <a:pt x="4" y="1"/>
                        </a:lnTo>
                        <a:lnTo>
                          <a:pt x="4" y="3"/>
                        </a:lnTo>
                        <a:lnTo>
                          <a:pt x="0" y="1"/>
                        </a:lnTo>
                        <a:lnTo>
                          <a:pt x="2" y="3"/>
                        </a:lnTo>
                        <a:lnTo>
                          <a:pt x="0" y="3"/>
                        </a:lnTo>
                        <a:lnTo>
                          <a:pt x="2" y="5"/>
                        </a:lnTo>
                        <a:lnTo>
                          <a:pt x="0" y="7"/>
                        </a:lnTo>
                        <a:lnTo>
                          <a:pt x="4" y="7"/>
                        </a:lnTo>
                        <a:lnTo>
                          <a:pt x="2" y="8"/>
                        </a:lnTo>
                        <a:lnTo>
                          <a:pt x="4" y="7"/>
                        </a:lnTo>
                        <a:lnTo>
                          <a:pt x="4" y="10"/>
                        </a:lnTo>
                        <a:lnTo>
                          <a:pt x="5" y="7"/>
                        </a:lnTo>
                        <a:lnTo>
                          <a:pt x="7" y="8"/>
                        </a:lnTo>
                        <a:lnTo>
                          <a:pt x="7" y="7"/>
                        </a:lnTo>
                        <a:lnTo>
                          <a:pt x="9" y="8"/>
                        </a:lnTo>
                        <a:lnTo>
                          <a:pt x="9" y="7"/>
                        </a:lnTo>
                        <a:lnTo>
                          <a:pt x="11" y="7"/>
                        </a:lnTo>
                        <a:lnTo>
                          <a:pt x="9" y="5"/>
                        </a:lnTo>
                        <a:lnTo>
                          <a:pt x="11" y="3"/>
                        </a:lnTo>
                        <a:lnTo>
                          <a:pt x="9" y="3"/>
                        </a:lnTo>
                        <a:lnTo>
                          <a:pt x="9" y="1"/>
                        </a:lnTo>
                        <a:lnTo>
                          <a:pt x="7" y="1"/>
                        </a:lnTo>
                        <a:lnTo>
                          <a:pt x="7" y="0"/>
                        </a:lnTo>
                        <a:lnTo>
                          <a:pt x="5" y="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93" name="Freeform 92"/>
                  <p:cNvSpPr>
                    <a:spLocks/>
                  </p:cNvSpPr>
                  <p:nvPr/>
                </p:nvSpPr>
                <p:spPr bwMode="auto">
                  <a:xfrm>
                    <a:off x="1149" y="2746"/>
                    <a:ext cx="2" cy="1"/>
                  </a:xfrm>
                  <a:custGeom>
                    <a:avLst/>
                    <a:gdLst>
                      <a:gd name="T0" fmla="*/ 1 w 3"/>
                      <a:gd name="T1" fmla="*/ 0 h 4"/>
                      <a:gd name="T2" fmla="*/ 1 w 3"/>
                      <a:gd name="T3" fmla="*/ 0 h 4"/>
                      <a:gd name="T4" fmla="*/ 1 w 3"/>
                      <a:gd name="T5" fmla="*/ 0 h 4"/>
                      <a:gd name="T6" fmla="*/ 0 w 3"/>
                      <a:gd name="T7" fmla="*/ 0 h 4"/>
                      <a:gd name="T8" fmla="*/ 0 w 3"/>
                      <a:gd name="T9" fmla="*/ 0 h 4"/>
                      <a:gd name="T10" fmla="*/ 0 w 3"/>
                      <a:gd name="T11" fmla="*/ 0 h 4"/>
                      <a:gd name="T12" fmla="*/ 0 w 3"/>
                      <a:gd name="T13" fmla="*/ 0 h 4"/>
                      <a:gd name="T14" fmla="*/ 0 w 3"/>
                      <a:gd name="T15" fmla="*/ 0 h 4"/>
                      <a:gd name="T16" fmla="*/ 1 w 3"/>
                      <a:gd name="T17" fmla="*/ 0 h 4"/>
                      <a:gd name="T18" fmla="*/ 0 w 3"/>
                      <a:gd name="T19" fmla="*/ 0 h 4"/>
                      <a:gd name="T20" fmla="*/ 1 w 3"/>
                      <a:gd name="T21" fmla="*/ 0 h 4"/>
                      <a:gd name="T22" fmla="*/ 1 w 3"/>
                      <a:gd name="T23" fmla="*/ 0 h 4"/>
                      <a:gd name="T24" fmla="*/ 1 w 3"/>
                      <a:gd name="T25" fmla="*/ 0 h 4"/>
                      <a:gd name="T26" fmla="*/ 1 w 3"/>
                      <a:gd name="T27" fmla="*/ 0 h 4"/>
                      <a:gd name="T28" fmla="*/ 1 w 3"/>
                      <a:gd name="T29" fmla="*/ 0 h 4"/>
                      <a:gd name="T30" fmla="*/ 1 w 3"/>
                      <a:gd name="T31" fmla="*/ 0 h 4"/>
                      <a:gd name="T32" fmla="*/ 1 w 3"/>
                      <a:gd name="T33" fmla="*/ 0 h 4"/>
                      <a:gd name="T34" fmla="*/ 1 w 3"/>
                      <a:gd name="T35" fmla="*/ 0 h 4"/>
                      <a:gd name="T36" fmla="*/ 1 w 3"/>
                      <a:gd name="T37" fmla="*/ 0 h 4"/>
                      <a:gd name="T38" fmla="*/ 1 w 3"/>
                      <a:gd name="T39" fmla="*/ 0 h 4"/>
                      <a:gd name="T40" fmla="*/ 1 w 3"/>
                      <a:gd name="T41" fmla="*/ 0 h 4"/>
                      <a:gd name="T42" fmla="*/ 1 w 3"/>
                      <a:gd name="T43" fmla="*/ 0 h 4"/>
                      <a:gd name="T44" fmla="*/ 1 w 3"/>
                      <a:gd name="T45" fmla="*/ 0 h 4"/>
                      <a:gd name="T46" fmla="*/ 1 w 3"/>
                      <a:gd name="T47" fmla="*/ 0 h 4"/>
                      <a:gd name="T48" fmla="*/ 1 w 3"/>
                      <a:gd name="T49" fmla="*/ 0 h 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3" h="4">
                        <a:moveTo>
                          <a:pt x="1" y="2"/>
                        </a:moveTo>
                        <a:lnTo>
                          <a:pt x="1" y="0"/>
                        </a:lnTo>
                        <a:lnTo>
                          <a:pt x="1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0" y="4"/>
                        </a:lnTo>
                        <a:lnTo>
                          <a:pt x="1" y="2"/>
                        </a:lnTo>
                        <a:lnTo>
                          <a:pt x="1" y="4"/>
                        </a:lnTo>
                        <a:lnTo>
                          <a:pt x="1" y="2"/>
                        </a:lnTo>
                        <a:lnTo>
                          <a:pt x="1" y="4"/>
                        </a:lnTo>
                        <a:lnTo>
                          <a:pt x="1" y="2"/>
                        </a:lnTo>
                        <a:lnTo>
                          <a:pt x="3" y="4"/>
                        </a:lnTo>
                        <a:lnTo>
                          <a:pt x="3" y="2"/>
                        </a:lnTo>
                        <a:lnTo>
                          <a:pt x="3" y="0"/>
                        </a:lnTo>
                        <a:lnTo>
                          <a:pt x="1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</p:grpSp>
            <p:sp>
              <p:nvSpPr>
                <p:cNvPr id="53" name="Freeform 52"/>
                <p:cNvSpPr>
                  <a:spLocks/>
                </p:cNvSpPr>
                <p:nvPr/>
              </p:nvSpPr>
              <p:spPr bwMode="auto">
                <a:xfrm>
                  <a:off x="1081" y="2681"/>
                  <a:ext cx="138" cy="130"/>
                </a:xfrm>
                <a:custGeom>
                  <a:avLst/>
                  <a:gdLst>
                    <a:gd name="T0" fmla="*/ 18 w 276"/>
                    <a:gd name="T1" fmla="*/ 9 h 260"/>
                    <a:gd name="T2" fmla="*/ 14 w 276"/>
                    <a:gd name="T3" fmla="*/ 4 h 260"/>
                    <a:gd name="T4" fmla="*/ 12 w 276"/>
                    <a:gd name="T5" fmla="*/ 10 h 260"/>
                    <a:gd name="T6" fmla="*/ 1 w 276"/>
                    <a:gd name="T7" fmla="*/ 4 h 260"/>
                    <a:gd name="T8" fmla="*/ 8 w 276"/>
                    <a:gd name="T9" fmla="*/ 12 h 260"/>
                    <a:gd name="T10" fmla="*/ 0 w 276"/>
                    <a:gd name="T11" fmla="*/ 13 h 260"/>
                    <a:gd name="T12" fmla="*/ 7 w 276"/>
                    <a:gd name="T13" fmla="*/ 18 h 260"/>
                    <a:gd name="T14" fmla="*/ 1 w 276"/>
                    <a:gd name="T15" fmla="*/ 22 h 260"/>
                    <a:gd name="T16" fmla="*/ 10 w 276"/>
                    <a:gd name="T17" fmla="*/ 21 h 260"/>
                    <a:gd name="T18" fmla="*/ 8 w 276"/>
                    <a:gd name="T19" fmla="*/ 27 h 260"/>
                    <a:gd name="T20" fmla="*/ 13 w 276"/>
                    <a:gd name="T21" fmla="*/ 24 h 260"/>
                    <a:gd name="T22" fmla="*/ 14 w 276"/>
                    <a:gd name="T23" fmla="*/ 33 h 260"/>
                    <a:gd name="T24" fmla="*/ 17 w 276"/>
                    <a:gd name="T25" fmla="*/ 23 h 260"/>
                    <a:gd name="T26" fmla="*/ 22 w 276"/>
                    <a:gd name="T27" fmla="*/ 30 h 260"/>
                    <a:gd name="T28" fmla="*/ 23 w 276"/>
                    <a:gd name="T29" fmla="*/ 22 h 260"/>
                    <a:gd name="T30" fmla="*/ 29 w 276"/>
                    <a:gd name="T31" fmla="*/ 28 h 260"/>
                    <a:gd name="T32" fmla="*/ 27 w 276"/>
                    <a:gd name="T33" fmla="*/ 20 h 260"/>
                    <a:gd name="T34" fmla="*/ 35 w 276"/>
                    <a:gd name="T35" fmla="*/ 20 h 260"/>
                    <a:gd name="T36" fmla="*/ 29 w 276"/>
                    <a:gd name="T37" fmla="*/ 16 h 260"/>
                    <a:gd name="T38" fmla="*/ 34 w 276"/>
                    <a:gd name="T39" fmla="*/ 13 h 260"/>
                    <a:gd name="T40" fmla="*/ 27 w 276"/>
                    <a:gd name="T41" fmla="*/ 11 h 260"/>
                    <a:gd name="T42" fmla="*/ 30 w 276"/>
                    <a:gd name="T43" fmla="*/ 7 h 260"/>
                    <a:gd name="T44" fmla="*/ 23 w 276"/>
                    <a:gd name="T45" fmla="*/ 8 h 260"/>
                    <a:gd name="T46" fmla="*/ 24 w 276"/>
                    <a:gd name="T47" fmla="*/ 0 h 260"/>
                    <a:gd name="T48" fmla="*/ 18 w 276"/>
                    <a:gd name="T49" fmla="*/ 9 h 26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76" h="260">
                      <a:moveTo>
                        <a:pt x="138" y="70"/>
                      </a:moveTo>
                      <a:lnTo>
                        <a:pt x="107" y="27"/>
                      </a:lnTo>
                      <a:lnTo>
                        <a:pt x="93" y="76"/>
                      </a:lnTo>
                      <a:lnTo>
                        <a:pt x="5" y="27"/>
                      </a:lnTo>
                      <a:lnTo>
                        <a:pt x="59" y="91"/>
                      </a:lnTo>
                      <a:lnTo>
                        <a:pt x="0" y="103"/>
                      </a:lnTo>
                      <a:lnTo>
                        <a:pt x="49" y="141"/>
                      </a:lnTo>
                      <a:lnTo>
                        <a:pt x="2" y="176"/>
                      </a:lnTo>
                      <a:lnTo>
                        <a:pt x="73" y="167"/>
                      </a:lnTo>
                      <a:lnTo>
                        <a:pt x="61" y="212"/>
                      </a:lnTo>
                      <a:lnTo>
                        <a:pt x="99" y="188"/>
                      </a:lnTo>
                      <a:lnTo>
                        <a:pt x="109" y="260"/>
                      </a:lnTo>
                      <a:lnTo>
                        <a:pt x="135" y="179"/>
                      </a:lnTo>
                      <a:lnTo>
                        <a:pt x="169" y="238"/>
                      </a:lnTo>
                      <a:lnTo>
                        <a:pt x="180" y="174"/>
                      </a:lnTo>
                      <a:lnTo>
                        <a:pt x="232" y="217"/>
                      </a:lnTo>
                      <a:lnTo>
                        <a:pt x="216" y="155"/>
                      </a:lnTo>
                      <a:lnTo>
                        <a:pt x="276" y="160"/>
                      </a:lnTo>
                      <a:lnTo>
                        <a:pt x="225" y="126"/>
                      </a:lnTo>
                      <a:lnTo>
                        <a:pt x="270" y="98"/>
                      </a:lnTo>
                      <a:lnTo>
                        <a:pt x="214" y="88"/>
                      </a:lnTo>
                      <a:lnTo>
                        <a:pt x="235" y="53"/>
                      </a:lnTo>
                      <a:lnTo>
                        <a:pt x="181" y="64"/>
                      </a:lnTo>
                      <a:lnTo>
                        <a:pt x="187" y="0"/>
                      </a:lnTo>
                      <a:lnTo>
                        <a:pt x="138" y="7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3399FF"/>
                    </a:gs>
                    <a:gs pos="100000">
                      <a:srgbClr val="184776"/>
                    </a:gs>
                  </a:gsLst>
                  <a:path path="rect">
                    <a:fillToRect l="50000" t="50000" r="50000" b="50000"/>
                  </a:path>
                </a:gradFill>
                <a:ln w="793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</p:grpSp>
        </p:grpSp>
        <p:grpSp>
          <p:nvGrpSpPr>
            <p:cNvPr id="46" name="Group 45"/>
            <p:cNvGrpSpPr>
              <a:grpSpLocks/>
            </p:cNvGrpSpPr>
            <p:nvPr/>
          </p:nvGrpSpPr>
          <p:grpSpPr bwMode="auto">
            <a:xfrm>
              <a:off x="1612" y="3979"/>
              <a:ext cx="1004" cy="394"/>
              <a:chOff x="561" y="3312"/>
              <a:chExt cx="1004" cy="394"/>
            </a:xfrm>
          </p:grpSpPr>
          <p:pic>
            <p:nvPicPr>
              <p:cNvPr id="47" name="Picture 46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1" y="3312"/>
                <a:ext cx="335" cy="39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48" name="Picture 47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30" y="3314"/>
                <a:ext cx="335" cy="39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3" name="Group 2"/>
          <p:cNvGrpSpPr/>
          <p:nvPr/>
        </p:nvGrpSpPr>
        <p:grpSpPr>
          <a:xfrm>
            <a:off x="2278858" y="1068379"/>
            <a:ext cx="3168650" cy="2047652"/>
            <a:chOff x="2278858" y="1068379"/>
            <a:chExt cx="3168650" cy="2047652"/>
          </a:xfrm>
        </p:grpSpPr>
        <p:sp>
          <p:nvSpPr>
            <p:cNvPr id="11" name="Text Box 724"/>
            <p:cNvSpPr txBox="1">
              <a:spLocks noChangeArrowheads="1"/>
            </p:cNvSpPr>
            <p:nvPr/>
          </p:nvSpPr>
          <p:spPr bwMode="auto">
            <a:xfrm>
              <a:off x="2278858" y="2485089"/>
              <a:ext cx="3168650" cy="6309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IE" altLang="en-US" sz="1400" b="1" dirty="0" smtClean="0">
                  <a:latin typeface="Calibri" panose="020F0502020204030204" pitchFamily="34" charset="0"/>
                </a:rPr>
                <a:t>Alexa 647 labelled</a:t>
              </a:r>
            </a:p>
            <a:p>
              <a:pPr algn="ctr" eaLnBrk="1" hangingPunct="1">
                <a:spcBef>
                  <a:spcPct val="50000"/>
                </a:spcBef>
              </a:pPr>
              <a:r>
                <a:rPr lang="en-IE" altLang="en-US" sz="1400" b="1" dirty="0" smtClean="0">
                  <a:latin typeface="Calibri" panose="020F0502020204030204" pitchFamily="34" charset="0"/>
                </a:rPr>
                <a:t>Anti-Microcystin ScFv</a:t>
              </a:r>
              <a:endParaRPr lang="en-IE" altLang="en-US" sz="1400" b="1" dirty="0">
                <a:latin typeface="Calibri" panose="020F0502020204030204" pitchFamily="34" charset="0"/>
              </a:endParaRPr>
            </a:p>
          </p:txBody>
        </p:sp>
        <p:pic>
          <p:nvPicPr>
            <p:cNvPr id="13" name="Picture 1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47171" y="1469088"/>
              <a:ext cx="558800" cy="6223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4" name="Picture 1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9171" y="1164288"/>
              <a:ext cx="558800" cy="6223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5" name="Picture 1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56771" y="1850088"/>
              <a:ext cx="558800" cy="6223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6" name="Picture 1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8771" y="1621488"/>
              <a:ext cx="558800" cy="6223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4" name="4-Point Star 23"/>
            <p:cNvSpPr/>
            <p:nvPr/>
          </p:nvSpPr>
          <p:spPr>
            <a:xfrm>
              <a:off x="2650922" y="1373508"/>
              <a:ext cx="257797" cy="288306"/>
            </a:xfrm>
            <a:prstGeom prst="star4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GB"/>
            </a:p>
          </p:txBody>
        </p:sp>
        <p:sp>
          <p:nvSpPr>
            <p:cNvPr id="25" name="4-Point Star 24"/>
            <p:cNvSpPr/>
            <p:nvPr/>
          </p:nvSpPr>
          <p:spPr>
            <a:xfrm>
              <a:off x="3457005" y="1068379"/>
              <a:ext cx="257797" cy="288306"/>
            </a:xfrm>
            <a:prstGeom prst="star4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GB"/>
            </a:p>
          </p:txBody>
        </p:sp>
        <p:sp>
          <p:nvSpPr>
            <p:cNvPr id="26" name="4-Point Star 25"/>
            <p:cNvSpPr/>
            <p:nvPr/>
          </p:nvSpPr>
          <p:spPr>
            <a:xfrm>
              <a:off x="3305776" y="1768471"/>
              <a:ext cx="257797" cy="288306"/>
            </a:xfrm>
            <a:prstGeom prst="star4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GB"/>
            </a:p>
          </p:txBody>
        </p:sp>
        <p:sp>
          <p:nvSpPr>
            <p:cNvPr id="27" name="4-Point Star 26"/>
            <p:cNvSpPr/>
            <p:nvPr/>
          </p:nvSpPr>
          <p:spPr>
            <a:xfrm>
              <a:off x="4083222" y="1555920"/>
              <a:ext cx="257797" cy="288306"/>
            </a:xfrm>
            <a:prstGeom prst="star4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GB"/>
            </a:p>
          </p:txBody>
        </p:sp>
      </p:grpSp>
      <p:sp>
        <p:nvSpPr>
          <p:cNvPr id="34" name="4-Point Star 33"/>
          <p:cNvSpPr/>
          <p:nvPr/>
        </p:nvSpPr>
        <p:spPr>
          <a:xfrm>
            <a:off x="8635817" y="4461832"/>
            <a:ext cx="257797" cy="288306"/>
          </a:xfrm>
          <a:prstGeom prst="star4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sp>
        <p:nvSpPr>
          <p:cNvPr id="35" name="4-Point Star 34"/>
          <p:cNvSpPr/>
          <p:nvPr/>
        </p:nvSpPr>
        <p:spPr>
          <a:xfrm>
            <a:off x="9723637" y="4618995"/>
            <a:ext cx="257797" cy="288306"/>
          </a:xfrm>
          <a:prstGeom prst="star4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sp>
        <p:nvSpPr>
          <p:cNvPr id="36" name="4-Point Star 35"/>
          <p:cNvSpPr/>
          <p:nvPr/>
        </p:nvSpPr>
        <p:spPr>
          <a:xfrm>
            <a:off x="9173452" y="3843303"/>
            <a:ext cx="257797" cy="288306"/>
          </a:xfrm>
          <a:prstGeom prst="star4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sp>
        <p:nvSpPr>
          <p:cNvPr id="37" name="4-Point Star 36"/>
          <p:cNvSpPr/>
          <p:nvPr/>
        </p:nvSpPr>
        <p:spPr>
          <a:xfrm>
            <a:off x="8776435" y="3856928"/>
            <a:ext cx="257797" cy="288306"/>
          </a:xfrm>
          <a:prstGeom prst="star4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sp>
        <p:nvSpPr>
          <p:cNvPr id="38" name="4-Point Star 37"/>
          <p:cNvSpPr/>
          <p:nvPr/>
        </p:nvSpPr>
        <p:spPr>
          <a:xfrm>
            <a:off x="8425827" y="3876644"/>
            <a:ext cx="257797" cy="288306"/>
          </a:xfrm>
          <a:prstGeom prst="star4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sp>
        <p:nvSpPr>
          <p:cNvPr id="39" name="4-Point Star 38"/>
          <p:cNvSpPr/>
          <p:nvPr/>
        </p:nvSpPr>
        <p:spPr>
          <a:xfrm>
            <a:off x="8003069" y="3851951"/>
            <a:ext cx="257797" cy="288306"/>
          </a:xfrm>
          <a:prstGeom prst="star4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sp>
        <p:nvSpPr>
          <p:cNvPr id="40" name="4-Point Star 39"/>
          <p:cNvSpPr/>
          <p:nvPr/>
        </p:nvSpPr>
        <p:spPr>
          <a:xfrm>
            <a:off x="9554789" y="3856928"/>
            <a:ext cx="257797" cy="288306"/>
          </a:xfrm>
          <a:prstGeom prst="star4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sp>
        <p:nvSpPr>
          <p:cNvPr id="41" name="TextBox 1463"/>
          <p:cNvSpPr txBox="1"/>
          <p:nvPr/>
        </p:nvSpPr>
        <p:spPr>
          <a:xfrm>
            <a:off x="2063806" y="5890273"/>
            <a:ext cx="8001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pPr algn="ctr"/>
            <a:r>
              <a:rPr lang="en-GB" dirty="0" smtClean="0"/>
              <a:t>Control well is coated with anti-chicken </a:t>
            </a:r>
            <a:r>
              <a:rPr lang="en-GB" dirty="0" err="1" smtClean="0"/>
              <a:t>IgG</a:t>
            </a:r>
            <a:endParaRPr lang="en-GB" dirty="0"/>
          </a:p>
        </p:txBody>
      </p:sp>
      <p:sp>
        <p:nvSpPr>
          <p:cNvPr id="989" name="Left-Right-Up Arrow 988"/>
          <p:cNvSpPr/>
          <p:nvPr/>
        </p:nvSpPr>
        <p:spPr>
          <a:xfrm rot="10800000">
            <a:off x="5267242" y="1661814"/>
            <a:ext cx="1520001" cy="422762"/>
          </a:xfrm>
          <a:prstGeom prst="leftRightUp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E"/>
          </a:p>
        </p:txBody>
      </p:sp>
      <p:grpSp>
        <p:nvGrpSpPr>
          <p:cNvPr id="999" name="Group 998"/>
          <p:cNvGrpSpPr/>
          <p:nvPr/>
        </p:nvGrpSpPr>
        <p:grpSpPr>
          <a:xfrm>
            <a:off x="5128769" y="3812384"/>
            <a:ext cx="1826009" cy="1599931"/>
            <a:chOff x="5128769" y="3812384"/>
            <a:chExt cx="1826009" cy="1599931"/>
          </a:xfrm>
        </p:grpSpPr>
        <p:sp>
          <p:nvSpPr>
            <p:cNvPr id="19" name="Oval 18"/>
            <p:cNvSpPr>
              <a:spLocks noChangeArrowheads="1"/>
            </p:cNvSpPr>
            <p:nvPr/>
          </p:nvSpPr>
          <p:spPr bwMode="auto">
            <a:xfrm rot="21506537">
              <a:off x="6043554" y="4407891"/>
              <a:ext cx="95250" cy="762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0" name="Oval 19"/>
            <p:cNvSpPr>
              <a:spLocks noChangeArrowheads="1"/>
            </p:cNvSpPr>
            <p:nvPr/>
          </p:nvSpPr>
          <p:spPr bwMode="auto">
            <a:xfrm rot="21506537">
              <a:off x="5128769" y="4834505"/>
              <a:ext cx="95250" cy="762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1" name="Oval 20"/>
            <p:cNvSpPr>
              <a:spLocks noChangeArrowheads="1"/>
            </p:cNvSpPr>
            <p:nvPr/>
          </p:nvSpPr>
          <p:spPr bwMode="auto">
            <a:xfrm rot="21506537">
              <a:off x="6181609" y="4199727"/>
              <a:ext cx="95250" cy="762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2" name="Oval 21"/>
            <p:cNvSpPr>
              <a:spLocks noChangeArrowheads="1"/>
            </p:cNvSpPr>
            <p:nvPr/>
          </p:nvSpPr>
          <p:spPr bwMode="auto">
            <a:xfrm rot="21506537">
              <a:off x="5384885" y="4513425"/>
              <a:ext cx="95250" cy="762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3" name="Oval 22"/>
            <p:cNvSpPr>
              <a:spLocks noChangeArrowheads="1"/>
            </p:cNvSpPr>
            <p:nvPr/>
          </p:nvSpPr>
          <p:spPr bwMode="auto">
            <a:xfrm rot="21506537">
              <a:off x="6593477" y="4483079"/>
              <a:ext cx="95250" cy="762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pic>
          <p:nvPicPr>
            <p:cNvPr id="30" name="Picture 29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22965" y="3966058"/>
              <a:ext cx="531813" cy="6223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31" name="4-Point Star 30"/>
            <p:cNvSpPr/>
            <p:nvPr/>
          </p:nvSpPr>
          <p:spPr>
            <a:xfrm>
              <a:off x="6598206" y="3812384"/>
              <a:ext cx="257797" cy="288306"/>
            </a:xfrm>
            <a:prstGeom prst="star4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GB"/>
            </a:p>
          </p:txBody>
        </p:sp>
        <p:pic>
          <p:nvPicPr>
            <p:cNvPr id="32" name="Picture 31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7727" y="3951148"/>
              <a:ext cx="531813" cy="6223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33" name="4-Point Star 32"/>
            <p:cNvSpPr/>
            <p:nvPr/>
          </p:nvSpPr>
          <p:spPr>
            <a:xfrm>
              <a:off x="5334741" y="3827967"/>
              <a:ext cx="257797" cy="288306"/>
            </a:xfrm>
            <a:prstGeom prst="star4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GB"/>
            </a:p>
          </p:txBody>
        </p:sp>
        <p:pic>
          <p:nvPicPr>
            <p:cNvPr id="990" name="Picture 989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17949" y="4732314"/>
              <a:ext cx="531813" cy="6223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991" name="4-Point Star 990"/>
            <p:cNvSpPr/>
            <p:nvPr/>
          </p:nvSpPr>
          <p:spPr>
            <a:xfrm>
              <a:off x="6286837" y="4594740"/>
              <a:ext cx="257797" cy="288306"/>
            </a:xfrm>
            <a:prstGeom prst="star4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GB"/>
            </a:p>
          </p:txBody>
        </p:sp>
        <p:pic>
          <p:nvPicPr>
            <p:cNvPr id="992" name="Picture 991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40127" y="4790015"/>
              <a:ext cx="531813" cy="6223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993" name="4-Point Star 992"/>
            <p:cNvSpPr/>
            <p:nvPr/>
          </p:nvSpPr>
          <p:spPr>
            <a:xfrm>
              <a:off x="5487141" y="4666834"/>
              <a:ext cx="257797" cy="288306"/>
            </a:xfrm>
            <a:prstGeom prst="star4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GB"/>
            </a:p>
          </p:txBody>
        </p:sp>
        <p:sp>
          <p:nvSpPr>
            <p:cNvPr id="994" name="Oval 993"/>
            <p:cNvSpPr>
              <a:spLocks noChangeArrowheads="1"/>
            </p:cNvSpPr>
            <p:nvPr/>
          </p:nvSpPr>
          <p:spPr bwMode="auto">
            <a:xfrm rot="21506537">
              <a:off x="5837309" y="4188074"/>
              <a:ext cx="95250" cy="762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995" name="Oval 994"/>
            <p:cNvSpPr>
              <a:spLocks noChangeArrowheads="1"/>
            </p:cNvSpPr>
            <p:nvPr/>
          </p:nvSpPr>
          <p:spPr bwMode="auto">
            <a:xfrm rot="21506537">
              <a:off x="6035842" y="4767604"/>
              <a:ext cx="95250" cy="762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996" name="Oval 995"/>
            <p:cNvSpPr>
              <a:spLocks noChangeArrowheads="1"/>
            </p:cNvSpPr>
            <p:nvPr/>
          </p:nvSpPr>
          <p:spPr bwMode="auto">
            <a:xfrm rot="21506537">
              <a:off x="5897861" y="5050831"/>
              <a:ext cx="95250" cy="762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997" name="Oval 996"/>
            <p:cNvSpPr>
              <a:spLocks noChangeArrowheads="1"/>
            </p:cNvSpPr>
            <p:nvPr/>
          </p:nvSpPr>
          <p:spPr bwMode="auto">
            <a:xfrm rot="21506537">
              <a:off x="5775673" y="4532246"/>
              <a:ext cx="95250" cy="762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998" name="Oval 997"/>
            <p:cNvSpPr>
              <a:spLocks noChangeArrowheads="1"/>
            </p:cNvSpPr>
            <p:nvPr/>
          </p:nvSpPr>
          <p:spPr bwMode="auto">
            <a:xfrm rot="21506537">
              <a:off x="6278896" y="5241227"/>
              <a:ext cx="95250" cy="762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</p:grpSp>
      <p:grpSp>
        <p:nvGrpSpPr>
          <p:cNvPr id="1002" name="Group 1001"/>
          <p:cNvGrpSpPr/>
          <p:nvPr/>
        </p:nvGrpSpPr>
        <p:grpSpPr>
          <a:xfrm>
            <a:off x="4707462" y="3790339"/>
            <a:ext cx="2290763" cy="1719263"/>
            <a:chOff x="9717633" y="2031871"/>
            <a:chExt cx="2290763" cy="1719263"/>
          </a:xfrm>
        </p:grpSpPr>
        <p:grpSp>
          <p:nvGrpSpPr>
            <p:cNvPr id="4" name="Group 3"/>
            <p:cNvGrpSpPr>
              <a:grpSpLocks/>
            </p:cNvGrpSpPr>
            <p:nvPr/>
          </p:nvGrpSpPr>
          <p:grpSpPr bwMode="auto">
            <a:xfrm>
              <a:off x="9717633" y="2031871"/>
              <a:ext cx="2290763" cy="1719263"/>
              <a:chOff x="1174" y="3334"/>
              <a:chExt cx="1443" cy="1083"/>
            </a:xfrm>
          </p:grpSpPr>
          <p:grpSp>
            <p:nvGrpSpPr>
              <p:cNvPr id="746" name="Group 745"/>
              <p:cNvGrpSpPr>
                <a:grpSpLocks/>
              </p:cNvGrpSpPr>
              <p:nvPr/>
            </p:nvGrpSpPr>
            <p:grpSpPr bwMode="auto">
              <a:xfrm>
                <a:off x="1174" y="3334"/>
                <a:ext cx="1443" cy="1083"/>
                <a:chOff x="2140" y="2884"/>
                <a:chExt cx="1443" cy="1083"/>
              </a:xfrm>
            </p:grpSpPr>
            <p:grpSp>
              <p:nvGrpSpPr>
                <p:cNvPr id="762" name="Group 761"/>
                <p:cNvGrpSpPr>
                  <a:grpSpLocks/>
                </p:cNvGrpSpPr>
                <p:nvPr/>
              </p:nvGrpSpPr>
              <p:grpSpPr bwMode="auto">
                <a:xfrm>
                  <a:off x="2143" y="2884"/>
                  <a:ext cx="1440" cy="1054"/>
                  <a:chOff x="1488" y="720"/>
                  <a:chExt cx="864" cy="816"/>
                </a:xfrm>
              </p:grpSpPr>
              <p:sp>
                <p:nvSpPr>
                  <p:cNvPr id="981" name="Oval 980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1344"/>
                    <a:ext cx="864" cy="192"/>
                  </a:xfrm>
                  <a:prstGeom prst="ellipse">
                    <a:avLst/>
                  </a:prstGeom>
                  <a:solidFill>
                    <a:schemeClr val="bg1"/>
                  </a:solidFill>
                  <a:ln w="793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eaLnBrk="1" hangingPunct="1"/>
                    <a:endParaRPr lang="en-IE" altLang="en-US"/>
                  </a:p>
                </p:txBody>
              </p:sp>
              <p:grpSp>
                <p:nvGrpSpPr>
                  <p:cNvPr id="982" name="Group 981"/>
                  <p:cNvGrpSpPr>
                    <a:grpSpLocks/>
                  </p:cNvGrpSpPr>
                  <p:nvPr/>
                </p:nvGrpSpPr>
                <p:grpSpPr bwMode="auto">
                  <a:xfrm>
                    <a:off x="1488" y="720"/>
                    <a:ext cx="864" cy="816"/>
                    <a:chOff x="1488" y="720"/>
                    <a:chExt cx="864" cy="816"/>
                  </a:xfrm>
                </p:grpSpPr>
                <p:sp>
                  <p:nvSpPr>
                    <p:cNvPr id="983" name="Freeform 982"/>
                    <p:cNvSpPr>
                      <a:spLocks/>
                    </p:cNvSpPr>
                    <p:nvPr/>
                  </p:nvSpPr>
                  <p:spPr bwMode="auto">
                    <a:xfrm>
                      <a:off x="1488" y="720"/>
                      <a:ext cx="864" cy="816"/>
                    </a:xfrm>
                    <a:custGeom>
                      <a:avLst/>
                      <a:gdLst>
                        <a:gd name="T0" fmla="*/ 230 w 1122"/>
                        <a:gd name="T1" fmla="*/ 1 h 1395"/>
                        <a:gd name="T2" fmla="*/ 179 w 1122"/>
                        <a:gd name="T3" fmla="*/ 2 h 1395"/>
                        <a:gd name="T4" fmla="*/ 134 w 1122"/>
                        <a:gd name="T5" fmla="*/ 4 h 1395"/>
                        <a:gd name="T6" fmla="*/ 93 w 1122"/>
                        <a:gd name="T7" fmla="*/ 8 h 1395"/>
                        <a:gd name="T8" fmla="*/ 59 w 1122"/>
                        <a:gd name="T9" fmla="*/ 13 h 1395"/>
                        <a:gd name="T10" fmla="*/ 31 w 1122"/>
                        <a:gd name="T11" fmla="*/ 18 h 1395"/>
                        <a:gd name="T12" fmla="*/ 12 w 1122"/>
                        <a:gd name="T13" fmla="*/ 25 h 1395"/>
                        <a:gd name="T14" fmla="*/ 2 w 1122"/>
                        <a:gd name="T15" fmla="*/ 32 h 1395"/>
                        <a:gd name="T16" fmla="*/ 0 w 1122"/>
                        <a:gd name="T17" fmla="*/ 245 h 1395"/>
                        <a:gd name="T18" fmla="*/ 5 w 1122"/>
                        <a:gd name="T19" fmla="*/ 251 h 1395"/>
                        <a:gd name="T20" fmla="*/ 21 w 1122"/>
                        <a:gd name="T21" fmla="*/ 257 h 1395"/>
                        <a:gd name="T22" fmla="*/ 43 w 1122"/>
                        <a:gd name="T23" fmla="*/ 264 h 1395"/>
                        <a:gd name="T24" fmla="*/ 75 w 1122"/>
                        <a:gd name="T25" fmla="*/ 269 h 1395"/>
                        <a:gd name="T26" fmla="*/ 112 w 1122"/>
                        <a:gd name="T27" fmla="*/ 273 h 1395"/>
                        <a:gd name="T28" fmla="*/ 156 w 1122"/>
                        <a:gd name="T29" fmla="*/ 277 h 1395"/>
                        <a:gd name="T30" fmla="*/ 204 w 1122"/>
                        <a:gd name="T31" fmla="*/ 278 h 1395"/>
                        <a:gd name="T32" fmla="*/ 256 w 1122"/>
                        <a:gd name="T33" fmla="*/ 279 h 1395"/>
                        <a:gd name="T34" fmla="*/ 308 w 1122"/>
                        <a:gd name="T35" fmla="*/ 278 h 1395"/>
                        <a:gd name="T36" fmla="*/ 357 w 1122"/>
                        <a:gd name="T37" fmla="*/ 277 h 1395"/>
                        <a:gd name="T38" fmla="*/ 400 w 1122"/>
                        <a:gd name="T39" fmla="*/ 273 h 1395"/>
                        <a:gd name="T40" fmla="*/ 437 w 1122"/>
                        <a:gd name="T41" fmla="*/ 269 h 1395"/>
                        <a:gd name="T42" fmla="*/ 469 w 1122"/>
                        <a:gd name="T43" fmla="*/ 264 h 1395"/>
                        <a:gd name="T44" fmla="*/ 493 w 1122"/>
                        <a:gd name="T45" fmla="*/ 257 h 1395"/>
                        <a:gd name="T46" fmla="*/ 507 w 1122"/>
                        <a:gd name="T47" fmla="*/ 251 h 1395"/>
                        <a:gd name="T48" fmla="*/ 512 w 1122"/>
                        <a:gd name="T49" fmla="*/ 245 h 1395"/>
                        <a:gd name="T50" fmla="*/ 511 w 1122"/>
                        <a:gd name="T51" fmla="*/ 32 h 1395"/>
                        <a:gd name="T52" fmla="*/ 501 w 1122"/>
                        <a:gd name="T53" fmla="*/ 25 h 1395"/>
                        <a:gd name="T54" fmla="*/ 481 w 1122"/>
                        <a:gd name="T55" fmla="*/ 18 h 1395"/>
                        <a:gd name="T56" fmla="*/ 454 w 1122"/>
                        <a:gd name="T57" fmla="*/ 13 h 1395"/>
                        <a:gd name="T58" fmla="*/ 419 w 1122"/>
                        <a:gd name="T59" fmla="*/ 8 h 1395"/>
                        <a:gd name="T60" fmla="*/ 378 w 1122"/>
                        <a:gd name="T61" fmla="*/ 4 h 1395"/>
                        <a:gd name="T62" fmla="*/ 333 w 1122"/>
                        <a:gd name="T63" fmla="*/ 2 h 1395"/>
                        <a:gd name="T64" fmla="*/ 283 w 1122"/>
                        <a:gd name="T65" fmla="*/ 1 h 1395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0" t="0" r="r" b="b"/>
                      <a:pathLst>
                        <a:path w="1122" h="1395">
                          <a:moveTo>
                            <a:pt x="561" y="0"/>
                          </a:moveTo>
                          <a:lnTo>
                            <a:pt x="504" y="1"/>
                          </a:lnTo>
                          <a:lnTo>
                            <a:pt x="447" y="3"/>
                          </a:lnTo>
                          <a:lnTo>
                            <a:pt x="394" y="8"/>
                          </a:lnTo>
                          <a:lnTo>
                            <a:pt x="342" y="13"/>
                          </a:lnTo>
                          <a:lnTo>
                            <a:pt x="293" y="20"/>
                          </a:lnTo>
                          <a:lnTo>
                            <a:pt x="247" y="29"/>
                          </a:lnTo>
                          <a:lnTo>
                            <a:pt x="204" y="39"/>
                          </a:lnTo>
                          <a:lnTo>
                            <a:pt x="164" y="51"/>
                          </a:lnTo>
                          <a:lnTo>
                            <a:pt x="128" y="63"/>
                          </a:lnTo>
                          <a:lnTo>
                            <a:pt x="95" y="76"/>
                          </a:lnTo>
                          <a:lnTo>
                            <a:pt x="67" y="91"/>
                          </a:lnTo>
                          <a:lnTo>
                            <a:pt x="45" y="107"/>
                          </a:lnTo>
                          <a:lnTo>
                            <a:pt x="26" y="122"/>
                          </a:lnTo>
                          <a:lnTo>
                            <a:pt x="12" y="139"/>
                          </a:lnTo>
                          <a:lnTo>
                            <a:pt x="3" y="157"/>
                          </a:lnTo>
                          <a:lnTo>
                            <a:pt x="0" y="174"/>
                          </a:lnTo>
                          <a:lnTo>
                            <a:pt x="0" y="1220"/>
                          </a:lnTo>
                          <a:lnTo>
                            <a:pt x="3" y="1238"/>
                          </a:lnTo>
                          <a:lnTo>
                            <a:pt x="12" y="1255"/>
                          </a:lnTo>
                          <a:lnTo>
                            <a:pt x="26" y="1272"/>
                          </a:lnTo>
                          <a:lnTo>
                            <a:pt x="45" y="1288"/>
                          </a:lnTo>
                          <a:lnTo>
                            <a:pt x="67" y="1303"/>
                          </a:lnTo>
                          <a:lnTo>
                            <a:pt x="95" y="1319"/>
                          </a:lnTo>
                          <a:lnTo>
                            <a:pt x="128" y="1331"/>
                          </a:lnTo>
                          <a:lnTo>
                            <a:pt x="164" y="1345"/>
                          </a:lnTo>
                          <a:lnTo>
                            <a:pt x="204" y="1355"/>
                          </a:lnTo>
                          <a:lnTo>
                            <a:pt x="247" y="1365"/>
                          </a:lnTo>
                          <a:lnTo>
                            <a:pt x="293" y="1374"/>
                          </a:lnTo>
                          <a:lnTo>
                            <a:pt x="342" y="1381"/>
                          </a:lnTo>
                          <a:lnTo>
                            <a:pt x="394" y="1388"/>
                          </a:lnTo>
                          <a:lnTo>
                            <a:pt x="447" y="1391"/>
                          </a:lnTo>
                          <a:lnTo>
                            <a:pt x="504" y="1395"/>
                          </a:lnTo>
                          <a:lnTo>
                            <a:pt x="561" y="1395"/>
                          </a:lnTo>
                          <a:lnTo>
                            <a:pt x="618" y="1395"/>
                          </a:lnTo>
                          <a:lnTo>
                            <a:pt x="675" y="1391"/>
                          </a:lnTo>
                          <a:lnTo>
                            <a:pt x="729" y="1388"/>
                          </a:lnTo>
                          <a:lnTo>
                            <a:pt x="780" y="1381"/>
                          </a:lnTo>
                          <a:lnTo>
                            <a:pt x="829" y="1374"/>
                          </a:lnTo>
                          <a:lnTo>
                            <a:pt x="875" y="1365"/>
                          </a:lnTo>
                          <a:lnTo>
                            <a:pt x="918" y="1355"/>
                          </a:lnTo>
                          <a:lnTo>
                            <a:pt x="958" y="1345"/>
                          </a:lnTo>
                          <a:lnTo>
                            <a:pt x="994" y="1331"/>
                          </a:lnTo>
                          <a:lnTo>
                            <a:pt x="1027" y="1319"/>
                          </a:lnTo>
                          <a:lnTo>
                            <a:pt x="1055" y="1303"/>
                          </a:lnTo>
                          <a:lnTo>
                            <a:pt x="1079" y="1288"/>
                          </a:lnTo>
                          <a:lnTo>
                            <a:pt x="1096" y="1272"/>
                          </a:lnTo>
                          <a:lnTo>
                            <a:pt x="1110" y="1255"/>
                          </a:lnTo>
                          <a:lnTo>
                            <a:pt x="1119" y="1238"/>
                          </a:lnTo>
                          <a:lnTo>
                            <a:pt x="1122" y="1220"/>
                          </a:lnTo>
                          <a:lnTo>
                            <a:pt x="1122" y="174"/>
                          </a:lnTo>
                          <a:lnTo>
                            <a:pt x="1119" y="157"/>
                          </a:lnTo>
                          <a:lnTo>
                            <a:pt x="1110" y="139"/>
                          </a:lnTo>
                          <a:lnTo>
                            <a:pt x="1096" y="122"/>
                          </a:lnTo>
                          <a:lnTo>
                            <a:pt x="1079" y="107"/>
                          </a:lnTo>
                          <a:lnTo>
                            <a:pt x="1055" y="91"/>
                          </a:lnTo>
                          <a:lnTo>
                            <a:pt x="1027" y="76"/>
                          </a:lnTo>
                          <a:lnTo>
                            <a:pt x="994" y="63"/>
                          </a:lnTo>
                          <a:lnTo>
                            <a:pt x="958" y="51"/>
                          </a:lnTo>
                          <a:lnTo>
                            <a:pt x="918" y="39"/>
                          </a:lnTo>
                          <a:lnTo>
                            <a:pt x="875" y="29"/>
                          </a:lnTo>
                          <a:lnTo>
                            <a:pt x="829" y="20"/>
                          </a:lnTo>
                          <a:lnTo>
                            <a:pt x="780" y="13"/>
                          </a:lnTo>
                          <a:lnTo>
                            <a:pt x="729" y="8"/>
                          </a:lnTo>
                          <a:lnTo>
                            <a:pt x="675" y="3"/>
                          </a:lnTo>
                          <a:lnTo>
                            <a:pt x="618" y="1"/>
                          </a:lnTo>
                          <a:lnTo>
                            <a:pt x="561" y="0"/>
                          </a:lnTo>
                          <a:close/>
                        </a:path>
                      </a:pathLst>
                    </a:custGeom>
                    <a:noFill/>
                    <a:ln w="793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984" name="Freeform 983"/>
                    <p:cNvSpPr>
                      <a:spLocks/>
                    </p:cNvSpPr>
                    <p:nvPr/>
                  </p:nvSpPr>
                  <p:spPr bwMode="auto">
                    <a:xfrm>
                      <a:off x="1488" y="822"/>
                      <a:ext cx="864" cy="102"/>
                    </a:xfrm>
                    <a:custGeom>
                      <a:avLst/>
                      <a:gdLst>
                        <a:gd name="T0" fmla="*/ 0 w 1122"/>
                        <a:gd name="T1" fmla="*/ 0 h 174"/>
                        <a:gd name="T2" fmla="*/ 2 w 1122"/>
                        <a:gd name="T3" fmla="*/ 4 h 174"/>
                        <a:gd name="T4" fmla="*/ 5 w 1122"/>
                        <a:gd name="T5" fmla="*/ 7 h 174"/>
                        <a:gd name="T6" fmla="*/ 12 w 1122"/>
                        <a:gd name="T7" fmla="*/ 11 h 174"/>
                        <a:gd name="T8" fmla="*/ 21 w 1122"/>
                        <a:gd name="T9" fmla="*/ 13 h 174"/>
                        <a:gd name="T10" fmla="*/ 31 w 1122"/>
                        <a:gd name="T11" fmla="*/ 17 h 174"/>
                        <a:gd name="T12" fmla="*/ 43 w 1122"/>
                        <a:gd name="T13" fmla="*/ 19 h 174"/>
                        <a:gd name="T14" fmla="*/ 59 w 1122"/>
                        <a:gd name="T15" fmla="*/ 22 h 174"/>
                        <a:gd name="T16" fmla="*/ 75 w 1122"/>
                        <a:gd name="T17" fmla="*/ 25 h 174"/>
                        <a:gd name="T18" fmla="*/ 93 w 1122"/>
                        <a:gd name="T19" fmla="*/ 27 h 174"/>
                        <a:gd name="T20" fmla="*/ 112 w 1122"/>
                        <a:gd name="T21" fmla="*/ 29 h 174"/>
                        <a:gd name="T22" fmla="*/ 134 w 1122"/>
                        <a:gd name="T23" fmla="*/ 31 h 174"/>
                        <a:gd name="T24" fmla="*/ 156 w 1122"/>
                        <a:gd name="T25" fmla="*/ 32 h 174"/>
                        <a:gd name="T26" fmla="*/ 179 w 1122"/>
                        <a:gd name="T27" fmla="*/ 33 h 174"/>
                        <a:gd name="T28" fmla="*/ 204 w 1122"/>
                        <a:gd name="T29" fmla="*/ 35 h 174"/>
                        <a:gd name="T30" fmla="*/ 230 w 1122"/>
                        <a:gd name="T31" fmla="*/ 35 h 174"/>
                        <a:gd name="T32" fmla="*/ 256 w 1122"/>
                        <a:gd name="T33" fmla="*/ 35 h 174"/>
                        <a:gd name="T34" fmla="*/ 283 w 1122"/>
                        <a:gd name="T35" fmla="*/ 35 h 174"/>
                        <a:gd name="T36" fmla="*/ 308 w 1122"/>
                        <a:gd name="T37" fmla="*/ 35 h 174"/>
                        <a:gd name="T38" fmla="*/ 333 w 1122"/>
                        <a:gd name="T39" fmla="*/ 33 h 174"/>
                        <a:gd name="T40" fmla="*/ 357 w 1122"/>
                        <a:gd name="T41" fmla="*/ 32 h 174"/>
                        <a:gd name="T42" fmla="*/ 378 w 1122"/>
                        <a:gd name="T43" fmla="*/ 31 h 174"/>
                        <a:gd name="T44" fmla="*/ 400 w 1122"/>
                        <a:gd name="T45" fmla="*/ 29 h 174"/>
                        <a:gd name="T46" fmla="*/ 419 w 1122"/>
                        <a:gd name="T47" fmla="*/ 27 h 174"/>
                        <a:gd name="T48" fmla="*/ 437 w 1122"/>
                        <a:gd name="T49" fmla="*/ 25 h 174"/>
                        <a:gd name="T50" fmla="*/ 454 w 1122"/>
                        <a:gd name="T51" fmla="*/ 22 h 174"/>
                        <a:gd name="T52" fmla="*/ 469 w 1122"/>
                        <a:gd name="T53" fmla="*/ 19 h 174"/>
                        <a:gd name="T54" fmla="*/ 481 w 1122"/>
                        <a:gd name="T55" fmla="*/ 17 h 174"/>
                        <a:gd name="T56" fmla="*/ 493 w 1122"/>
                        <a:gd name="T57" fmla="*/ 13 h 174"/>
                        <a:gd name="T58" fmla="*/ 501 w 1122"/>
                        <a:gd name="T59" fmla="*/ 11 h 174"/>
                        <a:gd name="T60" fmla="*/ 507 w 1122"/>
                        <a:gd name="T61" fmla="*/ 7 h 174"/>
                        <a:gd name="T62" fmla="*/ 511 w 1122"/>
                        <a:gd name="T63" fmla="*/ 4 h 174"/>
                        <a:gd name="T64" fmla="*/ 512 w 1122"/>
                        <a:gd name="T65" fmla="*/ 0 h 174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0" t="0" r="r" b="b"/>
                      <a:pathLst>
                        <a:path w="1122" h="174">
                          <a:moveTo>
                            <a:pt x="0" y="0"/>
                          </a:moveTo>
                          <a:lnTo>
                            <a:pt x="3" y="17"/>
                          </a:lnTo>
                          <a:lnTo>
                            <a:pt x="12" y="34"/>
                          </a:lnTo>
                          <a:lnTo>
                            <a:pt x="26" y="52"/>
                          </a:lnTo>
                          <a:lnTo>
                            <a:pt x="45" y="67"/>
                          </a:lnTo>
                          <a:lnTo>
                            <a:pt x="67" y="83"/>
                          </a:lnTo>
                          <a:lnTo>
                            <a:pt x="95" y="98"/>
                          </a:lnTo>
                          <a:lnTo>
                            <a:pt x="128" y="110"/>
                          </a:lnTo>
                          <a:lnTo>
                            <a:pt x="164" y="124"/>
                          </a:lnTo>
                          <a:lnTo>
                            <a:pt x="204" y="135"/>
                          </a:lnTo>
                          <a:lnTo>
                            <a:pt x="247" y="145"/>
                          </a:lnTo>
                          <a:lnTo>
                            <a:pt x="293" y="154"/>
                          </a:lnTo>
                          <a:lnTo>
                            <a:pt x="342" y="161"/>
                          </a:lnTo>
                          <a:lnTo>
                            <a:pt x="394" y="167"/>
                          </a:lnTo>
                          <a:lnTo>
                            <a:pt x="447" y="171"/>
                          </a:lnTo>
                          <a:lnTo>
                            <a:pt x="504" y="174"/>
                          </a:lnTo>
                          <a:lnTo>
                            <a:pt x="561" y="174"/>
                          </a:lnTo>
                          <a:lnTo>
                            <a:pt x="618" y="174"/>
                          </a:lnTo>
                          <a:lnTo>
                            <a:pt x="675" y="171"/>
                          </a:lnTo>
                          <a:lnTo>
                            <a:pt x="729" y="167"/>
                          </a:lnTo>
                          <a:lnTo>
                            <a:pt x="780" y="161"/>
                          </a:lnTo>
                          <a:lnTo>
                            <a:pt x="829" y="154"/>
                          </a:lnTo>
                          <a:lnTo>
                            <a:pt x="875" y="145"/>
                          </a:lnTo>
                          <a:lnTo>
                            <a:pt x="918" y="135"/>
                          </a:lnTo>
                          <a:lnTo>
                            <a:pt x="958" y="124"/>
                          </a:lnTo>
                          <a:lnTo>
                            <a:pt x="994" y="110"/>
                          </a:lnTo>
                          <a:lnTo>
                            <a:pt x="1027" y="98"/>
                          </a:lnTo>
                          <a:lnTo>
                            <a:pt x="1055" y="83"/>
                          </a:lnTo>
                          <a:lnTo>
                            <a:pt x="1079" y="67"/>
                          </a:lnTo>
                          <a:lnTo>
                            <a:pt x="1096" y="52"/>
                          </a:lnTo>
                          <a:lnTo>
                            <a:pt x="1110" y="34"/>
                          </a:lnTo>
                          <a:lnTo>
                            <a:pt x="1119" y="17"/>
                          </a:lnTo>
                          <a:lnTo>
                            <a:pt x="1122" y="0"/>
                          </a:lnTo>
                        </a:path>
                      </a:pathLst>
                    </a:custGeom>
                    <a:noFill/>
                    <a:ln w="793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</p:grpSp>
            <p:sp>
              <p:nvSpPr>
                <p:cNvPr id="763" name="Oval 762"/>
                <p:cNvSpPr>
                  <a:spLocks noChangeArrowheads="1"/>
                </p:cNvSpPr>
                <p:nvPr/>
              </p:nvSpPr>
              <p:spPr bwMode="auto">
                <a:xfrm>
                  <a:off x="2140" y="3679"/>
                  <a:ext cx="1440" cy="288"/>
                </a:xfrm>
                <a:prstGeom prst="ellipse">
                  <a:avLst/>
                </a:prstGeom>
                <a:solidFill>
                  <a:srgbClr val="B2B2B2"/>
                </a:solidFill>
                <a:ln w="793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eaLnBrk="1" hangingPunct="1"/>
                  <a:endParaRPr lang="en-IE" altLang="en-US"/>
                </a:p>
              </p:txBody>
            </p:sp>
            <p:grpSp>
              <p:nvGrpSpPr>
                <p:cNvPr id="764" name="Group 763"/>
                <p:cNvGrpSpPr>
                  <a:grpSpLocks/>
                </p:cNvGrpSpPr>
                <p:nvPr/>
              </p:nvGrpSpPr>
              <p:grpSpPr bwMode="auto">
                <a:xfrm>
                  <a:off x="2332" y="3759"/>
                  <a:ext cx="1095" cy="181"/>
                  <a:chOff x="384" y="3552"/>
                  <a:chExt cx="1095" cy="181"/>
                </a:xfrm>
              </p:grpSpPr>
              <p:grpSp>
                <p:nvGrpSpPr>
                  <p:cNvPr id="765" name="Group 764"/>
                  <p:cNvGrpSpPr>
                    <a:grpSpLocks/>
                  </p:cNvGrpSpPr>
                  <p:nvPr/>
                </p:nvGrpSpPr>
                <p:grpSpPr bwMode="auto">
                  <a:xfrm>
                    <a:off x="384" y="3552"/>
                    <a:ext cx="650" cy="181"/>
                    <a:chOff x="384" y="3552"/>
                    <a:chExt cx="650" cy="181"/>
                  </a:xfrm>
                </p:grpSpPr>
                <p:grpSp>
                  <p:nvGrpSpPr>
                    <p:cNvPr id="852" name="Group 85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20" y="3558"/>
                      <a:ext cx="214" cy="139"/>
                      <a:chOff x="1217" y="2681"/>
                      <a:chExt cx="139" cy="103"/>
                    </a:xfrm>
                  </p:grpSpPr>
                  <p:grpSp>
                    <p:nvGrpSpPr>
                      <p:cNvPr id="939" name="Group 93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217" y="2681"/>
                        <a:ext cx="139" cy="103"/>
                        <a:chOff x="1217" y="2681"/>
                        <a:chExt cx="139" cy="103"/>
                      </a:xfrm>
                    </p:grpSpPr>
                    <p:sp>
                      <p:nvSpPr>
                        <p:cNvPr id="941" name="Freeform 94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17" y="2681"/>
                          <a:ext cx="139" cy="103"/>
                        </a:xfrm>
                        <a:custGeom>
                          <a:avLst/>
                          <a:gdLst>
                            <a:gd name="T0" fmla="*/ 18 w 276"/>
                            <a:gd name="T1" fmla="*/ 6 h 207"/>
                            <a:gd name="T2" fmla="*/ 14 w 276"/>
                            <a:gd name="T3" fmla="*/ 2 h 207"/>
                            <a:gd name="T4" fmla="*/ 12 w 276"/>
                            <a:gd name="T5" fmla="*/ 7 h 207"/>
                            <a:gd name="T6" fmla="*/ 1 w 276"/>
                            <a:gd name="T7" fmla="*/ 2 h 207"/>
                            <a:gd name="T8" fmla="*/ 8 w 276"/>
                            <a:gd name="T9" fmla="*/ 9 h 207"/>
                            <a:gd name="T10" fmla="*/ 0 w 276"/>
                            <a:gd name="T11" fmla="*/ 10 h 207"/>
                            <a:gd name="T12" fmla="*/ 6 w 276"/>
                            <a:gd name="T13" fmla="*/ 14 h 207"/>
                            <a:gd name="T14" fmla="*/ 1 w 276"/>
                            <a:gd name="T15" fmla="*/ 17 h 207"/>
                            <a:gd name="T16" fmla="*/ 10 w 276"/>
                            <a:gd name="T17" fmla="*/ 16 h 207"/>
                            <a:gd name="T18" fmla="*/ 8 w 276"/>
                            <a:gd name="T19" fmla="*/ 21 h 207"/>
                            <a:gd name="T20" fmla="*/ 13 w 276"/>
                            <a:gd name="T21" fmla="*/ 18 h 207"/>
                            <a:gd name="T22" fmla="*/ 14 w 276"/>
                            <a:gd name="T23" fmla="*/ 25 h 207"/>
                            <a:gd name="T24" fmla="*/ 17 w 276"/>
                            <a:gd name="T25" fmla="*/ 17 h 207"/>
                            <a:gd name="T26" fmla="*/ 22 w 276"/>
                            <a:gd name="T27" fmla="*/ 23 h 207"/>
                            <a:gd name="T28" fmla="*/ 23 w 276"/>
                            <a:gd name="T29" fmla="*/ 17 h 207"/>
                            <a:gd name="T30" fmla="*/ 29 w 276"/>
                            <a:gd name="T31" fmla="*/ 21 h 207"/>
                            <a:gd name="T32" fmla="*/ 28 w 276"/>
                            <a:gd name="T33" fmla="*/ 15 h 207"/>
                            <a:gd name="T34" fmla="*/ 35 w 276"/>
                            <a:gd name="T35" fmla="*/ 15 h 207"/>
                            <a:gd name="T36" fmla="*/ 29 w 276"/>
                            <a:gd name="T37" fmla="*/ 12 h 207"/>
                            <a:gd name="T38" fmla="*/ 34 w 276"/>
                            <a:gd name="T39" fmla="*/ 9 h 207"/>
                            <a:gd name="T40" fmla="*/ 27 w 276"/>
                            <a:gd name="T41" fmla="*/ 8 h 207"/>
                            <a:gd name="T42" fmla="*/ 30 w 276"/>
                            <a:gd name="T43" fmla="*/ 5 h 207"/>
                            <a:gd name="T44" fmla="*/ 23 w 276"/>
                            <a:gd name="T45" fmla="*/ 6 h 207"/>
                            <a:gd name="T46" fmla="*/ 24 w 276"/>
                            <a:gd name="T47" fmla="*/ 0 h 207"/>
                            <a:gd name="T48" fmla="*/ 18 w 276"/>
                            <a:gd name="T49" fmla="*/ 6 h 20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76" h="207">
                              <a:moveTo>
                                <a:pt x="138" y="55"/>
                              </a:moveTo>
                              <a:lnTo>
                                <a:pt x="107" y="22"/>
                              </a:lnTo>
                              <a:lnTo>
                                <a:pt x="93" y="60"/>
                              </a:lnTo>
                              <a:lnTo>
                                <a:pt x="5" y="22"/>
                              </a:lnTo>
                              <a:lnTo>
                                <a:pt x="59" y="72"/>
                              </a:lnTo>
                              <a:lnTo>
                                <a:pt x="0" y="82"/>
                              </a:lnTo>
                              <a:lnTo>
                                <a:pt x="48" y="112"/>
                              </a:lnTo>
                              <a:lnTo>
                                <a:pt x="2" y="139"/>
                              </a:lnTo>
                              <a:lnTo>
                                <a:pt x="73" y="133"/>
                              </a:lnTo>
                              <a:lnTo>
                                <a:pt x="60" y="169"/>
                              </a:lnTo>
                              <a:lnTo>
                                <a:pt x="98" y="150"/>
                              </a:lnTo>
                              <a:lnTo>
                                <a:pt x="109" y="207"/>
                              </a:lnTo>
                              <a:lnTo>
                                <a:pt x="135" y="143"/>
                              </a:lnTo>
                              <a:lnTo>
                                <a:pt x="169" y="190"/>
                              </a:lnTo>
                              <a:lnTo>
                                <a:pt x="180" y="138"/>
                              </a:lnTo>
                              <a:lnTo>
                                <a:pt x="231" y="174"/>
                              </a:lnTo>
                              <a:lnTo>
                                <a:pt x="216" y="124"/>
                              </a:lnTo>
                              <a:lnTo>
                                <a:pt x="276" y="127"/>
                              </a:lnTo>
                              <a:lnTo>
                                <a:pt x="224" y="100"/>
                              </a:lnTo>
                              <a:lnTo>
                                <a:pt x="269" y="77"/>
                              </a:lnTo>
                              <a:lnTo>
                                <a:pt x="214" y="70"/>
                              </a:lnTo>
                              <a:lnTo>
                                <a:pt x="235" y="43"/>
                              </a:lnTo>
                              <a:lnTo>
                                <a:pt x="181" y="51"/>
                              </a:lnTo>
                              <a:lnTo>
                                <a:pt x="186" y="0"/>
                              </a:lnTo>
                              <a:lnTo>
                                <a:pt x="138" y="55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42" name="Freeform 94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20" y="2683"/>
                          <a:ext cx="132" cy="99"/>
                        </a:xfrm>
                        <a:custGeom>
                          <a:avLst/>
                          <a:gdLst>
                            <a:gd name="T0" fmla="*/ 17 w 264"/>
                            <a:gd name="T1" fmla="*/ 6 h 199"/>
                            <a:gd name="T2" fmla="*/ 13 w 264"/>
                            <a:gd name="T3" fmla="*/ 2 h 199"/>
                            <a:gd name="T4" fmla="*/ 12 w 264"/>
                            <a:gd name="T5" fmla="*/ 7 h 199"/>
                            <a:gd name="T6" fmla="*/ 1 w 264"/>
                            <a:gd name="T7" fmla="*/ 2 h 199"/>
                            <a:gd name="T8" fmla="*/ 8 w 264"/>
                            <a:gd name="T9" fmla="*/ 8 h 199"/>
                            <a:gd name="T10" fmla="*/ 0 w 264"/>
                            <a:gd name="T11" fmla="*/ 9 h 199"/>
                            <a:gd name="T12" fmla="*/ 6 w 264"/>
                            <a:gd name="T13" fmla="*/ 13 h 199"/>
                            <a:gd name="T14" fmla="*/ 1 w 264"/>
                            <a:gd name="T15" fmla="*/ 16 h 199"/>
                            <a:gd name="T16" fmla="*/ 9 w 264"/>
                            <a:gd name="T17" fmla="*/ 16 h 199"/>
                            <a:gd name="T18" fmla="*/ 8 w 264"/>
                            <a:gd name="T19" fmla="*/ 20 h 199"/>
                            <a:gd name="T20" fmla="*/ 12 w 264"/>
                            <a:gd name="T21" fmla="*/ 17 h 199"/>
                            <a:gd name="T22" fmla="*/ 13 w 264"/>
                            <a:gd name="T23" fmla="*/ 24 h 199"/>
                            <a:gd name="T24" fmla="*/ 17 w 264"/>
                            <a:gd name="T25" fmla="*/ 17 h 199"/>
                            <a:gd name="T26" fmla="*/ 21 w 264"/>
                            <a:gd name="T27" fmla="*/ 22 h 199"/>
                            <a:gd name="T28" fmla="*/ 22 w 264"/>
                            <a:gd name="T29" fmla="*/ 16 h 199"/>
                            <a:gd name="T30" fmla="*/ 28 w 264"/>
                            <a:gd name="T31" fmla="*/ 21 h 199"/>
                            <a:gd name="T32" fmla="*/ 26 w 264"/>
                            <a:gd name="T33" fmla="*/ 14 h 199"/>
                            <a:gd name="T34" fmla="*/ 33 w 264"/>
                            <a:gd name="T35" fmla="*/ 15 h 199"/>
                            <a:gd name="T36" fmla="*/ 27 w 264"/>
                            <a:gd name="T37" fmla="*/ 12 h 199"/>
                            <a:gd name="T38" fmla="*/ 33 w 264"/>
                            <a:gd name="T39" fmla="*/ 9 h 199"/>
                            <a:gd name="T40" fmla="*/ 26 w 264"/>
                            <a:gd name="T41" fmla="*/ 8 h 199"/>
                            <a:gd name="T42" fmla="*/ 29 w 264"/>
                            <a:gd name="T43" fmla="*/ 5 h 199"/>
                            <a:gd name="T44" fmla="*/ 22 w 264"/>
                            <a:gd name="T45" fmla="*/ 6 h 199"/>
                            <a:gd name="T46" fmla="*/ 23 w 264"/>
                            <a:gd name="T47" fmla="*/ 0 h 199"/>
                            <a:gd name="T48" fmla="*/ 17 w 264"/>
                            <a:gd name="T49" fmla="*/ 6 h 199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64" h="199">
                              <a:moveTo>
                                <a:pt x="133" y="54"/>
                              </a:moveTo>
                              <a:lnTo>
                                <a:pt x="102" y="21"/>
                              </a:lnTo>
                              <a:lnTo>
                                <a:pt x="90" y="59"/>
                              </a:lnTo>
                              <a:lnTo>
                                <a:pt x="5" y="21"/>
                              </a:lnTo>
                              <a:lnTo>
                                <a:pt x="57" y="69"/>
                              </a:lnTo>
                              <a:lnTo>
                                <a:pt x="0" y="79"/>
                              </a:lnTo>
                              <a:lnTo>
                                <a:pt x="47" y="107"/>
                              </a:lnTo>
                              <a:lnTo>
                                <a:pt x="2" y="135"/>
                              </a:lnTo>
                              <a:lnTo>
                                <a:pt x="69" y="128"/>
                              </a:lnTo>
                              <a:lnTo>
                                <a:pt x="57" y="162"/>
                              </a:lnTo>
                              <a:lnTo>
                                <a:pt x="95" y="143"/>
                              </a:lnTo>
                              <a:lnTo>
                                <a:pt x="104" y="199"/>
                              </a:lnTo>
                              <a:lnTo>
                                <a:pt x="130" y="138"/>
                              </a:lnTo>
                              <a:lnTo>
                                <a:pt x="162" y="181"/>
                              </a:lnTo>
                              <a:lnTo>
                                <a:pt x="171" y="133"/>
                              </a:lnTo>
                              <a:lnTo>
                                <a:pt x="221" y="168"/>
                              </a:lnTo>
                              <a:lnTo>
                                <a:pt x="207" y="119"/>
                              </a:lnTo>
                              <a:lnTo>
                                <a:pt x="264" y="123"/>
                              </a:lnTo>
                              <a:lnTo>
                                <a:pt x="214" y="97"/>
                              </a:lnTo>
                              <a:lnTo>
                                <a:pt x="257" y="74"/>
                              </a:lnTo>
                              <a:lnTo>
                                <a:pt x="206" y="67"/>
                              </a:lnTo>
                              <a:lnTo>
                                <a:pt x="225" y="42"/>
                              </a:lnTo>
                              <a:lnTo>
                                <a:pt x="173" y="50"/>
                              </a:lnTo>
                              <a:lnTo>
                                <a:pt x="178" y="0"/>
                              </a:lnTo>
                              <a:lnTo>
                                <a:pt x="133" y="5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43" name="Freeform 94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22" y="2684"/>
                          <a:ext cx="128" cy="97"/>
                        </a:xfrm>
                        <a:custGeom>
                          <a:avLst/>
                          <a:gdLst>
                            <a:gd name="T0" fmla="*/ 16 w 257"/>
                            <a:gd name="T1" fmla="*/ 7 h 193"/>
                            <a:gd name="T2" fmla="*/ 12 w 257"/>
                            <a:gd name="T3" fmla="*/ 3 h 193"/>
                            <a:gd name="T4" fmla="*/ 10 w 257"/>
                            <a:gd name="T5" fmla="*/ 8 h 193"/>
                            <a:gd name="T6" fmla="*/ 0 w 257"/>
                            <a:gd name="T7" fmla="*/ 3 h 193"/>
                            <a:gd name="T8" fmla="*/ 6 w 257"/>
                            <a:gd name="T9" fmla="*/ 9 h 193"/>
                            <a:gd name="T10" fmla="*/ 0 w 257"/>
                            <a:gd name="T11" fmla="*/ 10 h 193"/>
                            <a:gd name="T12" fmla="*/ 5 w 257"/>
                            <a:gd name="T13" fmla="*/ 14 h 193"/>
                            <a:gd name="T14" fmla="*/ 0 w 257"/>
                            <a:gd name="T15" fmla="*/ 17 h 193"/>
                            <a:gd name="T16" fmla="*/ 8 w 257"/>
                            <a:gd name="T17" fmla="*/ 16 h 193"/>
                            <a:gd name="T18" fmla="*/ 7 w 257"/>
                            <a:gd name="T19" fmla="*/ 20 h 193"/>
                            <a:gd name="T20" fmla="*/ 11 w 257"/>
                            <a:gd name="T21" fmla="*/ 18 h 193"/>
                            <a:gd name="T22" fmla="*/ 12 w 257"/>
                            <a:gd name="T23" fmla="*/ 25 h 193"/>
                            <a:gd name="T24" fmla="*/ 15 w 257"/>
                            <a:gd name="T25" fmla="*/ 17 h 193"/>
                            <a:gd name="T26" fmla="*/ 19 w 257"/>
                            <a:gd name="T27" fmla="*/ 23 h 193"/>
                            <a:gd name="T28" fmla="*/ 20 w 257"/>
                            <a:gd name="T29" fmla="*/ 17 h 193"/>
                            <a:gd name="T30" fmla="*/ 26 w 257"/>
                            <a:gd name="T31" fmla="*/ 21 h 193"/>
                            <a:gd name="T32" fmla="*/ 25 w 257"/>
                            <a:gd name="T33" fmla="*/ 15 h 193"/>
                            <a:gd name="T34" fmla="*/ 32 w 257"/>
                            <a:gd name="T35" fmla="*/ 15 h 193"/>
                            <a:gd name="T36" fmla="*/ 26 w 257"/>
                            <a:gd name="T37" fmla="*/ 12 h 193"/>
                            <a:gd name="T38" fmla="*/ 31 w 257"/>
                            <a:gd name="T39" fmla="*/ 9 h 193"/>
                            <a:gd name="T40" fmla="*/ 25 w 257"/>
                            <a:gd name="T41" fmla="*/ 9 h 193"/>
                            <a:gd name="T42" fmla="*/ 27 w 257"/>
                            <a:gd name="T43" fmla="*/ 5 h 193"/>
                            <a:gd name="T44" fmla="*/ 21 w 257"/>
                            <a:gd name="T45" fmla="*/ 6 h 193"/>
                            <a:gd name="T46" fmla="*/ 21 w 257"/>
                            <a:gd name="T47" fmla="*/ 0 h 193"/>
                            <a:gd name="T48" fmla="*/ 16 w 257"/>
                            <a:gd name="T49" fmla="*/ 7 h 193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57" h="193">
                              <a:moveTo>
                                <a:pt x="129" y="51"/>
                              </a:moveTo>
                              <a:lnTo>
                                <a:pt x="100" y="20"/>
                              </a:lnTo>
                              <a:lnTo>
                                <a:pt x="86" y="57"/>
                              </a:lnTo>
                              <a:lnTo>
                                <a:pt x="5" y="20"/>
                              </a:lnTo>
                              <a:lnTo>
                                <a:pt x="55" y="67"/>
                              </a:lnTo>
                              <a:lnTo>
                                <a:pt x="0" y="77"/>
                              </a:lnTo>
                              <a:lnTo>
                                <a:pt x="45" y="105"/>
                              </a:lnTo>
                              <a:lnTo>
                                <a:pt x="1" y="131"/>
                              </a:lnTo>
                              <a:lnTo>
                                <a:pt x="67" y="124"/>
                              </a:lnTo>
                              <a:lnTo>
                                <a:pt x="57" y="158"/>
                              </a:lnTo>
                              <a:lnTo>
                                <a:pt x="91" y="139"/>
                              </a:lnTo>
                              <a:lnTo>
                                <a:pt x="101" y="193"/>
                              </a:lnTo>
                              <a:lnTo>
                                <a:pt x="126" y="134"/>
                              </a:lnTo>
                              <a:lnTo>
                                <a:pt x="157" y="177"/>
                              </a:lnTo>
                              <a:lnTo>
                                <a:pt x="167" y="129"/>
                              </a:lnTo>
                              <a:lnTo>
                                <a:pt x="215" y="162"/>
                              </a:lnTo>
                              <a:lnTo>
                                <a:pt x="200" y="115"/>
                              </a:lnTo>
                              <a:lnTo>
                                <a:pt x="257" y="119"/>
                              </a:lnTo>
                              <a:lnTo>
                                <a:pt x="209" y="93"/>
                              </a:lnTo>
                              <a:lnTo>
                                <a:pt x="250" y="72"/>
                              </a:lnTo>
                              <a:lnTo>
                                <a:pt x="200" y="65"/>
                              </a:lnTo>
                              <a:lnTo>
                                <a:pt x="219" y="39"/>
                              </a:lnTo>
                              <a:lnTo>
                                <a:pt x="169" y="48"/>
                              </a:lnTo>
                              <a:lnTo>
                                <a:pt x="174" y="0"/>
                              </a:lnTo>
                              <a:lnTo>
                                <a:pt x="129" y="51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44" name="Freeform 94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24" y="2685"/>
                          <a:ext cx="125" cy="94"/>
                        </a:xfrm>
                        <a:custGeom>
                          <a:avLst/>
                          <a:gdLst>
                            <a:gd name="T0" fmla="*/ 16 w 250"/>
                            <a:gd name="T1" fmla="*/ 7 h 188"/>
                            <a:gd name="T2" fmla="*/ 13 w 250"/>
                            <a:gd name="T3" fmla="*/ 3 h 188"/>
                            <a:gd name="T4" fmla="*/ 11 w 250"/>
                            <a:gd name="T5" fmla="*/ 7 h 188"/>
                            <a:gd name="T6" fmla="*/ 1 w 250"/>
                            <a:gd name="T7" fmla="*/ 3 h 188"/>
                            <a:gd name="T8" fmla="*/ 7 w 250"/>
                            <a:gd name="T9" fmla="*/ 9 h 188"/>
                            <a:gd name="T10" fmla="*/ 0 w 250"/>
                            <a:gd name="T11" fmla="*/ 10 h 188"/>
                            <a:gd name="T12" fmla="*/ 6 w 250"/>
                            <a:gd name="T13" fmla="*/ 13 h 188"/>
                            <a:gd name="T14" fmla="*/ 1 w 250"/>
                            <a:gd name="T15" fmla="*/ 16 h 188"/>
                            <a:gd name="T16" fmla="*/ 9 w 250"/>
                            <a:gd name="T17" fmla="*/ 16 h 188"/>
                            <a:gd name="T18" fmla="*/ 7 w 250"/>
                            <a:gd name="T19" fmla="*/ 20 h 188"/>
                            <a:gd name="T20" fmla="*/ 12 w 250"/>
                            <a:gd name="T21" fmla="*/ 18 h 188"/>
                            <a:gd name="T22" fmla="*/ 13 w 250"/>
                            <a:gd name="T23" fmla="*/ 24 h 188"/>
                            <a:gd name="T24" fmla="*/ 16 w 250"/>
                            <a:gd name="T25" fmla="*/ 17 h 188"/>
                            <a:gd name="T26" fmla="*/ 20 w 250"/>
                            <a:gd name="T27" fmla="*/ 22 h 188"/>
                            <a:gd name="T28" fmla="*/ 21 w 250"/>
                            <a:gd name="T29" fmla="*/ 16 h 188"/>
                            <a:gd name="T30" fmla="*/ 27 w 250"/>
                            <a:gd name="T31" fmla="*/ 20 h 188"/>
                            <a:gd name="T32" fmla="*/ 25 w 250"/>
                            <a:gd name="T33" fmla="*/ 14 h 188"/>
                            <a:gd name="T34" fmla="*/ 32 w 250"/>
                            <a:gd name="T35" fmla="*/ 15 h 188"/>
                            <a:gd name="T36" fmla="*/ 26 w 250"/>
                            <a:gd name="T37" fmla="*/ 12 h 188"/>
                            <a:gd name="T38" fmla="*/ 31 w 250"/>
                            <a:gd name="T39" fmla="*/ 9 h 188"/>
                            <a:gd name="T40" fmla="*/ 25 w 250"/>
                            <a:gd name="T41" fmla="*/ 8 h 188"/>
                            <a:gd name="T42" fmla="*/ 27 w 250"/>
                            <a:gd name="T43" fmla="*/ 5 h 188"/>
                            <a:gd name="T44" fmla="*/ 21 w 250"/>
                            <a:gd name="T45" fmla="*/ 6 h 188"/>
                            <a:gd name="T46" fmla="*/ 22 w 250"/>
                            <a:gd name="T47" fmla="*/ 0 h 188"/>
                            <a:gd name="T48" fmla="*/ 16 w 250"/>
                            <a:gd name="T49" fmla="*/ 7 h 18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50" h="188">
                              <a:moveTo>
                                <a:pt x="126" y="50"/>
                              </a:moveTo>
                              <a:lnTo>
                                <a:pt x="97" y="21"/>
                              </a:lnTo>
                              <a:lnTo>
                                <a:pt x="85" y="56"/>
                              </a:lnTo>
                              <a:lnTo>
                                <a:pt x="5" y="21"/>
                              </a:lnTo>
                              <a:lnTo>
                                <a:pt x="54" y="66"/>
                              </a:lnTo>
                              <a:lnTo>
                                <a:pt x="0" y="76"/>
                              </a:lnTo>
                              <a:lnTo>
                                <a:pt x="43" y="102"/>
                              </a:lnTo>
                              <a:lnTo>
                                <a:pt x="2" y="128"/>
                              </a:lnTo>
                              <a:lnTo>
                                <a:pt x="66" y="121"/>
                              </a:lnTo>
                              <a:lnTo>
                                <a:pt x="55" y="154"/>
                              </a:lnTo>
                              <a:lnTo>
                                <a:pt x="90" y="137"/>
                              </a:lnTo>
                              <a:lnTo>
                                <a:pt x="98" y="188"/>
                              </a:lnTo>
                              <a:lnTo>
                                <a:pt x="123" y="130"/>
                              </a:lnTo>
                              <a:lnTo>
                                <a:pt x="154" y="173"/>
                              </a:lnTo>
                              <a:lnTo>
                                <a:pt x="162" y="126"/>
                              </a:lnTo>
                              <a:lnTo>
                                <a:pt x="211" y="159"/>
                              </a:lnTo>
                              <a:lnTo>
                                <a:pt x="195" y="112"/>
                              </a:lnTo>
                              <a:lnTo>
                                <a:pt x="250" y="116"/>
                              </a:lnTo>
                              <a:lnTo>
                                <a:pt x="204" y="92"/>
                              </a:lnTo>
                              <a:lnTo>
                                <a:pt x="244" y="71"/>
                              </a:lnTo>
                              <a:lnTo>
                                <a:pt x="193" y="64"/>
                              </a:lnTo>
                              <a:lnTo>
                                <a:pt x="212" y="40"/>
                              </a:lnTo>
                              <a:lnTo>
                                <a:pt x="164" y="47"/>
                              </a:lnTo>
                              <a:lnTo>
                                <a:pt x="169" y="0"/>
                              </a:lnTo>
                              <a:lnTo>
                                <a:pt x="126" y="5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45" name="Freeform 94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25" y="2687"/>
                          <a:ext cx="122" cy="91"/>
                        </a:xfrm>
                        <a:custGeom>
                          <a:avLst/>
                          <a:gdLst>
                            <a:gd name="T0" fmla="*/ 16 w 243"/>
                            <a:gd name="T1" fmla="*/ 6 h 183"/>
                            <a:gd name="T2" fmla="*/ 12 w 243"/>
                            <a:gd name="T3" fmla="*/ 2 h 183"/>
                            <a:gd name="T4" fmla="*/ 11 w 243"/>
                            <a:gd name="T5" fmla="*/ 6 h 183"/>
                            <a:gd name="T6" fmla="*/ 1 w 243"/>
                            <a:gd name="T7" fmla="*/ 2 h 183"/>
                            <a:gd name="T8" fmla="*/ 7 w 243"/>
                            <a:gd name="T9" fmla="*/ 8 h 183"/>
                            <a:gd name="T10" fmla="*/ 0 w 243"/>
                            <a:gd name="T11" fmla="*/ 9 h 183"/>
                            <a:gd name="T12" fmla="*/ 6 w 243"/>
                            <a:gd name="T13" fmla="*/ 12 h 183"/>
                            <a:gd name="T14" fmla="*/ 1 w 243"/>
                            <a:gd name="T15" fmla="*/ 15 h 183"/>
                            <a:gd name="T16" fmla="*/ 8 w 243"/>
                            <a:gd name="T17" fmla="*/ 14 h 183"/>
                            <a:gd name="T18" fmla="*/ 7 w 243"/>
                            <a:gd name="T19" fmla="*/ 18 h 183"/>
                            <a:gd name="T20" fmla="*/ 11 w 243"/>
                            <a:gd name="T21" fmla="*/ 16 h 183"/>
                            <a:gd name="T22" fmla="*/ 12 w 243"/>
                            <a:gd name="T23" fmla="*/ 22 h 183"/>
                            <a:gd name="T24" fmla="*/ 15 w 243"/>
                            <a:gd name="T25" fmla="*/ 15 h 183"/>
                            <a:gd name="T26" fmla="*/ 19 w 243"/>
                            <a:gd name="T27" fmla="*/ 20 h 183"/>
                            <a:gd name="T28" fmla="*/ 20 w 243"/>
                            <a:gd name="T29" fmla="*/ 15 h 183"/>
                            <a:gd name="T30" fmla="*/ 26 w 243"/>
                            <a:gd name="T31" fmla="*/ 19 h 183"/>
                            <a:gd name="T32" fmla="*/ 24 w 243"/>
                            <a:gd name="T33" fmla="*/ 13 h 183"/>
                            <a:gd name="T34" fmla="*/ 31 w 243"/>
                            <a:gd name="T35" fmla="*/ 14 h 183"/>
                            <a:gd name="T36" fmla="*/ 25 w 243"/>
                            <a:gd name="T37" fmla="*/ 11 h 183"/>
                            <a:gd name="T38" fmla="*/ 30 w 243"/>
                            <a:gd name="T39" fmla="*/ 8 h 183"/>
                            <a:gd name="T40" fmla="*/ 24 w 243"/>
                            <a:gd name="T41" fmla="*/ 7 h 183"/>
                            <a:gd name="T42" fmla="*/ 26 w 243"/>
                            <a:gd name="T43" fmla="*/ 4 h 183"/>
                            <a:gd name="T44" fmla="*/ 20 w 243"/>
                            <a:gd name="T45" fmla="*/ 5 h 183"/>
                            <a:gd name="T46" fmla="*/ 21 w 243"/>
                            <a:gd name="T47" fmla="*/ 0 h 183"/>
                            <a:gd name="T48" fmla="*/ 16 w 243"/>
                            <a:gd name="T49" fmla="*/ 6 h 183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43" h="183">
                              <a:moveTo>
                                <a:pt x="122" y="48"/>
                              </a:moveTo>
                              <a:lnTo>
                                <a:pt x="94" y="19"/>
                              </a:lnTo>
                              <a:lnTo>
                                <a:pt x="82" y="53"/>
                              </a:lnTo>
                              <a:lnTo>
                                <a:pt x="5" y="19"/>
                              </a:lnTo>
                              <a:lnTo>
                                <a:pt x="51" y="64"/>
                              </a:lnTo>
                              <a:lnTo>
                                <a:pt x="0" y="72"/>
                              </a:lnTo>
                              <a:lnTo>
                                <a:pt x="43" y="98"/>
                              </a:lnTo>
                              <a:lnTo>
                                <a:pt x="1" y="124"/>
                              </a:lnTo>
                              <a:lnTo>
                                <a:pt x="63" y="117"/>
                              </a:lnTo>
                              <a:lnTo>
                                <a:pt x="53" y="150"/>
                              </a:lnTo>
                              <a:lnTo>
                                <a:pt x="86" y="133"/>
                              </a:lnTo>
                              <a:lnTo>
                                <a:pt x="96" y="183"/>
                              </a:lnTo>
                              <a:lnTo>
                                <a:pt x="119" y="126"/>
                              </a:lnTo>
                              <a:lnTo>
                                <a:pt x="148" y="167"/>
                              </a:lnTo>
                              <a:lnTo>
                                <a:pt x="158" y="122"/>
                              </a:lnTo>
                              <a:lnTo>
                                <a:pt x="203" y="153"/>
                              </a:lnTo>
                              <a:lnTo>
                                <a:pt x="189" y="110"/>
                              </a:lnTo>
                              <a:lnTo>
                                <a:pt x="243" y="112"/>
                              </a:lnTo>
                              <a:lnTo>
                                <a:pt x="198" y="88"/>
                              </a:lnTo>
                              <a:lnTo>
                                <a:pt x="238" y="69"/>
                              </a:lnTo>
                              <a:lnTo>
                                <a:pt x="188" y="62"/>
                              </a:lnTo>
                              <a:lnTo>
                                <a:pt x="207" y="38"/>
                              </a:lnTo>
                              <a:lnTo>
                                <a:pt x="160" y="46"/>
                              </a:lnTo>
                              <a:lnTo>
                                <a:pt x="164" y="0"/>
                              </a:lnTo>
                              <a:lnTo>
                                <a:pt x="122" y="48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46" name="Freeform 94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27" y="2688"/>
                          <a:ext cx="118" cy="89"/>
                        </a:xfrm>
                        <a:custGeom>
                          <a:avLst/>
                          <a:gdLst>
                            <a:gd name="T0" fmla="*/ 14 w 237"/>
                            <a:gd name="T1" fmla="*/ 7 h 178"/>
                            <a:gd name="T2" fmla="*/ 11 w 237"/>
                            <a:gd name="T3" fmla="*/ 3 h 178"/>
                            <a:gd name="T4" fmla="*/ 9 w 237"/>
                            <a:gd name="T5" fmla="*/ 7 h 178"/>
                            <a:gd name="T6" fmla="*/ 0 w 237"/>
                            <a:gd name="T7" fmla="*/ 3 h 178"/>
                            <a:gd name="T8" fmla="*/ 6 w 237"/>
                            <a:gd name="T9" fmla="*/ 8 h 178"/>
                            <a:gd name="T10" fmla="*/ 0 w 237"/>
                            <a:gd name="T11" fmla="*/ 9 h 178"/>
                            <a:gd name="T12" fmla="*/ 5 w 237"/>
                            <a:gd name="T13" fmla="*/ 13 h 178"/>
                            <a:gd name="T14" fmla="*/ 0 w 237"/>
                            <a:gd name="T15" fmla="*/ 16 h 178"/>
                            <a:gd name="T16" fmla="*/ 7 w 237"/>
                            <a:gd name="T17" fmla="*/ 15 h 178"/>
                            <a:gd name="T18" fmla="*/ 6 w 237"/>
                            <a:gd name="T19" fmla="*/ 19 h 178"/>
                            <a:gd name="T20" fmla="*/ 10 w 237"/>
                            <a:gd name="T21" fmla="*/ 17 h 178"/>
                            <a:gd name="T22" fmla="*/ 11 w 237"/>
                            <a:gd name="T23" fmla="*/ 23 h 178"/>
                            <a:gd name="T24" fmla="*/ 14 w 237"/>
                            <a:gd name="T25" fmla="*/ 16 h 178"/>
                            <a:gd name="T26" fmla="*/ 18 w 237"/>
                            <a:gd name="T27" fmla="*/ 21 h 178"/>
                            <a:gd name="T28" fmla="*/ 19 w 237"/>
                            <a:gd name="T29" fmla="*/ 15 h 178"/>
                            <a:gd name="T30" fmla="*/ 24 w 237"/>
                            <a:gd name="T31" fmla="*/ 19 h 178"/>
                            <a:gd name="T32" fmla="*/ 23 w 237"/>
                            <a:gd name="T33" fmla="*/ 14 h 178"/>
                            <a:gd name="T34" fmla="*/ 29 w 237"/>
                            <a:gd name="T35" fmla="*/ 14 h 178"/>
                            <a:gd name="T36" fmla="*/ 24 w 237"/>
                            <a:gd name="T37" fmla="*/ 11 h 178"/>
                            <a:gd name="T38" fmla="*/ 28 w 237"/>
                            <a:gd name="T39" fmla="*/ 9 h 178"/>
                            <a:gd name="T40" fmla="*/ 22 w 237"/>
                            <a:gd name="T41" fmla="*/ 8 h 178"/>
                            <a:gd name="T42" fmla="*/ 25 w 237"/>
                            <a:gd name="T43" fmla="*/ 5 h 178"/>
                            <a:gd name="T44" fmla="*/ 19 w 237"/>
                            <a:gd name="T45" fmla="*/ 6 h 178"/>
                            <a:gd name="T46" fmla="*/ 20 w 237"/>
                            <a:gd name="T47" fmla="*/ 0 h 178"/>
                            <a:gd name="T48" fmla="*/ 14 w 237"/>
                            <a:gd name="T49" fmla="*/ 7 h 17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37" h="178">
                              <a:moveTo>
                                <a:pt x="119" y="49"/>
                              </a:moveTo>
                              <a:lnTo>
                                <a:pt x="91" y="19"/>
                              </a:lnTo>
                              <a:lnTo>
                                <a:pt x="79" y="52"/>
                              </a:lnTo>
                              <a:lnTo>
                                <a:pt x="5" y="19"/>
                              </a:lnTo>
                              <a:lnTo>
                                <a:pt x="50" y="63"/>
                              </a:lnTo>
                              <a:lnTo>
                                <a:pt x="0" y="71"/>
                              </a:lnTo>
                              <a:lnTo>
                                <a:pt x="41" y="97"/>
                              </a:lnTo>
                              <a:lnTo>
                                <a:pt x="2" y="121"/>
                              </a:lnTo>
                              <a:lnTo>
                                <a:pt x="62" y="114"/>
                              </a:lnTo>
                              <a:lnTo>
                                <a:pt x="52" y="145"/>
                              </a:lnTo>
                              <a:lnTo>
                                <a:pt x="85" y="130"/>
                              </a:lnTo>
                              <a:lnTo>
                                <a:pt x="93" y="178"/>
                              </a:lnTo>
                              <a:lnTo>
                                <a:pt x="116" y="123"/>
                              </a:lnTo>
                              <a:lnTo>
                                <a:pt x="145" y="164"/>
                              </a:lnTo>
                              <a:lnTo>
                                <a:pt x="154" y="120"/>
                              </a:lnTo>
                              <a:lnTo>
                                <a:pt x="199" y="151"/>
                              </a:lnTo>
                              <a:lnTo>
                                <a:pt x="185" y="107"/>
                              </a:lnTo>
                              <a:lnTo>
                                <a:pt x="237" y="111"/>
                              </a:lnTo>
                              <a:lnTo>
                                <a:pt x="192" y="87"/>
                              </a:lnTo>
                              <a:lnTo>
                                <a:pt x="231" y="68"/>
                              </a:lnTo>
                              <a:lnTo>
                                <a:pt x="183" y="61"/>
                              </a:lnTo>
                              <a:lnTo>
                                <a:pt x="202" y="37"/>
                              </a:lnTo>
                              <a:lnTo>
                                <a:pt x="155" y="45"/>
                              </a:lnTo>
                              <a:lnTo>
                                <a:pt x="161" y="0"/>
                              </a:lnTo>
                              <a:lnTo>
                                <a:pt x="119" y="4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47" name="Freeform 94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29" y="2689"/>
                          <a:ext cx="115" cy="87"/>
                        </a:xfrm>
                        <a:custGeom>
                          <a:avLst/>
                          <a:gdLst>
                            <a:gd name="T0" fmla="*/ 15 w 230"/>
                            <a:gd name="T1" fmla="*/ 6 h 173"/>
                            <a:gd name="T2" fmla="*/ 12 w 230"/>
                            <a:gd name="T3" fmla="*/ 3 h 173"/>
                            <a:gd name="T4" fmla="*/ 10 w 230"/>
                            <a:gd name="T5" fmla="*/ 7 h 173"/>
                            <a:gd name="T6" fmla="*/ 1 w 230"/>
                            <a:gd name="T7" fmla="*/ 3 h 173"/>
                            <a:gd name="T8" fmla="*/ 7 w 230"/>
                            <a:gd name="T9" fmla="*/ 8 h 173"/>
                            <a:gd name="T10" fmla="*/ 0 w 230"/>
                            <a:gd name="T11" fmla="*/ 9 h 173"/>
                            <a:gd name="T12" fmla="*/ 5 w 230"/>
                            <a:gd name="T13" fmla="*/ 12 h 173"/>
                            <a:gd name="T14" fmla="*/ 1 w 230"/>
                            <a:gd name="T15" fmla="*/ 15 h 173"/>
                            <a:gd name="T16" fmla="*/ 8 w 230"/>
                            <a:gd name="T17" fmla="*/ 14 h 173"/>
                            <a:gd name="T18" fmla="*/ 7 w 230"/>
                            <a:gd name="T19" fmla="*/ 18 h 173"/>
                            <a:gd name="T20" fmla="*/ 11 w 230"/>
                            <a:gd name="T21" fmla="*/ 16 h 173"/>
                            <a:gd name="T22" fmla="*/ 12 w 230"/>
                            <a:gd name="T23" fmla="*/ 22 h 173"/>
                            <a:gd name="T24" fmla="*/ 15 w 230"/>
                            <a:gd name="T25" fmla="*/ 15 h 173"/>
                            <a:gd name="T26" fmla="*/ 18 w 230"/>
                            <a:gd name="T27" fmla="*/ 20 h 173"/>
                            <a:gd name="T28" fmla="*/ 19 w 230"/>
                            <a:gd name="T29" fmla="*/ 15 h 173"/>
                            <a:gd name="T30" fmla="*/ 25 w 230"/>
                            <a:gd name="T31" fmla="*/ 19 h 173"/>
                            <a:gd name="T32" fmla="*/ 23 w 230"/>
                            <a:gd name="T33" fmla="*/ 13 h 173"/>
                            <a:gd name="T34" fmla="*/ 29 w 230"/>
                            <a:gd name="T35" fmla="*/ 14 h 173"/>
                            <a:gd name="T36" fmla="*/ 24 w 230"/>
                            <a:gd name="T37" fmla="*/ 11 h 173"/>
                            <a:gd name="T38" fmla="*/ 29 w 230"/>
                            <a:gd name="T39" fmla="*/ 9 h 173"/>
                            <a:gd name="T40" fmla="*/ 23 w 230"/>
                            <a:gd name="T41" fmla="*/ 8 h 173"/>
                            <a:gd name="T42" fmla="*/ 25 w 230"/>
                            <a:gd name="T43" fmla="*/ 5 h 173"/>
                            <a:gd name="T44" fmla="*/ 19 w 230"/>
                            <a:gd name="T45" fmla="*/ 6 h 173"/>
                            <a:gd name="T46" fmla="*/ 20 w 230"/>
                            <a:gd name="T47" fmla="*/ 0 h 173"/>
                            <a:gd name="T48" fmla="*/ 15 w 230"/>
                            <a:gd name="T49" fmla="*/ 6 h 173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30" h="173">
                              <a:moveTo>
                                <a:pt x="116" y="47"/>
                              </a:moveTo>
                              <a:lnTo>
                                <a:pt x="90" y="19"/>
                              </a:lnTo>
                              <a:lnTo>
                                <a:pt x="78" y="50"/>
                              </a:lnTo>
                              <a:lnTo>
                                <a:pt x="4" y="19"/>
                              </a:lnTo>
                              <a:lnTo>
                                <a:pt x="49" y="60"/>
                              </a:lnTo>
                              <a:lnTo>
                                <a:pt x="0" y="69"/>
                              </a:lnTo>
                              <a:lnTo>
                                <a:pt x="40" y="93"/>
                              </a:lnTo>
                              <a:lnTo>
                                <a:pt x="2" y="117"/>
                              </a:lnTo>
                              <a:lnTo>
                                <a:pt x="61" y="110"/>
                              </a:lnTo>
                              <a:lnTo>
                                <a:pt x="51" y="141"/>
                              </a:lnTo>
                              <a:lnTo>
                                <a:pt x="82" y="126"/>
                              </a:lnTo>
                              <a:lnTo>
                                <a:pt x="90" y="173"/>
                              </a:lnTo>
                              <a:lnTo>
                                <a:pt x="113" y="119"/>
                              </a:lnTo>
                              <a:lnTo>
                                <a:pt x="142" y="159"/>
                              </a:lnTo>
                              <a:lnTo>
                                <a:pt x="151" y="116"/>
                              </a:lnTo>
                              <a:lnTo>
                                <a:pt x="194" y="145"/>
                              </a:lnTo>
                              <a:lnTo>
                                <a:pt x="180" y="103"/>
                              </a:lnTo>
                              <a:lnTo>
                                <a:pt x="230" y="107"/>
                              </a:lnTo>
                              <a:lnTo>
                                <a:pt x="187" y="83"/>
                              </a:lnTo>
                              <a:lnTo>
                                <a:pt x="225" y="65"/>
                              </a:lnTo>
                              <a:lnTo>
                                <a:pt x="178" y="59"/>
                              </a:lnTo>
                              <a:lnTo>
                                <a:pt x="196" y="36"/>
                              </a:lnTo>
                              <a:lnTo>
                                <a:pt x="151" y="43"/>
                              </a:lnTo>
                              <a:lnTo>
                                <a:pt x="156" y="0"/>
                              </a:lnTo>
                              <a:lnTo>
                                <a:pt x="116" y="47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48" name="Freeform 94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30" y="2690"/>
                          <a:ext cx="112" cy="84"/>
                        </a:xfrm>
                        <a:custGeom>
                          <a:avLst/>
                          <a:gdLst>
                            <a:gd name="T0" fmla="*/ 14 w 223"/>
                            <a:gd name="T1" fmla="*/ 6 h 167"/>
                            <a:gd name="T2" fmla="*/ 11 w 223"/>
                            <a:gd name="T3" fmla="*/ 3 h 167"/>
                            <a:gd name="T4" fmla="*/ 10 w 223"/>
                            <a:gd name="T5" fmla="*/ 6 h 167"/>
                            <a:gd name="T6" fmla="*/ 1 w 223"/>
                            <a:gd name="T7" fmla="*/ 3 h 167"/>
                            <a:gd name="T8" fmla="*/ 6 w 223"/>
                            <a:gd name="T9" fmla="*/ 8 h 167"/>
                            <a:gd name="T10" fmla="*/ 0 w 223"/>
                            <a:gd name="T11" fmla="*/ 9 h 167"/>
                            <a:gd name="T12" fmla="*/ 5 w 223"/>
                            <a:gd name="T13" fmla="*/ 12 h 167"/>
                            <a:gd name="T14" fmla="*/ 1 w 223"/>
                            <a:gd name="T15" fmla="*/ 15 h 167"/>
                            <a:gd name="T16" fmla="*/ 8 w 223"/>
                            <a:gd name="T17" fmla="*/ 14 h 167"/>
                            <a:gd name="T18" fmla="*/ 6 w 223"/>
                            <a:gd name="T19" fmla="*/ 17 h 167"/>
                            <a:gd name="T20" fmla="*/ 10 w 223"/>
                            <a:gd name="T21" fmla="*/ 15 h 167"/>
                            <a:gd name="T22" fmla="*/ 11 w 223"/>
                            <a:gd name="T23" fmla="*/ 21 h 167"/>
                            <a:gd name="T24" fmla="*/ 14 w 223"/>
                            <a:gd name="T25" fmla="*/ 15 h 167"/>
                            <a:gd name="T26" fmla="*/ 17 w 223"/>
                            <a:gd name="T27" fmla="*/ 20 h 167"/>
                            <a:gd name="T28" fmla="*/ 19 w 223"/>
                            <a:gd name="T29" fmla="*/ 14 h 167"/>
                            <a:gd name="T30" fmla="*/ 24 w 223"/>
                            <a:gd name="T31" fmla="*/ 18 h 167"/>
                            <a:gd name="T32" fmla="*/ 22 w 223"/>
                            <a:gd name="T33" fmla="*/ 13 h 167"/>
                            <a:gd name="T34" fmla="*/ 28 w 223"/>
                            <a:gd name="T35" fmla="*/ 13 h 167"/>
                            <a:gd name="T36" fmla="*/ 23 w 223"/>
                            <a:gd name="T37" fmla="*/ 11 h 167"/>
                            <a:gd name="T38" fmla="*/ 28 w 223"/>
                            <a:gd name="T39" fmla="*/ 8 h 167"/>
                            <a:gd name="T40" fmla="*/ 22 w 223"/>
                            <a:gd name="T41" fmla="*/ 8 h 167"/>
                            <a:gd name="T42" fmla="*/ 24 w 223"/>
                            <a:gd name="T43" fmla="*/ 5 h 167"/>
                            <a:gd name="T44" fmla="*/ 19 w 223"/>
                            <a:gd name="T45" fmla="*/ 6 h 167"/>
                            <a:gd name="T46" fmla="*/ 19 w 223"/>
                            <a:gd name="T47" fmla="*/ 0 h 167"/>
                            <a:gd name="T48" fmla="*/ 14 w 223"/>
                            <a:gd name="T49" fmla="*/ 6 h 16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23" h="167">
                              <a:moveTo>
                                <a:pt x="112" y="45"/>
                              </a:moveTo>
                              <a:lnTo>
                                <a:pt x="86" y="19"/>
                              </a:lnTo>
                              <a:lnTo>
                                <a:pt x="76" y="48"/>
                              </a:lnTo>
                              <a:lnTo>
                                <a:pt x="3" y="19"/>
                              </a:lnTo>
                              <a:lnTo>
                                <a:pt x="47" y="58"/>
                              </a:lnTo>
                              <a:lnTo>
                                <a:pt x="0" y="67"/>
                              </a:lnTo>
                              <a:lnTo>
                                <a:pt x="40" y="91"/>
                              </a:lnTo>
                              <a:lnTo>
                                <a:pt x="2" y="114"/>
                              </a:lnTo>
                              <a:lnTo>
                                <a:pt x="59" y="107"/>
                              </a:lnTo>
                              <a:lnTo>
                                <a:pt x="48" y="136"/>
                              </a:lnTo>
                              <a:lnTo>
                                <a:pt x="79" y="120"/>
                              </a:lnTo>
                              <a:lnTo>
                                <a:pt x="88" y="167"/>
                              </a:lnTo>
                              <a:lnTo>
                                <a:pt x="109" y="115"/>
                              </a:lnTo>
                              <a:lnTo>
                                <a:pt x="136" y="153"/>
                              </a:lnTo>
                              <a:lnTo>
                                <a:pt x="145" y="112"/>
                              </a:lnTo>
                              <a:lnTo>
                                <a:pt x="186" y="141"/>
                              </a:lnTo>
                              <a:lnTo>
                                <a:pt x="174" y="100"/>
                              </a:lnTo>
                              <a:lnTo>
                                <a:pt x="223" y="103"/>
                              </a:lnTo>
                              <a:lnTo>
                                <a:pt x="181" y="81"/>
                              </a:lnTo>
                              <a:lnTo>
                                <a:pt x="217" y="62"/>
                              </a:lnTo>
                              <a:lnTo>
                                <a:pt x="173" y="57"/>
                              </a:lnTo>
                              <a:lnTo>
                                <a:pt x="190" y="34"/>
                              </a:lnTo>
                              <a:lnTo>
                                <a:pt x="147" y="41"/>
                              </a:lnTo>
                              <a:lnTo>
                                <a:pt x="150" y="0"/>
                              </a:lnTo>
                              <a:lnTo>
                                <a:pt x="112" y="45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49" name="Freeform 94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32" y="2692"/>
                          <a:ext cx="108" cy="81"/>
                        </a:xfrm>
                        <a:custGeom>
                          <a:avLst/>
                          <a:gdLst>
                            <a:gd name="T0" fmla="*/ 14 w 216"/>
                            <a:gd name="T1" fmla="*/ 6 h 162"/>
                            <a:gd name="T2" fmla="*/ 11 w 216"/>
                            <a:gd name="T3" fmla="*/ 3 h 162"/>
                            <a:gd name="T4" fmla="*/ 10 w 216"/>
                            <a:gd name="T5" fmla="*/ 6 h 162"/>
                            <a:gd name="T6" fmla="*/ 1 w 216"/>
                            <a:gd name="T7" fmla="*/ 3 h 162"/>
                            <a:gd name="T8" fmla="*/ 6 w 216"/>
                            <a:gd name="T9" fmla="*/ 8 h 162"/>
                            <a:gd name="T10" fmla="*/ 0 w 216"/>
                            <a:gd name="T11" fmla="*/ 9 h 162"/>
                            <a:gd name="T12" fmla="*/ 5 w 216"/>
                            <a:gd name="T13" fmla="*/ 11 h 162"/>
                            <a:gd name="T14" fmla="*/ 1 w 216"/>
                            <a:gd name="T15" fmla="*/ 14 h 162"/>
                            <a:gd name="T16" fmla="*/ 8 w 216"/>
                            <a:gd name="T17" fmla="*/ 13 h 162"/>
                            <a:gd name="T18" fmla="*/ 6 w 216"/>
                            <a:gd name="T19" fmla="*/ 17 h 162"/>
                            <a:gd name="T20" fmla="*/ 10 w 216"/>
                            <a:gd name="T21" fmla="*/ 15 h 162"/>
                            <a:gd name="T22" fmla="*/ 11 w 216"/>
                            <a:gd name="T23" fmla="*/ 21 h 162"/>
                            <a:gd name="T24" fmla="*/ 14 w 216"/>
                            <a:gd name="T25" fmla="*/ 14 h 162"/>
                            <a:gd name="T26" fmla="*/ 17 w 216"/>
                            <a:gd name="T27" fmla="*/ 19 h 162"/>
                            <a:gd name="T28" fmla="*/ 18 w 216"/>
                            <a:gd name="T29" fmla="*/ 14 h 162"/>
                            <a:gd name="T30" fmla="*/ 23 w 216"/>
                            <a:gd name="T31" fmla="*/ 17 h 162"/>
                            <a:gd name="T32" fmla="*/ 22 w 216"/>
                            <a:gd name="T33" fmla="*/ 13 h 162"/>
                            <a:gd name="T34" fmla="*/ 27 w 216"/>
                            <a:gd name="T35" fmla="*/ 13 h 162"/>
                            <a:gd name="T36" fmla="*/ 22 w 216"/>
                            <a:gd name="T37" fmla="*/ 10 h 162"/>
                            <a:gd name="T38" fmla="*/ 27 w 216"/>
                            <a:gd name="T39" fmla="*/ 8 h 162"/>
                            <a:gd name="T40" fmla="*/ 21 w 216"/>
                            <a:gd name="T41" fmla="*/ 7 h 162"/>
                            <a:gd name="T42" fmla="*/ 23 w 216"/>
                            <a:gd name="T43" fmla="*/ 5 h 162"/>
                            <a:gd name="T44" fmla="*/ 18 w 216"/>
                            <a:gd name="T45" fmla="*/ 6 h 162"/>
                            <a:gd name="T46" fmla="*/ 19 w 216"/>
                            <a:gd name="T47" fmla="*/ 0 h 162"/>
                            <a:gd name="T48" fmla="*/ 14 w 216"/>
                            <a:gd name="T49" fmla="*/ 6 h 16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16" h="162">
                              <a:moveTo>
                                <a:pt x="109" y="43"/>
                              </a:moveTo>
                              <a:lnTo>
                                <a:pt x="85" y="17"/>
                              </a:lnTo>
                              <a:lnTo>
                                <a:pt x="73" y="47"/>
                              </a:lnTo>
                              <a:lnTo>
                                <a:pt x="4" y="17"/>
                              </a:lnTo>
                              <a:lnTo>
                                <a:pt x="47" y="57"/>
                              </a:lnTo>
                              <a:lnTo>
                                <a:pt x="0" y="66"/>
                              </a:lnTo>
                              <a:lnTo>
                                <a:pt x="38" y="88"/>
                              </a:lnTo>
                              <a:lnTo>
                                <a:pt x="2" y="111"/>
                              </a:lnTo>
                              <a:lnTo>
                                <a:pt x="57" y="104"/>
                              </a:lnTo>
                              <a:lnTo>
                                <a:pt x="47" y="133"/>
                              </a:lnTo>
                              <a:lnTo>
                                <a:pt x="78" y="117"/>
                              </a:lnTo>
                              <a:lnTo>
                                <a:pt x="85" y="162"/>
                              </a:lnTo>
                              <a:lnTo>
                                <a:pt x="106" y="112"/>
                              </a:lnTo>
                              <a:lnTo>
                                <a:pt x="133" y="149"/>
                              </a:lnTo>
                              <a:lnTo>
                                <a:pt x="140" y="109"/>
                              </a:lnTo>
                              <a:lnTo>
                                <a:pt x="182" y="136"/>
                              </a:lnTo>
                              <a:lnTo>
                                <a:pt x="170" y="98"/>
                              </a:lnTo>
                              <a:lnTo>
                                <a:pt x="216" y="100"/>
                              </a:lnTo>
                              <a:lnTo>
                                <a:pt x="176" y="79"/>
                              </a:lnTo>
                              <a:lnTo>
                                <a:pt x="211" y="60"/>
                              </a:lnTo>
                              <a:lnTo>
                                <a:pt x="168" y="55"/>
                              </a:lnTo>
                              <a:lnTo>
                                <a:pt x="183" y="35"/>
                              </a:lnTo>
                              <a:lnTo>
                                <a:pt x="142" y="42"/>
                              </a:lnTo>
                              <a:lnTo>
                                <a:pt x="147" y="0"/>
                              </a:lnTo>
                              <a:lnTo>
                                <a:pt x="109" y="4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50" name="Freeform 94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34" y="2693"/>
                          <a:ext cx="104" cy="78"/>
                        </a:xfrm>
                        <a:custGeom>
                          <a:avLst/>
                          <a:gdLst>
                            <a:gd name="T0" fmla="*/ 13 w 209"/>
                            <a:gd name="T1" fmla="*/ 5 h 157"/>
                            <a:gd name="T2" fmla="*/ 10 w 209"/>
                            <a:gd name="T3" fmla="*/ 2 h 157"/>
                            <a:gd name="T4" fmla="*/ 8 w 209"/>
                            <a:gd name="T5" fmla="*/ 5 h 157"/>
                            <a:gd name="T6" fmla="*/ 0 w 209"/>
                            <a:gd name="T7" fmla="*/ 2 h 157"/>
                            <a:gd name="T8" fmla="*/ 5 w 209"/>
                            <a:gd name="T9" fmla="*/ 6 h 157"/>
                            <a:gd name="T10" fmla="*/ 0 w 209"/>
                            <a:gd name="T11" fmla="*/ 7 h 157"/>
                            <a:gd name="T12" fmla="*/ 4 w 209"/>
                            <a:gd name="T13" fmla="*/ 10 h 157"/>
                            <a:gd name="T14" fmla="*/ 0 w 209"/>
                            <a:gd name="T15" fmla="*/ 13 h 157"/>
                            <a:gd name="T16" fmla="*/ 6 w 209"/>
                            <a:gd name="T17" fmla="*/ 12 h 157"/>
                            <a:gd name="T18" fmla="*/ 5 w 209"/>
                            <a:gd name="T19" fmla="*/ 16 h 157"/>
                            <a:gd name="T20" fmla="*/ 9 w 209"/>
                            <a:gd name="T21" fmla="*/ 14 h 157"/>
                            <a:gd name="T22" fmla="*/ 10 w 209"/>
                            <a:gd name="T23" fmla="*/ 19 h 157"/>
                            <a:gd name="T24" fmla="*/ 12 w 209"/>
                            <a:gd name="T25" fmla="*/ 13 h 157"/>
                            <a:gd name="T26" fmla="*/ 16 w 209"/>
                            <a:gd name="T27" fmla="*/ 18 h 157"/>
                            <a:gd name="T28" fmla="*/ 17 w 209"/>
                            <a:gd name="T29" fmla="*/ 13 h 157"/>
                            <a:gd name="T30" fmla="*/ 22 w 209"/>
                            <a:gd name="T31" fmla="*/ 16 h 157"/>
                            <a:gd name="T32" fmla="*/ 20 w 209"/>
                            <a:gd name="T33" fmla="*/ 11 h 157"/>
                            <a:gd name="T34" fmla="*/ 26 w 209"/>
                            <a:gd name="T35" fmla="*/ 12 h 157"/>
                            <a:gd name="T36" fmla="*/ 21 w 209"/>
                            <a:gd name="T37" fmla="*/ 9 h 157"/>
                            <a:gd name="T38" fmla="*/ 25 w 209"/>
                            <a:gd name="T39" fmla="*/ 7 h 157"/>
                            <a:gd name="T40" fmla="*/ 20 w 209"/>
                            <a:gd name="T41" fmla="*/ 6 h 157"/>
                            <a:gd name="T42" fmla="*/ 22 w 209"/>
                            <a:gd name="T43" fmla="*/ 4 h 157"/>
                            <a:gd name="T44" fmla="*/ 17 w 209"/>
                            <a:gd name="T45" fmla="*/ 5 h 157"/>
                            <a:gd name="T46" fmla="*/ 17 w 209"/>
                            <a:gd name="T47" fmla="*/ 0 h 157"/>
                            <a:gd name="T48" fmla="*/ 13 w 209"/>
                            <a:gd name="T49" fmla="*/ 5 h 15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09" h="157">
                              <a:moveTo>
                                <a:pt x="105" y="41"/>
                              </a:moveTo>
                              <a:lnTo>
                                <a:pt x="81" y="17"/>
                              </a:lnTo>
                              <a:lnTo>
                                <a:pt x="71" y="46"/>
                              </a:lnTo>
                              <a:lnTo>
                                <a:pt x="3" y="17"/>
                              </a:lnTo>
                              <a:lnTo>
                                <a:pt x="45" y="55"/>
                              </a:lnTo>
                              <a:lnTo>
                                <a:pt x="0" y="62"/>
                              </a:lnTo>
                              <a:lnTo>
                                <a:pt x="36" y="84"/>
                              </a:lnTo>
                              <a:lnTo>
                                <a:pt x="2" y="107"/>
                              </a:lnTo>
                              <a:lnTo>
                                <a:pt x="55" y="102"/>
                              </a:lnTo>
                              <a:lnTo>
                                <a:pt x="46" y="129"/>
                              </a:lnTo>
                              <a:lnTo>
                                <a:pt x="74" y="114"/>
                              </a:lnTo>
                              <a:lnTo>
                                <a:pt x="83" y="157"/>
                              </a:lnTo>
                              <a:lnTo>
                                <a:pt x="102" y="109"/>
                              </a:lnTo>
                              <a:lnTo>
                                <a:pt x="128" y="145"/>
                              </a:lnTo>
                              <a:lnTo>
                                <a:pt x="136" y="105"/>
                              </a:lnTo>
                              <a:lnTo>
                                <a:pt x="176" y="133"/>
                              </a:lnTo>
                              <a:lnTo>
                                <a:pt x="164" y="95"/>
                              </a:lnTo>
                              <a:lnTo>
                                <a:pt x="209" y="96"/>
                              </a:lnTo>
                              <a:lnTo>
                                <a:pt x="171" y="76"/>
                              </a:lnTo>
                              <a:lnTo>
                                <a:pt x="204" y="58"/>
                              </a:lnTo>
                              <a:lnTo>
                                <a:pt x="162" y="53"/>
                              </a:lnTo>
                              <a:lnTo>
                                <a:pt x="178" y="33"/>
                              </a:lnTo>
                              <a:lnTo>
                                <a:pt x="138" y="40"/>
                              </a:lnTo>
                              <a:lnTo>
                                <a:pt x="141" y="0"/>
                              </a:lnTo>
                              <a:lnTo>
                                <a:pt x="105" y="41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51" name="Freeform 95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36" y="2695"/>
                          <a:ext cx="101" cy="76"/>
                        </a:xfrm>
                        <a:custGeom>
                          <a:avLst/>
                          <a:gdLst>
                            <a:gd name="T0" fmla="*/ 13 w 202"/>
                            <a:gd name="T1" fmla="*/ 6 h 152"/>
                            <a:gd name="T2" fmla="*/ 10 w 202"/>
                            <a:gd name="T3" fmla="*/ 3 h 152"/>
                            <a:gd name="T4" fmla="*/ 9 w 202"/>
                            <a:gd name="T5" fmla="*/ 6 h 152"/>
                            <a:gd name="T6" fmla="*/ 1 w 202"/>
                            <a:gd name="T7" fmla="*/ 3 h 152"/>
                            <a:gd name="T8" fmla="*/ 6 w 202"/>
                            <a:gd name="T9" fmla="*/ 7 h 152"/>
                            <a:gd name="T10" fmla="*/ 0 w 202"/>
                            <a:gd name="T11" fmla="*/ 8 h 152"/>
                            <a:gd name="T12" fmla="*/ 5 w 202"/>
                            <a:gd name="T13" fmla="*/ 11 h 152"/>
                            <a:gd name="T14" fmla="*/ 1 w 202"/>
                            <a:gd name="T15" fmla="*/ 13 h 152"/>
                            <a:gd name="T16" fmla="*/ 7 w 202"/>
                            <a:gd name="T17" fmla="*/ 13 h 152"/>
                            <a:gd name="T18" fmla="*/ 6 w 202"/>
                            <a:gd name="T19" fmla="*/ 16 h 152"/>
                            <a:gd name="T20" fmla="*/ 10 w 202"/>
                            <a:gd name="T21" fmla="*/ 14 h 152"/>
                            <a:gd name="T22" fmla="*/ 10 w 202"/>
                            <a:gd name="T23" fmla="*/ 19 h 152"/>
                            <a:gd name="T24" fmla="*/ 13 w 202"/>
                            <a:gd name="T25" fmla="*/ 14 h 152"/>
                            <a:gd name="T26" fmla="*/ 16 w 202"/>
                            <a:gd name="T27" fmla="*/ 18 h 152"/>
                            <a:gd name="T28" fmla="*/ 17 w 202"/>
                            <a:gd name="T29" fmla="*/ 13 h 152"/>
                            <a:gd name="T30" fmla="*/ 22 w 202"/>
                            <a:gd name="T31" fmla="*/ 16 h 152"/>
                            <a:gd name="T32" fmla="*/ 20 w 202"/>
                            <a:gd name="T33" fmla="*/ 12 h 152"/>
                            <a:gd name="T34" fmla="*/ 26 w 202"/>
                            <a:gd name="T35" fmla="*/ 12 h 152"/>
                            <a:gd name="T36" fmla="*/ 21 w 202"/>
                            <a:gd name="T37" fmla="*/ 10 h 152"/>
                            <a:gd name="T38" fmla="*/ 25 w 202"/>
                            <a:gd name="T39" fmla="*/ 8 h 152"/>
                            <a:gd name="T40" fmla="*/ 20 w 202"/>
                            <a:gd name="T41" fmla="*/ 7 h 152"/>
                            <a:gd name="T42" fmla="*/ 22 w 202"/>
                            <a:gd name="T43" fmla="*/ 4 h 152"/>
                            <a:gd name="T44" fmla="*/ 17 w 202"/>
                            <a:gd name="T45" fmla="*/ 5 h 152"/>
                            <a:gd name="T46" fmla="*/ 18 w 202"/>
                            <a:gd name="T47" fmla="*/ 0 h 152"/>
                            <a:gd name="T48" fmla="*/ 13 w 202"/>
                            <a:gd name="T49" fmla="*/ 6 h 15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02" h="152">
                              <a:moveTo>
                                <a:pt x="102" y="42"/>
                              </a:moveTo>
                              <a:lnTo>
                                <a:pt x="78" y="18"/>
                              </a:lnTo>
                              <a:lnTo>
                                <a:pt x="69" y="45"/>
                              </a:lnTo>
                              <a:lnTo>
                                <a:pt x="4" y="18"/>
                              </a:lnTo>
                              <a:lnTo>
                                <a:pt x="43" y="54"/>
                              </a:lnTo>
                              <a:lnTo>
                                <a:pt x="0" y="61"/>
                              </a:lnTo>
                              <a:lnTo>
                                <a:pt x="37" y="83"/>
                              </a:lnTo>
                              <a:lnTo>
                                <a:pt x="2" y="104"/>
                              </a:lnTo>
                              <a:lnTo>
                                <a:pt x="54" y="99"/>
                              </a:lnTo>
                              <a:lnTo>
                                <a:pt x="45" y="125"/>
                              </a:lnTo>
                              <a:lnTo>
                                <a:pt x="73" y="111"/>
                              </a:lnTo>
                              <a:lnTo>
                                <a:pt x="80" y="152"/>
                              </a:lnTo>
                              <a:lnTo>
                                <a:pt x="99" y="106"/>
                              </a:lnTo>
                              <a:lnTo>
                                <a:pt x="125" y="140"/>
                              </a:lnTo>
                              <a:lnTo>
                                <a:pt x="131" y="102"/>
                              </a:lnTo>
                              <a:lnTo>
                                <a:pt x="169" y="128"/>
                              </a:lnTo>
                              <a:lnTo>
                                <a:pt x="159" y="92"/>
                              </a:lnTo>
                              <a:lnTo>
                                <a:pt x="202" y="93"/>
                              </a:lnTo>
                              <a:lnTo>
                                <a:pt x="164" y="74"/>
                              </a:lnTo>
                              <a:lnTo>
                                <a:pt x="197" y="57"/>
                              </a:lnTo>
                              <a:lnTo>
                                <a:pt x="157" y="52"/>
                              </a:lnTo>
                              <a:lnTo>
                                <a:pt x="173" y="31"/>
                              </a:lnTo>
                              <a:lnTo>
                                <a:pt x="133" y="38"/>
                              </a:lnTo>
                              <a:lnTo>
                                <a:pt x="137" y="0"/>
                              </a:lnTo>
                              <a:lnTo>
                                <a:pt x="102" y="4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52" name="Freeform 95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37" y="2695"/>
                          <a:ext cx="98" cy="74"/>
                        </a:xfrm>
                        <a:custGeom>
                          <a:avLst/>
                          <a:gdLst>
                            <a:gd name="T0" fmla="*/ 13 w 195"/>
                            <a:gd name="T1" fmla="*/ 5 h 147"/>
                            <a:gd name="T2" fmla="*/ 10 w 195"/>
                            <a:gd name="T3" fmla="*/ 2 h 147"/>
                            <a:gd name="T4" fmla="*/ 9 w 195"/>
                            <a:gd name="T5" fmla="*/ 6 h 147"/>
                            <a:gd name="T6" fmla="*/ 1 w 195"/>
                            <a:gd name="T7" fmla="*/ 2 h 147"/>
                            <a:gd name="T8" fmla="*/ 6 w 195"/>
                            <a:gd name="T9" fmla="*/ 7 h 147"/>
                            <a:gd name="T10" fmla="*/ 0 w 195"/>
                            <a:gd name="T11" fmla="*/ 8 h 147"/>
                            <a:gd name="T12" fmla="*/ 5 w 195"/>
                            <a:gd name="T13" fmla="*/ 10 h 147"/>
                            <a:gd name="T14" fmla="*/ 1 w 195"/>
                            <a:gd name="T15" fmla="*/ 13 h 147"/>
                            <a:gd name="T16" fmla="*/ 7 w 195"/>
                            <a:gd name="T17" fmla="*/ 12 h 147"/>
                            <a:gd name="T18" fmla="*/ 6 w 195"/>
                            <a:gd name="T19" fmla="*/ 16 h 147"/>
                            <a:gd name="T20" fmla="*/ 9 w 195"/>
                            <a:gd name="T21" fmla="*/ 14 h 147"/>
                            <a:gd name="T22" fmla="*/ 10 w 195"/>
                            <a:gd name="T23" fmla="*/ 19 h 147"/>
                            <a:gd name="T24" fmla="*/ 12 w 195"/>
                            <a:gd name="T25" fmla="*/ 13 h 147"/>
                            <a:gd name="T26" fmla="*/ 15 w 195"/>
                            <a:gd name="T27" fmla="*/ 17 h 147"/>
                            <a:gd name="T28" fmla="*/ 16 w 195"/>
                            <a:gd name="T29" fmla="*/ 13 h 147"/>
                            <a:gd name="T30" fmla="*/ 21 w 195"/>
                            <a:gd name="T31" fmla="*/ 16 h 147"/>
                            <a:gd name="T32" fmla="*/ 20 w 195"/>
                            <a:gd name="T33" fmla="*/ 11 h 147"/>
                            <a:gd name="T34" fmla="*/ 25 w 195"/>
                            <a:gd name="T35" fmla="*/ 12 h 147"/>
                            <a:gd name="T36" fmla="*/ 20 w 195"/>
                            <a:gd name="T37" fmla="*/ 9 h 147"/>
                            <a:gd name="T38" fmla="*/ 24 w 195"/>
                            <a:gd name="T39" fmla="*/ 7 h 147"/>
                            <a:gd name="T40" fmla="*/ 19 w 195"/>
                            <a:gd name="T41" fmla="*/ 7 h 147"/>
                            <a:gd name="T42" fmla="*/ 21 w 195"/>
                            <a:gd name="T43" fmla="*/ 4 h 147"/>
                            <a:gd name="T44" fmla="*/ 16 w 195"/>
                            <a:gd name="T45" fmla="*/ 5 h 147"/>
                            <a:gd name="T46" fmla="*/ 17 w 195"/>
                            <a:gd name="T47" fmla="*/ 0 h 147"/>
                            <a:gd name="T48" fmla="*/ 13 w 195"/>
                            <a:gd name="T49" fmla="*/ 5 h 14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95" h="147">
                              <a:moveTo>
                                <a:pt x="98" y="40"/>
                              </a:moveTo>
                              <a:lnTo>
                                <a:pt x="76" y="16"/>
                              </a:lnTo>
                              <a:lnTo>
                                <a:pt x="65" y="43"/>
                              </a:lnTo>
                              <a:lnTo>
                                <a:pt x="3" y="16"/>
                              </a:lnTo>
                              <a:lnTo>
                                <a:pt x="41" y="52"/>
                              </a:lnTo>
                              <a:lnTo>
                                <a:pt x="0" y="59"/>
                              </a:lnTo>
                              <a:lnTo>
                                <a:pt x="34" y="79"/>
                              </a:lnTo>
                              <a:lnTo>
                                <a:pt x="1" y="100"/>
                              </a:lnTo>
                              <a:lnTo>
                                <a:pt x="51" y="95"/>
                              </a:lnTo>
                              <a:lnTo>
                                <a:pt x="43" y="121"/>
                              </a:lnTo>
                              <a:lnTo>
                                <a:pt x="69" y="107"/>
                              </a:lnTo>
                              <a:lnTo>
                                <a:pt x="77" y="147"/>
                              </a:lnTo>
                              <a:lnTo>
                                <a:pt x="95" y="102"/>
                              </a:lnTo>
                              <a:lnTo>
                                <a:pt x="119" y="135"/>
                              </a:lnTo>
                              <a:lnTo>
                                <a:pt x="127" y="98"/>
                              </a:lnTo>
                              <a:lnTo>
                                <a:pt x="164" y="124"/>
                              </a:lnTo>
                              <a:lnTo>
                                <a:pt x="153" y="88"/>
                              </a:lnTo>
                              <a:lnTo>
                                <a:pt x="195" y="91"/>
                              </a:lnTo>
                              <a:lnTo>
                                <a:pt x="159" y="71"/>
                              </a:lnTo>
                              <a:lnTo>
                                <a:pt x="190" y="55"/>
                              </a:lnTo>
                              <a:lnTo>
                                <a:pt x="152" y="50"/>
                              </a:lnTo>
                              <a:lnTo>
                                <a:pt x="165" y="31"/>
                              </a:lnTo>
                              <a:lnTo>
                                <a:pt x="127" y="36"/>
                              </a:lnTo>
                              <a:lnTo>
                                <a:pt x="131" y="0"/>
                              </a:lnTo>
                              <a:lnTo>
                                <a:pt x="98" y="4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53" name="Freeform 95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39" y="2697"/>
                          <a:ext cx="94" cy="71"/>
                        </a:xfrm>
                        <a:custGeom>
                          <a:avLst/>
                          <a:gdLst>
                            <a:gd name="T0" fmla="*/ 12 w 188"/>
                            <a:gd name="T1" fmla="*/ 5 h 142"/>
                            <a:gd name="T2" fmla="*/ 10 w 188"/>
                            <a:gd name="T3" fmla="*/ 2 h 142"/>
                            <a:gd name="T4" fmla="*/ 8 w 188"/>
                            <a:gd name="T5" fmla="*/ 6 h 142"/>
                            <a:gd name="T6" fmla="*/ 1 w 188"/>
                            <a:gd name="T7" fmla="*/ 2 h 142"/>
                            <a:gd name="T8" fmla="*/ 5 w 188"/>
                            <a:gd name="T9" fmla="*/ 7 h 142"/>
                            <a:gd name="T10" fmla="*/ 0 w 188"/>
                            <a:gd name="T11" fmla="*/ 8 h 142"/>
                            <a:gd name="T12" fmla="*/ 5 w 188"/>
                            <a:gd name="T13" fmla="*/ 10 h 142"/>
                            <a:gd name="T14" fmla="*/ 1 w 188"/>
                            <a:gd name="T15" fmla="*/ 13 h 142"/>
                            <a:gd name="T16" fmla="*/ 7 w 188"/>
                            <a:gd name="T17" fmla="*/ 12 h 142"/>
                            <a:gd name="T18" fmla="*/ 6 w 188"/>
                            <a:gd name="T19" fmla="*/ 15 h 142"/>
                            <a:gd name="T20" fmla="*/ 9 w 188"/>
                            <a:gd name="T21" fmla="*/ 13 h 142"/>
                            <a:gd name="T22" fmla="*/ 10 w 188"/>
                            <a:gd name="T23" fmla="*/ 18 h 142"/>
                            <a:gd name="T24" fmla="*/ 12 w 188"/>
                            <a:gd name="T25" fmla="*/ 13 h 142"/>
                            <a:gd name="T26" fmla="*/ 15 w 188"/>
                            <a:gd name="T27" fmla="*/ 17 h 142"/>
                            <a:gd name="T28" fmla="*/ 16 w 188"/>
                            <a:gd name="T29" fmla="*/ 12 h 142"/>
                            <a:gd name="T30" fmla="*/ 20 w 188"/>
                            <a:gd name="T31" fmla="*/ 15 h 142"/>
                            <a:gd name="T32" fmla="*/ 19 w 188"/>
                            <a:gd name="T33" fmla="*/ 11 h 142"/>
                            <a:gd name="T34" fmla="*/ 24 w 188"/>
                            <a:gd name="T35" fmla="*/ 11 h 142"/>
                            <a:gd name="T36" fmla="*/ 20 w 188"/>
                            <a:gd name="T37" fmla="*/ 9 h 142"/>
                            <a:gd name="T38" fmla="*/ 24 w 188"/>
                            <a:gd name="T39" fmla="*/ 7 h 142"/>
                            <a:gd name="T40" fmla="*/ 19 w 188"/>
                            <a:gd name="T41" fmla="*/ 7 h 142"/>
                            <a:gd name="T42" fmla="*/ 21 w 188"/>
                            <a:gd name="T43" fmla="*/ 4 h 142"/>
                            <a:gd name="T44" fmla="*/ 16 w 188"/>
                            <a:gd name="T45" fmla="*/ 5 h 142"/>
                            <a:gd name="T46" fmla="*/ 16 w 188"/>
                            <a:gd name="T47" fmla="*/ 0 h 142"/>
                            <a:gd name="T48" fmla="*/ 12 w 188"/>
                            <a:gd name="T49" fmla="*/ 5 h 14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88" h="142">
                              <a:moveTo>
                                <a:pt x="95" y="38"/>
                              </a:moveTo>
                              <a:lnTo>
                                <a:pt x="73" y="16"/>
                              </a:lnTo>
                              <a:lnTo>
                                <a:pt x="64" y="42"/>
                              </a:lnTo>
                              <a:lnTo>
                                <a:pt x="4" y="16"/>
                              </a:lnTo>
                              <a:lnTo>
                                <a:pt x="40" y="50"/>
                              </a:lnTo>
                              <a:lnTo>
                                <a:pt x="0" y="57"/>
                              </a:lnTo>
                              <a:lnTo>
                                <a:pt x="33" y="78"/>
                              </a:lnTo>
                              <a:lnTo>
                                <a:pt x="2" y="97"/>
                              </a:lnTo>
                              <a:lnTo>
                                <a:pt x="50" y="92"/>
                              </a:lnTo>
                              <a:lnTo>
                                <a:pt x="42" y="116"/>
                              </a:lnTo>
                              <a:lnTo>
                                <a:pt x="67" y="104"/>
                              </a:lnTo>
                              <a:lnTo>
                                <a:pt x="74" y="142"/>
                              </a:lnTo>
                              <a:lnTo>
                                <a:pt x="92" y="99"/>
                              </a:lnTo>
                              <a:lnTo>
                                <a:pt x="116" y="130"/>
                              </a:lnTo>
                              <a:lnTo>
                                <a:pt x="123" y="95"/>
                              </a:lnTo>
                              <a:lnTo>
                                <a:pt x="159" y="120"/>
                              </a:lnTo>
                              <a:lnTo>
                                <a:pt x="147" y="85"/>
                              </a:lnTo>
                              <a:lnTo>
                                <a:pt x="188" y="88"/>
                              </a:lnTo>
                              <a:lnTo>
                                <a:pt x="154" y="69"/>
                              </a:lnTo>
                              <a:lnTo>
                                <a:pt x="185" y="54"/>
                              </a:lnTo>
                              <a:lnTo>
                                <a:pt x="147" y="49"/>
                              </a:lnTo>
                              <a:lnTo>
                                <a:pt x="161" y="30"/>
                              </a:lnTo>
                              <a:lnTo>
                                <a:pt x="124" y="37"/>
                              </a:lnTo>
                              <a:lnTo>
                                <a:pt x="128" y="0"/>
                              </a:lnTo>
                              <a:lnTo>
                                <a:pt x="95" y="38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54" name="Freeform 95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41" y="2698"/>
                          <a:ext cx="90" cy="68"/>
                        </a:xfrm>
                        <a:custGeom>
                          <a:avLst/>
                          <a:gdLst>
                            <a:gd name="T0" fmla="*/ 11 w 181"/>
                            <a:gd name="T1" fmla="*/ 4 h 137"/>
                            <a:gd name="T2" fmla="*/ 8 w 181"/>
                            <a:gd name="T3" fmla="*/ 2 h 137"/>
                            <a:gd name="T4" fmla="*/ 7 w 181"/>
                            <a:gd name="T5" fmla="*/ 5 h 137"/>
                            <a:gd name="T6" fmla="*/ 0 w 181"/>
                            <a:gd name="T7" fmla="*/ 2 h 137"/>
                            <a:gd name="T8" fmla="*/ 4 w 181"/>
                            <a:gd name="T9" fmla="*/ 6 h 137"/>
                            <a:gd name="T10" fmla="*/ 0 w 181"/>
                            <a:gd name="T11" fmla="*/ 6 h 137"/>
                            <a:gd name="T12" fmla="*/ 3 w 181"/>
                            <a:gd name="T13" fmla="*/ 9 h 137"/>
                            <a:gd name="T14" fmla="*/ 0 w 181"/>
                            <a:gd name="T15" fmla="*/ 11 h 137"/>
                            <a:gd name="T16" fmla="*/ 6 w 181"/>
                            <a:gd name="T17" fmla="*/ 11 h 137"/>
                            <a:gd name="T18" fmla="*/ 4 w 181"/>
                            <a:gd name="T19" fmla="*/ 14 h 137"/>
                            <a:gd name="T20" fmla="*/ 8 w 181"/>
                            <a:gd name="T21" fmla="*/ 12 h 137"/>
                            <a:gd name="T22" fmla="*/ 8 w 181"/>
                            <a:gd name="T23" fmla="*/ 17 h 137"/>
                            <a:gd name="T24" fmla="*/ 11 w 181"/>
                            <a:gd name="T25" fmla="*/ 11 h 137"/>
                            <a:gd name="T26" fmla="*/ 14 w 181"/>
                            <a:gd name="T27" fmla="*/ 15 h 137"/>
                            <a:gd name="T28" fmla="*/ 14 w 181"/>
                            <a:gd name="T29" fmla="*/ 11 h 137"/>
                            <a:gd name="T30" fmla="*/ 19 w 181"/>
                            <a:gd name="T31" fmla="*/ 14 h 137"/>
                            <a:gd name="T32" fmla="*/ 17 w 181"/>
                            <a:gd name="T33" fmla="*/ 10 h 137"/>
                            <a:gd name="T34" fmla="*/ 22 w 181"/>
                            <a:gd name="T35" fmla="*/ 10 h 137"/>
                            <a:gd name="T36" fmla="*/ 18 w 181"/>
                            <a:gd name="T37" fmla="*/ 8 h 137"/>
                            <a:gd name="T38" fmla="*/ 22 w 181"/>
                            <a:gd name="T39" fmla="*/ 6 h 137"/>
                            <a:gd name="T40" fmla="*/ 17 w 181"/>
                            <a:gd name="T41" fmla="*/ 5 h 137"/>
                            <a:gd name="T42" fmla="*/ 19 w 181"/>
                            <a:gd name="T43" fmla="*/ 3 h 137"/>
                            <a:gd name="T44" fmla="*/ 14 w 181"/>
                            <a:gd name="T45" fmla="*/ 4 h 137"/>
                            <a:gd name="T46" fmla="*/ 15 w 181"/>
                            <a:gd name="T47" fmla="*/ 0 h 137"/>
                            <a:gd name="T48" fmla="*/ 11 w 181"/>
                            <a:gd name="T49" fmla="*/ 4 h 13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81" h="137">
                              <a:moveTo>
                                <a:pt x="91" y="36"/>
                              </a:moveTo>
                              <a:lnTo>
                                <a:pt x="70" y="16"/>
                              </a:lnTo>
                              <a:lnTo>
                                <a:pt x="62" y="40"/>
                              </a:lnTo>
                              <a:lnTo>
                                <a:pt x="3" y="16"/>
                              </a:lnTo>
                              <a:lnTo>
                                <a:pt x="38" y="48"/>
                              </a:lnTo>
                              <a:lnTo>
                                <a:pt x="0" y="55"/>
                              </a:lnTo>
                              <a:lnTo>
                                <a:pt x="31" y="74"/>
                              </a:lnTo>
                              <a:lnTo>
                                <a:pt x="1" y="93"/>
                              </a:lnTo>
                              <a:lnTo>
                                <a:pt x="48" y="88"/>
                              </a:lnTo>
                              <a:lnTo>
                                <a:pt x="39" y="112"/>
                              </a:lnTo>
                              <a:lnTo>
                                <a:pt x="65" y="100"/>
                              </a:lnTo>
                              <a:lnTo>
                                <a:pt x="70" y="137"/>
                              </a:lnTo>
                              <a:lnTo>
                                <a:pt x="88" y="95"/>
                              </a:lnTo>
                              <a:lnTo>
                                <a:pt x="112" y="126"/>
                              </a:lnTo>
                              <a:lnTo>
                                <a:pt x="117" y="92"/>
                              </a:lnTo>
                              <a:lnTo>
                                <a:pt x="152" y="116"/>
                              </a:lnTo>
                              <a:lnTo>
                                <a:pt x="141" y="83"/>
                              </a:lnTo>
                              <a:lnTo>
                                <a:pt x="181" y="85"/>
                              </a:lnTo>
                              <a:lnTo>
                                <a:pt x="148" y="66"/>
                              </a:lnTo>
                              <a:lnTo>
                                <a:pt x="177" y="52"/>
                              </a:lnTo>
                              <a:lnTo>
                                <a:pt x="141" y="47"/>
                              </a:lnTo>
                              <a:lnTo>
                                <a:pt x="155" y="30"/>
                              </a:lnTo>
                              <a:lnTo>
                                <a:pt x="119" y="35"/>
                              </a:lnTo>
                              <a:lnTo>
                                <a:pt x="122" y="0"/>
                              </a:lnTo>
                              <a:lnTo>
                                <a:pt x="91" y="36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55" name="Freeform 95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43" y="2700"/>
                          <a:ext cx="87" cy="65"/>
                        </a:xfrm>
                        <a:custGeom>
                          <a:avLst/>
                          <a:gdLst>
                            <a:gd name="T0" fmla="*/ 11 w 174"/>
                            <a:gd name="T1" fmla="*/ 4 h 131"/>
                            <a:gd name="T2" fmla="*/ 9 w 174"/>
                            <a:gd name="T3" fmla="*/ 1 h 131"/>
                            <a:gd name="T4" fmla="*/ 8 w 174"/>
                            <a:gd name="T5" fmla="*/ 4 h 131"/>
                            <a:gd name="T6" fmla="*/ 1 w 174"/>
                            <a:gd name="T7" fmla="*/ 1 h 131"/>
                            <a:gd name="T8" fmla="*/ 5 w 174"/>
                            <a:gd name="T9" fmla="*/ 5 h 131"/>
                            <a:gd name="T10" fmla="*/ 0 w 174"/>
                            <a:gd name="T11" fmla="*/ 6 h 131"/>
                            <a:gd name="T12" fmla="*/ 4 w 174"/>
                            <a:gd name="T13" fmla="*/ 8 h 131"/>
                            <a:gd name="T14" fmla="*/ 1 w 174"/>
                            <a:gd name="T15" fmla="*/ 11 h 131"/>
                            <a:gd name="T16" fmla="*/ 6 w 174"/>
                            <a:gd name="T17" fmla="*/ 10 h 131"/>
                            <a:gd name="T18" fmla="*/ 5 w 174"/>
                            <a:gd name="T19" fmla="*/ 13 h 131"/>
                            <a:gd name="T20" fmla="*/ 8 w 174"/>
                            <a:gd name="T21" fmla="*/ 11 h 131"/>
                            <a:gd name="T22" fmla="*/ 9 w 174"/>
                            <a:gd name="T23" fmla="*/ 16 h 131"/>
                            <a:gd name="T24" fmla="*/ 11 w 174"/>
                            <a:gd name="T25" fmla="*/ 11 h 131"/>
                            <a:gd name="T26" fmla="*/ 14 w 174"/>
                            <a:gd name="T27" fmla="*/ 15 h 131"/>
                            <a:gd name="T28" fmla="*/ 15 w 174"/>
                            <a:gd name="T29" fmla="*/ 11 h 131"/>
                            <a:gd name="T30" fmla="*/ 19 w 174"/>
                            <a:gd name="T31" fmla="*/ 13 h 131"/>
                            <a:gd name="T32" fmla="*/ 17 w 174"/>
                            <a:gd name="T33" fmla="*/ 9 h 131"/>
                            <a:gd name="T34" fmla="*/ 22 w 174"/>
                            <a:gd name="T35" fmla="*/ 10 h 131"/>
                            <a:gd name="T36" fmla="*/ 18 w 174"/>
                            <a:gd name="T37" fmla="*/ 7 h 131"/>
                            <a:gd name="T38" fmla="*/ 22 w 174"/>
                            <a:gd name="T39" fmla="*/ 6 h 131"/>
                            <a:gd name="T40" fmla="*/ 17 w 174"/>
                            <a:gd name="T41" fmla="*/ 5 h 131"/>
                            <a:gd name="T42" fmla="*/ 19 w 174"/>
                            <a:gd name="T43" fmla="*/ 3 h 131"/>
                            <a:gd name="T44" fmla="*/ 15 w 174"/>
                            <a:gd name="T45" fmla="*/ 4 h 131"/>
                            <a:gd name="T46" fmla="*/ 15 w 174"/>
                            <a:gd name="T47" fmla="*/ 0 h 131"/>
                            <a:gd name="T48" fmla="*/ 11 w 174"/>
                            <a:gd name="T49" fmla="*/ 4 h 131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74" h="131">
                              <a:moveTo>
                                <a:pt x="88" y="34"/>
                              </a:moveTo>
                              <a:lnTo>
                                <a:pt x="67" y="13"/>
                              </a:lnTo>
                              <a:lnTo>
                                <a:pt x="59" y="38"/>
                              </a:lnTo>
                              <a:lnTo>
                                <a:pt x="4" y="13"/>
                              </a:lnTo>
                              <a:lnTo>
                                <a:pt x="38" y="46"/>
                              </a:lnTo>
                              <a:lnTo>
                                <a:pt x="0" y="53"/>
                              </a:lnTo>
                              <a:lnTo>
                                <a:pt x="31" y="70"/>
                              </a:lnTo>
                              <a:lnTo>
                                <a:pt x="2" y="89"/>
                              </a:lnTo>
                              <a:lnTo>
                                <a:pt x="47" y="84"/>
                              </a:lnTo>
                              <a:lnTo>
                                <a:pt x="38" y="107"/>
                              </a:lnTo>
                              <a:lnTo>
                                <a:pt x="62" y="95"/>
                              </a:lnTo>
                              <a:lnTo>
                                <a:pt x="69" y="131"/>
                              </a:lnTo>
                              <a:lnTo>
                                <a:pt x="85" y="91"/>
                              </a:lnTo>
                              <a:lnTo>
                                <a:pt x="107" y="120"/>
                              </a:lnTo>
                              <a:lnTo>
                                <a:pt x="114" y="88"/>
                              </a:lnTo>
                              <a:lnTo>
                                <a:pt x="147" y="110"/>
                              </a:lnTo>
                              <a:lnTo>
                                <a:pt x="136" y="79"/>
                              </a:lnTo>
                              <a:lnTo>
                                <a:pt x="174" y="81"/>
                              </a:lnTo>
                              <a:lnTo>
                                <a:pt x="142" y="63"/>
                              </a:lnTo>
                              <a:lnTo>
                                <a:pt x="171" y="50"/>
                              </a:lnTo>
                              <a:lnTo>
                                <a:pt x="136" y="44"/>
                              </a:lnTo>
                              <a:lnTo>
                                <a:pt x="149" y="27"/>
                              </a:lnTo>
                              <a:lnTo>
                                <a:pt x="116" y="32"/>
                              </a:lnTo>
                              <a:lnTo>
                                <a:pt x="117" y="0"/>
                              </a:lnTo>
                              <a:lnTo>
                                <a:pt x="88" y="3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56" name="Freeform 95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44" y="2701"/>
                          <a:ext cx="84" cy="63"/>
                        </a:xfrm>
                        <a:custGeom>
                          <a:avLst/>
                          <a:gdLst>
                            <a:gd name="T0" fmla="*/ 11 w 167"/>
                            <a:gd name="T1" fmla="*/ 5 h 126"/>
                            <a:gd name="T2" fmla="*/ 9 w 167"/>
                            <a:gd name="T3" fmla="*/ 2 h 126"/>
                            <a:gd name="T4" fmla="*/ 7 w 167"/>
                            <a:gd name="T5" fmla="*/ 5 h 126"/>
                            <a:gd name="T6" fmla="*/ 1 w 167"/>
                            <a:gd name="T7" fmla="*/ 2 h 126"/>
                            <a:gd name="T8" fmla="*/ 5 w 167"/>
                            <a:gd name="T9" fmla="*/ 6 h 126"/>
                            <a:gd name="T10" fmla="*/ 0 w 167"/>
                            <a:gd name="T11" fmla="*/ 7 h 126"/>
                            <a:gd name="T12" fmla="*/ 4 w 167"/>
                            <a:gd name="T13" fmla="*/ 9 h 126"/>
                            <a:gd name="T14" fmla="*/ 1 w 167"/>
                            <a:gd name="T15" fmla="*/ 11 h 126"/>
                            <a:gd name="T16" fmla="*/ 6 w 167"/>
                            <a:gd name="T17" fmla="*/ 11 h 126"/>
                            <a:gd name="T18" fmla="*/ 5 w 167"/>
                            <a:gd name="T19" fmla="*/ 13 h 126"/>
                            <a:gd name="T20" fmla="*/ 8 w 167"/>
                            <a:gd name="T21" fmla="*/ 12 h 126"/>
                            <a:gd name="T22" fmla="*/ 9 w 167"/>
                            <a:gd name="T23" fmla="*/ 16 h 126"/>
                            <a:gd name="T24" fmla="*/ 11 w 167"/>
                            <a:gd name="T25" fmla="*/ 11 h 126"/>
                            <a:gd name="T26" fmla="*/ 13 w 167"/>
                            <a:gd name="T27" fmla="*/ 15 h 126"/>
                            <a:gd name="T28" fmla="*/ 14 w 167"/>
                            <a:gd name="T29" fmla="*/ 11 h 126"/>
                            <a:gd name="T30" fmla="*/ 18 w 167"/>
                            <a:gd name="T31" fmla="*/ 14 h 126"/>
                            <a:gd name="T32" fmla="*/ 17 w 167"/>
                            <a:gd name="T33" fmla="*/ 10 h 126"/>
                            <a:gd name="T34" fmla="*/ 21 w 167"/>
                            <a:gd name="T35" fmla="*/ 10 h 126"/>
                            <a:gd name="T36" fmla="*/ 17 w 167"/>
                            <a:gd name="T37" fmla="*/ 8 h 126"/>
                            <a:gd name="T38" fmla="*/ 21 w 167"/>
                            <a:gd name="T39" fmla="*/ 7 h 126"/>
                            <a:gd name="T40" fmla="*/ 17 w 167"/>
                            <a:gd name="T41" fmla="*/ 6 h 126"/>
                            <a:gd name="T42" fmla="*/ 18 w 167"/>
                            <a:gd name="T43" fmla="*/ 4 h 126"/>
                            <a:gd name="T44" fmla="*/ 14 w 167"/>
                            <a:gd name="T45" fmla="*/ 4 h 126"/>
                            <a:gd name="T46" fmla="*/ 15 w 167"/>
                            <a:gd name="T47" fmla="*/ 0 h 126"/>
                            <a:gd name="T48" fmla="*/ 11 w 167"/>
                            <a:gd name="T49" fmla="*/ 5 h 12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67" h="126">
                              <a:moveTo>
                                <a:pt x="84" y="35"/>
                              </a:moveTo>
                              <a:lnTo>
                                <a:pt x="65" y="14"/>
                              </a:lnTo>
                              <a:lnTo>
                                <a:pt x="56" y="37"/>
                              </a:lnTo>
                              <a:lnTo>
                                <a:pt x="3" y="14"/>
                              </a:lnTo>
                              <a:lnTo>
                                <a:pt x="36" y="45"/>
                              </a:lnTo>
                              <a:lnTo>
                                <a:pt x="0" y="50"/>
                              </a:lnTo>
                              <a:lnTo>
                                <a:pt x="29" y="69"/>
                              </a:lnTo>
                              <a:lnTo>
                                <a:pt x="1" y="87"/>
                              </a:lnTo>
                              <a:lnTo>
                                <a:pt x="44" y="81"/>
                              </a:lnTo>
                              <a:lnTo>
                                <a:pt x="36" y="104"/>
                              </a:lnTo>
                              <a:lnTo>
                                <a:pt x="60" y="92"/>
                              </a:lnTo>
                              <a:lnTo>
                                <a:pt x="65" y="126"/>
                              </a:lnTo>
                              <a:lnTo>
                                <a:pt x="81" y="88"/>
                              </a:lnTo>
                              <a:lnTo>
                                <a:pt x="103" y="116"/>
                              </a:lnTo>
                              <a:lnTo>
                                <a:pt x="108" y="85"/>
                              </a:lnTo>
                              <a:lnTo>
                                <a:pt x="141" y="107"/>
                              </a:lnTo>
                              <a:lnTo>
                                <a:pt x="131" y="76"/>
                              </a:lnTo>
                              <a:lnTo>
                                <a:pt x="167" y="78"/>
                              </a:lnTo>
                              <a:lnTo>
                                <a:pt x="136" y="61"/>
                              </a:lnTo>
                              <a:lnTo>
                                <a:pt x="164" y="49"/>
                              </a:lnTo>
                              <a:lnTo>
                                <a:pt x="129" y="43"/>
                              </a:lnTo>
                              <a:lnTo>
                                <a:pt x="143" y="26"/>
                              </a:lnTo>
                              <a:lnTo>
                                <a:pt x="110" y="31"/>
                              </a:lnTo>
                              <a:lnTo>
                                <a:pt x="113" y="0"/>
                              </a:lnTo>
                              <a:lnTo>
                                <a:pt x="84" y="35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57" name="Freeform 95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46" y="2702"/>
                          <a:ext cx="80" cy="61"/>
                        </a:xfrm>
                        <a:custGeom>
                          <a:avLst/>
                          <a:gdLst>
                            <a:gd name="T0" fmla="*/ 10 w 161"/>
                            <a:gd name="T1" fmla="*/ 5 h 121"/>
                            <a:gd name="T2" fmla="*/ 7 w 161"/>
                            <a:gd name="T3" fmla="*/ 2 h 121"/>
                            <a:gd name="T4" fmla="*/ 6 w 161"/>
                            <a:gd name="T5" fmla="*/ 5 h 121"/>
                            <a:gd name="T6" fmla="*/ 0 w 161"/>
                            <a:gd name="T7" fmla="*/ 2 h 121"/>
                            <a:gd name="T8" fmla="*/ 4 w 161"/>
                            <a:gd name="T9" fmla="*/ 6 h 121"/>
                            <a:gd name="T10" fmla="*/ 0 w 161"/>
                            <a:gd name="T11" fmla="*/ 6 h 121"/>
                            <a:gd name="T12" fmla="*/ 3 w 161"/>
                            <a:gd name="T13" fmla="*/ 9 h 121"/>
                            <a:gd name="T14" fmla="*/ 0 w 161"/>
                            <a:gd name="T15" fmla="*/ 11 h 121"/>
                            <a:gd name="T16" fmla="*/ 5 w 161"/>
                            <a:gd name="T17" fmla="*/ 10 h 121"/>
                            <a:gd name="T18" fmla="*/ 4 w 161"/>
                            <a:gd name="T19" fmla="*/ 13 h 121"/>
                            <a:gd name="T20" fmla="*/ 7 w 161"/>
                            <a:gd name="T21" fmla="*/ 11 h 121"/>
                            <a:gd name="T22" fmla="*/ 8 w 161"/>
                            <a:gd name="T23" fmla="*/ 16 h 121"/>
                            <a:gd name="T24" fmla="*/ 9 w 161"/>
                            <a:gd name="T25" fmla="*/ 11 h 121"/>
                            <a:gd name="T26" fmla="*/ 12 w 161"/>
                            <a:gd name="T27" fmla="*/ 14 h 121"/>
                            <a:gd name="T28" fmla="*/ 13 w 161"/>
                            <a:gd name="T29" fmla="*/ 11 h 121"/>
                            <a:gd name="T30" fmla="*/ 16 w 161"/>
                            <a:gd name="T31" fmla="*/ 13 h 121"/>
                            <a:gd name="T32" fmla="*/ 15 w 161"/>
                            <a:gd name="T33" fmla="*/ 9 h 121"/>
                            <a:gd name="T34" fmla="*/ 20 w 161"/>
                            <a:gd name="T35" fmla="*/ 10 h 121"/>
                            <a:gd name="T36" fmla="*/ 16 w 161"/>
                            <a:gd name="T37" fmla="*/ 8 h 121"/>
                            <a:gd name="T38" fmla="*/ 19 w 161"/>
                            <a:gd name="T39" fmla="*/ 6 h 121"/>
                            <a:gd name="T40" fmla="*/ 15 w 161"/>
                            <a:gd name="T41" fmla="*/ 6 h 121"/>
                            <a:gd name="T42" fmla="*/ 17 w 161"/>
                            <a:gd name="T43" fmla="*/ 4 h 121"/>
                            <a:gd name="T44" fmla="*/ 13 w 161"/>
                            <a:gd name="T45" fmla="*/ 4 h 121"/>
                            <a:gd name="T46" fmla="*/ 13 w 161"/>
                            <a:gd name="T47" fmla="*/ 0 h 121"/>
                            <a:gd name="T48" fmla="*/ 10 w 161"/>
                            <a:gd name="T49" fmla="*/ 5 h 121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61" h="121">
                              <a:moveTo>
                                <a:pt x="81" y="33"/>
                              </a:moveTo>
                              <a:lnTo>
                                <a:pt x="62" y="14"/>
                              </a:lnTo>
                              <a:lnTo>
                                <a:pt x="55" y="36"/>
                              </a:lnTo>
                              <a:lnTo>
                                <a:pt x="3" y="14"/>
                              </a:lnTo>
                              <a:lnTo>
                                <a:pt x="34" y="43"/>
                              </a:lnTo>
                              <a:lnTo>
                                <a:pt x="0" y="48"/>
                              </a:lnTo>
                              <a:lnTo>
                                <a:pt x="28" y="65"/>
                              </a:lnTo>
                              <a:lnTo>
                                <a:pt x="2" y="83"/>
                              </a:lnTo>
                              <a:lnTo>
                                <a:pt x="43" y="77"/>
                              </a:lnTo>
                              <a:lnTo>
                                <a:pt x="34" y="100"/>
                              </a:lnTo>
                              <a:lnTo>
                                <a:pt x="57" y="88"/>
                              </a:lnTo>
                              <a:lnTo>
                                <a:pt x="64" y="121"/>
                              </a:lnTo>
                              <a:lnTo>
                                <a:pt x="79" y="84"/>
                              </a:lnTo>
                              <a:lnTo>
                                <a:pt x="98" y="112"/>
                              </a:lnTo>
                              <a:lnTo>
                                <a:pt x="105" y="81"/>
                              </a:lnTo>
                              <a:lnTo>
                                <a:pt x="135" y="102"/>
                              </a:lnTo>
                              <a:lnTo>
                                <a:pt x="126" y="72"/>
                              </a:lnTo>
                              <a:lnTo>
                                <a:pt x="161" y="74"/>
                              </a:lnTo>
                              <a:lnTo>
                                <a:pt x="131" y="58"/>
                              </a:lnTo>
                              <a:lnTo>
                                <a:pt x="157" y="45"/>
                              </a:lnTo>
                              <a:lnTo>
                                <a:pt x="124" y="41"/>
                              </a:lnTo>
                              <a:lnTo>
                                <a:pt x="136" y="26"/>
                              </a:lnTo>
                              <a:lnTo>
                                <a:pt x="105" y="31"/>
                              </a:lnTo>
                              <a:lnTo>
                                <a:pt x="109" y="0"/>
                              </a:lnTo>
                              <a:lnTo>
                                <a:pt x="81" y="3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58" name="Freeform 95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48" y="2703"/>
                          <a:ext cx="77" cy="58"/>
                        </a:xfrm>
                        <a:custGeom>
                          <a:avLst/>
                          <a:gdLst>
                            <a:gd name="T0" fmla="*/ 10 w 154"/>
                            <a:gd name="T1" fmla="*/ 4 h 115"/>
                            <a:gd name="T2" fmla="*/ 8 w 154"/>
                            <a:gd name="T3" fmla="*/ 2 h 115"/>
                            <a:gd name="T4" fmla="*/ 7 w 154"/>
                            <a:gd name="T5" fmla="*/ 5 h 115"/>
                            <a:gd name="T6" fmla="*/ 1 w 154"/>
                            <a:gd name="T7" fmla="*/ 2 h 115"/>
                            <a:gd name="T8" fmla="*/ 5 w 154"/>
                            <a:gd name="T9" fmla="*/ 6 h 115"/>
                            <a:gd name="T10" fmla="*/ 0 w 154"/>
                            <a:gd name="T11" fmla="*/ 6 h 115"/>
                            <a:gd name="T12" fmla="*/ 4 w 154"/>
                            <a:gd name="T13" fmla="*/ 8 h 115"/>
                            <a:gd name="T14" fmla="*/ 1 w 154"/>
                            <a:gd name="T15" fmla="*/ 10 h 115"/>
                            <a:gd name="T16" fmla="*/ 5 w 154"/>
                            <a:gd name="T17" fmla="*/ 10 h 115"/>
                            <a:gd name="T18" fmla="*/ 5 w 154"/>
                            <a:gd name="T19" fmla="*/ 12 h 115"/>
                            <a:gd name="T20" fmla="*/ 7 w 154"/>
                            <a:gd name="T21" fmla="*/ 11 h 115"/>
                            <a:gd name="T22" fmla="*/ 8 w 154"/>
                            <a:gd name="T23" fmla="*/ 15 h 115"/>
                            <a:gd name="T24" fmla="*/ 10 w 154"/>
                            <a:gd name="T25" fmla="*/ 11 h 115"/>
                            <a:gd name="T26" fmla="*/ 12 w 154"/>
                            <a:gd name="T27" fmla="*/ 14 h 115"/>
                            <a:gd name="T28" fmla="*/ 13 w 154"/>
                            <a:gd name="T29" fmla="*/ 10 h 115"/>
                            <a:gd name="T30" fmla="*/ 17 w 154"/>
                            <a:gd name="T31" fmla="*/ 13 h 115"/>
                            <a:gd name="T32" fmla="*/ 16 w 154"/>
                            <a:gd name="T33" fmla="*/ 9 h 115"/>
                            <a:gd name="T34" fmla="*/ 20 w 154"/>
                            <a:gd name="T35" fmla="*/ 9 h 115"/>
                            <a:gd name="T36" fmla="*/ 16 w 154"/>
                            <a:gd name="T37" fmla="*/ 7 h 115"/>
                            <a:gd name="T38" fmla="*/ 19 w 154"/>
                            <a:gd name="T39" fmla="*/ 6 h 115"/>
                            <a:gd name="T40" fmla="*/ 15 w 154"/>
                            <a:gd name="T41" fmla="*/ 5 h 115"/>
                            <a:gd name="T42" fmla="*/ 17 w 154"/>
                            <a:gd name="T43" fmla="*/ 3 h 115"/>
                            <a:gd name="T44" fmla="*/ 13 w 154"/>
                            <a:gd name="T45" fmla="*/ 4 h 115"/>
                            <a:gd name="T46" fmla="*/ 13 w 154"/>
                            <a:gd name="T47" fmla="*/ 0 h 115"/>
                            <a:gd name="T48" fmla="*/ 10 w 154"/>
                            <a:gd name="T49" fmla="*/ 4 h 115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54" h="115">
                              <a:moveTo>
                                <a:pt x="78" y="31"/>
                              </a:moveTo>
                              <a:lnTo>
                                <a:pt x="61" y="12"/>
                              </a:lnTo>
                              <a:lnTo>
                                <a:pt x="52" y="34"/>
                              </a:lnTo>
                              <a:lnTo>
                                <a:pt x="4" y="12"/>
                              </a:lnTo>
                              <a:lnTo>
                                <a:pt x="33" y="41"/>
                              </a:lnTo>
                              <a:lnTo>
                                <a:pt x="0" y="46"/>
                              </a:lnTo>
                              <a:lnTo>
                                <a:pt x="28" y="63"/>
                              </a:lnTo>
                              <a:lnTo>
                                <a:pt x="2" y="79"/>
                              </a:lnTo>
                              <a:lnTo>
                                <a:pt x="40" y="74"/>
                              </a:lnTo>
                              <a:lnTo>
                                <a:pt x="35" y="94"/>
                              </a:lnTo>
                              <a:lnTo>
                                <a:pt x="56" y="84"/>
                              </a:lnTo>
                              <a:lnTo>
                                <a:pt x="61" y="115"/>
                              </a:lnTo>
                              <a:lnTo>
                                <a:pt x="76" y="81"/>
                              </a:lnTo>
                              <a:lnTo>
                                <a:pt x="95" y="107"/>
                              </a:lnTo>
                              <a:lnTo>
                                <a:pt x="101" y="77"/>
                              </a:lnTo>
                              <a:lnTo>
                                <a:pt x="130" y="98"/>
                              </a:lnTo>
                              <a:lnTo>
                                <a:pt x="121" y="69"/>
                              </a:lnTo>
                              <a:lnTo>
                                <a:pt x="154" y="72"/>
                              </a:lnTo>
                              <a:lnTo>
                                <a:pt x="126" y="56"/>
                              </a:lnTo>
                              <a:lnTo>
                                <a:pt x="151" y="43"/>
                              </a:lnTo>
                              <a:lnTo>
                                <a:pt x="120" y="39"/>
                              </a:lnTo>
                              <a:lnTo>
                                <a:pt x="132" y="24"/>
                              </a:lnTo>
                              <a:lnTo>
                                <a:pt x="102" y="29"/>
                              </a:lnTo>
                              <a:lnTo>
                                <a:pt x="104" y="0"/>
                              </a:lnTo>
                              <a:lnTo>
                                <a:pt x="78" y="31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59" name="Freeform 9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49" y="2705"/>
                          <a:ext cx="74" cy="55"/>
                        </a:xfrm>
                        <a:custGeom>
                          <a:avLst/>
                          <a:gdLst>
                            <a:gd name="T0" fmla="*/ 10 w 147"/>
                            <a:gd name="T1" fmla="*/ 4 h 110"/>
                            <a:gd name="T2" fmla="*/ 8 w 147"/>
                            <a:gd name="T3" fmla="*/ 2 h 110"/>
                            <a:gd name="T4" fmla="*/ 7 w 147"/>
                            <a:gd name="T5" fmla="*/ 5 h 110"/>
                            <a:gd name="T6" fmla="*/ 1 w 147"/>
                            <a:gd name="T7" fmla="*/ 2 h 110"/>
                            <a:gd name="T8" fmla="*/ 4 w 147"/>
                            <a:gd name="T9" fmla="*/ 5 h 110"/>
                            <a:gd name="T10" fmla="*/ 0 w 147"/>
                            <a:gd name="T11" fmla="*/ 6 h 110"/>
                            <a:gd name="T12" fmla="*/ 4 w 147"/>
                            <a:gd name="T13" fmla="*/ 8 h 110"/>
                            <a:gd name="T14" fmla="*/ 1 w 147"/>
                            <a:gd name="T15" fmla="*/ 10 h 110"/>
                            <a:gd name="T16" fmla="*/ 5 w 147"/>
                            <a:gd name="T17" fmla="*/ 9 h 110"/>
                            <a:gd name="T18" fmla="*/ 5 w 147"/>
                            <a:gd name="T19" fmla="*/ 12 h 110"/>
                            <a:gd name="T20" fmla="*/ 7 w 147"/>
                            <a:gd name="T21" fmla="*/ 11 h 110"/>
                            <a:gd name="T22" fmla="*/ 8 w 147"/>
                            <a:gd name="T23" fmla="*/ 14 h 110"/>
                            <a:gd name="T24" fmla="*/ 9 w 147"/>
                            <a:gd name="T25" fmla="*/ 10 h 110"/>
                            <a:gd name="T26" fmla="*/ 12 w 147"/>
                            <a:gd name="T27" fmla="*/ 13 h 110"/>
                            <a:gd name="T28" fmla="*/ 13 w 147"/>
                            <a:gd name="T29" fmla="*/ 10 h 110"/>
                            <a:gd name="T30" fmla="*/ 16 w 147"/>
                            <a:gd name="T31" fmla="*/ 12 h 110"/>
                            <a:gd name="T32" fmla="*/ 15 w 147"/>
                            <a:gd name="T33" fmla="*/ 9 h 110"/>
                            <a:gd name="T34" fmla="*/ 19 w 147"/>
                            <a:gd name="T35" fmla="*/ 9 h 110"/>
                            <a:gd name="T36" fmla="*/ 15 w 147"/>
                            <a:gd name="T37" fmla="*/ 7 h 110"/>
                            <a:gd name="T38" fmla="*/ 18 w 147"/>
                            <a:gd name="T39" fmla="*/ 6 h 110"/>
                            <a:gd name="T40" fmla="*/ 15 w 147"/>
                            <a:gd name="T41" fmla="*/ 5 h 110"/>
                            <a:gd name="T42" fmla="*/ 16 w 147"/>
                            <a:gd name="T43" fmla="*/ 3 h 110"/>
                            <a:gd name="T44" fmla="*/ 13 w 147"/>
                            <a:gd name="T45" fmla="*/ 4 h 110"/>
                            <a:gd name="T46" fmla="*/ 13 w 147"/>
                            <a:gd name="T47" fmla="*/ 0 h 110"/>
                            <a:gd name="T48" fmla="*/ 10 w 147"/>
                            <a:gd name="T49" fmla="*/ 4 h 11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47" h="110">
                              <a:moveTo>
                                <a:pt x="74" y="29"/>
                              </a:moveTo>
                              <a:lnTo>
                                <a:pt x="57" y="12"/>
                              </a:lnTo>
                              <a:lnTo>
                                <a:pt x="50" y="33"/>
                              </a:lnTo>
                              <a:lnTo>
                                <a:pt x="3" y="12"/>
                              </a:lnTo>
                              <a:lnTo>
                                <a:pt x="31" y="40"/>
                              </a:lnTo>
                              <a:lnTo>
                                <a:pt x="0" y="45"/>
                              </a:lnTo>
                              <a:lnTo>
                                <a:pt x="26" y="60"/>
                              </a:lnTo>
                              <a:lnTo>
                                <a:pt x="2" y="76"/>
                              </a:lnTo>
                              <a:lnTo>
                                <a:pt x="38" y="71"/>
                              </a:lnTo>
                              <a:lnTo>
                                <a:pt x="33" y="91"/>
                              </a:lnTo>
                              <a:lnTo>
                                <a:pt x="52" y="81"/>
                              </a:lnTo>
                              <a:lnTo>
                                <a:pt x="59" y="110"/>
                              </a:lnTo>
                              <a:lnTo>
                                <a:pt x="72" y="78"/>
                              </a:lnTo>
                              <a:lnTo>
                                <a:pt x="90" y="102"/>
                              </a:lnTo>
                              <a:lnTo>
                                <a:pt x="97" y="74"/>
                              </a:lnTo>
                              <a:lnTo>
                                <a:pt x="124" y="93"/>
                              </a:lnTo>
                              <a:lnTo>
                                <a:pt x="116" y="67"/>
                              </a:lnTo>
                              <a:lnTo>
                                <a:pt x="147" y="69"/>
                              </a:lnTo>
                              <a:lnTo>
                                <a:pt x="119" y="53"/>
                              </a:lnTo>
                              <a:lnTo>
                                <a:pt x="143" y="41"/>
                              </a:lnTo>
                              <a:lnTo>
                                <a:pt x="114" y="38"/>
                              </a:lnTo>
                              <a:lnTo>
                                <a:pt x="126" y="22"/>
                              </a:lnTo>
                              <a:lnTo>
                                <a:pt x="97" y="28"/>
                              </a:lnTo>
                              <a:lnTo>
                                <a:pt x="100" y="0"/>
                              </a:lnTo>
                              <a:lnTo>
                                <a:pt x="74" y="2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60" name="Freeform 95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51" y="2706"/>
                          <a:ext cx="70" cy="53"/>
                        </a:xfrm>
                        <a:custGeom>
                          <a:avLst/>
                          <a:gdLst>
                            <a:gd name="T0" fmla="*/ 9 w 140"/>
                            <a:gd name="T1" fmla="*/ 4 h 105"/>
                            <a:gd name="T2" fmla="*/ 7 w 140"/>
                            <a:gd name="T3" fmla="*/ 2 h 105"/>
                            <a:gd name="T4" fmla="*/ 7 w 140"/>
                            <a:gd name="T5" fmla="*/ 4 h 105"/>
                            <a:gd name="T6" fmla="*/ 1 w 140"/>
                            <a:gd name="T7" fmla="*/ 2 h 105"/>
                            <a:gd name="T8" fmla="*/ 4 w 140"/>
                            <a:gd name="T9" fmla="*/ 5 h 105"/>
                            <a:gd name="T10" fmla="*/ 0 w 140"/>
                            <a:gd name="T11" fmla="*/ 6 h 105"/>
                            <a:gd name="T12" fmla="*/ 3 w 140"/>
                            <a:gd name="T13" fmla="*/ 8 h 105"/>
                            <a:gd name="T14" fmla="*/ 1 w 140"/>
                            <a:gd name="T15" fmla="*/ 9 h 105"/>
                            <a:gd name="T16" fmla="*/ 5 w 140"/>
                            <a:gd name="T17" fmla="*/ 9 h 105"/>
                            <a:gd name="T18" fmla="*/ 4 w 140"/>
                            <a:gd name="T19" fmla="*/ 11 h 105"/>
                            <a:gd name="T20" fmla="*/ 7 w 140"/>
                            <a:gd name="T21" fmla="*/ 10 h 105"/>
                            <a:gd name="T22" fmla="*/ 7 w 140"/>
                            <a:gd name="T23" fmla="*/ 14 h 105"/>
                            <a:gd name="T24" fmla="*/ 9 w 140"/>
                            <a:gd name="T25" fmla="*/ 10 h 105"/>
                            <a:gd name="T26" fmla="*/ 11 w 140"/>
                            <a:gd name="T27" fmla="*/ 12 h 105"/>
                            <a:gd name="T28" fmla="*/ 12 w 140"/>
                            <a:gd name="T29" fmla="*/ 9 h 105"/>
                            <a:gd name="T30" fmla="*/ 15 w 140"/>
                            <a:gd name="T31" fmla="*/ 12 h 105"/>
                            <a:gd name="T32" fmla="*/ 14 w 140"/>
                            <a:gd name="T33" fmla="*/ 8 h 105"/>
                            <a:gd name="T34" fmla="*/ 18 w 140"/>
                            <a:gd name="T35" fmla="*/ 9 h 105"/>
                            <a:gd name="T36" fmla="*/ 15 w 140"/>
                            <a:gd name="T37" fmla="*/ 7 h 105"/>
                            <a:gd name="T38" fmla="*/ 18 w 140"/>
                            <a:gd name="T39" fmla="*/ 5 h 105"/>
                            <a:gd name="T40" fmla="*/ 14 w 140"/>
                            <a:gd name="T41" fmla="*/ 5 h 105"/>
                            <a:gd name="T42" fmla="*/ 15 w 140"/>
                            <a:gd name="T43" fmla="*/ 3 h 105"/>
                            <a:gd name="T44" fmla="*/ 12 w 140"/>
                            <a:gd name="T45" fmla="*/ 4 h 105"/>
                            <a:gd name="T46" fmla="*/ 12 w 140"/>
                            <a:gd name="T47" fmla="*/ 0 h 105"/>
                            <a:gd name="T48" fmla="*/ 9 w 140"/>
                            <a:gd name="T49" fmla="*/ 4 h 105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40" h="105">
                              <a:moveTo>
                                <a:pt x="71" y="27"/>
                              </a:moveTo>
                              <a:lnTo>
                                <a:pt x="56" y="12"/>
                              </a:lnTo>
                              <a:lnTo>
                                <a:pt x="49" y="31"/>
                              </a:lnTo>
                              <a:lnTo>
                                <a:pt x="4" y="12"/>
                              </a:lnTo>
                              <a:lnTo>
                                <a:pt x="30" y="38"/>
                              </a:lnTo>
                              <a:lnTo>
                                <a:pt x="0" y="43"/>
                              </a:lnTo>
                              <a:lnTo>
                                <a:pt x="24" y="57"/>
                              </a:lnTo>
                              <a:lnTo>
                                <a:pt x="2" y="72"/>
                              </a:lnTo>
                              <a:lnTo>
                                <a:pt x="37" y="67"/>
                              </a:lnTo>
                              <a:lnTo>
                                <a:pt x="31" y="86"/>
                              </a:lnTo>
                              <a:lnTo>
                                <a:pt x="50" y="77"/>
                              </a:lnTo>
                              <a:lnTo>
                                <a:pt x="56" y="105"/>
                              </a:lnTo>
                              <a:lnTo>
                                <a:pt x="69" y="74"/>
                              </a:lnTo>
                              <a:lnTo>
                                <a:pt x="87" y="96"/>
                              </a:lnTo>
                              <a:lnTo>
                                <a:pt x="92" y="70"/>
                              </a:lnTo>
                              <a:lnTo>
                                <a:pt x="118" y="89"/>
                              </a:lnTo>
                              <a:lnTo>
                                <a:pt x="111" y="64"/>
                              </a:lnTo>
                              <a:lnTo>
                                <a:pt x="140" y="65"/>
                              </a:lnTo>
                              <a:lnTo>
                                <a:pt x="114" y="51"/>
                              </a:lnTo>
                              <a:lnTo>
                                <a:pt x="137" y="39"/>
                              </a:lnTo>
                              <a:lnTo>
                                <a:pt x="109" y="36"/>
                              </a:lnTo>
                              <a:lnTo>
                                <a:pt x="119" y="22"/>
                              </a:lnTo>
                              <a:lnTo>
                                <a:pt x="92" y="26"/>
                              </a:lnTo>
                              <a:lnTo>
                                <a:pt x="95" y="0"/>
                              </a:lnTo>
                              <a:lnTo>
                                <a:pt x="71" y="27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61" name="Freeform 96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53" y="2708"/>
                          <a:ext cx="67" cy="51"/>
                        </a:xfrm>
                        <a:custGeom>
                          <a:avLst/>
                          <a:gdLst>
                            <a:gd name="T0" fmla="*/ 9 w 134"/>
                            <a:gd name="T1" fmla="*/ 4 h 102"/>
                            <a:gd name="T2" fmla="*/ 7 w 134"/>
                            <a:gd name="T3" fmla="*/ 2 h 102"/>
                            <a:gd name="T4" fmla="*/ 6 w 134"/>
                            <a:gd name="T5" fmla="*/ 4 h 102"/>
                            <a:gd name="T6" fmla="*/ 1 w 134"/>
                            <a:gd name="T7" fmla="*/ 2 h 102"/>
                            <a:gd name="T8" fmla="*/ 4 w 134"/>
                            <a:gd name="T9" fmla="*/ 5 h 102"/>
                            <a:gd name="T10" fmla="*/ 0 w 134"/>
                            <a:gd name="T11" fmla="*/ 5 h 102"/>
                            <a:gd name="T12" fmla="*/ 3 w 134"/>
                            <a:gd name="T13" fmla="*/ 7 h 102"/>
                            <a:gd name="T14" fmla="*/ 0 w 134"/>
                            <a:gd name="T15" fmla="*/ 9 h 102"/>
                            <a:gd name="T16" fmla="*/ 5 w 134"/>
                            <a:gd name="T17" fmla="*/ 9 h 102"/>
                            <a:gd name="T18" fmla="*/ 4 w 134"/>
                            <a:gd name="T19" fmla="*/ 11 h 102"/>
                            <a:gd name="T20" fmla="*/ 6 w 134"/>
                            <a:gd name="T21" fmla="*/ 10 h 102"/>
                            <a:gd name="T22" fmla="*/ 7 w 134"/>
                            <a:gd name="T23" fmla="*/ 13 h 102"/>
                            <a:gd name="T24" fmla="*/ 9 w 134"/>
                            <a:gd name="T25" fmla="*/ 9 h 102"/>
                            <a:gd name="T26" fmla="*/ 11 w 134"/>
                            <a:gd name="T27" fmla="*/ 12 h 102"/>
                            <a:gd name="T28" fmla="*/ 11 w 134"/>
                            <a:gd name="T29" fmla="*/ 9 h 102"/>
                            <a:gd name="T30" fmla="*/ 14 w 134"/>
                            <a:gd name="T31" fmla="*/ 11 h 102"/>
                            <a:gd name="T32" fmla="*/ 14 w 134"/>
                            <a:gd name="T33" fmla="*/ 8 h 102"/>
                            <a:gd name="T34" fmla="*/ 17 w 134"/>
                            <a:gd name="T35" fmla="*/ 8 h 102"/>
                            <a:gd name="T36" fmla="*/ 14 w 134"/>
                            <a:gd name="T37" fmla="*/ 6 h 102"/>
                            <a:gd name="T38" fmla="*/ 17 w 134"/>
                            <a:gd name="T39" fmla="*/ 5 h 102"/>
                            <a:gd name="T40" fmla="*/ 13 w 134"/>
                            <a:gd name="T41" fmla="*/ 5 h 102"/>
                            <a:gd name="T42" fmla="*/ 15 w 134"/>
                            <a:gd name="T43" fmla="*/ 3 h 102"/>
                            <a:gd name="T44" fmla="*/ 11 w 134"/>
                            <a:gd name="T45" fmla="*/ 4 h 102"/>
                            <a:gd name="T46" fmla="*/ 12 w 134"/>
                            <a:gd name="T47" fmla="*/ 0 h 102"/>
                            <a:gd name="T48" fmla="*/ 9 w 134"/>
                            <a:gd name="T49" fmla="*/ 4 h 10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34" h="102">
                              <a:moveTo>
                                <a:pt x="67" y="28"/>
                              </a:moveTo>
                              <a:lnTo>
                                <a:pt x="52" y="11"/>
                              </a:lnTo>
                              <a:lnTo>
                                <a:pt x="45" y="29"/>
                              </a:lnTo>
                              <a:lnTo>
                                <a:pt x="2" y="11"/>
                              </a:lnTo>
                              <a:lnTo>
                                <a:pt x="27" y="35"/>
                              </a:lnTo>
                              <a:lnTo>
                                <a:pt x="0" y="40"/>
                              </a:lnTo>
                              <a:lnTo>
                                <a:pt x="24" y="55"/>
                              </a:lnTo>
                              <a:lnTo>
                                <a:pt x="0" y="67"/>
                              </a:lnTo>
                              <a:lnTo>
                                <a:pt x="34" y="66"/>
                              </a:lnTo>
                              <a:lnTo>
                                <a:pt x="29" y="83"/>
                              </a:lnTo>
                              <a:lnTo>
                                <a:pt x="48" y="73"/>
                              </a:lnTo>
                              <a:lnTo>
                                <a:pt x="53" y="102"/>
                              </a:lnTo>
                              <a:lnTo>
                                <a:pt x="65" y="69"/>
                              </a:lnTo>
                              <a:lnTo>
                                <a:pt x="81" y="93"/>
                              </a:lnTo>
                              <a:lnTo>
                                <a:pt x="86" y="67"/>
                              </a:lnTo>
                              <a:lnTo>
                                <a:pt x="112" y="85"/>
                              </a:lnTo>
                              <a:lnTo>
                                <a:pt x="105" y="61"/>
                              </a:lnTo>
                              <a:lnTo>
                                <a:pt x="134" y="62"/>
                              </a:lnTo>
                              <a:lnTo>
                                <a:pt x="109" y="48"/>
                              </a:lnTo>
                              <a:lnTo>
                                <a:pt x="131" y="38"/>
                              </a:lnTo>
                              <a:lnTo>
                                <a:pt x="103" y="35"/>
                              </a:lnTo>
                              <a:lnTo>
                                <a:pt x="114" y="21"/>
                              </a:lnTo>
                              <a:lnTo>
                                <a:pt x="88" y="26"/>
                              </a:lnTo>
                              <a:lnTo>
                                <a:pt x="90" y="0"/>
                              </a:lnTo>
                              <a:lnTo>
                                <a:pt x="67" y="28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62" name="Freeform 96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55" y="2708"/>
                          <a:ext cx="63" cy="49"/>
                        </a:xfrm>
                        <a:custGeom>
                          <a:avLst/>
                          <a:gdLst>
                            <a:gd name="T0" fmla="*/ 8 w 128"/>
                            <a:gd name="T1" fmla="*/ 4 h 97"/>
                            <a:gd name="T2" fmla="*/ 6 w 128"/>
                            <a:gd name="T3" fmla="*/ 2 h 97"/>
                            <a:gd name="T4" fmla="*/ 5 w 128"/>
                            <a:gd name="T5" fmla="*/ 4 h 97"/>
                            <a:gd name="T6" fmla="*/ 0 w 128"/>
                            <a:gd name="T7" fmla="*/ 2 h 97"/>
                            <a:gd name="T8" fmla="*/ 3 w 128"/>
                            <a:gd name="T9" fmla="*/ 5 h 97"/>
                            <a:gd name="T10" fmla="*/ 0 w 128"/>
                            <a:gd name="T11" fmla="*/ 5 h 97"/>
                            <a:gd name="T12" fmla="*/ 2 w 128"/>
                            <a:gd name="T13" fmla="*/ 7 h 97"/>
                            <a:gd name="T14" fmla="*/ 0 w 128"/>
                            <a:gd name="T15" fmla="*/ 8 h 97"/>
                            <a:gd name="T16" fmla="*/ 4 w 128"/>
                            <a:gd name="T17" fmla="*/ 8 h 97"/>
                            <a:gd name="T18" fmla="*/ 3 w 128"/>
                            <a:gd name="T19" fmla="*/ 10 h 97"/>
                            <a:gd name="T20" fmla="*/ 5 w 128"/>
                            <a:gd name="T21" fmla="*/ 9 h 97"/>
                            <a:gd name="T22" fmla="*/ 6 w 128"/>
                            <a:gd name="T23" fmla="*/ 13 h 97"/>
                            <a:gd name="T24" fmla="*/ 7 w 128"/>
                            <a:gd name="T25" fmla="*/ 9 h 97"/>
                            <a:gd name="T26" fmla="*/ 9 w 128"/>
                            <a:gd name="T27" fmla="*/ 11 h 97"/>
                            <a:gd name="T28" fmla="*/ 10 w 128"/>
                            <a:gd name="T29" fmla="*/ 8 h 97"/>
                            <a:gd name="T30" fmla="*/ 13 w 128"/>
                            <a:gd name="T31" fmla="*/ 11 h 97"/>
                            <a:gd name="T32" fmla="*/ 12 w 128"/>
                            <a:gd name="T33" fmla="*/ 8 h 97"/>
                            <a:gd name="T34" fmla="*/ 15 w 128"/>
                            <a:gd name="T35" fmla="*/ 8 h 97"/>
                            <a:gd name="T36" fmla="*/ 12 w 128"/>
                            <a:gd name="T37" fmla="*/ 6 h 97"/>
                            <a:gd name="T38" fmla="*/ 15 w 128"/>
                            <a:gd name="T39" fmla="*/ 5 h 97"/>
                            <a:gd name="T40" fmla="*/ 12 w 128"/>
                            <a:gd name="T41" fmla="*/ 5 h 97"/>
                            <a:gd name="T42" fmla="*/ 13 w 128"/>
                            <a:gd name="T43" fmla="*/ 3 h 97"/>
                            <a:gd name="T44" fmla="*/ 10 w 128"/>
                            <a:gd name="T45" fmla="*/ 3 h 97"/>
                            <a:gd name="T46" fmla="*/ 10 w 128"/>
                            <a:gd name="T47" fmla="*/ 0 h 97"/>
                            <a:gd name="T48" fmla="*/ 8 w 128"/>
                            <a:gd name="T49" fmla="*/ 4 h 9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28" h="97">
                              <a:moveTo>
                                <a:pt x="64" y="26"/>
                              </a:moveTo>
                              <a:lnTo>
                                <a:pt x="49" y="10"/>
                              </a:lnTo>
                              <a:lnTo>
                                <a:pt x="43" y="27"/>
                              </a:lnTo>
                              <a:lnTo>
                                <a:pt x="2" y="10"/>
                              </a:lnTo>
                              <a:lnTo>
                                <a:pt x="28" y="33"/>
                              </a:lnTo>
                              <a:lnTo>
                                <a:pt x="0" y="38"/>
                              </a:lnTo>
                              <a:lnTo>
                                <a:pt x="23" y="52"/>
                              </a:lnTo>
                              <a:lnTo>
                                <a:pt x="0" y="64"/>
                              </a:lnTo>
                              <a:lnTo>
                                <a:pt x="33" y="62"/>
                              </a:lnTo>
                              <a:lnTo>
                                <a:pt x="28" y="78"/>
                              </a:lnTo>
                              <a:lnTo>
                                <a:pt x="45" y="69"/>
                              </a:lnTo>
                              <a:lnTo>
                                <a:pt x="50" y="97"/>
                              </a:lnTo>
                              <a:lnTo>
                                <a:pt x="62" y="65"/>
                              </a:lnTo>
                              <a:lnTo>
                                <a:pt x="78" y="88"/>
                              </a:lnTo>
                              <a:lnTo>
                                <a:pt x="83" y="64"/>
                              </a:lnTo>
                              <a:lnTo>
                                <a:pt x="107" y="81"/>
                              </a:lnTo>
                              <a:lnTo>
                                <a:pt x="99" y="57"/>
                              </a:lnTo>
                              <a:lnTo>
                                <a:pt x="128" y="59"/>
                              </a:lnTo>
                              <a:lnTo>
                                <a:pt x="104" y="46"/>
                              </a:lnTo>
                              <a:lnTo>
                                <a:pt x="125" y="36"/>
                              </a:lnTo>
                              <a:lnTo>
                                <a:pt x="99" y="33"/>
                              </a:lnTo>
                              <a:lnTo>
                                <a:pt x="109" y="21"/>
                              </a:lnTo>
                              <a:lnTo>
                                <a:pt x="83" y="24"/>
                              </a:lnTo>
                              <a:lnTo>
                                <a:pt x="87" y="0"/>
                              </a:lnTo>
                              <a:lnTo>
                                <a:pt x="64" y="26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63" name="Freeform 96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56" y="2710"/>
                          <a:ext cx="61" cy="46"/>
                        </a:xfrm>
                        <a:custGeom>
                          <a:avLst/>
                          <a:gdLst>
                            <a:gd name="T0" fmla="*/ 8 w 121"/>
                            <a:gd name="T1" fmla="*/ 3 h 92"/>
                            <a:gd name="T2" fmla="*/ 6 w 121"/>
                            <a:gd name="T3" fmla="*/ 2 h 92"/>
                            <a:gd name="T4" fmla="*/ 5 w 121"/>
                            <a:gd name="T5" fmla="*/ 4 h 92"/>
                            <a:gd name="T6" fmla="*/ 1 w 121"/>
                            <a:gd name="T7" fmla="*/ 2 h 92"/>
                            <a:gd name="T8" fmla="*/ 4 w 121"/>
                            <a:gd name="T9" fmla="*/ 4 h 92"/>
                            <a:gd name="T10" fmla="*/ 0 w 121"/>
                            <a:gd name="T11" fmla="*/ 5 h 92"/>
                            <a:gd name="T12" fmla="*/ 3 w 121"/>
                            <a:gd name="T13" fmla="*/ 7 h 92"/>
                            <a:gd name="T14" fmla="*/ 0 w 121"/>
                            <a:gd name="T15" fmla="*/ 8 h 92"/>
                            <a:gd name="T16" fmla="*/ 4 w 121"/>
                            <a:gd name="T17" fmla="*/ 8 h 92"/>
                            <a:gd name="T18" fmla="*/ 4 w 121"/>
                            <a:gd name="T19" fmla="*/ 10 h 92"/>
                            <a:gd name="T20" fmla="*/ 6 w 121"/>
                            <a:gd name="T21" fmla="*/ 9 h 92"/>
                            <a:gd name="T22" fmla="*/ 6 w 121"/>
                            <a:gd name="T23" fmla="*/ 12 h 92"/>
                            <a:gd name="T24" fmla="*/ 8 w 121"/>
                            <a:gd name="T25" fmla="*/ 8 h 92"/>
                            <a:gd name="T26" fmla="*/ 10 w 121"/>
                            <a:gd name="T27" fmla="*/ 11 h 92"/>
                            <a:gd name="T28" fmla="*/ 10 w 121"/>
                            <a:gd name="T29" fmla="*/ 8 h 92"/>
                            <a:gd name="T30" fmla="*/ 13 w 121"/>
                            <a:gd name="T31" fmla="*/ 10 h 92"/>
                            <a:gd name="T32" fmla="*/ 12 w 121"/>
                            <a:gd name="T33" fmla="*/ 7 h 92"/>
                            <a:gd name="T34" fmla="*/ 16 w 121"/>
                            <a:gd name="T35" fmla="*/ 7 h 92"/>
                            <a:gd name="T36" fmla="*/ 13 w 121"/>
                            <a:gd name="T37" fmla="*/ 6 h 92"/>
                            <a:gd name="T38" fmla="*/ 15 w 121"/>
                            <a:gd name="T39" fmla="*/ 5 h 92"/>
                            <a:gd name="T40" fmla="*/ 12 w 121"/>
                            <a:gd name="T41" fmla="*/ 4 h 92"/>
                            <a:gd name="T42" fmla="*/ 13 w 121"/>
                            <a:gd name="T43" fmla="*/ 3 h 92"/>
                            <a:gd name="T44" fmla="*/ 10 w 121"/>
                            <a:gd name="T45" fmla="*/ 3 h 92"/>
                            <a:gd name="T46" fmla="*/ 11 w 121"/>
                            <a:gd name="T47" fmla="*/ 0 h 92"/>
                            <a:gd name="T48" fmla="*/ 8 w 121"/>
                            <a:gd name="T49" fmla="*/ 3 h 9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21" h="92">
                              <a:moveTo>
                                <a:pt x="60" y="24"/>
                              </a:moveTo>
                              <a:lnTo>
                                <a:pt x="46" y="11"/>
                              </a:lnTo>
                              <a:lnTo>
                                <a:pt x="39" y="26"/>
                              </a:lnTo>
                              <a:lnTo>
                                <a:pt x="1" y="11"/>
                              </a:lnTo>
                              <a:lnTo>
                                <a:pt x="26" y="31"/>
                              </a:lnTo>
                              <a:lnTo>
                                <a:pt x="0" y="37"/>
                              </a:lnTo>
                              <a:lnTo>
                                <a:pt x="20" y="49"/>
                              </a:lnTo>
                              <a:lnTo>
                                <a:pt x="0" y="61"/>
                              </a:lnTo>
                              <a:lnTo>
                                <a:pt x="31" y="59"/>
                              </a:lnTo>
                              <a:lnTo>
                                <a:pt x="26" y="75"/>
                              </a:lnTo>
                              <a:lnTo>
                                <a:pt x="43" y="66"/>
                              </a:lnTo>
                              <a:lnTo>
                                <a:pt x="46" y="92"/>
                              </a:lnTo>
                              <a:lnTo>
                                <a:pt x="58" y="62"/>
                              </a:lnTo>
                              <a:lnTo>
                                <a:pt x="74" y="83"/>
                              </a:lnTo>
                              <a:lnTo>
                                <a:pt x="77" y="61"/>
                              </a:lnTo>
                              <a:lnTo>
                                <a:pt x="100" y="76"/>
                              </a:lnTo>
                              <a:lnTo>
                                <a:pt x="93" y="56"/>
                              </a:lnTo>
                              <a:lnTo>
                                <a:pt x="121" y="56"/>
                              </a:lnTo>
                              <a:lnTo>
                                <a:pt x="98" y="43"/>
                              </a:lnTo>
                              <a:lnTo>
                                <a:pt x="117" y="35"/>
                              </a:lnTo>
                              <a:lnTo>
                                <a:pt x="93" y="31"/>
                              </a:lnTo>
                              <a:lnTo>
                                <a:pt x="102" y="19"/>
                              </a:lnTo>
                              <a:lnTo>
                                <a:pt x="79" y="23"/>
                              </a:lnTo>
                              <a:lnTo>
                                <a:pt x="81" y="0"/>
                              </a:lnTo>
                              <a:lnTo>
                                <a:pt x="60" y="2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64" name="Freeform 96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58" y="2711"/>
                          <a:ext cx="57" cy="43"/>
                        </a:xfrm>
                        <a:custGeom>
                          <a:avLst/>
                          <a:gdLst>
                            <a:gd name="T0" fmla="*/ 8 w 114"/>
                            <a:gd name="T1" fmla="*/ 3 h 86"/>
                            <a:gd name="T2" fmla="*/ 6 w 114"/>
                            <a:gd name="T3" fmla="*/ 2 h 86"/>
                            <a:gd name="T4" fmla="*/ 5 w 114"/>
                            <a:gd name="T5" fmla="*/ 3 h 86"/>
                            <a:gd name="T6" fmla="*/ 1 w 114"/>
                            <a:gd name="T7" fmla="*/ 2 h 86"/>
                            <a:gd name="T8" fmla="*/ 3 w 114"/>
                            <a:gd name="T9" fmla="*/ 4 h 86"/>
                            <a:gd name="T10" fmla="*/ 0 w 114"/>
                            <a:gd name="T11" fmla="*/ 5 h 86"/>
                            <a:gd name="T12" fmla="*/ 3 w 114"/>
                            <a:gd name="T13" fmla="*/ 6 h 86"/>
                            <a:gd name="T14" fmla="*/ 0 w 114"/>
                            <a:gd name="T15" fmla="*/ 8 h 86"/>
                            <a:gd name="T16" fmla="*/ 4 w 114"/>
                            <a:gd name="T17" fmla="*/ 7 h 86"/>
                            <a:gd name="T18" fmla="*/ 3 w 114"/>
                            <a:gd name="T19" fmla="*/ 9 h 86"/>
                            <a:gd name="T20" fmla="*/ 5 w 114"/>
                            <a:gd name="T21" fmla="*/ 8 h 86"/>
                            <a:gd name="T22" fmla="*/ 6 w 114"/>
                            <a:gd name="T23" fmla="*/ 11 h 86"/>
                            <a:gd name="T24" fmla="*/ 7 w 114"/>
                            <a:gd name="T25" fmla="*/ 8 h 86"/>
                            <a:gd name="T26" fmla="*/ 9 w 114"/>
                            <a:gd name="T27" fmla="*/ 10 h 86"/>
                            <a:gd name="T28" fmla="*/ 10 w 114"/>
                            <a:gd name="T29" fmla="*/ 8 h 86"/>
                            <a:gd name="T30" fmla="*/ 12 w 114"/>
                            <a:gd name="T31" fmla="*/ 10 h 86"/>
                            <a:gd name="T32" fmla="*/ 11 w 114"/>
                            <a:gd name="T33" fmla="*/ 7 h 86"/>
                            <a:gd name="T34" fmla="*/ 15 w 114"/>
                            <a:gd name="T35" fmla="*/ 7 h 86"/>
                            <a:gd name="T36" fmla="*/ 12 w 114"/>
                            <a:gd name="T37" fmla="*/ 6 h 86"/>
                            <a:gd name="T38" fmla="*/ 14 w 114"/>
                            <a:gd name="T39" fmla="*/ 5 h 86"/>
                            <a:gd name="T40" fmla="*/ 11 w 114"/>
                            <a:gd name="T41" fmla="*/ 4 h 86"/>
                            <a:gd name="T42" fmla="*/ 13 w 114"/>
                            <a:gd name="T43" fmla="*/ 3 h 86"/>
                            <a:gd name="T44" fmla="*/ 10 w 114"/>
                            <a:gd name="T45" fmla="*/ 3 h 86"/>
                            <a:gd name="T46" fmla="*/ 10 w 114"/>
                            <a:gd name="T47" fmla="*/ 0 h 86"/>
                            <a:gd name="T48" fmla="*/ 8 w 114"/>
                            <a:gd name="T49" fmla="*/ 3 h 8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14" h="86">
                              <a:moveTo>
                                <a:pt x="57" y="22"/>
                              </a:moveTo>
                              <a:lnTo>
                                <a:pt x="43" y="9"/>
                              </a:lnTo>
                              <a:lnTo>
                                <a:pt x="38" y="24"/>
                              </a:lnTo>
                              <a:lnTo>
                                <a:pt x="2" y="9"/>
                              </a:lnTo>
                              <a:lnTo>
                                <a:pt x="24" y="29"/>
                              </a:lnTo>
                              <a:lnTo>
                                <a:pt x="0" y="35"/>
                              </a:lnTo>
                              <a:lnTo>
                                <a:pt x="19" y="47"/>
                              </a:lnTo>
                              <a:lnTo>
                                <a:pt x="0" y="57"/>
                              </a:lnTo>
                              <a:lnTo>
                                <a:pt x="29" y="55"/>
                              </a:lnTo>
                              <a:lnTo>
                                <a:pt x="24" y="69"/>
                              </a:lnTo>
                              <a:lnTo>
                                <a:pt x="40" y="62"/>
                              </a:lnTo>
                              <a:lnTo>
                                <a:pt x="45" y="86"/>
                              </a:lnTo>
                              <a:lnTo>
                                <a:pt x="55" y="59"/>
                              </a:lnTo>
                              <a:lnTo>
                                <a:pt x="69" y="78"/>
                              </a:lnTo>
                              <a:lnTo>
                                <a:pt x="74" y="57"/>
                              </a:lnTo>
                              <a:lnTo>
                                <a:pt x="95" y="73"/>
                              </a:lnTo>
                              <a:lnTo>
                                <a:pt x="88" y="52"/>
                              </a:lnTo>
                              <a:lnTo>
                                <a:pt x="114" y="54"/>
                              </a:lnTo>
                              <a:lnTo>
                                <a:pt x="92" y="41"/>
                              </a:lnTo>
                              <a:lnTo>
                                <a:pt x="111" y="33"/>
                              </a:lnTo>
                              <a:lnTo>
                                <a:pt x="88" y="29"/>
                              </a:lnTo>
                              <a:lnTo>
                                <a:pt x="97" y="17"/>
                              </a:lnTo>
                              <a:lnTo>
                                <a:pt x="74" y="21"/>
                              </a:lnTo>
                              <a:lnTo>
                                <a:pt x="76" y="0"/>
                              </a:lnTo>
                              <a:lnTo>
                                <a:pt x="57" y="2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65" name="Freeform 96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60" y="2713"/>
                          <a:ext cx="53" cy="40"/>
                        </a:xfrm>
                        <a:custGeom>
                          <a:avLst/>
                          <a:gdLst>
                            <a:gd name="T0" fmla="*/ 6 w 107"/>
                            <a:gd name="T1" fmla="*/ 2 h 81"/>
                            <a:gd name="T2" fmla="*/ 5 w 107"/>
                            <a:gd name="T3" fmla="*/ 1 h 81"/>
                            <a:gd name="T4" fmla="*/ 4 w 107"/>
                            <a:gd name="T5" fmla="*/ 3 h 81"/>
                            <a:gd name="T6" fmla="*/ 0 w 107"/>
                            <a:gd name="T7" fmla="*/ 1 h 81"/>
                            <a:gd name="T8" fmla="*/ 2 w 107"/>
                            <a:gd name="T9" fmla="*/ 3 h 81"/>
                            <a:gd name="T10" fmla="*/ 0 w 107"/>
                            <a:gd name="T11" fmla="*/ 4 h 81"/>
                            <a:gd name="T12" fmla="*/ 2 w 107"/>
                            <a:gd name="T13" fmla="*/ 5 h 81"/>
                            <a:gd name="T14" fmla="*/ 0 w 107"/>
                            <a:gd name="T15" fmla="*/ 6 h 81"/>
                            <a:gd name="T16" fmla="*/ 3 w 107"/>
                            <a:gd name="T17" fmla="*/ 6 h 81"/>
                            <a:gd name="T18" fmla="*/ 2 w 107"/>
                            <a:gd name="T19" fmla="*/ 8 h 81"/>
                            <a:gd name="T20" fmla="*/ 4 w 107"/>
                            <a:gd name="T21" fmla="*/ 7 h 81"/>
                            <a:gd name="T22" fmla="*/ 5 w 107"/>
                            <a:gd name="T23" fmla="*/ 10 h 81"/>
                            <a:gd name="T24" fmla="*/ 6 w 107"/>
                            <a:gd name="T25" fmla="*/ 6 h 81"/>
                            <a:gd name="T26" fmla="*/ 8 w 107"/>
                            <a:gd name="T27" fmla="*/ 9 h 81"/>
                            <a:gd name="T28" fmla="*/ 8 w 107"/>
                            <a:gd name="T29" fmla="*/ 6 h 81"/>
                            <a:gd name="T30" fmla="*/ 11 w 107"/>
                            <a:gd name="T31" fmla="*/ 8 h 81"/>
                            <a:gd name="T32" fmla="*/ 10 w 107"/>
                            <a:gd name="T33" fmla="*/ 6 h 81"/>
                            <a:gd name="T34" fmla="*/ 13 w 107"/>
                            <a:gd name="T35" fmla="*/ 6 h 81"/>
                            <a:gd name="T36" fmla="*/ 10 w 107"/>
                            <a:gd name="T37" fmla="*/ 4 h 81"/>
                            <a:gd name="T38" fmla="*/ 12 w 107"/>
                            <a:gd name="T39" fmla="*/ 3 h 81"/>
                            <a:gd name="T40" fmla="*/ 10 w 107"/>
                            <a:gd name="T41" fmla="*/ 3 h 81"/>
                            <a:gd name="T42" fmla="*/ 11 w 107"/>
                            <a:gd name="T43" fmla="*/ 2 h 81"/>
                            <a:gd name="T44" fmla="*/ 8 w 107"/>
                            <a:gd name="T45" fmla="*/ 2 h 81"/>
                            <a:gd name="T46" fmla="*/ 9 w 107"/>
                            <a:gd name="T47" fmla="*/ 0 h 81"/>
                            <a:gd name="T48" fmla="*/ 6 w 107"/>
                            <a:gd name="T49" fmla="*/ 2 h 81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07" h="81">
                              <a:moveTo>
                                <a:pt x="53" y="20"/>
                              </a:moveTo>
                              <a:lnTo>
                                <a:pt x="41" y="8"/>
                              </a:lnTo>
                              <a:lnTo>
                                <a:pt x="36" y="24"/>
                              </a:lnTo>
                              <a:lnTo>
                                <a:pt x="1" y="8"/>
                              </a:lnTo>
                              <a:lnTo>
                                <a:pt x="22" y="27"/>
                              </a:lnTo>
                              <a:lnTo>
                                <a:pt x="0" y="32"/>
                              </a:lnTo>
                              <a:lnTo>
                                <a:pt x="19" y="43"/>
                              </a:lnTo>
                              <a:lnTo>
                                <a:pt x="0" y="53"/>
                              </a:lnTo>
                              <a:lnTo>
                                <a:pt x="27" y="51"/>
                              </a:lnTo>
                              <a:lnTo>
                                <a:pt x="22" y="65"/>
                              </a:lnTo>
                              <a:lnTo>
                                <a:pt x="38" y="58"/>
                              </a:lnTo>
                              <a:lnTo>
                                <a:pt x="41" y="81"/>
                              </a:lnTo>
                              <a:lnTo>
                                <a:pt x="51" y="55"/>
                              </a:lnTo>
                              <a:lnTo>
                                <a:pt x="65" y="74"/>
                              </a:lnTo>
                              <a:lnTo>
                                <a:pt x="69" y="53"/>
                              </a:lnTo>
                              <a:lnTo>
                                <a:pt x="89" y="67"/>
                              </a:lnTo>
                              <a:lnTo>
                                <a:pt x="82" y="48"/>
                              </a:lnTo>
                              <a:lnTo>
                                <a:pt x="107" y="50"/>
                              </a:lnTo>
                              <a:lnTo>
                                <a:pt x="86" y="39"/>
                              </a:lnTo>
                              <a:lnTo>
                                <a:pt x="103" y="29"/>
                              </a:lnTo>
                              <a:lnTo>
                                <a:pt x="82" y="27"/>
                              </a:lnTo>
                              <a:lnTo>
                                <a:pt x="89" y="17"/>
                              </a:lnTo>
                              <a:lnTo>
                                <a:pt x="69" y="20"/>
                              </a:lnTo>
                              <a:lnTo>
                                <a:pt x="72" y="0"/>
                              </a:lnTo>
                              <a:lnTo>
                                <a:pt x="53" y="2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66" name="Freeform 96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62" y="2714"/>
                          <a:ext cx="50" cy="38"/>
                        </a:xfrm>
                        <a:custGeom>
                          <a:avLst/>
                          <a:gdLst>
                            <a:gd name="T0" fmla="*/ 7 w 100"/>
                            <a:gd name="T1" fmla="*/ 3 h 76"/>
                            <a:gd name="T2" fmla="*/ 5 w 100"/>
                            <a:gd name="T3" fmla="*/ 2 h 76"/>
                            <a:gd name="T4" fmla="*/ 5 w 100"/>
                            <a:gd name="T5" fmla="*/ 3 h 76"/>
                            <a:gd name="T6" fmla="*/ 1 w 100"/>
                            <a:gd name="T7" fmla="*/ 2 h 76"/>
                            <a:gd name="T8" fmla="*/ 3 w 100"/>
                            <a:gd name="T9" fmla="*/ 4 h 76"/>
                            <a:gd name="T10" fmla="*/ 0 w 100"/>
                            <a:gd name="T11" fmla="*/ 4 h 76"/>
                            <a:gd name="T12" fmla="*/ 3 w 100"/>
                            <a:gd name="T13" fmla="*/ 6 h 76"/>
                            <a:gd name="T14" fmla="*/ 0 w 100"/>
                            <a:gd name="T15" fmla="*/ 7 h 76"/>
                            <a:gd name="T16" fmla="*/ 4 w 100"/>
                            <a:gd name="T17" fmla="*/ 7 h 76"/>
                            <a:gd name="T18" fmla="*/ 3 w 100"/>
                            <a:gd name="T19" fmla="*/ 8 h 76"/>
                            <a:gd name="T20" fmla="*/ 5 w 100"/>
                            <a:gd name="T21" fmla="*/ 7 h 76"/>
                            <a:gd name="T22" fmla="*/ 5 w 100"/>
                            <a:gd name="T23" fmla="*/ 10 h 76"/>
                            <a:gd name="T24" fmla="*/ 6 w 100"/>
                            <a:gd name="T25" fmla="*/ 7 h 76"/>
                            <a:gd name="T26" fmla="*/ 8 w 100"/>
                            <a:gd name="T27" fmla="*/ 9 h 76"/>
                            <a:gd name="T28" fmla="*/ 8 w 100"/>
                            <a:gd name="T29" fmla="*/ 7 h 76"/>
                            <a:gd name="T30" fmla="*/ 11 w 100"/>
                            <a:gd name="T31" fmla="*/ 8 h 76"/>
                            <a:gd name="T32" fmla="*/ 10 w 100"/>
                            <a:gd name="T33" fmla="*/ 6 h 76"/>
                            <a:gd name="T34" fmla="*/ 13 w 100"/>
                            <a:gd name="T35" fmla="*/ 6 h 76"/>
                            <a:gd name="T36" fmla="*/ 11 w 100"/>
                            <a:gd name="T37" fmla="*/ 5 h 76"/>
                            <a:gd name="T38" fmla="*/ 13 w 100"/>
                            <a:gd name="T39" fmla="*/ 4 h 76"/>
                            <a:gd name="T40" fmla="*/ 10 w 100"/>
                            <a:gd name="T41" fmla="*/ 4 h 76"/>
                            <a:gd name="T42" fmla="*/ 11 w 100"/>
                            <a:gd name="T43" fmla="*/ 2 h 76"/>
                            <a:gd name="T44" fmla="*/ 9 w 100"/>
                            <a:gd name="T45" fmla="*/ 3 h 76"/>
                            <a:gd name="T46" fmla="*/ 9 w 100"/>
                            <a:gd name="T47" fmla="*/ 0 h 76"/>
                            <a:gd name="T48" fmla="*/ 7 w 100"/>
                            <a:gd name="T49" fmla="*/ 3 h 7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00" h="76">
                              <a:moveTo>
                                <a:pt x="50" y="21"/>
                              </a:moveTo>
                              <a:lnTo>
                                <a:pt x="38" y="9"/>
                              </a:lnTo>
                              <a:lnTo>
                                <a:pt x="33" y="23"/>
                              </a:lnTo>
                              <a:lnTo>
                                <a:pt x="2" y="9"/>
                              </a:lnTo>
                              <a:lnTo>
                                <a:pt x="21" y="26"/>
                              </a:lnTo>
                              <a:lnTo>
                                <a:pt x="0" y="30"/>
                              </a:lnTo>
                              <a:lnTo>
                                <a:pt x="17" y="42"/>
                              </a:lnTo>
                              <a:lnTo>
                                <a:pt x="0" y="50"/>
                              </a:lnTo>
                              <a:lnTo>
                                <a:pt x="26" y="49"/>
                              </a:lnTo>
                              <a:lnTo>
                                <a:pt x="22" y="62"/>
                              </a:lnTo>
                              <a:lnTo>
                                <a:pt x="36" y="55"/>
                              </a:lnTo>
                              <a:lnTo>
                                <a:pt x="40" y="76"/>
                              </a:lnTo>
                              <a:lnTo>
                                <a:pt x="48" y="52"/>
                              </a:lnTo>
                              <a:lnTo>
                                <a:pt x="60" y="69"/>
                              </a:lnTo>
                              <a:lnTo>
                                <a:pt x="64" y="50"/>
                              </a:lnTo>
                              <a:lnTo>
                                <a:pt x="83" y="64"/>
                              </a:lnTo>
                              <a:lnTo>
                                <a:pt x="78" y="45"/>
                              </a:lnTo>
                              <a:lnTo>
                                <a:pt x="100" y="47"/>
                              </a:lnTo>
                              <a:lnTo>
                                <a:pt x="81" y="36"/>
                              </a:lnTo>
                              <a:lnTo>
                                <a:pt x="97" y="28"/>
                              </a:lnTo>
                              <a:lnTo>
                                <a:pt x="78" y="26"/>
                              </a:lnTo>
                              <a:lnTo>
                                <a:pt x="85" y="16"/>
                              </a:lnTo>
                              <a:lnTo>
                                <a:pt x="66" y="19"/>
                              </a:lnTo>
                              <a:lnTo>
                                <a:pt x="67" y="0"/>
                              </a:lnTo>
                              <a:lnTo>
                                <a:pt x="50" y="21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67" name="Freeform 96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63" y="2715"/>
                          <a:ext cx="47" cy="36"/>
                        </a:xfrm>
                        <a:custGeom>
                          <a:avLst/>
                          <a:gdLst>
                            <a:gd name="T0" fmla="*/ 6 w 94"/>
                            <a:gd name="T1" fmla="*/ 3 h 70"/>
                            <a:gd name="T2" fmla="*/ 5 w 94"/>
                            <a:gd name="T3" fmla="*/ 1 h 70"/>
                            <a:gd name="T4" fmla="*/ 4 w 94"/>
                            <a:gd name="T5" fmla="*/ 3 h 70"/>
                            <a:gd name="T6" fmla="*/ 1 w 94"/>
                            <a:gd name="T7" fmla="*/ 1 h 70"/>
                            <a:gd name="T8" fmla="*/ 3 w 94"/>
                            <a:gd name="T9" fmla="*/ 3 h 70"/>
                            <a:gd name="T10" fmla="*/ 0 w 94"/>
                            <a:gd name="T11" fmla="*/ 4 h 70"/>
                            <a:gd name="T12" fmla="*/ 2 w 94"/>
                            <a:gd name="T13" fmla="*/ 5 h 70"/>
                            <a:gd name="T14" fmla="*/ 0 w 94"/>
                            <a:gd name="T15" fmla="*/ 6 h 70"/>
                            <a:gd name="T16" fmla="*/ 4 w 94"/>
                            <a:gd name="T17" fmla="*/ 6 h 70"/>
                            <a:gd name="T18" fmla="*/ 3 w 94"/>
                            <a:gd name="T19" fmla="*/ 8 h 70"/>
                            <a:gd name="T20" fmla="*/ 5 w 94"/>
                            <a:gd name="T21" fmla="*/ 7 h 70"/>
                            <a:gd name="T22" fmla="*/ 5 w 94"/>
                            <a:gd name="T23" fmla="*/ 10 h 70"/>
                            <a:gd name="T24" fmla="*/ 6 w 94"/>
                            <a:gd name="T25" fmla="*/ 7 h 70"/>
                            <a:gd name="T26" fmla="*/ 8 w 94"/>
                            <a:gd name="T27" fmla="*/ 9 h 70"/>
                            <a:gd name="T28" fmla="*/ 8 w 94"/>
                            <a:gd name="T29" fmla="*/ 6 h 70"/>
                            <a:gd name="T30" fmla="*/ 10 w 94"/>
                            <a:gd name="T31" fmla="*/ 8 h 70"/>
                            <a:gd name="T32" fmla="*/ 10 w 94"/>
                            <a:gd name="T33" fmla="*/ 6 h 70"/>
                            <a:gd name="T34" fmla="*/ 12 w 94"/>
                            <a:gd name="T35" fmla="*/ 6 h 70"/>
                            <a:gd name="T36" fmla="*/ 10 w 94"/>
                            <a:gd name="T37" fmla="*/ 5 h 70"/>
                            <a:gd name="T38" fmla="*/ 12 w 94"/>
                            <a:gd name="T39" fmla="*/ 4 h 70"/>
                            <a:gd name="T40" fmla="*/ 10 w 94"/>
                            <a:gd name="T41" fmla="*/ 3 h 70"/>
                            <a:gd name="T42" fmla="*/ 10 w 94"/>
                            <a:gd name="T43" fmla="*/ 2 h 70"/>
                            <a:gd name="T44" fmla="*/ 8 w 94"/>
                            <a:gd name="T45" fmla="*/ 3 h 70"/>
                            <a:gd name="T46" fmla="*/ 8 w 94"/>
                            <a:gd name="T47" fmla="*/ 0 h 70"/>
                            <a:gd name="T48" fmla="*/ 6 w 94"/>
                            <a:gd name="T49" fmla="*/ 3 h 7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94" h="70">
                              <a:moveTo>
                                <a:pt x="47" y="19"/>
                              </a:moveTo>
                              <a:lnTo>
                                <a:pt x="37" y="7"/>
                              </a:lnTo>
                              <a:lnTo>
                                <a:pt x="32" y="20"/>
                              </a:lnTo>
                              <a:lnTo>
                                <a:pt x="2" y="7"/>
                              </a:lnTo>
                              <a:lnTo>
                                <a:pt x="19" y="24"/>
                              </a:lnTo>
                              <a:lnTo>
                                <a:pt x="0" y="27"/>
                              </a:lnTo>
                              <a:lnTo>
                                <a:pt x="16" y="38"/>
                              </a:lnTo>
                              <a:lnTo>
                                <a:pt x="0" y="46"/>
                              </a:lnTo>
                              <a:lnTo>
                                <a:pt x="25" y="45"/>
                              </a:lnTo>
                              <a:lnTo>
                                <a:pt x="21" y="57"/>
                              </a:lnTo>
                              <a:lnTo>
                                <a:pt x="33" y="50"/>
                              </a:lnTo>
                              <a:lnTo>
                                <a:pt x="37" y="70"/>
                              </a:lnTo>
                              <a:lnTo>
                                <a:pt x="45" y="48"/>
                              </a:lnTo>
                              <a:lnTo>
                                <a:pt x="57" y="64"/>
                              </a:lnTo>
                              <a:lnTo>
                                <a:pt x="61" y="46"/>
                              </a:lnTo>
                              <a:lnTo>
                                <a:pt x="78" y="58"/>
                              </a:lnTo>
                              <a:lnTo>
                                <a:pt x="73" y="41"/>
                              </a:lnTo>
                              <a:lnTo>
                                <a:pt x="94" y="43"/>
                              </a:lnTo>
                              <a:lnTo>
                                <a:pt x="76" y="34"/>
                              </a:lnTo>
                              <a:lnTo>
                                <a:pt x="90" y="26"/>
                              </a:lnTo>
                              <a:lnTo>
                                <a:pt x="73" y="24"/>
                              </a:lnTo>
                              <a:lnTo>
                                <a:pt x="80" y="13"/>
                              </a:lnTo>
                              <a:lnTo>
                                <a:pt x="61" y="17"/>
                              </a:lnTo>
                              <a:lnTo>
                                <a:pt x="63" y="0"/>
                              </a:lnTo>
                              <a:lnTo>
                                <a:pt x="47" y="1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68" name="Freeform 96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65" y="2716"/>
                          <a:ext cx="43" cy="33"/>
                        </a:xfrm>
                        <a:custGeom>
                          <a:avLst/>
                          <a:gdLst>
                            <a:gd name="T0" fmla="*/ 6 w 86"/>
                            <a:gd name="T1" fmla="*/ 3 h 66"/>
                            <a:gd name="T2" fmla="*/ 5 w 86"/>
                            <a:gd name="T3" fmla="*/ 1 h 66"/>
                            <a:gd name="T4" fmla="*/ 4 w 86"/>
                            <a:gd name="T5" fmla="*/ 3 h 66"/>
                            <a:gd name="T6" fmla="*/ 1 w 86"/>
                            <a:gd name="T7" fmla="*/ 1 h 66"/>
                            <a:gd name="T8" fmla="*/ 3 w 86"/>
                            <a:gd name="T9" fmla="*/ 3 h 66"/>
                            <a:gd name="T10" fmla="*/ 0 w 86"/>
                            <a:gd name="T11" fmla="*/ 4 h 66"/>
                            <a:gd name="T12" fmla="*/ 2 w 86"/>
                            <a:gd name="T13" fmla="*/ 5 h 66"/>
                            <a:gd name="T14" fmla="*/ 0 w 86"/>
                            <a:gd name="T15" fmla="*/ 6 h 66"/>
                            <a:gd name="T16" fmla="*/ 3 w 86"/>
                            <a:gd name="T17" fmla="*/ 6 h 66"/>
                            <a:gd name="T18" fmla="*/ 3 w 86"/>
                            <a:gd name="T19" fmla="*/ 7 h 66"/>
                            <a:gd name="T20" fmla="*/ 4 w 86"/>
                            <a:gd name="T21" fmla="*/ 6 h 66"/>
                            <a:gd name="T22" fmla="*/ 5 w 86"/>
                            <a:gd name="T23" fmla="*/ 9 h 66"/>
                            <a:gd name="T24" fmla="*/ 6 w 86"/>
                            <a:gd name="T25" fmla="*/ 6 h 66"/>
                            <a:gd name="T26" fmla="*/ 7 w 86"/>
                            <a:gd name="T27" fmla="*/ 8 h 66"/>
                            <a:gd name="T28" fmla="*/ 7 w 86"/>
                            <a:gd name="T29" fmla="*/ 6 h 66"/>
                            <a:gd name="T30" fmla="*/ 9 w 86"/>
                            <a:gd name="T31" fmla="*/ 7 h 66"/>
                            <a:gd name="T32" fmla="*/ 9 w 86"/>
                            <a:gd name="T33" fmla="*/ 5 h 66"/>
                            <a:gd name="T34" fmla="*/ 11 w 86"/>
                            <a:gd name="T35" fmla="*/ 5 h 66"/>
                            <a:gd name="T36" fmla="*/ 9 w 86"/>
                            <a:gd name="T37" fmla="*/ 4 h 66"/>
                            <a:gd name="T38" fmla="*/ 11 w 86"/>
                            <a:gd name="T39" fmla="*/ 4 h 66"/>
                            <a:gd name="T40" fmla="*/ 9 w 86"/>
                            <a:gd name="T41" fmla="*/ 3 h 66"/>
                            <a:gd name="T42" fmla="*/ 9 w 86"/>
                            <a:gd name="T43" fmla="*/ 2 h 66"/>
                            <a:gd name="T44" fmla="*/ 8 w 86"/>
                            <a:gd name="T45" fmla="*/ 2 h 66"/>
                            <a:gd name="T46" fmla="*/ 8 w 86"/>
                            <a:gd name="T47" fmla="*/ 0 h 66"/>
                            <a:gd name="T48" fmla="*/ 6 w 86"/>
                            <a:gd name="T49" fmla="*/ 3 h 6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86" h="66">
                              <a:moveTo>
                                <a:pt x="43" y="18"/>
                              </a:moveTo>
                              <a:lnTo>
                                <a:pt x="33" y="7"/>
                              </a:lnTo>
                              <a:lnTo>
                                <a:pt x="29" y="19"/>
                              </a:lnTo>
                              <a:lnTo>
                                <a:pt x="2" y="7"/>
                              </a:lnTo>
                              <a:lnTo>
                                <a:pt x="19" y="23"/>
                              </a:lnTo>
                              <a:lnTo>
                                <a:pt x="0" y="26"/>
                              </a:lnTo>
                              <a:lnTo>
                                <a:pt x="15" y="35"/>
                              </a:lnTo>
                              <a:lnTo>
                                <a:pt x="0" y="44"/>
                              </a:lnTo>
                              <a:lnTo>
                                <a:pt x="22" y="42"/>
                              </a:lnTo>
                              <a:lnTo>
                                <a:pt x="19" y="54"/>
                              </a:lnTo>
                              <a:lnTo>
                                <a:pt x="31" y="47"/>
                              </a:lnTo>
                              <a:lnTo>
                                <a:pt x="34" y="66"/>
                              </a:lnTo>
                              <a:lnTo>
                                <a:pt x="41" y="45"/>
                              </a:lnTo>
                              <a:lnTo>
                                <a:pt x="52" y="61"/>
                              </a:lnTo>
                              <a:lnTo>
                                <a:pt x="55" y="44"/>
                              </a:lnTo>
                              <a:lnTo>
                                <a:pt x="72" y="56"/>
                              </a:lnTo>
                              <a:lnTo>
                                <a:pt x="67" y="40"/>
                              </a:lnTo>
                              <a:lnTo>
                                <a:pt x="86" y="40"/>
                              </a:lnTo>
                              <a:lnTo>
                                <a:pt x="69" y="31"/>
                              </a:lnTo>
                              <a:lnTo>
                                <a:pt x="83" y="25"/>
                              </a:lnTo>
                              <a:lnTo>
                                <a:pt x="67" y="23"/>
                              </a:lnTo>
                              <a:lnTo>
                                <a:pt x="72" y="14"/>
                              </a:lnTo>
                              <a:lnTo>
                                <a:pt x="57" y="16"/>
                              </a:lnTo>
                              <a:lnTo>
                                <a:pt x="59" y="0"/>
                              </a:lnTo>
                              <a:lnTo>
                                <a:pt x="43" y="18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69" name="Freeform 96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67" y="2717"/>
                          <a:ext cx="39" cy="31"/>
                        </a:xfrm>
                        <a:custGeom>
                          <a:avLst/>
                          <a:gdLst>
                            <a:gd name="T0" fmla="*/ 5 w 80"/>
                            <a:gd name="T1" fmla="*/ 3 h 62"/>
                            <a:gd name="T2" fmla="*/ 3 w 80"/>
                            <a:gd name="T3" fmla="*/ 1 h 62"/>
                            <a:gd name="T4" fmla="*/ 3 w 80"/>
                            <a:gd name="T5" fmla="*/ 3 h 62"/>
                            <a:gd name="T6" fmla="*/ 0 w 80"/>
                            <a:gd name="T7" fmla="*/ 1 h 62"/>
                            <a:gd name="T8" fmla="*/ 2 w 80"/>
                            <a:gd name="T9" fmla="*/ 3 h 62"/>
                            <a:gd name="T10" fmla="*/ 0 w 80"/>
                            <a:gd name="T11" fmla="*/ 3 h 62"/>
                            <a:gd name="T12" fmla="*/ 1 w 80"/>
                            <a:gd name="T13" fmla="*/ 5 h 62"/>
                            <a:gd name="T14" fmla="*/ 0 w 80"/>
                            <a:gd name="T15" fmla="*/ 6 h 62"/>
                            <a:gd name="T16" fmla="*/ 2 w 80"/>
                            <a:gd name="T17" fmla="*/ 5 h 62"/>
                            <a:gd name="T18" fmla="*/ 2 w 80"/>
                            <a:gd name="T19" fmla="*/ 7 h 62"/>
                            <a:gd name="T20" fmla="*/ 3 w 80"/>
                            <a:gd name="T21" fmla="*/ 6 h 62"/>
                            <a:gd name="T22" fmla="*/ 3 w 80"/>
                            <a:gd name="T23" fmla="*/ 8 h 62"/>
                            <a:gd name="T24" fmla="*/ 4 w 80"/>
                            <a:gd name="T25" fmla="*/ 6 h 62"/>
                            <a:gd name="T26" fmla="*/ 6 w 80"/>
                            <a:gd name="T27" fmla="*/ 8 h 62"/>
                            <a:gd name="T28" fmla="*/ 6 w 80"/>
                            <a:gd name="T29" fmla="*/ 6 h 62"/>
                            <a:gd name="T30" fmla="*/ 8 w 80"/>
                            <a:gd name="T31" fmla="*/ 7 h 62"/>
                            <a:gd name="T32" fmla="*/ 7 w 80"/>
                            <a:gd name="T33" fmla="*/ 5 h 62"/>
                            <a:gd name="T34" fmla="*/ 9 w 80"/>
                            <a:gd name="T35" fmla="*/ 5 h 62"/>
                            <a:gd name="T36" fmla="*/ 7 w 80"/>
                            <a:gd name="T37" fmla="*/ 4 h 62"/>
                            <a:gd name="T38" fmla="*/ 9 w 80"/>
                            <a:gd name="T39" fmla="*/ 3 h 62"/>
                            <a:gd name="T40" fmla="*/ 7 w 80"/>
                            <a:gd name="T41" fmla="*/ 3 h 62"/>
                            <a:gd name="T42" fmla="*/ 8 w 80"/>
                            <a:gd name="T43" fmla="*/ 2 h 62"/>
                            <a:gd name="T44" fmla="*/ 6 w 80"/>
                            <a:gd name="T45" fmla="*/ 2 h 62"/>
                            <a:gd name="T46" fmla="*/ 6 w 80"/>
                            <a:gd name="T47" fmla="*/ 0 h 62"/>
                            <a:gd name="T48" fmla="*/ 5 w 80"/>
                            <a:gd name="T49" fmla="*/ 3 h 6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80" h="62">
                              <a:moveTo>
                                <a:pt x="40" y="17"/>
                              </a:moveTo>
                              <a:lnTo>
                                <a:pt x="31" y="7"/>
                              </a:lnTo>
                              <a:lnTo>
                                <a:pt x="26" y="17"/>
                              </a:lnTo>
                              <a:lnTo>
                                <a:pt x="2" y="7"/>
                              </a:lnTo>
                              <a:lnTo>
                                <a:pt x="18" y="21"/>
                              </a:lnTo>
                              <a:lnTo>
                                <a:pt x="0" y="24"/>
                              </a:lnTo>
                              <a:lnTo>
                                <a:pt x="14" y="33"/>
                              </a:lnTo>
                              <a:lnTo>
                                <a:pt x="0" y="42"/>
                              </a:lnTo>
                              <a:lnTo>
                                <a:pt x="21" y="40"/>
                              </a:lnTo>
                              <a:lnTo>
                                <a:pt x="18" y="50"/>
                              </a:lnTo>
                              <a:lnTo>
                                <a:pt x="28" y="45"/>
                              </a:lnTo>
                              <a:lnTo>
                                <a:pt x="31" y="62"/>
                              </a:lnTo>
                              <a:lnTo>
                                <a:pt x="38" y="43"/>
                              </a:lnTo>
                              <a:lnTo>
                                <a:pt x="49" y="57"/>
                              </a:lnTo>
                              <a:lnTo>
                                <a:pt x="52" y="42"/>
                              </a:lnTo>
                              <a:lnTo>
                                <a:pt x="66" y="52"/>
                              </a:lnTo>
                              <a:lnTo>
                                <a:pt x="63" y="36"/>
                              </a:lnTo>
                              <a:lnTo>
                                <a:pt x="80" y="38"/>
                              </a:lnTo>
                              <a:lnTo>
                                <a:pt x="64" y="29"/>
                              </a:lnTo>
                              <a:lnTo>
                                <a:pt x="78" y="23"/>
                              </a:lnTo>
                              <a:lnTo>
                                <a:pt x="61" y="21"/>
                              </a:lnTo>
                              <a:lnTo>
                                <a:pt x="68" y="12"/>
                              </a:lnTo>
                              <a:lnTo>
                                <a:pt x="52" y="16"/>
                              </a:lnTo>
                              <a:lnTo>
                                <a:pt x="54" y="0"/>
                              </a:lnTo>
                              <a:lnTo>
                                <a:pt x="40" y="17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70" name="Freeform 96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68" y="2719"/>
                          <a:ext cx="37" cy="27"/>
                        </a:xfrm>
                        <a:custGeom>
                          <a:avLst/>
                          <a:gdLst>
                            <a:gd name="T0" fmla="*/ 5 w 72"/>
                            <a:gd name="T1" fmla="*/ 1 h 55"/>
                            <a:gd name="T2" fmla="*/ 4 w 72"/>
                            <a:gd name="T3" fmla="*/ 0 h 55"/>
                            <a:gd name="T4" fmla="*/ 3 w 72"/>
                            <a:gd name="T5" fmla="*/ 1 h 55"/>
                            <a:gd name="T6" fmla="*/ 1 w 72"/>
                            <a:gd name="T7" fmla="*/ 0 h 55"/>
                            <a:gd name="T8" fmla="*/ 2 w 72"/>
                            <a:gd name="T9" fmla="*/ 2 h 55"/>
                            <a:gd name="T10" fmla="*/ 0 w 72"/>
                            <a:gd name="T11" fmla="*/ 2 h 55"/>
                            <a:gd name="T12" fmla="*/ 2 w 72"/>
                            <a:gd name="T13" fmla="*/ 3 h 55"/>
                            <a:gd name="T14" fmla="*/ 0 w 72"/>
                            <a:gd name="T15" fmla="*/ 4 h 55"/>
                            <a:gd name="T16" fmla="*/ 3 w 72"/>
                            <a:gd name="T17" fmla="*/ 4 h 55"/>
                            <a:gd name="T18" fmla="*/ 2 w 72"/>
                            <a:gd name="T19" fmla="*/ 5 h 55"/>
                            <a:gd name="T20" fmla="*/ 4 w 72"/>
                            <a:gd name="T21" fmla="*/ 4 h 55"/>
                            <a:gd name="T22" fmla="*/ 4 w 72"/>
                            <a:gd name="T23" fmla="*/ 6 h 55"/>
                            <a:gd name="T24" fmla="*/ 5 w 72"/>
                            <a:gd name="T25" fmla="*/ 4 h 55"/>
                            <a:gd name="T26" fmla="*/ 6 w 72"/>
                            <a:gd name="T27" fmla="*/ 6 h 55"/>
                            <a:gd name="T28" fmla="*/ 6 w 72"/>
                            <a:gd name="T29" fmla="*/ 4 h 55"/>
                            <a:gd name="T30" fmla="*/ 8 w 72"/>
                            <a:gd name="T31" fmla="*/ 5 h 55"/>
                            <a:gd name="T32" fmla="*/ 8 w 72"/>
                            <a:gd name="T33" fmla="*/ 4 h 55"/>
                            <a:gd name="T34" fmla="*/ 10 w 72"/>
                            <a:gd name="T35" fmla="*/ 4 h 55"/>
                            <a:gd name="T36" fmla="*/ 8 w 72"/>
                            <a:gd name="T37" fmla="*/ 3 h 55"/>
                            <a:gd name="T38" fmla="*/ 10 w 72"/>
                            <a:gd name="T39" fmla="*/ 2 h 55"/>
                            <a:gd name="T40" fmla="*/ 7 w 72"/>
                            <a:gd name="T41" fmla="*/ 2 h 55"/>
                            <a:gd name="T42" fmla="*/ 8 w 72"/>
                            <a:gd name="T43" fmla="*/ 1 h 55"/>
                            <a:gd name="T44" fmla="*/ 6 w 72"/>
                            <a:gd name="T45" fmla="*/ 1 h 55"/>
                            <a:gd name="T46" fmla="*/ 7 w 72"/>
                            <a:gd name="T47" fmla="*/ 0 h 55"/>
                            <a:gd name="T48" fmla="*/ 5 w 72"/>
                            <a:gd name="T49" fmla="*/ 1 h 55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72" h="55">
                              <a:moveTo>
                                <a:pt x="36" y="13"/>
                              </a:moveTo>
                              <a:lnTo>
                                <a:pt x="27" y="5"/>
                              </a:lnTo>
                              <a:lnTo>
                                <a:pt x="24" y="15"/>
                              </a:lnTo>
                              <a:lnTo>
                                <a:pt x="2" y="5"/>
                              </a:lnTo>
                              <a:lnTo>
                                <a:pt x="15" y="19"/>
                              </a:lnTo>
                              <a:lnTo>
                                <a:pt x="0" y="22"/>
                              </a:lnTo>
                              <a:lnTo>
                                <a:pt x="12" y="29"/>
                              </a:lnTo>
                              <a:lnTo>
                                <a:pt x="0" y="36"/>
                              </a:lnTo>
                              <a:lnTo>
                                <a:pt x="19" y="34"/>
                              </a:lnTo>
                              <a:lnTo>
                                <a:pt x="15" y="44"/>
                              </a:lnTo>
                              <a:lnTo>
                                <a:pt x="26" y="39"/>
                              </a:lnTo>
                              <a:lnTo>
                                <a:pt x="27" y="55"/>
                              </a:lnTo>
                              <a:lnTo>
                                <a:pt x="34" y="38"/>
                              </a:lnTo>
                              <a:lnTo>
                                <a:pt x="45" y="50"/>
                              </a:lnTo>
                              <a:lnTo>
                                <a:pt x="46" y="36"/>
                              </a:lnTo>
                              <a:lnTo>
                                <a:pt x="60" y="46"/>
                              </a:lnTo>
                              <a:lnTo>
                                <a:pt x="57" y="32"/>
                              </a:lnTo>
                              <a:lnTo>
                                <a:pt x="72" y="34"/>
                              </a:lnTo>
                              <a:lnTo>
                                <a:pt x="59" y="25"/>
                              </a:lnTo>
                              <a:lnTo>
                                <a:pt x="71" y="20"/>
                              </a:lnTo>
                              <a:lnTo>
                                <a:pt x="55" y="19"/>
                              </a:lnTo>
                              <a:lnTo>
                                <a:pt x="60" y="12"/>
                              </a:lnTo>
                              <a:lnTo>
                                <a:pt x="46" y="13"/>
                              </a:lnTo>
                              <a:lnTo>
                                <a:pt x="48" y="0"/>
                              </a:lnTo>
                              <a:lnTo>
                                <a:pt x="36" y="1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71" name="Freeform 97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70" y="2720"/>
                          <a:ext cx="33" cy="26"/>
                        </a:xfrm>
                        <a:custGeom>
                          <a:avLst/>
                          <a:gdLst>
                            <a:gd name="T0" fmla="*/ 5 w 66"/>
                            <a:gd name="T1" fmla="*/ 2 h 52"/>
                            <a:gd name="T2" fmla="*/ 4 w 66"/>
                            <a:gd name="T3" fmla="*/ 1 h 52"/>
                            <a:gd name="T4" fmla="*/ 3 w 66"/>
                            <a:gd name="T5" fmla="*/ 2 h 52"/>
                            <a:gd name="T6" fmla="*/ 1 w 66"/>
                            <a:gd name="T7" fmla="*/ 1 h 52"/>
                            <a:gd name="T8" fmla="*/ 2 w 66"/>
                            <a:gd name="T9" fmla="*/ 3 h 52"/>
                            <a:gd name="T10" fmla="*/ 0 w 66"/>
                            <a:gd name="T11" fmla="*/ 3 h 52"/>
                            <a:gd name="T12" fmla="*/ 2 w 66"/>
                            <a:gd name="T13" fmla="*/ 4 h 52"/>
                            <a:gd name="T14" fmla="*/ 0 w 66"/>
                            <a:gd name="T15" fmla="*/ 5 h 52"/>
                            <a:gd name="T16" fmla="*/ 3 w 66"/>
                            <a:gd name="T17" fmla="*/ 5 h 52"/>
                            <a:gd name="T18" fmla="*/ 2 w 66"/>
                            <a:gd name="T19" fmla="*/ 6 h 52"/>
                            <a:gd name="T20" fmla="*/ 3 w 66"/>
                            <a:gd name="T21" fmla="*/ 5 h 52"/>
                            <a:gd name="T22" fmla="*/ 4 w 66"/>
                            <a:gd name="T23" fmla="*/ 7 h 52"/>
                            <a:gd name="T24" fmla="*/ 4 w 66"/>
                            <a:gd name="T25" fmla="*/ 5 h 52"/>
                            <a:gd name="T26" fmla="*/ 5 w 66"/>
                            <a:gd name="T27" fmla="*/ 6 h 52"/>
                            <a:gd name="T28" fmla="*/ 6 w 66"/>
                            <a:gd name="T29" fmla="*/ 5 h 52"/>
                            <a:gd name="T30" fmla="*/ 7 w 66"/>
                            <a:gd name="T31" fmla="*/ 6 h 52"/>
                            <a:gd name="T32" fmla="*/ 7 w 66"/>
                            <a:gd name="T33" fmla="*/ 4 h 52"/>
                            <a:gd name="T34" fmla="*/ 9 w 66"/>
                            <a:gd name="T35" fmla="*/ 4 h 52"/>
                            <a:gd name="T36" fmla="*/ 7 w 66"/>
                            <a:gd name="T37" fmla="*/ 3 h 52"/>
                            <a:gd name="T38" fmla="*/ 8 w 66"/>
                            <a:gd name="T39" fmla="*/ 3 h 52"/>
                            <a:gd name="T40" fmla="*/ 7 w 66"/>
                            <a:gd name="T41" fmla="*/ 3 h 52"/>
                            <a:gd name="T42" fmla="*/ 7 w 66"/>
                            <a:gd name="T43" fmla="*/ 2 h 52"/>
                            <a:gd name="T44" fmla="*/ 6 w 66"/>
                            <a:gd name="T45" fmla="*/ 2 h 52"/>
                            <a:gd name="T46" fmla="*/ 6 w 66"/>
                            <a:gd name="T47" fmla="*/ 0 h 52"/>
                            <a:gd name="T48" fmla="*/ 5 w 66"/>
                            <a:gd name="T49" fmla="*/ 2 h 5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66" h="52">
                              <a:moveTo>
                                <a:pt x="33" y="14"/>
                              </a:moveTo>
                              <a:lnTo>
                                <a:pt x="26" y="5"/>
                              </a:lnTo>
                              <a:lnTo>
                                <a:pt x="23" y="16"/>
                              </a:lnTo>
                              <a:lnTo>
                                <a:pt x="2" y="5"/>
                              </a:lnTo>
                              <a:lnTo>
                                <a:pt x="14" y="18"/>
                              </a:lnTo>
                              <a:lnTo>
                                <a:pt x="0" y="21"/>
                              </a:lnTo>
                              <a:lnTo>
                                <a:pt x="12" y="28"/>
                              </a:lnTo>
                              <a:lnTo>
                                <a:pt x="0" y="35"/>
                              </a:lnTo>
                              <a:lnTo>
                                <a:pt x="18" y="33"/>
                              </a:lnTo>
                              <a:lnTo>
                                <a:pt x="14" y="42"/>
                              </a:lnTo>
                              <a:lnTo>
                                <a:pt x="23" y="38"/>
                              </a:lnTo>
                              <a:lnTo>
                                <a:pt x="26" y="52"/>
                              </a:lnTo>
                              <a:lnTo>
                                <a:pt x="31" y="37"/>
                              </a:lnTo>
                              <a:lnTo>
                                <a:pt x="40" y="47"/>
                              </a:lnTo>
                              <a:lnTo>
                                <a:pt x="43" y="35"/>
                              </a:lnTo>
                              <a:lnTo>
                                <a:pt x="56" y="43"/>
                              </a:lnTo>
                              <a:lnTo>
                                <a:pt x="52" y="31"/>
                              </a:lnTo>
                              <a:lnTo>
                                <a:pt x="66" y="31"/>
                              </a:lnTo>
                              <a:lnTo>
                                <a:pt x="54" y="24"/>
                              </a:lnTo>
                              <a:lnTo>
                                <a:pt x="64" y="19"/>
                              </a:lnTo>
                              <a:lnTo>
                                <a:pt x="50" y="18"/>
                              </a:lnTo>
                              <a:lnTo>
                                <a:pt x="56" y="11"/>
                              </a:lnTo>
                              <a:lnTo>
                                <a:pt x="43" y="12"/>
                              </a:lnTo>
                              <a:lnTo>
                                <a:pt x="43" y="0"/>
                              </a:lnTo>
                              <a:lnTo>
                                <a:pt x="33" y="1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72" name="Freeform 97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72" y="2721"/>
                          <a:ext cx="29" cy="23"/>
                        </a:xfrm>
                        <a:custGeom>
                          <a:avLst/>
                          <a:gdLst>
                            <a:gd name="T0" fmla="*/ 4 w 58"/>
                            <a:gd name="T1" fmla="*/ 2 h 45"/>
                            <a:gd name="T2" fmla="*/ 3 w 58"/>
                            <a:gd name="T3" fmla="*/ 1 h 45"/>
                            <a:gd name="T4" fmla="*/ 3 w 58"/>
                            <a:gd name="T5" fmla="*/ 2 h 45"/>
                            <a:gd name="T6" fmla="*/ 1 w 58"/>
                            <a:gd name="T7" fmla="*/ 1 h 45"/>
                            <a:gd name="T8" fmla="*/ 2 w 58"/>
                            <a:gd name="T9" fmla="*/ 2 h 45"/>
                            <a:gd name="T10" fmla="*/ 0 w 58"/>
                            <a:gd name="T11" fmla="*/ 3 h 45"/>
                            <a:gd name="T12" fmla="*/ 2 w 58"/>
                            <a:gd name="T13" fmla="*/ 3 h 45"/>
                            <a:gd name="T14" fmla="*/ 0 w 58"/>
                            <a:gd name="T15" fmla="*/ 4 h 45"/>
                            <a:gd name="T16" fmla="*/ 2 w 58"/>
                            <a:gd name="T17" fmla="*/ 4 h 45"/>
                            <a:gd name="T18" fmla="*/ 2 w 58"/>
                            <a:gd name="T19" fmla="*/ 5 h 45"/>
                            <a:gd name="T20" fmla="*/ 3 w 58"/>
                            <a:gd name="T21" fmla="*/ 5 h 45"/>
                            <a:gd name="T22" fmla="*/ 3 w 58"/>
                            <a:gd name="T23" fmla="*/ 6 h 45"/>
                            <a:gd name="T24" fmla="*/ 4 w 58"/>
                            <a:gd name="T25" fmla="*/ 4 h 45"/>
                            <a:gd name="T26" fmla="*/ 5 w 58"/>
                            <a:gd name="T27" fmla="*/ 6 h 45"/>
                            <a:gd name="T28" fmla="*/ 5 w 58"/>
                            <a:gd name="T29" fmla="*/ 4 h 45"/>
                            <a:gd name="T30" fmla="*/ 6 w 58"/>
                            <a:gd name="T31" fmla="*/ 5 h 45"/>
                            <a:gd name="T32" fmla="*/ 6 w 58"/>
                            <a:gd name="T33" fmla="*/ 4 h 45"/>
                            <a:gd name="T34" fmla="*/ 8 w 58"/>
                            <a:gd name="T35" fmla="*/ 4 h 45"/>
                            <a:gd name="T36" fmla="*/ 6 w 58"/>
                            <a:gd name="T37" fmla="*/ 3 h 45"/>
                            <a:gd name="T38" fmla="*/ 8 w 58"/>
                            <a:gd name="T39" fmla="*/ 3 h 45"/>
                            <a:gd name="T40" fmla="*/ 6 w 58"/>
                            <a:gd name="T41" fmla="*/ 2 h 45"/>
                            <a:gd name="T42" fmla="*/ 7 w 58"/>
                            <a:gd name="T43" fmla="*/ 1 h 45"/>
                            <a:gd name="T44" fmla="*/ 5 w 58"/>
                            <a:gd name="T45" fmla="*/ 2 h 45"/>
                            <a:gd name="T46" fmla="*/ 5 w 58"/>
                            <a:gd name="T47" fmla="*/ 0 h 45"/>
                            <a:gd name="T48" fmla="*/ 4 w 58"/>
                            <a:gd name="T49" fmla="*/ 2 h 45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58" h="45">
                              <a:moveTo>
                                <a:pt x="29" y="12"/>
                              </a:moveTo>
                              <a:lnTo>
                                <a:pt x="22" y="5"/>
                              </a:lnTo>
                              <a:lnTo>
                                <a:pt x="19" y="14"/>
                              </a:lnTo>
                              <a:lnTo>
                                <a:pt x="1" y="5"/>
                              </a:lnTo>
                              <a:lnTo>
                                <a:pt x="12" y="15"/>
                              </a:lnTo>
                              <a:lnTo>
                                <a:pt x="0" y="17"/>
                              </a:lnTo>
                              <a:lnTo>
                                <a:pt x="10" y="24"/>
                              </a:lnTo>
                              <a:lnTo>
                                <a:pt x="0" y="29"/>
                              </a:lnTo>
                              <a:lnTo>
                                <a:pt x="15" y="29"/>
                              </a:lnTo>
                              <a:lnTo>
                                <a:pt x="12" y="36"/>
                              </a:lnTo>
                              <a:lnTo>
                                <a:pt x="20" y="33"/>
                              </a:lnTo>
                              <a:lnTo>
                                <a:pt x="22" y="45"/>
                              </a:lnTo>
                              <a:lnTo>
                                <a:pt x="27" y="31"/>
                              </a:lnTo>
                              <a:lnTo>
                                <a:pt x="36" y="41"/>
                              </a:lnTo>
                              <a:lnTo>
                                <a:pt x="38" y="29"/>
                              </a:lnTo>
                              <a:lnTo>
                                <a:pt x="48" y="38"/>
                              </a:lnTo>
                              <a:lnTo>
                                <a:pt x="45" y="26"/>
                              </a:lnTo>
                              <a:lnTo>
                                <a:pt x="58" y="27"/>
                              </a:lnTo>
                              <a:lnTo>
                                <a:pt x="46" y="20"/>
                              </a:lnTo>
                              <a:lnTo>
                                <a:pt x="57" y="17"/>
                              </a:lnTo>
                              <a:lnTo>
                                <a:pt x="45" y="15"/>
                              </a:lnTo>
                              <a:lnTo>
                                <a:pt x="50" y="8"/>
                              </a:lnTo>
                              <a:lnTo>
                                <a:pt x="38" y="10"/>
                              </a:lnTo>
                              <a:lnTo>
                                <a:pt x="39" y="0"/>
                              </a:lnTo>
                              <a:lnTo>
                                <a:pt x="29" y="1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73" name="Freeform 97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74" y="2722"/>
                          <a:ext cx="26" cy="21"/>
                        </a:xfrm>
                        <a:custGeom>
                          <a:avLst/>
                          <a:gdLst>
                            <a:gd name="T0" fmla="*/ 4 w 52"/>
                            <a:gd name="T1" fmla="*/ 2 h 42"/>
                            <a:gd name="T2" fmla="*/ 3 w 52"/>
                            <a:gd name="T3" fmla="*/ 1 h 42"/>
                            <a:gd name="T4" fmla="*/ 3 w 52"/>
                            <a:gd name="T5" fmla="*/ 2 h 42"/>
                            <a:gd name="T6" fmla="*/ 1 w 52"/>
                            <a:gd name="T7" fmla="*/ 1 h 42"/>
                            <a:gd name="T8" fmla="*/ 2 w 52"/>
                            <a:gd name="T9" fmla="*/ 2 h 42"/>
                            <a:gd name="T10" fmla="*/ 0 w 52"/>
                            <a:gd name="T11" fmla="*/ 3 h 42"/>
                            <a:gd name="T12" fmla="*/ 2 w 52"/>
                            <a:gd name="T13" fmla="*/ 3 h 42"/>
                            <a:gd name="T14" fmla="*/ 0 w 52"/>
                            <a:gd name="T15" fmla="*/ 4 h 42"/>
                            <a:gd name="T16" fmla="*/ 2 w 52"/>
                            <a:gd name="T17" fmla="*/ 4 h 42"/>
                            <a:gd name="T18" fmla="*/ 2 w 52"/>
                            <a:gd name="T19" fmla="*/ 5 h 42"/>
                            <a:gd name="T20" fmla="*/ 3 w 52"/>
                            <a:gd name="T21" fmla="*/ 4 h 42"/>
                            <a:gd name="T22" fmla="*/ 3 w 52"/>
                            <a:gd name="T23" fmla="*/ 6 h 42"/>
                            <a:gd name="T24" fmla="*/ 4 w 52"/>
                            <a:gd name="T25" fmla="*/ 4 h 42"/>
                            <a:gd name="T26" fmla="*/ 4 w 52"/>
                            <a:gd name="T27" fmla="*/ 5 h 42"/>
                            <a:gd name="T28" fmla="*/ 5 w 52"/>
                            <a:gd name="T29" fmla="*/ 4 h 42"/>
                            <a:gd name="T30" fmla="*/ 6 w 52"/>
                            <a:gd name="T31" fmla="*/ 5 h 42"/>
                            <a:gd name="T32" fmla="*/ 5 w 52"/>
                            <a:gd name="T33" fmla="*/ 4 h 42"/>
                            <a:gd name="T34" fmla="*/ 7 w 52"/>
                            <a:gd name="T35" fmla="*/ 4 h 42"/>
                            <a:gd name="T36" fmla="*/ 6 w 52"/>
                            <a:gd name="T37" fmla="*/ 3 h 42"/>
                            <a:gd name="T38" fmla="*/ 7 w 52"/>
                            <a:gd name="T39" fmla="*/ 2 h 42"/>
                            <a:gd name="T40" fmla="*/ 5 w 52"/>
                            <a:gd name="T41" fmla="*/ 2 h 42"/>
                            <a:gd name="T42" fmla="*/ 6 w 52"/>
                            <a:gd name="T43" fmla="*/ 2 h 42"/>
                            <a:gd name="T44" fmla="*/ 5 w 52"/>
                            <a:gd name="T45" fmla="*/ 2 h 42"/>
                            <a:gd name="T46" fmla="*/ 5 w 52"/>
                            <a:gd name="T47" fmla="*/ 0 h 42"/>
                            <a:gd name="T48" fmla="*/ 4 w 52"/>
                            <a:gd name="T49" fmla="*/ 2 h 4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52" h="42">
                              <a:moveTo>
                                <a:pt x="26" y="11"/>
                              </a:moveTo>
                              <a:lnTo>
                                <a:pt x="21" y="6"/>
                              </a:lnTo>
                              <a:lnTo>
                                <a:pt x="17" y="13"/>
                              </a:lnTo>
                              <a:lnTo>
                                <a:pt x="2" y="6"/>
                              </a:lnTo>
                              <a:lnTo>
                                <a:pt x="11" y="14"/>
                              </a:lnTo>
                              <a:lnTo>
                                <a:pt x="0" y="18"/>
                              </a:lnTo>
                              <a:lnTo>
                                <a:pt x="9" y="23"/>
                              </a:lnTo>
                              <a:lnTo>
                                <a:pt x="0" y="28"/>
                              </a:lnTo>
                              <a:lnTo>
                                <a:pt x="14" y="26"/>
                              </a:lnTo>
                              <a:lnTo>
                                <a:pt x="12" y="33"/>
                              </a:lnTo>
                              <a:lnTo>
                                <a:pt x="19" y="30"/>
                              </a:lnTo>
                              <a:lnTo>
                                <a:pt x="21" y="42"/>
                              </a:lnTo>
                              <a:lnTo>
                                <a:pt x="26" y="28"/>
                              </a:lnTo>
                              <a:lnTo>
                                <a:pt x="31" y="38"/>
                              </a:lnTo>
                              <a:lnTo>
                                <a:pt x="33" y="28"/>
                              </a:lnTo>
                              <a:lnTo>
                                <a:pt x="43" y="35"/>
                              </a:lnTo>
                              <a:lnTo>
                                <a:pt x="40" y="25"/>
                              </a:lnTo>
                              <a:lnTo>
                                <a:pt x="52" y="26"/>
                              </a:lnTo>
                              <a:lnTo>
                                <a:pt x="42" y="21"/>
                              </a:lnTo>
                              <a:lnTo>
                                <a:pt x="50" y="16"/>
                              </a:lnTo>
                              <a:lnTo>
                                <a:pt x="40" y="14"/>
                              </a:lnTo>
                              <a:lnTo>
                                <a:pt x="43" y="9"/>
                              </a:lnTo>
                              <a:lnTo>
                                <a:pt x="35" y="11"/>
                              </a:lnTo>
                              <a:lnTo>
                                <a:pt x="35" y="0"/>
                              </a:lnTo>
                              <a:lnTo>
                                <a:pt x="26" y="11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74" name="Freeform 97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75" y="2724"/>
                          <a:ext cx="23" cy="17"/>
                        </a:xfrm>
                        <a:custGeom>
                          <a:avLst/>
                          <a:gdLst>
                            <a:gd name="T0" fmla="*/ 3 w 45"/>
                            <a:gd name="T1" fmla="*/ 2 h 34"/>
                            <a:gd name="T2" fmla="*/ 3 w 45"/>
                            <a:gd name="T3" fmla="*/ 1 h 34"/>
                            <a:gd name="T4" fmla="*/ 2 w 45"/>
                            <a:gd name="T5" fmla="*/ 2 h 34"/>
                            <a:gd name="T6" fmla="*/ 0 w 45"/>
                            <a:gd name="T7" fmla="*/ 1 h 34"/>
                            <a:gd name="T8" fmla="*/ 1 w 45"/>
                            <a:gd name="T9" fmla="*/ 2 h 34"/>
                            <a:gd name="T10" fmla="*/ 0 w 45"/>
                            <a:gd name="T11" fmla="*/ 2 h 34"/>
                            <a:gd name="T12" fmla="*/ 1 w 45"/>
                            <a:gd name="T13" fmla="*/ 3 h 34"/>
                            <a:gd name="T14" fmla="*/ 0 w 45"/>
                            <a:gd name="T15" fmla="*/ 3 h 34"/>
                            <a:gd name="T16" fmla="*/ 2 w 45"/>
                            <a:gd name="T17" fmla="*/ 3 h 34"/>
                            <a:gd name="T18" fmla="*/ 2 w 45"/>
                            <a:gd name="T19" fmla="*/ 4 h 34"/>
                            <a:gd name="T20" fmla="*/ 2 w 45"/>
                            <a:gd name="T21" fmla="*/ 3 h 34"/>
                            <a:gd name="T22" fmla="*/ 3 w 45"/>
                            <a:gd name="T23" fmla="*/ 5 h 34"/>
                            <a:gd name="T24" fmla="*/ 3 w 45"/>
                            <a:gd name="T25" fmla="*/ 3 h 34"/>
                            <a:gd name="T26" fmla="*/ 4 w 45"/>
                            <a:gd name="T27" fmla="*/ 4 h 34"/>
                            <a:gd name="T28" fmla="*/ 4 w 45"/>
                            <a:gd name="T29" fmla="*/ 3 h 34"/>
                            <a:gd name="T30" fmla="*/ 5 w 45"/>
                            <a:gd name="T31" fmla="*/ 4 h 34"/>
                            <a:gd name="T32" fmla="*/ 5 w 45"/>
                            <a:gd name="T33" fmla="*/ 3 h 34"/>
                            <a:gd name="T34" fmla="*/ 6 w 45"/>
                            <a:gd name="T35" fmla="*/ 3 h 34"/>
                            <a:gd name="T36" fmla="*/ 5 w 45"/>
                            <a:gd name="T37" fmla="*/ 3 h 34"/>
                            <a:gd name="T38" fmla="*/ 6 w 45"/>
                            <a:gd name="T39" fmla="*/ 2 h 34"/>
                            <a:gd name="T40" fmla="*/ 5 w 45"/>
                            <a:gd name="T41" fmla="*/ 2 h 34"/>
                            <a:gd name="T42" fmla="*/ 5 w 45"/>
                            <a:gd name="T43" fmla="*/ 1 h 34"/>
                            <a:gd name="T44" fmla="*/ 4 w 45"/>
                            <a:gd name="T45" fmla="*/ 2 h 34"/>
                            <a:gd name="T46" fmla="*/ 4 w 45"/>
                            <a:gd name="T47" fmla="*/ 0 h 34"/>
                            <a:gd name="T48" fmla="*/ 3 w 45"/>
                            <a:gd name="T49" fmla="*/ 2 h 3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45" h="34">
                              <a:moveTo>
                                <a:pt x="22" y="9"/>
                              </a:moveTo>
                              <a:lnTo>
                                <a:pt x="17" y="3"/>
                              </a:lnTo>
                              <a:lnTo>
                                <a:pt x="15" y="10"/>
                              </a:lnTo>
                              <a:lnTo>
                                <a:pt x="0" y="3"/>
                              </a:lnTo>
                              <a:lnTo>
                                <a:pt x="8" y="12"/>
                              </a:lnTo>
                              <a:lnTo>
                                <a:pt x="0" y="14"/>
                              </a:lnTo>
                              <a:lnTo>
                                <a:pt x="8" y="19"/>
                              </a:lnTo>
                              <a:lnTo>
                                <a:pt x="0" y="22"/>
                              </a:lnTo>
                              <a:lnTo>
                                <a:pt x="12" y="22"/>
                              </a:lnTo>
                              <a:lnTo>
                                <a:pt x="10" y="28"/>
                              </a:lnTo>
                              <a:lnTo>
                                <a:pt x="15" y="24"/>
                              </a:lnTo>
                              <a:lnTo>
                                <a:pt x="17" y="34"/>
                              </a:lnTo>
                              <a:lnTo>
                                <a:pt x="22" y="24"/>
                              </a:lnTo>
                              <a:lnTo>
                                <a:pt x="27" y="31"/>
                              </a:lnTo>
                              <a:lnTo>
                                <a:pt x="29" y="22"/>
                              </a:lnTo>
                              <a:lnTo>
                                <a:pt x="38" y="29"/>
                              </a:lnTo>
                              <a:lnTo>
                                <a:pt x="34" y="21"/>
                              </a:lnTo>
                              <a:lnTo>
                                <a:pt x="45" y="21"/>
                              </a:lnTo>
                              <a:lnTo>
                                <a:pt x="36" y="17"/>
                              </a:lnTo>
                              <a:lnTo>
                                <a:pt x="43" y="12"/>
                              </a:lnTo>
                              <a:lnTo>
                                <a:pt x="34" y="12"/>
                              </a:lnTo>
                              <a:lnTo>
                                <a:pt x="38" y="7"/>
                              </a:lnTo>
                              <a:lnTo>
                                <a:pt x="29" y="9"/>
                              </a:lnTo>
                              <a:lnTo>
                                <a:pt x="29" y="0"/>
                              </a:lnTo>
                              <a:lnTo>
                                <a:pt x="22" y="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75" name="Freeform 97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77" y="2725"/>
                          <a:ext cx="19" cy="15"/>
                        </a:xfrm>
                        <a:custGeom>
                          <a:avLst/>
                          <a:gdLst>
                            <a:gd name="T0" fmla="*/ 3 w 38"/>
                            <a:gd name="T1" fmla="*/ 1 h 31"/>
                            <a:gd name="T2" fmla="*/ 2 w 38"/>
                            <a:gd name="T3" fmla="*/ 0 h 31"/>
                            <a:gd name="T4" fmla="*/ 2 w 38"/>
                            <a:gd name="T5" fmla="*/ 1 h 31"/>
                            <a:gd name="T6" fmla="*/ 0 w 38"/>
                            <a:gd name="T7" fmla="*/ 0 h 31"/>
                            <a:gd name="T8" fmla="*/ 2 w 38"/>
                            <a:gd name="T9" fmla="*/ 1 h 31"/>
                            <a:gd name="T10" fmla="*/ 0 w 38"/>
                            <a:gd name="T11" fmla="*/ 1 h 31"/>
                            <a:gd name="T12" fmla="*/ 1 w 38"/>
                            <a:gd name="T13" fmla="*/ 2 h 31"/>
                            <a:gd name="T14" fmla="*/ 0 w 38"/>
                            <a:gd name="T15" fmla="*/ 2 h 31"/>
                            <a:gd name="T16" fmla="*/ 2 w 38"/>
                            <a:gd name="T17" fmla="*/ 2 h 31"/>
                            <a:gd name="T18" fmla="*/ 2 w 38"/>
                            <a:gd name="T19" fmla="*/ 3 h 31"/>
                            <a:gd name="T20" fmla="*/ 2 w 38"/>
                            <a:gd name="T21" fmla="*/ 2 h 31"/>
                            <a:gd name="T22" fmla="*/ 2 w 38"/>
                            <a:gd name="T23" fmla="*/ 3 h 31"/>
                            <a:gd name="T24" fmla="*/ 3 w 38"/>
                            <a:gd name="T25" fmla="*/ 2 h 31"/>
                            <a:gd name="T26" fmla="*/ 3 w 38"/>
                            <a:gd name="T27" fmla="*/ 3 h 31"/>
                            <a:gd name="T28" fmla="*/ 3 w 38"/>
                            <a:gd name="T29" fmla="*/ 2 h 31"/>
                            <a:gd name="T30" fmla="*/ 4 w 38"/>
                            <a:gd name="T31" fmla="*/ 3 h 31"/>
                            <a:gd name="T32" fmla="*/ 4 w 38"/>
                            <a:gd name="T33" fmla="*/ 2 h 31"/>
                            <a:gd name="T34" fmla="*/ 5 w 38"/>
                            <a:gd name="T35" fmla="*/ 2 h 31"/>
                            <a:gd name="T36" fmla="*/ 4 w 38"/>
                            <a:gd name="T37" fmla="*/ 1 h 31"/>
                            <a:gd name="T38" fmla="*/ 5 w 38"/>
                            <a:gd name="T39" fmla="*/ 1 h 31"/>
                            <a:gd name="T40" fmla="*/ 4 w 38"/>
                            <a:gd name="T41" fmla="*/ 1 h 31"/>
                            <a:gd name="T42" fmla="*/ 5 w 38"/>
                            <a:gd name="T43" fmla="*/ 0 h 31"/>
                            <a:gd name="T44" fmla="*/ 3 w 38"/>
                            <a:gd name="T45" fmla="*/ 0 h 31"/>
                            <a:gd name="T46" fmla="*/ 4 w 38"/>
                            <a:gd name="T47" fmla="*/ 0 h 31"/>
                            <a:gd name="T48" fmla="*/ 3 w 38"/>
                            <a:gd name="T49" fmla="*/ 1 h 31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38" h="31">
                              <a:moveTo>
                                <a:pt x="19" y="8"/>
                              </a:moveTo>
                              <a:lnTo>
                                <a:pt x="14" y="3"/>
                              </a:lnTo>
                              <a:lnTo>
                                <a:pt x="12" y="8"/>
                              </a:lnTo>
                              <a:lnTo>
                                <a:pt x="0" y="3"/>
                              </a:lnTo>
                              <a:lnTo>
                                <a:pt x="9" y="10"/>
                              </a:lnTo>
                              <a:lnTo>
                                <a:pt x="0" y="12"/>
                              </a:lnTo>
                              <a:lnTo>
                                <a:pt x="7" y="17"/>
                              </a:lnTo>
                              <a:lnTo>
                                <a:pt x="0" y="20"/>
                              </a:lnTo>
                              <a:lnTo>
                                <a:pt x="10" y="19"/>
                              </a:lnTo>
                              <a:lnTo>
                                <a:pt x="9" y="26"/>
                              </a:lnTo>
                              <a:lnTo>
                                <a:pt x="14" y="22"/>
                              </a:lnTo>
                              <a:lnTo>
                                <a:pt x="16" y="31"/>
                              </a:lnTo>
                              <a:lnTo>
                                <a:pt x="19" y="20"/>
                              </a:lnTo>
                              <a:lnTo>
                                <a:pt x="23" y="27"/>
                              </a:lnTo>
                              <a:lnTo>
                                <a:pt x="24" y="20"/>
                              </a:lnTo>
                              <a:lnTo>
                                <a:pt x="31" y="26"/>
                              </a:lnTo>
                              <a:lnTo>
                                <a:pt x="29" y="19"/>
                              </a:lnTo>
                              <a:lnTo>
                                <a:pt x="38" y="19"/>
                              </a:lnTo>
                              <a:lnTo>
                                <a:pt x="31" y="15"/>
                              </a:lnTo>
                              <a:lnTo>
                                <a:pt x="36" y="12"/>
                              </a:lnTo>
                              <a:lnTo>
                                <a:pt x="29" y="10"/>
                              </a:lnTo>
                              <a:lnTo>
                                <a:pt x="33" y="7"/>
                              </a:lnTo>
                              <a:lnTo>
                                <a:pt x="24" y="7"/>
                              </a:lnTo>
                              <a:lnTo>
                                <a:pt x="26" y="0"/>
                              </a:lnTo>
                              <a:lnTo>
                                <a:pt x="19" y="8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76" name="Freeform 97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79" y="2727"/>
                          <a:ext cx="15" cy="12"/>
                        </a:xfrm>
                        <a:custGeom>
                          <a:avLst/>
                          <a:gdLst>
                            <a:gd name="T0" fmla="*/ 1 w 31"/>
                            <a:gd name="T1" fmla="*/ 1 h 24"/>
                            <a:gd name="T2" fmla="*/ 1 w 31"/>
                            <a:gd name="T3" fmla="*/ 1 h 24"/>
                            <a:gd name="T4" fmla="*/ 1 w 31"/>
                            <a:gd name="T5" fmla="*/ 1 h 24"/>
                            <a:gd name="T6" fmla="*/ 0 w 31"/>
                            <a:gd name="T7" fmla="*/ 1 h 24"/>
                            <a:gd name="T8" fmla="*/ 0 w 31"/>
                            <a:gd name="T9" fmla="*/ 2 h 24"/>
                            <a:gd name="T10" fmla="*/ 0 w 31"/>
                            <a:gd name="T11" fmla="*/ 2 h 24"/>
                            <a:gd name="T12" fmla="*/ 0 w 31"/>
                            <a:gd name="T13" fmla="*/ 2 h 24"/>
                            <a:gd name="T14" fmla="*/ 0 w 31"/>
                            <a:gd name="T15" fmla="*/ 2 h 24"/>
                            <a:gd name="T16" fmla="*/ 1 w 31"/>
                            <a:gd name="T17" fmla="*/ 2 h 24"/>
                            <a:gd name="T18" fmla="*/ 0 w 31"/>
                            <a:gd name="T19" fmla="*/ 3 h 24"/>
                            <a:gd name="T20" fmla="*/ 1 w 31"/>
                            <a:gd name="T21" fmla="*/ 3 h 24"/>
                            <a:gd name="T22" fmla="*/ 1 w 31"/>
                            <a:gd name="T23" fmla="*/ 3 h 24"/>
                            <a:gd name="T24" fmla="*/ 1 w 31"/>
                            <a:gd name="T25" fmla="*/ 3 h 24"/>
                            <a:gd name="T26" fmla="*/ 2 w 31"/>
                            <a:gd name="T27" fmla="*/ 3 h 24"/>
                            <a:gd name="T28" fmla="*/ 2 w 31"/>
                            <a:gd name="T29" fmla="*/ 2 h 24"/>
                            <a:gd name="T30" fmla="*/ 3 w 31"/>
                            <a:gd name="T31" fmla="*/ 3 h 24"/>
                            <a:gd name="T32" fmla="*/ 3 w 31"/>
                            <a:gd name="T33" fmla="*/ 2 h 24"/>
                            <a:gd name="T34" fmla="*/ 3 w 31"/>
                            <a:gd name="T35" fmla="*/ 2 h 24"/>
                            <a:gd name="T36" fmla="*/ 3 w 31"/>
                            <a:gd name="T37" fmla="*/ 2 h 24"/>
                            <a:gd name="T38" fmla="*/ 3 w 31"/>
                            <a:gd name="T39" fmla="*/ 2 h 24"/>
                            <a:gd name="T40" fmla="*/ 3 w 31"/>
                            <a:gd name="T41" fmla="*/ 2 h 24"/>
                            <a:gd name="T42" fmla="*/ 3 w 31"/>
                            <a:gd name="T43" fmla="*/ 1 h 24"/>
                            <a:gd name="T44" fmla="*/ 2 w 31"/>
                            <a:gd name="T45" fmla="*/ 1 h 24"/>
                            <a:gd name="T46" fmla="*/ 2 w 31"/>
                            <a:gd name="T47" fmla="*/ 0 h 24"/>
                            <a:gd name="T48" fmla="*/ 1 w 31"/>
                            <a:gd name="T49" fmla="*/ 1 h 2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31" h="24">
                              <a:moveTo>
                                <a:pt x="15" y="7"/>
                              </a:moveTo>
                              <a:lnTo>
                                <a:pt x="12" y="4"/>
                              </a:lnTo>
                              <a:lnTo>
                                <a:pt x="10" y="7"/>
                              </a:lnTo>
                              <a:lnTo>
                                <a:pt x="0" y="4"/>
                              </a:lnTo>
                              <a:lnTo>
                                <a:pt x="6" y="9"/>
                              </a:lnTo>
                              <a:lnTo>
                                <a:pt x="0" y="10"/>
                              </a:lnTo>
                              <a:lnTo>
                                <a:pt x="5" y="14"/>
                              </a:lnTo>
                              <a:lnTo>
                                <a:pt x="0" y="16"/>
                              </a:lnTo>
                              <a:lnTo>
                                <a:pt x="8" y="16"/>
                              </a:lnTo>
                              <a:lnTo>
                                <a:pt x="6" y="19"/>
                              </a:lnTo>
                              <a:lnTo>
                                <a:pt x="10" y="17"/>
                              </a:lnTo>
                              <a:lnTo>
                                <a:pt x="12" y="24"/>
                              </a:lnTo>
                              <a:lnTo>
                                <a:pt x="15" y="17"/>
                              </a:lnTo>
                              <a:lnTo>
                                <a:pt x="19" y="23"/>
                              </a:lnTo>
                              <a:lnTo>
                                <a:pt x="20" y="16"/>
                              </a:lnTo>
                              <a:lnTo>
                                <a:pt x="25" y="21"/>
                              </a:lnTo>
                              <a:lnTo>
                                <a:pt x="24" y="14"/>
                              </a:lnTo>
                              <a:lnTo>
                                <a:pt x="31" y="16"/>
                              </a:lnTo>
                              <a:lnTo>
                                <a:pt x="25" y="12"/>
                              </a:lnTo>
                              <a:lnTo>
                                <a:pt x="29" y="9"/>
                              </a:lnTo>
                              <a:lnTo>
                                <a:pt x="24" y="9"/>
                              </a:lnTo>
                              <a:lnTo>
                                <a:pt x="25" y="5"/>
                              </a:lnTo>
                              <a:lnTo>
                                <a:pt x="20" y="5"/>
                              </a:lnTo>
                              <a:lnTo>
                                <a:pt x="20" y="0"/>
                              </a:lnTo>
                              <a:lnTo>
                                <a:pt x="15" y="7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77" name="Freeform 97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81" y="2727"/>
                          <a:ext cx="12" cy="11"/>
                        </a:xfrm>
                        <a:custGeom>
                          <a:avLst/>
                          <a:gdLst>
                            <a:gd name="T0" fmla="*/ 2 w 24"/>
                            <a:gd name="T1" fmla="*/ 1 h 21"/>
                            <a:gd name="T2" fmla="*/ 2 w 24"/>
                            <a:gd name="T3" fmla="*/ 1 h 21"/>
                            <a:gd name="T4" fmla="*/ 2 w 24"/>
                            <a:gd name="T5" fmla="*/ 1 h 21"/>
                            <a:gd name="T6" fmla="*/ 0 w 24"/>
                            <a:gd name="T7" fmla="*/ 1 h 21"/>
                            <a:gd name="T8" fmla="*/ 1 w 24"/>
                            <a:gd name="T9" fmla="*/ 1 h 21"/>
                            <a:gd name="T10" fmla="*/ 0 w 24"/>
                            <a:gd name="T11" fmla="*/ 1 h 21"/>
                            <a:gd name="T12" fmla="*/ 1 w 24"/>
                            <a:gd name="T13" fmla="*/ 2 h 21"/>
                            <a:gd name="T14" fmla="*/ 0 w 24"/>
                            <a:gd name="T15" fmla="*/ 2 h 21"/>
                            <a:gd name="T16" fmla="*/ 1 w 24"/>
                            <a:gd name="T17" fmla="*/ 2 h 21"/>
                            <a:gd name="T18" fmla="*/ 1 w 24"/>
                            <a:gd name="T19" fmla="*/ 3 h 21"/>
                            <a:gd name="T20" fmla="*/ 2 w 24"/>
                            <a:gd name="T21" fmla="*/ 2 h 21"/>
                            <a:gd name="T22" fmla="*/ 2 w 24"/>
                            <a:gd name="T23" fmla="*/ 3 h 21"/>
                            <a:gd name="T24" fmla="*/ 2 w 24"/>
                            <a:gd name="T25" fmla="*/ 2 h 21"/>
                            <a:gd name="T26" fmla="*/ 2 w 24"/>
                            <a:gd name="T27" fmla="*/ 3 h 21"/>
                            <a:gd name="T28" fmla="*/ 2 w 24"/>
                            <a:gd name="T29" fmla="*/ 2 h 21"/>
                            <a:gd name="T30" fmla="*/ 3 w 24"/>
                            <a:gd name="T31" fmla="*/ 3 h 21"/>
                            <a:gd name="T32" fmla="*/ 3 w 24"/>
                            <a:gd name="T33" fmla="*/ 2 h 21"/>
                            <a:gd name="T34" fmla="*/ 3 w 24"/>
                            <a:gd name="T35" fmla="*/ 2 h 21"/>
                            <a:gd name="T36" fmla="*/ 3 w 24"/>
                            <a:gd name="T37" fmla="*/ 2 h 21"/>
                            <a:gd name="T38" fmla="*/ 3 w 24"/>
                            <a:gd name="T39" fmla="*/ 1 h 21"/>
                            <a:gd name="T40" fmla="*/ 3 w 24"/>
                            <a:gd name="T41" fmla="*/ 1 h 21"/>
                            <a:gd name="T42" fmla="*/ 3 w 24"/>
                            <a:gd name="T43" fmla="*/ 1 h 21"/>
                            <a:gd name="T44" fmla="*/ 2 w 24"/>
                            <a:gd name="T45" fmla="*/ 1 h 21"/>
                            <a:gd name="T46" fmla="*/ 2 w 24"/>
                            <a:gd name="T47" fmla="*/ 0 h 21"/>
                            <a:gd name="T48" fmla="*/ 2 w 24"/>
                            <a:gd name="T49" fmla="*/ 1 h 21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4" h="21">
                              <a:moveTo>
                                <a:pt x="12" y="5"/>
                              </a:moveTo>
                              <a:lnTo>
                                <a:pt x="9" y="2"/>
                              </a:lnTo>
                              <a:lnTo>
                                <a:pt x="9" y="5"/>
                              </a:lnTo>
                              <a:lnTo>
                                <a:pt x="0" y="2"/>
                              </a:lnTo>
                              <a:lnTo>
                                <a:pt x="5" y="7"/>
                              </a:lnTo>
                              <a:lnTo>
                                <a:pt x="0" y="8"/>
                              </a:lnTo>
                              <a:lnTo>
                                <a:pt x="3" y="10"/>
                              </a:lnTo>
                              <a:lnTo>
                                <a:pt x="0" y="14"/>
                              </a:lnTo>
                              <a:lnTo>
                                <a:pt x="7" y="14"/>
                              </a:lnTo>
                              <a:lnTo>
                                <a:pt x="5" y="17"/>
                              </a:lnTo>
                              <a:lnTo>
                                <a:pt x="9" y="15"/>
                              </a:lnTo>
                              <a:lnTo>
                                <a:pt x="9" y="21"/>
                              </a:lnTo>
                              <a:lnTo>
                                <a:pt x="12" y="14"/>
                              </a:lnTo>
                              <a:lnTo>
                                <a:pt x="16" y="19"/>
                              </a:lnTo>
                              <a:lnTo>
                                <a:pt x="16" y="14"/>
                              </a:lnTo>
                              <a:lnTo>
                                <a:pt x="21" y="17"/>
                              </a:lnTo>
                              <a:lnTo>
                                <a:pt x="19" y="12"/>
                              </a:lnTo>
                              <a:lnTo>
                                <a:pt x="24" y="12"/>
                              </a:lnTo>
                              <a:lnTo>
                                <a:pt x="19" y="10"/>
                              </a:lnTo>
                              <a:lnTo>
                                <a:pt x="24" y="7"/>
                              </a:lnTo>
                              <a:lnTo>
                                <a:pt x="19" y="7"/>
                              </a:lnTo>
                              <a:lnTo>
                                <a:pt x="21" y="3"/>
                              </a:lnTo>
                              <a:lnTo>
                                <a:pt x="16" y="5"/>
                              </a:lnTo>
                              <a:lnTo>
                                <a:pt x="16" y="0"/>
                              </a:lnTo>
                              <a:lnTo>
                                <a:pt x="12" y="5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78" name="Freeform 97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82" y="2729"/>
                          <a:ext cx="9" cy="7"/>
                        </a:xfrm>
                        <a:custGeom>
                          <a:avLst/>
                          <a:gdLst>
                            <a:gd name="T0" fmla="*/ 2 w 18"/>
                            <a:gd name="T1" fmla="*/ 1 h 14"/>
                            <a:gd name="T2" fmla="*/ 1 w 18"/>
                            <a:gd name="T3" fmla="*/ 1 h 14"/>
                            <a:gd name="T4" fmla="*/ 1 w 18"/>
                            <a:gd name="T5" fmla="*/ 1 h 14"/>
                            <a:gd name="T6" fmla="*/ 0 w 18"/>
                            <a:gd name="T7" fmla="*/ 1 h 14"/>
                            <a:gd name="T8" fmla="*/ 1 w 18"/>
                            <a:gd name="T9" fmla="*/ 1 h 14"/>
                            <a:gd name="T10" fmla="*/ 0 w 18"/>
                            <a:gd name="T11" fmla="*/ 1 h 14"/>
                            <a:gd name="T12" fmla="*/ 1 w 18"/>
                            <a:gd name="T13" fmla="*/ 1 h 14"/>
                            <a:gd name="T14" fmla="*/ 0 w 18"/>
                            <a:gd name="T15" fmla="*/ 2 h 14"/>
                            <a:gd name="T16" fmla="*/ 1 w 18"/>
                            <a:gd name="T17" fmla="*/ 2 h 14"/>
                            <a:gd name="T18" fmla="*/ 1 w 18"/>
                            <a:gd name="T19" fmla="*/ 2 h 14"/>
                            <a:gd name="T20" fmla="*/ 1 w 18"/>
                            <a:gd name="T21" fmla="*/ 2 h 14"/>
                            <a:gd name="T22" fmla="*/ 1 w 18"/>
                            <a:gd name="T23" fmla="*/ 2 h 14"/>
                            <a:gd name="T24" fmla="*/ 2 w 18"/>
                            <a:gd name="T25" fmla="*/ 2 h 14"/>
                            <a:gd name="T26" fmla="*/ 2 w 18"/>
                            <a:gd name="T27" fmla="*/ 2 h 14"/>
                            <a:gd name="T28" fmla="*/ 2 w 18"/>
                            <a:gd name="T29" fmla="*/ 2 h 14"/>
                            <a:gd name="T30" fmla="*/ 2 w 18"/>
                            <a:gd name="T31" fmla="*/ 2 h 14"/>
                            <a:gd name="T32" fmla="*/ 2 w 18"/>
                            <a:gd name="T33" fmla="*/ 2 h 14"/>
                            <a:gd name="T34" fmla="*/ 3 w 18"/>
                            <a:gd name="T35" fmla="*/ 2 h 14"/>
                            <a:gd name="T36" fmla="*/ 2 w 18"/>
                            <a:gd name="T37" fmla="*/ 1 h 14"/>
                            <a:gd name="T38" fmla="*/ 3 w 18"/>
                            <a:gd name="T39" fmla="*/ 1 h 14"/>
                            <a:gd name="T40" fmla="*/ 2 w 18"/>
                            <a:gd name="T41" fmla="*/ 1 h 14"/>
                            <a:gd name="T42" fmla="*/ 2 w 18"/>
                            <a:gd name="T43" fmla="*/ 1 h 14"/>
                            <a:gd name="T44" fmla="*/ 2 w 18"/>
                            <a:gd name="T45" fmla="*/ 1 h 14"/>
                            <a:gd name="T46" fmla="*/ 2 w 18"/>
                            <a:gd name="T47" fmla="*/ 0 h 14"/>
                            <a:gd name="T48" fmla="*/ 2 w 18"/>
                            <a:gd name="T49" fmla="*/ 1 h 1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8" h="14">
                              <a:moveTo>
                                <a:pt x="9" y="4"/>
                              </a:moveTo>
                              <a:lnTo>
                                <a:pt x="7" y="2"/>
                              </a:lnTo>
                              <a:lnTo>
                                <a:pt x="6" y="4"/>
                              </a:lnTo>
                              <a:lnTo>
                                <a:pt x="0" y="2"/>
                              </a:lnTo>
                              <a:lnTo>
                                <a:pt x="4" y="5"/>
                              </a:lnTo>
                              <a:lnTo>
                                <a:pt x="0" y="5"/>
                              </a:lnTo>
                              <a:lnTo>
                                <a:pt x="4" y="7"/>
                              </a:lnTo>
                              <a:lnTo>
                                <a:pt x="0" y="9"/>
                              </a:lnTo>
                              <a:lnTo>
                                <a:pt x="6" y="9"/>
                              </a:lnTo>
                              <a:lnTo>
                                <a:pt x="4" y="11"/>
                              </a:lnTo>
                              <a:lnTo>
                                <a:pt x="7" y="11"/>
                              </a:lnTo>
                              <a:lnTo>
                                <a:pt x="7" y="14"/>
                              </a:lnTo>
                              <a:lnTo>
                                <a:pt x="9" y="9"/>
                              </a:lnTo>
                              <a:lnTo>
                                <a:pt x="11" y="12"/>
                              </a:lnTo>
                              <a:lnTo>
                                <a:pt x="11" y="9"/>
                              </a:lnTo>
                              <a:lnTo>
                                <a:pt x="14" y="12"/>
                              </a:lnTo>
                              <a:lnTo>
                                <a:pt x="14" y="9"/>
                              </a:lnTo>
                              <a:lnTo>
                                <a:pt x="18" y="9"/>
                              </a:lnTo>
                              <a:lnTo>
                                <a:pt x="14" y="7"/>
                              </a:lnTo>
                              <a:lnTo>
                                <a:pt x="18" y="5"/>
                              </a:lnTo>
                              <a:lnTo>
                                <a:pt x="14" y="5"/>
                              </a:lnTo>
                              <a:lnTo>
                                <a:pt x="14" y="4"/>
                              </a:lnTo>
                              <a:lnTo>
                                <a:pt x="13" y="4"/>
                              </a:lnTo>
                              <a:lnTo>
                                <a:pt x="13" y="0"/>
                              </a:lnTo>
                              <a:lnTo>
                                <a:pt x="9" y="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79" name="Freeform 97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84" y="2730"/>
                          <a:ext cx="5" cy="5"/>
                        </a:xfrm>
                        <a:custGeom>
                          <a:avLst/>
                          <a:gdLst>
                            <a:gd name="T0" fmla="*/ 1 w 10"/>
                            <a:gd name="T1" fmla="*/ 1 h 10"/>
                            <a:gd name="T2" fmla="*/ 1 w 10"/>
                            <a:gd name="T3" fmla="*/ 1 h 10"/>
                            <a:gd name="T4" fmla="*/ 1 w 10"/>
                            <a:gd name="T5" fmla="*/ 1 h 10"/>
                            <a:gd name="T6" fmla="*/ 0 w 10"/>
                            <a:gd name="T7" fmla="*/ 1 h 10"/>
                            <a:gd name="T8" fmla="*/ 1 w 10"/>
                            <a:gd name="T9" fmla="*/ 1 h 10"/>
                            <a:gd name="T10" fmla="*/ 0 w 10"/>
                            <a:gd name="T11" fmla="*/ 1 h 10"/>
                            <a:gd name="T12" fmla="*/ 1 w 10"/>
                            <a:gd name="T13" fmla="*/ 1 h 10"/>
                            <a:gd name="T14" fmla="*/ 0 w 10"/>
                            <a:gd name="T15" fmla="*/ 1 h 10"/>
                            <a:gd name="T16" fmla="*/ 1 w 10"/>
                            <a:gd name="T17" fmla="*/ 1 h 10"/>
                            <a:gd name="T18" fmla="*/ 1 w 10"/>
                            <a:gd name="T19" fmla="*/ 2 h 10"/>
                            <a:gd name="T20" fmla="*/ 1 w 10"/>
                            <a:gd name="T21" fmla="*/ 1 h 10"/>
                            <a:gd name="T22" fmla="*/ 1 w 10"/>
                            <a:gd name="T23" fmla="*/ 2 h 10"/>
                            <a:gd name="T24" fmla="*/ 1 w 10"/>
                            <a:gd name="T25" fmla="*/ 1 h 10"/>
                            <a:gd name="T26" fmla="*/ 1 w 10"/>
                            <a:gd name="T27" fmla="*/ 2 h 10"/>
                            <a:gd name="T28" fmla="*/ 1 w 10"/>
                            <a:gd name="T29" fmla="*/ 1 h 10"/>
                            <a:gd name="T30" fmla="*/ 2 w 10"/>
                            <a:gd name="T31" fmla="*/ 2 h 10"/>
                            <a:gd name="T32" fmla="*/ 2 w 10"/>
                            <a:gd name="T33" fmla="*/ 1 h 10"/>
                            <a:gd name="T34" fmla="*/ 2 w 10"/>
                            <a:gd name="T35" fmla="*/ 1 h 10"/>
                            <a:gd name="T36" fmla="*/ 2 w 10"/>
                            <a:gd name="T37" fmla="*/ 1 h 10"/>
                            <a:gd name="T38" fmla="*/ 2 w 10"/>
                            <a:gd name="T39" fmla="*/ 1 h 10"/>
                            <a:gd name="T40" fmla="*/ 2 w 10"/>
                            <a:gd name="T41" fmla="*/ 1 h 10"/>
                            <a:gd name="T42" fmla="*/ 2 w 10"/>
                            <a:gd name="T43" fmla="*/ 1 h 10"/>
                            <a:gd name="T44" fmla="*/ 1 w 10"/>
                            <a:gd name="T45" fmla="*/ 1 h 10"/>
                            <a:gd name="T46" fmla="*/ 1 w 10"/>
                            <a:gd name="T47" fmla="*/ 0 h 10"/>
                            <a:gd name="T48" fmla="*/ 1 w 10"/>
                            <a:gd name="T49" fmla="*/ 1 h 1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0" h="10">
                              <a:moveTo>
                                <a:pt x="5" y="3"/>
                              </a:moveTo>
                              <a:lnTo>
                                <a:pt x="3" y="2"/>
                              </a:lnTo>
                              <a:lnTo>
                                <a:pt x="3" y="3"/>
                              </a:lnTo>
                              <a:lnTo>
                                <a:pt x="0" y="2"/>
                              </a:lnTo>
                              <a:lnTo>
                                <a:pt x="2" y="3"/>
                              </a:lnTo>
                              <a:lnTo>
                                <a:pt x="0" y="3"/>
                              </a:lnTo>
                              <a:lnTo>
                                <a:pt x="2" y="5"/>
                              </a:lnTo>
                              <a:lnTo>
                                <a:pt x="0" y="7"/>
                              </a:lnTo>
                              <a:lnTo>
                                <a:pt x="3" y="7"/>
                              </a:lnTo>
                              <a:lnTo>
                                <a:pt x="2" y="9"/>
                              </a:lnTo>
                              <a:lnTo>
                                <a:pt x="3" y="7"/>
                              </a:lnTo>
                              <a:lnTo>
                                <a:pt x="3" y="10"/>
                              </a:lnTo>
                              <a:lnTo>
                                <a:pt x="5" y="7"/>
                              </a:lnTo>
                              <a:lnTo>
                                <a:pt x="7" y="9"/>
                              </a:lnTo>
                              <a:lnTo>
                                <a:pt x="7" y="7"/>
                              </a:lnTo>
                              <a:lnTo>
                                <a:pt x="9" y="9"/>
                              </a:lnTo>
                              <a:lnTo>
                                <a:pt x="9" y="7"/>
                              </a:lnTo>
                              <a:lnTo>
                                <a:pt x="10" y="7"/>
                              </a:lnTo>
                              <a:lnTo>
                                <a:pt x="9" y="5"/>
                              </a:lnTo>
                              <a:lnTo>
                                <a:pt x="10" y="3"/>
                              </a:lnTo>
                              <a:lnTo>
                                <a:pt x="9" y="3"/>
                              </a:lnTo>
                              <a:lnTo>
                                <a:pt x="9" y="2"/>
                              </a:lnTo>
                              <a:lnTo>
                                <a:pt x="7" y="2"/>
                              </a:lnTo>
                              <a:lnTo>
                                <a:pt x="7" y="0"/>
                              </a:lnTo>
                              <a:lnTo>
                                <a:pt x="5" y="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80" name="Freeform 97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86" y="2732"/>
                          <a:ext cx="1" cy="1"/>
                        </a:xfrm>
                        <a:custGeom>
                          <a:avLst/>
                          <a:gdLst>
                            <a:gd name="T0" fmla="*/ 0 w 4"/>
                            <a:gd name="T1" fmla="*/ 0 h 4"/>
                            <a:gd name="T2" fmla="*/ 0 w 4"/>
                            <a:gd name="T3" fmla="*/ 0 h 4"/>
                            <a:gd name="T4" fmla="*/ 0 w 4"/>
                            <a:gd name="T5" fmla="*/ 0 h 4"/>
                            <a:gd name="T6" fmla="*/ 0 w 4"/>
                            <a:gd name="T7" fmla="*/ 0 h 4"/>
                            <a:gd name="T8" fmla="*/ 0 w 4"/>
                            <a:gd name="T9" fmla="*/ 0 h 4"/>
                            <a:gd name="T10" fmla="*/ 0 w 4"/>
                            <a:gd name="T11" fmla="*/ 0 h 4"/>
                            <a:gd name="T12" fmla="*/ 0 w 4"/>
                            <a:gd name="T13" fmla="*/ 0 h 4"/>
                            <a:gd name="T14" fmla="*/ 0 w 4"/>
                            <a:gd name="T15" fmla="*/ 0 h 4"/>
                            <a:gd name="T16" fmla="*/ 0 w 4"/>
                            <a:gd name="T17" fmla="*/ 0 h 4"/>
                            <a:gd name="T18" fmla="*/ 0 w 4"/>
                            <a:gd name="T19" fmla="*/ 0 h 4"/>
                            <a:gd name="T20" fmla="*/ 0 w 4"/>
                            <a:gd name="T21" fmla="*/ 0 h 4"/>
                            <a:gd name="T22" fmla="*/ 0 w 4"/>
                            <a:gd name="T23" fmla="*/ 0 h 4"/>
                            <a:gd name="T24" fmla="*/ 0 w 4"/>
                            <a:gd name="T25" fmla="*/ 0 h 4"/>
                            <a:gd name="T26" fmla="*/ 0 w 4"/>
                            <a:gd name="T27" fmla="*/ 0 h 4"/>
                            <a:gd name="T28" fmla="*/ 0 w 4"/>
                            <a:gd name="T29" fmla="*/ 0 h 4"/>
                            <a:gd name="T30" fmla="*/ 0 w 4"/>
                            <a:gd name="T31" fmla="*/ 0 h 4"/>
                            <a:gd name="T32" fmla="*/ 0 w 4"/>
                            <a:gd name="T33" fmla="*/ 0 h 4"/>
                            <a:gd name="T34" fmla="*/ 0 w 4"/>
                            <a:gd name="T35" fmla="*/ 0 h 4"/>
                            <a:gd name="T36" fmla="*/ 0 w 4"/>
                            <a:gd name="T37" fmla="*/ 0 h 4"/>
                            <a:gd name="T38" fmla="*/ 0 w 4"/>
                            <a:gd name="T39" fmla="*/ 0 h 4"/>
                            <a:gd name="T40" fmla="*/ 0 w 4"/>
                            <a:gd name="T41" fmla="*/ 0 h 4"/>
                            <a:gd name="T42" fmla="*/ 0 w 4"/>
                            <a:gd name="T43" fmla="*/ 0 h 4"/>
                            <a:gd name="T44" fmla="*/ 0 w 4"/>
                            <a:gd name="T45" fmla="*/ 0 h 4"/>
                            <a:gd name="T46" fmla="*/ 0 w 4"/>
                            <a:gd name="T47" fmla="*/ 0 h 4"/>
                            <a:gd name="T48" fmla="*/ 0 w 4"/>
                            <a:gd name="T49" fmla="*/ 0 h 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4" h="4">
                              <a:moveTo>
                                <a:pt x="2" y="2"/>
                              </a:moveTo>
                              <a:lnTo>
                                <a:pt x="2" y="0"/>
                              </a:lnTo>
                              <a:lnTo>
                                <a:pt x="2" y="2"/>
                              </a:lnTo>
                              <a:lnTo>
                                <a:pt x="0" y="0"/>
                              </a:lnTo>
                              <a:lnTo>
                                <a:pt x="0" y="2"/>
                              </a:lnTo>
                              <a:lnTo>
                                <a:pt x="2" y="2"/>
                              </a:lnTo>
                              <a:lnTo>
                                <a:pt x="0" y="4"/>
                              </a:lnTo>
                              <a:lnTo>
                                <a:pt x="2" y="2"/>
                              </a:lnTo>
                              <a:lnTo>
                                <a:pt x="2" y="4"/>
                              </a:lnTo>
                              <a:lnTo>
                                <a:pt x="2" y="2"/>
                              </a:lnTo>
                              <a:lnTo>
                                <a:pt x="2" y="4"/>
                              </a:lnTo>
                              <a:lnTo>
                                <a:pt x="2" y="2"/>
                              </a:lnTo>
                              <a:lnTo>
                                <a:pt x="4" y="4"/>
                              </a:lnTo>
                              <a:lnTo>
                                <a:pt x="4" y="2"/>
                              </a:lnTo>
                              <a:lnTo>
                                <a:pt x="4" y="0"/>
                              </a:lnTo>
                              <a:lnTo>
                                <a:pt x="2" y="0"/>
                              </a:lnTo>
                              <a:lnTo>
                                <a:pt x="2" y="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</p:grpSp>
                  <p:sp>
                    <p:nvSpPr>
                      <p:cNvPr id="940" name="Freeform 93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17" y="2681"/>
                        <a:ext cx="139" cy="103"/>
                      </a:xfrm>
                      <a:custGeom>
                        <a:avLst/>
                        <a:gdLst>
                          <a:gd name="T0" fmla="*/ 18 w 276"/>
                          <a:gd name="T1" fmla="*/ 6 h 207"/>
                          <a:gd name="T2" fmla="*/ 14 w 276"/>
                          <a:gd name="T3" fmla="*/ 2 h 207"/>
                          <a:gd name="T4" fmla="*/ 12 w 276"/>
                          <a:gd name="T5" fmla="*/ 7 h 207"/>
                          <a:gd name="T6" fmla="*/ 1 w 276"/>
                          <a:gd name="T7" fmla="*/ 2 h 207"/>
                          <a:gd name="T8" fmla="*/ 8 w 276"/>
                          <a:gd name="T9" fmla="*/ 9 h 207"/>
                          <a:gd name="T10" fmla="*/ 0 w 276"/>
                          <a:gd name="T11" fmla="*/ 10 h 207"/>
                          <a:gd name="T12" fmla="*/ 6 w 276"/>
                          <a:gd name="T13" fmla="*/ 14 h 207"/>
                          <a:gd name="T14" fmla="*/ 1 w 276"/>
                          <a:gd name="T15" fmla="*/ 17 h 207"/>
                          <a:gd name="T16" fmla="*/ 10 w 276"/>
                          <a:gd name="T17" fmla="*/ 16 h 207"/>
                          <a:gd name="T18" fmla="*/ 8 w 276"/>
                          <a:gd name="T19" fmla="*/ 21 h 207"/>
                          <a:gd name="T20" fmla="*/ 13 w 276"/>
                          <a:gd name="T21" fmla="*/ 18 h 207"/>
                          <a:gd name="T22" fmla="*/ 14 w 276"/>
                          <a:gd name="T23" fmla="*/ 25 h 207"/>
                          <a:gd name="T24" fmla="*/ 17 w 276"/>
                          <a:gd name="T25" fmla="*/ 17 h 207"/>
                          <a:gd name="T26" fmla="*/ 22 w 276"/>
                          <a:gd name="T27" fmla="*/ 23 h 207"/>
                          <a:gd name="T28" fmla="*/ 23 w 276"/>
                          <a:gd name="T29" fmla="*/ 17 h 207"/>
                          <a:gd name="T30" fmla="*/ 29 w 276"/>
                          <a:gd name="T31" fmla="*/ 21 h 207"/>
                          <a:gd name="T32" fmla="*/ 28 w 276"/>
                          <a:gd name="T33" fmla="*/ 15 h 207"/>
                          <a:gd name="T34" fmla="*/ 35 w 276"/>
                          <a:gd name="T35" fmla="*/ 15 h 207"/>
                          <a:gd name="T36" fmla="*/ 29 w 276"/>
                          <a:gd name="T37" fmla="*/ 12 h 207"/>
                          <a:gd name="T38" fmla="*/ 34 w 276"/>
                          <a:gd name="T39" fmla="*/ 9 h 207"/>
                          <a:gd name="T40" fmla="*/ 27 w 276"/>
                          <a:gd name="T41" fmla="*/ 8 h 207"/>
                          <a:gd name="T42" fmla="*/ 30 w 276"/>
                          <a:gd name="T43" fmla="*/ 5 h 207"/>
                          <a:gd name="T44" fmla="*/ 23 w 276"/>
                          <a:gd name="T45" fmla="*/ 6 h 207"/>
                          <a:gd name="T46" fmla="*/ 24 w 276"/>
                          <a:gd name="T47" fmla="*/ 0 h 207"/>
                          <a:gd name="T48" fmla="*/ 18 w 276"/>
                          <a:gd name="T49" fmla="*/ 6 h 20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76" h="207">
                            <a:moveTo>
                              <a:pt x="138" y="55"/>
                            </a:moveTo>
                            <a:lnTo>
                              <a:pt x="107" y="22"/>
                            </a:lnTo>
                            <a:lnTo>
                              <a:pt x="93" y="60"/>
                            </a:lnTo>
                            <a:lnTo>
                              <a:pt x="5" y="22"/>
                            </a:lnTo>
                            <a:lnTo>
                              <a:pt x="59" y="72"/>
                            </a:lnTo>
                            <a:lnTo>
                              <a:pt x="0" y="82"/>
                            </a:lnTo>
                            <a:lnTo>
                              <a:pt x="48" y="112"/>
                            </a:lnTo>
                            <a:lnTo>
                              <a:pt x="2" y="139"/>
                            </a:lnTo>
                            <a:lnTo>
                              <a:pt x="73" y="133"/>
                            </a:lnTo>
                            <a:lnTo>
                              <a:pt x="60" y="169"/>
                            </a:lnTo>
                            <a:lnTo>
                              <a:pt x="98" y="150"/>
                            </a:lnTo>
                            <a:lnTo>
                              <a:pt x="109" y="207"/>
                            </a:lnTo>
                            <a:lnTo>
                              <a:pt x="135" y="143"/>
                            </a:lnTo>
                            <a:lnTo>
                              <a:pt x="169" y="190"/>
                            </a:lnTo>
                            <a:lnTo>
                              <a:pt x="180" y="138"/>
                            </a:lnTo>
                            <a:lnTo>
                              <a:pt x="231" y="174"/>
                            </a:lnTo>
                            <a:lnTo>
                              <a:pt x="216" y="124"/>
                            </a:lnTo>
                            <a:lnTo>
                              <a:pt x="276" y="127"/>
                            </a:lnTo>
                            <a:lnTo>
                              <a:pt x="224" y="100"/>
                            </a:lnTo>
                            <a:lnTo>
                              <a:pt x="269" y="77"/>
                            </a:lnTo>
                            <a:lnTo>
                              <a:pt x="214" y="70"/>
                            </a:lnTo>
                            <a:lnTo>
                              <a:pt x="235" y="43"/>
                            </a:lnTo>
                            <a:lnTo>
                              <a:pt x="181" y="51"/>
                            </a:lnTo>
                            <a:lnTo>
                              <a:pt x="186" y="0"/>
                            </a:lnTo>
                            <a:lnTo>
                              <a:pt x="138" y="5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793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</p:grpSp>
                <p:grpSp>
                  <p:nvGrpSpPr>
                    <p:cNvPr id="853" name="Group 85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84" y="3552"/>
                      <a:ext cx="212" cy="145"/>
                      <a:chOff x="933" y="2676"/>
                      <a:chExt cx="138" cy="108"/>
                    </a:xfrm>
                  </p:grpSpPr>
                  <p:grpSp>
                    <p:nvGrpSpPr>
                      <p:cNvPr id="897" name="Group 89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933" y="2676"/>
                        <a:ext cx="138" cy="108"/>
                        <a:chOff x="933" y="2676"/>
                        <a:chExt cx="138" cy="108"/>
                      </a:xfrm>
                    </p:grpSpPr>
                    <p:sp>
                      <p:nvSpPr>
                        <p:cNvPr id="899" name="Freeform 89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33" y="2676"/>
                          <a:ext cx="138" cy="108"/>
                        </a:xfrm>
                        <a:custGeom>
                          <a:avLst/>
                          <a:gdLst>
                            <a:gd name="T0" fmla="*/ 18 w 276"/>
                            <a:gd name="T1" fmla="*/ 8 h 216"/>
                            <a:gd name="T2" fmla="*/ 14 w 276"/>
                            <a:gd name="T3" fmla="*/ 3 h 216"/>
                            <a:gd name="T4" fmla="*/ 12 w 276"/>
                            <a:gd name="T5" fmla="*/ 8 h 216"/>
                            <a:gd name="T6" fmla="*/ 1 w 276"/>
                            <a:gd name="T7" fmla="*/ 3 h 216"/>
                            <a:gd name="T8" fmla="*/ 8 w 276"/>
                            <a:gd name="T9" fmla="*/ 10 h 216"/>
                            <a:gd name="T10" fmla="*/ 0 w 276"/>
                            <a:gd name="T11" fmla="*/ 11 h 216"/>
                            <a:gd name="T12" fmla="*/ 7 w 276"/>
                            <a:gd name="T13" fmla="*/ 15 h 216"/>
                            <a:gd name="T14" fmla="*/ 1 w 276"/>
                            <a:gd name="T15" fmla="*/ 19 h 216"/>
                            <a:gd name="T16" fmla="*/ 10 w 276"/>
                            <a:gd name="T17" fmla="*/ 18 h 216"/>
                            <a:gd name="T18" fmla="*/ 8 w 276"/>
                            <a:gd name="T19" fmla="*/ 22 h 216"/>
                            <a:gd name="T20" fmla="*/ 13 w 276"/>
                            <a:gd name="T21" fmla="*/ 20 h 216"/>
                            <a:gd name="T22" fmla="*/ 14 w 276"/>
                            <a:gd name="T23" fmla="*/ 27 h 216"/>
                            <a:gd name="T24" fmla="*/ 17 w 276"/>
                            <a:gd name="T25" fmla="*/ 19 h 216"/>
                            <a:gd name="T26" fmla="*/ 22 w 276"/>
                            <a:gd name="T27" fmla="*/ 25 h 216"/>
                            <a:gd name="T28" fmla="*/ 23 w 276"/>
                            <a:gd name="T29" fmla="*/ 19 h 216"/>
                            <a:gd name="T30" fmla="*/ 29 w 276"/>
                            <a:gd name="T31" fmla="*/ 23 h 216"/>
                            <a:gd name="T32" fmla="*/ 27 w 276"/>
                            <a:gd name="T33" fmla="*/ 17 h 216"/>
                            <a:gd name="T34" fmla="*/ 35 w 276"/>
                            <a:gd name="T35" fmla="*/ 17 h 216"/>
                            <a:gd name="T36" fmla="*/ 29 w 276"/>
                            <a:gd name="T37" fmla="*/ 14 h 216"/>
                            <a:gd name="T38" fmla="*/ 34 w 276"/>
                            <a:gd name="T39" fmla="*/ 11 h 216"/>
                            <a:gd name="T40" fmla="*/ 27 w 276"/>
                            <a:gd name="T41" fmla="*/ 10 h 216"/>
                            <a:gd name="T42" fmla="*/ 30 w 276"/>
                            <a:gd name="T43" fmla="*/ 6 h 216"/>
                            <a:gd name="T44" fmla="*/ 23 w 276"/>
                            <a:gd name="T45" fmla="*/ 7 h 216"/>
                            <a:gd name="T46" fmla="*/ 24 w 276"/>
                            <a:gd name="T47" fmla="*/ 0 h 216"/>
                            <a:gd name="T48" fmla="*/ 18 w 276"/>
                            <a:gd name="T49" fmla="*/ 8 h 21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76" h="216">
                              <a:moveTo>
                                <a:pt x="138" y="59"/>
                              </a:moveTo>
                              <a:lnTo>
                                <a:pt x="107" y="22"/>
                              </a:lnTo>
                              <a:lnTo>
                                <a:pt x="93" y="64"/>
                              </a:lnTo>
                              <a:lnTo>
                                <a:pt x="5" y="22"/>
                              </a:lnTo>
                              <a:lnTo>
                                <a:pt x="59" y="76"/>
                              </a:lnTo>
                              <a:lnTo>
                                <a:pt x="0" y="86"/>
                              </a:lnTo>
                              <a:lnTo>
                                <a:pt x="49" y="117"/>
                              </a:lnTo>
                              <a:lnTo>
                                <a:pt x="2" y="145"/>
                              </a:lnTo>
                              <a:lnTo>
                                <a:pt x="73" y="140"/>
                              </a:lnTo>
                              <a:lnTo>
                                <a:pt x="61" y="176"/>
                              </a:lnTo>
                              <a:lnTo>
                                <a:pt x="99" y="155"/>
                              </a:lnTo>
                              <a:lnTo>
                                <a:pt x="109" y="216"/>
                              </a:lnTo>
                              <a:lnTo>
                                <a:pt x="135" y="148"/>
                              </a:lnTo>
                              <a:lnTo>
                                <a:pt x="169" y="197"/>
                              </a:lnTo>
                              <a:lnTo>
                                <a:pt x="180" y="145"/>
                              </a:lnTo>
                              <a:lnTo>
                                <a:pt x="232" y="181"/>
                              </a:lnTo>
                              <a:lnTo>
                                <a:pt x="216" y="129"/>
                              </a:lnTo>
                              <a:lnTo>
                                <a:pt x="276" y="133"/>
                              </a:lnTo>
                              <a:lnTo>
                                <a:pt x="225" y="105"/>
                              </a:lnTo>
                              <a:lnTo>
                                <a:pt x="270" y="81"/>
                              </a:lnTo>
                              <a:lnTo>
                                <a:pt x="214" y="73"/>
                              </a:lnTo>
                              <a:lnTo>
                                <a:pt x="235" y="45"/>
                              </a:lnTo>
                              <a:lnTo>
                                <a:pt x="182" y="54"/>
                              </a:lnTo>
                              <a:lnTo>
                                <a:pt x="187" y="0"/>
                              </a:lnTo>
                              <a:lnTo>
                                <a:pt x="138" y="5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00" name="Freeform 89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35" y="2679"/>
                          <a:ext cx="132" cy="103"/>
                        </a:xfrm>
                        <a:custGeom>
                          <a:avLst/>
                          <a:gdLst>
                            <a:gd name="T0" fmla="*/ 16 w 265"/>
                            <a:gd name="T1" fmla="*/ 7 h 206"/>
                            <a:gd name="T2" fmla="*/ 12 w 265"/>
                            <a:gd name="T3" fmla="*/ 3 h 206"/>
                            <a:gd name="T4" fmla="*/ 11 w 265"/>
                            <a:gd name="T5" fmla="*/ 8 h 206"/>
                            <a:gd name="T6" fmla="*/ 0 w 265"/>
                            <a:gd name="T7" fmla="*/ 3 h 206"/>
                            <a:gd name="T8" fmla="*/ 7 w 265"/>
                            <a:gd name="T9" fmla="*/ 10 h 206"/>
                            <a:gd name="T10" fmla="*/ 0 w 265"/>
                            <a:gd name="T11" fmla="*/ 11 h 206"/>
                            <a:gd name="T12" fmla="*/ 5 w 265"/>
                            <a:gd name="T13" fmla="*/ 14 h 206"/>
                            <a:gd name="T14" fmla="*/ 0 w 265"/>
                            <a:gd name="T15" fmla="*/ 18 h 206"/>
                            <a:gd name="T16" fmla="*/ 8 w 265"/>
                            <a:gd name="T17" fmla="*/ 17 h 206"/>
                            <a:gd name="T18" fmla="*/ 7 w 265"/>
                            <a:gd name="T19" fmla="*/ 21 h 206"/>
                            <a:gd name="T20" fmla="*/ 11 w 265"/>
                            <a:gd name="T21" fmla="*/ 19 h 206"/>
                            <a:gd name="T22" fmla="*/ 13 w 265"/>
                            <a:gd name="T23" fmla="*/ 26 h 206"/>
                            <a:gd name="T24" fmla="*/ 16 w 265"/>
                            <a:gd name="T25" fmla="*/ 18 h 206"/>
                            <a:gd name="T26" fmla="*/ 20 w 265"/>
                            <a:gd name="T27" fmla="*/ 24 h 206"/>
                            <a:gd name="T28" fmla="*/ 21 w 265"/>
                            <a:gd name="T29" fmla="*/ 18 h 206"/>
                            <a:gd name="T30" fmla="*/ 27 w 265"/>
                            <a:gd name="T31" fmla="*/ 22 h 206"/>
                            <a:gd name="T32" fmla="*/ 26 w 265"/>
                            <a:gd name="T33" fmla="*/ 16 h 206"/>
                            <a:gd name="T34" fmla="*/ 33 w 265"/>
                            <a:gd name="T35" fmla="*/ 16 h 206"/>
                            <a:gd name="T36" fmla="*/ 26 w 265"/>
                            <a:gd name="T37" fmla="*/ 13 h 206"/>
                            <a:gd name="T38" fmla="*/ 32 w 265"/>
                            <a:gd name="T39" fmla="*/ 10 h 206"/>
                            <a:gd name="T40" fmla="*/ 25 w 265"/>
                            <a:gd name="T41" fmla="*/ 9 h 206"/>
                            <a:gd name="T42" fmla="*/ 28 w 265"/>
                            <a:gd name="T43" fmla="*/ 6 h 206"/>
                            <a:gd name="T44" fmla="*/ 21 w 265"/>
                            <a:gd name="T45" fmla="*/ 7 h 206"/>
                            <a:gd name="T46" fmla="*/ 22 w 265"/>
                            <a:gd name="T47" fmla="*/ 0 h 206"/>
                            <a:gd name="T48" fmla="*/ 16 w 265"/>
                            <a:gd name="T49" fmla="*/ 7 h 20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65" h="206">
                              <a:moveTo>
                                <a:pt x="133" y="55"/>
                              </a:moveTo>
                              <a:lnTo>
                                <a:pt x="102" y="21"/>
                              </a:lnTo>
                              <a:lnTo>
                                <a:pt x="90" y="61"/>
                              </a:lnTo>
                              <a:lnTo>
                                <a:pt x="6" y="21"/>
                              </a:lnTo>
                              <a:lnTo>
                                <a:pt x="57" y="73"/>
                              </a:lnTo>
                              <a:lnTo>
                                <a:pt x="0" y="83"/>
                              </a:lnTo>
                              <a:lnTo>
                                <a:pt x="47" y="112"/>
                              </a:lnTo>
                              <a:lnTo>
                                <a:pt x="2" y="138"/>
                              </a:lnTo>
                              <a:lnTo>
                                <a:pt x="69" y="133"/>
                              </a:lnTo>
                              <a:lnTo>
                                <a:pt x="57" y="168"/>
                              </a:lnTo>
                              <a:lnTo>
                                <a:pt x="95" y="149"/>
                              </a:lnTo>
                              <a:lnTo>
                                <a:pt x="104" y="206"/>
                              </a:lnTo>
                              <a:lnTo>
                                <a:pt x="130" y="142"/>
                              </a:lnTo>
                              <a:lnTo>
                                <a:pt x="163" y="188"/>
                              </a:lnTo>
                              <a:lnTo>
                                <a:pt x="171" y="138"/>
                              </a:lnTo>
                              <a:lnTo>
                                <a:pt x="221" y="173"/>
                              </a:lnTo>
                              <a:lnTo>
                                <a:pt x="208" y="123"/>
                              </a:lnTo>
                              <a:lnTo>
                                <a:pt x="265" y="126"/>
                              </a:lnTo>
                              <a:lnTo>
                                <a:pt x="215" y="100"/>
                              </a:lnTo>
                              <a:lnTo>
                                <a:pt x="258" y="78"/>
                              </a:lnTo>
                              <a:lnTo>
                                <a:pt x="206" y="69"/>
                              </a:lnTo>
                              <a:lnTo>
                                <a:pt x="225" y="43"/>
                              </a:lnTo>
                              <a:lnTo>
                                <a:pt x="173" y="52"/>
                              </a:lnTo>
                              <a:lnTo>
                                <a:pt x="178" y="0"/>
                              </a:lnTo>
                              <a:lnTo>
                                <a:pt x="133" y="55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01" name="Freeform 90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37" y="2680"/>
                          <a:ext cx="129" cy="101"/>
                        </a:xfrm>
                        <a:custGeom>
                          <a:avLst/>
                          <a:gdLst>
                            <a:gd name="T0" fmla="*/ 17 w 257"/>
                            <a:gd name="T1" fmla="*/ 7 h 202"/>
                            <a:gd name="T2" fmla="*/ 13 w 257"/>
                            <a:gd name="T3" fmla="*/ 3 h 202"/>
                            <a:gd name="T4" fmla="*/ 11 w 257"/>
                            <a:gd name="T5" fmla="*/ 8 h 202"/>
                            <a:gd name="T6" fmla="*/ 1 w 257"/>
                            <a:gd name="T7" fmla="*/ 3 h 202"/>
                            <a:gd name="T8" fmla="*/ 7 w 257"/>
                            <a:gd name="T9" fmla="*/ 9 h 202"/>
                            <a:gd name="T10" fmla="*/ 0 w 257"/>
                            <a:gd name="T11" fmla="*/ 11 h 202"/>
                            <a:gd name="T12" fmla="*/ 6 w 257"/>
                            <a:gd name="T13" fmla="*/ 14 h 202"/>
                            <a:gd name="T14" fmla="*/ 1 w 257"/>
                            <a:gd name="T15" fmla="*/ 17 h 202"/>
                            <a:gd name="T16" fmla="*/ 9 w 257"/>
                            <a:gd name="T17" fmla="*/ 17 h 202"/>
                            <a:gd name="T18" fmla="*/ 8 w 257"/>
                            <a:gd name="T19" fmla="*/ 21 h 202"/>
                            <a:gd name="T20" fmla="*/ 12 w 257"/>
                            <a:gd name="T21" fmla="*/ 19 h 202"/>
                            <a:gd name="T22" fmla="*/ 13 w 257"/>
                            <a:gd name="T23" fmla="*/ 26 h 202"/>
                            <a:gd name="T24" fmla="*/ 16 w 257"/>
                            <a:gd name="T25" fmla="*/ 18 h 202"/>
                            <a:gd name="T26" fmla="*/ 20 w 257"/>
                            <a:gd name="T27" fmla="*/ 24 h 202"/>
                            <a:gd name="T28" fmla="*/ 21 w 257"/>
                            <a:gd name="T29" fmla="*/ 17 h 202"/>
                            <a:gd name="T30" fmla="*/ 27 w 257"/>
                            <a:gd name="T31" fmla="*/ 22 h 202"/>
                            <a:gd name="T32" fmla="*/ 25 w 257"/>
                            <a:gd name="T33" fmla="*/ 16 h 202"/>
                            <a:gd name="T34" fmla="*/ 33 w 257"/>
                            <a:gd name="T35" fmla="*/ 16 h 202"/>
                            <a:gd name="T36" fmla="*/ 27 w 257"/>
                            <a:gd name="T37" fmla="*/ 13 h 202"/>
                            <a:gd name="T38" fmla="*/ 32 w 257"/>
                            <a:gd name="T39" fmla="*/ 10 h 202"/>
                            <a:gd name="T40" fmla="*/ 25 w 257"/>
                            <a:gd name="T41" fmla="*/ 9 h 202"/>
                            <a:gd name="T42" fmla="*/ 28 w 257"/>
                            <a:gd name="T43" fmla="*/ 6 h 202"/>
                            <a:gd name="T44" fmla="*/ 22 w 257"/>
                            <a:gd name="T45" fmla="*/ 7 h 202"/>
                            <a:gd name="T46" fmla="*/ 22 w 257"/>
                            <a:gd name="T47" fmla="*/ 0 h 202"/>
                            <a:gd name="T48" fmla="*/ 17 w 257"/>
                            <a:gd name="T49" fmla="*/ 7 h 20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57" h="202">
                              <a:moveTo>
                                <a:pt x="129" y="55"/>
                              </a:moveTo>
                              <a:lnTo>
                                <a:pt x="100" y="21"/>
                              </a:lnTo>
                              <a:lnTo>
                                <a:pt x="86" y="60"/>
                              </a:lnTo>
                              <a:lnTo>
                                <a:pt x="5" y="21"/>
                              </a:lnTo>
                              <a:lnTo>
                                <a:pt x="55" y="71"/>
                              </a:lnTo>
                              <a:lnTo>
                                <a:pt x="0" y="81"/>
                              </a:lnTo>
                              <a:lnTo>
                                <a:pt x="45" y="110"/>
                              </a:lnTo>
                              <a:lnTo>
                                <a:pt x="2" y="136"/>
                              </a:lnTo>
                              <a:lnTo>
                                <a:pt x="67" y="131"/>
                              </a:lnTo>
                              <a:lnTo>
                                <a:pt x="57" y="166"/>
                              </a:lnTo>
                              <a:lnTo>
                                <a:pt x="91" y="145"/>
                              </a:lnTo>
                              <a:lnTo>
                                <a:pt x="102" y="202"/>
                              </a:lnTo>
                              <a:lnTo>
                                <a:pt x="126" y="140"/>
                              </a:lnTo>
                              <a:lnTo>
                                <a:pt x="157" y="185"/>
                              </a:lnTo>
                              <a:lnTo>
                                <a:pt x="167" y="136"/>
                              </a:lnTo>
                              <a:lnTo>
                                <a:pt x="216" y="169"/>
                              </a:lnTo>
                              <a:lnTo>
                                <a:pt x="200" y="121"/>
                              </a:lnTo>
                              <a:lnTo>
                                <a:pt x="257" y="124"/>
                              </a:lnTo>
                              <a:lnTo>
                                <a:pt x="209" y="98"/>
                              </a:lnTo>
                              <a:lnTo>
                                <a:pt x="250" y="76"/>
                              </a:lnTo>
                              <a:lnTo>
                                <a:pt x="200" y="67"/>
                              </a:lnTo>
                              <a:lnTo>
                                <a:pt x="219" y="41"/>
                              </a:lnTo>
                              <a:lnTo>
                                <a:pt x="169" y="50"/>
                              </a:lnTo>
                              <a:lnTo>
                                <a:pt x="174" y="0"/>
                              </a:lnTo>
                              <a:lnTo>
                                <a:pt x="129" y="55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02" name="Freeform 90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39" y="2682"/>
                          <a:ext cx="125" cy="97"/>
                        </a:xfrm>
                        <a:custGeom>
                          <a:avLst/>
                          <a:gdLst>
                            <a:gd name="T0" fmla="*/ 15 w 251"/>
                            <a:gd name="T1" fmla="*/ 6 h 195"/>
                            <a:gd name="T2" fmla="*/ 12 w 251"/>
                            <a:gd name="T3" fmla="*/ 2 h 195"/>
                            <a:gd name="T4" fmla="*/ 10 w 251"/>
                            <a:gd name="T5" fmla="*/ 7 h 195"/>
                            <a:gd name="T6" fmla="*/ 0 w 251"/>
                            <a:gd name="T7" fmla="*/ 2 h 195"/>
                            <a:gd name="T8" fmla="*/ 6 w 251"/>
                            <a:gd name="T9" fmla="*/ 8 h 195"/>
                            <a:gd name="T10" fmla="*/ 0 w 251"/>
                            <a:gd name="T11" fmla="*/ 9 h 195"/>
                            <a:gd name="T12" fmla="*/ 5 w 251"/>
                            <a:gd name="T13" fmla="*/ 13 h 195"/>
                            <a:gd name="T14" fmla="*/ 0 w 251"/>
                            <a:gd name="T15" fmla="*/ 16 h 195"/>
                            <a:gd name="T16" fmla="*/ 8 w 251"/>
                            <a:gd name="T17" fmla="*/ 15 h 195"/>
                            <a:gd name="T18" fmla="*/ 7 w 251"/>
                            <a:gd name="T19" fmla="*/ 19 h 195"/>
                            <a:gd name="T20" fmla="*/ 11 w 251"/>
                            <a:gd name="T21" fmla="*/ 17 h 195"/>
                            <a:gd name="T22" fmla="*/ 12 w 251"/>
                            <a:gd name="T23" fmla="*/ 24 h 195"/>
                            <a:gd name="T24" fmla="*/ 15 w 251"/>
                            <a:gd name="T25" fmla="*/ 16 h 195"/>
                            <a:gd name="T26" fmla="*/ 19 w 251"/>
                            <a:gd name="T27" fmla="*/ 22 h 195"/>
                            <a:gd name="T28" fmla="*/ 20 w 251"/>
                            <a:gd name="T29" fmla="*/ 16 h 195"/>
                            <a:gd name="T30" fmla="*/ 26 w 251"/>
                            <a:gd name="T31" fmla="*/ 20 h 195"/>
                            <a:gd name="T32" fmla="*/ 24 w 251"/>
                            <a:gd name="T33" fmla="*/ 14 h 195"/>
                            <a:gd name="T34" fmla="*/ 31 w 251"/>
                            <a:gd name="T35" fmla="*/ 15 h 195"/>
                            <a:gd name="T36" fmla="*/ 25 w 251"/>
                            <a:gd name="T37" fmla="*/ 11 h 195"/>
                            <a:gd name="T38" fmla="*/ 30 w 251"/>
                            <a:gd name="T39" fmla="*/ 9 h 195"/>
                            <a:gd name="T40" fmla="*/ 24 w 251"/>
                            <a:gd name="T41" fmla="*/ 8 h 195"/>
                            <a:gd name="T42" fmla="*/ 26 w 251"/>
                            <a:gd name="T43" fmla="*/ 5 h 195"/>
                            <a:gd name="T44" fmla="*/ 20 w 251"/>
                            <a:gd name="T45" fmla="*/ 6 h 195"/>
                            <a:gd name="T46" fmla="*/ 21 w 251"/>
                            <a:gd name="T47" fmla="*/ 0 h 195"/>
                            <a:gd name="T48" fmla="*/ 15 w 251"/>
                            <a:gd name="T49" fmla="*/ 6 h 195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51" h="195">
                              <a:moveTo>
                                <a:pt x="126" y="54"/>
                              </a:moveTo>
                              <a:lnTo>
                                <a:pt x="97" y="21"/>
                              </a:lnTo>
                              <a:lnTo>
                                <a:pt x="85" y="57"/>
                              </a:lnTo>
                              <a:lnTo>
                                <a:pt x="5" y="21"/>
                              </a:lnTo>
                              <a:lnTo>
                                <a:pt x="54" y="69"/>
                              </a:lnTo>
                              <a:lnTo>
                                <a:pt x="0" y="78"/>
                              </a:lnTo>
                              <a:lnTo>
                                <a:pt x="43" y="107"/>
                              </a:lnTo>
                              <a:lnTo>
                                <a:pt x="2" y="132"/>
                              </a:lnTo>
                              <a:lnTo>
                                <a:pt x="66" y="126"/>
                              </a:lnTo>
                              <a:lnTo>
                                <a:pt x="56" y="159"/>
                              </a:lnTo>
                              <a:lnTo>
                                <a:pt x="90" y="140"/>
                              </a:lnTo>
                              <a:lnTo>
                                <a:pt x="99" y="195"/>
                              </a:lnTo>
                              <a:lnTo>
                                <a:pt x="123" y="135"/>
                              </a:lnTo>
                              <a:lnTo>
                                <a:pt x="154" y="178"/>
                              </a:lnTo>
                              <a:lnTo>
                                <a:pt x="163" y="132"/>
                              </a:lnTo>
                              <a:lnTo>
                                <a:pt x="211" y="164"/>
                              </a:lnTo>
                              <a:lnTo>
                                <a:pt x="195" y="118"/>
                              </a:lnTo>
                              <a:lnTo>
                                <a:pt x="251" y="121"/>
                              </a:lnTo>
                              <a:lnTo>
                                <a:pt x="204" y="95"/>
                              </a:lnTo>
                              <a:lnTo>
                                <a:pt x="244" y="75"/>
                              </a:lnTo>
                              <a:lnTo>
                                <a:pt x="194" y="66"/>
                              </a:lnTo>
                              <a:lnTo>
                                <a:pt x="213" y="42"/>
                              </a:lnTo>
                              <a:lnTo>
                                <a:pt x="164" y="49"/>
                              </a:lnTo>
                              <a:lnTo>
                                <a:pt x="170" y="0"/>
                              </a:lnTo>
                              <a:lnTo>
                                <a:pt x="126" y="5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03" name="Freeform 9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40" y="2683"/>
                          <a:ext cx="122" cy="95"/>
                        </a:xfrm>
                        <a:custGeom>
                          <a:avLst/>
                          <a:gdLst>
                            <a:gd name="T0" fmla="*/ 16 w 243"/>
                            <a:gd name="T1" fmla="*/ 6 h 192"/>
                            <a:gd name="T2" fmla="*/ 12 w 243"/>
                            <a:gd name="T3" fmla="*/ 2 h 192"/>
                            <a:gd name="T4" fmla="*/ 11 w 243"/>
                            <a:gd name="T5" fmla="*/ 7 h 192"/>
                            <a:gd name="T6" fmla="*/ 1 w 243"/>
                            <a:gd name="T7" fmla="*/ 2 h 192"/>
                            <a:gd name="T8" fmla="*/ 7 w 243"/>
                            <a:gd name="T9" fmla="*/ 8 h 192"/>
                            <a:gd name="T10" fmla="*/ 0 w 243"/>
                            <a:gd name="T11" fmla="*/ 9 h 192"/>
                            <a:gd name="T12" fmla="*/ 6 w 243"/>
                            <a:gd name="T13" fmla="*/ 12 h 192"/>
                            <a:gd name="T14" fmla="*/ 1 w 243"/>
                            <a:gd name="T15" fmla="*/ 16 h 192"/>
                            <a:gd name="T16" fmla="*/ 8 w 243"/>
                            <a:gd name="T17" fmla="*/ 15 h 192"/>
                            <a:gd name="T18" fmla="*/ 7 w 243"/>
                            <a:gd name="T19" fmla="*/ 19 h 192"/>
                            <a:gd name="T20" fmla="*/ 11 w 243"/>
                            <a:gd name="T21" fmla="*/ 17 h 192"/>
                            <a:gd name="T22" fmla="*/ 12 w 243"/>
                            <a:gd name="T23" fmla="*/ 23 h 192"/>
                            <a:gd name="T24" fmla="*/ 15 w 243"/>
                            <a:gd name="T25" fmla="*/ 16 h 192"/>
                            <a:gd name="T26" fmla="*/ 19 w 243"/>
                            <a:gd name="T27" fmla="*/ 21 h 192"/>
                            <a:gd name="T28" fmla="*/ 20 w 243"/>
                            <a:gd name="T29" fmla="*/ 16 h 192"/>
                            <a:gd name="T30" fmla="*/ 26 w 243"/>
                            <a:gd name="T31" fmla="*/ 20 h 192"/>
                            <a:gd name="T32" fmla="*/ 24 w 243"/>
                            <a:gd name="T33" fmla="*/ 14 h 192"/>
                            <a:gd name="T34" fmla="*/ 31 w 243"/>
                            <a:gd name="T35" fmla="*/ 14 h 192"/>
                            <a:gd name="T36" fmla="*/ 25 w 243"/>
                            <a:gd name="T37" fmla="*/ 11 h 192"/>
                            <a:gd name="T38" fmla="*/ 30 w 243"/>
                            <a:gd name="T39" fmla="*/ 9 h 192"/>
                            <a:gd name="T40" fmla="*/ 24 w 243"/>
                            <a:gd name="T41" fmla="*/ 8 h 192"/>
                            <a:gd name="T42" fmla="*/ 26 w 243"/>
                            <a:gd name="T43" fmla="*/ 5 h 192"/>
                            <a:gd name="T44" fmla="*/ 20 w 243"/>
                            <a:gd name="T45" fmla="*/ 6 h 192"/>
                            <a:gd name="T46" fmla="*/ 21 w 243"/>
                            <a:gd name="T47" fmla="*/ 0 h 192"/>
                            <a:gd name="T48" fmla="*/ 16 w 243"/>
                            <a:gd name="T49" fmla="*/ 6 h 19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43" h="192">
                              <a:moveTo>
                                <a:pt x="122" y="52"/>
                              </a:moveTo>
                              <a:lnTo>
                                <a:pt x="95" y="21"/>
                              </a:lnTo>
                              <a:lnTo>
                                <a:pt x="83" y="57"/>
                              </a:lnTo>
                              <a:lnTo>
                                <a:pt x="5" y="21"/>
                              </a:lnTo>
                              <a:lnTo>
                                <a:pt x="52" y="67"/>
                              </a:lnTo>
                              <a:lnTo>
                                <a:pt x="0" y="76"/>
                              </a:lnTo>
                              <a:lnTo>
                                <a:pt x="43" y="104"/>
                              </a:lnTo>
                              <a:lnTo>
                                <a:pt x="1" y="130"/>
                              </a:lnTo>
                              <a:lnTo>
                                <a:pt x="64" y="124"/>
                              </a:lnTo>
                              <a:lnTo>
                                <a:pt x="53" y="157"/>
                              </a:lnTo>
                              <a:lnTo>
                                <a:pt x="86" y="138"/>
                              </a:lnTo>
                              <a:lnTo>
                                <a:pt x="96" y="192"/>
                              </a:lnTo>
                              <a:lnTo>
                                <a:pt x="119" y="131"/>
                              </a:lnTo>
                              <a:lnTo>
                                <a:pt x="148" y="174"/>
                              </a:lnTo>
                              <a:lnTo>
                                <a:pt x="159" y="130"/>
                              </a:lnTo>
                              <a:lnTo>
                                <a:pt x="204" y="161"/>
                              </a:lnTo>
                              <a:lnTo>
                                <a:pt x="190" y="116"/>
                              </a:lnTo>
                              <a:lnTo>
                                <a:pt x="243" y="117"/>
                              </a:lnTo>
                              <a:lnTo>
                                <a:pt x="198" y="93"/>
                              </a:lnTo>
                              <a:lnTo>
                                <a:pt x="238" y="73"/>
                              </a:lnTo>
                              <a:lnTo>
                                <a:pt x="188" y="64"/>
                              </a:lnTo>
                              <a:lnTo>
                                <a:pt x="207" y="40"/>
                              </a:lnTo>
                              <a:lnTo>
                                <a:pt x="160" y="48"/>
                              </a:lnTo>
                              <a:lnTo>
                                <a:pt x="164" y="0"/>
                              </a:lnTo>
                              <a:lnTo>
                                <a:pt x="122" y="5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04" name="Freeform 90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42" y="2684"/>
                          <a:ext cx="118" cy="93"/>
                        </a:xfrm>
                        <a:custGeom>
                          <a:avLst/>
                          <a:gdLst>
                            <a:gd name="T0" fmla="*/ 14 w 237"/>
                            <a:gd name="T1" fmla="*/ 7 h 184"/>
                            <a:gd name="T2" fmla="*/ 11 w 237"/>
                            <a:gd name="T3" fmla="*/ 3 h 184"/>
                            <a:gd name="T4" fmla="*/ 10 w 237"/>
                            <a:gd name="T5" fmla="*/ 7 h 184"/>
                            <a:gd name="T6" fmla="*/ 0 w 237"/>
                            <a:gd name="T7" fmla="*/ 3 h 184"/>
                            <a:gd name="T8" fmla="*/ 6 w 237"/>
                            <a:gd name="T9" fmla="*/ 9 h 184"/>
                            <a:gd name="T10" fmla="*/ 0 w 237"/>
                            <a:gd name="T11" fmla="*/ 10 h 184"/>
                            <a:gd name="T12" fmla="*/ 5 w 237"/>
                            <a:gd name="T13" fmla="*/ 13 h 184"/>
                            <a:gd name="T14" fmla="*/ 0 w 237"/>
                            <a:gd name="T15" fmla="*/ 16 h 184"/>
                            <a:gd name="T16" fmla="*/ 7 w 237"/>
                            <a:gd name="T17" fmla="*/ 15 h 184"/>
                            <a:gd name="T18" fmla="*/ 6 w 237"/>
                            <a:gd name="T19" fmla="*/ 19 h 184"/>
                            <a:gd name="T20" fmla="*/ 10 w 237"/>
                            <a:gd name="T21" fmla="*/ 17 h 184"/>
                            <a:gd name="T22" fmla="*/ 11 w 237"/>
                            <a:gd name="T23" fmla="*/ 24 h 184"/>
                            <a:gd name="T24" fmla="*/ 14 w 237"/>
                            <a:gd name="T25" fmla="*/ 16 h 184"/>
                            <a:gd name="T26" fmla="*/ 18 w 237"/>
                            <a:gd name="T27" fmla="*/ 22 h 184"/>
                            <a:gd name="T28" fmla="*/ 19 w 237"/>
                            <a:gd name="T29" fmla="*/ 16 h 184"/>
                            <a:gd name="T30" fmla="*/ 24 w 237"/>
                            <a:gd name="T31" fmla="*/ 20 h 184"/>
                            <a:gd name="T32" fmla="*/ 23 w 237"/>
                            <a:gd name="T33" fmla="*/ 14 h 184"/>
                            <a:gd name="T34" fmla="*/ 29 w 237"/>
                            <a:gd name="T35" fmla="*/ 15 h 184"/>
                            <a:gd name="T36" fmla="*/ 24 w 237"/>
                            <a:gd name="T37" fmla="*/ 12 h 184"/>
                            <a:gd name="T38" fmla="*/ 29 w 237"/>
                            <a:gd name="T39" fmla="*/ 9 h 184"/>
                            <a:gd name="T40" fmla="*/ 22 w 237"/>
                            <a:gd name="T41" fmla="*/ 8 h 184"/>
                            <a:gd name="T42" fmla="*/ 25 w 237"/>
                            <a:gd name="T43" fmla="*/ 5 h 184"/>
                            <a:gd name="T44" fmla="*/ 19 w 237"/>
                            <a:gd name="T45" fmla="*/ 6 h 184"/>
                            <a:gd name="T46" fmla="*/ 20 w 237"/>
                            <a:gd name="T47" fmla="*/ 0 h 184"/>
                            <a:gd name="T48" fmla="*/ 14 w 237"/>
                            <a:gd name="T49" fmla="*/ 7 h 18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37" h="184">
                              <a:moveTo>
                                <a:pt x="119" y="50"/>
                              </a:moveTo>
                              <a:lnTo>
                                <a:pt x="92" y="19"/>
                              </a:lnTo>
                              <a:lnTo>
                                <a:pt x="80" y="55"/>
                              </a:lnTo>
                              <a:lnTo>
                                <a:pt x="5" y="19"/>
                              </a:lnTo>
                              <a:lnTo>
                                <a:pt x="50" y="65"/>
                              </a:lnTo>
                              <a:lnTo>
                                <a:pt x="0" y="74"/>
                              </a:lnTo>
                              <a:lnTo>
                                <a:pt x="42" y="100"/>
                              </a:lnTo>
                              <a:lnTo>
                                <a:pt x="2" y="124"/>
                              </a:lnTo>
                              <a:lnTo>
                                <a:pt x="62" y="119"/>
                              </a:lnTo>
                              <a:lnTo>
                                <a:pt x="52" y="150"/>
                              </a:lnTo>
                              <a:lnTo>
                                <a:pt x="85" y="132"/>
                              </a:lnTo>
                              <a:lnTo>
                                <a:pt x="93" y="184"/>
                              </a:lnTo>
                              <a:lnTo>
                                <a:pt x="116" y="127"/>
                              </a:lnTo>
                              <a:lnTo>
                                <a:pt x="145" y="169"/>
                              </a:lnTo>
                              <a:lnTo>
                                <a:pt x="154" y="124"/>
                              </a:lnTo>
                              <a:lnTo>
                                <a:pt x="199" y="155"/>
                              </a:lnTo>
                              <a:lnTo>
                                <a:pt x="185" y="110"/>
                              </a:lnTo>
                              <a:lnTo>
                                <a:pt x="237" y="113"/>
                              </a:lnTo>
                              <a:lnTo>
                                <a:pt x="192" y="89"/>
                              </a:lnTo>
                              <a:lnTo>
                                <a:pt x="232" y="69"/>
                              </a:lnTo>
                              <a:lnTo>
                                <a:pt x="183" y="62"/>
                              </a:lnTo>
                              <a:lnTo>
                                <a:pt x="202" y="38"/>
                              </a:lnTo>
                              <a:lnTo>
                                <a:pt x="156" y="46"/>
                              </a:lnTo>
                              <a:lnTo>
                                <a:pt x="161" y="0"/>
                              </a:lnTo>
                              <a:lnTo>
                                <a:pt x="119" y="5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05" name="Freeform 90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44" y="2685"/>
                          <a:ext cx="115" cy="91"/>
                        </a:xfrm>
                        <a:custGeom>
                          <a:avLst/>
                          <a:gdLst>
                            <a:gd name="T0" fmla="*/ 15 w 229"/>
                            <a:gd name="T1" fmla="*/ 7 h 182"/>
                            <a:gd name="T2" fmla="*/ 12 w 229"/>
                            <a:gd name="T3" fmla="*/ 3 h 182"/>
                            <a:gd name="T4" fmla="*/ 10 w 229"/>
                            <a:gd name="T5" fmla="*/ 7 h 182"/>
                            <a:gd name="T6" fmla="*/ 1 w 229"/>
                            <a:gd name="T7" fmla="*/ 3 h 182"/>
                            <a:gd name="T8" fmla="*/ 6 w 229"/>
                            <a:gd name="T9" fmla="*/ 8 h 182"/>
                            <a:gd name="T10" fmla="*/ 0 w 229"/>
                            <a:gd name="T11" fmla="*/ 10 h 182"/>
                            <a:gd name="T12" fmla="*/ 5 w 229"/>
                            <a:gd name="T13" fmla="*/ 13 h 182"/>
                            <a:gd name="T14" fmla="*/ 1 w 229"/>
                            <a:gd name="T15" fmla="*/ 16 h 182"/>
                            <a:gd name="T16" fmla="*/ 8 w 229"/>
                            <a:gd name="T17" fmla="*/ 15 h 182"/>
                            <a:gd name="T18" fmla="*/ 7 w 229"/>
                            <a:gd name="T19" fmla="*/ 19 h 182"/>
                            <a:gd name="T20" fmla="*/ 11 w 229"/>
                            <a:gd name="T21" fmla="*/ 17 h 182"/>
                            <a:gd name="T22" fmla="*/ 12 w 229"/>
                            <a:gd name="T23" fmla="*/ 23 h 182"/>
                            <a:gd name="T24" fmla="*/ 14 w 229"/>
                            <a:gd name="T25" fmla="*/ 16 h 182"/>
                            <a:gd name="T26" fmla="*/ 18 w 229"/>
                            <a:gd name="T27" fmla="*/ 21 h 182"/>
                            <a:gd name="T28" fmla="*/ 19 w 229"/>
                            <a:gd name="T29" fmla="*/ 16 h 182"/>
                            <a:gd name="T30" fmla="*/ 25 w 229"/>
                            <a:gd name="T31" fmla="*/ 19 h 182"/>
                            <a:gd name="T32" fmla="*/ 23 w 229"/>
                            <a:gd name="T33" fmla="*/ 14 h 182"/>
                            <a:gd name="T34" fmla="*/ 29 w 229"/>
                            <a:gd name="T35" fmla="*/ 14 h 182"/>
                            <a:gd name="T36" fmla="*/ 24 w 229"/>
                            <a:gd name="T37" fmla="*/ 11 h 182"/>
                            <a:gd name="T38" fmla="*/ 28 w 229"/>
                            <a:gd name="T39" fmla="*/ 9 h 182"/>
                            <a:gd name="T40" fmla="*/ 23 w 229"/>
                            <a:gd name="T41" fmla="*/ 8 h 182"/>
                            <a:gd name="T42" fmla="*/ 25 w 229"/>
                            <a:gd name="T43" fmla="*/ 5 h 182"/>
                            <a:gd name="T44" fmla="*/ 19 w 229"/>
                            <a:gd name="T45" fmla="*/ 6 h 182"/>
                            <a:gd name="T46" fmla="*/ 20 w 229"/>
                            <a:gd name="T47" fmla="*/ 0 h 182"/>
                            <a:gd name="T48" fmla="*/ 15 w 229"/>
                            <a:gd name="T49" fmla="*/ 7 h 18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29" h="182">
                              <a:moveTo>
                                <a:pt x="115" y="50"/>
                              </a:moveTo>
                              <a:lnTo>
                                <a:pt x="89" y="19"/>
                              </a:lnTo>
                              <a:lnTo>
                                <a:pt x="77" y="54"/>
                              </a:lnTo>
                              <a:lnTo>
                                <a:pt x="3" y="19"/>
                              </a:lnTo>
                              <a:lnTo>
                                <a:pt x="48" y="64"/>
                              </a:lnTo>
                              <a:lnTo>
                                <a:pt x="0" y="73"/>
                              </a:lnTo>
                              <a:lnTo>
                                <a:pt x="39" y="99"/>
                              </a:lnTo>
                              <a:lnTo>
                                <a:pt x="1" y="123"/>
                              </a:lnTo>
                              <a:lnTo>
                                <a:pt x="60" y="118"/>
                              </a:lnTo>
                              <a:lnTo>
                                <a:pt x="50" y="149"/>
                              </a:lnTo>
                              <a:lnTo>
                                <a:pt x="81" y="131"/>
                              </a:lnTo>
                              <a:lnTo>
                                <a:pt x="89" y="182"/>
                              </a:lnTo>
                              <a:lnTo>
                                <a:pt x="112" y="125"/>
                              </a:lnTo>
                              <a:lnTo>
                                <a:pt x="141" y="166"/>
                              </a:lnTo>
                              <a:lnTo>
                                <a:pt x="150" y="123"/>
                              </a:lnTo>
                              <a:lnTo>
                                <a:pt x="193" y="152"/>
                              </a:lnTo>
                              <a:lnTo>
                                <a:pt x="179" y="109"/>
                              </a:lnTo>
                              <a:lnTo>
                                <a:pt x="229" y="112"/>
                              </a:lnTo>
                              <a:lnTo>
                                <a:pt x="186" y="88"/>
                              </a:lnTo>
                              <a:lnTo>
                                <a:pt x="224" y="69"/>
                              </a:lnTo>
                              <a:lnTo>
                                <a:pt x="178" y="61"/>
                              </a:lnTo>
                              <a:lnTo>
                                <a:pt x="195" y="38"/>
                              </a:lnTo>
                              <a:lnTo>
                                <a:pt x="150" y="45"/>
                              </a:lnTo>
                              <a:lnTo>
                                <a:pt x="155" y="0"/>
                              </a:lnTo>
                              <a:lnTo>
                                <a:pt x="115" y="5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06" name="Freeform 90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46" y="2687"/>
                          <a:ext cx="111" cy="87"/>
                        </a:xfrm>
                        <a:custGeom>
                          <a:avLst/>
                          <a:gdLst>
                            <a:gd name="T0" fmla="*/ 14 w 223"/>
                            <a:gd name="T1" fmla="*/ 6 h 174"/>
                            <a:gd name="T2" fmla="*/ 10 w 223"/>
                            <a:gd name="T3" fmla="*/ 3 h 174"/>
                            <a:gd name="T4" fmla="*/ 9 w 223"/>
                            <a:gd name="T5" fmla="*/ 7 h 174"/>
                            <a:gd name="T6" fmla="*/ 0 w 223"/>
                            <a:gd name="T7" fmla="*/ 3 h 174"/>
                            <a:gd name="T8" fmla="*/ 5 w 223"/>
                            <a:gd name="T9" fmla="*/ 8 h 174"/>
                            <a:gd name="T10" fmla="*/ 0 w 223"/>
                            <a:gd name="T11" fmla="*/ 9 h 174"/>
                            <a:gd name="T12" fmla="*/ 5 w 223"/>
                            <a:gd name="T13" fmla="*/ 12 h 174"/>
                            <a:gd name="T14" fmla="*/ 0 w 223"/>
                            <a:gd name="T15" fmla="*/ 15 h 174"/>
                            <a:gd name="T16" fmla="*/ 7 w 223"/>
                            <a:gd name="T17" fmla="*/ 15 h 174"/>
                            <a:gd name="T18" fmla="*/ 6 w 223"/>
                            <a:gd name="T19" fmla="*/ 18 h 174"/>
                            <a:gd name="T20" fmla="*/ 10 w 223"/>
                            <a:gd name="T21" fmla="*/ 16 h 174"/>
                            <a:gd name="T22" fmla="*/ 11 w 223"/>
                            <a:gd name="T23" fmla="*/ 22 h 174"/>
                            <a:gd name="T24" fmla="*/ 13 w 223"/>
                            <a:gd name="T25" fmla="*/ 16 h 174"/>
                            <a:gd name="T26" fmla="*/ 17 w 223"/>
                            <a:gd name="T27" fmla="*/ 20 h 174"/>
                            <a:gd name="T28" fmla="*/ 18 w 223"/>
                            <a:gd name="T29" fmla="*/ 15 h 174"/>
                            <a:gd name="T30" fmla="*/ 23 w 223"/>
                            <a:gd name="T31" fmla="*/ 19 h 174"/>
                            <a:gd name="T32" fmla="*/ 21 w 223"/>
                            <a:gd name="T33" fmla="*/ 14 h 174"/>
                            <a:gd name="T34" fmla="*/ 27 w 223"/>
                            <a:gd name="T35" fmla="*/ 14 h 174"/>
                            <a:gd name="T36" fmla="*/ 22 w 223"/>
                            <a:gd name="T37" fmla="*/ 11 h 174"/>
                            <a:gd name="T38" fmla="*/ 27 w 223"/>
                            <a:gd name="T39" fmla="*/ 9 h 174"/>
                            <a:gd name="T40" fmla="*/ 21 w 223"/>
                            <a:gd name="T41" fmla="*/ 8 h 174"/>
                            <a:gd name="T42" fmla="*/ 23 w 223"/>
                            <a:gd name="T43" fmla="*/ 5 h 174"/>
                            <a:gd name="T44" fmla="*/ 18 w 223"/>
                            <a:gd name="T45" fmla="*/ 6 h 174"/>
                            <a:gd name="T46" fmla="*/ 18 w 223"/>
                            <a:gd name="T47" fmla="*/ 0 h 174"/>
                            <a:gd name="T48" fmla="*/ 14 w 223"/>
                            <a:gd name="T49" fmla="*/ 6 h 17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23" h="174">
                              <a:moveTo>
                                <a:pt x="112" y="48"/>
                              </a:moveTo>
                              <a:lnTo>
                                <a:pt x="86" y="19"/>
                              </a:lnTo>
                              <a:lnTo>
                                <a:pt x="76" y="52"/>
                              </a:lnTo>
                              <a:lnTo>
                                <a:pt x="4" y="19"/>
                              </a:lnTo>
                              <a:lnTo>
                                <a:pt x="47" y="62"/>
                              </a:lnTo>
                              <a:lnTo>
                                <a:pt x="0" y="69"/>
                              </a:lnTo>
                              <a:lnTo>
                                <a:pt x="40" y="95"/>
                              </a:lnTo>
                              <a:lnTo>
                                <a:pt x="2" y="117"/>
                              </a:lnTo>
                              <a:lnTo>
                                <a:pt x="59" y="114"/>
                              </a:lnTo>
                              <a:lnTo>
                                <a:pt x="48" y="143"/>
                              </a:lnTo>
                              <a:lnTo>
                                <a:pt x="80" y="126"/>
                              </a:lnTo>
                              <a:lnTo>
                                <a:pt x="88" y="174"/>
                              </a:lnTo>
                              <a:lnTo>
                                <a:pt x="109" y="121"/>
                              </a:lnTo>
                              <a:lnTo>
                                <a:pt x="137" y="159"/>
                              </a:lnTo>
                              <a:lnTo>
                                <a:pt x="145" y="117"/>
                              </a:lnTo>
                              <a:lnTo>
                                <a:pt x="187" y="146"/>
                              </a:lnTo>
                              <a:lnTo>
                                <a:pt x="175" y="105"/>
                              </a:lnTo>
                              <a:lnTo>
                                <a:pt x="223" y="107"/>
                              </a:lnTo>
                              <a:lnTo>
                                <a:pt x="181" y="84"/>
                              </a:lnTo>
                              <a:lnTo>
                                <a:pt x="218" y="65"/>
                              </a:lnTo>
                              <a:lnTo>
                                <a:pt x="173" y="58"/>
                              </a:lnTo>
                              <a:lnTo>
                                <a:pt x="190" y="36"/>
                              </a:lnTo>
                              <a:lnTo>
                                <a:pt x="147" y="43"/>
                              </a:lnTo>
                              <a:lnTo>
                                <a:pt x="150" y="0"/>
                              </a:lnTo>
                              <a:lnTo>
                                <a:pt x="112" y="48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07" name="Freeform 90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47" y="2689"/>
                          <a:ext cx="108" cy="83"/>
                        </a:xfrm>
                        <a:custGeom>
                          <a:avLst/>
                          <a:gdLst>
                            <a:gd name="T0" fmla="*/ 14 w 215"/>
                            <a:gd name="T1" fmla="*/ 5 h 168"/>
                            <a:gd name="T2" fmla="*/ 11 w 215"/>
                            <a:gd name="T3" fmla="*/ 2 h 168"/>
                            <a:gd name="T4" fmla="*/ 9 w 215"/>
                            <a:gd name="T5" fmla="*/ 6 h 168"/>
                            <a:gd name="T6" fmla="*/ 1 w 215"/>
                            <a:gd name="T7" fmla="*/ 2 h 168"/>
                            <a:gd name="T8" fmla="*/ 6 w 215"/>
                            <a:gd name="T9" fmla="*/ 7 h 168"/>
                            <a:gd name="T10" fmla="*/ 0 w 215"/>
                            <a:gd name="T11" fmla="*/ 8 h 168"/>
                            <a:gd name="T12" fmla="*/ 5 w 215"/>
                            <a:gd name="T13" fmla="*/ 11 h 168"/>
                            <a:gd name="T14" fmla="*/ 1 w 215"/>
                            <a:gd name="T15" fmla="*/ 13 h 168"/>
                            <a:gd name="T16" fmla="*/ 8 w 215"/>
                            <a:gd name="T17" fmla="*/ 13 h 168"/>
                            <a:gd name="T18" fmla="*/ 6 w 215"/>
                            <a:gd name="T19" fmla="*/ 17 h 168"/>
                            <a:gd name="T20" fmla="*/ 10 w 215"/>
                            <a:gd name="T21" fmla="*/ 15 h 168"/>
                            <a:gd name="T22" fmla="*/ 11 w 215"/>
                            <a:gd name="T23" fmla="*/ 20 h 168"/>
                            <a:gd name="T24" fmla="*/ 14 w 215"/>
                            <a:gd name="T25" fmla="*/ 14 h 168"/>
                            <a:gd name="T26" fmla="*/ 17 w 215"/>
                            <a:gd name="T27" fmla="*/ 19 h 168"/>
                            <a:gd name="T28" fmla="*/ 18 w 215"/>
                            <a:gd name="T29" fmla="*/ 13 h 168"/>
                            <a:gd name="T30" fmla="*/ 23 w 215"/>
                            <a:gd name="T31" fmla="*/ 17 h 168"/>
                            <a:gd name="T32" fmla="*/ 22 w 215"/>
                            <a:gd name="T33" fmla="*/ 12 h 168"/>
                            <a:gd name="T34" fmla="*/ 27 w 215"/>
                            <a:gd name="T35" fmla="*/ 12 h 168"/>
                            <a:gd name="T36" fmla="*/ 22 w 215"/>
                            <a:gd name="T37" fmla="*/ 10 h 168"/>
                            <a:gd name="T38" fmla="*/ 27 w 215"/>
                            <a:gd name="T39" fmla="*/ 8 h 168"/>
                            <a:gd name="T40" fmla="*/ 21 w 215"/>
                            <a:gd name="T41" fmla="*/ 7 h 168"/>
                            <a:gd name="T42" fmla="*/ 23 w 215"/>
                            <a:gd name="T43" fmla="*/ 4 h 168"/>
                            <a:gd name="T44" fmla="*/ 18 w 215"/>
                            <a:gd name="T45" fmla="*/ 5 h 168"/>
                            <a:gd name="T46" fmla="*/ 19 w 215"/>
                            <a:gd name="T47" fmla="*/ 0 h 168"/>
                            <a:gd name="T48" fmla="*/ 14 w 215"/>
                            <a:gd name="T49" fmla="*/ 5 h 16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15" h="168">
                              <a:moveTo>
                                <a:pt x="108" y="45"/>
                              </a:moveTo>
                              <a:lnTo>
                                <a:pt x="84" y="17"/>
                              </a:lnTo>
                              <a:lnTo>
                                <a:pt x="72" y="50"/>
                              </a:lnTo>
                              <a:lnTo>
                                <a:pt x="3" y="17"/>
                              </a:lnTo>
                              <a:lnTo>
                                <a:pt x="46" y="59"/>
                              </a:lnTo>
                              <a:lnTo>
                                <a:pt x="0" y="67"/>
                              </a:lnTo>
                              <a:lnTo>
                                <a:pt x="38" y="92"/>
                              </a:lnTo>
                              <a:lnTo>
                                <a:pt x="1" y="112"/>
                              </a:lnTo>
                              <a:lnTo>
                                <a:pt x="57" y="109"/>
                              </a:lnTo>
                              <a:lnTo>
                                <a:pt x="46" y="137"/>
                              </a:lnTo>
                              <a:lnTo>
                                <a:pt x="77" y="121"/>
                              </a:lnTo>
                              <a:lnTo>
                                <a:pt x="84" y="168"/>
                              </a:lnTo>
                              <a:lnTo>
                                <a:pt x="105" y="116"/>
                              </a:lnTo>
                              <a:lnTo>
                                <a:pt x="133" y="154"/>
                              </a:lnTo>
                              <a:lnTo>
                                <a:pt x="139" y="112"/>
                              </a:lnTo>
                              <a:lnTo>
                                <a:pt x="181" y="142"/>
                              </a:lnTo>
                              <a:lnTo>
                                <a:pt x="169" y="100"/>
                              </a:lnTo>
                              <a:lnTo>
                                <a:pt x="215" y="104"/>
                              </a:lnTo>
                              <a:lnTo>
                                <a:pt x="176" y="81"/>
                              </a:lnTo>
                              <a:lnTo>
                                <a:pt x="210" y="64"/>
                              </a:lnTo>
                              <a:lnTo>
                                <a:pt x="167" y="57"/>
                              </a:lnTo>
                              <a:lnTo>
                                <a:pt x="183" y="35"/>
                              </a:lnTo>
                              <a:lnTo>
                                <a:pt x="141" y="42"/>
                              </a:lnTo>
                              <a:lnTo>
                                <a:pt x="146" y="0"/>
                              </a:lnTo>
                              <a:lnTo>
                                <a:pt x="108" y="45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08" name="Freeform 90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49" y="2689"/>
                          <a:ext cx="104" cy="82"/>
                        </a:xfrm>
                        <a:custGeom>
                          <a:avLst/>
                          <a:gdLst>
                            <a:gd name="T0" fmla="*/ 13 w 209"/>
                            <a:gd name="T1" fmla="*/ 6 h 164"/>
                            <a:gd name="T2" fmla="*/ 10 w 209"/>
                            <a:gd name="T3" fmla="*/ 3 h 164"/>
                            <a:gd name="T4" fmla="*/ 8 w 209"/>
                            <a:gd name="T5" fmla="*/ 6 h 164"/>
                            <a:gd name="T6" fmla="*/ 0 w 209"/>
                            <a:gd name="T7" fmla="*/ 3 h 164"/>
                            <a:gd name="T8" fmla="*/ 5 w 209"/>
                            <a:gd name="T9" fmla="*/ 8 h 164"/>
                            <a:gd name="T10" fmla="*/ 0 w 209"/>
                            <a:gd name="T11" fmla="*/ 9 h 164"/>
                            <a:gd name="T12" fmla="*/ 4 w 209"/>
                            <a:gd name="T13" fmla="*/ 12 h 164"/>
                            <a:gd name="T14" fmla="*/ 0 w 209"/>
                            <a:gd name="T15" fmla="*/ 14 h 164"/>
                            <a:gd name="T16" fmla="*/ 6 w 209"/>
                            <a:gd name="T17" fmla="*/ 14 h 164"/>
                            <a:gd name="T18" fmla="*/ 5 w 209"/>
                            <a:gd name="T19" fmla="*/ 17 h 164"/>
                            <a:gd name="T20" fmla="*/ 9 w 209"/>
                            <a:gd name="T21" fmla="*/ 15 h 164"/>
                            <a:gd name="T22" fmla="*/ 10 w 209"/>
                            <a:gd name="T23" fmla="*/ 21 h 164"/>
                            <a:gd name="T24" fmla="*/ 12 w 209"/>
                            <a:gd name="T25" fmla="*/ 15 h 164"/>
                            <a:gd name="T26" fmla="*/ 16 w 209"/>
                            <a:gd name="T27" fmla="*/ 19 h 164"/>
                            <a:gd name="T28" fmla="*/ 17 w 209"/>
                            <a:gd name="T29" fmla="*/ 14 h 164"/>
                            <a:gd name="T30" fmla="*/ 22 w 209"/>
                            <a:gd name="T31" fmla="*/ 18 h 164"/>
                            <a:gd name="T32" fmla="*/ 20 w 209"/>
                            <a:gd name="T33" fmla="*/ 13 h 164"/>
                            <a:gd name="T34" fmla="*/ 26 w 209"/>
                            <a:gd name="T35" fmla="*/ 13 h 164"/>
                            <a:gd name="T36" fmla="*/ 21 w 209"/>
                            <a:gd name="T37" fmla="*/ 10 h 164"/>
                            <a:gd name="T38" fmla="*/ 25 w 209"/>
                            <a:gd name="T39" fmla="*/ 8 h 164"/>
                            <a:gd name="T40" fmla="*/ 20 w 209"/>
                            <a:gd name="T41" fmla="*/ 7 h 164"/>
                            <a:gd name="T42" fmla="*/ 22 w 209"/>
                            <a:gd name="T43" fmla="*/ 5 h 164"/>
                            <a:gd name="T44" fmla="*/ 17 w 209"/>
                            <a:gd name="T45" fmla="*/ 6 h 164"/>
                            <a:gd name="T46" fmla="*/ 17 w 209"/>
                            <a:gd name="T47" fmla="*/ 0 h 164"/>
                            <a:gd name="T48" fmla="*/ 13 w 209"/>
                            <a:gd name="T49" fmla="*/ 6 h 16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09" h="164">
                              <a:moveTo>
                                <a:pt x="105" y="45"/>
                              </a:moveTo>
                              <a:lnTo>
                                <a:pt x="81" y="17"/>
                              </a:lnTo>
                              <a:lnTo>
                                <a:pt x="71" y="48"/>
                              </a:lnTo>
                              <a:lnTo>
                                <a:pt x="3" y="17"/>
                              </a:lnTo>
                              <a:lnTo>
                                <a:pt x="45" y="59"/>
                              </a:lnTo>
                              <a:lnTo>
                                <a:pt x="0" y="65"/>
                              </a:lnTo>
                              <a:lnTo>
                                <a:pt x="36" y="90"/>
                              </a:lnTo>
                              <a:lnTo>
                                <a:pt x="2" y="110"/>
                              </a:lnTo>
                              <a:lnTo>
                                <a:pt x="55" y="107"/>
                              </a:lnTo>
                              <a:lnTo>
                                <a:pt x="47" y="135"/>
                              </a:lnTo>
                              <a:lnTo>
                                <a:pt x="74" y="119"/>
                              </a:lnTo>
                              <a:lnTo>
                                <a:pt x="83" y="164"/>
                              </a:lnTo>
                              <a:lnTo>
                                <a:pt x="102" y="114"/>
                              </a:lnTo>
                              <a:lnTo>
                                <a:pt x="128" y="150"/>
                              </a:lnTo>
                              <a:lnTo>
                                <a:pt x="136" y="110"/>
                              </a:lnTo>
                              <a:lnTo>
                                <a:pt x="176" y="138"/>
                              </a:lnTo>
                              <a:lnTo>
                                <a:pt x="164" y="98"/>
                              </a:lnTo>
                              <a:lnTo>
                                <a:pt x="209" y="102"/>
                              </a:lnTo>
                              <a:lnTo>
                                <a:pt x="171" y="79"/>
                              </a:lnTo>
                              <a:lnTo>
                                <a:pt x="204" y="62"/>
                              </a:lnTo>
                              <a:lnTo>
                                <a:pt x="162" y="55"/>
                              </a:lnTo>
                              <a:lnTo>
                                <a:pt x="178" y="34"/>
                              </a:lnTo>
                              <a:lnTo>
                                <a:pt x="138" y="41"/>
                              </a:lnTo>
                              <a:lnTo>
                                <a:pt x="142" y="0"/>
                              </a:lnTo>
                              <a:lnTo>
                                <a:pt x="105" y="45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09" name="Freeform 90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1" y="2691"/>
                          <a:ext cx="101" cy="79"/>
                        </a:xfrm>
                        <a:custGeom>
                          <a:avLst/>
                          <a:gdLst>
                            <a:gd name="T0" fmla="*/ 13 w 202"/>
                            <a:gd name="T1" fmla="*/ 6 h 157"/>
                            <a:gd name="T2" fmla="*/ 10 w 202"/>
                            <a:gd name="T3" fmla="*/ 2 h 157"/>
                            <a:gd name="T4" fmla="*/ 9 w 202"/>
                            <a:gd name="T5" fmla="*/ 6 h 157"/>
                            <a:gd name="T6" fmla="*/ 1 w 202"/>
                            <a:gd name="T7" fmla="*/ 2 h 157"/>
                            <a:gd name="T8" fmla="*/ 6 w 202"/>
                            <a:gd name="T9" fmla="*/ 7 h 157"/>
                            <a:gd name="T10" fmla="*/ 0 w 202"/>
                            <a:gd name="T11" fmla="*/ 8 h 157"/>
                            <a:gd name="T12" fmla="*/ 5 w 202"/>
                            <a:gd name="T13" fmla="*/ 11 h 157"/>
                            <a:gd name="T14" fmla="*/ 1 w 202"/>
                            <a:gd name="T15" fmla="*/ 14 h 157"/>
                            <a:gd name="T16" fmla="*/ 7 w 202"/>
                            <a:gd name="T17" fmla="*/ 13 h 157"/>
                            <a:gd name="T18" fmla="*/ 6 w 202"/>
                            <a:gd name="T19" fmla="*/ 16 h 157"/>
                            <a:gd name="T20" fmla="*/ 10 w 202"/>
                            <a:gd name="T21" fmla="*/ 15 h 157"/>
                            <a:gd name="T22" fmla="*/ 10 w 202"/>
                            <a:gd name="T23" fmla="*/ 20 h 157"/>
                            <a:gd name="T24" fmla="*/ 13 w 202"/>
                            <a:gd name="T25" fmla="*/ 14 h 157"/>
                            <a:gd name="T26" fmla="*/ 16 w 202"/>
                            <a:gd name="T27" fmla="*/ 18 h 157"/>
                            <a:gd name="T28" fmla="*/ 17 w 202"/>
                            <a:gd name="T29" fmla="*/ 14 h 157"/>
                            <a:gd name="T30" fmla="*/ 22 w 202"/>
                            <a:gd name="T31" fmla="*/ 17 h 157"/>
                            <a:gd name="T32" fmla="*/ 20 w 202"/>
                            <a:gd name="T33" fmla="*/ 12 h 157"/>
                            <a:gd name="T34" fmla="*/ 26 w 202"/>
                            <a:gd name="T35" fmla="*/ 13 h 157"/>
                            <a:gd name="T36" fmla="*/ 21 w 202"/>
                            <a:gd name="T37" fmla="*/ 10 h 157"/>
                            <a:gd name="T38" fmla="*/ 25 w 202"/>
                            <a:gd name="T39" fmla="*/ 8 h 157"/>
                            <a:gd name="T40" fmla="*/ 20 w 202"/>
                            <a:gd name="T41" fmla="*/ 7 h 157"/>
                            <a:gd name="T42" fmla="*/ 22 w 202"/>
                            <a:gd name="T43" fmla="*/ 5 h 157"/>
                            <a:gd name="T44" fmla="*/ 17 w 202"/>
                            <a:gd name="T45" fmla="*/ 5 h 157"/>
                            <a:gd name="T46" fmla="*/ 18 w 202"/>
                            <a:gd name="T47" fmla="*/ 0 h 157"/>
                            <a:gd name="T48" fmla="*/ 13 w 202"/>
                            <a:gd name="T49" fmla="*/ 6 h 15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02" h="157">
                              <a:moveTo>
                                <a:pt x="102" y="44"/>
                              </a:moveTo>
                              <a:lnTo>
                                <a:pt x="78" y="16"/>
                              </a:lnTo>
                              <a:lnTo>
                                <a:pt x="70" y="47"/>
                              </a:lnTo>
                              <a:lnTo>
                                <a:pt x="4" y="16"/>
                              </a:lnTo>
                              <a:lnTo>
                                <a:pt x="44" y="56"/>
                              </a:lnTo>
                              <a:lnTo>
                                <a:pt x="0" y="64"/>
                              </a:lnTo>
                              <a:lnTo>
                                <a:pt x="37" y="87"/>
                              </a:lnTo>
                              <a:lnTo>
                                <a:pt x="2" y="106"/>
                              </a:lnTo>
                              <a:lnTo>
                                <a:pt x="54" y="102"/>
                              </a:lnTo>
                              <a:lnTo>
                                <a:pt x="45" y="128"/>
                              </a:lnTo>
                              <a:lnTo>
                                <a:pt x="73" y="114"/>
                              </a:lnTo>
                              <a:lnTo>
                                <a:pt x="80" y="157"/>
                              </a:lnTo>
                              <a:lnTo>
                                <a:pt x="99" y="109"/>
                              </a:lnTo>
                              <a:lnTo>
                                <a:pt x="125" y="144"/>
                              </a:lnTo>
                              <a:lnTo>
                                <a:pt x="132" y="106"/>
                              </a:lnTo>
                              <a:lnTo>
                                <a:pt x="170" y="133"/>
                              </a:lnTo>
                              <a:lnTo>
                                <a:pt x="159" y="95"/>
                              </a:lnTo>
                              <a:lnTo>
                                <a:pt x="202" y="97"/>
                              </a:lnTo>
                              <a:lnTo>
                                <a:pt x="165" y="78"/>
                              </a:lnTo>
                              <a:lnTo>
                                <a:pt x="197" y="59"/>
                              </a:lnTo>
                              <a:lnTo>
                                <a:pt x="158" y="54"/>
                              </a:lnTo>
                              <a:lnTo>
                                <a:pt x="173" y="33"/>
                              </a:lnTo>
                              <a:lnTo>
                                <a:pt x="133" y="40"/>
                              </a:lnTo>
                              <a:lnTo>
                                <a:pt x="137" y="0"/>
                              </a:lnTo>
                              <a:lnTo>
                                <a:pt x="102" y="4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10" name="Freeform 90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2" y="2692"/>
                          <a:ext cx="98" cy="77"/>
                        </a:xfrm>
                        <a:custGeom>
                          <a:avLst/>
                          <a:gdLst>
                            <a:gd name="T0" fmla="*/ 13 w 195"/>
                            <a:gd name="T1" fmla="*/ 6 h 154"/>
                            <a:gd name="T2" fmla="*/ 10 w 195"/>
                            <a:gd name="T3" fmla="*/ 2 h 154"/>
                            <a:gd name="T4" fmla="*/ 9 w 195"/>
                            <a:gd name="T5" fmla="*/ 6 h 154"/>
                            <a:gd name="T6" fmla="*/ 1 w 195"/>
                            <a:gd name="T7" fmla="*/ 2 h 154"/>
                            <a:gd name="T8" fmla="*/ 6 w 195"/>
                            <a:gd name="T9" fmla="*/ 7 h 154"/>
                            <a:gd name="T10" fmla="*/ 0 w 195"/>
                            <a:gd name="T11" fmla="*/ 8 h 154"/>
                            <a:gd name="T12" fmla="*/ 5 w 195"/>
                            <a:gd name="T13" fmla="*/ 11 h 154"/>
                            <a:gd name="T14" fmla="*/ 1 w 195"/>
                            <a:gd name="T15" fmla="*/ 13 h 154"/>
                            <a:gd name="T16" fmla="*/ 7 w 195"/>
                            <a:gd name="T17" fmla="*/ 13 h 154"/>
                            <a:gd name="T18" fmla="*/ 6 w 195"/>
                            <a:gd name="T19" fmla="*/ 16 h 154"/>
                            <a:gd name="T20" fmla="*/ 9 w 195"/>
                            <a:gd name="T21" fmla="*/ 14 h 154"/>
                            <a:gd name="T22" fmla="*/ 10 w 195"/>
                            <a:gd name="T23" fmla="*/ 20 h 154"/>
                            <a:gd name="T24" fmla="*/ 12 w 195"/>
                            <a:gd name="T25" fmla="*/ 14 h 154"/>
                            <a:gd name="T26" fmla="*/ 15 w 195"/>
                            <a:gd name="T27" fmla="*/ 18 h 154"/>
                            <a:gd name="T28" fmla="*/ 16 w 195"/>
                            <a:gd name="T29" fmla="*/ 13 h 154"/>
                            <a:gd name="T30" fmla="*/ 21 w 195"/>
                            <a:gd name="T31" fmla="*/ 17 h 154"/>
                            <a:gd name="T32" fmla="*/ 20 w 195"/>
                            <a:gd name="T33" fmla="*/ 12 h 154"/>
                            <a:gd name="T34" fmla="*/ 25 w 195"/>
                            <a:gd name="T35" fmla="*/ 12 h 154"/>
                            <a:gd name="T36" fmla="*/ 20 w 195"/>
                            <a:gd name="T37" fmla="*/ 10 h 154"/>
                            <a:gd name="T38" fmla="*/ 24 w 195"/>
                            <a:gd name="T39" fmla="*/ 8 h 154"/>
                            <a:gd name="T40" fmla="*/ 19 w 195"/>
                            <a:gd name="T41" fmla="*/ 7 h 154"/>
                            <a:gd name="T42" fmla="*/ 21 w 195"/>
                            <a:gd name="T43" fmla="*/ 5 h 154"/>
                            <a:gd name="T44" fmla="*/ 16 w 195"/>
                            <a:gd name="T45" fmla="*/ 5 h 154"/>
                            <a:gd name="T46" fmla="*/ 17 w 195"/>
                            <a:gd name="T47" fmla="*/ 0 h 154"/>
                            <a:gd name="T48" fmla="*/ 13 w 195"/>
                            <a:gd name="T49" fmla="*/ 6 h 15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95" h="154">
                              <a:moveTo>
                                <a:pt x="98" y="42"/>
                              </a:moveTo>
                              <a:lnTo>
                                <a:pt x="76" y="16"/>
                              </a:lnTo>
                              <a:lnTo>
                                <a:pt x="66" y="45"/>
                              </a:lnTo>
                              <a:lnTo>
                                <a:pt x="3" y="16"/>
                              </a:lnTo>
                              <a:lnTo>
                                <a:pt x="41" y="54"/>
                              </a:lnTo>
                              <a:lnTo>
                                <a:pt x="0" y="62"/>
                              </a:lnTo>
                              <a:lnTo>
                                <a:pt x="34" y="85"/>
                              </a:lnTo>
                              <a:lnTo>
                                <a:pt x="2" y="104"/>
                              </a:lnTo>
                              <a:lnTo>
                                <a:pt x="52" y="100"/>
                              </a:lnTo>
                              <a:lnTo>
                                <a:pt x="43" y="126"/>
                              </a:lnTo>
                              <a:lnTo>
                                <a:pt x="69" y="111"/>
                              </a:lnTo>
                              <a:lnTo>
                                <a:pt x="78" y="154"/>
                              </a:lnTo>
                              <a:lnTo>
                                <a:pt x="95" y="105"/>
                              </a:lnTo>
                              <a:lnTo>
                                <a:pt x="119" y="140"/>
                              </a:lnTo>
                              <a:lnTo>
                                <a:pt x="128" y="104"/>
                              </a:lnTo>
                              <a:lnTo>
                                <a:pt x="164" y="130"/>
                              </a:lnTo>
                              <a:lnTo>
                                <a:pt x="154" y="93"/>
                              </a:lnTo>
                              <a:lnTo>
                                <a:pt x="195" y="95"/>
                              </a:lnTo>
                              <a:lnTo>
                                <a:pt x="159" y="76"/>
                              </a:lnTo>
                              <a:lnTo>
                                <a:pt x="190" y="59"/>
                              </a:lnTo>
                              <a:lnTo>
                                <a:pt x="152" y="52"/>
                              </a:lnTo>
                              <a:lnTo>
                                <a:pt x="166" y="33"/>
                              </a:lnTo>
                              <a:lnTo>
                                <a:pt x="128" y="38"/>
                              </a:lnTo>
                              <a:lnTo>
                                <a:pt x="131" y="0"/>
                              </a:lnTo>
                              <a:lnTo>
                                <a:pt x="98" y="4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11" name="Freeform 91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4" y="2694"/>
                          <a:ext cx="94" cy="73"/>
                        </a:xfrm>
                        <a:custGeom>
                          <a:avLst/>
                          <a:gdLst>
                            <a:gd name="T0" fmla="*/ 11 w 189"/>
                            <a:gd name="T1" fmla="*/ 5 h 146"/>
                            <a:gd name="T2" fmla="*/ 9 w 189"/>
                            <a:gd name="T3" fmla="*/ 2 h 146"/>
                            <a:gd name="T4" fmla="*/ 8 w 189"/>
                            <a:gd name="T5" fmla="*/ 6 h 146"/>
                            <a:gd name="T6" fmla="*/ 0 w 189"/>
                            <a:gd name="T7" fmla="*/ 2 h 146"/>
                            <a:gd name="T8" fmla="*/ 5 w 189"/>
                            <a:gd name="T9" fmla="*/ 7 h 146"/>
                            <a:gd name="T10" fmla="*/ 0 w 189"/>
                            <a:gd name="T11" fmla="*/ 8 h 146"/>
                            <a:gd name="T12" fmla="*/ 4 w 189"/>
                            <a:gd name="T13" fmla="*/ 10 h 146"/>
                            <a:gd name="T14" fmla="*/ 0 w 189"/>
                            <a:gd name="T15" fmla="*/ 13 h 146"/>
                            <a:gd name="T16" fmla="*/ 6 w 189"/>
                            <a:gd name="T17" fmla="*/ 12 h 146"/>
                            <a:gd name="T18" fmla="*/ 5 w 189"/>
                            <a:gd name="T19" fmla="*/ 15 h 146"/>
                            <a:gd name="T20" fmla="*/ 8 w 189"/>
                            <a:gd name="T21" fmla="*/ 14 h 146"/>
                            <a:gd name="T22" fmla="*/ 9 w 189"/>
                            <a:gd name="T23" fmla="*/ 19 h 146"/>
                            <a:gd name="T24" fmla="*/ 11 w 189"/>
                            <a:gd name="T25" fmla="*/ 13 h 146"/>
                            <a:gd name="T26" fmla="*/ 14 w 189"/>
                            <a:gd name="T27" fmla="*/ 17 h 146"/>
                            <a:gd name="T28" fmla="*/ 15 w 189"/>
                            <a:gd name="T29" fmla="*/ 13 h 146"/>
                            <a:gd name="T30" fmla="*/ 19 w 189"/>
                            <a:gd name="T31" fmla="*/ 16 h 146"/>
                            <a:gd name="T32" fmla="*/ 18 w 189"/>
                            <a:gd name="T33" fmla="*/ 11 h 146"/>
                            <a:gd name="T34" fmla="*/ 23 w 189"/>
                            <a:gd name="T35" fmla="*/ 12 h 146"/>
                            <a:gd name="T36" fmla="*/ 19 w 189"/>
                            <a:gd name="T37" fmla="*/ 9 h 146"/>
                            <a:gd name="T38" fmla="*/ 23 w 189"/>
                            <a:gd name="T39" fmla="*/ 7 h 146"/>
                            <a:gd name="T40" fmla="*/ 18 w 189"/>
                            <a:gd name="T41" fmla="*/ 7 h 146"/>
                            <a:gd name="T42" fmla="*/ 20 w 189"/>
                            <a:gd name="T43" fmla="*/ 4 h 146"/>
                            <a:gd name="T44" fmla="*/ 15 w 189"/>
                            <a:gd name="T45" fmla="*/ 5 h 146"/>
                            <a:gd name="T46" fmla="*/ 16 w 189"/>
                            <a:gd name="T47" fmla="*/ 0 h 146"/>
                            <a:gd name="T48" fmla="*/ 11 w 189"/>
                            <a:gd name="T49" fmla="*/ 5 h 14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89" h="146">
                              <a:moveTo>
                                <a:pt x="95" y="39"/>
                              </a:moveTo>
                              <a:lnTo>
                                <a:pt x="73" y="15"/>
                              </a:lnTo>
                              <a:lnTo>
                                <a:pt x="64" y="43"/>
                              </a:lnTo>
                              <a:lnTo>
                                <a:pt x="4" y="15"/>
                              </a:lnTo>
                              <a:lnTo>
                                <a:pt x="40" y="51"/>
                              </a:lnTo>
                              <a:lnTo>
                                <a:pt x="0" y="58"/>
                              </a:lnTo>
                              <a:lnTo>
                                <a:pt x="33" y="79"/>
                              </a:lnTo>
                              <a:lnTo>
                                <a:pt x="2" y="98"/>
                              </a:lnTo>
                              <a:lnTo>
                                <a:pt x="50" y="94"/>
                              </a:lnTo>
                              <a:lnTo>
                                <a:pt x="42" y="120"/>
                              </a:lnTo>
                              <a:lnTo>
                                <a:pt x="68" y="105"/>
                              </a:lnTo>
                              <a:lnTo>
                                <a:pt x="75" y="146"/>
                              </a:lnTo>
                              <a:lnTo>
                                <a:pt x="92" y="101"/>
                              </a:lnTo>
                              <a:lnTo>
                                <a:pt x="116" y="134"/>
                              </a:lnTo>
                              <a:lnTo>
                                <a:pt x="123" y="98"/>
                              </a:lnTo>
                              <a:lnTo>
                                <a:pt x="159" y="124"/>
                              </a:lnTo>
                              <a:lnTo>
                                <a:pt x="147" y="88"/>
                              </a:lnTo>
                              <a:lnTo>
                                <a:pt x="189" y="91"/>
                              </a:lnTo>
                              <a:lnTo>
                                <a:pt x="154" y="72"/>
                              </a:lnTo>
                              <a:lnTo>
                                <a:pt x="185" y="55"/>
                              </a:lnTo>
                              <a:lnTo>
                                <a:pt x="147" y="50"/>
                              </a:lnTo>
                              <a:lnTo>
                                <a:pt x="161" y="31"/>
                              </a:lnTo>
                              <a:lnTo>
                                <a:pt x="125" y="36"/>
                              </a:lnTo>
                              <a:lnTo>
                                <a:pt x="128" y="0"/>
                              </a:lnTo>
                              <a:lnTo>
                                <a:pt x="95" y="3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12" name="Freeform 91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6" y="2695"/>
                          <a:ext cx="91" cy="71"/>
                        </a:xfrm>
                        <a:custGeom>
                          <a:avLst/>
                          <a:gdLst>
                            <a:gd name="T0" fmla="*/ 12 w 181"/>
                            <a:gd name="T1" fmla="*/ 5 h 144"/>
                            <a:gd name="T2" fmla="*/ 9 w 181"/>
                            <a:gd name="T3" fmla="*/ 2 h 144"/>
                            <a:gd name="T4" fmla="*/ 8 w 181"/>
                            <a:gd name="T5" fmla="*/ 5 h 144"/>
                            <a:gd name="T6" fmla="*/ 1 w 181"/>
                            <a:gd name="T7" fmla="*/ 2 h 144"/>
                            <a:gd name="T8" fmla="*/ 5 w 181"/>
                            <a:gd name="T9" fmla="*/ 6 h 144"/>
                            <a:gd name="T10" fmla="*/ 0 w 181"/>
                            <a:gd name="T11" fmla="*/ 7 h 144"/>
                            <a:gd name="T12" fmla="*/ 4 w 181"/>
                            <a:gd name="T13" fmla="*/ 9 h 144"/>
                            <a:gd name="T14" fmla="*/ 1 w 181"/>
                            <a:gd name="T15" fmla="*/ 12 h 144"/>
                            <a:gd name="T16" fmla="*/ 6 w 181"/>
                            <a:gd name="T17" fmla="*/ 11 h 144"/>
                            <a:gd name="T18" fmla="*/ 5 w 181"/>
                            <a:gd name="T19" fmla="*/ 14 h 144"/>
                            <a:gd name="T20" fmla="*/ 9 w 181"/>
                            <a:gd name="T21" fmla="*/ 12 h 144"/>
                            <a:gd name="T22" fmla="*/ 9 w 181"/>
                            <a:gd name="T23" fmla="*/ 17 h 144"/>
                            <a:gd name="T24" fmla="*/ 11 w 181"/>
                            <a:gd name="T25" fmla="*/ 12 h 144"/>
                            <a:gd name="T26" fmla="*/ 14 w 181"/>
                            <a:gd name="T27" fmla="*/ 16 h 144"/>
                            <a:gd name="T28" fmla="*/ 15 w 181"/>
                            <a:gd name="T29" fmla="*/ 12 h 144"/>
                            <a:gd name="T30" fmla="*/ 19 w 181"/>
                            <a:gd name="T31" fmla="*/ 15 h 144"/>
                            <a:gd name="T32" fmla="*/ 18 w 181"/>
                            <a:gd name="T33" fmla="*/ 10 h 144"/>
                            <a:gd name="T34" fmla="*/ 23 w 181"/>
                            <a:gd name="T35" fmla="*/ 10 h 144"/>
                            <a:gd name="T36" fmla="*/ 19 w 181"/>
                            <a:gd name="T37" fmla="*/ 8 h 144"/>
                            <a:gd name="T38" fmla="*/ 23 w 181"/>
                            <a:gd name="T39" fmla="*/ 6 h 144"/>
                            <a:gd name="T40" fmla="*/ 18 w 181"/>
                            <a:gd name="T41" fmla="*/ 6 h 144"/>
                            <a:gd name="T42" fmla="*/ 20 w 181"/>
                            <a:gd name="T43" fmla="*/ 3 h 144"/>
                            <a:gd name="T44" fmla="*/ 15 w 181"/>
                            <a:gd name="T45" fmla="*/ 4 h 144"/>
                            <a:gd name="T46" fmla="*/ 16 w 181"/>
                            <a:gd name="T47" fmla="*/ 0 h 144"/>
                            <a:gd name="T48" fmla="*/ 12 w 181"/>
                            <a:gd name="T49" fmla="*/ 5 h 14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81" h="144">
                              <a:moveTo>
                                <a:pt x="91" y="40"/>
                              </a:moveTo>
                              <a:lnTo>
                                <a:pt x="71" y="16"/>
                              </a:lnTo>
                              <a:lnTo>
                                <a:pt x="62" y="43"/>
                              </a:lnTo>
                              <a:lnTo>
                                <a:pt x="3" y="16"/>
                              </a:lnTo>
                              <a:lnTo>
                                <a:pt x="38" y="50"/>
                              </a:lnTo>
                              <a:lnTo>
                                <a:pt x="0" y="57"/>
                              </a:lnTo>
                              <a:lnTo>
                                <a:pt x="31" y="78"/>
                              </a:lnTo>
                              <a:lnTo>
                                <a:pt x="2" y="97"/>
                              </a:lnTo>
                              <a:lnTo>
                                <a:pt x="48" y="93"/>
                              </a:lnTo>
                              <a:lnTo>
                                <a:pt x="40" y="118"/>
                              </a:lnTo>
                              <a:lnTo>
                                <a:pt x="65" y="104"/>
                              </a:lnTo>
                              <a:lnTo>
                                <a:pt x="71" y="144"/>
                              </a:lnTo>
                              <a:lnTo>
                                <a:pt x="88" y="99"/>
                              </a:lnTo>
                              <a:lnTo>
                                <a:pt x="112" y="131"/>
                              </a:lnTo>
                              <a:lnTo>
                                <a:pt x="117" y="97"/>
                              </a:lnTo>
                              <a:lnTo>
                                <a:pt x="152" y="121"/>
                              </a:lnTo>
                              <a:lnTo>
                                <a:pt x="141" y="87"/>
                              </a:lnTo>
                              <a:lnTo>
                                <a:pt x="181" y="88"/>
                              </a:lnTo>
                              <a:lnTo>
                                <a:pt x="148" y="71"/>
                              </a:lnTo>
                              <a:lnTo>
                                <a:pt x="178" y="54"/>
                              </a:lnTo>
                              <a:lnTo>
                                <a:pt x="141" y="49"/>
                              </a:lnTo>
                              <a:lnTo>
                                <a:pt x="155" y="30"/>
                              </a:lnTo>
                              <a:lnTo>
                                <a:pt x="119" y="37"/>
                              </a:lnTo>
                              <a:lnTo>
                                <a:pt x="122" y="0"/>
                              </a:lnTo>
                              <a:lnTo>
                                <a:pt x="91" y="4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13" name="Freeform 91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8" y="2696"/>
                          <a:ext cx="87" cy="69"/>
                        </a:xfrm>
                        <a:custGeom>
                          <a:avLst/>
                          <a:gdLst>
                            <a:gd name="T0" fmla="*/ 11 w 175"/>
                            <a:gd name="T1" fmla="*/ 5 h 136"/>
                            <a:gd name="T2" fmla="*/ 8 w 175"/>
                            <a:gd name="T3" fmla="*/ 2 h 136"/>
                            <a:gd name="T4" fmla="*/ 7 w 175"/>
                            <a:gd name="T5" fmla="*/ 5 h 136"/>
                            <a:gd name="T6" fmla="*/ 0 w 175"/>
                            <a:gd name="T7" fmla="*/ 2 h 136"/>
                            <a:gd name="T8" fmla="*/ 4 w 175"/>
                            <a:gd name="T9" fmla="*/ 6 h 136"/>
                            <a:gd name="T10" fmla="*/ 0 w 175"/>
                            <a:gd name="T11" fmla="*/ 7 h 136"/>
                            <a:gd name="T12" fmla="*/ 3 w 175"/>
                            <a:gd name="T13" fmla="*/ 10 h 136"/>
                            <a:gd name="T14" fmla="*/ 0 w 175"/>
                            <a:gd name="T15" fmla="*/ 12 h 136"/>
                            <a:gd name="T16" fmla="*/ 5 w 175"/>
                            <a:gd name="T17" fmla="*/ 12 h 136"/>
                            <a:gd name="T18" fmla="*/ 4 w 175"/>
                            <a:gd name="T19" fmla="*/ 15 h 136"/>
                            <a:gd name="T20" fmla="*/ 7 w 175"/>
                            <a:gd name="T21" fmla="*/ 13 h 136"/>
                            <a:gd name="T22" fmla="*/ 8 w 175"/>
                            <a:gd name="T23" fmla="*/ 18 h 136"/>
                            <a:gd name="T24" fmla="*/ 10 w 175"/>
                            <a:gd name="T25" fmla="*/ 12 h 136"/>
                            <a:gd name="T26" fmla="*/ 13 w 175"/>
                            <a:gd name="T27" fmla="*/ 16 h 136"/>
                            <a:gd name="T28" fmla="*/ 14 w 175"/>
                            <a:gd name="T29" fmla="*/ 12 h 136"/>
                            <a:gd name="T30" fmla="*/ 18 w 175"/>
                            <a:gd name="T31" fmla="*/ 15 h 136"/>
                            <a:gd name="T32" fmla="*/ 17 w 175"/>
                            <a:gd name="T33" fmla="*/ 11 h 136"/>
                            <a:gd name="T34" fmla="*/ 21 w 175"/>
                            <a:gd name="T35" fmla="*/ 11 h 136"/>
                            <a:gd name="T36" fmla="*/ 17 w 175"/>
                            <a:gd name="T37" fmla="*/ 9 h 136"/>
                            <a:gd name="T38" fmla="*/ 21 w 175"/>
                            <a:gd name="T39" fmla="*/ 7 h 136"/>
                            <a:gd name="T40" fmla="*/ 17 w 175"/>
                            <a:gd name="T41" fmla="*/ 6 h 136"/>
                            <a:gd name="T42" fmla="*/ 18 w 175"/>
                            <a:gd name="T43" fmla="*/ 4 h 136"/>
                            <a:gd name="T44" fmla="*/ 14 w 175"/>
                            <a:gd name="T45" fmla="*/ 5 h 136"/>
                            <a:gd name="T46" fmla="*/ 14 w 175"/>
                            <a:gd name="T47" fmla="*/ 0 h 136"/>
                            <a:gd name="T48" fmla="*/ 11 w 175"/>
                            <a:gd name="T49" fmla="*/ 5 h 1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75" h="136">
                              <a:moveTo>
                                <a:pt x="88" y="38"/>
                              </a:moveTo>
                              <a:lnTo>
                                <a:pt x="68" y="14"/>
                              </a:lnTo>
                              <a:lnTo>
                                <a:pt x="59" y="39"/>
                              </a:lnTo>
                              <a:lnTo>
                                <a:pt x="4" y="14"/>
                              </a:lnTo>
                              <a:lnTo>
                                <a:pt x="38" y="48"/>
                              </a:lnTo>
                              <a:lnTo>
                                <a:pt x="0" y="55"/>
                              </a:lnTo>
                              <a:lnTo>
                                <a:pt x="31" y="74"/>
                              </a:lnTo>
                              <a:lnTo>
                                <a:pt x="2" y="91"/>
                              </a:lnTo>
                              <a:lnTo>
                                <a:pt x="47" y="88"/>
                              </a:lnTo>
                              <a:lnTo>
                                <a:pt x="38" y="112"/>
                              </a:lnTo>
                              <a:lnTo>
                                <a:pt x="62" y="98"/>
                              </a:lnTo>
                              <a:lnTo>
                                <a:pt x="69" y="136"/>
                              </a:lnTo>
                              <a:lnTo>
                                <a:pt x="85" y="95"/>
                              </a:lnTo>
                              <a:lnTo>
                                <a:pt x="107" y="124"/>
                              </a:lnTo>
                              <a:lnTo>
                                <a:pt x="114" y="91"/>
                              </a:lnTo>
                              <a:lnTo>
                                <a:pt x="147" y="115"/>
                              </a:lnTo>
                              <a:lnTo>
                                <a:pt x="137" y="83"/>
                              </a:lnTo>
                              <a:lnTo>
                                <a:pt x="175" y="84"/>
                              </a:lnTo>
                              <a:lnTo>
                                <a:pt x="142" y="67"/>
                              </a:lnTo>
                              <a:lnTo>
                                <a:pt x="171" y="51"/>
                              </a:lnTo>
                              <a:lnTo>
                                <a:pt x="137" y="46"/>
                              </a:lnTo>
                              <a:lnTo>
                                <a:pt x="149" y="29"/>
                              </a:lnTo>
                              <a:lnTo>
                                <a:pt x="116" y="34"/>
                              </a:lnTo>
                              <a:lnTo>
                                <a:pt x="118" y="0"/>
                              </a:lnTo>
                              <a:lnTo>
                                <a:pt x="88" y="38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14" name="Freeform 91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9" y="2697"/>
                          <a:ext cx="84" cy="67"/>
                        </a:xfrm>
                        <a:custGeom>
                          <a:avLst/>
                          <a:gdLst>
                            <a:gd name="T0" fmla="*/ 11 w 167"/>
                            <a:gd name="T1" fmla="*/ 5 h 133"/>
                            <a:gd name="T2" fmla="*/ 9 w 167"/>
                            <a:gd name="T3" fmla="*/ 2 h 133"/>
                            <a:gd name="T4" fmla="*/ 8 w 167"/>
                            <a:gd name="T5" fmla="*/ 5 h 133"/>
                            <a:gd name="T6" fmla="*/ 1 w 167"/>
                            <a:gd name="T7" fmla="*/ 2 h 133"/>
                            <a:gd name="T8" fmla="*/ 5 w 167"/>
                            <a:gd name="T9" fmla="*/ 6 h 133"/>
                            <a:gd name="T10" fmla="*/ 0 w 167"/>
                            <a:gd name="T11" fmla="*/ 7 h 133"/>
                            <a:gd name="T12" fmla="*/ 4 w 167"/>
                            <a:gd name="T13" fmla="*/ 10 h 133"/>
                            <a:gd name="T14" fmla="*/ 1 w 167"/>
                            <a:gd name="T15" fmla="*/ 12 h 133"/>
                            <a:gd name="T16" fmla="*/ 6 w 167"/>
                            <a:gd name="T17" fmla="*/ 11 h 133"/>
                            <a:gd name="T18" fmla="*/ 5 w 167"/>
                            <a:gd name="T19" fmla="*/ 14 h 133"/>
                            <a:gd name="T20" fmla="*/ 8 w 167"/>
                            <a:gd name="T21" fmla="*/ 13 h 133"/>
                            <a:gd name="T22" fmla="*/ 9 w 167"/>
                            <a:gd name="T23" fmla="*/ 17 h 133"/>
                            <a:gd name="T24" fmla="*/ 11 w 167"/>
                            <a:gd name="T25" fmla="*/ 12 h 133"/>
                            <a:gd name="T26" fmla="*/ 13 w 167"/>
                            <a:gd name="T27" fmla="*/ 16 h 133"/>
                            <a:gd name="T28" fmla="*/ 14 w 167"/>
                            <a:gd name="T29" fmla="*/ 12 h 133"/>
                            <a:gd name="T30" fmla="*/ 18 w 167"/>
                            <a:gd name="T31" fmla="*/ 15 h 133"/>
                            <a:gd name="T32" fmla="*/ 17 w 167"/>
                            <a:gd name="T33" fmla="*/ 10 h 133"/>
                            <a:gd name="T34" fmla="*/ 21 w 167"/>
                            <a:gd name="T35" fmla="*/ 11 h 133"/>
                            <a:gd name="T36" fmla="*/ 17 w 167"/>
                            <a:gd name="T37" fmla="*/ 9 h 133"/>
                            <a:gd name="T38" fmla="*/ 21 w 167"/>
                            <a:gd name="T39" fmla="*/ 7 h 133"/>
                            <a:gd name="T40" fmla="*/ 17 w 167"/>
                            <a:gd name="T41" fmla="*/ 6 h 133"/>
                            <a:gd name="T42" fmla="*/ 18 w 167"/>
                            <a:gd name="T43" fmla="*/ 4 h 133"/>
                            <a:gd name="T44" fmla="*/ 14 w 167"/>
                            <a:gd name="T45" fmla="*/ 5 h 133"/>
                            <a:gd name="T46" fmla="*/ 15 w 167"/>
                            <a:gd name="T47" fmla="*/ 0 h 133"/>
                            <a:gd name="T48" fmla="*/ 11 w 167"/>
                            <a:gd name="T49" fmla="*/ 5 h 133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67" h="133">
                              <a:moveTo>
                                <a:pt x="84" y="37"/>
                              </a:moveTo>
                              <a:lnTo>
                                <a:pt x="65" y="14"/>
                              </a:lnTo>
                              <a:lnTo>
                                <a:pt x="57" y="40"/>
                              </a:lnTo>
                              <a:lnTo>
                                <a:pt x="3" y="14"/>
                              </a:lnTo>
                              <a:lnTo>
                                <a:pt x="36" y="47"/>
                              </a:lnTo>
                              <a:lnTo>
                                <a:pt x="0" y="54"/>
                              </a:lnTo>
                              <a:lnTo>
                                <a:pt x="29" y="73"/>
                              </a:lnTo>
                              <a:lnTo>
                                <a:pt x="1" y="90"/>
                              </a:lnTo>
                              <a:lnTo>
                                <a:pt x="45" y="87"/>
                              </a:lnTo>
                              <a:lnTo>
                                <a:pt x="36" y="109"/>
                              </a:lnTo>
                              <a:lnTo>
                                <a:pt x="60" y="97"/>
                              </a:lnTo>
                              <a:lnTo>
                                <a:pt x="65" y="133"/>
                              </a:lnTo>
                              <a:lnTo>
                                <a:pt x="81" y="92"/>
                              </a:lnTo>
                              <a:lnTo>
                                <a:pt x="103" y="123"/>
                              </a:lnTo>
                              <a:lnTo>
                                <a:pt x="109" y="90"/>
                              </a:lnTo>
                              <a:lnTo>
                                <a:pt x="141" y="113"/>
                              </a:lnTo>
                              <a:lnTo>
                                <a:pt x="131" y="80"/>
                              </a:lnTo>
                              <a:lnTo>
                                <a:pt x="167" y="83"/>
                              </a:lnTo>
                              <a:lnTo>
                                <a:pt x="136" y="66"/>
                              </a:lnTo>
                              <a:lnTo>
                                <a:pt x="164" y="50"/>
                              </a:lnTo>
                              <a:lnTo>
                                <a:pt x="129" y="45"/>
                              </a:lnTo>
                              <a:lnTo>
                                <a:pt x="143" y="28"/>
                              </a:lnTo>
                              <a:lnTo>
                                <a:pt x="110" y="33"/>
                              </a:lnTo>
                              <a:lnTo>
                                <a:pt x="114" y="0"/>
                              </a:lnTo>
                              <a:lnTo>
                                <a:pt x="84" y="37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15" name="Freeform 91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1" y="2699"/>
                          <a:ext cx="80" cy="63"/>
                        </a:xfrm>
                        <a:custGeom>
                          <a:avLst/>
                          <a:gdLst>
                            <a:gd name="T0" fmla="*/ 10 w 161"/>
                            <a:gd name="T1" fmla="*/ 5 h 126"/>
                            <a:gd name="T2" fmla="*/ 7 w 161"/>
                            <a:gd name="T3" fmla="*/ 2 h 126"/>
                            <a:gd name="T4" fmla="*/ 6 w 161"/>
                            <a:gd name="T5" fmla="*/ 5 h 126"/>
                            <a:gd name="T6" fmla="*/ 0 w 161"/>
                            <a:gd name="T7" fmla="*/ 2 h 126"/>
                            <a:gd name="T8" fmla="*/ 4 w 161"/>
                            <a:gd name="T9" fmla="*/ 6 h 126"/>
                            <a:gd name="T10" fmla="*/ 0 w 161"/>
                            <a:gd name="T11" fmla="*/ 7 h 126"/>
                            <a:gd name="T12" fmla="*/ 3 w 161"/>
                            <a:gd name="T13" fmla="*/ 9 h 126"/>
                            <a:gd name="T14" fmla="*/ 0 w 161"/>
                            <a:gd name="T15" fmla="*/ 11 h 126"/>
                            <a:gd name="T16" fmla="*/ 5 w 161"/>
                            <a:gd name="T17" fmla="*/ 11 h 126"/>
                            <a:gd name="T18" fmla="*/ 4 w 161"/>
                            <a:gd name="T19" fmla="*/ 13 h 126"/>
                            <a:gd name="T20" fmla="*/ 7 w 161"/>
                            <a:gd name="T21" fmla="*/ 12 h 126"/>
                            <a:gd name="T22" fmla="*/ 8 w 161"/>
                            <a:gd name="T23" fmla="*/ 16 h 126"/>
                            <a:gd name="T24" fmla="*/ 10 w 161"/>
                            <a:gd name="T25" fmla="*/ 11 h 126"/>
                            <a:gd name="T26" fmla="*/ 12 w 161"/>
                            <a:gd name="T27" fmla="*/ 15 h 126"/>
                            <a:gd name="T28" fmla="*/ 13 w 161"/>
                            <a:gd name="T29" fmla="*/ 11 h 126"/>
                            <a:gd name="T30" fmla="*/ 16 w 161"/>
                            <a:gd name="T31" fmla="*/ 14 h 126"/>
                            <a:gd name="T32" fmla="*/ 15 w 161"/>
                            <a:gd name="T33" fmla="*/ 10 h 126"/>
                            <a:gd name="T34" fmla="*/ 20 w 161"/>
                            <a:gd name="T35" fmla="*/ 10 h 126"/>
                            <a:gd name="T36" fmla="*/ 16 w 161"/>
                            <a:gd name="T37" fmla="*/ 8 h 126"/>
                            <a:gd name="T38" fmla="*/ 19 w 161"/>
                            <a:gd name="T39" fmla="*/ 6 h 126"/>
                            <a:gd name="T40" fmla="*/ 15 w 161"/>
                            <a:gd name="T41" fmla="*/ 6 h 126"/>
                            <a:gd name="T42" fmla="*/ 17 w 161"/>
                            <a:gd name="T43" fmla="*/ 4 h 126"/>
                            <a:gd name="T44" fmla="*/ 13 w 161"/>
                            <a:gd name="T45" fmla="*/ 4 h 126"/>
                            <a:gd name="T46" fmla="*/ 13 w 161"/>
                            <a:gd name="T47" fmla="*/ 0 h 126"/>
                            <a:gd name="T48" fmla="*/ 10 w 161"/>
                            <a:gd name="T49" fmla="*/ 5 h 12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61" h="126">
                              <a:moveTo>
                                <a:pt x="81" y="34"/>
                              </a:moveTo>
                              <a:lnTo>
                                <a:pt x="62" y="14"/>
                              </a:lnTo>
                              <a:lnTo>
                                <a:pt x="55" y="38"/>
                              </a:lnTo>
                              <a:lnTo>
                                <a:pt x="4" y="14"/>
                              </a:lnTo>
                              <a:lnTo>
                                <a:pt x="35" y="45"/>
                              </a:lnTo>
                              <a:lnTo>
                                <a:pt x="0" y="50"/>
                              </a:lnTo>
                              <a:lnTo>
                                <a:pt x="28" y="69"/>
                              </a:lnTo>
                              <a:lnTo>
                                <a:pt x="2" y="84"/>
                              </a:lnTo>
                              <a:lnTo>
                                <a:pt x="43" y="83"/>
                              </a:lnTo>
                              <a:lnTo>
                                <a:pt x="35" y="103"/>
                              </a:lnTo>
                              <a:lnTo>
                                <a:pt x="57" y="91"/>
                              </a:lnTo>
                              <a:lnTo>
                                <a:pt x="64" y="126"/>
                              </a:lnTo>
                              <a:lnTo>
                                <a:pt x="80" y="88"/>
                              </a:lnTo>
                              <a:lnTo>
                                <a:pt x="99" y="116"/>
                              </a:lnTo>
                              <a:lnTo>
                                <a:pt x="106" y="84"/>
                              </a:lnTo>
                              <a:lnTo>
                                <a:pt x="135" y="107"/>
                              </a:lnTo>
                              <a:lnTo>
                                <a:pt x="126" y="76"/>
                              </a:lnTo>
                              <a:lnTo>
                                <a:pt x="161" y="78"/>
                              </a:lnTo>
                              <a:lnTo>
                                <a:pt x="131" y="62"/>
                              </a:lnTo>
                              <a:lnTo>
                                <a:pt x="157" y="48"/>
                              </a:lnTo>
                              <a:lnTo>
                                <a:pt x="125" y="43"/>
                              </a:lnTo>
                              <a:lnTo>
                                <a:pt x="137" y="26"/>
                              </a:lnTo>
                              <a:lnTo>
                                <a:pt x="106" y="31"/>
                              </a:lnTo>
                              <a:lnTo>
                                <a:pt x="109" y="0"/>
                              </a:lnTo>
                              <a:lnTo>
                                <a:pt x="81" y="3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16" name="Freeform 91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3" y="2701"/>
                          <a:ext cx="77" cy="59"/>
                        </a:xfrm>
                        <a:custGeom>
                          <a:avLst/>
                          <a:gdLst>
                            <a:gd name="T0" fmla="*/ 10 w 153"/>
                            <a:gd name="T1" fmla="*/ 4 h 119"/>
                            <a:gd name="T2" fmla="*/ 8 w 153"/>
                            <a:gd name="T3" fmla="*/ 1 h 119"/>
                            <a:gd name="T4" fmla="*/ 7 w 153"/>
                            <a:gd name="T5" fmla="*/ 4 h 119"/>
                            <a:gd name="T6" fmla="*/ 1 w 153"/>
                            <a:gd name="T7" fmla="*/ 1 h 119"/>
                            <a:gd name="T8" fmla="*/ 4 w 153"/>
                            <a:gd name="T9" fmla="*/ 5 h 119"/>
                            <a:gd name="T10" fmla="*/ 0 w 153"/>
                            <a:gd name="T11" fmla="*/ 6 h 119"/>
                            <a:gd name="T12" fmla="*/ 4 w 153"/>
                            <a:gd name="T13" fmla="*/ 8 h 119"/>
                            <a:gd name="T14" fmla="*/ 1 w 153"/>
                            <a:gd name="T15" fmla="*/ 10 h 119"/>
                            <a:gd name="T16" fmla="*/ 5 w 153"/>
                            <a:gd name="T17" fmla="*/ 9 h 119"/>
                            <a:gd name="T18" fmla="*/ 5 w 153"/>
                            <a:gd name="T19" fmla="*/ 12 h 119"/>
                            <a:gd name="T20" fmla="*/ 7 w 153"/>
                            <a:gd name="T21" fmla="*/ 10 h 119"/>
                            <a:gd name="T22" fmla="*/ 8 w 153"/>
                            <a:gd name="T23" fmla="*/ 14 h 119"/>
                            <a:gd name="T24" fmla="*/ 10 w 153"/>
                            <a:gd name="T25" fmla="*/ 10 h 119"/>
                            <a:gd name="T26" fmla="*/ 12 w 153"/>
                            <a:gd name="T27" fmla="*/ 13 h 119"/>
                            <a:gd name="T28" fmla="*/ 13 w 153"/>
                            <a:gd name="T29" fmla="*/ 10 h 119"/>
                            <a:gd name="T30" fmla="*/ 17 w 153"/>
                            <a:gd name="T31" fmla="*/ 12 h 119"/>
                            <a:gd name="T32" fmla="*/ 16 w 153"/>
                            <a:gd name="T33" fmla="*/ 9 h 119"/>
                            <a:gd name="T34" fmla="*/ 20 w 153"/>
                            <a:gd name="T35" fmla="*/ 9 h 119"/>
                            <a:gd name="T36" fmla="*/ 16 w 153"/>
                            <a:gd name="T37" fmla="*/ 7 h 119"/>
                            <a:gd name="T38" fmla="*/ 19 w 153"/>
                            <a:gd name="T39" fmla="*/ 5 h 119"/>
                            <a:gd name="T40" fmla="*/ 15 w 153"/>
                            <a:gd name="T41" fmla="*/ 5 h 119"/>
                            <a:gd name="T42" fmla="*/ 17 w 153"/>
                            <a:gd name="T43" fmla="*/ 3 h 119"/>
                            <a:gd name="T44" fmla="*/ 13 w 153"/>
                            <a:gd name="T45" fmla="*/ 3 h 119"/>
                            <a:gd name="T46" fmla="*/ 13 w 153"/>
                            <a:gd name="T47" fmla="*/ 0 h 119"/>
                            <a:gd name="T48" fmla="*/ 10 w 153"/>
                            <a:gd name="T49" fmla="*/ 4 h 119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53" h="119">
                              <a:moveTo>
                                <a:pt x="77" y="33"/>
                              </a:moveTo>
                              <a:lnTo>
                                <a:pt x="60" y="12"/>
                              </a:lnTo>
                              <a:lnTo>
                                <a:pt x="51" y="37"/>
                              </a:lnTo>
                              <a:lnTo>
                                <a:pt x="3" y="12"/>
                              </a:lnTo>
                              <a:lnTo>
                                <a:pt x="32" y="42"/>
                              </a:lnTo>
                              <a:lnTo>
                                <a:pt x="0" y="49"/>
                              </a:lnTo>
                              <a:lnTo>
                                <a:pt x="27" y="66"/>
                              </a:lnTo>
                              <a:lnTo>
                                <a:pt x="1" y="81"/>
                              </a:lnTo>
                              <a:lnTo>
                                <a:pt x="39" y="78"/>
                              </a:lnTo>
                              <a:lnTo>
                                <a:pt x="34" y="99"/>
                              </a:lnTo>
                              <a:lnTo>
                                <a:pt x="55" y="87"/>
                              </a:lnTo>
                              <a:lnTo>
                                <a:pt x="60" y="119"/>
                              </a:lnTo>
                              <a:lnTo>
                                <a:pt x="76" y="83"/>
                              </a:lnTo>
                              <a:lnTo>
                                <a:pt x="95" y="109"/>
                              </a:lnTo>
                              <a:lnTo>
                                <a:pt x="100" y="81"/>
                              </a:lnTo>
                              <a:lnTo>
                                <a:pt x="129" y="100"/>
                              </a:lnTo>
                              <a:lnTo>
                                <a:pt x="121" y="73"/>
                              </a:lnTo>
                              <a:lnTo>
                                <a:pt x="153" y="75"/>
                              </a:lnTo>
                              <a:lnTo>
                                <a:pt x="126" y="59"/>
                              </a:lnTo>
                              <a:lnTo>
                                <a:pt x="150" y="45"/>
                              </a:lnTo>
                              <a:lnTo>
                                <a:pt x="119" y="40"/>
                              </a:lnTo>
                              <a:lnTo>
                                <a:pt x="131" y="25"/>
                              </a:lnTo>
                              <a:lnTo>
                                <a:pt x="102" y="30"/>
                              </a:lnTo>
                              <a:lnTo>
                                <a:pt x="103" y="0"/>
                              </a:lnTo>
                              <a:lnTo>
                                <a:pt x="77" y="3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17" name="Freeform 91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5" y="2702"/>
                          <a:ext cx="73" cy="57"/>
                        </a:xfrm>
                        <a:custGeom>
                          <a:avLst/>
                          <a:gdLst>
                            <a:gd name="T0" fmla="*/ 9 w 147"/>
                            <a:gd name="T1" fmla="*/ 3 h 116"/>
                            <a:gd name="T2" fmla="*/ 7 w 147"/>
                            <a:gd name="T3" fmla="*/ 1 h 116"/>
                            <a:gd name="T4" fmla="*/ 6 w 147"/>
                            <a:gd name="T5" fmla="*/ 4 h 116"/>
                            <a:gd name="T6" fmla="*/ 0 w 147"/>
                            <a:gd name="T7" fmla="*/ 1 h 116"/>
                            <a:gd name="T8" fmla="*/ 3 w 147"/>
                            <a:gd name="T9" fmla="*/ 5 h 116"/>
                            <a:gd name="T10" fmla="*/ 0 w 147"/>
                            <a:gd name="T11" fmla="*/ 5 h 116"/>
                            <a:gd name="T12" fmla="*/ 3 w 147"/>
                            <a:gd name="T13" fmla="*/ 7 h 116"/>
                            <a:gd name="T14" fmla="*/ 0 w 147"/>
                            <a:gd name="T15" fmla="*/ 9 h 116"/>
                            <a:gd name="T16" fmla="*/ 4 w 147"/>
                            <a:gd name="T17" fmla="*/ 9 h 116"/>
                            <a:gd name="T18" fmla="*/ 4 w 147"/>
                            <a:gd name="T19" fmla="*/ 11 h 116"/>
                            <a:gd name="T20" fmla="*/ 6 w 147"/>
                            <a:gd name="T21" fmla="*/ 10 h 116"/>
                            <a:gd name="T22" fmla="*/ 7 w 147"/>
                            <a:gd name="T23" fmla="*/ 14 h 116"/>
                            <a:gd name="T24" fmla="*/ 9 w 147"/>
                            <a:gd name="T25" fmla="*/ 9 h 116"/>
                            <a:gd name="T26" fmla="*/ 11 w 147"/>
                            <a:gd name="T27" fmla="*/ 13 h 116"/>
                            <a:gd name="T28" fmla="*/ 12 w 147"/>
                            <a:gd name="T29" fmla="*/ 9 h 116"/>
                            <a:gd name="T30" fmla="*/ 15 w 147"/>
                            <a:gd name="T31" fmla="*/ 12 h 116"/>
                            <a:gd name="T32" fmla="*/ 14 w 147"/>
                            <a:gd name="T33" fmla="*/ 8 h 116"/>
                            <a:gd name="T34" fmla="*/ 18 w 147"/>
                            <a:gd name="T35" fmla="*/ 9 h 116"/>
                            <a:gd name="T36" fmla="*/ 14 w 147"/>
                            <a:gd name="T37" fmla="*/ 7 h 116"/>
                            <a:gd name="T38" fmla="*/ 17 w 147"/>
                            <a:gd name="T39" fmla="*/ 5 h 116"/>
                            <a:gd name="T40" fmla="*/ 14 w 147"/>
                            <a:gd name="T41" fmla="*/ 5 h 116"/>
                            <a:gd name="T42" fmla="*/ 15 w 147"/>
                            <a:gd name="T43" fmla="*/ 3 h 116"/>
                            <a:gd name="T44" fmla="*/ 12 w 147"/>
                            <a:gd name="T45" fmla="*/ 3 h 116"/>
                            <a:gd name="T46" fmla="*/ 12 w 147"/>
                            <a:gd name="T47" fmla="*/ 0 h 116"/>
                            <a:gd name="T48" fmla="*/ 9 w 147"/>
                            <a:gd name="T49" fmla="*/ 3 h 11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47" h="116">
                              <a:moveTo>
                                <a:pt x="74" y="31"/>
                              </a:moveTo>
                              <a:lnTo>
                                <a:pt x="57" y="12"/>
                              </a:lnTo>
                              <a:lnTo>
                                <a:pt x="50" y="35"/>
                              </a:lnTo>
                              <a:lnTo>
                                <a:pt x="4" y="12"/>
                              </a:lnTo>
                              <a:lnTo>
                                <a:pt x="31" y="41"/>
                              </a:lnTo>
                              <a:lnTo>
                                <a:pt x="0" y="47"/>
                              </a:lnTo>
                              <a:lnTo>
                                <a:pt x="26" y="64"/>
                              </a:lnTo>
                              <a:lnTo>
                                <a:pt x="2" y="78"/>
                              </a:lnTo>
                              <a:lnTo>
                                <a:pt x="38" y="76"/>
                              </a:lnTo>
                              <a:lnTo>
                                <a:pt x="33" y="95"/>
                              </a:lnTo>
                              <a:lnTo>
                                <a:pt x="52" y="85"/>
                              </a:lnTo>
                              <a:lnTo>
                                <a:pt x="59" y="116"/>
                              </a:lnTo>
                              <a:lnTo>
                                <a:pt x="73" y="79"/>
                              </a:lnTo>
                              <a:lnTo>
                                <a:pt x="90" y="107"/>
                              </a:lnTo>
                              <a:lnTo>
                                <a:pt x="97" y="78"/>
                              </a:lnTo>
                              <a:lnTo>
                                <a:pt x="124" y="98"/>
                              </a:lnTo>
                              <a:lnTo>
                                <a:pt x="116" y="69"/>
                              </a:lnTo>
                              <a:lnTo>
                                <a:pt x="147" y="73"/>
                              </a:lnTo>
                              <a:lnTo>
                                <a:pt x="119" y="57"/>
                              </a:lnTo>
                              <a:lnTo>
                                <a:pt x="143" y="43"/>
                              </a:lnTo>
                              <a:lnTo>
                                <a:pt x="114" y="40"/>
                              </a:lnTo>
                              <a:lnTo>
                                <a:pt x="126" y="24"/>
                              </a:lnTo>
                              <a:lnTo>
                                <a:pt x="97" y="29"/>
                              </a:lnTo>
                              <a:lnTo>
                                <a:pt x="100" y="0"/>
                              </a:lnTo>
                              <a:lnTo>
                                <a:pt x="74" y="31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18" name="Freeform 91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6" y="2703"/>
                          <a:ext cx="70" cy="55"/>
                        </a:xfrm>
                        <a:custGeom>
                          <a:avLst/>
                          <a:gdLst>
                            <a:gd name="T0" fmla="*/ 9 w 139"/>
                            <a:gd name="T1" fmla="*/ 4 h 108"/>
                            <a:gd name="T2" fmla="*/ 7 w 139"/>
                            <a:gd name="T3" fmla="*/ 2 h 108"/>
                            <a:gd name="T4" fmla="*/ 6 w 139"/>
                            <a:gd name="T5" fmla="*/ 4 h 108"/>
                            <a:gd name="T6" fmla="*/ 1 w 139"/>
                            <a:gd name="T7" fmla="*/ 2 h 108"/>
                            <a:gd name="T8" fmla="*/ 4 w 139"/>
                            <a:gd name="T9" fmla="*/ 5 h 108"/>
                            <a:gd name="T10" fmla="*/ 0 w 139"/>
                            <a:gd name="T11" fmla="*/ 6 h 108"/>
                            <a:gd name="T12" fmla="*/ 3 w 139"/>
                            <a:gd name="T13" fmla="*/ 8 h 108"/>
                            <a:gd name="T14" fmla="*/ 1 w 139"/>
                            <a:gd name="T15" fmla="*/ 10 h 108"/>
                            <a:gd name="T16" fmla="*/ 5 w 139"/>
                            <a:gd name="T17" fmla="*/ 9 h 108"/>
                            <a:gd name="T18" fmla="*/ 4 w 139"/>
                            <a:gd name="T19" fmla="*/ 12 h 108"/>
                            <a:gd name="T20" fmla="*/ 7 w 139"/>
                            <a:gd name="T21" fmla="*/ 10 h 108"/>
                            <a:gd name="T22" fmla="*/ 7 w 139"/>
                            <a:gd name="T23" fmla="*/ 14 h 108"/>
                            <a:gd name="T24" fmla="*/ 9 w 139"/>
                            <a:gd name="T25" fmla="*/ 10 h 108"/>
                            <a:gd name="T26" fmla="*/ 11 w 139"/>
                            <a:gd name="T27" fmla="*/ 13 h 108"/>
                            <a:gd name="T28" fmla="*/ 12 w 139"/>
                            <a:gd name="T29" fmla="*/ 10 h 108"/>
                            <a:gd name="T30" fmla="*/ 15 w 139"/>
                            <a:gd name="T31" fmla="*/ 12 h 108"/>
                            <a:gd name="T32" fmla="*/ 14 w 139"/>
                            <a:gd name="T33" fmla="*/ 9 h 108"/>
                            <a:gd name="T34" fmla="*/ 18 w 139"/>
                            <a:gd name="T35" fmla="*/ 9 h 108"/>
                            <a:gd name="T36" fmla="*/ 15 w 139"/>
                            <a:gd name="T37" fmla="*/ 7 h 108"/>
                            <a:gd name="T38" fmla="*/ 17 w 139"/>
                            <a:gd name="T39" fmla="*/ 6 h 108"/>
                            <a:gd name="T40" fmla="*/ 14 w 139"/>
                            <a:gd name="T41" fmla="*/ 5 h 108"/>
                            <a:gd name="T42" fmla="*/ 15 w 139"/>
                            <a:gd name="T43" fmla="*/ 3 h 108"/>
                            <a:gd name="T44" fmla="*/ 12 w 139"/>
                            <a:gd name="T45" fmla="*/ 4 h 108"/>
                            <a:gd name="T46" fmla="*/ 12 w 139"/>
                            <a:gd name="T47" fmla="*/ 0 h 108"/>
                            <a:gd name="T48" fmla="*/ 9 w 139"/>
                            <a:gd name="T49" fmla="*/ 4 h 10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39" h="108">
                              <a:moveTo>
                                <a:pt x="70" y="29"/>
                              </a:moveTo>
                              <a:lnTo>
                                <a:pt x="55" y="12"/>
                              </a:lnTo>
                              <a:lnTo>
                                <a:pt x="48" y="32"/>
                              </a:lnTo>
                              <a:lnTo>
                                <a:pt x="3" y="12"/>
                              </a:lnTo>
                              <a:lnTo>
                                <a:pt x="29" y="37"/>
                              </a:lnTo>
                              <a:lnTo>
                                <a:pt x="0" y="43"/>
                              </a:lnTo>
                              <a:lnTo>
                                <a:pt x="24" y="60"/>
                              </a:lnTo>
                              <a:lnTo>
                                <a:pt x="1" y="74"/>
                              </a:lnTo>
                              <a:lnTo>
                                <a:pt x="36" y="70"/>
                              </a:lnTo>
                              <a:lnTo>
                                <a:pt x="31" y="89"/>
                              </a:lnTo>
                              <a:lnTo>
                                <a:pt x="50" y="79"/>
                              </a:lnTo>
                              <a:lnTo>
                                <a:pt x="55" y="108"/>
                              </a:lnTo>
                              <a:lnTo>
                                <a:pt x="69" y="75"/>
                              </a:lnTo>
                              <a:lnTo>
                                <a:pt x="86" y="100"/>
                              </a:lnTo>
                              <a:lnTo>
                                <a:pt x="91" y="74"/>
                              </a:lnTo>
                              <a:lnTo>
                                <a:pt x="117" y="91"/>
                              </a:lnTo>
                              <a:lnTo>
                                <a:pt x="110" y="65"/>
                              </a:lnTo>
                              <a:lnTo>
                                <a:pt x="139" y="67"/>
                              </a:lnTo>
                              <a:lnTo>
                                <a:pt x="114" y="53"/>
                              </a:lnTo>
                              <a:lnTo>
                                <a:pt x="136" y="41"/>
                              </a:lnTo>
                              <a:lnTo>
                                <a:pt x="108" y="36"/>
                              </a:lnTo>
                              <a:lnTo>
                                <a:pt x="119" y="22"/>
                              </a:lnTo>
                              <a:lnTo>
                                <a:pt x="91" y="27"/>
                              </a:lnTo>
                              <a:lnTo>
                                <a:pt x="95" y="0"/>
                              </a:lnTo>
                              <a:lnTo>
                                <a:pt x="70" y="2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19" name="Freeform 91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8" y="2704"/>
                          <a:ext cx="67" cy="54"/>
                        </a:xfrm>
                        <a:custGeom>
                          <a:avLst/>
                          <a:gdLst>
                            <a:gd name="T0" fmla="*/ 8 w 135"/>
                            <a:gd name="T1" fmla="*/ 4 h 107"/>
                            <a:gd name="T2" fmla="*/ 6 w 135"/>
                            <a:gd name="T3" fmla="*/ 2 h 107"/>
                            <a:gd name="T4" fmla="*/ 5 w 135"/>
                            <a:gd name="T5" fmla="*/ 4 h 107"/>
                            <a:gd name="T6" fmla="*/ 0 w 135"/>
                            <a:gd name="T7" fmla="*/ 2 h 107"/>
                            <a:gd name="T8" fmla="*/ 3 w 135"/>
                            <a:gd name="T9" fmla="*/ 5 h 107"/>
                            <a:gd name="T10" fmla="*/ 0 w 135"/>
                            <a:gd name="T11" fmla="*/ 6 h 107"/>
                            <a:gd name="T12" fmla="*/ 3 w 135"/>
                            <a:gd name="T13" fmla="*/ 8 h 107"/>
                            <a:gd name="T14" fmla="*/ 0 w 135"/>
                            <a:gd name="T15" fmla="*/ 9 h 107"/>
                            <a:gd name="T16" fmla="*/ 4 w 135"/>
                            <a:gd name="T17" fmla="*/ 9 h 107"/>
                            <a:gd name="T18" fmla="*/ 3 w 135"/>
                            <a:gd name="T19" fmla="*/ 11 h 107"/>
                            <a:gd name="T20" fmla="*/ 6 w 135"/>
                            <a:gd name="T21" fmla="*/ 10 h 107"/>
                            <a:gd name="T22" fmla="*/ 6 w 135"/>
                            <a:gd name="T23" fmla="*/ 14 h 107"/>
                            <a:gd name="T24" fmla="*/ 8 w 135"/>
                            <a:gd name="T25" fmla="*/ 10 h 107"/>
                            <a:gd name="T26" fmla="*/ 10 w 135"/>
                            <a:gd name="T27" fmla="*/ 13 h 107"/>
                            <a:gd name="T28" fmla="*/ 10 w 135"/>
                            <a:gd name="T29" fmla="*/ 9 h 107"/>
                            <a:gd name="T30" fmla="*/ 14 w 135"/>
                            <a:gd name="T31" fmla="*/ 12 h 107"/>
                            <a:gd name="T32" fmla="*/ 13 w 135"/>
                            <a:gd name="T33" fmla="*/ 8 h 107"/>
                            <a:gd name="T34" fmla="*/ 16 w 135"/>
                            <a:gd name="T35" fmla="*/ 9 h 107"/>
                            <a:gd name="T36" fmla="*/ 13 w 135"/>
                            <a:gd name="T37" fmla="*/ 7 h 107"/>
                            <a:gd name="T38" fmla="*/ 16 w 135"/>
                            <a:gd name="T39" fmla="*/ 5 h 107"/>
                            <a:gd name="T40" fmla="*/ 13 w 135"/>
                            <a:gd name="T41" fmla="*/ 5 h 107"/>
                            <a:gd name="T42" fmla="*/ 14 w 135"/>
                            <a:gd name="T43" fmla="*/ 3 h 107"/>
                            <a:gd name="T44" fmla="*/ 11 w 135"/>
                            <a:gd name="T45" fmla="*/ 4 h 107"/>
                            <a:gd name="T46" fmla="*/ 11 w 135"/>
                            <a:gd name="T47" fmla="*/ 0 h 107"/>
                            <a:gd name="T48" fmla="*/ 8 w 135"/>
                            <a:gd name="T49" fmla="*/ 4 h 10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35" h="107">
                              <a:moveTo>
                                <a:pt x="67" y="30"/>
                              </a:moveTo>
                              <a:lnTo>
                                <a:pt x="52" y="11"/>
                              </a:lnTo>
                              <a:lnTo>
                                <a:pt x="45" y="31"/>
                              </a:lnTo>
                              <a:lnTo>
                                <a:pt x="2" y="11"/>
                              </a:lnTo>
                              <a:lnTo>
                                <a:pt x="28" y="38"/>
                              </a:lnTo>
                              <a:lnTo>
                                <a:pt x="0" y="43"/>
                              </a:lnTo>
                              <a:lnTo>
                                <a:pt x="24" y="57"/>
                              </a:lnTo>
                              <a:lnTo>
                                <a:pt x="0" y="71"/>
                              </a:lnTo>
                              <a:lnTo>
                                <a:pt x="35" y="69"/>
                              </a:lnTo>
                              <a:lnTo>
                                <a:pt x="29" y="87"/>
                              </a:lnTo>
                              <a:lnTo>
                                <a:pt x="48" y="76"/>
                              </a:lnTo>
                              <a:lnTo>
                                <a:pt x="54" y="107"/>
                              </a:lnTo>
                              <a:lnTo>
                                <a:pt x="66" y="73"/>
                              </a:lnTo>
                              <a:lnTo>
                                <a:pt x="81" y="97"/>
                              </a:lnTo>
                              <a:lnTo>
                                <a:pt x="86" y="71"/>
                              </a:lnTo>
                              <a:lnTo>
                                <a:pt x="112" y="90"/>
                              </a:lnTo>
                              <a:lnTo>
                                <a:pt x="105" y="64"/>
                              </a:lnTo>
                              <a:lnTo>
                                <a:pt x="135" y="66"/>
                              </a:lnTo>
                              <a:lnTo>
                                <a:pt x="109" y="52"/>
                              </a:lnTo>
                              <a:lnTo>
                                <a:pt x="131" y="40"/>
                              </a:lnTo>
                              <a:lnTo>
                                <a:pt x="104" y="36"/>
                              </a:lnTo>
                              <a:lnTo>
                                <a:pt x="114" y="23"/>
                              </a:lnTo>
                              <a:lnTo>
                                <a:pt x="88" y="26"/>
                              </a:lnTo>
                              <a:lnTo>
                                <a:pt x="90" y="0"/>
                              </a:lnTo>
                              <a:lnTo>
                                <a:pt x="67" y="3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20" name="Freeform 91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0" y="2706"/>
                          <a:ext cx="64" cy="50"/>
                        </a:xfrm>
                        <a:custGeom>
                          <a:avLst/>
                          <a:gdLst>
                            <a:gd name="T0" fmla="*/ 8 w 128"/>
                            <a:gd name="T1" fmla="*/ 4 h 100"/>
                            <a:gd name="T2" fmla="*/ 7 w 128"/>
                            <a:gd name="T3" fmla="*/ 2 h 100"/>
                            <a:gd name="T4" fmla="*/ 6 w 128"/>
                            <a:gd name="T5" fmla="*/ 4 h 100"/>
                            <a:gd name="T6" fmla="*/ 1 w 128"/>
                            <a:gd name="T7" fmla="*/ 2 h 100"/>
                            <a:gd name="T8" fmla="*/ 4 w 128"/>
                            <a:gd name="T9" fmla="*/ 5 h 100"/>
                            <a:gd name="T10" fmla="*/ 0 w 128"/>
                            <a:gd name="T11" fmla="*/ 5 h 100"/>
                            <a:gd name="T12" fmla="*/ 3 w 128"/>
                            <a:gd name="T13" fmla="*/ 7 h 100"/>
                            <a:gd name="T14" fmla="*/ 0 w 128"/>
                            <a:gd name="T15" fmla="*/ 9 h 100"/>
                            <a:gd name="T16" fmla="*/ 5 w 128"/>
                            <a:gd name="T17" fmla="*/ 8 h 100"/>
                            <a:gd name="T18" fmla="*/ 4 w 128"/>
                            <a:gd name="T19" fmla="*/ 11 h 100"/>
                            <a:gd name="T20" fmla="*/ 6 w 128"/>
                            <a:gd name="T21" fmla="*/ 9 h 100"/>
                            <a:gd name="T22" fmla="*/ 7 w 128"/>
                            <a:gd name="T23" fmla="*/ 13 h 100"/>
                            <a:gd name="T24" fmla="*/ 8 w 128"/>
                            <a:gd name="T25" fmla="*/ 9 h 100"/>
                            <a:gd name="T26" fmla="*/ 10 w 128"/>
                            <a:gd name="T27" fmla="*/ 12 h 100"/>
                            <a:gd name="T28" fmla="*/ 11 w 128"/>
                            <a:gd name="T29" fmla="*/ 9 h 100"/>
                            <a:gd name="T30" fmla="*/ 14 w 128"/>
                            <a:gd name="T31" fmla="*/ 11 h 100"/>
                            <a:gd name="T32" fmla="*/ 13 w 128"/>
                            <a:gd name="T33" fmla="*/ 8 h 100"/>
                            <a:gd name="T34" fmla="*/ 16 w 128"/>
                            <a:gd name="T35" fmla="*/ 8 h 100"/>
                            <a:gd name="T36" fmla="*/ 13 w 128"/>
                            <a:gd name="T37" fmla="*/ 6 h 100"/>
                            <a:gd name="T38" fmla="*/ 16 w 128"/>
                            <a:gd name="T39" fmla="*/ 5 h 100"/>
                            <a:gd name="T40" fmla="*/ 13 w 128"/>
                            <a:gd name="T41" fmla="*/ 4 h 100"/>
                            <a:gd name="T42" fmla="*/ 14 w 128"/>
                            <a:gd name="T43" fmla="*/ 3 h 100"/>
                            <a:gd name="T44" fmla="*/ 11 w 128"/>
                            <a:gd name="T45" fmla="*/ 3 h 100"/>
                            <a:gd name="T46" fmla="*/ 11 w 128"/>
                            <a:gd name="T47" fmla="*/ 0 h 100"/>
                            <a:gd name="T48" fmla="*/ 8 w 128"/>
                            <a:gd name="T49" fmla="*/ 4 h 10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28" h="100">
                              <a:moveTo>
                                <a:pt x="64" y="27"/>
                              </a:moveTo>
                              <a:lnTo>
                                <a:pt x="49" y="10"/>
                              </a:lnTo>
                              <a:lnTo>
                                <a:pt x="44" y="29"/>
                              </a:lnTo>
                              <a:lnTo>
                                <a:pt x="2" y="10"/>
                              </a:lnTo>
                              <a:lnTo>
                                <a:pt x="28" y="34"/>
                              </a:lnTo>
                              <a:lnTo>
                                <a:pt x="0" y="39"/>
                              </a:lnTo>
                              <a:lnTo>
                                <a:pt x="23" y="53"/>
                              </a:lnTo>
                              <a:lnTo>
                                <a:pt x="0" y="67"/>
                              </a:lnTo>
                              <a:lnTo>
                                <a:pt x="33" y="64"/>
                              </a:lnTo>
                              <a:lnTo>
                                <a:pt x="28" y="81"/>
                              </a:lnTo>
                              <a:lnTo>
                                <a:pt x="45" y="70"/>
                              </a:lnTo>
                              <a:lnTo>
                                <a:pt x="51" y="100"/>
                              </a:lnTo>
                              <a:lnTo>
                                <a:pt x="63" y="69"/>
                              </a:lnTo>
                              <a:lnTo>
                                <a:pt x="78" y="89"/>
                              </a:lnTo>
                              <a:lnTo>
                                <a:pt x="83" y="67"/>
                              </a:lnTo>
                              <a:lnTo>
                                <a:pt x="108" y="83"/>
                              </a:lnTo>
                              <a:lnTo>
                                <a:pt x="99" y="60"/>
                              </a:lnTo>
                              <a:lnTo>
                                <a:pt x="128" y="60"/>
                              </a:lnTo>
                              <a:lnTo>
                                <a:pt x="104" y="48"/>
                              </a:lnTo>
                              <a:lnTo>
                                <a:pt x="125" y="38"/>
                              </a:lnTo>
                              <a:lnTo>
                                <a:pt x="99" y="32"/>
                              </a:lnTo>
                              <a:lnTo>
                                <a:pt x="109" y="20"/>
                              </a:lnTo>
                              <a:lnTo>
                                <a:pt x="83" y="24"/>
                              </a:lnTo>
                              <a:lnTo>
                                <a:pt x="87" y="0"/>
                              </a:lnTo>
                              <a:lnTo>
                                <a:pt x="64" y="27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21" name="Freeform 92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1" y="2707"/>
                          <a:ext cx="61" cy="48"/>
                        </a:xfrm>
                        <a:custGeom>
                          <a:avLst/>
                          <a:gdLst>
                            <a:gd name="T0" fmla="*/ 8 w 121"/>
                            <a:gd name="T1" fmla="*/ 3 h 97"/>
                            <a:gd name="T2" fmla="*/ 6 w 121"/>
                            <a:gd name="T3" fmla="*/ 1 h 97"/>
                            <a:gd name="T4" fmla="*/ 5 w 121"/>
                            <a:gd name="T5" fmla="*/ 3 h 97"/>
                            <a:gd name="T6" fmla="*/ 1 w 121"/>
                            <a:gd name="T7" fmla="*/ 1 h 97"/>
                            <a:gd name="T8" fmla="*/ 4 w 121"/>
                            <a:gd name="T9" fmla="*/ 4 h 97"/>
                            <a:gd name="T10" fmla="*/ 0 w 121"/>
                            <a:gd name="T11" fmla="*/ 4 h 97"/>
                            <a:gd name="T12" fmla="*/ 3 w 121"/>
                            <a:gd name="T13" fmla="*/ 6 h 97"/>
                            <a:gd name="T14" fmla="*/ 0 w 121"/>
                            <a:gd name="T15" fmla="*/ 8 h 97"/>
                            <a:gd name="T16" fmla="*/ 4 w 121"/>
                            <a:gd name="T17" fmla="*/ 7 h 97"/>
                            <a:gd name="T18" fmla="*/ 4 w 121"/>
                            <a:gd name="T19" fmla="*/ 9 h 97"/>
                            <a:gd name="T20" fmla="*/ 6 w 121"/>
                            <a:gd name="T21" fmla="*/ 8 h 97"/>
                            <a:gd name="T22" fmla="*/ 6 w 121"/>
                            <a:gd name="T23" fmla="*/ 12 h 97"/>
                            <a:gd name="T24" fmla="*/ 8 w 121"/>
                            <a:gd name="T25" fmla="*/ 8 h 97"/>
                            <a:gd name="T26" fmla="*/ 10 w 121"/>
                            <a:gd name="T27" fmla="*/ 11 h 97"/>
                            <a:gd name="T28" fmla="*/ 10 w 121"/>
                            <a:gd name="T29" fmla="*/ 8 h 97"/>
                            <a:gd name="T30" fmla="*/ 13 w 121"/>
                            <a:gd name="T31" fmla="*/ 10 h 97"/>
                            <a:gd name="T32" fmla="*/ 12 w 121"/>
                            <a:gd name="T33" fmla="*/ 7 h 97"/>
                            <a:gd name="T34" fmla="*/ 16 w 121"/>
                            <a:gd name="T35" fmla="*/ 7 h 97"/>
                            <a:gd name="T36" fmla="*/ 13 w 121"/>
                            <a:gd name="T37" fmla="*/ 5 h 97"/>
                            <a:gd name="T38" fmla="*/ 15 w 121"/>
                            <a:gd name="T39" fmla="*/ 4 h 97"/>
                            <a:gd name="T40" fmla="*/ 12 w 121"/>
                            <a:gd name="T41" fmla="*/ 4 h 97"/>
                            <a:gd name="T42" fmla="*/ 13 w 121"/>
                            <a:gd name="T43" fmla="*/ 2 h 97"/>
                            <a:gd name="T44" fmla="*/ 10 w 121"/>
                            <a:gd name="T45" fmla="*/ 3 h 97"/>
                            <a:gd name="T46" fmla="*/ 11 w 121"/>
                            <a:gd name="T47" fmla="*/ 0 h 97"/>
                            <a:gd name="T48" fmla="*/ 8 w 121"/>
                            <a:gd name="T49" fmla="*/ 3 h 9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21" h="97">
                              <a:moveTo>
                                <a:pt x="60" y="26"/>
                              </a:moveTo>
                              <a:lnTo>
                                <a:pt x="47" y="11"/>
                              </a:lnTo>
                              <a:lnTo>
                                <a:pt x="40" y="28"/>
                              </a:lnTo>
                              <a:lnTo>
                                <a:pt x="2" y="11"/>
                              </a:lnTo>
                              <a:lnTo>
                                <a:pt x="26" y="35"/>
                              </a:lnTo>
                              <a:lnTo>
                                <a:pt x="0" y="38"/>
                              </a:lnTo>
                              <a:lnTo>
                                <a:pt x="21" y="52"/>
                              </a:lnTo>
                              <a:lnTo>
                                <a:pt x="0" y="64"/>
                              </a:lnTo>
                              <a:lnTo>
                                <a:pt x="31" y="63"/>
                              </a:lnTo>
                              <a:lnTo>
                                <a:pt x="26" y="78"/>
                              </a:lnTo>
                              <a:lnTo>
                                <a:pt x="43" y="69"/>
                              </a:lnTo>
                              <a:lnTo>
                                <a:pt x="47" y="97"/>
                              </a:lnTo>
                              <a:lnTo>
                                <a:pt x="59" y="66"/>
                              </a:lnTo>
                              <a:lnTo>
                                <a:pt x="74" y="88"/>
                              </a:lnTo>
                              <a:lnTo>
                                <a:pt x="78" y="64"/>
                              </a:lnTo>
                              <a:lnTo>
                                <a:pt x="100" y="82"/>
                              </a:lnTo>
                              <a:lnTo>
                                <a:pt x="93" y="57"/>
                              </a:lnTo>
                              <a:lnTo>
                                <a:pt x="121" y="59"/>
                              </a:lnTo>
                              <a:lnTo>
                                <a:pt x="98" y="47"/>
                              </a:lnTo>
                              <a:lnTo>
                                <a:pt x="117" y="37"/>
                              </a:lnTo>
                              <a:lnTo>
                                <a:pt x="93" y="33"/>
                              </a:lnTo>
                              <a:lnTo>
                                <a:pt x="102" y="21"/>
                              </a:lnTo>
                              <a:lnTo>
                                <a:pt x="79" y="25"/>
                              </a:lnTo>
                              <a:lnTo>
                                <a:pt x="81" y="0"/>
                              </a:lnTo>
                              <a:lnTo>
                                <a:pt x="60" y="26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22" name="Freeform 92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3" y="2708"/>
                          <a:ext cx="57" cy="45"/>
                        </a:xfrm>
                        <a:custGeom>
                          <a:avLst/>
                          <a:gdLst>
                            <a:gd name="T0" fmla="*/ 8 w 114"/>
                            <a:gd name="T1" fmla="*/ 3 h 90"/>
                            <a:gd name="T2" fmla="*/ 6 w 114"/>
                            <a:gd name="T3" fmla="*/ 2 h 90"/>
                            <a:gd name="T4" fmla="*/ 5 w 114"/>
                            <a:gd name="T5" fmla="*/ 4 h 90"/>
                            <a:gd name="T6" fmla="*/ 1 w 114"/>
                            <a:gd name="T7" fmla="*/ 2 h 90"/>
                            <a:gd name="T8" fmla="*/ 4 w 114"/>
                            <a:gd name="T9" fmla="*/ 4 h 90"/>
                            <a:gd name="T10" fmla="*/ 0 w 114"/>
                            <a:gd name="T11" fmla="*/ 5 h 90"/>
                            <a:gd name="T12" fmla="*/ 3 w 114"/>
                            <a:gd name="T13" fmla="*/ 6 h 90"/>
                            <a:gd name="T14" fmla="*/ 0 w 114"/>
                            <a:gd name="T15" fmla="*/ 8 h 90"/>
                            <a:gd name="T16" fmla="*/ 4 w 114"/>
                            <a:gd name="T17" fmla="*/ 8 h 90"/>
                            <a:gd name="T18" fmla="*/ 4 w 114"/>
                            <a:gd name="T19" fmla="*/ 9 h 90"/>
                            <a:gd name="T20" fmla="*/ 5 w 114"/>
                            <a:gd name="T21" fmla="*/ 8 h 90"/>
                            <a:gd name="T22" fmla="*/ 6 w 114"/>
                            <a:gd name="T23" fmla="*/ 12 h 90"/>
                            <a:gd name="T24" fmla="*/ 7 w 114"/>
                            <a:gd name="T25" fmla="*/ 8 h 90"/>
                            <a:gd name="T26" fmla="*/ 9 w 114"/>
                            <a:gd name="T27" fmla="*/ 11 h 90"/>
                            <a:gd name="T28" fmla="*/ 10 w 114"/>
                            <a:gd name="T29" fmla="*/ 8 h 90"/>
                            <a:gd name="T30" fmla="*/ 12 w 114"/>
                            <a:gd name="T31" fmla="*/ 10 h 90"/>
                            <a:gd name="T32" fmla="*/ 11 w 114"/>
                            <a:gd name="T33" fmla="*/ 7 h 90"/>
                            <a:gd name="T34" fmla="*/ 15 w 114"/>
                            <a:gd name="T35" fmla="*/ 7 h 90"/>
                            <a:gd name="T36" fmla="*/ 12 w 114"/>
                            <a:gd name="T37" fmla="*/ 6 h 90"/>
                            <a:gd name="T38" fmla="*/ 14 w 114"/>
                            <a:gd name="T39" fmla="*/ 5 h 90"/>
                            <a:gd name="T40" fmla="*/ 11 w 114"/>
                            <a:gd name="T41" fmla="*/ 4 h 90"/>
                            <a:gd name="T42" fmla="*/ 13 w 114"/>
                            <a:gd name="T43" fmla="*/ 3 h 90"/>
                            <a:gd name="T44" fmla="*/ 10 w 114"/>
                            <a:gd name="T45" fmla="*/ 3 h 90"/>
                            <a:gd name="T46" fmla="*/ 10 w 114"/>
                            <a:gd name="T47" fmla="*/ 0 h 90"/>
                            <a:gd name="T48" fmla="*/ 8 w 114"/>
                            <a:gd name="T49" fmla="*/ 3 h 9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14" h="90">
                              <a:moveTo>
                                <a:pt x="57" y="24"/>
                              </a:moveTo>
                              <a:lnTo>
                                <a:pt x="44" y="9"/>
                              </a:lnTo>
                              <a:lnTo>
                                <a:pt x="38" y="26"/>
                              </a:lnTo>
                              <a:lnTo>
                                <a:pt x="2" y="9"/>
                              </a:lnTo>
                              <a:lnTo>
                                <a:pt x="25" y="31"/>
                              </a:lnTo>
                              <a:lnTo>
                                <a:pt x="0" y="36"/>
                              </a:lnTo>
                              <a:lnTo>
                                <a:pt x="19" y="48"/>
                              </a:lnTo>
                              <a:lnTo>
                                <a:pt x="0" y="60"/>
                              </a:lnTo>
                              <a:lnTo>
                                <a:pt x="30" y="57"/>
                              </a:lnTo>
                              <a:lnTo>
                                <a:pt x="25" y="72"/>
                              </a:lnTo>
                              <a:lnTo>
                                <a:pt x="40" y="64"/>
                              </a:lnTo>
                              <a:lnTo>
                                <a:pt x="45" y="90"/>
                              </a:lnTo>
                              <a:lnTo>
                                <a:pt x="56" y="60"/>
                              </a:lnTo>
                              <a:lnTo>
                                <a:pt x="69" y="81"/>
                              </a:lnTo>
                              <a:lnTo>
                                <a:pt x="75" y="60"/>
                              </a:lnTo>
                              <a:lnTo>
                                <a:pt x="95" y="74"/>
                              </a:lnTo>
                              <a:lnTo>
                                <a:pt x="88" y="53"/>
                              </a:lnTo>
                              <a:lnTo>
                                <a:pt x="114" y="55"/>
                              </a:lnTo>
                              <a:lnTo>
                                <a:pt x="92" y="43"/>
                              </a:lnTo>
                              <a:lnTo>
                                <a:pt x="111" y="33"/>
                              </a:lnTo>
                              <a:lnTo>
                                <a:pt x="88" y="29"/>
                              </a:lnTo>
                              <a:lnTo>
                                <a:pt x="97" y="19"/>
                              </a:lnTo>
                              <a:lnTo>
                                <a:pt x="75" y="22"/>
                              </a:lnTo>
                              <a:lnTo>
                                <a:pt x="76" y="0"/>
                              </a:lnTo>
                              <a:lnTo>
                                <a:pt x="57" y="2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23" name="Freeform 92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5" y="2709"/>
                          <a:ext cx="53" cy="43"/>
                        </a:xfrm>
                        <a:custGeom>
                          <a:avLst/>
                          <a:gdLst>
                            <a:gd name="T0" fmla="*/ 6 w 107"/>
                            <a:gd name="T1" fmla="*/ 3 h 86"/>
                            <a:gd name="T2" fmla="*/ 5 w 107"/>
                            <a:gd name="T3" fmla="*/ 1 h 86"/>
                            <a:gd name="T4" fmla="*/ 4 w 107"/>
                            <a:gd name="T5" fmla="*/ 4 h 86"/>
                            <a:gd name="T6" fmla="*/ 0 w 107"/>
                            <a:gd name="T7" fmla="*/ 1 h 86"/>
                            <a:gd name="T8" fmla="*/ 2 w 107"/>
                            <a:gd name="T9" fmla="*/ 4 h 86"/>
                            <a:gd name="T10" fmla="*/ 0 w 107"/>
                            <a:gd name="T11" fmla="*/ 5 h 86"/>
                            <a:gd name="T12" fmla="*/ 2 w 107"/>
                            <a:gd name="T13" fmla="*/ 6 h 86"/>
                            <a:gd name="T14" fmla="*/ 0 w 107"/>
                            <a:gd name="T15" fmla="*/ 8 h 86"/>
                            <a:gd name="T16" fmla="*/ 3 w 107"/>
                            <a:gd name="T17" fmla="*/ 7 h 86"/>
                            <a:gd name="T18" fmla="*/ 2 w 107"/>
                            <a:gd name="T19" fmla="*/ 9 h 86"/>
                            <a:gd name="T20" fmla="*/ 4 w 107"/>
                            <a:gd name="T21" fmla="*/ 8 h 86"/>
                            <a:gd name="T22" fmla="*/ 5 w 107"/>
                            <a:gd name="T23" fmla="*/ 11 h 86"/>
                            <a:gd name="T24" fmla="*/ 6 w 107"/>
                            <a:gd name="T25" fmla="*/ 8 h 86"/>
                            <a:gd name="T26" fmla="*/ 8 w 107"/>
                            <a:gd name="T27" fmla="*/ 10 h 86"/>
                            <a:gd name="T28" fmla="*/ 8 w 107"/>
                            <a:gd name="T29" fmla="*/ 8 h 86"/>
                            <a:gd name="T30" fmla="*/ 11 w 107"/>
                            <a:gd name="T31" fmla="*/ 9 h 86"/>
                            <a:gd name="T32" fmla="*/ 10 w 107"/>
                            <a:gd name="T33" fmla="*/ 7 h 86"/>
                            <a:gd name="T34" fmla="*/ 13 w 107"/>
                            <a:gd name="T35" fmla="*/ 7 h 86"/>
                            <a:gd name="T36" fmla="*/ 10 w 107"/>
                            <a:gd name="T37" fmla="*/ 6 h 86"/>
                            <a:gd name="T38" fmla="*/ 12 w 107"/>
                            <a:gd name="T39" fmla="*/ 4 h 86"/>
                            <a:gd name="T40" fmla="*/ 10 w 107"/>
                            <a:gd name="T41" fmla="*/ 4 h 86"/>
                            <a:gd name="T42" fmla="*/ 11 w 107"/>
                            <a:gd name="T43" fmla="*/ 3 h 86"/>
                            <a:gd name="T44" fmla="*/ 8 w 107"/>
                            <a:gd name="T45" fmla="*/ 3 h 86"/>
                            <a:gd name="T46" fmla="*/ 9 w 107"/>
                            <a:gd name="T47" fmla="*/ 0 h 86"/>
                            <a:gd name="T48" fmla="*/ 6 w 107"/>
                            <a:gd name="T49" fmla="*/ 3 h 8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07" h="86">
                              <a:moveTo>
                                <a:pt x="53" y="22"/>
                              </a:moveTo>
                              <a:lnTo>
                                <a:pt x="41" y="8"/>
                              </a:lnTo>
                              <a:lnTo>
                                <a:pt x="36" y="25"/>
                              </a:lnTo>
                              <a:lnTo>
                                <a:pt x="2" y="8"/>
                              </a:lnTo>
                              <a:lnTo>
                                <a:pt x="22" y="29"/>
                              </a:lnTo>
                              <a:lnTo>
                                <a:pt x="0" y="34"/>
                              </a:lnTo>
                              <a:lnTo>
                                <a:pt x="19" y="46"/>
                              </a:lnTo>
                              <a:lnTo>
                                <a:pt x="0" y="57"/>
                              </a:lnTo>
                              <a:lnTo>
                                <a:pt x="27" y="55"/>
                              </a:lnTo>
                              <a:lnTo>
                                <a:pt x="22" y="69"/>
                              </a:lnTo>
                              <a:lnTo>
                                <a:pt x="38" y="62"/>
                              </a:lnTo>
                              <a:lnTo>
                                <a:pt x="41" y="86"/>
                              </a:lnTo>
                              <a:lnTo>
                                <a:pt x="52" y="58"/>
                              </a:lnTo>
                              <a:lnTo>
                                <a:pt x="65" y="77"/>
                              </a:lnTo>
                              <a:lnTo>
                                <a:pt x="69" y="57"/>
                              </a:lnTo>
                              <a:lnTo>
                                <a:pt x="90" y="72"/>
                              </a:lnTo>
                              <a:lnTo>
                                <a:pt x="83" y="51"/>
                              </a:lnTo>
                              <a:lnTo>
                                <a:pt x="107" y="53"/>
                              </a:lnTo>
                              <a:lnTo>
                                <a:pt x="86" y="41"/>
                              </a:lnTo>
                              <a:lnTo>
                                <a:pt x="103" y="32"/>
                              </a:lnTo>
                              <a:lnTo>
                                <a:pt x="83" y="29"/>
                              </a:lnTo>
                              <a:lnTo>
                                <a:pt x="90" y="17"/>
                              </a:lnTo>
                              <a:lnTo>
                                <a:pt x="69" y="20"/>
                              </a:lnTo>
                              <a:lnTo>
                                <a:pt x="72" y="0"/>
                              </a:lnTo>
                              <a:lnTo>
                                <a:pt x="53" y="2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24" name="Freeform 92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7" y="2711"/>
                          <a:ext cx="50" cy="40"/>
                        </a:xfrm>
                        <a:custGeom>
                          <a:avLst/>
                          <a:gdLst>
                            <a:gd name="T0" fmla="*/ 7 w 100"/>
                            <a:gd name="T1" fmla="*/ 3 h 79"/>
                            <a:gd name="T2" fmla="*/ 5 w 100"/>
                            <a:gd name="T3" fmla="*/ 2 h 79"/>
                            <a:gd name="T4" fmla="*/ 5 w 100"/>
                            <a:gd name="T5" fmla="*/ 3 h 79"/>
                            <a:gd name="T6" fmla="*/ 1 w 100"/>
                            <a:gd name="T7" fmla="*/ 2 h 79"/>
                            <a:gd name="T8" fmla="*/ 3 w 100"/>
                            <a:gd name="T9" fmla="*/ 4 h 79"/>
                            <a:gd name="T10" fmla="*/ 0 w 100"/>
                            <a:gd name="T11" fmla="*/ 4 h 79"/>
                            <a:gd name="T12" fmla="*/ 3 w 100"/>
                            <a:gd name="T13" fmla="*/ 6 h 79"/>
                            <a:gd name="T14" fmla="*/ 0 w 100"/>
                            <a:gd name="T15" fmla="*/ 7 h 79"/>
                            <a:gd name="T16" fmla="*/ 4 w 100"/>
                            <a:gd name="T17" fmla="*/ 7 h 79"/>
                            <a:gd name="T18" fmla="*/ 3 w 100"/>
                            <a:gd name="T19" fmla="*/ 8 h 79"/>
                            <a:gd name="T20" fmla="*/ 5 w 100"/>
                            <a:gd name="T21" fmla="*/ 8 h 79"/>
                            <a:gd name="T22" fmla="*/ 5 w 100"/>
                            <a:gd name="T23" fmla="*/ 10 h 79"/>
                            <a:gd name="T24" fmla="*/ 7 w 100"/>
                            <a:gd name="T25" fmla="*/ 7 h 79"/>
                            <a:gd name="T26" fmla="*/ 8 w 100"/>
                            <a:gd name="T27" fmla="*/ 10 h 79"/>
                            <a:gd name="T28" fmla="*/ 8 w 100"/>
                            <a:gd name="T29" fmla="*/ 7 h 79"/>
                            <a:gd name="T30" fmla="*/ 11 w 100"/>
                            <a:gd name="T31" fmla="*/ 9 h 79"/>
                            <a:gd name="T32" fmla="*/ 10 w 100"/>
                            <a:gd name="T33" fmla="*/ 6 h 79"/>
                            <a:gd name="T34" fmla="*/ 13 w 100"/>
                            <a:gd name="T35" fmla="*/ 6 h 79"/>
                            <a:gd name="T36" fmla="*/ 11 w 100"/>
                            <a:gd name="T37" fmla="*/ 5 h 79"/>
                            <a:gd name="T38" fmla="*/ 13 w 100"/>
                            <a:gd name="T39" fmla="*/ 4 h 79"/>
                            <a:gd name="T40" fmla="*/ 10 w 100"/>
                            <a:gd name="T41" fmla="*/ 4 h 79"/>
                            <a:gd name="T42" fmla="*/ 11 w 100"/>
                            <a:gd name="T43" fmla="*/ 2 h 79"/>
                            <a:gd name="T44" fmla="*/ 9 w 100"/>
                            <a:gd name="T45" fmla="*/ 3 h 79"/>
                            <a:gd name="T46" fmla="*/ 9 w 100"/>
                            <a:gd name="T47" fmla="*/ 0 h 79"/>
                            <a:gd name="T48" fmla="*/ 7 w 100"/>
                            <a:gd name="T49" fmla="*/ 3 h 79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00" h="79">
                              <a:moveTo>
                                <a:pt x="50" y="21"/>
                              </a:moveTo>
                              <a:lnTo>
                                <a:pt x="38" y="9"/>
                              </a:lnTo>
                              <a:lnTo>
                                <a:pt x="33" y="24"/>
                              </a:lnTo>
                              <a:lnTo>
                                <a:pt x="2" y="9"/>
                              </a:lnTo>
                              <a:lnTo>
                                <a:pt x="21" y="28"/>
                              </a:lnTo>
                              <a:lnTo>
                                <a:pt x="0" y="31"/>
                              </a:lnTo>
                              <a:lnTo>
                                <a:pt x="18" y="43"/>
                              </a:lnTo>
                              <a:lnTo>
                                <a:pt x="0" y="54"/>
                              </a:lnTo>
                              <a:lnTo>
                                <a:pt x="26" y="52"/>
                              </a:lnTo>
                              <a:lnTo>
                                <a:pt x="23" y="64"/>
                              </a:lnTo>
                              <a:lnTo>
                                <a:pt x="37" y="57"/>
                              </a:lnTo>
                              <a:lnTo>
                                <a:pt x="40" y="79"/>
                              </a:lnTo>
                              <a:lnTo>
                                <a:pt x="49" y="54"/>
                              </a:lnTo>
                              <a:lnTo>
                                <a:pt x="61" y="73"/>
                              </a:lnTo>
                              <a:lnTo>
                                <a:pt x="64" y="54"/>
                              </a:lnTo>
                              <a:lnTo>
                                <a:pt x="83" y="66"/>
                              </a:lnTo>
                              <a:lnTo>
                                <a:pt x="78" y="47"/>
                              </a:lnTo>
                              <a:lnTo>
                                <a:pt x="100" y="48"/>
                              </a:lnTo>
                              <a:lnTo>
                                <a:pt x="81" y="38"/>
                              </a:lnTo>
                              <a:lnTo>
                                <a:pt x="97" y="29"/>
                              </a:lnTo>
                              <a:lnTo>
                                <a:pt x="78" y="26"/>
                              </a:lnTo>
                              <a:lnTo>
                                <a:pt x="85" y="16"/>
                              </a:lnTo>
                              <a:lnTo>
                                <a:pt x="66" y="19"/>
                              </a:lnTo>
                              <a:lnTo>
                                <a:pt x="68" y="0"/>
                              </a:lnTo>
                              <a:lnTo>
                                <a:pt x="50" y="21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25" name="Freeform 92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8" y="2713"/>
                          <a:ext cx="47" cy="36"/>
                        </a:xfrm>
                        <a:custGeom>
                          <a:avLst/>
                          <a:gdLst>
                            <a:gd name="T0" fmla="*/ 6 w 93"/>
                            <a:gd name="T1" fmla="*/ 3 h 72"/>
                            <a:gd name="T2" fmla="*/ 5 w 93"/>
                            <a:gd name="T3" fmla="*/ 1 h 72"/>
                            <a:gd name="T4" fmla="*/ 4 w 93"/>
                            <a:gd name="T5" fmla="*/ 3 h 72"/>
                            <a:gd name="T6" fmla="*/ 1 w 93"/>
                            <a:gd name="T7" fmla="*/ 1 h 72"/>
                            <a:gd name="T8" fmla="*/ 3 w 93"/>
                            <a:gd name="T9" fmla="*/ 4 h 72"/>
                            <a:gd name="T10" fmla="*/ 0 w 93"/>
                            <a:gd name="T11" fmla="*/ 4 h 72"/>
                            <a:gd name="T12" fmla="*/ 2 w 93"/>
                            <a:gd name="T13" fmla="*/ 5 h 72"/>
                            <a:gd name="T14" fmla="*/ 0 w 93"/>
                            <a:gd name="T15" fmla="*/ 6 h 72"/>
                            <a:gd name="T16" fmla="*/ 3 w 93"/>
                            <a:gd name="T17" fmla="*/ 6 h 72"/>
                            <a:gd name="T18" fmla="*/ 3 w 93"/>
                            <a:gd name="T19" fmla="*/ 8 h 72"/>
                            <a:gd name="T20" fmla="*/ 5 w 93"/>
                            <a:gd name="T21" fmla="*/ 7 h 72"/>
                            <a:gd name="T22" fmla="*/ 5 w 93"/>
                            <a:gd name="T23" fmla="*/ 9 h 72"/>
                            <a:gd name="T24" fmla="*/ 6 w 93"/>
                            <a:gd name="T25" fmla="*/ 7 h 72"/>
                            <a:gd name="T26" fmla="*/ 8 w 93"/>
                            <a:gd name="T27" fmla="*/ 9 h 72"/>
                            <a:gd name="T28" fmla="*/ 8 w 93"/>
                            <a:gd name="T29" fmla="*/ 6 h 72"/>
                            <a:gd name="T30" fmla="*/ 10 w 93"/>
                            <a:gd name="T31" fmla="*/ 8 h 72"/>
                            <a:gd name="T32" fmla="*/ 9 w 93"/>
                            <a:gd name="T33" fmla="*/ 6 h 72"/>
                            <a:gd name="T34" fmla="*/ 12 w 93"/>
                            <a:gd name="T35" fmla="*/ 6 h 72"/>
                            <a:gd name="T36" fmla="*/ 10 w 93"/>
                            <a:gd name="T37" fmla="*/ 5 h 72"/>
                            <a:gd name="T38" fmla="*/ 12 w 93"/>
                            <a:gd name="T39" fmla="*/ 4 h 72"/>
                            <a:gd name="T40" fmla="*/ 9 w 93"/>
                            <a:gd name="T41" fmla="*/ 3 h 72"/>
                            <a:gd name="T42" fmla="*/ 10 w 93"/>
                            <a:gd name="T43" fmla="*/ 2 h 72"/>
                            <a:gd name="T44" fmla="*/ 8 w 93"/>
                            <a:gd name="T45" fmla="*/ 3 h 72"/>
                            <a:gd name="T46" fmla="*/ 8 w 93"/>
                            <a:gd name="T47" fmla="*/ 0 h 72"/>
                            <a:gd name="T48" fmla="*/ 6 w 93"/>
                            <a:gd name="T49" fmla="*/ 3 h 7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93" h="72">
                              <a:moveTo>
                                <a:pt x="46" y="18"/>
                              </a:moveTo>
                              <a:lnTo>
                                <a:pt x="36" y="6"/>
                              </a:lnTo>
                              <a:lnTo>
                                <a:pt x="31" y="20"/>
                              </a:lnTo>
                              <a:lnTo>
                                <a:pt x="1" y="6"/>
                              </a:lnTo>
                              <a:lnTo>
                                <a:pt x="19" y="25"/>
                              </a:lnTo>
                              <a:lnTo>
                                <a:pt x="0" y="29"/>
                              </a:lnTo>
                              <a:lnTo>
                                <a:pt x="15" y="39"/>
                              </a:lnTo>
                              <a:lnTo>
                                <a:pt x="0" y="48"/>
                              </a:lnTo>
                              <a:lnTo>
                                <a:pt x="24" y="46"/>
                              </a:lnTo>
                              <a:lnTo>
                                <a:pt x="20" y="58"/>
                              </a:lnTo>
                              <a:lnTo>
                                <a:pt x="33" y="51"/>
                              </a:lnTo>
                              <a:lnTo>
                                <a:pt x="36" y="72"/>
                              </a:lnTo>
                              <a:lnTo>
                                <a:pt x="45" y="50"/>
                              </a:lnTo>
                              <a:lnTo>
                                <a:pt x="57" y="65"/>
                              </a:lnTo>
                              <a:lnTo>
                                <a:pt x="60" y="48"/>
                              </a:lnTo>
                              <a:lnTo>
                                <a:pt x="77" y="60"/>
                              </a:lnTo>
                              <a:lnTo>
                                <a:pt x="72" y="43"/>
                              </a:lnTo>
                              <a:lnTo>
                                <a:pt x="93" y="44"/>
                              </a:lnTo>
                              <a:lnTo>
                                <a:pt x="76" y="34"/>
                              </a:lnTo>
                              <a:lnTo>
                                <a:pt x="90" y="27"/>
                              </a:lnTo>
                              <a:lnTo>
                                <a:pt x="72" y="24"/>
                              </a:lnTo>
                              <a:lnTo>
                                <a:pt x="79" y="15"/>
                              </a:lnTo>
                              <a:lnTo>
                                <a:pt x="60" y="17"/>
                              </a:lnTo>
                              <a:lnTo>
                                <a:pt x="62" y="0"/>
                              </a:lnTo>
                              <a:lnTo>
                                <a:pt x="46" y="18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26" name="Freeform 92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0" y="2714"/>
                          <a:ext cx="43" cy="34"/>
                        </a:xfrm>
                        <a:custGeom>
                          <a:avLst/>
                          <a:gdLst>
                            <a:gd name="T0" fmla="*/ 5 w 87"/>
                            <a:gd name="T1" fmla="*/ 2 h 69"/>
                            <a:gd name="T2" fmla="*/ 4 w 87"/>
                            <a:gd name="T3" fmla="*/ 0 h 69"/>
                            <a:gd name="T4" fmla="*/ 3 w 87"/>
                            <a:gd name="T5" fmla="*/ 2 h 69"/>
                            <a:gd name="T6" fmla="*/ 0 w 87"/>
                            <a:gd name="T7" fmla="*/ 0 h 69"/>
                            <a:gd name="T8" fmla="*/ 2 w 87"/>
                            <a:gd name="T9" fmla="*/ 3 h 69"/>
                            <a:gd name="T10" fmla="*/ 0 w 87"/>
                            <a:gd name="T11" fmla="*/ 3 h 69"/>
                            <a:gd name="T12" fmla="*/ 2 w 87"/>
                            <a:gd name="T13" fmla="*/ 4 h 69"/>
                            <a:gd name="T14" fmla="*/ 0 w 87"/>
                            <a:gd name="T15" fmla="*/ 5 h 69"/>
                            <a:gd name="T16" fmla="*/ 2 w 87"/>
                            <a:gd name="T17" fmla="*/ 5 h 69"/>
                            <a:gd name="T18" fmla="*/ 2 w 87"/>
                            <a:gd name="T19" fmla="*/ 6 h 69"/>
                            <a:gd name="T20" fmla="*/ 3 w 87"/>
                            <a:gd name="T21" fmla="*/ 6 h 69"/>
                            <a:gd name="T22" fmla="*/ 4 w 87"/>
                            <a:gd name="T23" fmla="*/ 8 h 69"/>
                            <a:gd name="T24" fmla="*/ 5 w 87"/>
                            <a:gd name="T25" fmla="*/ 5 h 69"/>
                            <a:gd name="T26" fmla="*/ 6 w 87"/>
                            <a:gd name="T27" fmla="*/ 7 h 69"/>
                            <a:gd name="T28" fmla="*/ 6 w 87"/>
                            <a:gd name="T29" fmla="*/ 5 h 69"/>
                            <a:gd name="T30" fmla="*/ 9 w 87"/>
                            <a:gd name="T31" fmla="*/ 7 h 69"/>
                            <a:gd name="T32" fmla="*/ 8 w 87"/>
                            <a:gd name="T33" fmla="*/ 5 h 69"/>
                            <a:gd name="T34" fmla="*/ 10 w 87"/>
                            <a:gd name="T35" fmla="*/ 5 h 69"/>
                            <a:gd name="T36" fmla="*/ 8 w 87"/>
                            <a:gd name="T37" fmla="*/ 4 h 69"/>
                            <a:gd name="T38" fmla="*/ 10 w 87"/>
                            <a:gd name="T39" fmla="*/ 3 h 69"/>
                            <a:gd name="T40" fmla="*/ 8 w 87"/>
                            <a:gd name="T41" fmla="*/ 2 h 69"/>
                            <a:gd name="T42" fmla="*/ 9 w 87"/>
                            <a:gd name="T43" fmla="*/ 1 h 69"/>
                            <a:gd name="T44" fmla="*/ 7 w 87"/>
                            <a:gd name="T45" fmla="*/ 2 h 69"/>
                            <a:gd name="T46" fmla="*/ 7 w 87"/>
                            <a:gd name="T47" fmla="*/ 0 h 69"/>
                            <a:gd name="T48" fmla="*/ 5 w 87"/>
                            <a:gd name="T49" fmla="*/ 2 h 69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87" h="69">
                              <a:moveTo>
                                <a:pt x="43" y="19"/>
                              </a:moveTo>
                              <a:lnTo>
                                <a:pt x="33" y="7"/>
                              </a:lnTo>
                              <a:lnTo>
                                <a:pt x="30" y="21"/>
                              </a:lnTo>
                              <a:lnTo>
                                <a:pt x="2" y="7"/>
                              </a:lnTo>
                              <a:lnTo>
                                <a:pt x="19" y="24"/>
                              </a:lnTo>
                              <a:lnTo>
                                <a:pt x="0" y="28"/>
                              </a:lnTo>
                              <a:lnTo>
                                <a:pt x="16" y="38"/>
                              </a:lnTo>
                              <a:lnTo>
                                <a:pt x="0" y="47"/>
                              </a:lnTo>
                              <a:lnTo>
                                <a:pt x="23" y="45"/>
                              </a:lnTo>
                              <a:lnTo>
                                <a:pt x="19" y="55"/>
                              </a:lnTo>
                              <a:lnTo>
                                <a:pt x="31" y="50"/>
                              </a:lnTo>
                              <a:lnTo>
                                <a:pt x="35" y="69"/>
                              </a:lnTo>
                              <a:lnTo>
                                <a:pt x="42" y="47"/>
                              </a:lnTo>
                              <a:lnTo>
                                <a:pt x="52" y="62"/>
                              </a:lnTo>
                              <a:lnTo>
                                <a:pt x="55" y="47"/>
                              </a:lnTo>
                              <a:lnTo>
                                <a:pt x="73" y="57"/>
                              </a:lnTo>
                              <a:lnTo>
                                <a:pt x="68" y="42"/>
                              </a:lnTo>
                              <a:lnTo>
                                <a:pt x="87" y="42"/>
                              </a:lnTo>
                              <a:lnTo>
                                <a:pt x="69" y="33"/>
                              </a:lnTo>
                              <a:lnTo>
                                <a:pt x="83" y="26"/>
                              </a:lnTo>
                              <a:lnTo>
                                <a:pt x="68" y="23"/>
                              </a:lnTo>
                              <a:lnTo>
                                <a:pt x="73" y="14"/>
                              </a:lnTo>
                              <a:lnTo>
                                <a:pt x="57" y="17"/>
                              </a:lnTo>
                              <a:lnTo>
                                <a:pt x="59" y="0"/>
                              </a:lnTo>
                              <a:lnTo>
                                <a:pt x="43" y="1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27" name="Freeform 92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2" y="2715"/>
                          <a:ext cx="40" cy="31"/>
                        </a:xfrm>
                        <a:custGeom>
                          <a:avLst/>
                          <a:gdLst>
                            <a:gd name="T0" fmla="*/ 5 w 79"/>
                            <a:gd name="T1" fmla="*/ 3 h 62"/>
                            <a:gd name="T2" fmla="*/ 4 w 79"/>
                            <a:gd name="T3" fmla="*/ 1 h 62"/>
                            <a:gd name="T4" fmla="*/ 4 w 79"/>
                            <a:gd name="T5" fmla="*/ 3 h 62"/>
                            <a:gd name="T6" fmla="*/ 1 w 79"/>
                            <a:gd name="T7" fmla="*/ 1 h 62"/>
                            <a:gd name="T8" fmla="*/ 3 w 79"/>
                            <a:gd name="T9" fmla="*/ 3 h 62"/>
                            <a:gd name="T10" fmla="*/ 0 w 79"/>
                            <a:gd name="T11" fmla="*/ 3 h 62"/>
                            <a:gd name="T12" fmla="*/ 2 w 79"/>
                            <a:gd name="T13" fmla="*/ 4 h 62"/>
                            <a:gd name="T14" fmla="*/ 0 w 79"/>
                            <a:gd name="T15" fmla="*/ 6 h 62"/>
                            <a:gd name="T16" fmla="*/ 3 w 79"/>
                            <a:gd name="T17" fmla="*/ 5 h 62"/>
                            <a:gd name="T18" fmla="*/ 3 w 79"/>
                            <a:gd name="T19" fmla="*/ 7 h 62"/>
                            <a:gd name="T20" fmla="*/ 4 w 79"/>
                            <a:gd name="T21" fmla="*/ 6 h 62"/>
                            <a:gd name="T22" fmla="*/ 4 w 79"/>
                            <a:gd name="T23" fmla="*/ 8 h 62"/>
                            <a:gd name="T24" fmla="*/ 5 w 79"/>
                            <a:gd name="T25" fmla="*/ 6 h 62"/>
                            <a:gd name="T26" fmla="*/ 6 w 79"/>
                            <a:gd name="T27" fmla="*/ 8 h 62"/>
                            <a:gd name="T28" fmla="*/ 7 w 79"/>
                            <a:gd name="T29" fmla="*/ 6 h 62"/>
                            <a:gd name="T30" fmla="*/ 9 w 79"/>
                            <a:gd name="T31" fmla="*/ 7 h 62"/>
                            <a:gd name="T32" fmla="*/ 8 w 79"/>
                            <a:gd name="T33" fmla="*/ 5 h 62"/>
                            <a:gd name="T34" fmla="*/ 10 w 79"/>
                            <a:gd name="T35" fmla="*/ 5 h 62"/>
                            <a:gd name="T36" fmla="*/ 8 w 79"/>
                            <a:gd name="T37" fmla="*/ 4 h 62"/>
                            <a:gd name="T38" fmla="*/ 10 w 79"/>
                            <a:gd name="T39" fmla="*/ 3 h 62"/>
                            <a:gd name="T40" fmla="*/ 8 w 79"/>
                            <a:gd name="T41" fmla="*/ 3 h 62"/>
                            <a:gd name="T42" fmla="*/ 9 w 79"/>
                            <a:gd name="T43" fmla="*/ 2 h 62"/>
                            <a:gd name="T44" fmla="*/ 7 w 79"/>
                            <a:gd name="T45" fmla="*/ 2 h 62"/>
                            <a:gd name="T46" fmla="*/ 7 w 79"/>
                            <a:gd name="T47" fmla="*/ 0 h 62"/>
                            <a:gd name="T48" fmla="*/ 5 w 79"/>
                            <a:gd name="T49" fmla="*/ 3 h 6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79" h="62">
                              <a:moveTo>
                                <a:pt x="39" y="17"/>
                              </a:moveTo>
                              <a:lnTo>
                                <a:pt x="31" y="7"/>
                              </a:lnTo>
                              <a:lnTo>
                                <a:pt x="26" y="19"/>
                              </a:lnTo>
                              <a:lnTo>
                                <a:pt x="1" y="7"/>
                              </a:lnTo>
                              <a:lnTo>
                                <a:pt x="17" y="22"/>
                              </a:lnTo>
                              <a:lnTo>
                                <a:pt x="0" y="24"/>
                              </a:lnTo>
                              <a:lnTo>
                                <a:pt x="13" y="32"/>
                              </a:lnTo>
                              <a:lnTo>
                                <a:pt x="0" y="41"/>
                              </a:lnTo>
                              <a:lnTo>
                                <a:pt x="20" y="39"/>
                              </a:lnTo>
                              <a:lnTo>
                                <a:pt x="17" y="50"/>
                              </a:lnTo>
                              <a:lnTo>
                                <a:pt x="27" y="45"/>
                              </a:lnTo>
                              <a:lnTo>
                                <a:pt x="31" y="62"/>
                              </a:lnTo>
                              <a:lnTo>
                                <a:pt x="38" y="43"/>
                              </a:lnTo>
                              <a:lnTo>
                                <a:pt x="48" y="57"/>
                              </a:lnTo>
                              <a:lnTo>
                                <a:pt x="51" y="41"/>
                              </a:lnTo>
                              <a:lnTo>
                                <a:pt x="65" y="51"/>
                              </a:lnTo>
                              <a:lnTo>
                                <a:pt x="62" y="36"/>
                              </a:lnTo>
                              <a:lnTo>
                                <a:pt x="79" y="38"/>
                              </a:lnTo>
                              <a:lnTo>
                                <a:pt x="64" y="29"/>
                              </a:lnTo>
                              <a:lnTo>
                                <a:pt x="77" y="22"/>
                              </a:lnTo>
                              <a:lnTo>
                                <a:pt x="60" y="20"/>
                              </a:lnTo>
                              <a:lnTo>
                                <a:pt x="67" y="12"/>
                              </a:lnTo>
                              <a:lnTo>
                                <a:pt x="51" y="15"/>
                              </a:lnTo>
                              <a:lnTo>
                                <a:pt x="53" y="0"/>
                              </a:lnTo>
                              <a:lnTo>
                                <a:pt x="39" y="17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28" name="Freeform 92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4" y="2716"/>
                          <a:ext cx="36" cy="30"/>
                        </a:xfrm>
                        <a:custGeom>
                          <a:avLst/>
                          <a:gdLst>
                            <a:gd name="T0" fmla="*/ 4 w 73"/>
                            <a:gd name="T1" fmla="*/ 2 h 59"/>
                            <a:gd name="T2" fmla="*/ 3 w 73"/>
                            <a:gd name="T3" fmla="*/ 1 h 59"/>
                            <a:gd name="T4" fmla="*/ 3 w 73"/>
                            <a:gd name="T5" fmla="*/ 3 h 59"/>
                            <a:gd name="T6" fmla="*/ 0 w 73"/>
                            <a:gd name="T7" fmla="*/ 1 h 59"/>
                            <a:gd name="T8" fmla="*/ 2 w 73"/>
                            <a:gd name="T9" fmla="*/ 3 h 59"/>
                            <a:gd name="T10" fmla="*/ 0 w 73"/>
                            <a:gd name="T11" fmla="*/ 3 h 59"/>
                            <a:gd name="T12" fmla="*/ 1 w 73"/>
                            <a:gd name="T13" fmla="*/ 4 h 59"/>
                            <a:gd name="T14" fmla="*/ 0 w 73"/>
                            <a:gd name="T15" fmla="*/ 5 h 59"/>
                            <a:gd name="T16" fmla="*/ 2 w 73"/>
                            <a:gd name="T17" fmla="*/ 5 h 59"/>
                            <a:gd name="T18" fmla="*/ 2 w 73"/>
                            <a:gd name="T19" fmla="*/ 7 h 59"/>
                            <a:gd name="T20" fmla="*/ 3 w 73"/>
                            <a:gd name="T21" fmla="*/ 6 h 59"/>
                            <a:gd name="T22" fmla="*/ 3 w 73"/>
                            <a:gd name="T23" fmla="*/ 8 h 59"/>
                            <a:gd name="T24" fmla="*/ 4 w 73"/>
                            <a:gd name="T25" fmla="*/ 5 h 59"/>
                            <a:gd name="T26" fmla="*/ 5 w 73"/>
                            <a:gd name="T27" fmla="*/ 7 h 59"/>
                            <a:gd name="T28" fmla="*/ 5 w 73"/>
                            <a:gd name="T29" fmla="*/ 5 h 59"/>
                            <a:gd name="T30" fmla="*/ 7 w 73"/>
                            <a:gd name="T31" fmla="*/ 7 h 59"/>
                            <a:gd name="T32" fmla="*/ 7 w 73"/>
                            <a:gd name="T33" fmla="*/ 5 h 59"/>
                            <a:gd name="T34" fmla="*/ 9 w 73"/>
                            <a:gd name="T35" fmla="*/ 5 h 59"/>
                            <a:gd name="T36" fmla="*/ 7 w 73"/>
                            <a:gd name="T37" fmla="*/ 4 h 59"/>
                            <a:gd name="T38" fmla="*/ 8 w 73"/>
                            <a:gd name="T39" fmla="*/ 3 h 59"/>
                            <a:gd name="T40" fmla="*/ 6 w 73"/>
                            <a:gd name="T41" fmla="*/ 3 h 59"/>
                            <a:gd name="T42" fmla="*/ 7 w 73"/>
                            <a:gd name="T43" fmla="*/ 2 h 59"/>
                            <a:gd name="T44" fmla="*/ 5 w 73"/>
                            <a:gd name="T45" fmla="*/ 2 h 59"/>
                            <a:gd name="T46" fmla="*/ 6 w 73"/>
                            <a:gd name="T47" fmla="*/ 0 h 59"/>
                            <a:gd name="T48" fmla="*/ 4 w 73"/>
                            <a:gd name="T49" fmla="*/ 2 h 59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73" h="59">
                              <a:moveTo>
                                <a:pt x="36" y="16"/>
                              </a:moveTo>
                              <a:lnTo>
                                <a:pt x="28" y="7"/>
                              </a:lnTo>
                              <a:lnTo>
                                <a:pt x="24" y="18"/>
                              </a:lnTo>
                              <a:lnTo>
                                <a:pt x="2" y="7"/>
                              </a:lnTo>
                              <a:lnTo>
                                <a:pt x="16" y="21"/>
                              </a:lnTo>
                              <a:lnTo>
                                <a:pt x="0" y="23"/>
                              </a:lnTo>
                              <a:lnTo>
                                <a:pt x="12" y="31"/>
                              </a:lnTo>
                              <a:lnTo>
                                <a:pt x="0" y="40"/>
                              </a:lnTo>
                              <a:lnTo>
                                <a:pt x="19" y="38"/>
                              </a:lnTo>
                              <a:lnTo>
                                <a:pt x="16" y="49"/>
                              </a:lnTo>
                              <a:lnTo>
                                <a:pt x="26" y="42"/>
                              </a:lnTo>
                              <a:lnTo>
                                <a:pt x="28" y="59"/>
                              </a:lnTo>
                              <a:lnTo>
                                <a:pt x="35" y="40"/>
                              </a:lnTo>
                              <a:lnTo>
                                <a:pt x="45" y="54"/>
                              </a:lnTo>
                              <a:lnTo>
                                <a:pt x="47" y="40"/>
                              </a:lnTo>
                              <a:lnTo>
                                <a:pt x="61" y="49"/>
                              </a:lnTo>
                              <a:lnTo>
                                <a:pt x="57" y="35"/>
                              </a:lnTo>
                              <a:lnTo>
                                <a:pt x="73" y="37"/>
                              </a:lnTo>
                              <a:lnTo>
                                <a:pt x="59" y="28"/>
                              </a:lnTo>
                              <a:lnTo>
                                <a:pt x="71" y="23"/>
                              </a:lnTo>
                              <a:lnTo>
                                <a:pt x="55" y="19"/>
                              </a:lnTo>
                              <a:lnTo>
                                <a:pt x="61" y="12"/>
                              </a:lnTo>
                              <a:lnTo>
                                <a:pt x="47" y="14"/>
                              </a:lnTo>
                              <a:lnTo>
                                <a:pt x="48" y="0"/>
                              </a:lnTo>
                              <a:lnTo>
                                <a:pt x="36" y="16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29" name="Freeform 92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5" y="2718"/>
                          <a:ext cx="33" cy="26"/>
                        </a:xfrm>
                        <a:custGeom>
                          <a:avLst/>
                          <a:gdLst>
                            <a:gd name="T0" fmla="*/ 4 w 65"/>
                            <a:gd name="T1" fmla="*/ 2 h 52"/>
                            <a:gd name="T2" fmla="*/ 4 w 65"/>
                            <a:gd name="T3" fmla="*/ 1 h 52"/>
                            <a:gd name="T4" fmla="*/ 3 w 65"/>
                            <a:gd name="T5" fmla="*/ 2 h 52"/>
                            <a:gd name="T6" fmla="*/ 1 w 65"/>
                            <a:gd name="T7" fmla="*/ 1 h 52"/>
                            <a:gd name="T8" fmla="*/ 2 w 65"/>
                            <a:gd name="T9" fmla="*/ 3 h 52"/>
                            <a:gd name="T10" fmla="*/ 0 w 65"/>
                            <a:gd name="T11" fmla="*/ 3 h 52"/>
                            <a:gd name="T12" fmla="*/ 2 w 65"/>
                            <a:gd name="T13" fmla="*/ 4 h 52"/>
                            <a:gd name="T14" fmla="*/ 0 w 65"/>
                            <a:gd name="T15" fmla="*/ 5 h 52"/>
                            <a:gd name="T16" fmla="*/ 3 w 65"/>
                            <a:gd name="T17" fmla="*/ 5 h 52"/>
                            <a:gd name="T18" fmla="*/ 2 w 65"/>
                            <a:gd name="T19" fmla="*/ 6 h 52"/>
                            <a:gd name="T20" fmla="*/ 3 w 65"/>
                            <a:gd name="T21" fmla="*/ 5 h 52"/>
                            <a:gd name="T22" fmla="*/ 4 w 65"/>
                            <a:gd name="T23" fmla="*/ 7 h 52"/>
                            <a:gd name="T24" fmla="*/ 4 w 65"/>
                            <a:gd name="T25" fmla="*/ 5 h 52"/>
                            <a:gd name="T26" fmla="*/ 5 w 65"/>
                            <a:gd name="T27" fmla="*/ 6 h 52"/>
                            <a:gd name="T28" fmla="*/ 6 w 65"/>
                            <a:gd name="T29" fmla="*/ 5 h 52"/>
                            <a:gd name="T30" fmla="*/ 7 w 65"/>
                            <a:gd name="T31" fmla="*/ 6 h 52"/>
                            <a:gd name="T32" fmla="*/ 7 w 65"/>
                            <a:gd name="T33" fmla="*/ 4 h 52"/>
                            <a:gd name="T34" fmla="*/ 9 w 65"/>
                            <a:gd name="T35" fmla="*/ 4 h 52"/>
                            <a:gd name="T36" fmla="*/ 7 w 65"/>
                            <a:gd name="T37" fmla="*/ 4 h 52"/>
                            <a:gd name="T38" fmla="*/ 8 w 65"/>
                            <a:gd name="T39" fmla="*/ 3 h 52"/>
                            <a:gd name="T40" fmla="*/ 7 w 65"/>
                            <a:gd name="T41" fmla="*/ 3 h 52"/>
                            <a:gd name="T42" fmla="*/ 7 w 65"/>
                            <a:gd name="T43" fmla="*/ 2 h 52"/>
                            <a:gd name="T44" fmla="*/ 6 w 65"/>
                            <a:gd name="T45" fmla="*/ 2 h 52"/>
                            <a:gd name="T46" fmla="*/ 6 w 65"/>
                            <a:gd name="T47" fmla="*/ 0 h 52"/>
                            <a:gd name="T48" fmla="*/ 4 w 65"/>
                            <a:gd name="T49" fmla="*/ 2 h 5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65" h="52">
                              <a:moveTo>
                                <a:pt x="32" y="14"/>
                              </a:moveTo>
                              <a:lnTo>
                                <a:pt x="25" y="5"/>
                              </a:lnTo>
                              <a:lnTo>
                                <a:pt x="22" y="15"/>
                              </a:lnTo>
                              <a:lnTo>
                                <a:pt x="1" y="5"/>
                              </a:lnTo>
                              <a:lnTo>
                                <a:pt x="13" y="17"/>
                              </a:lnTo>
                              <a:lnTo>
                                <a:pt x="0" y="21"/>
                              </a:lnTo>
                              <a:lnTo>
                                <a:pt x="12" y="27"/>
                              </a:lnTo>
                              <a:lnTo>
                                <a:pt x="0" y="34"/>
                              </a:lnTo>
                              <a:lnTo>
                                <a:pt x="17" y="33"/>
                              </a:lnTo>
                              <a:lnTo>
                                <a:pt x="13" y="41"/>
                              </a:lnTo>
                              <a:lnTo>
                                <a:pt x="22" y="36"/>
                              </a:lnTo>
                              <a:lnTo>
                                <a:pt x="25" y="52"/>
                              </a:lnTo>
                              <a:lnTo>
                                <a:pt x="31" y="34"/>
                              </a:lnTo>
                              <a:lnTo>
                                <a:pt x="39" y="46"/>
                              </a:lnTo>
                              <a:lnTo>
                                <a:pt x="43" y="34"/>
                              </a:lnTo>
                              <a:lnTo>
                                <a:pt x="55" y="43"/>
                              </a:lnTo>
                              <a:lnTo>
                                <a:pt x="51" y="31"/>
                              </a:lnTo>
                              <a:lnTo>
                                <a:pt x="65" y="31"/>
                              </a:lnTo>
                              <a:lnTo>
                                <a:pt x="53" y="26"/>
                              </a:lnTo>
                              <a:lnTo>
                                <a:pt x="63" y="19"/>
                              </a:lnTo>
                              <a:lnTo>
                                <a:pt x="50" y="17"/>
                              </a:lnTo>
                              <a:lnTo>
                                <a:pt x="55" y="10"/>
                              </a:lnTo>
                              <a:lnTo>
                                <a:pt x="43" y="12"/>
                              </a:lnTo>
                              <a:lnTo>
                                <a:pt x="43" y="0"/>
                              </a:lnTo>
                              <a:lnTo>
                                <a:pt x="32" y="1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30" name="Freeform 92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7" y="2719"/>
                          <a:ext cx="29" cy="24"/>
                        </a:xfrm>
                        <a:custGeom>
                          <a:avLst/>
                          <a:gdLst>
                            <a:gd name="T0" fmla="*/ 3 w 59"/>
                            <a:gd name="T1" fmla="*/ 2 h 48"/>
                            <a:gd name="T2" fmla="*/ 2 w 59"/>
                            <a:gd name="T3" fmla="*/ 1 h 48"/>
                            <a:gd name="T4" fmla="*/ 2 w 59"/>
                            <a:gd name="T5" fmla="*/ 2 h 48"/>
                            <a:gd name="T6" fmla="*/ 0 w 59"/>
                            <a:gd name="T7" fmla="*/ 1 h 48"/>
                            <a:gd name="T8" fmla="*/ 1 w 59"/>
                            <a:gd name="T9" fmla="*/ 3 h 48"/>
                            <a:gd name="T10" fmla="*/ 0 w 59"/>
                            <a:gd name="T11" fmla="*/ 3 h 48"/>
                            <a:gd name="T12" fmla="*/ 1 w 59"/>
                            <a:gd name="T13" fmla="*/ 4 h 48"/>
                            <a:gd name="T14" fmla="*/ 0 w 59"/>
                            <a:gd name="T15" fmla="*/ 4 h 48"/>
                            <a:gd name="T16" fmla="*/ 2 w 59"/>
                            <a:gd name="T17" fmla="*/ 4 h 48"/>
                            <a:gd name="T18" fmla="*/ 1 w 59"/>
                            <a:gd name="T19" fmla="*/ 5 h 48"/>
                            <a:gd name="T20" fmla="*/ 2 w 59"/>
                            <a:gd name="T21" fmla="*/ 5 h 48"/>
                            <a:gd name="T22" fmla="*/ 2 w 59"/>
                            <a:gd name="T23" fmla="*/ 6 h 48"/>
                            <a:gd name="T24" fmla="*/ 3 w 59"/>
                            <a:gd name="T25" fmla="*/ 4 h 48"/>
                            <a:gd name="T26" fmla="*/ 4 w 59"/>
                            <a:gd name="T27" fmla="*/ 6 h 48"/>
                            <a:gd name="T28" fmla="*/ 4 w 59"/>
                            <a:gd name="T29" fmla="*/ 4 h 48"/>
                            <a:gd name="T30" fmla="*/ 6 w 59"/>
                            <a:gd name="T31" fmla="*/ 5 h 48"/>
                            <a:gd name="T32" fmla="*/ 5 w 59"/>
                            <a:gd name="T33" fmla="*/ 4 h 48"/>
                            <a:gd name="T34" fmla="*/ 7 w 59"/>
                            <a:gd name="T35" fmla="*/ 4 h 48"/>
                            <a:gd name="T36" fmla="*/ 5 w 59"/>
                            <a:gd name="T37" fmla="*/ 3 h 48"/>
                            <a:gd name="T38" fmla="*/ 7 w 59"/>
                            <a:gd name="T39" fmla="*/ 3 h 48"/>
                            <a:gd name="T40" fmla="*/ 5 w 59"/>
                            <a:gd name="T41" fmla="*/ 2 h 48"/>
                            <a:gd name="T42" fmla="*/ 6 w 59"/>
                            <a:gd name="T43" fmla="*/ 2 h 48"/>
                            <a:gd name="T44" fmla="*/ 4 w 59"/>
                            <a:gd name="T45" fmla="*/ 2 h 48"/>
                            <a:gd name="T46" fmla="*/ 5 w 59"/>
                            <a:gd name="T47" fmla="*/ 0 h 48"/>
                            <a:gd name="T48" fmla="*/ 3 w 59"/>
                            <a:gd name="T49" fmla="*/ 2 h 4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59" h="48">
                              <a:moveTo>
                                <a:pt x="29" y="13"/>
                              </a:moveTo>
                              <a:lnTo>
                                <a:pt x="22" y="5"/>
                              </a:lnTo>
                              <a:lnTo>
                                <a:pt x="19" y="13"/>
                              </a:lnTo>
                              <a:lnTo>
                                <a:pt x="2" y="5"/>
                              </a:lnTo>
                              <a:lnTo>
                                <a:pt x="12" y="17"/>
                              </a:lnTo>
                              <a:lnTo>
                                <a:pt x="0" y="19"/>
                              </a:lnTo>
                              <a:lnTo>
                                <a:pt x="10" y="25"/>
                              </a:lnTo>
                              <a:lnTo>
                                <a:pt x="0" y="32"/>
                              </a:lnTo>
                              <a:lnTo>
                                <a:pt x="16" y="31"/>
                              </a:lnTo>
                              <a:lnTo>
                                <a:pt x="12" y="39"/>
                              </a:lnTo>
                              <a:lnTo>
                                <a:pt x="21" y="34"/>
                              </a:lnTo>
                              <a:lnTo>
                                <a:pt x="22" y="48"/>
                              </a:lnTo>
                              <a:lnTo>
                                <a:pt x="28" y="32"/>
                              </a:lnTo>
                              <a:lnTo>
                                <a:pt x="36" y="43"/>
                              </a:lnTo>
                              <a:lnTo>
                                <a:pt x="38" y="32"/>
                              </a:lnTo>
                              <a:lnTo>
                                <a:pt x="48" y="39"/>
                              </a:lnTo>
                              <a:lnTo>
                                <a:pt x="45" y="29"/>
                              </a:lnTo>
                              <a:lnTo>
                                <a:pt x="59" y="29"/>
                              </a:lnTo>
                              <a:lnTo>
                                <a:pt x="47" y="24"/>
                              </a:lnTo>
                              <a:lnTo>
                                <a:pt x="57" y="17"/>
                              </a:lnTo>
                              <a:lnTo>
                                <a:pt x="45" y="15"/>
                              </a:lnTo>
                              <a:lnTo>
                                <a:pt x="50" y="10"/>
                              </a:lnTo>
                              <a:lnTo>
                                <a:pt x="38" y="12"/>
                              </a:lnTo>
                              <a:lnTo>
                                <a:pt x="40" y="0"/>
                              </a:lnTo>
                              <a:lnTo>
                                <a:pt x="29" y="1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31" name="Freeform 93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9" y="2721"/>
                          <a:ext cx="26" cy="20"/>
                        </a:xfrm>
                        <a:custGeom>
                          <a:avLst/>
                          <a:gdLst>
                            <a:gd name="T0" fmla="*/ 4 w 52"/>
                            <a:gd name="T1" fmla="*/ 1 h 41"/>
                            <a:gd name="T2" fmla="*/ 3 w 52"/>
                            <a:gd name="T3" fmla="*/ 0 h 41"/>
                            <a:gd name="T4" fmla="*/ 3 w 52"/>
                            <a:gd name="T5" fmla="*/ 1 h 41"/>
                            <a:gd name="T6" fmla="*/ 1 w 52"/>
                            <a:gd name="T7" fmla="*/ 0 h 41"/>
                            <a:gd name="T8" fmla="*/ 2 w 52"/>
                            <a:gd name="T9" fmla="*/ 1 h 41"/>
                            <a:gd name="T10" fmla="*/ 0 w 52"/>
                            <a:gd name="T11" fmla="*/ 2 h 41"/>
                            <a:gd name="T12" fmla="*/ 2 w 52"/>
                            <a:gd name="T13" fmla="*/ 2 h 41"/>
                            <a:gd name="T14" fmla="*/ 0 w 52"/>
                            <a:gd name="T15" fmla="*/ 3 h 41"/>
                            <a:gd name="T16" fmla="*/ 2 w 52"/>
                            <a:gd name="T17" fmla="*/ 3 h 41"/>
                            <a:gd name="T18" fmla="*/ 2 w 52"/>
                            <a:gd name="T19" fmla="*/ 4 h 41"/>
                            <a:gd name="T20" fmla="*/ 3 w 52"/>
                            <a:gd name="T21" fmla="*/ 3 h 41"/>
                            <a:gd name="T22" fmla="*/ 3 w 52"/>
                            <a:gd name="T23" fmla="*/ 5 h 41"/>
                            <a:gd name="T24" fmla="*/ 4 w 52"/>
                            <a:gd name="T25" fmla="*/ 3 h 41"/>
                            <a:gd name="T26" fmla="*/ 4 w 52"/>
                            <a:gd name="T27" fmla="*/ 4 h 41"/>
                            <a:gd name="T28" fmla="*/ 5 w 52"/>
                            <a:gd name="T29" fmla="*/ 3 h 41"/>
                            <a:gd name="T30" fmla="*/ 6 w 52"/>
                            <a:gd name="T31" fmla="*/ 4 h 41"/>
                            <a:gd name="T32" fmla="*/ 5 w 52"/>
                            <a:gd name="T33" fmla="*/ 3 h 41"/>
                            <a:gd name="T34" fmla="*/ 7 w 52"/>
                            <a:gd name="T35" fmla="*/ 3 h 41"/>
                            <a:gd name="T36" fmla="*/ 6 w 52"/>
                            <a:gd name="T37" fmla="*/ 2 h 41"/>
                            <a:gd name="T38" fmla="*/ 7 w 52"/>
                            <a:gd name="T39" fmla="*/ 2 h 41"/>
                            <a:gd name="T40" fmla="*/ 5 w 52"/>
                            <a:gd name="T41" fmla="*/ 1 h 41"/>
                            <a:gd name="T42" fmla="*/ 6 w 52"/>
                            <a:gd name="T43" fmla="*/ 1 h 41"/>
                            <a:gd name="T44" fmla="*/ 5 w 52"/>
                            <a:gd name="T45" fmla="*/ 1 h 41"/>
                            <a:gd name="T46" fmla="*/ 5 w 52"/>
                            <a:gd name="T47" fmla="*/ 0 h 41"/>
                            <a:gd name="T48" fmla="*/ 4 w 52"/>
                            <a:gd name="T49" fmla="*/ 1 h 41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52" h="41">
                              <a:moveTo>
                                <a:pt x="26" y="10"/>
                              </a:moveTo>
                              <a:lnTo>
                                <a:pt x="21" y="3"/>
                              </a:lnTo>
                              <a:lnTo>
                                <a:pt x="18" y="12"/>
                              </a:lnTo>
                              <a:lnTo>
                                <a:pt x="2" y="3"/>
                              </a:lnTo>
                              <a:lnTo>
                                <a:pt x="11" y="14"/>
                              </a:lnTo>
                              <a:lnTo>
                                <a:pt x="0" y="17"/>
                              </a:lnTo>
                              <a:lnTo>
                                <a:pt x="9" y="22"/>
                              </a:lnTo>
                              <a:lnTo>
                                <a:pt x="0" y="28"/>
                              </a:lnTo>
                              <a:lnTo>
                                <a:pt x="14" y="26"/>
                              </a:lnTo>
                              <a:lnTo>
                                <a:pt x="13" y="33"/>
                              </a:lnTo>
                              <a:lnTo>
                                <a:pt x="19" y="29"/>
                              </a:lnTo>
                              <a:lnTo>
                                <a:pt x="21" y="41"/>
                              </a:lnTo>
                              <a:lnTo>
                                <a:pt x="26" y="28"/>
                              </a:lnTo>
                              <a:lnTo>
                                <a:pt x="32" y="38"/>
                              </a:lnTo>
                              <a:lnTo>
                                <a:pt x="33" y="28"/>
                              </a:lnTo>
                              <a:lnTo>
                                <a:pt x="44" y="35"/>
                              </a:lnTo>
                              <a:lnTo>
                                <a:pt x="40" y="24"/>
                              </a:lnTo>
                              <a:lnTo>
                                <a:pt x="52" y="26"/>
                              </a:lnTo>
                              <a:lnTo>
                                <a:pt x="42" y="21"/>
                              </a:lnTo>
                              <a:lnTo>
                                <a:pt x="51" y="16"/>
                              </a:lnTo>
                              <a:lnTo>
                                <a:pt x="40" y="14"/>
                              </a:lnTo>
                              <a:lnTo>
                                <a:pt x="44" y="9"/>
                              </a:lnTo>
                              <a:lnTo>
                                <a:pt x="35" y="10"/>
                              </a:lnTo>
                              <a:lnTo>
                                <a:pt x="35" y="0"/>
                              </a:lnTo>
                              <a:lnTo>
                                <a:pt x="26" y="1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32" name="Freeform 9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0" y="2721"/>
                          <a:ext cx="23" cy="19"/>
                        </a:xfrm>
                        <a:custGeom>
                          <a:avLst/>
                          <a:gdLst>
                            <a:gd name="T0" fmla="*/ 3 w 45"/>
                            <a:gd name="T1" fmla="*/ 2 h 38"/>
                            <a:gd name="T2" fmla="*/ 3 w 45"/>
                            <a:gd name="T3" fmla="*/ 1 h 38"/>
                            <a:gd name="T4" fmla="*/ 2 w 45"/>
                            <a:gd name="T5" fmla="*/ 2 h 38"/>
                            <a:gd name="T6" fmla="*/ 0 w 45"/>
                            <a:gd name="T7" fmla="*/ 1 h 38"/>
                            <a:gd name="T8" fmla="*/ 2 w 45"/>
                            <a:gd name="T9" fmla="*/ 2 h 38"/>
                            <a:gd name="T10" fmla="*/ 0 w 45"/>
                            <a:gd name="T11" fmla="*/ 2 h 38"/>
                            <a:gd name="T12" fmla="*/ 2 w 45"/>
                            <a:gd name="T13" fmla="*/ 3 h 38"/>
                            <a:gd name="T14" fmla="*/ 0 w 45"/>
                            <a:gd name="T15" fmla="*/ 4 h 38"/>
                            <a:gd name="T16" fmla="*/ 2 w 45"/>
                            <a:gd name="T17" fmla="*/ 3 h 38"/>
                            <a:gd name="T18" fmla="*/ 2 w 45"/>
                            <a:gd name="T19" fmla="*/ 4 h 38"/>
                            <a:gd name="T20" fmla="*/ 2 w 45"/>
                            <a:gd name="T21" fmla="*/ 4 h 38"/>
                            <a:gd name="T22" fmla="*/ 3 w 45"/>
                            <a:gd name="T23" fmla="*/ 5 h 38"/>
                            <a:gd name="T24" fmla="*/ 3 w 45"/>
                            <a:gd name="T25" fmla="*/ 4 h 38"/>
                            <a:gd name="T26" fmla="*/ 4 w 45"/>
                            <a:gd name="T27" fmla="*/ 5 h 38"/>
                            <a:gd name="T28" fmla="*/ 4 w 45"/>
                            <a:gd name="T29" fmla="*/ 4 h 38"/>
                            <a:gd name="T30" fmla="*/ 5 w 45"/>
                            <a:gd name="T31" fmla="*/ 4 h 38"/>
                            <a:gd name="T32" fmla="*/ 5 w 45"/>
                            <a:gd name="T33" fmla="*/ 3 h 38"/>
                            <a:gd name="T34" fmla="*/ 6 w 45"/>
                            <a:gd name="T35" fmla="*/ 3 h 38"/>
                            <a:gd name="T36" fmla="*/ 5 w 45"/>
                            <a:gd name="T37" fmla="*/ 3 h 38"/>
                            <a:gd name="T38" fmla="*/ 6 w 45"/>
                            <a:gd name="T39" fmla="*/ 2 h 38"/>
                            <a:gd name="T40" fmla="*/ 5 w 45"/>
                            <a:gd name="T41" fmla="*/ 2 h 38"/>
                            <a:gd name="T42" fmla="*/ 5 w 45"/>
                            <a:gd name="T43" fmla="*/ 1 h 38"/>
                            <a:gd name="T44" fmla="*/ 4 w 45"/>
                            <a:gd name="T45" fmla="*/ 1 h 38"/>
                            <a:gd name="T46" fmla="*/ 4 w 45"/>
                            <a:gd name="T47" fmla="*/ 0 h 38"/>
                            <a:gd name="T48" fmla="*/ 3 w 45"/>
                            <a:gd name="T49" fmla="*/ 2 h 3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45" h="38">
                              <a:moveTo>
                                <a:pt x="22" y="10"/>
                              </a:moveTo>
                              <a:lnTo>
                                <a:pt x="17" y="3"/>
                              </a:lnTo>
                              <a:lnTo>
                                <a:pt x="15" y="10"/>
                              </a:lnTo>
                              <a:lnTo>
                                <a:pt x="0" y="3"/>
                              </a:lnTo>
                              <a:lnTo>
                                <a:pt x="9" y="14"/>
                              </a:lnTo>
                              <a:lnTo>
                                <a:pt x="0" y="15"/>
                              </a:lnTo>
                              <a:lnTo>
                                <a:pt x="9" y="20"/>
                              </a:lnTo>
                              <a:lnTo>
                                <a:pt x="0" y="26"/>
                              </a:lnTo>
                              <a:lnTo>
                                <a:pt x="12" y="24"/>
                              </a:lnTo>
                              <a:lnTo>
                                <a:pt x="10" y="31"/>
                              </a:lnTo>
                              <a:lnTo>
                                <a:pt x="15" y="27"/>
                              </a:lnTo>
                              <a:lnTo>
                                <a:pt x="17" y="38"/>
                              </a:lnTo>
                              <a:lnTo>
                                <a:pt x="22" y="26"/>
                              </a:lnTo>
                              <a:lnTo>
                                <a:pt x="28" y="34"/>
                              </a:lnTo>
                              <a:lnTo>
                                <a:pt x="29" y="26"/>
                              </a:lnTo>
                              <a:lnTo>
                                <a:pt x="38" y="31"/>
                              </a:lnTo>
                              <a:lnTo>
                                <a:pt x="34" y="22"/>
                              </a:lnTo>
                              <a:lnTo>
                                <a:pt x="45" y="22"/>
                              </a:lnTo>
                              <a:lnTo>
                                <a:pt x="36" y="19"/>
                              </a:lnTo>
                              <a:lnTo>
                                <a:pt x="43" y="14"/>
                              </a:lnTo>
                              <a:lnTo>
                                <a:pt x="34" y="12"/>
                              </a:lnTo>
                              <a:lnTo>
                                <a:pt x="38" y="8"/>
                              </a:lnTo>
                              <a:lnTo>
                                <a:pt x="29" y="8"/>
                              </a:lnTo>
                              <a:lnTo>
                                <a:pt x="29" y="0"/>
                              </a:lnTo>
                              <a:lnTo>
                                <a:pt x="22" y="1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33" name="Freeform 93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2" y="2723"/>
                          <a:ext cx="19" cy="16"/>
                        </a:xfrm>
                        <a:custGeom>
                          <a:avLst/>
                          <a:gdLst>
                            <a:gd name="T0" fmla="*/ 3 w 38"/>
                            <a:gd name="T1" fmla="*/ 2 h 31"/>
                            <a:gd name="T2" fmla="*/ 2 w 38"/>
                            <a:gd name="T3" fmla="*/ 1 h 31"/>
                            <a:gd name="T4" fmla="*/ 2 w 38"/>
                            <a:gd name="T5" fmla="*/ 2 h 31"/>
                            <a:gd name="T6" fmla="*/ 0 w 38"/>
                            <a:gd name="T7" fmla="*/ 1 h 31"/>
                            <a:gd name="T8" fmla="*/ 2 w 38"/>
                            <a:gd name="T9" fmla="*/ 2 h 31"/>
                            <a:gd name="T10" fmla="*/ 0 w 38"/>
                            <a:gd name="T11" fmla="*/ 2 h 31"/>
                            <a:gd name="T12" fmla="*/ 1 w 38"/>
                            <a:gd name="T13" fmla="*/ 3 h 31"/>
                            <a:gd name="T14" fmla="*/ 0 w 38"/>
                            <a:gd name="T15" fmla="*/ 3 h 31"/>
                            <a:gd name="T16" fmla="*/ 2 w 38"/>
                            <a:gd name="T17" fmla="*/ 3 h 31"/>
                            <a:gd name="T18" fmla="*/ 2 w 38"/>
                            <a:gd name="T19" fmla="*/ 4 h 31"/>
                            <a:gd name="T20" fmla="*/ 2 w 38"/>
                            <a:gd name="T21" fmla="*/ 3 h 31"/>
                            <a:gd name="T22" fmla="*/ 2 w 38"/>
                            <a:gd name="T23" fmla="*/ 4 h 31"/>
                            <a:gd name="T24" fmla="*/ 3 w 38"/>
                            <a:gd name="T25" fmla="*/ 3 h 31"/>
                            <a:gd name="T26" fmla="*/ 3 w 38"/>
                            <a:gd name="T27" fmla="*/ 4 h 31"/>
                            <a:gd name="T28" fmla="*/ 4 w 38"/>
                            <a:gd name="T29" fmla="*/ 3 h 31"/>
                            <a:gd name="T30" fmla="*/ 4 w 38"/>
                            <a:gd name="T31" fmla="*/ 4 h 31"/>
                            <a:gd name="T32" fmla="*/ 4 w 38"/>
                            <a:gd name="T33" fmla="*/ 3 h 31"/>
                            <a:gd name="T34" fmla="*/ 5 w 38"/>
                            <a:gd name="T35" fmla="*/ 3 h 31"/>
                            <a:gd name="T36" fmla="*/ 4 w 38"/>
                            <a:gd name="T37" fmla="*/ 2 h 31"/>
                            <a:gd name="T38" fmla="*/ 5 w 38"/>
                            <a:gd name="T39" fmla="*/ 2 h 31"/>
                            <a:gd name="T40" fmla="*/ 4 w 38"/>
                            <a:gd name="T41" fmla="*/ 2 h 31"/>
                            <a:gd name="T42" fmla="*/ 5 w 38"/>
                            <a:gd name="T43" fmla="*/ 1 h 31"/>
                            <a:gd name="T44" fmla="*/ 4 w 38"/>
                            <a:gd name="T45" fmla="*/ 1 h 31"/>
                            <a:gd name="T46" fmla="*/ 4 w 38"/>
                            <a:gd name="T47" fmla="*/ 0 h 31"/>
                            <a:gd name="T48" fmla="*/ 3 w 38"/>
                            <a:gd name="T49" fmla="*/ 2 h 31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38" h="31">
                              <a:moveTo>
                                <a:pt x="19" y="9"/>
                              </a:moveTo>
                              <a:lnTo>
                                <a:pt x="14" y="4"/>
                              </a:lnTo>
                              <a:lnTo>
                                <a:pt x="12" y="9"/>
                              </a:lnTo>
                              <a:lnTo>
                                <a:pt x="0" y="4"/>
                              </a:lnTo>
                              <a:lnTo>
                                <a:pt x="9" y="11"/>
                              </a:lnTo>
                              <a:lnTo>
                                <a:pt x="0" y="12"/>
                              </a:lnTo>
                              <a:lnTo>
                                <a:pt x="7" y="17"/>
                              </a:lnTo>
                              <a:lnTo>
                                <a:pt x="0" y="21"/>
                              </a:lnTo>
                              <a:lnTo>
                                <a:pt x="11" y="21"/>
                              </a:lnTo>
                              <a:lnTo>
                                <a:pt x="9" y="26"/>
                              </a:lnTo>
                              <a:lnTo>
                                <a:pt x="14" y="23"/>
                              </a:lnTo>
                              <a:lnTo>
                                <a:pt x="16" y="31"/>
                              </a:lnTo>
                              <a:lnTo>
                                <a:pt x="19" y="21"/>
                              </a:lnTo>
                              <a:lnTo>
                                <a:pt x="23" y="28"/>
                              </a:lnTo>
                              <a:lnTo>
                                <a:pt x="25" y="21"/>
                              </a:lnTo>
                              <a:lnTo>
                                <a:pt x="31" y="26"/>
                              </a:lnTo>
                              <a:lnTo>
                                <a:pt x="30" y="19"/>
                              </a:lnTo>
                              <a:lnTo>
                                <a:pt x="38" y="19"/>
                              </a:lnTo>
                              <a:lnTo>
                                <a:pt x="31" y="16"/>
                              </a:lnTo>
                              <a:lnTo>
                                <a:pt x="37" y="12"/>
                              </a:lnTo>
                              <a:lnTo>
                                <a:pt x="30" y="11"/>
                              </a:lnTo>
                              <a:lnTo>
                                <a:pt x="33" y="7"/>
                              </a:lnTo>
                              <a:lnTo>
                                <a:pt x="25" y="7"/>
                              </a:lnTo>
                              <a:lnTo>
                                <a:pt x="26" y="0"/>
                              </a:lnTo>
                              <a:lnTo>
                                <a:pt x="19" y="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34" name="Freeform 93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4" y="2725"/>
                          <a:ext cx="15" cy="12"/>
                        </a:xfrm>
                        <a:custGeom>
                          <a:avLst/>
                          <a:gdLst>
                            <a:gd name="T0" fmla="*/ 1 w 31"/>
                            <a:gd name="T1" fmla="*/ 1 h 24"/>
                            <a:gd name="T2" fmla="*/ 1 w 31"/>
                            <a:gd name="T3" fmla="*/ 1 h 24"/>
                            <a:gd name="T4" fmla="*/ 1 w 31"/>
                            <a:gd name="T5" fmla="*/ 1 h 24"/>
                            <a:gd name="T6" fmla="*/ 0 w 31"/>
                            <a:gd name="T7" fmla="*/ 1 h 24"/>
                            <a:gd name="T8" fmla="*/ 0 w 31"/>
                            <a:gd name="T9" fmla="*/ 1 h 24"/>
                            <a:gd name="T10" fmla="*/ 0 w 31"/>
                            <a:gd name="T11" fmla="*/ 2 h 24"/>
                            <a:gd name="T12" fmla="*/ 0 w 31"/>
                            <a:gd name="T13" fmla="*/ 2 h 24"/>
                            <a:gd name="T14" fmla="*/ 0 w 31"/>
                            <a:gd name="T15" fmla="*/ 2 h 24"/>
                            <a:gd name="T16" fmla="*/ 1 w 31"/>
                            <a:gd name="T17" fmla="*/ 2 h 24"/>
                            <a:gd name="T18" fmla="*/ 0 w 31"/>
                            <a:gd name="T19" fmla="*/ 3 h 24"/>
                            <a:gd name="T20" fmla="*/ 1 w 31"/>
                            <a:gd name="T21" fmla="*/ 3 h 24"/>
                            <a:gd name="T22" fmla="*/ 1 w 31"/>
                            <a:gd name="T23" fmla="*/ 3 h 24"/>
                            <a:gd name="T24" fmla="*/ 1 w 31"/>
                            <a:gd name="T25" fmla="*/ 3 h 24"/>
                            <a:gd name="T26" fmla="*/ 2 w 31"/>
                            <a:gd name="T27" fmla="*/ 3 h 24"/>
                            <a:gd name="T28" fmla="*/ 2 w 31"/>
                            <a:gd name="T29" fmla="*/ 2 h 24"/>
                            <a:gd name="T30" fmla="*/ 3 w 31"/>
                            <a:gd name="T31" fmla="*/ 3 h 24"/>
                            <a:gd name="T32" fmla="*/ 3 w 31"/>
                            <a:gd name="T33" fmla="*/ 2 h 24"/>
                            <a:gd name="T34" fmla="*/ 3 w 31"/>
                            <a:gd name="T35" fmla="*/ 2 h 24"/>
                            <a:gd name="T36" fmla="*/ 3 w 31"/>
                            <a:gd name="T37" fmla="*/ 2 h 24"/>
                            <a:gd name="T38" fmla="*/ 3 w 31"/>
                            <a:gd name="T39" fmla="*/ 1 h 24"/>
                            <a:gd name="T40" fmla="*/ 3 w 31"/>
                            <a:gd name="T41" fmla="*/ 1 h 24"/>
                            <a:gd name="T42" fmla="*/ 3 w 31"/>
                            <a:gd name="T43" fmla="*/ 1 h 24"/>
                            <a:gd name="T44" fmla="*/ 2 w 31"/>
                            <a:gd name="T45" fmla="*/ 1 h 24"/>
                            <a:gd name="T46" fmla="*/ 2 w 31"/>
                            <a:gd name="T47" fmla="*/ 0 h 24"/>
                            <a:gd name="T48" fmla="*/ 1 w 31"/>
                            <a:gd name="T49" fmla="*/ 1 h 2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31" h="24">
                              <a:moveTo>
                                <a:pt x="15" y="7"/>
                              </a:moveTo>
                              <a:lnTo>
                                <a:pt x="12" y="1"/>
                              </a:lnTo>
                              <a:lnTo>
                                <a:pt x="10" y="7"/>
                              </a:lnTo>
                              <a:lnTo>
                                <a:pt x="0" y="1"/>
                              </a:lnTo>
                              <a:lnTo>
                                <a:pt x="7" y="8"/>
                              </a:lnTo>
                              <a:lnTo>
                                <a:pt x="0" y="10"/>
                              </a:lnTo>
                              <a:lnTo>
                                <a:pt x="5" y="13"/>
                              </a:lnTo>
                              <a:lnTo>
                                <a:pt x="0" y="15"/>
                              </a:lnTo>
                              <a:lnTo>
                                <a:pt x="8" y="15"/>
                              </a:lnTo>
                              <a:lnTo>
                                <a:pt x="7" y="19"/>
                              </a:lnTo>
                              <a:lnTo>
                                <a:pt x="10" y="17"/>
                              </a:lnTo>
                              <a:lnTo>
                                <a:pt x="12" y="24"/>
                              </a:lnTo>
                              <a:lnTo>
                                <a:pt x="15" y="17"/>
                              </a:lnTo>
                              <a:lnTo>
                                <a:pt x="19" y="22"/>
                              </a:lnTo>
                              <a:lnTo>
                                <a:pt x="21" y="15"/>
                              </a:lnTo>
                              <a:lnTo>
                                <a:pt x="26" y="20"/>
                              </a:lnTo>
                              <a:lnTo>
                                <a:pt x="24" y="13"/>
                              </a:lnTo>
                              <a:lnTo>
                                <a:pt x="31" y="15"/>
                              </a:lnTo>
                              <a:lnTo>
                                <a:pt x="26" y="12"/>
                              </a:lnTo>
                              <a:lnTo>
                                <a:pt x="29" y="8"/>
                              </a:lnTo>
                              <a:lnTo>
                                <a:pt x="24" y="8"/>
                              </a:lnTo>
                              <a:lnTo>
                                <a:pt x="26" y="5"/>
                              </a:lnTo>
                              <a:lnTo>
                                <a:pt x="21" y="5"/>
                              </a:lnTo>
                              <a:lnTo>
                                <a:pt x="21" y="0"/>
                              </a:lnTo>
                              <a:lnTo>
                                <a:pt x="15" y="7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35" name="Freeform 93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6" y="2726"/>
                          <a:ext cx="12" cy="10"/>
                        </a:xfrm>
                        <a:custGeom>
                          <a:avLst/>
                          <a:gdLst>
                            <a:gd name="T0" fmla="*/ 2 w 24"/>
                            <a:gd name="T1" fmla="*/ 0 h 21"/>
                            <a:gd name="T2" fmla="*/ 2 w 24"/>
                            <a:gd name="T3" fmla="*/ 0 h 21"/>
                            <a:gd name="T4" fmla="*/ 2 w 24"/>
                            <a:gd name="T5" fmla="*/ 0 h 21"/>
                            <a:gd name="T6" fmla="*/ 0 w 24"/>
                            <a:gd name="T7" fmla="*/ 0 h 21"/>
                            <a:gd name="T8" fmla="*/ 1 w 24"/>
                            <a:gd name="T9" fmla="*/ 0 h 21"/>
                            <a:gd name="T10" fmla="*/ 0 w 24"/>
                            <a:gd name="T11" fmla="*/ 1 h 21"/>
                            <a:gd name="T12" fmla="*/ 1 w 24"/>
                            <a:gd name="T13" fmla="*/ 1 h 21"/>
                            <a:gd name="T14" fmla="*/ 0 w 24"/>
                            <a:gd name="T15" fmla="*/ 1 h 21"/>
                            <a:gd name="T16" fmla="*/ 1 w 24"/>
                            <a:gd name="T17" fmla="*/ 1 h 21"/>
                            <a:gd name="T18" fmla="*/ 1 w 24"/>
                            <a:gd name="T19" fmla="*/ 2 h 21"/>
                            <a:gd name="T20" fmla="*/ 2 w 24"/>
                            <a:gd name="T21" fmla="*/ 2 h 21"/>
                            <a:gd name="T22" fmla="*/ 2 w 24"/>
                            <a:gd name="T23" fmla="*/ 2 h 21"/>
                            <a:gd name="T24" fmla="*/ 2 w 24"/>
                            <a:gd name="T25" fmla="*/ 1 h 21"/>
                            <a:gd name="T26" fmla="*/ 2 w 24"/>
                            <a:gd name="T27" fmla="*/ 2 h 21"/>
                            <a:gd name="T28" fmla="*/ 2 w 24"/>
                            <a:gd name="T29" fmla="*/ 1 h 21"/>
                            <a:gd name="T30" fmla="*/ 3 w 24"/>
                            <a:gd name="T31" fmla="*/ 2 h 21"/>
                            <a:gd name="T32" fmla="*/ 3 w 24"/>
                            <a:gd name="T33" fmla="*/ 1 h 21"/>
                            <a:gd name="T34" fmla="*/ 3 w 24"/>
                            <a:gd name="T35" fmla="*/ 1 h 21"/>
                            <a:gd name="T36" fmla="*/ 3 w 24"/>
                            <a:gd name="T37" fmla="*/ 1 h 21"/>
                            <a:gd name="T38" fmla="*/ 3 w 24"/>
                            <a:gd name="T39" fmla="*/ 0 h 21"/>
                            <a:gd name="T40" fmla="*/ 3 w 24"/>
                            <a:gd name="T41" fmla="*/ 0 h 21"/>
                            <a:gd name="T42" fmla="*/ 3 w 24"/>
                            <a:gd name="T43" fmla="*/ 0 h 21"/>
                            <a:gd name="T44" fmla="*/ 2 w 24"/>
                            <a:gd name="T45" fmla="*/ 0 h 21"/>
                            <a:gd name="T46" fmla="*/ 2 w 24"/>
                            <a:gd name="T47" fmla="*/ 0 h 21"/>
                            <a:gd name="T48" fmla="*/ 2 w 24"/>
                            <a:gd name="T49" fmla="*/ 0 h 21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4" h="21">
                              <a:moveTo>
                                <a:pt x="12" y="6"/>
                              </a:moveTo>
                              <a:lnTo>
                                <a:pt x="9" y="2"/>
                              </a:lnTo>
                              <a:lnTo>
                                <a:pt x="9" y="7"/>
                              </a:lnTo>
                              <a:lnTo>
                                <a:pt x="0" y="2"/>
                              </a:lnTo>
                              <a:lnTo>
                                <a:pt x="5" y="7"/>
                              </a:lnTo>
                              <a:lnTo>
                                <a:pt x="0" y="9"/>
                              </a:lnTo>
                              <a:lnTo>
                                <a:pt x="4" y="11"/>
                              </a:lnTo>
                              <a:lnTo>
                                <a:pt x="0" y="14"/>
                              </a:lnTo>
                              <a:lnTo>
                                <a:pt x="7" y="14"/>
                              </a:lnTo>
                              <a:lnTo>
                                <a:pt x="5" y="18"/>
                              </a:lnTo>
                              <a:lnTo>
                                <a:pt x="9" y="16"/>
                              </a:lnTo>
                              <a:lnTo>
                                <a:pt x="9" y="21"/>
                              </a:lnTo>
                              <a:lnTo>
                                <a:pt x="12" y="14"/>
                              </a:lnTo>
                              <a:lnTo>
                                <a:pt x="16" y="19"/>
                              </a:lnTo>
                              <a:lnTo>
                                <a:pt x="16" y="14"/>
                              </a:lnTo>
                              <a:lnTo>
                                <a:pt x="21" y="18"/>
                              </a:lnTo>
                              <a:lnTo>
                                <a:pt x="19" y="12"/>
                              </a:lnTo>
                              <a:lnTo>
                                <a:pt x="24" y="12"/>
                              </a:lnTo>
                              <a:lnTo>
                                <a:pt x="19" y="11"/>
                              </a:lnTo>
                              <a:lnTo>
                                <a:pt x="24" y="7"/>
                              </a:lnTo>
                              <a:lnTo>
                                <a:pt x="19" y="7"/>
                              </a:lnTo>
                              <a:lnTo>
                                <a:pt x="21" y="4"/>
                              </a:lnTo>
                              <a:lnTo>
                                <a:pt x="16" y="6"/>
                              </a:lnTo>
                              <a:lnTo>
                                <a:pt x="16" y="0"/>
                              </a:lnTo>
                              <a:lnTo>
                                <a:pt x="12" y="6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36" name="Freeform 93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7" y="2727"/>
                          <a:ext cx="9" cy="7"/>
                        </a:xfrm>
                        <a:custGeom>
                          <a:avLst/>
                          <a:gdLst>
                            <a:gd name="T0" fmla="*/ 1 w 17"/>
                            <a:gd name="T1" fmla="*/ 1 h 14"/>
                            <a:gd name="T2" fmla="*/ 1 w 17"/>
                            <a:gd name="T3" fmla="*/ 1 h 14"/>
                            <a:gd name="T4" fmla="*/ 1 w 17"/>
                            <a:gd name="T5" fmla="*/ 1 h 14"/>
                            <a:gd name="T6" fmla="*/ 0 w 17"/>
                            <a:gd name="T7" fmla="*/ 1 h 14"/>
                            <a:gd name="T8" fmla="*/ 1 w 17"/>
                            <a:gd name="T9" fmla="*/ 1 h 14"/>
                            <a:gd name="T10" fmla="*/ 0 w 17"/>
                            <a:gd name="T11" fmla="*/ 1 h 14"/>
                            <a:gd name="T12" fmla="*/ 1 w 17"/>
                            <a:gd name="T13" fmla="*/ 1 h 14"/>
                            <a:gd name="T14" fmla="*/ 0 w 17"/>
                            <a:gd name="T15" fmla="*/ 1 h 14"/>
                            <a:gd name="T16" fmla="*/ 1 w 17"/>
                            <a:gd name="T17" fmla="*/ 1 h 14"/>
                            <a:gd name="T18" fmla="*/ 1 w 17"/>
                            <a:gd name="T19" fmla="*/ 2 h 14"/>
                            <a:gd name="T20" fmla="*/ 1 w 17"/>
                            <a:gd name="T21" fmla="*/ 2 h 14"/>
                            <a:gd name="T22" fmla="*/ 1 w 17"/>
                            <a:gd name="T23" fmla="*/ 2 h 14"/>
                            <a:gd name="T24" fmla="*/ 1 w 17"/>
                            <a:gd name="T25" fmla="*/ 1 h 14"/>
                            <a:gd name="T26" fmla="*/ 2 w 17"/>
                            <a:gd name="T27" fmla="*/ 2 h 14"/>
                            <a:gd name="T28" fmla="*/ 2 w 17"/>
                            <a:gd name="T29" fmla="*/ 1 h 14"/>
                            <a:gd name="T30" fmla="*/ 2 w 17"/>
                            <a:gd name="T31" fmla="*/ 2 h 14"/>
                            <a:gd name="T32" fmla="*/ 2 w 17"/>
                            <a:gd name="T33" fmla="*/ 1 h 14"/>
                            <a:gd name="T34" fmla="*/ 3 w 17"/>
                            <a:gd name="T35" fmla="*/ 1 h 14"/>
                            <a:gd name="T36" fmla="*/ 2 w 17"/>
                            <a:gd name="T37" fmla="*/ 1 h 14"/>
                            <a:gd name="T38" fmla="*/ 3 w 17"/>
                            <a:gd name="T39" fmla="*/ 1 h 14"/>
                            <a:gd name="T40" fmla="*/ 2 w 17"/>
                            <a:gd name="T41" fmla="*/ 1 h 14"/>
                            <a:gd name="T42" fmla="*/ 2 w 17"/>
                            <a:gd name="T43" fmla="*/ 1 h 14"/>
                            <a:gd name="T44" fmla="*/ 2 w 17"/>
                            <a:gd name="T45" fmla="*/ 1 h 14"/>
                            <a:gd name="T46" fmla="*/ 2 w 17"/>
                            <a:gd name="T47" fmla="*/ 0 h 14"/>
                            <a:gd name="T48" fmla="*/ 1 w 17"/>
                            <a:gd name="T49" fmla="*/ 1 h 1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7" h="14">
                              <a:moveTo>
                                <a:pt x="8" y="3"/>
                              </a:moveTo>
                              <a:lnTo>
                                <a:pt x="7" y="2"/>
                              </a:lnTo>
                              <a:lnTo>
                                <a:pt x="5" y="3"/>
                              </a:lnTo>
                              <a:lnTo>
                                <a:pt x="0" y="2"/>
                              </a:lnTo>
                              <a:lnTo>
                                <a:pt x="3" y="5"/>
                              </a:lnTo>
                              <a:lnTo>
                                <a:pt x="0" y="5"/>
                              </a:lnTo>
                              <a:lnTo>
                                <a:pt x="3" y="7"/>
                              </a:lnTo>
                              <a:lnTo>
                                <a:pt x="0" y="8"/>
                              </a:lnTo>
                              <a:lnTo>
                                <a:pt x="5" y="8"/>
                              </a:lnTo>
                              <a:lnTo>
                                <a:pt x="3" y="10"/>
                              </a:lnTo>
                              <a:lnTo>
                                <a:pt x="7" y="10"/>
                              </a:lnTo>
                              <a:lnTo>
                                <a:pt x="7" y="14"/>
                              </a:lnTo>
                              <a:lnTo>
                                <a:pt x="8" y="8"/>
                              </a:lnTo>
                              <a:lnTo>
                                <a:pt x="10" y="12"/>
                              </a:lnTo>
                              <a:lnTo>
                                <a:pt x="10" y="8"/>
                              </a:lnTo>
                              <a:lnTo>
                                <a:pt x="14" y="12"/>
                              </a:lnTo>
                              <a:lnTo>
                                <a:pt x="14" y="8"/>
                              </a:lnTo>
                              <a:lnTo>
                                <a:pt x="17" y="8"/>
                              </a:lnTo>
                              <a:lnTo>
                                <a:pt x="14" y="7"/>
                              </a:lnTo>
                              <a:lnTo>
                                <a:pt x="17" y="5"/>
                              </a:lnTo>
                              <a:lnTo>
                                <a:pt x="14" y="5"/>
                              </a:lnTo>
                              <a:lnTo>
                                <a:pt x="14" y="3"/>
                              </a:lnTo>
                              <a:lnTo>
                                <a:pt x="12" y="3"/>
                              </a:lnTo>
                              <a:lnTo>
                                <a:pt x="12" y="0"/>
                              </a:lnTo>
                              <a:lnTo>
                                <a:pt x="8" y="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37" name="Freeform 93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9" y="2728"/>
                          <a:ext cx="5" cy="5"/>
                        </a:xfrm>
                        <a:custGeom>
                          <a:avLst/>
                          <a:gdLst>
                            <a:gd name="T0" fmla="*/ 0 w 11"/>
                            <a:gd name="T1" fmla="*/ 1 h 10"/>
                            <a:gd name="T2" fmla="*/ 0 w 11"/>
                            <a:gd name="T3" fmla="*/ 1 h 10"/>
                            <a:gd name="T4" fmla="*/ 0 w 11"/>
                            <a:gd name="T5" fmla="*/ 1 h 10"/>
                            <a:gd name="T6" fmla="*/ 0 w 11"/>
                            <a:gd name="T7" fmla="*/ 1 h 10"/>
                            <a:gd name="T8" fmla="*/ 0 w 11"/>
                            <a:gd name="T9" fmla="*/ 1 h 10"/>
                            <a:gd name="T10" fmla="*/ 0 w 11"/>
                            <a:gd name="T11" fmla="*/ 1 h 10"/>
                            <a:gd name="T12" fmla="*/ 0 w 11"/>
                            <a:gd name="T13" fmla="*/ 1 h 10"/>
                            <a:gd name="T14" fmla="*/ 0 w 11"/>
                            <a:gd name="T15" fmla="*/ 1 h 10"/>
                            <a:gd name="T16" fmla="*/ 0 w 11"/>
                            <a:gd name="T17" fmla="*/ 1 h 10"/>
                            <a:gd name="T18" fmla="*/ 0 w 11"/>
                            <a:gd name="T19" fmla="*/ 1 h 10"/>
                            <a:gd name="T20" fmla="*/ 0 w 11"/>
                            <a:gd name="T21" fmla="*/ 1 h 10"/>
                            <a:gd name="T22" fmla="*/ 0 w 11"/>
                            <a:gd name="T23" fmla="*/ 2 h 10"/>
                            <a:gd name="T24" fmla="*/ 0 w 11"/>
                            <a:gd name="T25" fmla="*/ 1 h 10"/>
                            <a:gd name="T26" fmla="*/ 0 w 11"/>
                            <a:gd name="T27" fmla="*/ 1 h 10"/>
                            <a:gd name="T28" fmla="*/ 0 w 11"/>
                            <a:gd name="T29" fmla="*/ 1 h 10"/>
                            <a:gd name="T30" fmla="*/ 1 w 11"/>
                            <a:gd name="T31" fmla="*/ 1 h 10"/>
                            <a:gd name="T32" fmla="*/ 1 w 11"/>
                            <a:gd name="T33" fmla="*/ 1 h 10"/>
                            <a:gd name="T34" fmla="*/ 1 w 11"/>
                            <a:gd name="T35" fmla="*/ 1 h 10"/>
                            <a:gd name="T36" fmla="*/ 1 w 11"/>
                            <a:gd name="T37" fmla="*/ 1 h 10"/>
                            <a:gd name="T38" fmla="*/ 1 w 11"/>
                            <a:gd name="T39" fmla="*/ 1 h 10"/>
                            <a:gd name="T40" fmla="*/ 1 w 11"/>
                            <a:gd name="T41" fmla="*/ 1 h 10"/>
                            <a:gd name="T42" fmla="*/ 1 w 11"/>
                            <a:gd name="T43" fmla="*/ 1 h 10"/>
                            <a:gd name="T44" fmla="*/ 0 w 11"/>
                            <a:gd name="T45" fmla="*/ 1 h 10"/>
                            <a:gd name="T46" fmla="*/ 0 w 11"/>
                            <a:gd name="T47" fmla="*/ 0 h 10"/>
                            <a:gd name="T48" fmla="*/ 0 w 11"/>
                            <a:gd name="T49" fmla="*/ 1 h 1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1" h="10">
                              <a:moveTo>
                                <a:pt x="5" y="3"/>
                              </a:moveTo>
                              <a:lnTo>
                                <a:pt x="4" y="1"/>
                              </a:lnTo>
                              <a:lnTo>
                                <a:pt x="4" y="3"/>
                              </a:lnTo>
                              <a:lnTo>
                                <a:pt x="0" y="1"/>
                              </a:lnTo>
                              <a:lnTo>
                                <a:pt x="2" y="3"/>
                              </a:lnTo>
                              <a:lnTo>
                                <a:pt x="0" y="3"/>
                              </a:lnTo>
                              <a:lnTo>
                                <a:pt x="2" y="5"/>
                              </a:lnTo>
                              <a:lnTo>
                                <a:pt x="0" y="6"/>
                              </a:lnTo>
                              <a:lnTo>
                                <a:pt x="4" y="6"/>
                              </a:lnTo>
                              <a:lnTo>
                                <a:pt x="2" y="8"/>
                              </a:lnTo>
                              <a:lnTo>
                                <a:pt x="4" y="6"/>
                              </a:lnTo>
                              <a:lnTo>
                                <a:pt x="4" y="10"/>
                              </a:lnTo>
                              <a:lnTo>
                                <a:pt x="5" y="6"/>
                              </a:lnTo>
                              <a:lnTo>
                                <a:pt x="7" y="8"/>
                              </a:lnTo>
                              <a:lnTo>
                                <a:pt x="7" y="6"/>
                              </a:lnTo>
                              <a:lnTo>
                                <a:pt x="9" y="8"/>
                              </a:lnTo>
                              <a:lnTo>
                                <a:pt x="9" y="6"/>
                              </a:lnTo>
                              <a:lnTo>
                                <a:pt x="11" y="6"/>
                              </a:lnTo>
                              <a:lnTo>
                                <a:pt x="9" y="5"/>
                              </a:lnTo>
                              <a:lnTo>
                                <a:pt x="11" y="3"/>
                              </a:lnTo>
                              <a:lnTo>
                                <a:pt x="9" y="3"/>
                              </a:lnTo>
                              <a:lnTo>
                                <a:pt x="9" y="1"/>
                              </a:lnTo>
                              <a:lnTo>
                                <a:pt x="7" y="1"/>
                              </a:lnTo>
                              <a:lnTo>
                                <a:pt x="7" y="0"/>
                              </a:lnTo>
                              <a:lnTo>
                                <a:pt x="5" y="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938" name="Freeform 93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01" y="2730"/>
                          <a:ext cx="2" cy="2"/>
                        </a:xfrm>
                        <a:custGeom>
                          <a:avLst/>
                          <a:gdLst>
                            <a:gd name="T0" fmla="*/ 1 w 3"/>
                            <a:gd name="T1" fmla="*/ 1 h 3"/>
                            <a:gd name="T2" fmla="*/ 1 w 3"/>
                            <a:gd name="T3" fmla="*/ 0 h 3"/>
                            <a:gd name="T4" fmla="*/ 1 w 3"/>
                            <a:gd name="T5" fmla="*/ 1 h 3"/>
                            <a:gd name="T6" fmla="*/ 0 w 3"/>
                            <a:gd name="T7" fmla="*/ 0 h 3"/>
                            <a:gd name="T8" fmla="*/ 0 w 3"/>
                            <a:gd name="T9" fmla="*/ 1 h 3"/>
                            <a:gd name="T10" fmla="*/ 0 w 3"/>
                            <a:gd name="T11" fmla="*/ 1 h 3"/>
                            <a:gd name="T12" fmla="*/ 0 w 3"/>
                            <a:gd name="T13" fmla="*/ 1 h 3"/>
                            <a:gd name="T14" fmla="*/ 0 w 3"/>
                            <a:gd name="T15" fmla="*/ 1 h 3"/>
                            <a:gd name="T16" fmla="*/ 1 w 3"/>
                            <a:gd name="T17" fmla="*/ 1 h 3"/>
                            <a:gd name="T18" fmla="*/ 0 w 3"/>
                            <a:gd name="T19" fmla="*/ 1 h 3"/>
                            <a:gd name="T20" fmla="*/ 1 w 3"/>
                            <a:gd name="T21" fmla="*/ 1 h 3"/>
                            <a:gd name="T22" fmla="*/ 1 w 3"/>
                            <a:gd name="T23" fmla="*/ 1 h 3"/>
                            <a:gd name="T24" fmla="*/ 1 w 3"/>
                            <a:gd name="T25" fmla="*/ 1 h 3"/>
                            <a:gd name="T26" fmla="*/ 1 w 3"/>
                            <a:gd name="T27" fmla="*/ 1 h 3"/>
                            <a:gd name="T28" fmla="*/ 1 w 3"/>
                            <a:gd name="T29" fmla="*/ 1 h 3"/>
                            <a:gd name="T30" fmla="*/ 1 w 3"/>
                            <a:gd name="T31" fmla="*/ 1 h 3"/>
                            <a:gd name="T32" fmla="*/ 1 w 3"/>
                            <a:gd name="T33" fmla="*/ 1 h 3"/>
                            <a:gd name="T34" fmla="*/ 1 w 3"/>
                            <a:gd name="T35" fmla="*/ 1 h 3"/>
                            <a:gd name="T36" fmla="*/ 1 w 3"/>
                            <a:gd name="T37" fmla="*/ 1 h 3"/>
                            <a:gd name="T38" fmla="*/ 1 w 3"/>
                            <a:gd name="T39" fmla="*/ 1 h 3"/>
                            <a:gd name="T40" fmla="*/ 1 w 3"/>
                            <a:gd name="T41" fmla="*/ 1 h 3"/>
                            <a:gd name="T42" fmla="*/ 1 w 3"/>
                            <a:gd name="T43" fmla="*/ 0 h 3"/>
                            <a:gd name="T44" fmla="*/ 1 w 3"/>
                            <a:gd name="T45" fmla="*/ 0 h 3"/>
                            <a:gd name="T46" fmla="*/ 1 w 3"/>
                            <a:gd name="T47" fmla="*/ 0 h 3"/>
                            <a:gd name="T48" fmla="*/ 1 w 3"/>
                            <a:gd name="T49" fmla="*/ 1 h 3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3" h="3">
                              <a:moveTo>
                                <a:pt x="1" y="2"/>
                              </a:moveTo>
                              <a:lnTo>
                                <a:pt x="1" y="0"/>
                              </a:lnTo>
                              <a:lnTo>
                                <a:pt x="1" y="2"/>
                              </a:lnTo>
                              <a:lnTo>
                                <a:pt x="0" y="0"/>
                              </a:lnTo>
                              <a:lnTo>
                                <a:pt x="0" y="2"/>
                              </a:lnTo>
                              <a:lnTo>
                                <a:pt x="1" y="2"/>
                              </a:lnTo>
                              <a:lnTo>
                                <a:pt x="0" y="3"/>
                              </a:lnTo>
                              <a:lnTo>
                                <a:pt x="1" y="2"/>
                              </a:lnTo>
                              <a:lnTo>
                                <a:pt x="1" y="3"/>
                              </a:lnTo>
                              <a:lnTo>
                                <a:pt x="1" y="2"/>
                              </a:lnTo>
                              <a:lnTo>
                                <a:pt x="1" y="3"/>
                              </a:lnTo>
                              <a:lnTo>
                                <a:pt x="1" y="2"/>
                              </a:lnTo>
                              <a:lnTo>
                                <a:pt x="3" y="3"/>
                              </a:lnTo>
                              <a:lnTo>
                                <a:pt x="3" y="2"/>
                              </a:lnTo>
                              <a:lnTo>
                                <a:pt x="3" y="0"/>
                              </a:lnTo>
                              <a:lnTo>
                                <a:pt x="1" y="0"/>
                              </a:lnTo>
                              <a:lnTo>
                                <a:pt x="1" y="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</p:grpSp>
                  <p:sp>
                    <p:nvSpPr>
                      <p:cNvPr id="898" name="Freeform 89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33" y="2676"/>
                        <a:ext cx="138" cy="108"/>
                      </a:xfrm>
                      <a:custGeom>
                        <a:avLst/>
                        <a:gdLst>
                          <a:gd name="T0" fmla="*/ 18 w 276"/>
                          <a:gd name="T1" fmla="*/ 8 h 216"/>
                          <a:gd name="T2" fmla="*/ 14 w 276"/>
                          <a:gd name="T3" fmla="*/ 3 h 216"/>
                          <a:gd name="T4" fmla="*/ 12 w 276"/>
                          <a:gd name="T5" fmla="*/ 8 h 216"/>
                          <a:gd name="T6" fmla="*/ 1 w 276"/>
                          <a:gd name="T7" fmla="*/ 3 h 216"/>
                          <a:gd name="T8" fmla="*/ 8 w 276"/>
                          <a:gd name="T9" fmla="*/ 10 h 216"/>
                          <a:gd name="T10" fmla="*/ 0 w 276"/>
                          <a:gd name="T11" fmla="*/ 11 h 216"/>
                          <a:gd name="T12" fmla="*/ 7 w 276"/>
                          <a:gd name="T13" fmla="*/ 15 h 216"/>
                          <a:gd name="T14" fmla="*/ 1 w 276"/>
                          <a:gd name="T15" fmla="*/ 19 h 216"/>
                          <a:gd name="T16" fmla="*/ 10 w 276"/>
                          <a:gd name="T17" fmla="*/ 18 h 216"/>
                          <a:gd name="T18" fmla="*/ 8 w 276"/>
                          <a:gd name="T19" fmla="*/ 22 h 216"/>
                          <a:gd name="T20" fmla="*/ 13 w 276"/>
                          <a:gd name="T21" fmla="*/ 20 h 216"/>
                          <a:gd name="T22" fmla="*/ 14 w 276"/>
                          <a:gd name="T23" fmla="*/ 27 h 216"/>
                          <a:gd name="T24" fmla="*/ 17 w 276"/>
                          <a:gd name="T25" fmla="*/ 19 h 216"/>
                          <a:gd name="T26" fmla="*/ 22 w 276"/>
                          <a:gd name="T27" fmla="*/ 25 h 216"/>
                          <a:gd name="T28" fmla="*/ 23 w 276"/>
                          <a:gd name="T29" fmla="*/ 19 h 216"/>
                          <a:gd name="T30" fmla="*/ 29 w 276"/>
                          <a:gd name="T31" fmla="*/ 23 h 216"/>
                          <a:gd name="T32" fmla="*/ 27 w 276"/>
                          <a:gd name="T33" fmla="*/ 17 h 216"/>
                          <a:gd name="T34" fmla="*/ 35 w 276"/>
                          <a:gd name="T35" fmla="*/ 17 h 216"/>
                          <a:gd name="T36" fmla="*/ 29 w 276"/>
                          <a:gd name="T37" fmla="*/ 14 h 216"/>
                          <a:gd name="T38" fmla="*/ 34 w 276"/>
                          <a:gd name="T39" fmla="*/ 11 h 216"/>
                          <a:gd name="T40" fmla="*/ 27 w 276"/>
                          <a:gd name="T41" fmla="*/ 10 h 216"/>
                          <a:gd name="T42" fmla="*/ 30 w 276"/>
                          <a:gd name="T43" fmla="*/ 6 h 216"/>
                          <a:gd name="T44" fmla="*/ 23 w 276"/>
                          <a:gd name="T45" fmla="*/ 7 h 216"/>
                          <a:gd name="T46" fmla="*/ 24 w 276"/>
                          <a:gd name="T47" fmla="*/ 0 h 216"/>
                          <a:gd name="T48" fmla="*/ 18 w 276"/>
                          <a:gd name="T49" fmla="*/ 8 h 21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76" h="216">
                            <a:moveTo>
                              <a:pt x="138" y="59"/>
                            </a:moveTo>
                            <a:lnTo>
                              <a:pt x="107" y="22"/>
                            </a:lnTo>
                            <a:lnTo>
                              <a:pt x="93" y="64"/>
                            </a:lnTo>
                            <a:lnTo>
                              <a:pt x="5" y="22"/>
                            </a:lnTo>
                            <a:lnTo>
                              <a:pt x="59" y="76"/>
                            </a:lnTo>
                            <a:lnTo>
                              <a:pt x="0" y="86"/>
                            </a:lnTo>
                            <a:lnTo>
                              <a:pt x="49" y="117"/>
                            </a:lnTo>
                            <a:lnTo>
                              <a:pt x="2" y="145"/>
                            </a:lnTo>
                            <a:lnTo>
                              <a:pt x="73" y="140"/>
                            </a:lnTo>
                            <a:lnTo>
                              <a:pt x="61" y="176"/>
                            </a:lnTo>
                            <a:lnTo>
                              <a:pt x="99" y="155"/>
                            </a:lnTo>
                            <a:lnTo>
                              <a:pt x="109" y="216"/>
                            </a:lnTo>
                            <a:lnTo>
                              <a:pt x="135" y="148"/>
                            </a:lnTo>
                            <a:lnTo>
                              <a:pt x="169" y="197"/>
                            </a:lnTo>
                            <a:lnTo>
                              <a:pt x="180" y="145"/>
                            </a:lnTo>
                            <a:lnTo>
                              <a:pt x="232" y="181"/>
                            </a:lnTo>
                            <a:lnTo>
                              <a:pt x="216" y="129"/>
                            </a:lnTo>
                            <a:lnTo>
                              <a:pt x="276" y="133"/>
                            </a:lnTo>
                            <a:lnTo>
                              <a:pt x="225" y="105"/>
                            </a:lnTo>
                            <a:lnTo>
                              <a:pt x="270" y="81"/>
                            </a:lnTo>
                            <a:lnTo>
                              <a:pt x="214" y="73"/>
                            </a:lnTo>
                            <a:lnTo>
                              <a:pt x="235" y="45"/>
                            </a:lnTo>
                            <a:lnTo>
                              <a:pt x="182" y="54"/>
                            </a:lnTo>
                            <a:lnTo>
                              <a:pt x="187" y="0"/>
                            </a:lnTo>
                            <a:lnTo>
                              <a:pt x="138" y="5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793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</p:grpSp>
                <p:grpSp>
                  <p:nvGrpSpPr>
                    <p:cNvPr id="854" name="Group 85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11" y="3558"/>
                      <a:ext cx="212" cy="175"/>
                      <a:chOff x="1081" y="2681"/>
                      <a:chExt cx="138" cy="130"/>
                    </a:xfrm>
                  </p:grpSpPr>
                  <p:grpSp>
                    <p:nvGrpSpPr>
                      <p:cNvPr id="855" name="Group 85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081" y="2681"/>
                        <a:ext cx="138" cy="130"/>
                        <a:chOff x="1081" y="2681"/>
                        <a:chExt cx="138" cy="130"/>
                      </a:xfrm>
                    </p:grpSpPr>
                    <p:sp>
                      <p:nvSpPr>
                        <p:cNvPr id="857" name="Freeform 85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81" y="2681"/>
                          <a:ext cx="138" cy="130"/>
                        </a:xfrm>
                        <a:custGeom>
                          <a:avLst/>
                          <a:gdLst>
                            <a:gd name="T0" fmla="*/ 18 w 276"/>
                            <a:gd name="T1" fmla="*/ 9 h 260"/>
                            <a:gd name="T2" fmla="*/ 14 w 276"/>
                            <a:gd name="T3" fmla="*/ 4 h 260"/>
                            <a:gd name="T4" fmla="*/ 12 w 276"/>
                            <a:gd name="T5" fmla="*/ 10 h 260"/>
                            <a:gd name="T6" fmla="*/ 1 w 276"/>
                            <a:gd name="T7" fmla="*/ 4 h 260"/>
                            <a:gd name="T8" fmla="*/ 8 w 276"/>
                            <a:gd name="T9" fmla="*/ 12 h 260"/>
                            <a:gd name="T10" fmla="*/ 0 w 276"/>
                            <a:gd name="T11" fmla="*/ 13 h 260"/>
                            <a:gd name="T12" fmla="*/ 7 w 276"/>
                            <a:gd name="T13" fmla="*/ 18 h 260"/>
                            <a:gd name="T14" fmla="*/ 1 w 276"/>
                            <a:gd name="T15" fmla="*/ 22 h 260"/>
                            <a:gd name="T16" fmla="*/ 10 w 276"/>
                            <a:gd name="T17" fmla="*/ 21 h 260"/>
                            <a:gd name="T18" fmla="*/ 8 w 276"/>
                            <a:gd name="T19" fmla="*/ 27 h 260"/>
                            <a:gd name="T20" fmla="*/ 13 w 276"/>
                            <a:gd name="T21" fmla="*/ 24 h 260"/>
                            <a:gd name="T22" fmla="*/ 14 w 276"/>
                            <a:gd name="T23" fmla="*/ 33 h 260"/>
                            <a:gd name="T24" fmla="*/ 17 w 276"/>
                            <a:gd name="T25" fmla="*/ 23 h 260"/>
                            <a:gd name="T26" fmla="*/ 22 w 276"/>
                            <a:gd name="T27" fmla="*/ 30 h 260"/>
                            <a:gd name="T28" fmla="*/ 23 w 276"/>
                            <a:gd name="T29" fmla="*/ 22 h 260"/>
                            <a:gd name="T30" fmla="*/ 29 w 276"/>
                            <a:gd name="T31" fmla="*/ 28 h 260"/>
                            <a:gd name="T32" fmla="*/ 27 w 276"/>
                            <a:gd name="T33" fmla="*/ 20 h 260"/>
                            <a:gd name="T34" fmla="*/ 35 w 276"/>
                            <a:gd name="T35" fmla="*/ 20 h 260"/>
                            <a:gd name="T36" fmla="*/ 29 w 276"/>
                            <a:gd name="T37" fmla="*/ 16 h 260"/>
                            <a:gd name="T38" fmla="*/ 34 w 276"/>
                            <a:gd name="T39" fmla="*/ 13 h 260"/>
                            <a:gd name="T40" fmla="*/ 27 w 276"/>
                            <a:gd name="T41" fmla="*/ 11 h 260"/>
                            <a:gd name="T42" fmla="*/ 30 w 276"/>
                            <a:gd name="T43" fmla="*/ 7 h 260"/>
                            <a:gd name="T44" fmla="*/ 23 w 276"/>
                            <a:gd name="T45" fmla="*/ 8 h 260"/>
                            <a:gd name="T46" fmla="*/ 24 w 276"/>
                            <a:gd name="T47" fmla="*/ 0 h 260"/>
                            <a:gd name="T48" fmla="*/ 18 w 276"/>
                            <a:gd name="T49" fmla="*/ 9 h 26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76" h="260">
                              <a:moveTo>
                                <a:pt x="138" y="70"/>
                              </a:moveTo>
                              <a:lnTo>
                                <a:pt x="107" y="27"/>
                              </a:lnTo>
                              <a:lnTo>
                                <a:pt x="93" y="76"/>
                              </a:lnTo>
                              <a:lnTo>
                                <a:pt x="5" y="27"/>
                              </a:lnTo>
                              <a:lnTo>
                                <a:pt x="59" y="91"/>
                              </a:lnTo>
                              <a:lnTo>
                                <a:pt x="0" y="103"/>
                              </a:lnTo>
                              <a:lnTo>
                                <a:pt x="49" y="141"/>
                              </a:lnTo>
                              <a:lnTo>
                                <a:pt x="2" y="176"/>
                              </a:lnTo>
                              <a:lnTo>
                                <a:pt x="73" y="167"/>
                              </a:lnTo>
                              <a:lnTo>
                                <a:pt x="61" y="212"/>
                              </a:lnTo>
                              <a:lnTo>
                                <a:pt x="99" y="188"/>
                              </a:lnTo>
                              <a:lnTo>
                                <a:pt x="109" y="260"/>
                              </a:lnTo>
                              <a:lnTo>
                                <a:pt x="135" y="179"/>
                              </a:lnTo>
                              <a:lnTo>
                                <a:pt x="169" y="238"/>
                              </a:lnTo>
                              <a:lnTo>
                                <a:pt x="180" y="174"/>
                              </a:lnTo>
                              <a:lnTo>
                                <a:pt x="232" y="217"/>
                              </a:lnTo>
                              <a:lnTo>
                                <a:pt x="216" y="155"/>
                              </a:lnTo>
                              <a:lnTo>
                                <a:pt x="276" y="160"/>
                              </a:lnTo>
                              <a:lnTo>
                                <a:pt x="225" y="126"/>
                              </a:lnTo>
                              <a:lnTo>
                                <a:pt x="270" y="98"/>
                              </a:lnTo>
                              <a:lnTo>
                                <a:pt x="214" y="88"/>
                              </a:lnTo>
                              <a:lnTo>
                                <a:pt x="235" y="53"/>
                              </a:lnTo>
                              <a:lnTo>
                                <a:pt x="181" y="64"/>
                              </a:lnTo>
                              <a:lnTo>
                                <a:pt x="187" y="0"/>
                              </a:lnTo>
                              <a:lnTo>
                                <a:pt x="138" y="7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58" name="Freeform 85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84" y="2683"/>
                          <a:ext cx="132" cy="126"/>
                        </a:xfrm>
                        <a:custGeom>
                          <a:avLst/>
                          <a:gdLst>
                            <a:gd name="T0" fmla="*/ 16 w 265"/>
                            <a:gd name="T1" fmla="*/ 9 h 250"/>
                            <a:gd name="T2" fmla="*/ 12 w 265"/>
                            <a:gd name="T3" fmla="*/ 4 h 250"/>
                            <a:gd name="T4" fmla="*/ 11 w 265"/>
                            <a:gd name="T5" fmla="*/ 9 h 250"/>
                            <a:gd name="T6" fmla="*/ 0 w 265"/>
                            <a:gd name="T7" fmla="*/ 4 h 250"/>
                            <a:gd name="T8" fmla="*/ 7 w 265"/>
                            <a:gd name="T9" fmla="*/ 11 h 250"/>
                            <a:gd name="T10" fmla="*/ 0 w 265"/>
                            <a:gd name="T11" fmla="*/ 13 h 250"/>
                            <a:gd name="T12" fmla="*/ 5 w 265"/>
                            <a:gd name="T13" fmla="*/ 18 h 250"/>
                            <a:gd name="T14" fmla="*/ 0 w 265"/>
                            <a:gd name="T15" fmla="*/ 22 h 250"/>
                            <a:gd name="T16" fmla="*/ 8 w 265"/>
                            <a:gd name="T17" fmla="*/ 21 h 250"/>
                            <a:gd name="T18" fmla="*/ 7 w 265"/>
                            <a:gd name="T19" fmla="*/ 26 h 250"/>
                            <a:gd name="T20" fmla="*/ 11 w 265"/>
                            <a:gd name="T21" fmla="*/ 23 h 250"/>
                            <a:gd name="T22" fmla="*/ 13 w 265"/>
                            <a:gd name="T23" fmla="*/ 32 h 250"/>
                            <a:gd name="T24" fmla="*/ 16 w 265"/>
                            <a:gd name="T25" fmla="*/ 22 h 250"/>
                            <a:gd name="T26" fmla="*/ 20 w 265"/>
                            <a:gd name="T27" fmla="*/ 29 h 250"/>
                            <a:gd name="T28" fmla="*/ 21 w 265"/>
                            <a:gd name="T29" fmla="*/ 21 h 250"/>
                            <a:gd name="T30" fmla="*/ 27 w 265"/>
                            <a:gd name="T31" fmla="*/ 27 h 250"/>
                            <a:gd name="T32" fmla="*/ 26 w 265"/>
                            <a:gd name="T33" fmla="*/ 19 h 250"/>
                            <a:gd name="T34" fmla="*/ 33 w 265"/>
                            <a:gd name="T35" fmla="*/ 20 h 250"/>
                            <a:gd name="T36" fmla="*/ 26 w 265"/>
                            <a:gd name="T37" fmla="*/ 16 h 250"/>
                            <a:gd name="T38" fmla="*/ 32 w 265"/>
                            <a:gd name="T39" fmla="*/ 12 h 250"/>
                            <a:gd name="T40" fmla="*/ 25 w 265"/>
                            <a:gd name="T41" fmla="*/ 11 h 250"/>
                            <a:gd name="T42" fmla="*/ 28 w 265"/>
                            <a:gd name="T43" fmla="*/ 7 h 250"/>
                            <a:gd name="T44" fmla="*/ 21 w 265"/>
                            <a:gd name="T45" fmla="*/ 8 h 250"/>
                            <a:gd name="T46" fmla="*/ 22 w 265"/>
                            <a:gd name="T47" fmla="*/ 0 h 250"/>
                            <a:gd name="T48" fmla="*/ 16 w 265"/>
                            <a:gd name="T49" fmla="*/ 9 h 25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65" h="250">
                              <a:moveTo>
                                <a:pt x="133" y="67"/>
                              </a:moveTo>
                              <a:lnTo>
                                <a:pt x="102" y="26"/>
                              </a:lnTo>
                              <a:lnTo>
                                <a:pt x="90" y="72"/>
                              </a:lnTo>
                              <a:lnTo>
                                <a:pt x="6" y="26"/>
                              </a:lnTo>
                              <a:lnTo>
                                <a:pt x="57" y="88"/>
                              </a:lnTo>
                              <a:lnTo>
                                <a:pt x="0" y="100"/>
                              </a:lnTo>
                              <a:lnTo>
                                <a:pt x="47" y="136"/>
                              </a:lnTo>
                              <a:lnTo>
                                <a:pt x="2" y="169"/>
                              </a:lnTo>
                              <a:lnTo>
                                <a:pt x="69" y="160"/>
                              </a:lnTo>
                              <a:lnTo>
                                <a:pt x="57" y="204"/>
                              </a:lnTo>
                              <a:lnTo>
                                <a:pt x="95" y="181"/>
                              </a:lnTo>
                              <a:lnTo>
                                <a:pt x="104" y="250"/>
                              </a:lnTo>
                              <a:lnTo>
                                <a:pt x="130" y="172"/>
                              </a:lnTo>
                              <a:lnTo>
                                <a:pt x="163" y="229"/>
                              </a:lnTo>
                              <a:lnTo>
                                <a:pt x="171" y="167"/>
                              </a:lnTo>
                              <a:lnTo>
                                <a:pt x="221" y="209"/>
                              </a:lnTo>
                              <a:lnTo>
                                <a:pt x="208" y="148"/>
                              </a:lnTo>
                              <a:lnTo>
                                <a:pt x="265" y="153"/>
                              </a:lnTo>
                              <a:lnTo>
                                <a:pt x="214" y="121"/>
                              </a:lnTo>
                              <a:lnTo>
                                <a:pt x="258" y="95"/>
                              </a:lnTo>
                              <a:lnTo>
                                <a:pt x="206" y="84"/>
                              </a:lnTo>
                              <a:lnTo>
                                <a:pt x="225" y="52"/>
                              </a:lnTo>
                              <a:lnTo>
                                <a:pt x="173" y="62"/>
                              </a:lnTo>
                              <a:lnTo>
                                <a:pt x="178" y="0"/>
                              </a:lnTo>
                              <a:lnTo>
                                <a:pt x="133" y="67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59" name="Freeform 8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85" y="2685"/>
                          <a:ext cx="129" cy="122"/>
                        </a:xfrm>
                        <a:custGeom>
                          <a:avLst/>
                          <a:gdLst>
                            <a:gd name="T0" fmla="*/ 17 w 257"/>
                            <a:gd name="T1" fmla="*/ 9 h 244"/>
                            <a:gd name="T2" fmla="*/ 13 w 257"/>
                            <a:gd name="T3" fmla="*/ 4 h 244"/>
                            <a:gd name="T4" fmla="*/ 11 w 257"/>
                            <a:gd name="T5" fmla="*/ 9 h 244"/>
                            <a:gd name="T6" fmla="*/ 1 w 257"/>
                            <a:gd name="T7" fmla="*/ 4 h 244"/>
                            <a:gd name="T8" fmla="*/ 7 w 257"/>
                            <a:gd name="T9" fmla="*/ 11 h 244"/>
                            <a:gd name="T10" fmla="*/ 0 w 257"/>
                            <a:gd name="T11" fmla="*/ 13 h 244"/>
                            <a:gd name="T12" fmla="*/ 6 w 257"/>
                            <a:gd name="T13" fmla="*/ 17 h 244"/>
                            <a:gd name="T14" fmla="*/ 1 w 257"/>
                            <a:gd name="T15" fmla="*/ 21 h 244"/>
                            <a:gd name="T16" fmla="*/ 9 w 257"/>
                            <a:gd name="T17" fmla="*/ 20 h 244"/>
                            <a:gd name="T18" fmla="*/ 8 w 257"/>
                            <a:gd name="T19" fmla="*/ 25 h 244"/>
                            <a:gd name="T20" fmla="*/ 12 w 257"/>
                            <a:gd name="T21" fmla="*/ 22 h 244"/>
                            <a:gd name="T22" fmla="*/ 13 w 257"/>
                            <a:gd name="T23" fmla="*/ 31 h 244"/>
                            <a:gd name="T24" fmla="*/ 16 w 257"/>
                            <a:gd name="T25" fmla="*/ 21 h 244"/>
                            <a:gd name="T26" fmla="*/ 20 w 257"/>
                            <a:gd name="T27" fmla="*/ 28 h 244"/>
                            <a:gd name="T28" fmla="*/ 21 w 257"/>
                            <a:gd name="T29" fmla="*/ 21 h 244"/>
                            <a:gd name="T30" fmla="*/ 27 w 257"/>
                            <a:gd name="T31" fmla="*/ 26 h 244"/>
                            <a:gd name="T32" fmla="*/ 25 w 257"/>
                            <a:gd name="T33" fmla="*/ 19 h 244"/>
                            <a:gd name="T34" fmla="*/ 33 w 257"/>
                            <a:gd name="T35" fmla="*/ 19 h 244"/>
                            <a:gd name="T36" fmla="*/ 27 w 257"/>
                            <a:gd name="T37" fmla="*/ 15 h 244"/>
                            <a:gd name="T38" fmla="*/ 32 w 257"/>
                            <a:gd name="T39" fmla="*/ 12 h 244"/>
                            <a:gd name="T40" fmla="*/ 25 w 257"/>
                            <a:gd name="T41" fmla="*/ 11 h 244"/>
                            <a:gd name="T42" fmla="*/ 28 w 257"/>
                            <a:gd name="T43" fmla="*/ 7 h 244"/>
                            <a:gd name="T44" fmla="*/ 22 w 257"/>
                            <a:gd name="T45" fmla="*/ 8 h 244"/>
                            <a:gd name="T46" fmla="*/ 22 w 257"/>
                            <a:gd name="T47" fmla="*/ 0 h 244"/>
                            <a:gd name="T48" fmla="*/ 17 w 257"/>
                            <a:gd name="T49" fmla="*/ 9 h 24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57" h="244">
                              <a:moveTo>
                                <a:pt x="129" y="66"/>
                              </a:moveTo>
                              <a:lnTo>
                                <a:pt x="100" y="26"/>
                              </a:lnTo>
                              <a:lnTo>
                                <a:pt x="86" y="71"/>
                              </a:lnTo>
                              <a:lnTo>
                                <a:pt x="5" y="26"/>
                              </a:lnTo>
                              <a:lnTo>
                                <a:pt x="55" y="87"/>
                              </a:lnTo>
                              <a:lnTo>
                                <a:pt x="0" y="97"/>
                              </a:lnTo>
                              <a:lnTo>
                                <a:pt x="45" y="133"/>
                              </a:lnTo>
                              <a:lnTo>
                                <a:pt x="2" y="164"/>
                              </a:lnTo>
                              <a:lnTo>
                                <a:pt x="67" y="157"/>
                              </a:lnTo>
                              <a:lnTo>
                                <a:pt x="57" y="199"/>
                              </a:lnTo>
                              <a:lnTo>
                                <a:pt x="91" y="176"/>
                              </a:lnTo>
                              <a:lnTo>
                                <a:pt x="102" y="244"/>
                              </a:lnTo>
                              <a:lnTo>
                                <a:pt x="126" y="168"/>
                              </a:lnTo>
                              <a:lnTo>
                                <a:pt x="157" y="223"/>
                              </a:lnTo>
                              <a:lnTo>
                                <a:pt x="167" y="163"/>
                              </a:lnTo>
                              <a:lnTo>
                                <a:pt x="216" y="204"/>
                              </a:lnTo>
                              <a:lnTo>
                                <a:pt x="200" y="145"/>
                              </a:lnTo>
                              <a:lnTo>
                                <a:pt x="257" y="150"/>
                              </a:lnTo>
                              <a:lnTo>
                                <a:pt x="209" y="118"/>
                              </a:lnTo>
                              <a:lnTo>
                                <a:pt x="250" y="92"/>
                              </a:lnTo>
                              <a:lnTo>
                                <a:pt x="200" y="83"/>
                              </a:lnTo>
                              <a:lnTo>
                                <a:pt x="219" y="50"/>
                              </a:lnTo>
                              <a:lnTo>
                                <a:pt x="169" y="61"/>
                              </a:lnTo>
                              <a:lnTo>
                                <a:pt x="174" y="0"/>
                              </a:lnTo>
                              <a:lnTo>
                                <a:pt x="129" y="66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60" name="Freeform 85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87" y="2687"/>
                          <a:ext cx="125" cy="118"/>
                        </a:xfrm>
                        <a:custGeom>
                          <a:avLst/>
                          <a:gdLst>
                            <a:gd name="T0" fmla="*/ 15 w 251"/>
                            <a:gd name="T1" fmla="*/ 8 h 236"/>
                            <a:gd name="T2" fmla="*/ 12 w 251"/>
                            <a:gd name="T3" fmla="*/ 4 h 236"/>
                            <a:gd name="T4" fmla="*/ 10 w 251"/>
                            <a:gd name="T5" fmla="*/ 9 h 236"/>
                            <a:gd name="T6" fmla="*/ 0 w 251"/>
                            <a:gd name="T7" fmla="*/ 4 h 236"/>
                            <a:gd name="T8" fmla="*/ 6 w 251"/>
                            <a:gd name="T9" fmla="*/ 11 h 236"/>
                            <a:gd name="T10" fmla="*/ 0 w 251"/>
                            <a:gd name="T11" fmla="*/ 12 h 236"/>
                            <a:gd name="T12" fmla="*/ 5 w 251"/>
                            <a:gd name="T13" fmla="*/ 16 h 236"/>
                            <a:gd name="T14" fmla="*/ 0 w 251"/>
                            <a:gd name="T15" fmla="*/ 20 h 236"/>
                            <a:gd name="T16" fmla="*/ 8 w 251"/>
                            <a:gd name="T17" fmla="*/ 19 h 236"/>
                            <a:gd name="T18" fmla="*/ 7 w 251"/>
                            <a:gd name="T19" fmla="*/ 25 h 236"/>
                            <a:gd name="T20" fmla="*/ 11 w 251"/>
                            <a:gd name="T21" fmla="*/ 22 h 236"/>
                            <a:gd name="T22" fmla="*/ 12 w 251"/>
                            <a:gd name="T23" fmla="*/ 30 h 236"/>
                            <a:gd name="T24" fmla="*/ 15 w 251"/>
                            <a:gd name="T25" fmla="*/ 21 h 236"/>
                            <a:gd name="T26" fmla="*/ 19 w 251"/>
                            <a:gd name="T27" fmla="*/ 27 h 236"/>
                            <a:gd name="T28" fmla="*/ 20 w 251"/>
                            <a:gd name="T29" fmla="*/ 20 h 236"/>
                            <a:gd name="T30" fmla="*/ 26 w 251"/>
                            <a:gd name="T31" fmla="*/ 25 h 236"/>
                            <a:gd name="T32" fmla="*/ 24 w 251"/>
                            <a:gd name="T33" fmla="*/ 18 h 236"/>
                            <a:gd name="T34" fmla="*/ 31 w 251"/>
                            <a:gd name="T35" fmla="*/ 19 h 236"/>
                            <a:gd name="T36" fmla="*/ 25 w 251"/>
                            <a:gd name="T37" fmla="*/ 15 h 236"/>
                            <a:gd name="T38" fmla="*/ 30 w 251"/>
                            <a:gd name="T39" fmla="*/ 12 h 236"/>
                            <a:gd name="T40" fmla="*/ 24 w 251"/>
                            <a:gd name="T41" fmla="*/ 10 h 236"/>
                            <a:gd name="T42" fmla="*/ 26 w 251"/>
                            <a:gd name="T43" fmla="*/ 6 h 236"/>
                            <a:gd name="T44" fmla="*/ 20 w 251"/>
                            <a:gd name="T45" fmla="*/ 8 h 236"/>
                            <a:gd name="T46" fmla="*/ 21 w 251"/>
                            <a:gd name="T47" fmla="*/ 0 h 236"/>
                            <a:gd name="T48" fmla="*/ 15 w 251"/>
                            <a:gd name="T49" fmla="*/ 8 h 2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51" h="236">
                              <a:moveTo>
                                <a:pt x="126" y="64"/>
                              </a:moveTo>
                              <a:lnTo>
                                <a:pt x="97" y="26"/>
                              </a:lnTo>
                              <a:lnTo>
                                <a:pt x="85" y="69"/>
                              </a:lnTo>
                              <a:lnTo>
                                <a:pt x="5" y="26"/>
                              </a:lnTo>
                              <a:lnTo>
                                <a:pt x="54" y="83"/>
                              </a:lnTo>
                              <a:lnTo>
                                <a:pt x="0" y="93"/>
                              </a:lnTo>
                              <a:lnTo>
                                <a:pt x="43" y="127"/>
                              </a:lnTo>
                              <a:lnTo>
                                <a:pt x="2" y="160"/>
                              </a:lnTo>
                              <a:lnTo>
                                <a:pt x="66" y="152"/>
                              </a:lnTo>
                              <a:lnTo>
                                <a:pt x="56" y="193"/>
                              </a:lnTo>
                              <a:lnTo>
                                <a:pt x="90" y="171"/>
                              </a:lnTo>
                              <a:lnTo>
                                <a:pt x="99" y="236"/>
                              </a:lnTo>
                              <a:lnTo>
                                <a:pt x="123" y="162"/>
                              </a:lnTo>
                              <a:lnTo>
                                <a:pt x="154" y="216"/>
                              </a:lnTo>
                              <a:lnTo>
                                <a:pt x="163" y="159"/>
                              </a:lnTo>
                              <a:lnTo>
                                <a:pt x="211" y="197"/>
                              </a:lnTo>
                              <a:lnTo>
                                <a:pt x="195" y="141"/>
                              </a:lnTo>
                              <a:lnTo>
                                <a:pt x="251" y="145"/>
                              </a:lnTo>
                              <a:lnTo>
                                <a:pt x="204" y="114"/>
                              </a:lnTo>
                              <a:lnTo>
                                <a:pt x="244" y="89"/>
                              </a:lnTo>
                              <a:lnTo>
                                <a:pt x="194" y="79"/>
                              </a:lnTo>
                              <a:lnTo>
                                <a:pt x="213" y="48"/>
                              </a:lnTo>
                              <a:lnTo>
                                <a:pt x="164" y="58"/>
                              </a:lnTo>
                              <a:lnTo>
                                <a:pt x="169" y="0"/>
                              </a:lnTo>
                              <a:lnTo>
                                <a:pt x="126" y="6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61" name="Freeform 86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89" y="2689"/>
                          <a:ext cx="122" cy="114"/>
                        </a:xfrm>
                        <a:custGeom>
                          <a:avLst/>
                          <a:gdLst>
                            <a:gd name="T0" fmla="*/ 16 w 243"/>
                            <a:gd name="T1" fmla="*/ 7 h 230"/>
                            <a:gd name="T2" fmla="*/ 12 w 243"/>
                            <a:gd name="T3" fmla="*/ 3 h 230"/>
                            <a:gd name="T4" fmla="*/ 11 w 243"/>
                            <a:gd name="T5" fmla="*/ 8 h 230"/>
                            <a:gd name="T6" fmla="*/ 1 w 243"/>
                            <a:gd name="T7" fmla="*/ 3 h 230"/>
                            <a:gd name="T8" fmla="*/ 7 w 243"/>
                            <a:gd name="T9" fmla="*/ 10 h 230"/>
                            <a:gd name="T10" fmla="*/ 0 w 243"/>
                            <a:gd name="T11" fmla="*/ 11 h 230"/>
                            <a:gd name="T12" fmla="*/ 6 w 243"/>
                            <a:gd name="T13" fmla="*/ 15 h 230"/>
                            <a:gd name="T14" fmla="*/ 1 w 243"/>
                            <a:gd name="T15" fmla="*/ 19 h 230"/>
                            <a:gd name="T16" fmla="*/ 8 w 243"/>
                            <a:gd name="T17" fmla="*/ 18 h 230"/>
                            <a:gd name="T18" fmla="*/ 7 w 243"/>
                            <a:gd name="T19" fmla="*/ 23 h 230"/>
                            <a:gd name="T20" fmla="*/ 11 w 243"/>
                            <a:gd name="T21" fmla="*/ 20 h 230"/>
                            <a:gd name="T22" fmla="*/ 12 w 243"/>
                            <a:gd name="T23" fmla="*/ 28 h 230"/>
                            <a:gd name="T24" fmla="*/ 15 w 243"/>
                            <a:gd name="T25" fmla="*/ 19 h 230"/>
                            <a:gd name="T26" fmla="*/ 19 w 243"/>
                            <a:gd name="T27" fmla="*/ 26 h 230"/>
                            <a:gd name="T28" fmla="*/ 20 w 243"/>
                            <a:gd name="T29" fmla="*/ 19 h 230"/>
                            <a:gd name="T30" fmla="*/ 26 w 243"/>
                            <a:gd name="T31" fmla="*/ 23 h 230"/>
                            <a:gd name="T32" fmla="*/ 24 w 243"/>
                            <a:gd name="T33" fmla="*/ 17 h 230"/>
                            <a:gd name="T34" fmla="*/ 31 w 243"/>
                            <a:gd name="T35" fmla="*/ 17 h 230"/>
                            <a:gd name="T36" fmla="*/ 25 w 243"/>
                            <a:gd name="T37" fmla="*/ 13 h 230"/>
                            <a:gd name="T38" fmla="*/ 30 w 243"/>
                            <a:gd name="T39" fmla="*/ 10 h 230"/>
                            <a:gd name="T40" fmla="*/ 24 w 243"/>
                            <a:gd name="T41" fmla="*/ 9 h 230"/>
                            <a:gd name="T42" fmla="*/ 26 w 243"/>
                            <a:gd name="T43" fmla="*/ 5 h 230"/>
                            <a:gd name="T44" fmla="*/ 20 w 243"/>
                            <a:gd name="T45" fmla="*/ 7 h 230"/>
                            <a:gd name="T46" fmla="*/ 21 w 243"/>
                            <a:gd name="T47" fmla="*/ 0 h 230"/>
                            <a:gd name="T48" fmla="*/ 16 w 243"/>
                            <a:gd name="T49" fmla="*/ 7 h 23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43" h="230">
                              <a:moveTo>
                                <a:pt x="122" y="62"/>
                              </a:moveTo>
                              <a:lnTo>
                                <a:pt x="95" y="24"/>
                              </a:lnTo>
                              <a:lnTo>
                                <a:pt x="83" y="67"/>
                              </a:lnTo>
                              <a:lnTo>
                                <a:pt x="5" y="24"/>
                              </a:lnTo>
                              <a:lnTo>
                                <a:pt x="52" y="81"/>
                              </a:lnTo>
                              <a:lnTo>
                                <a:pt x="0" y="92"/>
                              </a:lnTo>
                              <a:lnTo>
                                <a:pt x="43" y="124"/>
                              </a:lnTo>
                              <a:lnTo>
                                <a:pt x="1" y="156"/>
                              </a:lnTo>
                              <a:lnTo>
                                <a:pt x="64" y="149"/>
                              </a:lnTo>
                              <a:lnTo>
                                <a:pt x="53" y="187"/>
                              </a:lnTo>
                              <a:lnTo>
                                <a:pt x="86" y="166"/>
                              </a:lnTo>
                              <a:lnTo>
                                <a:pt x="96" y="230"/>
                              </a:lnTo>
                              <a:lnTo>
                                <a:pt x="119" y="159"/>
                              </a:lnTo>
                              <a:lnTo>
                                <a:pt x="148" y="211"/>
                              </a:lnTo>
                              <a:lnTo>
                                <a:pt x="159" y="154"/>
                              </a:lnTo>
                              <a:lnTo>
                                <a:pt x="203" y="192"/>
                              </a:lnTo>
                              <a:lnTo>
                                <a:pt x="190" y="137"/>
                              </a:lnTo>
                              <a:lnTo>
                                <a:pt x="243" y="142"/>
                              </a:lnTo>
                              <a:lnTo>
                                <a:pt x="198" y="111"/>
                              </a:lnTo>
                              <a:lnTo>
                                <a:pt x="238" y="86"/>
                              </a:lnTo>
                              <a:lnTo>
                                <a:pt x="188" y="78"/>
                              </a:lnTo>
                              <a:lnTo>
                                <a:pt x="207" y="47"/>
                              </a:lnTo>
                              <a:lnTo>
                                <a:pt x="160" y="57"/>
                              </a:lnTo>
                              <a:lnTo>
                                <a:pt x="164" y="0"/>
                              </a:lnTo>
                              <a:lnTo>
                                <a:pt x="122" y="6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62" name="Freeform 86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91" y="2690"/>
                          <a:ext cx="118" cy="112"/>
                        </a:xfrm>
                        <a:custGeom>
                          <a:avLst/>
                          <a:gdLst>
                            <a:gd name="T0" fmla="*/ 14 w 237"/>
                            <a:gd name="T1" fmla="*/ 8 h 222"/>
                            <a:gd name="T2" fmla="*/ 11 w 237"/>
                            <a:gd name="T3" fmla="*/ 3 h 222"/>
                            <a:gd name="T4" fmla="*/ 10 w 237"/>
                            <a:gd name="T5" fmla="*/ 9 h 222"/>
                            <a:gd name="T6" fmla="*/ 0 w 237"/>
                            <a:gd name="T7" fmla="*/ 3 h 222"/>
                            <a:gd name="T8" fmla="*/ 6 w 237"/>
                            <a:gd name="T9" fmla="*/ 10 h 222"/>
                            <a:gd name="T10" fmla="*/ 0 w 237"/>
                            <a:gd name="T11" fmla="*/ 11 h 222"/>
                            <a:gd name="T12" fmla="*/ 5 w 237"/>
                            <a:gd name="T13" fmla="*/ 16 h 222"/>
                            <a:gd name="T14" fmla="*/ 0 w 237"/>
                            <a:gd name="T15" fmla="*/ 19 h 222"/>
                            <a:gd name="T16" fmla="*/ 7 w 237"/>
                            <a:gd name="T17" fmla="*/ 18 h 222"/>
                            <a:gd name="T18" fmla="*/ 6 w 237"/>
                            <a:gd name="T19" fmla="*/ 23 h 222"/>
                            <a:gd name="T20" fmla="*/ 10 w 237"/>
                            <a:gd name="T21" fmla="*/ 21 h 222"/>
                            <a:gd name="T22" fmla="*/ 11 w 237"/>
                            <a:gd name="T23" fmla="*/ 29 h 222"/>
                            <a:gd name="T24" fmla="*/ 14 w 237"/>
                            <a:gd name="T25" fmla="*/ 20 h 222"/>
                            <a:gd name="T26" fmla="*/ 18 w 237"/>
                            <a:gd name="T27" fmla="*/ 26 h 222"/>
                            <a:gd name="T28" fmla="*/ 19 w 237"/>
                            <a:gd name="T29" fmla="*/ 19 h 222"/>
                            <a:gd name="T30" fmla="*/ 24 w 237"/>
                            <a:gd name="T31" fmla="*/ 24 h 222"/>
                            <a:gd name="T32" fmla="*/ 23 w 237"/>
                            <a:gd name="T33" fmla="*/ 17 h 222"/>
                            <a:gd name="T34" fmla="*/ 29 w 237"/>
                            <a:gd name="T35" fmla="*/ 18 h 222"/>
                            <a:gd name="T36" fmla="*/ 24 w 237"/>
                            <a:gd name="T37" fmla="*/ 14 h 222"/>
                            <a:gd name="T38" fmla="*/ 29 w 237"/>
                            <a:gd name="T39" fmla="*/ 11 h 222"/>
                            <a:gd name="T40" fmla="*/ 22 w 237"/>
                            <a:gd name="T41" fmla="*/ 10 h 222"/>
                            <a:gd name="T42" fmla="*/ 25 w 237"/>
                            <a:gd name="T43" fmla="*/ 6 h 222"/>
                            <a:gd name="T44" fmla="*/ 19 w 237"/>
                            <a:gd name="T45" fmla="*/ 7 h 222"/>
                            <a:gd name="T46" fmla="*/ 20 w 237"/>
                            <a:gd name="T47" fmla="*/ 0 h 222"/>
                            <a:gd name="T48" fmla="*/ 14 w 237"/>
                            <a:gd name="T49" fmla="*/ 8 h 22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37" h="222">
                              <a:moveTo>
                                <a:pt x="119" y="60"/>
                              </a:moveTo>
                              <a:lnTo>
                                <a:pt x="92" y="24"/>
                              </a:lnTo>
                              <a:lnTo>
                                <a:pt x="80" y="65"/>
                              </a:lnTo>
                              <a:lnTo>
                                <a:pt x="5" y="24"/>
                              </a:lnTo>
                              <a:lnTo>
                                <a:pt x="50" y="77"/>
                              </a:lnTo>
                              <a:lnTo>
                                <a:pt x="0" y="88"/>
                              </a:lnTo>
                              <a:lnTo>
                                <a:pt x="42" y="120"/>
                              </a:lnTo>
                              <a:lnTo>
                                <a:pt x="2" y="150"/>
                              </a:lnTo>
                              <a:lnTo>
                                <a:pt x="62" y="143"/>
                              </a:lnTo>
                              <a:lnTo>
                                <a:pt x="52" y="181"/>
                              </a:lnTo>
                              <a:lnTo>
                                <a:pt x="85" y="160"/>
                              </a:lnTo>
                              <a:lnTo>
                                <a:pt x="93" y="222"/>
                              </a:lnTo>
                              <a:lnTo>
                                <a:pt x="116" y="153"/>
                              </a:lnTo>
                              <a:lnTo>
                                <a:pt x="145" y="203"/>
                              </a:lnTo>
                              <a:lnTo>
                                <a:pt x="154" y="148"/>
                              </a:lnTo>
                              <a:lnTo>
                                <a:pt x="199" y="186"/>
                              </a:lnTo>
                              <a:lnTo>
                                <a:pt x="185" y="133"/>
                              </a:lnTo>
                              <a:lnTo>
                                <a:pt x="237" y="138"/>
                              </a:lnTo>
                              <a:lnTo>
                                <a:pt x="192" y="107"/>
                              </a:lnTo>
                              <a:lnTo>
                                <a:pt x="232" y="84"/>
                              </a:lnTo>
                              <a:lnTo>
                                <a:pt x="183" y="76"/>
                              </a:lnTo>
                              <a:lnTo>
                                <a:pt x="202" y="46"/>
                              </a:lnTo>
                              <a:lnTo>
                                <a:pt x="156" y="55"/>
                              </a:lnTo>
                              <a:lnTo>
                                <a:pt x="161" y="0"/>
                              </a:lnTo>
                              <a:lnTo>
                                <a:pt x="119" y="6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63" name="Freeform 86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92" y="2692"/>
                          <a:ext cx="115" cy="108"/>
                        </a:xfrm>
                        <a:custGeom>
                          <a:avLst/>
                          <a:gdLst>
                            <a:gd name="T0" fmla="*/ 15 w 229"/>
                            <a:gd name="T1" fmla="*/ 8 h 216"/>
                            <a:gd name="T2" fmla="*/ 12 w 229"/>
                            <a:gd name="T3" fmla="*/ 3 h 216"/>
                            <a:gd name="T4" fmla="*/ 10 w 229"/>
                            <a:gd name="T5" fmla="*/ 8 h 216"/>
                            <a:gd name="T6" fmla="*/ 1 w 229"/>
                            <a:gd name="T7" fmla="*/ 3 h 216"/>
                            <a:gd name="T8" fmla="*/ 6 w 229"/>
                            <a:gd name="T9" fmla="*/ 10 h 216"/>
                            <a:gd name="T10" fmla="*/ 0 w 229"/>
                            <a:gd name="T11" fmla="*/ 11 h 216"/>
                            <a:gd name="T12" fmla="*/ 5 w 229"/>
                            <a:gd name="T13" fmla="*/ 15 h 216"/>
                            <a:gd name="T14" fmla="*/ 1 w 229"/>
                            <a:gd name="T15" fmla="*/ 19 h 216"/>
                            <a:gd name="T16" fmla="*/ 8 w 229"/>
                            <a:gd name="T17" fmla="*/ 18 h 216"/>
                            <a:gd name="T18" fmla="*/ 7 w 229"/>
                            <a:gd name="T19" fmla="*/ 22 h 216"/>
                            <a:gd name="T20" fmla="*/ 11 w 229"/>
                            <a:gd name="T21" fmla="*/ 20 h 216"/>
                            <a:gd name="T22" fmla="*/ 12 w 229"/>
                            <a:gd name="T23" fmla="*/ 27 h 216"/>
                            <a:gd name="T24" fmla="*/ 14 w 229"/>
                            <a:gd name="T25" fmla="*/ 19 h 216"/>
                            <a:gd name="T26" fmla="*/ 18 w 229"/>
                            <a:gd name="T27" fmla="*/ 25 h 216"/>
                            <a:gd name="T28" fmla="*/ 19 w 229"/>
                            <a:gd name="T29" fmla="*/ 19 h 216"/>
                            <a:gd name="T30" fmla="*/ 25 w 229"/>
                            <a:gd name="T31" fmla="*/ 23 h 216"/>
                            <a:gd name="T32" fmla="*/ 23 w 229"/>
                            <a:gd name="T33" fmla="*/ 17 h 216"/>
                            <a:gd name="T34" fmla="*/ 29 w 229"/>
                            <a:gd name="T35" fmla="*/ 17 h 216"/>
                            <a:gd name="T36" fmla="*/ 24 w 229"/>
                            <a:gd name="T37" fmla="*/ 14 h 216"/>
                            <a:gd name="T38" fmla="*/ 28 w 229"/>
                            <a:gd name="T39" fmla="*/ 11 h 216"/>
                            <a:gd name="T40" fmla="*/ 23 w 229"/>
                            <a:gd name="T41" fmla="*/ 10 h 216"/>
                            <a:gd name="T42" fmla="*/ 25 w 229"/>
                            <a:gd name="T43" fmla="*/ 6 h 216"/>
                            <a:gd name="T44" fmla="*/ 19 w 229"/>
                            <a:gd name="T45" fmla="*/ 7 h 216"/>
                            <a:gd name="T46" fmla="*/ 20 w 229"/>
                            <a:gd name="T47" fmla="*/ 0 h 216"/>
                            <a:gd name="T48" fmla="*/ 15 w 229"/>
                            <a:gd name="T49" fmla="*/ 8 h 21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29" h="216">
                              <a:moveTo>
                                <a:pt x="115" y="59"/>
                              </a:moveTo>
                              <a:lnTo>
                                <a:pt x="89" y="23"/>
                              </a:lnTo>
                              <a:lnTo>
                                <a:pt x="77" y="62"/>
                              </a:lnTo>
                              <a:lnTo>
                                <a:pt x="3" y="23"/>
                              </a:lnTo>
                              <a:lnTo>
                                <a:pt x="48" y="76"/>
                              </a:lnTo>
                              <a:lnTo>
                                <a:pt x="0" y="86"/>
                              </a:lnTo>
                              <a:lnTo>
                                <a:pt x="39" y="117"/>
                              </a:lnTo>
                              <a:lnTo>
                                <a:pt x="1" y="147"/>
                              </a:lnTo>
                              <a:lnTo>
                                <a:pt x="60" y="138"/>
                              </a:lnTo>
                              <a:lnTo>
                                <a:pt x="50" y="176"/>
                              </a:lnTo>
                              <a:lnTo>
                                <a:pt x="81" y="155"/>
                              </a:lnTo>
                              <a:lnTo>
                                <a:pt x="89" y="216"/>
                              </a:lnTo>
                              <a:lnTo>
                                <a:pt x="112" y="149"/>
                              </a:lnTo>
                              <a:lnTo>
                                <a:pt x="141" y="197"/>
                              </a:lnTo>
                              <a:lnTo>
                                <a:pt x="150" y="145"/>
                              </a:lnTo>
                              <a:lnTo>
                                <a:pt x="193" y="180"/>
                              </a:lnTo>
                              <a:lnTo>
                                <a:pt x="179" y="130"/>
                              </a:lnTo>
                              <a:lnTo>
                                <a:pt x="229" y="133"/>
                              </a:lnTo>
                              <a:lnTo>
                                <a:pt x="186" y="105"/>
                              </a:lnTo>
                              <a:lnTo>
                                <a:pt x="224" y="81"/>
                              </a:lnTo>
                              <a:lnTo>
                                <a:pt x="177" y="73"/>
                              </a:lnTo>
                              <a:lnTo>
                                <a:pt x="195" y="45"/>
                              </a:lnTo>
                              <a:lnTo>
                                <a:pt x="150" y="54"/>
                              </a:lnTo>
                              <a:lnTo>
                                <a:pt x="155" y="0"/>
                              </a:lnTo>
                              <a:lnTo>
                                <a:pt x="115" y="5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64" name="Freeform 86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94" y="2694"/>
                          <a:ext cx="111" cy="104"/>
                        </a:xfrm>
                        <a:custGeom>
                          <a:avLst/>
                          <a:gdLst>
                            <a:gd name="T0" fmla="*/ 14 w 223"/>
                            <a:gd name="T1" fmla="*/ 7 h 208"/>
                            <a:gd name="T2" fmla="*/ 10 w 223"/>
                            <a:gd name="T3" fmla="*/ 3 h 208"/>
                            <a:gd name="T4" fmla="*/ 9 w 223"/>
                            <a:gd name="T5" fmla="*/ 8 h 208"/>
                            <a:gd name="T6" fmla="*/ 0 w 223"/>
                            <a:gd name="T7" fmla="*/ 3 h 208"/>
                            <a:gd name="T8" fmla="*/ 5 w 223"/>
                            <a:gd name="T9" fmla="*/ 10 h 208"/>
                            <a:gd name="T10" fmla="*/ 0 w 223"/>
                            <a:gd name="T11" fmla="*/ 11 h 208"/>
                            <a:gd name="T12" fmla="*/ 5 w 223"/>
                            <a:gd name="T13" fmla="*/ 15 h 208"/>
                            <a:gd name="T14" fmla="*/ 0 w 223"/>
                            <a:gd name="T15" fmla="*/ 18 h 208"/>
                            <a:gd name="T16" fmla="*/ 7 w 223"/>
                            <a:gd name="T17" fmla="*/ 17 h 208"/>
                            <a:gd name="T18" fmla="*/ 6 w 223"/>
                            <a:gd name="T19" fmla="*/ 22 h 208"/>
                            <a:gd name="T20" fmla="*/ 10 w 223"/>
                            <a:gd name="T21" fmla="*/ 19 h 208"/>
                            <a:gd name="T22" fmla="*/ 11 w 223"/>
                            <a:gd name="T23" fmla="*/ 26 h 208"/>
                            <a:gd name="T24" fmla="*/ 13 w 223"/>
                            <a:gd name="T25" fmla="*/ 18 h 208"/>
                            <a:gd name="T26" fmla="*/ 17 w 223"/>
                            <a:gd name="T27" fmla="*/ 24 h 208"/>
                            <a:gd name="T28" fmla="*/ 18 w 223"/>
                            <a:gd name="T29" fmla="*/ 18 h 208"/>
                            <a:gd name="T30" fmla="*/ 23 w 223"/>
                            <a:gd name="T31" fmla="*/ 22 h 208"/>
                            <a:gd name="T32" fmla="*/ 21 w 223"/>
                            <a:gd name="T33" fmla="*/ 16 h 208"/>
                            <a:gd name="T34" fmla="*/ 27 w 223"/>
                            <a:gd name="T35" fmla="*/ 17 h 208"/>
                            <a:gd name="T36" fmla="*/ 22 w 223"/>
                            <a:gd name="T37" fmla="*/ 13 h 208"/>
                            <a:gd name="T38" fmla="*/ 27 w 223"/>
                            <a:gd name="T39" fmla="*/ 10 h 208"/>
                            <a:gd name="T40" fmla="*/ 21 w 223"/>
                            <a:gd name="T41" fmla="*/ 9 h 208"/>
                            <a:gd name="T42" fmla="*/ 23 w 223"/>
                            <a:gd name="T43" fmla="*/ 6 h 208"/>
                            <a:gd name="T44" fmla="*/ 18 w 223"/>
                            <a:gd name="T45" fmla="*/ 7 h 208"/>
                            <a:gd name="T46" fmla="*/ 18 w 223"/>
                            <a:gd name="T47" fmla="*/ 0 h 208"/>
                            <a:gd name="T48" fmla="*/ 14 w 223"/>
                            <a:gd name="T49" fmla="*/ 7 h 20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23" h="208">
                              <a:moveTo>
                                <a:pt x="112" y="56"/>
                              </a:moveTo>
                              <a:lnTo>
                                <a:pt x="86" y="22"/>
                              </a:lnTo>
                              <a:lnTo>
                                <a:pt x="76" y="60"/>
                              </a:lnTo>
                              <a:lnTo>
                                <a:pt x="4" y="22"/>
                              </a:lnTo>
                              <a:lnTo>
                                <a:pt x="47" y="74"/>
                              </a:lnTo>
                              <a:lnTo>
                                <a:pt x="0" y="82"/>
                              </a:lnTo>
                              <a:lnTo>
                                <a:pt x="40" y="113"/>
                              </a:lnTo>
                              <a:lnTo>
                                <a:pt x="2" y="141"/>
                              </a:lnTo>
                              <a:lnTo>
                                <a:pt x="59" y="134"/>
                              </a:lnTo>
                              <a:lnTo>
                                <a:pt x="48" y="170"/>
                              </a:lnTo>
                              <a:lnTo>
                                <a:pt x="80" y="150"/>
                              </a:lnTo>
                              <a:lnTo>
                                <a:pt x="88" y="208"/>
                              </a:lnTo>
                              <a:lnTo>
                                <a:pt x="109" y="143"/>
                              </a:lnTo>
                              <a:lnTo>
                                <a:pt x="136" y="191"/>
                              </a:lnTo>
                              <a:lnTo>
                                <a:pt x="145" y="139"/>
                              </a:lnTo>
                              <a:lnTo>
                                <a:pt x="187" y="174"/>
                              </a:lnTo>
                              <a:lnTo>
                                <a:pt x="174" y="124"/>
                              </a:lnTo>
                              <a:lnTo>
                                <a:pt x="223" y="129"/>
                              </a:lnTo>
                              <a:lnTo>
                                <a:pt x="181" y="101"/>
                              </a:lnTo>
                              <a:lnTo>
                                <a:pt x="218" y="79"/>
                              </a:lnTo>
                              <a:lnTo>
                                <a:pt x="173" y="70"/>
                              </a:lnTo>
                              <a:lnTo>
                                <a:pt x="190" y="43"/>
                              </a:lnTo>
                              <a:lnTo>
                                <a:pt x="147" y="51"/>
                              </a:lnTo>
                              <a:lnTo>
                                <a:pt x="150" y="0"/>
                              </a:lnTo>
                              <a:lnTo>
                                <a:pt x="112" y="56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65" name="Freeform 86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96" y="2695"/>
                          <a:ext cx="108" cy="102"/>
                        </a:xfrm>
                        <a:custGeom>
                          <a:avLst/>
                          <a:gdLst>
                            <a:gd name="T0" fmla="*/ 14 w 215"/>
                            <a:gd name="T1" fmla="*/ 6 h 206"/>
                            <a:gd name="T2" fmla="*/ 11 w 215"/>
                            <a:gd name="T3" fmla="*/ 2 h 206"/>
                            <a:gd name="T4" fmla="*/ 9 w 215"/>
                            <a:gd name="T5" fmla="*/ 7 h 206"/>
                            <a:gd name="T6" fmla="*/ 1 w 215"/>
                            <a:gd name="T7" fmla="*/ 2 h 206"/>
                            <a:gd name="T8" fmla="*/ 6 w 215"/>
                            <a:gd name="T9" fmla="*/ 9 h 206"/>
                            <a:gd name="T10" fmla="*/ 0 w 215"/>
                            <a:gd name="T11" fmla="*/ 10 h 206"/>
                            <a:gd name="T12" fmla="*/ 5 w 215"/>
                            <a:gd name="T13" fmla="*/ 13 h 206"/>
                            <a:gd name="T14" fmla="*/ 1 w 215"/>
                            <a:gd name="T15" fmla="*/ 17 h 206"/>
                            <a:gd name="T16" fmla="*/ 8 w 215"/>
                            <a:gd name="T17" fmla="*/ 16 h 206"/>
                            <a:gd name="T18" fmla="*/ 6 w 215"/>
                            <a:gd name="T19" fmla="*/ 20 h 206"/>
                            <a:gd name="T20" fmla="*/ 10 w 215"/>
                            <a:gd name="T21" fmla="*/ 18 h 206"/>
                            <a:gd name="T22" fmla="*/ 11 w 215"/>
                            <a:gd name="T23" fmla="*/ 25 h 206"/>
                            <a:gd name="T24" fmla="*/ 14 w 215"/>
                            <a:gd name="T25" fmla="*/ 17 h 206"/>
                            <a:gd name="T26" fmla="*/ 17 w 215"/>
                            <a:gd name="T27" fmla="*/ 23 h 206"/>
                            <a:gd name="T28" fmla="*/ 18 w 215"/>
                            <a:gd name="T29" fmla="*/ 17 h 206"/>
                            <a:gd name="T30" fmla="*/ 23 w 215"/>
                            <a:gd name="T31" fmla="*/ 21 h 206"/>
                            <a:gd name="T32" fmla="*/ 22 w 215"/>
                            <a:gd name="T33" fmla="*/ 15 h 206"/>
                            <a:gd name="T34" fmla="*/ 27 w 215"/>
                            <a:gd name="T35" fmla="*/ 15 h 206"/>
                            <a:gd name="T36" fmla="*/ 22 w 215"/>
                            <a:gd name="T37" fmla="*/ 12 h 206"/>
                            <a:gd name="T38" fmla="*/ 27 w 215"/>
                            <a:gd name="T39" fmla="*/ 9 h 206"/>
                            <a:gd name="T40" fmla="*/ 21 w 215"/>
                            <a:gd name="T41" fmla="*/ 8 h 206"/>
                            <a:gd name="T42" fmla="*/ 23 w 215"/>
                            <a:gd name="T43" fmla="*/ 5 h 206"/>
                            <a:gd name="T44" fmla="*/ 18 w 215"/>
                            <a:gd name="T45" fmla="*/ 6 h 206"/>
                            <a:gd name="T46" fmla="*/ 19 w 215"/>
                            <a:gd name="T47" fmla="*/ 0 h 206"/>
                            <a:gd name="T48" fmla="*/ 14 w 215"/>
                            <a:gd name="T49" fmla="*/ 6 h 20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15" h="206">
                              <a:moveTo>
                                <a:pt x="108" y="55"/>
                              </a:moveTo>
                              <a:lnTo>
                                <a:pt x="84" y="23"/>
                              </a:lnTo>
                              <a:lnTo>
                                <a:pt x="72" y="61"/>
                              </a:lnTo>
                              <a:lnTo>
                                <a:pt x="3" y="23"/>
                              </a:lnTo>
                              <a:lnTo>
                                <a:pt x="46" y="73"/>
                              </a:lnTo>
                              <a:lnTo>
                                <a:pt x="0" y="81"/>
                              </a:lnTo>
                              <a:lnTo>
                                <a:pt x="38" y="112"/>
                              </a:lnTo>
                              <a:lnTo>
                                <a:pt x="1" y="140"/>
                              </a:lnTo>
                              <a:lnTo>
                                <a:pt x="57" y="133"/>
                              </a:lnTo>
                              <a:lnTo>
                                <a:pt x="46" y="168"/>
                              </a:lnTo>
                              <a:lnTo>
                                <a:pt x="77" y="149"/>
                              </a:lnTo>
                              <a:lnTo>
                                <a:pt x="84" y="206"/>
                              </a:lnTo>
                              <a:lnTo>
                                <a:pt x="105" y="142"/>
                              </a:lnTo>
                              <a:lnTo>
                                <a:pt x="132" y="188"/>
                              </a:lnTo>
                              <a:lnTo>
                                <a:pt x="139" y="138"/>
                              </a:lnTo>
                              <a:lnTo>
                                <a:pt x="181" y="171"/>
                              </a:lnTo>
                              <a:lnTo>
                                <a:pt x="169" y="123"/>
                              </a:lnTo>
                              <a:lnTo>
                                <a:pt x="215" y="126"/>
                              </a:lnTo>
                              <a:lnTo>
                                <a:pt x="176" y="100"/>
                              </a:lnTo>
                              <a:lnTo>
                                <a:pt x="210" y="78"/>
                              </a:lnTo>
                              <a:lnTo>
                                <a:pt x="167" y="69"/>
                              </a:lnTo>
                              <a:lnTo>
                                <a:pt x="183" y="42"/>
                              </a:lnTo>
                              <a:lnTo>
                                <a:pt x="141" y="50"/>
                              </a:lnTo>
                              <a:lnTo>
                                <a:pt x="146" y="0"/>
                              </a:lnTo>
                              <a:lnTo>
                                <a:pt x="108" y="55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66" name="Freeform 86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98" y="2696"/>
                          <a:ext cx="104" cy="100"/>
                        </a:xfrm>
                        <a:custGeom>
                          <a:avLst/>
                          <a:gdLst>
                            <a:gd name="T0" fmla="*/ 13 w 209"/>
                            <a:gd name="T1" fmla="*/ 7 h 198"/>
                            <a:gd name="T2" fmla="*/ 10 w 209"/>
                            <a:gd name="T3" fmla="*/ 3 h 198"/>
                            <a:gd name="T4" fmla="*/ 8 w 209"/>
                            <a:gd name="T5" fmla="*/ 8 h 198"/>
                            <a:gd name="T6" fmla="*/ 0 w 209"/>
                            <a:gd name="T7" fmla="*/ 3 h 198"/>
                            <a:gd name="T8" fmla="*/ 5 w 209"/>
                            <a:gd name="T9" fmla="*/ 9 h 198"/>
                            <a:gd name="T10" fmla="*/ 0 w 209"/>
                            <a:gd name="T11" fmla="*/ 10 h 198"/>
                            <a:gd name="T12" fmla="*/ 4 w 209"/>
                            <a:gd name="T13" fmla="*/ 14 h 198"/>
                            <a:gd name="T14" fmla="*/ 0 w 209"/>
                            <a:gd name="T15" fmla="*/ 17 h 198"/>
                            <a:gd name="T16" fmla="*/ 6 w 209"/>
                            <a:gd name="T17" fmla="*/ 16 h 198"/>
                            <a:gd name="T18" fmla="*/ 5 w 209"/>
                            <a:gd name="T19" fmla="*/ 21 h 198"/>
                            <a:gd name="T20" fmla="*/ 9 w 209"/>
                            <a:gd name="T21" fmla="*/ 18 h 198"/>
                            <a:gd name="T22" fmla="*/ 10 w 209"/>
                            <a:gd name="T23" fmla="*/ 26 h 198"/>
                            <a:gd name="T24" fmla="*/ 12 w 209"/>
                            <a:gd name="T25" fmla="*/ 18 h 198"/>
                            <a:gd name="T26" fmla="*/ 16 w 209"/>
                            <a:gd name="T27" fmla="*/ 23 h 198"/>
                            <a:gd name="T28" fmla="*/ 17 w 209"/>
                            <a:gd name="T29" fmla="*/ 17 h 198"/>
                            <a:gd name="T30" fmla="*/ 22 w 209"/>
                            <a:gd name="T31" fmla="*/ 21 h 198"/>
                            <a:gd name="T32" fmla="*/ 20 w 209"/>
                            <a:gd name="T33" fmla="*/ 15 h 198"/>
                            <a:gd name="T34" fmla="*/ 26 w 209"/>
                            <a:gd name="T35" fmla="*/ 16 h 198"/>
                            <a:gd name="T36" fmla="*/ 21 w 209"/>
                            <a:gd name="T37" fmla="*/ 12 h 198"/>
                            <a:gd name="T38" fmla="*/ 25 w 209"/>
                            <a:gd name="T39" fmla="*/ 10 h 198"/>
                            <a:gd name="T40" fmla="*/ 20 w 209"/>
                            <a:gd name="T41" fmla="*/ 9 h 198"/>
                            <a:gd name="T42" fmla="*/ 22 w 209"/>
                            <a:gd name="T43" fmla="*/ 6 h 198"/>
                            <a:gd name="T44" fmla="*/ 17 w 209"/>
                            <a:gd name="T45" fmla="*/ 6 h 198"/>
                            <a:gd name="T46" fmla="*/ 17 w 209"/>
                            <a:gd name="T47" fmla="*/ 0 h 198"/>
                            <a:gd name="T48" fmla="*/ 13 w 209"/>
                            <a:gd name="T49" fmla="*/ 7 h 19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09" h="198">
                              <a:moveTo>
                                <a:pt x="105" y="53"/>
                              </a:moveTo>
                              <a:lnTo>
                                <a:pt x="81" y="20"/>
                              </a:lnTo>
                              <a:lnTo>
                                <a:pt x="71" y="58"/>
                              </a:lnTo>
                              <a:lnTo>
                                <a:pt x="3" y="20"/>
                              </a:lnTo>
                              <a:lnTo>
                                <a:pt x="45" y="69"/>
                              </a:lnTo>
                              <a:lnTo>
                                <a:pt x="0" y="79"/>
                              </a:lnTo>
                              <a:lnTo>
                                <a:pt x="36" y="108"/>
                              </a:lnTo>
                              <a:lnTo>
                                <a:pt x="2" y="134"/>
                              </a:lnTo>
                              <a:lnTo>
                                <a:pt x="55" y="127"/>
                              </a:lnTo>
                              <a:lnTo>
                                <a:pt x="47" y="162"/>
                              </a:lnTo>
                              <a:lnTo>
                                <a:pt x="74" y="143"/>
                              </a:lnTo>
                              <a:lnTo>
                                <a:pt x="83" y="198"/>
                              </a:lnTo>
                              <a:lnTo>
                                <a:pt x="102" y="136"/>
                              </a:lnTo>
                              <a:lnTo>
                                <a:pt x="128" y="181"/>
                              </a:lnTo>
                              <a:lnTo>
                                <a:pt x="136" y="133"/>
                              </a:lnTo>
                              <a:lnTo>
                                <a:pt x="176" y="165"/>
                              </a:lnTo>
                              <a:lnTo>
                                <a:pt x="164" y="119"/>
                              </a:lnTo>
                              <a:lnTo>
                                <a:pt x="209" y="122"/>
                              </a:lnTo>
                              <a:lnTo>
                                <a:pt x="171" y="96"/>
                              </a:lnTo>
                              <a:lnTo>
                                <a:pt x="204" y="76"/>
                              </a:lnTo>
                              <a:lnTo>
                                <a:pt x="162" y="67"/>
                              </a:lnTo>
                              <a:lnTo>
                                <a:pt x="178" y="41"/>
                              </a:lnTo>
                              <a:lnTo>
                                <a:pt x="138" y="48"/>
                              </a:lnTo>
                              <a:lnTo>
                                <a:pt x="142" y="0"/>
                              </a:lnTo>
                              <a:lnTo>
                                <a:pt x="105" y="5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67" name="Freeform 86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99" y="2698"/>
                          <a:ext cx="101" cy="96"/>
                        </a:xfrm>
                        <a:custGeom>
                          <a:avLst/>
                          <a:gdLst>
                            <a:gd name="T0" fmla="*/ 13 w 202"/>
                            <a:gd name="T1" fmla="*/ 7 h 192"/>
                            <a:gd name="T2" fmla="*/ 10 w 202"/>
                            <a:gd name="T3" fmla="*/ 3 h 192"/>
                            <a:gd name="T4" fmla="*/ 9 w 202"/>
                            <a:gd name="T5" fmla="*/ 7 h 192"/>
                            <a:gd name="T6" fmla="*/ 1 w 202"/>
                            <a:gd name="T7" fmla="*/ 3 h 192"/>
                            <a:gd name="T8" fmla="*/ 6 w 202"/>
                            <a:gd name="T9" fmla="*/ 9 h 192"/>
                            <a:gd name="T10" fmla="*/ 0 w 202"/>
                            <a:gd name="T11" fmla="*/ 10 h 192"/>
                            <a:gd name="T12" fmla="*/ 5 w 202"/>
                            <a:gd name="T13" fmla="*/ 13 h 192"/>
                            <a:gd name="T14" fmla="*/ 1 w 202"/>
                            <a:gd name="T15" fmla="*/ 17 h 192"/>
                            <a:gd name="T16" fmla="*/ 7 w 202"/>
                            <a:gd name="T17" fmla="*/ 16 h 192"/>
                            <a:gd name="T18" fmla="*/ 6 w 202"/>
                            <a:gd name="T19" fmla="*/ 20 h 192"/>
                            <a:gd name="T20" fmla="*/ 10 w 202"/>
                            <a:gd name="T21" fmla="*/ 18 h 192"/>
                            <a:gd name="T22" fmla="*/ 10 w 202"/>
                            <a:gd name="T23" fmla="*/ 24 h 192"/>
                            <a:gd name="T24" fmla="*/ 13 w 202"/>
                            <a:gd name="T25" fmla="*/ 17 h 192"/>
                            <a:gd name="T26" fmla="*/ 16 w 202"/>
                            <a:gd name="T27" fmla="*/ 22 h 192"/>
                            <a:gd name="T28" fmla="*/ 17 w 202"/>
                            <a:gd name="T29" fmla="*/ 16 h 192"/>
                            <a:gd name="T30" fmla="*/ 22 w 202"/>
                            <a:gd name="T31" fmla="*/ 21 h 192"/>
                            <a:gd name="T32" fmla="*/ 20 w 202"/>
                            <a:gd name="T33" fmla="*/ 15 h 192"/>
                            <a:gd name="T34" fmla="*/ 26 w 202"/>
                            <a:gd name="T35" fmla="*/ 15 h 192"/>
                            <a:gd name="T36" fmla="*/ 21 w 202"/>
                            <a:gd name="T37" fmla="*/ 12 h 192"/>
                            <a:gd name="T38" fmla="*/ 25 w 202"/>
                            <a:gd name="T39" fmla="*/ 10 h 192"/>
                            <a:gd name="T40" fmla="*/ 20 w 202"/>
                            <a:gd name="T41" fmla="*/ 9 h 192"/>
                            <a:gd name="T42" fmla="*/ 22 w 202"/>
                            <a:gd name="T43" fmla="*/ 5 h 192"/>
                            <a:gd name="T44" fmla="*/ 17 w 202"/>
                            <a:gd name="T45" fmla="*/ 6 h 192"/>
                            <a:gd name="T46" fmla="*/ 18 w 202"/>
                            <a:gd name="T47" fmla="*/ 0 h 192"/>
                            <a:gd name="T48" fmla="*/ 13 w 202"/>
                            <a:gd name="T49" fmla="*/ 7 h 19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02" h="192">
                              <a:moveTo>
                                <a:pt x="102" y="52"/>
                              </a:moveTo>
                              <a:lnTo>
                                <a:pt x="78" y="21"/>
                              </a:lnTo>
                              <a:lnTo>
                                <a:pt x="70" y="55"/>
                              </a:lnTo>
                              <a:lnTo>
                                <a:pt x="4" y="21"/>
                              </a:lnTo>
                              <a:lnTo>
                                <a:pt x="44" y="67"/>
                              </a:lnTo>
                              <a:lnTo>
                                <a:pt x="0" y="76"/>
                              </a:lnTo>
                              <a:lnTo>
                                <a:pt x="37" y="104"/>
                              </a:lnTo>
                              <a:lnTo>
                                <a:pt x="2" y="130"/>
                              </a:lnTo>
                              <a:lnTo>
                                <a:pt x="54" y="123"/>
                              </a:lnTo>
                              <a:lnTo>
                                <a:pt x="45" y="157"/>
                              </a:lnTo>
                              <a:lnTo>
                                <a:pt x="73" y="138"/>
                              </a:lnTo>
                              <a:lnTo>
                                <a:pt x="80" y="192"/>
                              </a:lnTo>
                              <a:lnTo>
                                <a:pt x="99" y="133"/>
                              </a:lnTo>
                              <a:lnTo>
                                <a:pt x="125" y="176"/>
                              </a:lnTo>
                              <a:lnTo>
                                <a:pt x="132" y="128"/>
                              </a:lnTo>
                              <a:lnTo>
                                <a:pt x="170" y="161"/>
                              </a:lnTo>
                              <a:lnTo>
                                <a:pt x="159" y="114"/>
                              </a:lnTo>
                              <a:lnTo>
                                <a:pt x="202" y="119"/>
                              </a:lnTo>
                              <a:lnTo>
                                <a:pt x="164" y="93"/>
                              </a:lnTo>
                              <a:lnTo>
                                <a:pt x="197" y="73"/>
                              </a:lnTo>
                              <a:lnTo>
                                <a:pt x="158" y="66"/>
                              </a:lnTo>
                              <a:lnTo>
                                <a:pt x="173" y="40"/>
                              </a:lnTo>
                              <a:lnTo>
                                <a:pt x="133" y="47"/>
                              </a:lnTo>
                              <a:lnTo>
                                <a:pt x="137" y="0"/>
                              </a:lnTo>
                              <a:lnTo>
                                <a:pt x="102" y="5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68" name="Freeform 86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01" y="2700"/>
                          <a:ext cx="98" cy="92"/>
                        </a:xfrm>
                        <a:custGeom>
                          <a:avLst/>
                          <a:gdLst>
                            <a:gd name="T0" fmla="*/ 13 w 195"/>
                            <a:gd name="T1" fmla="*/ 7 h 184"/>
                            <a:gd name="T2" fmla="*/ 10 w 195"/>
                            <a:gd name="T3" fmla="*/ 3 h 184"/>
                            <a:gd name="T4" fmla="*/ 9 w 195"/>
                            <a:gd name="T5" fmla="*/ 7 h 184"/>
                            <a:gd name="T6" fmla="*/ 1 w 195"/>
                            <a:gd name="T7" fmla="*/ 3 h 184"/>
                            <a:gd name="T8" fmla="*/ 6 w 195"/>
                            <a:gd name="T9" fmla="*/ 9 h 184"/>
                            <a:gd name="T10" fmla="*/ 0 w 195"/>
                            <a:gd name="T11" fmla="*/ 10 h 184"/>
                            <a:gd name="T12" fmla="*/ 5 w 195"/>
                            <a:gd name="T13" fmla="*/ 13 h 184"/>
                            <a:gd name="T14" fmla="*/ 1 w 195"/>
                            <a:gd name="T15" fmla="*/ 16 h 184"/>
                            <a:gd name="T16" fmla="*/ 7 w 195"/>
                            <a:gd name="T17" fmla="*/ 15 h 184"/>
                            <a:gd name="T18" fmla="*/ 6 w 195"/>
                            <a:gd name="T19" fmla="*/ 19 h 184"/>
                            <a:gd name="T20" fmla="*/ 9 w 195"/>
                            <a:gd name="T21" fmla="*/ 17 h 184"/>
                            <a:gd name="T22" fmla="*/ 10 w 195"/>
                            <a:gd name="T23" fmla="*/ 23 h 184"/>
                            <a:gd name="T24" fmla="*/ 12 w 195"/>
                            <a:gd name="T25" fmla="*/ 16 h 184"/>
                            <a:gd name="T26" fmla="*/ 15 w 195"/>
                            <a:gd name="T27" fmla="*/ 22 h 184"/>
                            <a:gd name="T28" fmla="*/ 16 w 195"/>
                            <a:gd name="T29" fmla="*/ 16 h 184"/>
                            <a:gd name="T30" fmla="*/ 21 w 195"/>
                            <a:gd name="T31" fmla="*/ 20 h 184"/>
                            <a:gd name="T32" fmla="*/ 20 w 195"/>
                            <a:gd name="T33" fmla="*/ 14 h 184"/>
                            <a:gd name="T34" fmla="*/ 25 w 195"/>
                            <a:gd name="T35" fmla="*/ 15 h 184"/>
                            <a:gd name="T36" fmla="*/ 20 w 195"/>
                            <a:gd name="T37" fmla="*/ 12 h 184"/>
                            <a:gd name="T38" fmla="*/ 24 w 195"/>
                            <a:gd name="T39" fmla="*/ 9 h 184"/>
                            <a:gd name="T40" fmla="*/ 19 w 195"/>
                            <a:gd name="T41" fmla="*/ 8 h 184"/>
                            <a:gd name="T42" fmla="*/ 21 w 195"/>
                            <a:gd name="T43" fmla="*/ 5 h 184"/>
                            <a:gd name="T44" fmla="*/ 16 w 195"/>
                            <a:gd name="T45" fmla="*/ 6 h 184"/>
                            <a:gd name="T46" fmla="*/ 17 w 195"/>
                            <a:gd name="T47" fmla="*/ 0 h 184"/>
                            <a:gd name="T48" fmla="*/ 13 w 195"/>
                            <a:gd name="T49" fmla="*/ 7 h 18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95" h="184">
                              <a:moveTo>
                                <a:pt x="98" y="50"/>
                              </a:moveTo>
                              <a:lnTo>
                                <a:pt x="76" y="19"/>
                              </a:lnTo>
                              <a:lnTo>
                                <a:pt x="66" y="53"/>
                              </a:lnTo>
                              <a:lnTo>
                                <a:pt x="3" y="19"/>
                              </a:lnTo>
                              <a:lnTo>
                                <a:pt x="41" y="65"/>
                              </a:lnTo>
                              <a:lnTo>
                                <a:pt x="0" y="74"/>
                              </a:lnTo>
                              <a:lnTo>
                                <a:pt x="34" y="100"/>
                              </a:lnTo>
                              <a:lnTo>
                                <a:pt x="2" y="124"/>
                              </a:lnTo>
                              <a:lnTo>
                                <a:pt x="52" y="119"/>
                              </a:lnTo>
                              <a:lnTo>
                                <a:pt x="43" y="150"/>
                              </a:lnTo>
                              <a:lnTo>
                                <a:pt x="69" y="133"/>
                              </a:lnTo>
                              <a:lnTo>
                                <a:pt x="78" y="184"/>
                              </a:lnTo>
                              <a:lnTo>
                                <a:pt x="95" y="127"/>
                              </a:lnTo>
                              <a:lnTo>
                                <a:pt x="119" y="169"/>
                              </a:lnTo>
                              <a:lnTo>
                                <a:pt x="128" y="124"/>
                              </a:lnTo>
                              <a:lnTo>
                                <a:pt x="164" y="155"/>
                              </a:lnTo>
                              <a:lnTo>
                                <a:pt x="154" y="110"/>
                              </a:lnTo>
                              <a:lnTo>
                                <a:pt x="195" y="114"/>
                              </a:lnTo>
                              <a:lnTo>
                                <a:pt x="159" y="89"/>
                              </a:lnTo>
                              <a:lnTo>
                                <a:pt x="190" y="70"/>
                              </a:lnTo>
                              <a:lnTo>
                                <a:pt x="152" y="62"/>
                              </a:lnTo>
                              <a:lnTo>
                                <a:pt x="166" y="38"/>
                              </a:lnTo>
                              <a:lnTo>
                                <a:pt x="128" y="44"/>
                              </a:lnTo>
                              <a:lnTo>
                                <a:pt x="131" y="0"/>
                              </a:lnTo>
                              <a:lnTo>
                                <a:pt x="98" y="5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69" name="Freeform 86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03" y="2702"/>
                          <a:ext cx="94" cy="88"/>
                        </a:xfrm>
                        <a:custGeom>
                          <a:avLst/>
                          <a:gdLst>
                            <a:gd name="T0" fmla="*/ 11 w 189"/>
                            <a:gd name="T1" fmla="*/ 6 h 178"/>
                            <a:gd name="T2" fmla="*/ 9 w 189"/>
                            <a:gd name="T3" fmla="*/ 2 h 178"/>
                            <a:gd name="T4" fmla="*/ 8 w 189"/>
                            <a:gd name="T5" fmla="*/ 6 h 178"/>
                            <a:gd name="T6" fmla="*/ 0 w 189"/>
                            <a:gd name="T7" fmla="*/ 2 h 178"/>
                            <a:gd name="T8" fmla="*/ 5 w 189"/>
                            <a:gd name="T9" fmla="*/ 7 h 178"/>
                            <a:gd name="T10" fmla="*/ 0 w 189"/>
                            <a:gd name="T11" fmla="*/ 8 h 178"/>
                            <a:gd name="T12" fmla="*/ 4 w 189"/>
                            <a:gd name="T13" fmla="*/ 12 h 178"/>
                            <a:gd name="T14" fmla="*/ 0 w 189"/>
                            <a:gd name="T15" fmla="*/ 15 h 178"/>
                            <a:gd name="T16" fmla="*/ 6 w 189"/>
                            <a:gd name="T17" fmla="*/ 14 h 178"/>
                            <a:gd name="T18" fmla="*/ 5 w 189"/>
                            <a:gd name="T19" fmla="*/ 18 h 178"/>
                            <a:gd name="T20" fmla="*/ 8 w 189"/>
                            <a:gd name="T21" fmla="*/ 16 h 178"/>
                            <a:gd name="T22" fmla="*/ 9 w 189"/>
                            <a:gd name="T23" fmla="*/ 22 h 178"/>
                            <a:gd name="T24" fmla="*/ 11 w 189"/>
                            <a:gd name="T25" fmla="*/ 15 h 178"/>
                            <a:gd name="T26" fmla="*/ 14 w 189"/>
                            <a:gd name="T27" fmla="*/ 20 h 178"/>
                            <a:gd name="T28" fmla="*/ 15 w 189"/>
                            <a:gd name="T29" fmla="*/ 14 h 178"/>
                            <a:gd name="T30" fmla="*/ 19 w 189"/>
                            <a:gd name="T31" fmla="*/ 18 h 178"/>
                            <a:gd name="T32" fmla="*/ 18 w 189"/>
                            <a:gd name="T33" fmla="*/ 13 h 178"/>
                            <a:gd name="T34" fmla="*/ 23 w 189"/>
                            <a:gd name="T35" fmla="*/ 13 h 178"/>
                            <a:gd name="T36" fmla="*/ 19 w 189"/>
                            <a:gd name="T37" fmla="*/ 10 h 178"/>
                            <a:gd name="T38" fmla="*/ 23 w 189"/>
                            <a:gd name="T39" fmla="*/ 8 h 178"/>
                            <a:gd name="T40" fmla="*/ 18 w 189"/>
                            <a:gd name="T41" fmla="*/ 7 h 178"/>
                            <a:gd name="T42" fmla="*/ 20 w 189"/>
                            <a:gd name="T43" fmla="*/ 4 h 178"/>
                            <a:gd name="T44" fmla="*/ 15 w 189"/>
                            <a:gd name="T45" fmla="*/ 5 h 178"/>
                            <a:gd name="T46" fmla="*/ 16 w 189"/>
                            <a:gd name="T47" fmla="*/ 0 h 178"/>
                            <a:gd name="T48" fmla="*/ 11 w 189"/>
                            <a:gd name="T49" fmla="*/ 6 h 17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89" h="178">
                              <a:moveTo>
                                <a:pt x="95" y="48"/>
                              </a:moveTo>
                              <a:lnTo>
                                <a:pt x="73" y="19"/>
                              </a:lnTo>
                              <a:lnTo>
                                <a:pt x="64" y="52"/>
                              </a:lnTo>
                              <a:lnTo>
                                <a:pt x="4" y="19"/>
                              </a:lnTo>
                              <a:lnTo>
                                <a:pt x="40" y="62"/>
                              </a:lnTo>
                              <a:lnTo>
                                <a:pt x="0" y="71"/>
                              </a:lnTo>
                              <a:lnTo>
                                <a:pt x="33" y="97"/>
                              </a:lnTo>
                              <a:lnTo>
                                <a:pt x="2" y="121"/>
                              </a:lnTo>
                              <a:lnTo>
                                <a:pt x="50" y="114"/>
                              </a:lnTo>
                              <a:lnTo>
                                <a:pt x="42" y="145"/>
                              </a:lnTo>
                              <a:lnTo>
                                <a:pt x="68" y="130"/>
                              </a:lnTo>
                              <a:lnTo>
                                <a:pt x="75" y="178"/>
                              </a:lnTo>
                              <a:lnTo>
                                <a:pt x="92" y="123"/>
                              </a:lnTo>
                              <a:lnTo>
                                <a:pt x="116" y="162"/>
                              </a:lnTo>
                              <a:lnTo>
                                <a:pt x="123" y="119"/>
                              </a:lnTo>
                              <a:lnTo>
                                <a:pt x="159" y="149"/>
                              </a:lnTo>
                              <a:lnTo>
                                <a:pt x="147" y="107"/>
                              </a:lnTo>
                              <a:lnTo>
                                <a:pt x="189" y="111"/>
                              </a:lnTo>
                              <a:lnTo>
                                <a:pt x="154" y="86"/>
                              </a:lnTo>
                              <a:lnTo>
                                <a:pt x="185" y="67"/>
                              </a:lnTo>
                              <a:lnTo>
                                <a:pt x="147" y="60"/>
                              </a:lnTo>
                              <a:lnTo>
                                <a:pt x="161" y="36"/>
                              </a:lnTo>
                              <a:lnTo>
                                <a:pt x="125" y="43"/>
                              </a:lnTo>
                              <a:lnTo>
                                <a:pt x="128" y="0"/>
                              </a:lnTo>
                              <a:lnTo>
                                <a:pt x="95" y="48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70" name="Freeform 86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04" y="2703"/>
                          <a:ext cx="91" cy="86"/>
                        </a:xfrm>
                        <a:custGeom>
                          <a:avLst/>
                          <a:gdLst>
                            <a:gd name="T0" fmla="*/ 12 w 181"/>
                            <a:gd name="T1" fmla="*/ 6 h 170"/>
                            <a:gd name="T2" fmla="*/ 9 w 181"/>
                            <a:gd name="T3" fmla="*/ 3 h 170"/>
                            <a:gd name="T4" fmla="*/ 8 w 181"/>
                            <a:gd name="T5" fmla="*/ 7 h 170"/>
                            <a:gd name="T6" fmla="*/ 1 w 181"/>
                            <a:gd name="T7" fmla="*/ 3 h 170"/>
                            <a:gd name="T8" fmla="*/ 5 w 181"/>
                            <a:gd name="T9" fmla="*/ 8 h 170"/>
                            <a:gd name="T10" fmla="*/ 0 w 181"/>
                            <a:gd name="T11" fmla="*/ 9 h 170"/>
                            <a:gd name="T12" fmla="*/ 4 w 181"/>
                            <a:gd name="T13" fmla="*/ 12 h 170"/>
                            <a:gd name="T14" fmla="*/ 1 w 181"/>
                            <a:gd name="T15" fmla="*/ 15 h 170"/>
                            <a:gd name="T16" fmla="*/ 6 w 181"/>
                            <a:gd name="T17" fmla="*/ 14 h 170"/>
                            <a:gd name="T18" fmla="*/ 5 w 181"/>
                            <a:gd name="T19" fmla="*/ 18 h 170"/>
                            <a:gd name="T20" fmla="*/ 9 w 181"/>
                            <a:gd name="T21" fmla="*/ 16 h 170"/>
                            <a:gd name="T22" fmla="*/ 9 w 181"/>
                            <a:gd name="T23" fmla="*/ 22 h 170"/>
                            <a:gd name="T24" fmla="*/ 11 w 181"/>
                            <a:gd name="T25" fmla="*/ 15 h 170"/>
                            <a:gd name="T26" fmla="*/ 14 w 181"/>
                            <a:gd name="T27" fmla="*/ 20 h 170"/>
                            <a:gd name="T28" fmla="*/ 15 w 181"/>
                            <a:gd name="T29" fmla="*/ 15 h 170"/>
                            <a:gd name="T30" fmla="*/ 19 w 181"/>
                            <a:gd name="T31" fmla="*/ 18 h 170"/>
                            <a:gd name="T32" fmla="*/ 18 w 181"/>
                            <a:gd name="T33" fmla="*/ 13 h 170"/>
                            <a:gd name="T34" fmla="*/ 23 w 181"/>
                            <a:gd name="T35" fmla="*/ 14 h 170"/>
                            <a:gd name="T36" fmla="*/ 19 w 181"/>
                            <a:gd name="T37" fmla="*/ 11 h 170"/>
                            <a:gd name="T38" fmla="*/ 23 w 181"/>
                            <a:gd name="T39" fmla="*/ 9 h 170"/>
                            <a:gd name="T40" fmla="*/ 18 w 181"/>
                            <a:gd name="T41" fmla="*/ 8 h 170"/>
                            <a:gd name="T42" fmla="*/ 20 w 181"/>
                            <a:gd name="T43" fmla="*/ 5 h 170"/>
                            <a:gd name="T44" fmla="*/ 15 w 181"/>
                            <a:gd name="T45" fmla="*/ 6 h 170"/>
                            <a:gd name="T46" fmla="*/ 16 w 181"/>
                            <a:gd name="T47" fmla="*/ 0 h 170"/>
                            <a:gd name="T48" fmla="*/ 12 w 181"/>
                            <a:gd name="T49" fmla="*/ 6 h 17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81" h="170">
                              <a:moveTo>
                                <a:pt x="91" y="46"/>
                              </a:moveTo>
                              <a:lnTo>
                                <a:pt x="71" y="19"/>
                              </a:lnTo>
                              <a:lnTo>
                                <a:pt x="62" y="50"/>
                              </a:lnTo>
                              <a:lnTo>
                                <a:pt x="3" y="19"/>
                              </a:lnTo>
                              <a:lnTo>
                                <a:pt x="38" y="60"/>
                              </a:lnTo>
                              <a:lnTo>
                                <a:pt x="0" y="67"/>
                              </a:lnTo>
                              <a:lnTo>
                                <a:pt x="31" y="93"/>
                              </a:lnTo>
                              <a:lnTo>
                                <a:pt x="2" y="115"/>
                              </a:lnTo>
                              <a:lnTo>
                                <a:pt x="48" y="110"/>
                              </a:lnTo>
                              <a:lnTo>
                                <a:pt x="40" y="139"/>
                              </a:lnTo>
                              <a:lnTo>
                                <a:pt x="65" y="124"/>
                              </a:lnTo>
                              <a:lnTo>
                                <a:pt x="71" y="170"/>
                              </a:lnTo>
                              <a:lnTo>
                                <a:pt x="88" y="117"/>
                              </a:lnTo>
                              <a:lnTo>
                                <a:pt x="112" y="157"/>
                              </a:lnTo>
                              <a:lnTo>
                                <a:pt x="117" y="113"/>
                              </a:lnTo>
                              <a:lnTo>
                                <a:pt x="152" y="143"/>
                              </a:lnTo>
                              <a:lnTo>
                                <a:pt x="141" y="101"/>
                              </a:lnTo>
                              <a:lnTo>
                                <a:pt x="181" y="105"/>
                              </a:lnTo>
                              <a:lnTo>
                                <a:pt x="148" y="82"/>
                              </a:lnTo>
                              <a:lnTo>
                                <a:pt x="178" y="65"/>
                              </a:lnTo>
                              <a:lnTo>
                                <a:pt x="141" y="58"/>
                              </a:lnTo>
                              <a:lnTo>
                                <a:pt x="155" y="34"/>
                              </a:lnTo>
                              <a:lnTo>
                                <a:pt x="119" y="41"/>
                              </a:lnTo>
                              <a:lnTo>
                                <a:pt x="122" y="0"/>
                              </a:lnTo>
                              <a:lnTo>
                                <a:pt x="91" y="46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71" name="Freeform 87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06" y="2705"/>
                          <a:ext cx="87" cy="82"/>
                        </a:xfrm>
                        <a:custGeom>
                          <a:avLst/>
                          <a:gdLst>
                            <a:gd name="T0" fmla="*/ 11 w 175"/>
                            <a:gd name="T1" fmla="*/ 6 h 164"/>
                            <a:gd name="T2" fmla="*/ 8 w 175"/>
                            <a:gd name="T3" fmla="*/ 3 h 164"/>
                            <a:gd name="T4" fmla="*/ 7 w 175"/>
                            <a:gd name="T5" fmla="*/ 6 h 164"/>
                            <a:gd name="T6" fmla="*/ 0 w 175"/>
                            <a:gd name="T7" fmla="*/ 3 h 164"/>
                            <a:gd name="T8" fmla="*/ 4 w 175"/>
                            <a:gd name="T9" fmla="*/ 8 h 164"/>
                            <a:gd name="T10" fmla="*/ 0 w 175"/>
                            <a:gd name="T11" fmla="*/ 9 h 164"/>
                            <a:gd name="T12" fmla="*/ 3 w 175"/>
                            <a:gd name="T13" fmla="*/ 12 h 164"/>
                            <a:gd name="T14" fmla="*/ 0 w 175"/>
                            <a:gd name="T15" fmla="*/ 14 h 164"/>
                            <a:gd name="T16" fmla="*/ 5 w 175"/>
                            <a:gd name="T17" fmla="*/ 14 h 164"/>
                            <a:gd name="T18" fmla="*/ 4 w 175"/>
                            <a:gd name="T19" fmla="*/ 17 h 164"/>
                            <a:gd name="T20" fmla="*/ 7 w 175"/>
                            <a:gd name="T21" fmla="*/ 15 h 164"/>
                            <a:gd name="T22" fmla="*/ 8 w 175"/>
                            <a:gd name="T23" fmla="*/ 21 h 164"/>
                            <a:gd name="T24" fmla="*/ 10 w 175"/>
                            <a:gd name="T25" fmla="*/ 15 h 164"/>
                            <a:gd name="T26" fmla="*/ 13 w 175"/>
                            <a:gd name="T27" fmla="*/ 19 h 164"/>
                            <a:gd name="T28" fmla="*/ 14 w 175"/>
                            <a:gd name="T29" fmla="*/ 14 h 164"/>
                            <a:gd name="T30" fmla="*/ 18 w 175"/>
                            <a:gd name="T31" fmla="*/ 18 h 164"/>
                            <a:gd name="T32" fmla="*/ 17 w 175"/>
                            <a:gd name="T33" fmla="*/ 13 h 164"/>
                            <a:gd name="T34" fmla="*/ 21 w 175"/>
                            <a:gd name="T35" fmla="*/ 13 h 164"/>
                            <a:gd name="T36" fmla="*/ 17 w 175"/>
                            <a:gd name="T37" fmla="*/ 10 h 164"/>
                            <a:gd name="T38" fmla="*/ 21 w 175"/>
                            <a:gd name="T39" fmla="*/ 8 h 164"/>
                            <a:gd name="T40" fmla="*/ 17 w 175"/>
                            <a:gd name="T41" fmla="*/ 7 h 164"/>
                            <a:gd name="T42" fmla="*/ 18 w 175"/>
                            <a:gd name="T43" fmla="*/ 5 h 164"/>
                            <a:gd name="T44" fmla="*/ 14 w 175"/>
                            <a:gd name="T45" fmla="*/ 5 h 164"/>
                            <a:gd name="T46" fmla="*/ 14 w 175"/>
                            <a:gd name="T47" fmla="*/ 0 h 164"/>
                            <a:gd name="T48" fmla="*/ 11 w 175"/>
                            <a:gd name="T49" fmla="*/ 6 h 16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75" h="164">
                              <a:moveTo>
                                <a:pt x="88" y="45"/>
                              </a:moveTo>
                              <a:lnTo>
                                <a:pt x="68" y="17"/>
                              </a:lnTo>
                              <a:lnTo>
                                <a:pt x="59" y="48"/>
                              </a:lnTo>
                              <a:lnTo>
                                <a:pt x="4" y="17"/>
                              </a:lnTo>
                              <a:lnTo>
                                <a:pt x="38" y="57"/>
                              </a:lnTo>
                              <a:lnTo>
                                <a:pt x="0" y="66"/>
                              </a:lnTo>
                              <a:lnTo>
                                <a:pt x="31" y="90"/>
                              </a:lnTo>
                              <a:lnTo>
                                <a:pt x="2" y="110"/>
                              </a:lnTo>
                              <a:lnTo>
                                <a:pt x="47" y="105"/>
                              </a:lnTo>
                              <a:lnTo>
                                <a:pt x="38" y="135"/>
                              </a:lnTo>
                              <a:lnTo>
                                <a:pt x="62" y="119"/>
                              </a:lnTo>
                              <a:lnTo>
                                <a:pt x="69" y="164"/>
                              </a:lnTo>
                              <a:lnTo>
                                <a:pt x="85" y="114"/>
                              </a:lnTo>
                              <a:lnTo>
                                <a:pt x="107" y="150"/>
                              </a:lnTo>
                              <a:lnTo>
                                <a:pt x="114" y="110"/>
                              </a:lnTo>
                              <a:lnTo>
                                <a:pt x="147" y="138"/>
                              </a:lnTo>
                              <a:lnTo>
                                <a:pt x="137" y="98"/>
                              </a:lnTo>
                              <a:lnTo>
                                <a:pt x="175" y="102"/>
                              </a:lnTo>
                              <a:lnTo>
                                <a:pt x="142" y="79"/>
                              </a:lnTo>
                              <a:lnTo>
                                <a:pt x="171" y="62"/>
                              </a:lnTo>
                              <a:lnTo>
                                <a:pt x="137" y="55"/>
                              </a:lnTo>
                              <a:lnTo>
                                <a:pt x="149" y="34"/>
                              </a:lnTo>
                              <a:lnTo>
                                <a:pt x="116" y="40"/>
                              </a:lnTo>
                              <a:lnTo>
                                <a:pt x="118" y="0"/>
                              </a:lnTo>
                              <a:lnTo>
                                <a:pt x="88" y="45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72" name="Freeform 87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08" y="2707"/>
                          <a:ext cx="84" cy="78"/>
                        </a:xfrm>
                        <a:custGeom>
                          <a:avLst/>
                          <a:gdLst>
                            <a:gd name="T0" fmla="*/ 11 w 167"/>
                            <a:gd name="T1" fmla="*/ 5 h 158"/>
                            <a:gd name="T2" fmla="*/ 9 w 167"/>
                            <a:gd name="T3" fmla="*/ 2 h 158"/>
                            <a:gd name="T4" fmla="*/ 8 w 167"/>
                            <a:gd name="T5" fmla="*/ 5 h 158"/>
                            <a:gd name="T6" fmla="*/ 1 w 167"/>
                            <a:gd name="T7" fmla="*/ 2 h 158"/>
                            <a:gd name="T8" fmla="*/ 5 w 167"/>
                            <a:gd name="T9" fmla="*/ 7 h 158"/>
                            <a:gd name="T10" fmla="*/ 0 w 167"/>
                            <a:gd name="T11" fmla="*/ 7 h 158"/>
                            <a:gd name="T12" fmla="*/ 4 w 167"/>
                            <a:gd name="T13" fmla="*/ 10 h 158"/>
                            <a:gd name="T14" fmla="*/ 1 w 167"/>
                            <a:gd name="T15" fmla="*/ 13 h 158"/>
                            <a:gd name="T16" fmla="*/ 6 w 167"/>
                            <a:gd name="T17" fmla="*/ 12 h 158"/>
                            <a:gd name="T18" fmla="*/ 5 w 167"/>
                            <a:gd name="T19" fmla="*/ 15 h 158"/>
                            <a:gd name="T20" fmla="*/ 8 w 167"/>
                            <a:gd name="T21" fmla="*/ 14 h 158"/>
                            <a:gd name="T22" fmla="*/ 9 w 167"/>
                            <a:gd name="T23" fmla="*/ 19 h 158"/>
                            <a:gd name="T24" fmla="*/ 11 w 167"/>
                            <a:gd name="T25" fmla="*/ 13 h 158"/>
                            <a:gd name="T26" fmla="*/ 13 w 167"/>
                            <a:gd name="T27" fmla="*/ 18 h 158"/>
                            <a:gd name="T28" fmla="*/ 14 w 167"/>
                            <a:gd name="T29" fmla="*/ 13 h 158"/>
                            <a:gd name="T30" fmla="*/ 18 w 167"/>
                            <a:gd name="T31" fmla="*/ 16 h 158"/>
                            <a:gd name="T32" fmla="*/ 17 w 167"/>
                            <a:gd name="T33" fmla="*/ 11 h 158"/>
                            <a:gd name="T34" fmla="*/ 21 w 167"/>
                            <a:gd name="T35" fmla="*/ 12 h 158"/>
                            <a:gd name="T36" fmla="*/ 17 w 167"/>
                            <a:gd name="T37" fmla="*/ 9 h 158"/>
                            <a:gd name="T38" fmla="*/ 21 w 167"/>
                            <a:gd name="T39" fmla="*/ 7 h 158"/>
                            <a:gd name="T40" fmla="*/ 17 w 167"/>
                            <a:gd name="T41" fmla="*/ 6 h 158"/>
                            <a:gd name="T42" fmla="*/ 18 w 167"/>
                            <a:gd name="T43" fmla="*/ 4 h 158"/>
                            <a:gd name="T44" fmla="*/ 14 w 167"/>
                            <a:gd name="T45" fmla="*/ 4 h 158"/>
                            <a:gd name="T46" fmla="*/ 15 w 167"/>
                            <a:gd name="T47" fmla="*/ 0 h 158"/>
                            <a:gd name="T48" fmla="*/ 11 w 167"/>
                            <a:gd name="T49" fmla="*/ 5 h 15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67" h="158">
                              <a:moveTo>
                                <a:pt x="84" y="44"/>
                              </a:moveTo>
                              <a:lnTo>
                                <a:pt x="65" y="18"/>
                              </a:lnTo>
                              <a:lnTo>
                                <a:pt x="57" y="47"/>
                              </a:lnTo>
                              <a:lnTo>
                                <a:pt x="3" y="18"/>
                              </a:lnTo>
                              <a:lnTo>
                                <a:pt x="36" y="56"/>
                              </a:lnTo>
                              <a:lnTo>
                                <a:pt x="0" y="63"/>
                              </a:lnTo>
                              <a:lnTo>
                                <a:pt x="29" y="87"/>
                              </a:lnTo>
                              <a:lnTo>
                                <a:pt x="1" y="107"/>
                              </a:lnTo>
                              <a:lnTo>
                                <a:pt x="45" y="102"/>
                              </a:lnTo>
                              <a:lnTo>
                                <a:pt x="36" y="128"/>
                              </a:lnTo>
                              <a:lnTo>
                                <a:pt x="60" y="114"/>
                              </a:lnTo>
                              <a:lnTo>
                                <a:pt x="65" y="158"/>
                              </a:lnTo>
                              <a:lnTo>
                                <a:pt x="81" y="109"/>
                              </a:lnTo>
                              <a:lnTo>
                                <a:pt x="103" y="145"/>
                              </a:lnTo>
                              <a:lnTo>
                                <a:pt x="108" y="106"/>
                              </a:lnTo>
                              <a:lnTo>
                                <a:pt x="141" y="132"/>
                              </a:lnTo>
                              <a:lnTo>
                                <a:pt x="131" y="94"/>
                              </a:lnTo>
                              <a:lnTo>
                                <a:pt x="167" y="97"/>
                              </a:lnTo>
                              <a:lnTo>
                                <a:pt x="136" y="76"/>
                              </a:lnTo>
                              <a:lnTo>
                                <a:pt x="164" y="61"/>
                              </a:lnTo>
                              <a:lnTo>
                                <a:pt x="129" y="54"/>
                              </a:lnTo>
                              <a:lnTo>
                                <a:pt x="143" y="33"/>
                              </a:lnTo>
                              <a:lnTo>
                                <a:pt x="110" y="38"/>
                              </a:lnTo>
                              <a:lnTo>
                                <a:pt x="114" y="0"/>
                              </a:lnTo>
                              <a:lnTo>
                                <a:pt x="84" y="4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73" name="Freeform 87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10" y="2708"/>
                          <a:ext cx="80" cy="76"/>
                        </a:xfrm>
                        <a:custGeom>
                          <a:avLst/>
                          <a:gdLst>
                            <a:gd name="T0" fmla="*/ 10 w 161"/>
                            <a:gd name="T1" fmla="*/ 5 h 154"/>
                            <a:gd name="T2" fmla="*/ 7 w 161"/>
                            <a:gd name="T3" fmla="*/ 2 h 154"/>
                            <a:gd name="T4" fmla="*/ 6 w 161"/>
                            <a:gd name="T5" fmla="*/ 5 h 154"/>
                            <a:gd name="T6" fmla="*/ 0 w 161"/>
                            <a:gd name="T7" fmla="*/ 2 h 154"/>
                            <a:gd name="T8" fmla="*/ 4 w 161"/>
                            <a:gd name="T9" fmla="*/ 6 h 154"/>
                            <a:gd name="T10" fmla="*/ 0 w 161"/>
                            <a:gd name="T11" fmla="*/ 7 h 154"/>
                            <a:gd name="T12" fmla="*/ 3 w 161"/>
                            <a:gd name="T13" fmla="*/ 10 h 154"/>
                            <a:gd name="T14" fmla="*/ 0 w 161"/>
                            <a:gd name="T15" fmla="*/ 12 h 154"/>
                            <a:gd name="T16" fmla="*/ 5 w 161"/>
                            <a:gd name="T17" fmla="*/ 12 h 154"/>
                            <a:gd name="T18" fmla="*/ 4 w 161"/>
                            <a:gd name="T19" fmla="*/ 15 h 154"/>
                            <a:gd name="T20" fmla="*/ 7 w 161"/>
                            <a:gd name="T21" fmla="*/ 13 h 154"/>
                            <a:gd name="T22" fmla="*/ 8 w 161"/>
                            <a:gd name="T23" fmla="*/ 19 h 154"/>
                            <a:gd name="T24" fmla="*/ 10 w 161"/>
                            <a:gd name="T25" fmla="*/ 13 h 154"/>
                            <a:gd name="T26" fmla="*/ 12 w 161"/>
                            <a:gd name="T27" fmla="*/ 17 h 154"/>
                            <a:gd name="T28" fmla="*/ 13 w 161"/>
                            <a:gd name="T29" fmla="*/ 12 h 154"/>
                            <a:gd name="T30" fmla="*/ 16 w 161"/>
                            <a:gd name="T31" fmla="*/ 16 h 154"/>
                            <a:gd name="T32" fmla="*/ 15 w 161"/>
                            <a:gd name="T33" fmla="*/ 11 h 154"/>
                            <a:gd name="T34" fmla="*/ 20 w 161"/>
                            <a:gd name="T35" fmla="*/ 11 h 154"/>
                            <a:gd name="T36" fmla="*/ 16 w 161"/>
                            <a:gd name="T37" fmla="*/ 9 h 154"/>
                            <a:gd name="T38" fmla="*/ 19 w 161"/>
                            <a:gd name="T39" fmla="*/ 7 h 154"/>
                            <a:gd name="T40" fmla="*/ 15 w 161"/>
                            <a:gd name="T41" fmla="*/ 6 h 154"/>
                            <a:gd name="T42" fmla="*/ 17 w 161"/>
                            <a:gd name="T43" fmla="*/ 3 h 154"/>
                            <a:gd name="T44" fmla="*/ 13 w 161"/>
                            <a:gd name="T45" fmla="*/ 4 h 154"/>
                            <a:gd name="T46" fmla="*/ 13 w 161"/>
                            <a:gd name="T47" fmla="*/ 0 h 154"/>
                            <a:gd name="T48" fmla="*/ 10 w 161"/>
                            <a:gd name="T49" fmla="*/ 5 h 15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61" h="154">
                              <a:moveTo>
                                <a:pt x="81" y="42"/>
                              </a:moveTo>
                              <a:lnTo>
                                <a:pt x="62" y="16"/>
                              </a:lnTo>
                              <a:lnTo>
                                <a:pt x="55" y="45"/>
                              </a:lnTo>
                              <a:lnTo>
                                <a:pt x="4" y="16"/>
                              </a:lnTo>
                              <a:lnTo>
                                <a:pt x="35" y="54"/>
                              </a:lnTo>
                              <a:lnTo>
                                <a:pt x="0" y="62"/>
                              </a:lnTo>
                              <a:lnTo>
                                <a:pt x="28" y="85"/>
                              </a:lnTo>
                              <a:lnTo>
                                <a:pt x="2" y="104"/>
                              </a:lnTo>
                              <a:lnTo>
                                <a:pt x="43" y="99"/>
                              </a:lnTo>
                              <a:lnTo>
                                <a:pt x="35" y="126"/>
                              </a:lnTo>
                              <a:lnTo>
                                <a:pt x="57" y="112"/>
                              </a:lnTo>
                              <a:lnTo>
                                <a:pt x="64" y="154"/>
                              </a:lnTo>
                              <a:lnTo>
                                <a:pt x="80" y="107"/>
                              </a:lnTo>
                              <a:lnTo>
                                <a:pt x="99" y="142"/>
                              </a:lnTo>
                              <a:lnTo>
                                <a:pt x="105" y="104"/>
                              </a:lnTo>
                              <a:lnTo>
                                <a:pt x="135" y="130"/>
                              </a:lnTo>
                              <a:lnTo>
                                <a:pt x="126" y="92"/>
                              </a:lnTo>
                              <a:lnTo>
                                <a:pt x="161" y="95"/>
                              </a:lnTo>
                              <a:lnTo>
                                <a:pt x="131" y="74"/>
                              </a:lnTo>
                              <a:lnTo>
                                <a:pt x="157" y="59"/>
                              </a:lnTo>
                              <a:lnTo>
                                <a:pt x="124" y="52"/>
                              </a:lnTo>
                              <a:lnTo>
                                <a:pt x="137" y="31"/>
                              </a:lnTo>
                              <a:lnTo>
                                <a:pt x="105" y="38"/>
                              </a:lnTo>
                              <a:lnTo>
                                <a:pt x="109" y="0"/>
                              </a:lnTo>
                              <a:lnTo>
                                <a:pt x="81" y="4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74" name="Freeform 87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11" y="2709"/>
                          <a:ext cx="77" cy="74"/>
                        </a:xfrm>
                        <a:custGeom>
                          <a:avLst/>
                          <a:gdLst>
                            <a:gd name="T0" fmla="*/ 10 w 153"/>
                            <a:gd name="T1" fmla="*/ 5 h 146"/>
                            <a:gd name="T2" fmla="*/ 8 w 153"/>
                            <a:gd name="T3" fmla="*/ 2 h 146"/>
                            <a:gd name="T4" fmla="*/ 7 w 153"/>
                            <a:gd name="T5" fmla="*/ 6 h 146"/>
                            <a:gd name="T6" fmla="*/ 1 w 153"/>
                            <a:gd name="T7" fmla="*/ 2 h 146"/>
                            <a:gd name="T8" fmla="*/ 4 w 153"/>
                            <a:gd name="T9" fmla="*/ 7 h 146"/>
                            <a:gd name="T10" fmla="*/ 0 w 153"/>
                            <a:gd name="T11" fmla="*/ 8 h 146"/>
                            <a:gd name="T12" fmla="*/ 4 w 153"/>
                            <a:gd name="T13" fmla="*/ 10 h 146"/>
                            <a:gd name="T14" fmla="*/ 1 w 153"/>
                            <a:gd name="T15" fmla="*/ 13 h 146"/>
                            <a:gd name="T16" fmla="*/ 5 w 153"/>
                            <a:gd name="T17" fmla="*/ 12 h 146"/>
                            <a:gd name="T18" fmla="*/ 5 w 153"/>
                            <a:gd name="T19" fmla="*/ 16 h 146"/>
                            <a:gd name="T20" fmla="*/ 7 w 153"/>
                            <a:gd name="T21" fmla="*/ 14 h 146"/>
                            <a:gd name="T22" fmla="*/ 8 w 153"/>
                            <a:gd name="T23" fmla="*/ 19 h 146"/>
                            <a:gd name="T24" fmla="*/ 10 w 153"/>
                            <a:gd name="T25" fmla="*/ 13 h 146"/>
                            <a:gd name="T26" fmla="*/ 12 w 153"/>
                            <a:gd name="T27" fmla="*/ 17 h 146"/>
                            <a:gd name="T28" fmla="*/ 13 w 153"/>
                            <a:gd name="T29" fmla="*/ 13 h 146"/>
                            <a:gd name="T30" fmla="*/ 17 w 153"/>
                            <a:gd name="T31" fmla="*/ 16 h 146"/>
                            <a:gd name="T32" fmla="*/ 15 w 153"/>
                            <a:gd name="T33" fmla="*/ 12 h 146"/>
                            <a:gd name="T34" fmla="*/ 20 w 153"/>
                            <a:gd name="T35" fmla="*/ 12 h 146"/>
                            <a:gd name="T36" fmla="*/ 16 w 153"/>
                            <a:gd name="T37" fmla="*/ 9 h 146"/>
                            <a:gd name="T38" fmla="*/ 19 w 153"/>
                            <a:gd name="T39" fmla="*/ 7 h 146"/>
                            <a:gd name="T40" fmla="*/ 15 w 153"/>
                            <a:gd name="T41" fmla="*/ 7 h 146"/>
                            <a:gd name="T42" fmla="*/ 17 w 153"/>
                            <a:gd name="T43" fmla="*/ 4 h 146"/>
                            <a:gd name="T44" fmla="*/ 13 w 153"/>
                            <a:gd name="T45" fmla="*/ 5 h 146"/>
                            <a:gd name="T46" fmla="*/ 13 w 153"/>
                            <a:gd name="T47" fmla="*/ 0 h 146"/>
                            <a:gd name="T48" fmla="*/ 10 w 153"/>
                            <a:gd name="T49" fmla="*/ 5 h 14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53" h="146">
                              <a:moveTo>
                                <a:pt x="77" y="39"/>
                              </a:moveTo>
                              <a:lnTo>
                                <a:pt x="60" y="15"/>
                              </a:lnTo>
                              <a:lnTo>
                                <a:pt x="51" y="43"/>
                              </a:lnTo>
                              <a:lnTo>
                                <a:pt x="3" y="15"/>
                              </a:lnTo>
                              <a:lnTo>
                                <a:pt x="32" y="51"/>
                              </a:lnTo>
                              <a:lnTo>
                                <a:pt x="0" y="58"/>
                              </a:lnTo>
                              <a:lnTo>
                                <a:pt x="27" y="79"/>
                              </a:lnTo>
                              <a:lnTo>
                                <a:pt x="1" y="100"/>
                              </a:lnTo>
                              <a:lnTo>
                                <a:pt x="39" y="95"/>
                              </a:lnTo>
                              <a:lnTo>
                                <a:pt x="34" y="120"/>
                              </a:lnTo>
                              <a:lnTo>
                                <a:pt x="55" y="107"/>
                              </a:lnTo>
                              <a:lnTo>
                                <a:pt x="60" y="146"/>
                              </a:lnTo>
                              <a:lnTo>
                                <a:pt x="76" y="101"/>
                              </a:lnTo>
                              <a:lnTo>
                                <a:pt x="95" y="134"/>
                              </a:lnTo>
                              <a:lnTo>
                                <a:pt x="100" y="98"/>
                              </a:lnTo>
                              <a:lnTo>
                                <a:pt x="129" y="122"/>
                              </a:lnTo>
                              <a:lnTo>
                                <a:pt x="120" y="88"/>
                              </a:lnTo>
                              <a:lnTo>
                                <a:pt x="153" y="91"/>
                              </a:lnTo>
                              <a:lnTo>
                                <a:pt x="126" y="70"/>
                              </a:lnTo>
                              <a:lnTo>
                                <a:pt x="150" y="55"/>
                              </a:lnTo>
                              <a:lnTo>
                                <a:pt x="119" y="50"/>
                              </a:lnTo>
                              <a:lnTo>
                                <a:pt x="131" y="31"/>
                              </a:lnTo>
                              <a:lnTo>
                                <a:pt x="101" y="36"/>
                              </a:lnTo>
                              <a:lnTo>
                                <a:pt x="103" y="0"/>
                              </a:lnTo>
                              <a:lnTo>
                                <a:pt x="77" y="3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75" name="Freeform 87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13" y="2711"/>
                          <a:ext cx="73" cy="70"/>
                        </a:xfrm>
                        <a:custGeom>
                          <a:avLst/>
                          <a:gdLst>
                            <a:gd name="T0" fmla="*/ 9 w 147"/>
                            <a:gd name="T1" fmla="*/ 5 h 140"/>
                            <a:gd name="T2" fmla="*/ 7 w 147"/>
                            <a:gd name="T3" fmla="*/ 2 h 140"/>
                            <a:gd name="T4" fmla="*/ 6 w 147"/>
                            <a:gd name="T5" fmla="*/ 6 h 140"/>
                            <a:gd name="T6" fmla="*/ 0 w 147"/>
                            <a:gd name="T7" fmla="*/ 2 h 140"/>
                            <a:gd name="T8" fmla="*/ 3 w 147"/>
                            <a:gd name="T9" fmla="*/ 7 h 140"/>
                            <a:gd name="T10" fmla="*/ 0 w 147"/>
                            <a:gd name="T11" fmla="*/ 7 h 140"/>
                            <a:gd name="T12" fmla="*/ 3 w 147"/>
                            <a:gd name="T13" fmla="*/ 10 h 140"/>
                            <a:gd name="T14" fmla="*/ 0 w 147"/>
                            <a:gd name="T15" fmla="*/ 12 h 140"/>
                            <a:gd name="T16" fmla="*/ 4 w 147"/>
                            <a:gd name="T17" fmla="*/ 12 h 140"/>
                            <a:gd name="T18" fmla="*/ 4 w 147"/>
                            <a:gd name="T19" fmla="*/ 15 h 140"/>
                            <a:gd name="T20" fmla="*/ 6 w 147"/>
                            <a:gd name="T21" fmla="*/ 13 h 140"/>
                            <a:gd name="T22" fmla="*/ 7 w 147"/>
                            <a:gd name="T23" fmla="*/ 18 h 140"/>
                            <a:gd name="T24" fmla="*/ 9 w 147"/>
                            <a:gd name="T25" fmla="*/ 13 h 140"/>
                            <a:gd name="T26" fmla="*/ 11 w 147"/>
                            <a:gd name="T27" fmla="*/ 16 h 140"/>
                            <a:gd name="T28" fmla="*/ 12 w 147"/>
                            <a:gd name="T29" fmla="*/ 12 h 140"/>
                            <a:gd name="T30" fmla="*/ 15 w 147"/>
                            <a:gd name="T31" fmla="*/ 15 h 140"/>
                            <a:gd name="T32" fmla="*/ 14 w 147"/>
                            <a:gd name="T33" fmla="*/ 11 h 140"/>
                            <a:gd name="T34" fmla="*/ 18 w 147"/>
                            <a:gd name="T35" fmla="*/ 11 h 140"/>
                            <a:gd name="T36" fmla="*/ 14 w 147"/>
                            <a:gd name="T37" fmla="*/ 9 h 140"/>
                            <a:gd name="T38" fmla="*/ 17 w 147"/>
                            <a:gd name="T39" fmla="*/ 7 h 140"/>
                            <a:gd name="T40" fmla="*/ 14 w 147"/>
                            <a:gd name="T41" fmla="*/ 6 h 140"/>
                            <a:gd name="T42" fmla="*/ 15 w 147"/>
                            <a:gd name="T43" fmla="*/ 4 h 140"/>
                            <a:gd name="T44" fmla="*/ 12 w 147"/>
                            <a:gd name="T45" fmla="*/ 5 h 140"/>
                            <a:gd name="T46" fmla="*/ 12 w 147"/>
                            <a:gd name="T47" fmla="*/ 0 h 140"/>
                            <a:gd name="T48" fmla="*/ 9 w 147"/>
                            <a:gd name="T49" fmla="*/ 5 h 14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47" h="140">
                              <a:moveTo>
                                <a:pt x="74" y="38"/>
                              </a:moveTo>
                              <a:lnTo>
                                <a:pt x="57" y="16"/>
                              </a:lnTo>
                              <a:lnTo>
                                <a:pt x="50" y="41"/>
                              </a:lnTo>
                              <a:lnTo>
                                <a:pt x="4" y="16"/>
                              </a:lnTo>
                              <a:lnTo>
                                <a:pt x="31" y="50"/>
                              </a:lnTo>
                              <a:lnTo>
                                <a:pt x="0" y="55"/>
                              </a:lnTo>
                              <a:lnTo>
                                <a:pt x="26" y="76"/>
                              </a:lnTo>
                              <a:lnTo>
                                <a:pt x="2" y="95"/>
                              </a:lnTo>
                              <a:lnTo>
                                <a:pt x="38" y="90"/>
                              </a:lnTo>
                              <a:lnTo>
                                <a:pt x="33" y="114"/>
                              </a:lnTo>
                              <a:lnTo>
                                <a:pt x="52" y="102"/>
                              </a:lnTo>
                              <a:lnTo>
                                <a:pt x="59" y="140"/>
                              </a:lnTo>
                              <a:lnTo>
                                <a:pt x="73" y="97"/>
                              </a:lnTo>
                              <a:lnTo>
                                <a:pt x="90" y="128"/>
                              </a:lnTo>
                              <a:lnTo>
                                <a:pt x="97" y="93"/>
                              </a:lnTo>
                              <a:lnTo>
                                <a:pt x="124" y="117"/>
                              </a:lnTo>
                              <a:lnTo>
                                <a:pt x="116" y="85"/>
                              </a:lnTo>
                              <a:lnTo>
                                <a:pt x="147" y="86"/>
                              </a:lnTo>
                              <a:lnTo>
                                <a:pt x="119" y="67"/>
                              </a:lnTo>
                              <a:lnTo>
                                <a:pt x="143" y="54"/>
                              </a:lnTo>
                              <a:lnTo>
                                <a:pt x="114" y="48"/>
                              </a:lnTo>
                              <a:lnTo>
                                <a:pt x="126" y="29"/>
                              </a:lnTo>
                              <a:lnTo>
                                <a:pt x="97" y="35"/>
                              </a:lnTo>
                              <a:lnTo>
                                <a:pt x="100" y="0"/>
                              </a:lnTo>
                              <a:lnTo>
                                <a:pt x="74" y="38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76" name="Freeform 87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15" y="2713"/>
                          <a:ext cx="70" cy="66"/>
                        </a:xfrm>
                        <a:custGeom>
                          <a:avLst/>
                          <a:gdLst>
                            <a:gd name="T0" fmla="*/ 9 w 139"/>
                            <a:gd name="T1" fmla="*/ 5 h 132"/>
                            <a:gd name="T2" fmla="*/ 7 w 139"/>
                            <a:gd name="T3" fmla="*/ 2 h 132"/>
                            <a:gd name="T4" fmla="*/ 6 w 139"/>
                            <a:gd name="T5" fmla="*/ 5 h 132"/>
                            <a:gd name="T6" fmla="*/ 1 w 139"/>
                            <a:gd name="T7" fmla="*/ 2 h 132"/>
                            <a:gd name="T8" fmla="*/ 4 w 139"/>
                            <a:gd name="T9" fmla="*/ 6 h 132"/>
                            <a:gd name="T10" fmla="*/ 0 w 139"/>
                            <a:gd name="T11" fmla="*/ 7 h 132"/>
                            <a:gd name="T12" fmla="*/ 3 w 139"/>
                            <a:gd name="T13" fmla="*/ 9 h 132"/>
                            <a:gd name="T14" fmla="*/ 1 w 139"/>
                            <a:gd name="T15" fmla="*/ 12 h 132"/>
                            <a:gd name="T16" fmla="*/ 5 w 139"/>
                            <a:gd name="T17" fmla="*/ 11 h 132"/>
                            <a:gd name="T18" fmla="*/ 4 w 139"/>
                            <a:gd name="T19" fmla="*/ 14 h 132"/>
                            <a:gd name="T20" fmla="*/ 7 w 139"/>
                            <a:gd name="T21" fmla="*/ 12 h 132"/>
                            <a:gd name="T22" fmla="*/ 7 w 139"/>
                            <a:gd name="T23" fmla="*/ 17 h 132"/>
                            <a:gd name="T24" fmla="*/ 9 w 139"/>
                            <a:gd name="T25" fmla="*/ 12 h 132"/>
                            <a:gd name="T26" fmla="*/ 11 w 139"/>
                            <a:gd name="T27" fmla="*/ 16 h 132"/>
                            <a:gd name="T28" fmla="*/ 12 w 139"/>
                            <a:gd name="T29" fmla="*/ 12 h 132"/>
                            <a:gd name="T30" fmla="*/ 15 w 139"/>
                            <a:gd name="T31" fmla="*/ 14 h 132"/>
                            <a:gd name="T32" fmla="*/ 14 w 139"/>
                            <a:gd name="T33" fmla="*/ 10 h 132"/>
                            <a:gd name="T34" fmla="*/ 18 w 139"/>
                            <a:gd name="T35" fmla="*/ 11 h 132"/>
                            <a:gd name="T36" fmla="*/ 15 w 139"/>
                            <a:gd name="T37" fmla="*/ 8 h 132"/>
                            <a:gd name="T38" fmla="*/ 17 w 139"/>
                            <a:gd name="T39" fmla="*/ 7 h 132"/>
                            <a:gd name="T40" fmla="*/ 14 w 139"/>
                            <a:gd name="T41" fmla="*/ 6 h 132"/>
                            <a:gd name="T42" fmla="*/ 15 w 139"/>
                            <a:gd name="T43" fmla="*/ 4 h 132"/>
                            <a:gd name="T44" fmla="*/ 12 w 139"/>
                            <a:gd name="T45" fmla="*/ 4 h 132"/>
                            <a:gd name="T46" fmla="*/ 12 w 139"/>
                            <a:gd name="T47" fmla="*/ 0 h 132"/>
                            <a:gd name="T48" fmla="*/ 9 w 139"/>
                            <a:gd name="T49" fmla="*/ 5 h 13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39" h="132">
                              <a:moveTo>
                                <a:pt x="70" y="36"/>
                              </a:moveTo>
                              <a:lnTo>
                                <a:pt x="55" y="13"/>
                              </a:lnTo>
                              <a:lnTo>
                                <a:pt x="48" y="39"/>
                              </a:lnTo>
                              <a:lnTo>
                                <a:pt x="3" y="13"/>
                              </a:lnTo>
                              <a:lnTo>
                                <a:pt x="29" y="46"/>
                              </a:lnTo>
                              <a:lnTo>
                                <a:pt x="0" y="53"/>
                              </a:lnTo>
                              <a:lnTo>
                                <a:pt x="24" y="72"/>
                              </a:lnTo>
                              <a:lnTo>
                                <a:pt x="1" y="89"/>
                              </a:lnTo>
                              <a:lnTo>
                                <a:pt x="36" y="86"/>
                              </a:lnTo>
                              <a:lnTo>
                                <a:pt x="31" y="108"/>
                              </a:lnTo>
                              <a:lnTo>
                                <a:pt x="50" y="96"/>
                              </a:lnTo>
                              <a:lnTo>
                                <a:pt x="55" y="132"/>
                              </a:lnTo>
                              <a:lnTo>
                                <a:pt x="69" y="91"/>
                              </a:lnTo>
                              <a:lnTo>
                                <a:pt x="86" y="122"/>
                              </a:lnTo>
                              <a:lnTo>
                                <a:pt x="91" y="89"/>
                              </a:lnTo>
                              <a:lnTo>
                                <a:pt x="117" y="112"/>
                              </a:lnTo>
                              <a:lnTo>
                                <a:pt x="110" y="79"/>
                              </a:lnTo>
                              <a:lnTo>
                                <a:pt x="139" y="82"/>
                              </a:lnTo>
                              <a:lnTo>
                                <a:pt x="113" y="63"/>
                              </a:lnTo>
                              <a:lnTo>
                                <a:pt x="136" y="50"/>
                              </a:lnTo>
                              <a:lnTo>
                                <a:pt x="108" y="44"/>
                              </a:lnTo>
                              <a:lnTo>
                                <a:pt x="119" y="27"/>
                              </a:lnTo>
                              <a:lnTo>
                                <a:pt x="91" y="32"/>
                              </a:lnTo>
                              <a:lnTo>
                                <a:pt x="94" y="0"/>
                              </a:lnTo>
                              <a:lnTo>
                                <a:pt x="70" y="36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77" name="Freeform 87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16" y="2714"/>
                          <a:ext cx="68" cy="64"/>
                        </a:xfrm>
                        <a:custGeom>
                          <a:avLst/>
                          <a:gdLst>
                            <a:gd name="T0" fmla="*/ 9 w 135"/>
                            <a:gd name="T1" fmla="*/ 5 h 128"/>
                            <a:gd name="T2" fmla="*/ 7 w 135"/>
                            <a:gd name="T3" fmla="*/ 2 h 128"/>
                            <a:gd name="T4" fmla="*/ 6 w 135"/>
                            <a:gd name="T5" fmla="*/ 5 h 128"/>
                            <a:gd name="T6" fmla="*/ 1 w 135"/>
                            <a:gd name="T7" fmla="*/ 2 h 128"/>
                            <a:gd name="T8" fmla="*/ 4 w 135"/>
                            <a:gd name="T9" fmla="*/ 6 h 128"/>
                            <a:gd name="T10" fmla="*/ 0 w 135"/>
                            <a:gd name="T11" fmla="*/ 7 h 128"/>
                            <a:gd name="T12" fmla="*/ 3 w 135"/>
                            <a:gd name="T13" fmla="*/ 9 h 128"/>
                            <a:gd name="T14" fmla="*/ 0 w 135"/>
                            <a:gd name="T15" fmla="*/ 11 h 128"/>
                            <a:gd name="T16" fmla="*/ 5 w 135"/>
                            <a:gd name="T17" fmla="*/ 11 h 128"/>
                            <a:gd name="T18" fmla="*/ 4 w 135"/>
                            <a:gd name="T19" fmla="*/ 13 h 128"/>
                            <a:gd name="T20" fmla="*/ 6 w 135"/>
                            <a:gd name="T21" fmla="*/ 12 h 128"/>
                            <a:gd name="T22" fmla="*/ 7 w 135"/>
                            <a:gd name="T23" fmla="*/ 16 h 128"/>
                            <a:gd name="T24" fmla="*/ 9 w 135"/>
                            <a:gd name="T25" fmla="*/ 11 h 128"/>
                            <a:gd name="T26" fmla="*/ 11 w 135"/>
                            <a:gd name="T27" fmla="*/ 15 h 128"/>
                            <a:gd name="T28" fmla="*/ 11 w 135"/>
                            <a:gd name="T29" fmla="*/ 11 h 128"/>
                            <a:gd name="T30" fmla="*/ 14 w 135"/>
                            <a:gd name="T31" fmla="*/ 14 h 128"/>
                            <a:gd name="T32" fmla="*/ 14 w 135"/>
                            <a:gd name="T33" fmla="*/ 10 h 128"/>
                            <a:gd name="T34" fmla="*/ 17 w 135"/>
                            <a:gd name="T35" fmla="*/ 10 h 128"/>
                            <a:gd name="T36" fmla="*/ 14 w 135"/>
                            <a:gd name="T37" fmla="*/ 8 h 128"/>
                            <a:gd name="T38" fmla="*/ 17 w 135"/>
                            <a:gd name="T39" fmla="*/ 6 h 128"/>
                            <a:gd name="T40" fmla="*/ 13 w 135"/>
                            <a:gd name="T41" fmla="*/ 6 h 128"/>
                            <a:gd name="T42" fmla="*/ 15 w 135"/>
                            <a:gd name="T43" fmla="*/ 4 h 128"/>
                            <a:gd name="T44" fmla="*/ 11 w 135"/>
                            <a:gd name="T45" fmla="*/ 4 h 128"/>
                            <a:gd name="T46" fmla="*/ 12 w 135"/>
                            <a:gd name="T47" fmla="*/ 0 h 128"/>
                            <a:gd name="T48" fmla="*/ 9 w 135"/>
                            <a:gd name="T49" fmla="*/ 5 h 12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35" h="128">
                              <a:moveTo>
                                <a:pt x="67" y="34"/>
                              </a:moveTo>
                              <a:lnTo>
                                <a:pt x="52" y="14"/>
                              </a:lnTo>
                              <a:lnTo>
                                <a:pt x="45" y="36"/>
                              </a:lnTo>
                              <a:lnTo>
                                <a:pt x="2" y="14"/>
                              </a:lnTo>
                              <a:lnTo>
                                <a:pt x="28" y="45"/>
                              </a:lnTo>
                              <a:lnTo>
                                <a:pt x="0" y="50"/>
                              </a:lnTo>
                              <a:lnTo>
                                <a:pt x="24" y="69"/>
                              </a:lnTo>
                              <a:lnTo>
                                <a:pt x="0" y="86"/>
                              </a:lnTo>
                              <a:lnTo>
                                <a:pt x="35" y="81"/>
                              </a:lnTo>
                              <a:lnTo>
                                <a:pt x="29" y="104"/>
                              </a:lnTo>
                              <a:lnTo>
                                <a:pt x="48" y="91"/>
                              </a:lnTo>
                              <a:lnTo>
                                <a:pt x="54" y="128"/>
                              </a:lnTo>
                              <a:lnTo>
                                <a:pt x="66" y="88"/>
                              </a:lnTo>
                              <a:lnTo>
                                <a:pt x="81" y="116"/>
                              </a:lnTo>
                              <a:lnTo>
                                <a:pt x="86" y="85"/>
                              </a:lnTo>
                              <a:lnTo>
                                <a:pt x="112" y="105"/>
                              </a:lnTo>
                              <a:lnTo>
                                <a:pt x="105" y="76"/>
                              </a:lnTo>
                              <a:lnTo>
                                <a:pt x="135" y="78"/>
                              </a:lnTo>
                              <a:lnTo>
                                <a:pt x="109" y="62"/>
                              </a:lnTo>
                              <a:lnTo>
                                <a:pt x="131" y="48"/>
                              </a:lnTo>
                              <a:lnTo>
                                <a:pt x="104" y="43"/>
                              </a:lnTo>
                              <a:lnTo>
                                <a:pt x="114" y="26"/>
                              </a:lnTo>
                              <a:lnTo>
                                <a:pt x="88" y="31"/>
                              </a:lnTo>
                              <a:lnTo>
                                <a:pt x="90" y="0"/>
                              </a:lnTo>
                              <a:lnTo>
                                <a:pt x="67" y="3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78" name="Freeform 87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18" y="2716"/>
                          <a:ext cx="64" cy="61"/>
                        </a:xfrm>
                        <a:custGeom>
                          <a:avLst/>
                          <a:gdLst>
                            <a:gd name="T0" fmla="*/ 8 w 128"/>
                            <a:gd name="T1" fmla="*/ 5 h 121"/>
                            <a:gd name="T2" fmla="*/ 7 w 128"/>
                            <a:gd name="T3" fmla="*/ 2 h 121"/>
                            <a:gd name="T4" fmla="*/ 6 w 128"/>
                            <a:gd name="T5" fmla="*/ 5 h 121"/>
                            <a:gd name="T6" fmla="*/ 1 w 128"/>
                            <a:gd name="T7" fmla="*/ 2 h 121"/>
                            <a:gd name="T8" fmla="*/ 4 w 128"/>
                            <a:gd name="T9" fmla="*/ 6 h 121"/>
                            <a:gd name="T10" fmla="*/ 0 w 128"/>
                            <a:gd name="T11" fmla="*/ 7 h 121"/>
                            <a:gd name="T12" fmla="*/ 3 w 128"/>
                            <a:gd name="T13" fmla="*/ 9 h 121"/>
                            <a:gd name="T14" fmla="*/ 0 w 128"/>
                            <a:gd name="T15" fmla="*/ 11 h 121"/>
                            <a:gd name="T16" fmla="*/ 5 w 128"/>
                            <a:gd name="T17" fmla="*/ 10 h 121"/>
                            <a:gd name="T18" fmla="*/ 4 w 128"/>
                            <a:gd name="T19" fmla="*/ 13 h 121"/>
                            <a:gd name="T20" fmla="*/ 6 w 128"/>
                            <a:gd name="T21" fmla="*/ 11 h 121"/>
                            <a:gd name="T22" fmla="*/ 7 w 128"/>
                            <a:gd name="T23" fmla="*/ 16 h 121"/>
                            <a:gd name="T24" fmla="*/ 8 w 128"/>
                            <a:gd name="T25" fmla="*/ 11 h 121"/>
                            <a:gd name="T26" fmla="*/ 10 w 128"/>
                            <a:gd name="T27" fmla="*/ 14 h 121"/>
                            <a:gd name="T28" fmla="*/ 11 w 128"/>
                            <a:gd name="T29" fmla="*/ 11 h 121"/>
                            <a:gd name="T30" fmla="*/ 14 w 128"/>
                            <a:gd name="T31" fmla="*/ 13 h 121"/>
                            <a:gd name="T32" fmla="*/ 13 w 128"/>
                            <a:gd name="T33" fmla="*/ 9 h 121"/>
                            <a:gd name="T34" fmla="*/ 16 w 128"/>
                            <a:gd name="T35" fmla="*/ 10 h 121"/>
                            <a:gd name="T36" fmla="*/ 13 w 128"/>
                            <a:gd name="T37" fmla="*/ 8 h 121"/>
                            <a:gd name="T38" fmla="*/ 16 w 128"/>
                            <a:gd name="T39" fmla="*/ 6 h 121"/>
                            <a:gd name="T40" fmla="*/ 13 w 128"/>
                            <a:gd name="T41" fmla="*/ 5 h 121"/>
                            <a:gd name="T42" fmla="*/ 14 w 128"/>
                            <a:gd name="T43" fmla="*/ 4 h 121"/>
                            <a:gd name="T44" fmla="*/ 11 w 128"/>
                            <a:gd name="T45" fmla="*/ 4 h 121"/>
                            <a:gd name="T46" fmla="*/ 11 w 128"/>
                            <a:gd name="T47" fmla="*/ 0 h 121"/>
                            <a:gd name="T48" fmla="*/ 8 w 128"/>
                            <a:gd name="T49" fmla="*/ 5 h 121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28" h="121">
                              <a:moveTo>
                                <a:pt x="64" y="33"/>
                              </a:moveTo>
                              <a:lnTo>
                                <a:pt x="49" y="12"/>
                              </a:lnTo>
                              <a:lnTo>
                                <a:pt x="44" y="35"/>
                              </a:lnTo>
                              <a:lnTo>
                                <a:pt x="2" y="12"/>
                              </a:lnTo>
                              <a:lnTo>
                                <a:pt x="28" y="42"/>
                              </a:lnTo>
                              <a:lnTo>
                                <a:pt x="0" y="49"/>
                              </a:lnTo>
                              <a:lnTo>
                                <a:pt x="23" y="66"/>
                              </a:lnTo>
                              <a:lnTo>
                                <a:pt x="0" y="82"/>
                              </a:lnTo>
                              <a:lnTo>
                                <a:pt x="33" y="78"/>
                              </a:lnTo>
                              <a:lnTo>
                                <a:pt x="28" y="99"/>
                              </a:lnTo>
                              <a:lnTo>
                                <a:pt x="45" y="87"/>
                              </a:lnTo>
                              <a:lnTo>
                                <a:pt x="51" y="121"/>
                              </a:lnTo>
                              <a:lnTo>
                                <a:pt x="63" y="83"/>
                              </a:lnTo>
                              <a:lnTo>
                                <a:pt x="78" y="111"/>
                              </a:lnTo>
                              <a:lnTo>
                                <a:pt x="83" y="82"/>
                              </a:lnTo>
                              <a:lnTo>
                                <a:pt x="107" y="101"/>
                              </a:lnTo>
                              <a:lnTo>
                                <a:pt x="99" y="71"/>
                              </a:lnTo>
                              <a:lnTo>
                                <a:pt x="128" y="75"/>
                              </a:lnTo>
                              <a:lnTo>
                                <a:pt x="104" y="59"/>
                              </a:lnTo>
                              <a:lnTo>
                                <a:pt x="125" y="45"/>
                              </a:lnTo>
                              <a:lnTo>
                                <a:pt x="99" y="40"/>
                              </a:lnTo>
                              <a:lnTo>
                                <a:pt x="109" y="25"/>
                              </a:lnTo>
                              <a:lnTo>
                                <a:pt x="83" y="30"/>
                              </a:lnTo>
                              <a:lnTo>
                                <a:pt x="87" y="0"/>
                              </a:lnTo>
                              <a:lnTo>
                                <a:pt x="64" y="3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79" name="Freeform 87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20" y="2718"/>
                          <a:ext cx="60" cy="57"/>
                        </a:xfrm>
                        <a:custGeom>
                          <a:avLst/>
                          <a:gdLst>
                            <a:gd name="T0" fmla="*/ 7 w 121"/>
                            <a:gd name="T1" fmla="*/ 4 h 114"/>
                            <a:gd name="T2" fmla="*/ 5 w 121"/>
                            <a:gd name="T3" fmla="*/ 2 h 114"/>
                            <a:gd name="T4" fmla="*/ 5 w 121"/>
                            <a:gd name="T5" fmla="*/ 5 h 114"/>
                            <a:gd name="T6" fmla="*/ 0 w 121"/>
                            <a:gd name="T7" fmla="*/ 2 h 114"/>
                            <a:gd name="T8" fmla="*/ 3 w 121"/>
                            <a:gd name="T9" fmla="*/ 5 h 114"/>
                            <a:gd name="T10" fmla="*/ 0 w 121"/>
                            <a:gd name="T11" fmla="*/ 6 h 114"/>
                            <a:gd name="T12" fmla="*/ 2 w 121"/>
                            <a:gd name="T13" fmla="*/ 8 h 114"/>
                            <a:gd name="T14" fmla="*/ 0 w 121"/>
                            <a:gd name="T15" fmla="*/ 10 h 114"/>
                            <a:gd name="T16" fmla="*/ 3 w 121"/>
                            <a:gd name="T17" fmla="*/ 9 h 114"/>
                            <a:gd name="T18" fmla="*/ 3 w 121"/>
                            <a:gd name="T19" fmla="*/ 12 h 114"/>
                            <a:gd name="T20" fmla="*/ 5 w 121"/>
                            <a:gd name="T21" fmla="*/ 11 h 114"/>
                            <a:gd name="T22" fmla="*/ 5 w 121"/>
                            <a:gd name="T23" fmla="*/ 15 h 114"/>
                            <a:gd name="T24" fmla="*/ 7 w 121"/>
                            <a:gd name="T25" fmla="*/ 10 h 114"/>
                            <a:gd name="T26" fmla="*/ 9 w 121"/>
                            <a:gd name="T27" fmla="*/ 13 h 114"/>
                            <a:gd name="T28" fmla="*/ 9 w 121"/>
                            <a:gd name="T29" fmla="*/ 10 h 114"/>
                            <a:gd name="T30" fmla="*/ 12 w 121"/>
                            <a:gd name="T31" fmla="*/ 12 h 114"/>
                            <a:gd name="T32" fmla="*/ 11 w 121"/>
                            <a:gd name="T33" fmla="*/ 9 h 114"/>
                            <a:gd name="T34" fmla="*/ 15 w 121"/>
                            <a:gd name="T35" fmla="*/ 9 h 114"/>
                            <a:gd name="T36" fmla="*/ 12 w 121"/>
                            <a:gd name="T37" fmla="*/ 7 h 114"/>
                            <a:gd name="T38" fmla="*/ 14 w 121"/>
                            <a:gd name="T39" fmla="*/ 6 h 114"/>
                            <a:gd name="T40" fmla="*/ 11 w 121"/>
                            <a:gd name="T41" fmla="*/ 5 h 114"/>
                            <a:gd name="T42" fmla="*/ 12 w 121"/>
                            <a:gd name="T43" fmla="*/ 3 h 114"/>
                            <a:gd name="T44" fmla="*/ 9 w 121"/>
                            <a:gd name="T45" fmla="*/ 4 h 114"/>
                            <a:gd name="T46" fmla="*/ 10 w 121"/>
                            <a:gd name="T47" fmla="*/ 0 h 114"/>
                            <a:gd name="T48" fmla="*/ 7 w 121"/>
                            <a:gd name="T49" fmla="*/ 4 h 11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21" h="114">
                              <a:moveTo>
                                <a:pt x="60" y="31"/>
                              </a:moveTo>
                              <a:lnTo>
                                <a:pt x="47" y="12"/>
                              </a:lnTo>
                              <a:lnTo>
                                <a:pt x="40" y="33"/>
                              </a:lnTo>
                              <a:lnTo>
                                <a:pt x="2" y="12"/>
                              </a:lnTo>
                              <a:lnTo>
                                <a:pt x="26" y="40"/>
                              </a:lnTo>
                              <a:lnTo>
                                <a:pt x="0" y="45"/>
                              </a:lnTo>
                              <a:lnTo>
                                <a:pt x="21" y="62"/>
                              </a:lnTo>
                              <a:lnTo>
                                <a:pt x="0" y="76"/>
                              </a:lnTo>
                              <a:lnTo>
                                <a:pt x="31" y="72"/>
                              </a:lnTo>
                              <a:lnTo>
                                <a:pt x="26" y="91"/>
                              </a:lnTo>
                              <a:lnTo>
                                <a:pt x="43" y="81"/>
                              </a:lnTo>
                              <a:lnTo>
                                <a:pt x="47" y="114"/>
                              </a:lnTo>
                              <a:lnTo>
                                <a:pt x="59" y="78"/>
                              </a:lnTo>
                              <a:lnTo>
                                <a:pt x="74" y="103"/>
                              </a:lnTo>
                              <a:lnTo>
                                <a:pt x="78" y="76"/>
                              </a:lnTo>
                              <a:lnTo>
                                <a:pt x="100" y="95"/>
                              </a:lnTo>
                              <a:lnTo>
                                <a:pt x="93" y="67"/>
                              </a:lnTo>
                              <a:lnTo>
                                <a:pt x="121" y="69"/>
                              </a:lnTo>
                              <a:lnTo>
                                <a:pt x="98" y="55"/>
                              </a:lnTo>
                              <a:lnTo>
                                <a:pt x="117" y="43"/>
                              </a:lnTo>
                              <a:lnTo>
                                <a:pt x="93" y="38"/>
                              </a:lnTo>
                              <a:lnTo>
                                <a:pt x="102" y="22"/>
                              </a:lnTo>
                              <a:lnTo>
                                <a:pt x="79" y="27"/>
                              </a:lnTo>
                              <a:lnTo>
                                <a:pt x="81" y="0"/>
                              </a:lnTo>
                              <a:lnTo>
                                <a:pt x="60" y="31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80" name="Freeform 87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22" y="2720"/>
                          <a:ext cx="57" cy="53"/>
                        </a:xfrm>
                        <a:custGeom>
                          <a:avLst/>
                          <a:gdLst>
                            <a:gd name="T0" fmla="*/ 8 w 114"/>
                            <a:gd name="T1" fmla="*/ 3 h 107"/>
                            <a:gd name="T2" fmla="*/ 6 w 114"/>
                            <a:gd name="T3" fmla="*/ 1 h 107"/>
                            <a:gd name="T4" fmla="*/ 5 w 114"/>
                            <a:gd name="T5" fmla="*/ 3 h 107"/>
                            <a:gd name="T6" fmla="*/ 1 w 114"/>
                            <a:gd name="T7" fmla="*/ 1 h 107"/>
                            <a:gd name="T8" fmla="*/ 4 w 114"/>
                            <a:gd name="T9" fmla="*/ 4 h 107"/>
                            <a:gd name="T10" fmla="*/ 0 w 114"/>
                            <a:gd name="T11" fmla="*/ 5 h 107"/>
                            <a:gd name="T12" fmla="*/ 3 w 114"/>
                            <a:gd name="T13" fmla="*/ 7 h 107"/>
                            <a:gd name="T14" fmla="*/ 0 w 114"/>
                            <a:gd name="T15" fmla="*/ 9 h 107"/>
                            <a:gd name="T16" fmla="*/ 4 w 114"/>
                            <a:gd name="T17" fmla="*/ 8 h 107"/>
                            <a:gd name="T18" fmla="*/ 4 w 114"/>
                            <a:gd name="T19" fmla="*/ 10 h 107"/>
                            <a:gd name="T20" fmla="*/ 5 w 114"/>
                            <a:gd name="T21" fmla="*/ 9 h 107"/>
                            <a:gd name="T22" fmla="*/ 6 w 114"/>
                            <a:gd name="T23" fmla="*/ 13 h 107"/>
                            <a:gd name="T24" fmla="*/ 7 w 114"/>
                            <a:gd name="T25" fmla="*/ 9 h 107"/>
                            <a:gd name="T26" fmla="*/ 9 w 114"/>
                            <a:gd name="T27" fmla="*/ 12 h 107"/>
                            <a:gd name="T28" fmla="*/ 10 w 114"/>
                            <a:gd name="T29" fmla="*/ 8 h 107"/>
                            <a:gd name="T30" fmla="*/ 12 w 114"/>
                            <a:gd name="T31" fmla="*/ 11 h 107"/>
                            <a:gd name="T32" fmla="*/ 11 w 114"/>
                            <a:gd name="T33" fmla="*/ 8 h 107"/>
                            <a:gd name="T34" fmla="*/ 15 w 114"/>
                            <a:gd name="T35" fmla="*/ 8 h 107"/>
                            <a:gd name="T36" fmla="*/ 12 w 114"/>
                            <a:gd name="T37" fmla="*/ 6 h 107"/>
                            <a:gd name="T38" fmla="*/ 14 w 114"/>
                            <a:gd name="T39" fmla="*/ 5 h 107"/>
                            <a:gd name="T40" fmla="*/ 11 w 114"/>
                            <a:gd name="T41" fmla="*/ 4 h 107"/>
                            <a:gd name="T42" fmla="*/ 13 w 114"/>
                            <a:gd name="T43" fmla="*/ 2 h 107"/>
                            <a:gd name="T44" fmla="*/ 10 w 114"/>
                            <a:gd name="T45" fmla="*/ 3 h 107"/>
                            <a:gd name="T46" fmla="*/ 10 w 114"/>
                            <a:gd name="T47" fmla="*/ 0 h 107"/>
                            <a:gd name="T48" fmla="*/ 8 w 114"/>
                            <a:gd name="T49" fmla="*/ 3 h 10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14" h="107">
                              <a:moveTo>
                                <a:pt x="57" y="30"/>
                              </a:moveTo>
                              <a:lnTo>
                                <a:pt x="44" y="12"/>
                              </a:lnTo>
                              <a:lnTo>
                                <a:pt x="38" y="31"/>
                              </a:lnTo>
                              <a:lnTo>
                                <a:pt x="2" y="12"/>
                              </a:lnTo>
                              <a:lnTo>
                                <a:pt x="25" y="38"/>
                              </a:lnTo>
                              <a:lnTo>
                                <a:pt x="0" y="42"/>
                              </a:lnTo>
                              <a:lnTo>
                                <a:pt x="19" y="57"/>
                              </a:lnTo>
                              <a:lnTo>
                                <a:pt x="0" y="73"/>
                              </a:lnTo>
                              <a:lnTo>
                                <a:pt x="30" y="69"/>
                              </a:lnTo>
                              <a:lnTo>
                                <a:pt x="25" y="87"/>
                              </a:lnTo>
                              <a:lnTo>
                                <a:pt x="40" y="76"/>
                              </a:lnTo>
                              <a:lnTo>
                                <a:pt x="45" y="107"/>
                              </a:lnTo>
                              <a:lnTo>
                                <a:pt x="56" y="73"/>
                              </a:lnTo>
                              <a:lnTo>
                                <a:pt x="69" y="97"/>
                              </a:lnTo>
                              <a:lnTo>
                                <a:pt x="75" y="71"/>
                              </a:lnTo>
                              <a:lnTo>
                                <a:pt x="95" y="88"/>
                              </a:lnTo>
                              <a:lnTo>
                                <a:pt x="88" y="64"/>
                              </a:lnTo>
                              <a:lnTo>
                                <a:pt x="114" y="66"/>
                              </a:lnTo>
                              <a:lnTo>
                                <a:pt x="92" y="52"/>
                              </a:lnTo>
                              <a:lnTo>
                                <a:pt x="111" y="40"/>
                              </a:lnTo>
                              <a:lnTo>
                                <a:pt x="88" y="37"/>
                              </a:lnTo>
                              <a:lnTo>
                                <a:pt x="97" y="23"/>
                              </a:lnTo>
                              <a:lnTo>
                                <a:pt x="75" y="26"/>
                              </a:lnTo>
                              <a:lnTo>
                                <a:pt x="76" y="0"/>
                              </a:lnTo>
                              <a:lnTo>
                                <a:pt x="57" y="3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81" name="Freeform 88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23" y="2721"/>
                          <a:ext cx="54" cy="51"/>
                        </a:xfrm>
                        <a:custGeom>
                          <a:avLst/>
                          <a:gdLst>
                            <a:gd name="T0" fmla="*/ 7 w 107"/>
                            <a:gd name="T1" fmla="*/ 3 h 104"/>
                            <a:gd name="T2" fmla="*/ 6 w 107"/>
                            <a:gd name="T3" fmla="*/ 1 h 104"/>
                            <a:gd name="T4" fmla="*/ 5 w 107"/>
                            <a:gd name="T5" fmla="*/ 3 h 104"/>
                            <a:gd name="T6" fmla="*/ 1 w 107"/>
                            <a:gd name="T7" fmla="*/ 1 h 104"/>
                            <a:gd name="T8" fmla="*/ 3 w 107"/>
                            <a:gd name="T9" fmla="*/ 4 h 104"/>
                            <a:gd name="T10" fmla="*/ 0 w 107"/>
                            <a:gd name="T11" fmla="*/ 5 h 104"/>
                            <a:gd name="T12" fmla="*/ 3 w 107"/>
                            <a:gd name="T13" fmla="*/ 6 h 104"/>
                            <a:gd name="T14" fmla="*/ 0 w 107"/>
                            <a:gd name="T15" fmla="*/ 8 h 104"/>
                            <a:gd name="T16" fmla="*/ 4 w 107"/>
                            <a:gd name="T17" fmla="*/ 8 h 104"/>
                            <a:gd name="T18" fmla="*/ 3 w 107"/>
                            <a:gd name="T19" fmla="*/ 10 h 104"/>
                            <a:gd name="T20" fmla="*/ 5 w 107"/>
                            <a:gd name="T21" fmla="*/ 9 h 104"/>
                            <a:gd name="T22" fmla="*/ 6 w 107"/>
                            <a:gd name="T23" fmla="*/ 12 h 104"/>
                            <a:gd name="T24" fmla="*/ 7 w 107"/>
                            <a:gd name="T25" fmla="*/ 8 h 104"/>
                            <a:gd name="T26" fmla="*/ 9 w 107"/>
                            <a:gd name="T27" fmla="*/ 11 h 104"/>
                            <a:gd name="T28" fmla="*/ 9 w 107"/>
                            <a:gd name="T29" fmla="*/ 8 h 104"/>
                            <a:gd name="T30" fmla="*/ 12 w 107"/>
                            <a:gd name="T31" fmla="*/ 10 h 104"/>
                            <a:gd name="T32" fmla="*/ 11 w 107"/>
                            <a:gd name="T33" fmla="*/ 7 h 104"/>
                            <a:gd name="T34" fmla="*/ 14 w 107"/>
                            <a:gd name="T35" fmla="*/ 7 h 104"/>
                            <a:gd name="T36" fmla="*/ 11 w 107"/>
                            <a:gd name="T37" fmla="*/ 6 h 104"/>
                            <a:gd name="T38" fmla="*/ 13 w 107"/>
                            <a:gd name="T39" fmla="*/ 5 h 104"/>
                            <a:gd name="T40" fmla="*/ 11 w 107"/>
                            <a:gd name="T41" fmla="*/ 4 h 104"/>
                            <a:gd name="T42" fmla="*/ 12 w 107"/>
                            <a:gd name="T43" fmla="*/ 2 h 104"/>
                            <a:gd name="T44" fmla="*/ 9 w 107"/>
                            <a:gd name="T45" fmla="*/ 3 h 104"/>
                            <a:gd name="T46" fmla="*/ 9 w 107"/>
                            <a:gd name="T47" fmla="*/ 0 h 104"/>
                            <a:gd name="T48" fmla="*/ 7 w 107"/>
                            <a:gd name="T49" fmla="*/ 3 h 10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07" h="104">
                              <a:moveTo>
                                <a:pt x="53" y="28"/>
                              </a:moveTo>
                              <a:lnTo>
                                <a:pt x="41" y="10"/>
                              </a:lnTo>
                              <a:lnTo>
                                <a:pt x="36" y="29"/>
                              </a:lnTo>
                              <a:lnTo>
                                <a:pt x="2" y="10"/>
                              </a:lnTo>
                              <a:lnTo>
                                <a:pt x="22" y="36"/>
                              </a:lnTo>
                              <a:lnTo>
                                <a:pt x="0" y="41"/>
                              </a:lnTo>
                              <a:lnTo>
                                <a:pt x="19" y="55"/>
                              </a:lnTo>
                              <a:lnTo>
                                <a:pt x="0" y="69"/>
                              </a:lnTo>
                              <a:lnTo>
                                <a:pt x="27" y="66"/>
                              </a:lnTo>
                              <a:lnTo>
                                <a:pt x="22" y="85"/>
                              </a:lnTo>
                              <a:lnTo>
                                <a:pt x="38" y="74"/>
                              </a:lnTo>
                              <a:lnTo>
                                <a:pt x="41" y="104"/>
                              </a:lnTo>
                              <a:lnTo>
                                <a:pt x="52" y="71"/>
                              </a:lnTo>
                              <a:lnTo>
                                <a:pt x="65" y="93"/>
                              </a:lnTo>
                              <a:lnTo>
                                <a:pt x="69" y="69"/>
                              </a:lnTo>
                              <a:lnTo>
                                <a:pt x="90" y="86"/>
                              </a:lnTo>
                              <a:lnTo>
                                <a:pt x="83" y="62"/>
                              </a:lnTo>
                              <a:lnTo>
                                <a:pt x="107" y="64"/>
                              </a:lnTo>
                              <a:lnTo>
                                <a:pt x="86" y="50"/>
                              </a:lnTo>
                              <a:lnTo>
                                <a:pt x="103" y="40"/>
                              </a:lnTo>
                              <a:lnTo>
                                <a:pt x="83" y="35"/>
                              </a:lnTo>
                              <a:lnTo>
                                <a:pt x="90" y="21"/>
                              </a:lnTo>
                              <a:lnTo>
                                <a:pt x="69" y="26"/>
                              </a:lnTo>
                              <a:lnTo>
                                <a:pt x="72" y="0"/>
                              </a:lnTo>
                              <a:lnTo>
                                <a:pt x="53" y="28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82" name="Freeform 88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25" y="2722"/>
                          <a:ext cx="50" cy="49"/>
                        </a:xfrm>
                        <a:custGeom>
                          <a:avLst/>
                          <a:gdLst>
                            <a:gd name="T0" fmla="*/ 7 w 100"/>
                            <a:gd name="T1" fmla="*/ 4 h 97"/>
                            <a:gd name="T2" fmla="*/ 5 w 100"/>
                            <a:gd name="T3" fmla="*/ 2 h 97"/>
                            <a:gd name="T4" fmla="*/ 5 w 100"/>
                            <a:gd name="T5" fmla="*/ 4 h 97"/>
                            <a:gd name="T6" fmla="*/ 1 w 100"/>
                            <a:gd name="T7" fmla="*/ 2 h 97"/>
                            <a:gd name="T8" fmla="*/ 3 w 100"/>
                            <a:gd name="T9" fmla="*/ 5 h 97"/>
                            <a:gd name="T10" fmla="*/ 0 w 100"/>
                            <a:gd name="T11" fmla="*/ 5 h 97"/>
                            <a:gd name="T12" fmla="*/ 3 w 100"/>
                            <a:gd name="T13" fmla="*/ 7 h 97"/>
                            <a:gd name="T14" fmla="*/ 0 w 100"/>
                            <a:gd name="T15" fmla="*/ 9 h 97"/>
                            <a:gd name="T16" fmla="*/ 4 w 100"/>
                            <a:gd name="T17" fmla="*/ 8 h 97"/>
                            <a:gd name="T18" fmla="*/ 3 w 100"/>
                            <a:gd name="T19" fmla="*/ 10 h 97"/>
                            <a:gd name="T20" fmla="*/ 5 w 100"/>
                            <a:gd name="T21" fmla="*/ 9 h 97"/>
                            <a:gd name="T22" fmla="*/ 5 w 100"/>
                            <a:gd name="T23" fmla="*/ 13 h 97"/>
                            <a:gd name="T24" fmla="*/ 7 w 100"/>
                            <a:gd name="T25" fmla="*/ 9 h 97"/>
                            <a:gd name="T26" fmla="*/ 8 w 100"/>
                            <a:gd name="T27" fmla="*/ 12 h 97"/>
                            <a:gd name="T28" fmla="*/ 8 w 100"/>
                            <a:gd name="T29" fmla="*/ 8 h 97"/>
                            <a:gd name="T30" fmla="*/ 11 w 100"/>
                            <a:gd name="T31" fmla="*/ 10 h 97"/>
                            <a:gd name="T32" fmla="*/ 10 w 100"/>
                            <a:gd name="T33" fmla="*/ 8 h 97"/>
                            <a:gd name="T34" fmla="*/ 13 w 100"/>
                            <a:gd name="T35" fmla="*/ 8 h 97"/>
                            <a:gd name="T36" fmla="*/ 11 w 100"/>
                            <a:gd name="T37" fmla="*/ 6 h 97"/>
                            <a:gd name="T38" fmla="*/ 13 w 100"/>
                            <a:gd name="T39" fmla="*/ 5 h 97"/>
                            <a:gd name="T40" fmla="*/ 10 w 100"/>
                            <a:gd name="T41" fmla="*/ 5 h 97"/>
                            <a:gd name="T42" fmla="*/ 11 w 100"/>
                            <a:gd name="T43" fmla="*/ 3 h 97"/>
                            <a:gd name="T44" fmla="*/ 9 w 100"/>
                            <a:gd name="T45" fmla="*/ 4 h 97"/>
                            <a:gd name="T46" fmla="*/ 9 w 100"/>
                            <a:gd name="T47" fmla="*/ 0 h 97"/>
                            <a:gd name="T48" fmla="*/ 7 w 100"/>
                            <a:gd name="T49" fmla="*/ 4 h 9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00" h="97">
                              <a:moveTo>
                                <a:pt x="50" y="26"/>
                              </a:moveTo>
                              <a:lnTo>
                                <a:pt x="38" y="11"/>
                              </a:lnTo>
                              <a:lnTo>
                                <a:pt x="33" y="28"/>
                              </a:lnTo>
                              <a:lnTo>
                                <a:pt x="2" y="11"/>
                              </a:lnTo>
                              <a:lnTo>
                                <a:pt x="21" y="35"/>
                              </a:lnTo>
                              <a:lnTo>
                                <a:pt x="0" y="38"/>
                              </a:lnTo>
                              <a:lnTo>
                                <a:pt x="18" y="52"/>
                              </a:lnTo>
                              <a:lnTo>
                                <a:pt x="0" y="66"/>
                              </a:lnTo>
                              <a:lnTo>
                                <a:pt x="26" y="63"/>
                              </a:lnTo>
                              <a:lnTo>
                                <a:pt x="23" y="78"/>
                              </a:lnTo>
                              <a:lnTo>
                                <a:pt x="37" y="70"/>
                              </a:lnTo>
                              <a:lnTo>
                                <a:pt x="40" y="97"/>
                              </a:lnTo>
                              <a:lnTo>
                                <a:pt x="49" y="66"/>
                              </a:lnTo>
                              <a:lnTo>
                                <a:pt x="61" y="89"/>
                              </a:lnTo>
                              <a:lnTo>
                                <a:pt x="64" y="64"/>
                              </a:lnTo>
                              <a:lnTo>
                                <a:pt x="83" y="80"/>
                              </a:lnTo>
                              <a:lnTo>
                                <a:pt x="78" y="57"/>
                              </a:lnTo>
                              <a:lnTo>
                                <a:pt x="100" y="59"/>
                              </a:lnTo>
                              <a:lnTo>
                                <a:pt x="81" y="47"/>
                              </a:lnTo>
                              <a:lnTo>
                                <a:pt x="97" y="37"/>
                              </a:lnTo>
                              <a:lnTo>
                                <a:pt x="78" y="33"/>
                              </a:lnTo>
                              <a:lnTo>
                                <a:pt x="85" y="19"/>
                              </a:lnTo>
                              <a:lnTo>
                                <a:pt x="66" y="25"/>
                              </a:lnTo>
                              <a:lnTo>
                                <a:pt x="68" y="0"/>
                              </a:lnTo>
                              <a:lnTo>
                                <a:pt x="50" y="26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83" name="Freeform 88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27" y="2724"/>
                          <a:ext cx="46" cy="45"/>
                        </a:xfrm>
                        <a:custGeom>
                          <a:avLst/>
                          <a:gdLst>
                            <a:gd name="T0" fmla="*/ 5 w 93"/>
                            <a:gd name="T1" fmla="*/ 3 h 90"/>
                            <a:gd name="T2" fmla="*/ 4 w 93"/>
                            <a:gd name="T3" fmla="*/ 2 h 90"/>
                            <a:gd name="T4" fmla="*/ 3 w 93"/>
                            <a:gd name="T5" fmla="*/ 4 h 90"/>
                            <a:gd name="T6" fmla="*/ 0 w 93"/>
                            <a:gd name="T7" fmla="*/ 2 h 90"/>
                            <a:gd name="T8" fmla="*/ 2 w 93"/>
                            <a:gd name="T9" fmla="*/ 4 h 90"/>
                            <a:gd name="T10" fmla="*/ 0 w 93"/>
                            <a:gd name="T11" fmla="*/ 5 h 90"/>
                            <a:gd name="T12" fmla="*/ 1 w 93"/>
                            <a:gd name="T13" fmla="*/ 6 h 90"/>
                            <a:gd name="T14" fmla="*/ 0 w 93"/>
                            <a:gd name="T15" fmla="*/ 8 h 90"/>
                            <a:gd name="T16" fmla="*/ 3 w 93"/>
                            <a:gd name="T17" fmla="*/ 8 h 90"/>
                            <a:gd name="T18" fmla="*/ 2 w 93"/>
                            <a:gd name="T19" fmla="*/ 9 h 90"/>
                            <a:gd name="T20" fmla="*/ 4 w 93"/>
                            <a:gd name="T21" fmla="*/ 8 h 90"/>
                            <a:gd name="T22" fmla="*/ 4 w 93"/>
                            <a:gd name="T23" fmla="*/ 12 h 90"/>
                            <a:gd name="T24" fmla="*/ 5 w 93"/>
                            <a:gd name="T25" fmla="*/ 8 h 90"/>
                            <a:gd name="T26" fmla="*/ 7 w 93"/>
                            <a:gd name="T27" fmla="*/ 11 h 90"/>
                            <a:gd name="T28" fmla="*/ 7 w 93"/>
                            <a:gd name="T29" fmla="*/ 8 h 90"/>
                            <a:gd name="T30" fmla="*/ 9 w 93"/>
                            <a:gd name="T31" fmla="*/ 10 h 90"/>
                            <a:gd name="T32" fmla="*/ 9 w 93"/>
                            <a:gd name="T33" fmla="*/ 7 h 90"/>
                            <a:gd name="T34" fmla="*/ 11 w 93"/>
                            <a:gd name="T35" fmla="*/ 7 h 90"/>
                            <a:gd name="T36" fmla="*/ 9 w 93"/>
                            <a:gd name="T37" fmla="*/ 6 h 90"/>
                            <a:gd name="T38" fmla="*/ 11 w 93"/>
                            <a:gd name="T39" fmla="*/ 5 h 90"/>
                            <a:gd name="T40" fmla="*/ 9 w 93"/>
                            <a:gd name="T41" fmla="*/ 4 h 90"/>
                            <a:gd name="T42" fmla="*/ 9 w 93"/>
                            <a:gd name="T43" fmla="*/ 3 h 90"/>
                            <a:gd name="T44" fmla="*/ 7 w 93"/>
                            <a:gd name="T45" fmla="*/ 3 h 90"/>
                            <a:gd name="T46" fmla="*/ 7 w 93"/>
                            <a:gd name="T47" fmla="*/ 0 h 90"/>
                            <a:gd name="T48" fmla="*/ 5 w 93"/>
                            <a:gd name="T49" fmla="*/ 3 h 9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93" h="90">
                              <a:moveTo>
                                <a:pt x="46" y="24"/>
                              </a:moveTo>
                              <a:lnTo>
                                <a:pt x="36" y="9"/>
                              </a:lnTo>
                              <a:lnTo>
                                <a:pt x="31" y="26"/>
                              </a:lnTo>
                              <a:lnTo>
                                <a:pt x="1" y="9"/>
                              </a:lnTo>
                              <a:lnTo>
                                <a:pt x="19" y="31"/>
                              </a:lnTo>
                              <a:lnTo>
                                <a:pt x="0" y="36"/>
                              </a:lnTo>
                              <a:lnTo>
                                <a:pt x="15" y="48"/>
                              </a:lnTo>
                              <a:lnTo>
                                <a:pt x="0" y="60"/>
                              </a:lnTo>
                              <a:lnTo>
                                <a:pt x="24" y="57"/>
                              </a:lnTo>
                              <a:lnTo>
                                <a:pt x="20" y="72"/>
                              </a:lnTo>
                              <a:lnTo>
                                <a:pt x="33" y="64"/>
                              </a:lnTo>
                              <a:lnTo>
                                <a:pt x="36" y="90"/>
                              </a:lnTo>
                              <a:lnTo>
                                <a:pt x="45" y="62"/>
                              </a:lnTo>
                              <a:lnTo>
                                <a:pt x="57" y="81"/>
                              </a:lnTo>
                              <a:lnTo>
                                <a:pt x="60" y="60"/>
                              </a:lnTo>
                              <a:lnTo>
                                <a:pt x="77" y="74"/>
                              </a:lnTo>
                              <a:lnTo>
                                <a:pt x="72" y="53"/>
                              </a:lnTo>
                              <a:lnTo>
                                <a:pt x="93" y="55"/>
                              </a:lnTo>
                              <a:lnTo>
                                <a:pt x="76" y="43"/>
                              </a:lnTo>
                              <a:lnTo>
                                <a:pt x="89" y="34"/>
                              </a:lnTo>
                              <a:lnTo>
                                <a:pt x="72" y="29"/>
                              </a:lnTo>
                              <a:lnTo>
                                <a:pt x="79" y="19"/>
                              </a:lnTo>
                              <a:lnTo>
                                <a:pt x="60" y="22"/>
                              </a:lnTo>
                              <a:lnTo>
                                <a:pt x="62" y="0"/>
                              </a:lnTo>
                              <a:lnTo>
                                <a:pt x="46" y="2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84" name="Freeform 88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29" y="2726"/>
                          <a:ext cx="43" cy="41"/>
                        </a:xfrm>
                        <a:custGeom>
                          <a:avLst/>
                          <a:gdLst>
                            <a:gd name="T0" fmla="*/ 6 w 86"/>
                            <a:gd name="T1" fmla="*/ 2 h 83"/>
                            <a:gd name="T2" fmla="*/ 5 w 86"/>
                            <a:gd name="T3" fmla="*/ 1 h 83"/>
                            <a:gd name="T4" fmla="*/ 4 w 86"/>
                            <a:gd name="T5" fmla="*/ 3 h 83"/>
                            <a:gd name="T6" fmla="*/ 1 w 86"/>
                            <a:gd name="T7" fmla="*/ 1 h 83"/>
                            <a:gd name="T8" fmla="*/ 3 w 86"/>
                            <a:gd name="T9" fmla="*/ 3 h 83"/>
                            <a:gd name="T10" fmla="*/ 0 w 86"/>
                            <a:gd name="T11" fmla="*/ 4 h 83"/>
                            <a:gd name="T12" fmla="*/ 2 w 86"/>
                            <a:gd name="T13" fmla="*/ 5 h 83"/>
                            <a:gd name="T14" fmla="*/ 0 w 86"/>
                            <a:gd name="T15" fmla="*/ 7 h 83"/>
                            <a:gd name="T16" fmla="*/ 3 w 86"/>
                            <a:gd name="T17" fmla="*/ 6 h 83"/>
                            <a:gd name="T18" fmla="*/ 3 w 86"/>
                            <a:gd name="T19" fmla="*/ 8 h 83"/>
                            <a:gd name="T20" fmla="*/ 4 w 86"/>
                            <a:gd name="T21" fmla="*/ 7 h 83"/>
                            <a:gd name="T22" fmla="*/ 5 w 86"/>
                            <a:gd name="T23" fmla="*/ 10 h 83"/>
                            <a:gd name="T24" fmla="*/ 6 w 86"/>
                            <a:gd name="T25" fmla="*/ 7 h 83"/>
                            <a:gd name="T26" fmla="*/ 7 w 86"/>
                            <a:gd name="T27" fmla="*/ 9 h 83"/>
                            <a:gd name="T28" fmla="*/ 7 w 86"/>
                            <a:gd name="T29" fmla="*/ 7 h 83"/>
                            <a:gd name="T30" fmla="*/ 10 w 86"/>
                            <a:gd name="T31" fmla="*/ 8 h 83"/>
                            <a:gd name="T32" fmla="*/ 9 w 86"/>
                            <a:gd name="T33" fmla="*/ 6 h 83"/>
                            <a:gd name="T34" fmla="*/ 11 w 86"/>
                            <a:gd name="T35" fmla="*/ 6 h 83"/>
                            <a:gd name="T36" fmla="*/ 9 w 86"/>
                            <a:gd name="T37" fmla="*/ 5 h 83"/>
                            <a:gd name="T38" fmla="*/ 11 w 86"/>
                            <a:gd name="T39" fmla="*/ 3 h 83"/>
                            <a:gd name="T40" fmla="*/ 9 w 86"/>
                            <a:gd name="T41" fmla="*/ 3 h 83"/>
                            <a:gd name="T42" fmla="*/ 10 w 86"/>
                            <a:gd name="T43" fmla="*/ 2 h 83"/>
                            <a:gd name="T44" fmla="*/ 8 w 86"/>
                            <a:gd name="T45" fmla="*/ 2 h 83"/>
                            <a:gd name="T46" fmla="*/ 8 w 86"/>
                            <a:gd name="T47" fmla="*/ 0 h 83"/>
                            <a:gd name="T48" fmla="*/ 6 w 86"/>
                            <a:gd name="T49" fmla="*/ 2 h 83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86" h="83">
                              <a:moveTo>
                                <a:pt x="43" y="23"/>
                              </a:moveTo>
                              <a:lnTo>
                                <a:pt x="33" y="9"/>
                              </a:lnTo>
                              <a:lnTo>
                                <a:pt x="30" y="25"/>
                              </a:lnTo>
                              <a:lnTo>
                                <a:pt x="2" y="9"/>
                              </a:lnTo>
                              <a:lnTo>
                                <a:pt x="19" y="30"/>
                              </a:lnTo>
                              <a:lnTo>
                                <a:pt x="0" y="33"/>
                              </a:lnTo>
                              <a:lnTo>
                                <a:pt x="16" y="45"/>
                              </a:lnTo>
                              <a:lnTo>
                                <a:pt x="0" y="56"/>
                              </a:lnTo>
                              <a:lnTo>
                                <a:pt x="23" y="54"/>
                              </a:lnTo>
                              <a:lnTo>
                                <a:pt x="19" y="68"/>
                              </a:lnTo>
                              <a:lnTo>
                                <a:pt x="31" y="59"/>
                              </a:lnTo>
                              <a:lnTo>
                                <a:pt x="35" y="83"/>
                              </a:lnTo>
                              <a:lnTo>
                                <a:pt x="42" y="57"/>
                              </a:lnTo>
                              <a:lnTo>
                                <a:pt x="52" y="76"/>
                              </a:lnTo>
                              <a:lnTo>
                                <a:pt x="55" y="56"/>
                              </a:lnTo>
                              <a:lnTo>
                                <a:pt x="73" y="69"/>
                              </a:lnTo>
                              <a:lnTo>
                                <a:pt x="67" y="49"/>
                              </a:lnTo>
                              <a:lnTo>
                                <a:pt x="86" y="50"/>
                              </a:lnTo>
                              <a:lnTo>
                                <a:pt x="69" y="40"/>
                              </a:lnTo>
                              <a:lnTo>
                                <a:pt x="83" y="31"/>
                              </a:lnTo>
                              <a:lnTo>
                                <a:pt x="67" y="28"/>
                              </a:lnTo>
                              <a:lnTo>
                                <a:pt x="73" y="18"/>
                              </a:lnTo>
                              <a:lnTo>
                                <a:pt x="57" y="21"/>
                              </a:lnTo>
                              <a:lnTo>
                                <a:pt x="59" y="0"/>
                              </a:lnTo>
                              <a:lnTo>
                                <a:pt x="43" y="2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85" name="Freeform 88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30" y="2727"/>
                          <a:ext cx="40" cy="38"/>
                        </a:xfrm>
                        <a:custGeom>
                          <a:avLst/>
                          <a:gdLst>
                            <a:gd name="T0" fmla="*/ 5 w 79"/>
                            <a:gd name="T1" fmla="*/ 3 h 76"/>
                            <a:gd name="T2" fmla="*/ 4 w 79"/>
                            <a:gd name="T3" fmla="*/ 1 h 76"/>
                            <a:gd name="T4" fmla="*/ 4 w 79"/>
                            <a:gd name="T5" fmla="*/ 3 h 76"/>
                            <a:gd name="T6" fmla="*/ 1 w 79"/>
                            <a:gd name="T7" fmla="*/ 1 h 76"/>
                            <a:gd name="T8" fmla="*/ 3 w 79"/>
                            <a:gd name="T9" fmla="*/ 4 h 76"/>
                            <a:gd name="T10" fmla="*/ 0 w 79"/>
                            <a:gd name="T11" fmla="*/ 4 h 76"/>
                            <a:gd name="T12" fmla="*/ 2 w 79"/>
                            <a:gd name="T13" fmla="*/ 6 h 76"/>
                            <a:gd name="T14" fmla="*/ 0 w 79"/>
                            <a:gd name="T15" fmla="*/ 7 h 76"/>
                            <a:gd name="T16" fmla="*/ 3 w 79"/>
                            <a:gd name="T17" fmla="*/ 6 h 76"/>
                            <a:gd name="T18" fmla="*/ 3 w 79"/>
                            <a:gd name="T19" fmla="*/ 8 h 76"/>
                            <a:gd name="T20" fmla="*/ 4 w 79"/>
                            <a:gd name="T21" fmla="*/ 7 h 76"/>
                            <a:gd name="T22" fmla="*/ 4 w 79"/>
                            <a:gd name="T23" fmla="*/ 10 h 76"/>
                            <a:gd name="T24" fmla="*/ 5 w 79"/>
                            <a:gd name="T25" fmla="*/ 7 h 76"/>
                            <a:gd name="T26" fmla="*/ 6 w 79"/>
                            <a:gd name="T27" fmla="*/ 9 h 76"/>
                            <a:gd name="T28" fmla="*/ 7 w 79"/>
                            <a:gd name="T29" fmla="*/ 7 h 76"/>
                            <a:gd name="T30" fmla="*/ 9 w 79"/>
                            <a:gd name="T31" fmla="*/ 8 h 76"/>
                            <a:gd name="T32" fmla="*/ 8 w 79"/>
                            <a:gd name="T33" fmla="*/ 6 h 76"/>
                            <a:gd name="T34" fmla="*/ 10 w 79"/>
                            <a:gd name="T35" fmla="*/ 6 h 76"/>
                            <a:gd name="T36" fmla="*/ 8 w 79"/>
                            <a:gd name="T37" fmla="*/ 5 h 76"/>
                            <a:gd name="T38" fmla="*/ 10 w 79"/>
                            <a:gd name="T39" fmla="*/ 4 h 76"/>
                            <a:gd name="T40" fmla="*/ 8 w 79"/>
                            <a:gd name="T41" fmla="*/ 4 h 76"/>
                            <a:gd name="T42" fmla="*/ 9 w 79"/>
                            <a:gd name="T43" fmla="*/ 2 h 76"/>
                            <a:gd name="T44" fmla="*/ 7 w 79"/>
                            <a:gd name="T45" fmla="*/ 3 h 76"/>
                            <a:gd name="T46" fmla="*/ 7 w 79"/>
                            <a:gd name="T47" fmla="*/ 0 h 76"/>
                            <a:gd name="T48" fmla="*/ 5 w 79"/>
                            <a:gd name="T49" fmla="*/ 3 h 7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79" h="76">
                              <a:moveTo>
                                <a:pt x="39" y="21"/>
                              </a:moveTo>
                              <a:lnTo>
                                <a:pt x="31" y="8"/>
                              </a:lnTo>
                              <a:lnTo>
                                <a:pt x="26" y="22"/>
                              </a:lnTo>
                              <a:lnTo>
                                <a:pt x="1" y="8"/>
                              </a:lnTo>
                              <a:lnTo>
                                <a:pt x="17" y="26"/>
                              </a:lnTo>
                              <a:lnTo>
                                <a:pt x="0" y="29"/>
                              </a:lnTo>
                              <a:lnTo>
                                <a:pt x="13" y="41"/>
                              </a:lnTo>
                              <a:lnTo>
                                <a:pt x="0" y="52"/>
                              </a:lnTo>
                              <a:lnTo>
                                <a:pt x="20" y="48"/>
                              </a:lnTo>
                              <a:lnTo>
                                <a:pt x="17" y="62"/>
                              </a:lnTo>
                              <a:lnTo>
                                <a:pt x="27" y="55"/>
                              </a:lnTo>
                              <a:lnTo>
                                <a:pt x="31" y="76"/>
                              </a:lnTo>
                              <a:lnTo>
                                <a:pt x="38" y="52"/>
                              </a:lnTo>
                              <a:lnTo>
                                <a:pt x="48" y="69"/>
                              </a:lnTo>
                              <a:lnTo>
                                <a:pt x="51" y="50"/>
                              </a:lnTo>
                              <a:lnTo>
                                <a:pt x="65" y="62"/>
                              </a:lnTo>
                              <a:lnTo>
                                <a:pt x="62" y="45"/>
                              </a:lnTo>
                              <a:lnTo>
                                <a:pt x="79" y="46"/>
                              </a:lnTo>
                              <a:lnTo>
                                <a:pt x="63" y="36"/>
                              </a:lnTo>
                              <a:lnTo>
                                <a:pt x="77" y="29"/>
                              </a:lnTo>
                              <a:lnTo>
                                <a:pt x="60" y="26"/>
                              </a:lnTo>
                              <a:lnTo>
                                <a:pt x="67" y="15"/>
                              </a:lnTo>
                              <a:lnTo>
                                <a:pt x="51" y="19"/>
                              </a:lnTo>
                              <a:lnTo>
                                <a:pt x="53" y="0"/>
                              </a:lnTo>
                              <a:lnTo>
                                <a:pt x="39" y="21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86" name="Freeform 88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32" y="2729"/>
                          <a:ext cx="36" cy="35"/>
                        </a:xfrm>
                        <a:custGeom>
                          <a:avLst/>
                          <a:gdLst>
                            <a:gd name="T0" fmla="*/ 4 w 73"/>
                            <a:gd name="T1" fmla="*/ 3 h 69"/>
                            <a:gd name="T2" fmla="*/ 3 w 73"/>
                            <a:gd name="T3" fmla="*/ 1 h 69"/>
                            <a:gd name="T4" fmla="*/ 3 w 73"/>
                            <a:gd name="T5" fmla="*/ 3 h 69"/>
                            <a:gd name="T6" fmla="*/ 0 w 73"/>
                            <a:gd name="T7" fmla="*/ 1 h 69"/>
                            <a:gd name="T8" fmla="*/ 2 w 73"/>
                            <a:gd name="T9" fmla="*/ 3 h 69"/>
                            <a:gd name="T10" fmla="*/ 0 w 73"/>
                            <a:gd name="T11" fmla="*/ 4 h 69"/>
                            <a:gd name="T12" fmla="*/ 1 w 73"/>
                            <a:gd name="T13" fmla="*/ 5 h 69"/>
                            <a:gd name="T14" fmla="*/ 0 w 73"/>
                            <a:gd name="T15" fmla="*/ 6 h 69"/>
                            <a:gd name="T16" fmla="*/ 2 w 73"/>
                            <a:gd name="T17" fmla="*/ 6 h 69"/>
                            <a:gd name="T18" fmla="*/ 2 w 73"/>
                            <a:gd name="T19" fmla="*/ 7 h 69"/>
                            <a:gd name="T20" fmla="*/ 3 w 73"/>
                            <a:gd name="T21" fmla="*/ 7 h 69"/>
                            <a:gd name="T22" fmla="*/ 3 w 73"/>
                            <a:gd name="T23" fmla="*/ 9 h 69"/>
                            <a:gd name="T24" fmla="*/ 4 w 73"/>
                            <a:gd name="T25" fmla="*/ 6 h 69"/>
                            <a:gd name="T26" fmla="*/ 5 w 73"/>
                            <a:gd name="T27" fmla="*/ 8 h 69"/>
                            <a:gd name="T28" fmla="*/ 5 w 73"/>
                            <a:gd name="T29" fmla="*/ 6 h 69"/>
                            <a:gd name="T30" fmla="*/ 7 w 73"/>
                            <a:gd name="T31" fmla="*/ 8 h 69"/>
                            <a:gd name="T32" fmla="*/ 7 w 73"/>
                            <a:gd name="T33" fmla="*/ 6 h 69"/>
                            <a:gd name="T34" fmla="*/ 9 w 73"/>
                            <a:gd name="T35" fmla="*/ 6 h 69"/>
                            <a:gd name="T36" fmla="*/ 7 w 73"/>
                            <a:gd name="T37" fmla="*/ 5 h 69"/>
                            <a:gd name="T38" fmla="*/ 8 w 73"/>
                            <a:gd name="T39" fmla="*/ 4 h 69"/>
                            <a:gd name="T40" fmla="*/ 6 w 73"/>
                            <a:gd name="T41" fmla="*/ 3 h 69"/>
                            <a:gd name="T42" fmla="*/ 7 w 73"/>
                            <a:gd name="T43" fmla="*/ 2 h 69"/>
                            <a:gd name="T44" fmla="*/ 5 w 73"/>
                            <a:gd name="T45" fmla="*/ 3 h 69"/>
                            <a:gd name="T46" fmla="*/ 6 w 73"/>
                            <a:gd name="T47" fmla="*/ 0 h 69"/>
                            <a:gd name="T48" fmla="*/ 4 w 73"/>
                            <a:gd name="T49" fmla="*/ 3 h 69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73" h="69">
                              <a:moveTo>
                                <a:pt x="36" y="19"/>
                              </a:moveTo>
                              <a:lnTo>
                                <a:pt x="28" y="7"/>
                              </a:lnTo>
                              <a:lnTo>
                                <a:pt x="24" y="21"/>
                              </a:lnTo>
                              <a:lnTo>
                                <a:pt x="2" y="7"/>
                              </a:lnTo>
                              <a:lnTo>
                                <a:pt x="16" y="24"/>
                              </a:lnTo>
                              <a:lnTo>
                                <a:pt x="0" y="28"/>
                              </a:lnTo>
                              <a:lnTo>
                                <a:pt x="12" y="38"/>
                              </a:lnTo>
                              <a:lnTo>
                                <a:pt x="0" y="47"/>
                              </a:lnTo>
                              <a:lnTo>
                                <a:pt x="19" y="45"/>
                              </a:lnTo>
                              <a:lnTo>
                                <a:pt x="16" y="56"/>
                              </a:lnTo>
                              <a:lnTo>
                                <a:pt x="26" y="50"/>
                              </a:lnTo>
                              <a:lnTo>
                                <a:pt x="28" y="69"/>
                              </a:lnTo>
                              <a:lnTo>
                                <a:pt x="35" y="47"/>
                              </a:lnTo>
                              <a:lnTo>
                                <a:pt x="45" y="62"/>
                              </a:lnTo>
                              <a:lnTo>
                                <a:pt x="47" y="47"/>
                              </a:lnTo>
                              <a:lnTo>
                                <a:pt x="60" y="57"/>
                              </a:lnTo>
                              <a:lnTo>
                                <a:pt x="57" y="42"/>
                              </a:lnTo>
                              <a:lnTo>
                                <a:pt x="73" y="42"/>
                              </a:lnTo>
                              <a:lnTo>
                                <a:pt x="59" y="33"/>
                              </a:lnTo>
                              <a:lnTo>
                                <a:pt x="71" y="26"/>
                              </a:lnTo>
                              <a:lnTo>
                                <a:pt x="55" y="23"/>
                              </a:lnTo>
                              <a:lnTo>
                                <a:pt x="60" y="14"/>
                              </a:lnTo>
                              <a:lnTo>
                                <a:pt x="47" y="18"/>
                              </a:lnTo>
                              <a:lnTo>
                                <a:pt x="48" y="0"/>
                              </a:lnTo>
                              <a:lnTo>
                                <a:pt x="36" y="1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87" name="Freeform 88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34" y="2731"/>
                          <a:ext cx="33" cy="31"/>
                        </a:xfrm>
                        <a:custGeom>
                          <a:avLst/>
                          <a:gdLst>
                            <a:gd name="T0" fmla="*/ 4 w 65"/>
                            <a:gd name="T1" fmla="*/ 3 h 62"/>
                            <a:gd name="T2" fmla="*/ 4 w 65"/>
                            <a:gd name="T3" fmla="*/ 1 h 62"/>
                            <a:gd name="T4" fmla="*/ 3 w 65"/>
                            <a:gd name="T5" fmla="*/ 3 h 62"/>
                            <a:gd name="T6" fmla="*/ 1 w 65"/>
                            <a:gd name="T7" fmla="*/ 1 h 62"/>
                            <a:gd name="T8" fmla="*/ 2 w 65"/>
                            <a:gd name="T9" fmla="*/ 3 h 62"/>
                            <a:gd name="T10" fmla="*/ 0 w 65"/>
                            <a:gd name="T11" fmla="*/ 3 h 62"/>
                            <a:gd name="T12" fmla="*/ 2 w 65"/>
                            <a:gd name="T13" fmla="*/ 5 h 62"/>
                            <a:gd name="T14" fmla="*/ 0 w 65"/>
                            <a:gd name="T15" fmla="*/ 6 h 62"/>
                            <a:gd name="T16" fmla="*/ 3 w 65"/>
                            <a:gd name="T17" fmla="*/ 5 h 62"/>
                            <a:gd name="T18" fmla="*/ 2 w 65"/>
                            <a:gd name="T19" fmla="*/ 7 h 62"/>
                            <a:gd name="T20" fmla="*/ 3 w 65"/>
                            <a:gd name="T21" fmla="*/ 6 h 62"/>
                            <a:gd name="T22" fmla="*/ 4 w 65"/>
                            <a:gd name="T23" fmla="*/ 8 h 62"/>
                            <a:gd name="T24" fmla="*/ 4 w 65"/>
                            <a:gd name="T25" fmla="*/ 6 h 62"/>
                            <a:gd name="T26" fmla="*/ 5 w 65"/>
                            <a:gd name="T27" fmla="*/ 8 h 62"/>
                            <a:gd name="T28" fmla="*/ 6 w 65"/>
                            <a:gd name="T29" fmla="*/ 6 h 62"/>
                            <a:gd name="T30" fmla="*/ 7 w 65"/>
                            <a:gd name="T31" fmla="*/ 7 h 62"/>
                            <a:gd name="T32" fmla="*/ 7 w 65"/>
                            <a:gd name="T33" fmla="*/ 5 h 62"/>
                            <a:gd name="T34" fmla="*/ 9 w 65"/>
                            <a:gd name="T35" fmla="*/ 5 h 62"/>
                            <a:gd name="T36" fmla="*/ 7 w 65"/>
                            <a:gd name="T37" fmla="*/ 4 h 62"/>
                            <a:gd name="T38" fmla="*/ 8 w 65"/>
                            <a:gd name="T39" fmla="*/ 3 h 62"/>
                            <a:gd name="T40" fmla="*/ 7 w 65"/>
                            <a:gd name="T41" fmla="*/ 3 h 62"/>
                            <a:gd name="T42" fmla="*/ 7 w 65"/>
                            <a:gd name="T43" fmla="*/ 2 h 62"/>
                            <a:gd name="T44" fmla="*/ 6 w 65"/>
                            <a:gd name="T45" fmla="*/ 2 h 62"/>
                            <a:gd name="T46" fmla="*/ 6 w 65"/>
                            <a:gd name="T47" fmla="*/ 0 h 62"/>
                            <a:gd name="T48" fmla="*/ 4 w 65"/>
                            <a:gd name="T49" fmla="*/ 3 h 6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65" h="62">
                              <a:moveTo>
                                <a:pt x="32" y="17"/>
                              </a:moveTo>
                              <a:lnTo>
                                <a:pt x="25" y="7"/>
                              </a:lnTo>
                              <a:lnTo>
                                <a:pt x="22" y="17"/>
                              </a:lnTo>
                              <a:lnTo>
                                <a:pt x="1" y="7"/>
                              </a:lnTo>
                              <a:lnTo>
                                <a:pt x="13" y="22"/>
                              </a:lnTo>
                              <a:lnTo>
                                <a:pt x="0" y="24"/>
                              </a:lnTo>
                              <a:lnTo>
                                <a:pt x="12" y="33"/>
                              </a:lnTo>
                              <a:lnTo>
                                <a:pt x="0" y="41"/>
                              </a:lnTo>
                              <a:lnTo>
                                <a:pt x="17" y="39"/>
                              </a:lnTo>
                              <a:lnTo>
                                <a:pt x="13" y="50"/>
                              </a:lnTo>
                              <a:lnTo>
                                <a:pt x="22" y="45"/>
                              </a:lnTo>
                              <a:lnTo>
                                <a:pt x="25" y="62"/>
                              </a:lnTo>
                              <a:lnTo>
                                <a:pt x="31" y="43"/>
                              </a:lnTo>
                              <a:lnTo>
                                <a:pt x="39" y="57"/>
                              </a:lnTo>
                              <a:lnTo>
                                <a:pt x="43" y="41"/>
                              </a:lnTo>
                              <a:lnTo>
                                <a:pt x="55" y="52"/>
                              </a:lnTo>
                              <a:lnTo>
                                <a:pt x="51" y="36"/>
                              </a:lnTo>
                              <a:lnTo>
                                <a:pt x="65" y="38"/>
                              </a:lnTo>
                              <a:lnTo>
                                <a:pt x="53" y="29"/>
                              </a:lnTo>
                              <a:lnTo>
                                <a:pt x="63" y="24"/>
                              </a:lnTo>
                              <a:lnTo>
                                <a:pt x="50" y="20"/>
                              </a:lnTo>
                              <a:lnTo>
                                <a:pt x="55" y="12"/>
                              </a:lnTo>
                              <a:lnTo>
                                <a:pt x="43" y="15"/>
                              </a:lnTo>
                              <a:lnTo>
                                <a:pt x="43" y="0"/>
                              </a:lnTo>
                              <a:lnTo>
                                <a:pt x="32" y="17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88" name="Freeform 88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35" y="2733"/>
                          <a:ext cx="30" cy="27"/>
                        </a:xfrm>
                        <a:custGeom>
                          <a:avLst/>
                          <a:gdLst>
                            <a:gd name="T0" fmla="*/ 4 w 59"/>
                            <a:gd name="T1" fmla="*/ 2 h 55"/>
                            <a:gd name="T2" fmla="*/ 3 w 59"/>
                            <a:gd name="T3" fmla="*/ 0 h 55"/>
                            <a:gd name="T4" fmla="*/ 3 w 59"/>
                            <a:gd name="T5" fmla="*/ 2 h 55"/>
                            <a:gd name="T6" fmla="*/ 1 w 59"/>
                            <a:gd name="T7" fmla="*/ 0 h 55"/>
                            <a:gd name="T8" fmla="*/ 2 w 59"/>
                            <a:gd name="T9" fmla="*/ 2 h 55"/>
                            <a:gd name="T10" fmla="*/ 0 w 59"/>
                            <a:gd name="T11" fmla="*/ 2 h 55"/>
                            <a:gd name="T12" fmla="*/ 2 w 59"/>
                            <a:gd name="T13" fmla="*/ 3 h 55"/>
                            <a:gd name="T14" fmla="*/ 0 w 59"/>
                            <a:gd name="T15" fmla="*/ 4 h 55"/>
                            <a:gd name="T16" fmla="*/ 2 w 59"/>
                            <a:gd name="T17" fmla="*/ 4 h 55"/>
                            <a:gd name="T18" fmla="*/ 2 w 59"/>
                            <a:gd name="T19" fmla="*/ 5 h 55"/>
                            <a:gd name="T20" fmla="*/ 3 w 59"/>
                            <a:gd name="T21" fmla="*/ 5 h 55"/>
                            <a:gd name="T22" fmla="*/ 3 w 59"/>
                            <a:gd name="T23" fmla="*/ 6 h 55"/>
                            <a:gd name="T24" fmla="*/ 4 w 59"/>
                            <a:gd name="T25" fmla="*/ 4 h 55"/>
                            <a:gd name="T26" fmla="*/ 5 w 59"/>
                            <a:gd name="T27" fmla="*/ 6 h 55"/>
                            <a:gd name="T28" fmla="*/ 5 w 59"/>
                            <a:gd name="T29" fmla="*/ 4 h 55"/>
                            <a:gd name="T30" fmla="*/ 6 w 59"/>
                            <a:gd name="T31" fmla="*/ 5 h 55"/>
                            <a:gd name="T32" fmla="*/ 6 w 59"/>
                            <a:gd name="T33" fmla="*/ 4 h 55"/>
                            <a:gd name="T34" fmla="*/ 8 w 59"/>
                            <a:gd name="T35" fmla="*/ 4 h 55"/>
                            <a:gd name="T36" fmla="*/ 6 w 59"/>
                            <a:gd name="T37" fmla="*/ 3 h 55"/>
                            <a:gd name="T38" fmla="*/ 8 w 59"/>
                            <a:gd name="T39" fmla="*/ 2 h 55"/>
                            <a:gd name="T40" fmla="*/ 6 w 59"/>
                            <a:gd name="T41" fmla="*/ 2 h 55"/>
                            <a:gd name="T42" fmla="*/ 7 w 59"/>
                            <a:gd name="T43" fmla="*/ 1 h 55"/>
                            <a:gd name="T44" fmla="*/ 5 w 59"/>
                            <a:gd name="T45" fmla="*/ 1 h 55"/>
                            <a:gd name="T46" fmla="*/ 5 w 59"/>
                            <a:gd name="T47" fmla="*/ 0 h 55"/>
                            <a:gd name="T48" fmla="*/ 4 w 59"/>
                            <a:gd name="T49" fmla="*/ 2 h 55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59" h="55">
                              <a:moveTo>
                                <a:pt x="29" y="16"/>
                              </a:moveTo>
                              <a:lnTo>
                                <a:pt x="22" y="5"/>
                              </a:lnTo>
                              <a:lnTo>
                                <a:pt x="19" y="16"/>
                              </a:lnTo>
                              <a:lnTo>
                                <a:pt x="2" y="5"/>
                              </a:lnTo>
                              <a:lnTo>
                                <a:pt x="12" y="19"/>
                              </a:lnTo>
                              <a:lnTo>
                                <a:pt x="0" y="23"/>
                              </a:lnTo>
                              <a:lnTo>
                                <a:pt x="10" y="30"/>
                              </a:lnTo>
                              <a:lnTo>
                                <a:pt x="0" y="36"/>
                              </a:lnTo>
                              <a:lnTo>
                                <a:pt x="16" y="35"/>
                              </a:lnTo>
                              <a:lnTo>
                                <a:pt x="12" y="45"/>
                              </a:lnTo>
                              <a:lnTo>
                                <a:pt x="21" y="40"/>
                              </a:lnTo>
                              <a:lnTo>
                                <a:pt x="22" y="55"/>
                              </a:lnTo>
                              <a:lnTo>
                                <a:pt x="28" y="38"/>
                              </a:lnTo>
                              <a:lnTo>
                                <a:pt x="36" y="50"/>
                              </a:lnTo>
                              <a:lnTo>
                                <a:pt x="38" y="36"/>
                              </a:lnTo>
                              <a:lnTo>
                                <a:pt x="48" y="47"/>
                              </a:lnTo>
                              <a:lnTo>
                                <a:pt x="45" y="33"/>
                              </a:lnTo>
                              <a:lnTo>
                                <a:pt x="59" y="35"/>
                              </a:lnTo>
                              <a:lnTo>
                                <a:pt x="47" y="26"/>
                              </a:lnTo>
                              <a:lnTo>
                                <a:pt x="57" y="21"/>
                              </a:lnTo>
                              <a:lnTo>
                                <a:pt x="45" y="19"/>
                              </a:lnTo>
                              <a:lnTo>
                                <a:pt x="50" y="12"/>
                              </a:lnTo>
                              <a:lnTo>
                                <a:pt x="38" y="14"/>
                              </a:lnTo>
                              <a:lnTo>
                                <a:pt x="40" y="0"/>
                              </a:lnTo>
                              <a:lnTo>
                                <a:pt x="29" y="16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89" name="Freeform 88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37" y="2733"/>
                          <a:ext cx="26" cy="26"/>
                        </a:xfrm>
                        <a:custGeom>
                          <a:avLst/>
                          <a:gdLst>
                            <a:gd name="T0" fmla="*/ 4 w 52"/>
                            <a:gd name="T1" fmla="*/ 2 h 52"/>
                            <a:gd name="T2" fmla="*/ 3 w 52"/>
                            <a:gd name="T3" fmla="*/ 1 h 52"/>
                            <a:gd name="T4" fmla="*/ 3 w 52"/>
                            <a:gd name="T5" fmla="*/ 2 h 52"/>
                            <a:gd name="T6" fmla="*/ 1 w 52"/>
                            <a:gd name="T7" fmla="*/ 1 h 52"/>
                            <a:gd name="T8" fmla="*/ 2 w 52"/>
                            <a:gd name="T9" fmla="*/ 3 h 52"/>
                            <a:gd name="T10" fmla="*/ 0 w 52"/>
                            <a:gd name="T11" fmla="*/ 3 h 52"/>
                            <a:gd name="T12" fmla="*/ 2 w 52"/>
                            <a:gd name="T13" fmla="*/ 4 h 52"/>
                            <a:gd name="T14" fmla="*/ 0 w 52"/>
                            <a:gd name="T15" fmla="*/ 5 h 52"/>
                            <a:gd name="T16" fmla="*/ 2 w 52"/>
                            <a:gd name="T17" fmla="*/ 5 h 52"/>
                            <a:gd name="T18" fmla="*/ 2 w 52"/>
                            <a:gd name="T19" fmla="*/ 6 h 52"/>
                            <a:gd name="T20" fmla="*/ 3 w 52"/>
                            <a:gd name="T21" fmla="*/ 5 h 52"/>
                            <a:gd name="T22" fmla="*/ 3 w 52"/>
                            <a:gd name="T23" fmla="*/ 7 h 52"/>
                            <a:gd name="T24" fmla="*/ 4 w 52"/>
                            <a:gd name="T25" fmla="*/ 5 h 52"/>
                            <a:gd name="T26" fmla="*/ 4 w 52"/>
                            <a:gd name="T27" fmla="*/ 6 h 52"/>
                            <a:gd name="T28" fmla="*/ 5 w 52"/>
                            <a:gd name="T29" fmla="*/ 5 h 52"/>
                            <a:gd name="T30" fmla="*/ 6 w 52"/>
                            <a:gd name="T31" fmla="*/ 6 h 52"/>
                            <a:gd name="T32" fmla="*/ 5 w 52"/>
                            <a:gd name="T33" fmla="*/ 4 h 52"/>
                            <a:gd name="T34" fmla="*/ 7 w 52"/>
                            <a:gd name="T35" fmla="*/ 4 h 52"/>
                            <a:gd name="T36" fmla="*/ 6 w 52"/>
                            <a:gd name="T37" fmla="*/ 3 h 52"/>
                            <a:gd name="T38" fmla="*/ 7 w 52"/>
                            <a:gd name="T39" fmla="*/ 3 h 52"/>
                            <a:gd name="T40" fmla="*/ 5 w 52"/>
                            <a:gd name="T41" fmla="*/ 3 h 52"/>
                            <a:gd name="T42" fmla="*/ 6 w 52"/>
                            <a:gd name="T43" fmla="*/ 2 h 52"/>
                            <a:gd name="T44" fmla="*/ 5 w 52"/>
                            <a:gd name="T45" fmla="*/ 2 h 52"/>
                            <a:gd name="T46" fmla="*/ 5 w 52"/>
                            <a:gd name="T47" fmla="*/ 0 h 52"/>
                            <a:gd name="T48" fmla="*/ 4 w 52"/>
                            <a:gd name="T49" fmla="*/ 2 h 5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52" h="52">
                              <a:moveTo>
                                <a:pt x="26" y="14"/>
                              </a:moveTo>
                              <a:lnTo>
                                <a:pt x="21" y="5"/>
                              </a:lnTo>
                              <a:lnTo>
                                <a:pt x="18" y="15"/>
                              </a:lnTo>
                              <a:lnTo>
                                <a:pt x="2" y="5"/>
                              </a:lnTo>
                              <a:lnTo>
                                <a:pt x="11" y="17"/>
                              </a:lnTo>
                              <a:lnTo>
                                <a:pt x="0" y="21"/>
                              </a:lnTo>
                              <a:lnTo>
                                <a:pt x="9" y="28"/>
                              </a:lnTo>
                              <a:lnTo>
                                <a:pt x="0" y="34"/>
                              </a:lnTo>
                              <a:lnTo>
                                <a:pt x="14" y="33"/>
                              </a:lnTo>
                              <a:lnTo>
                                <a:pt x="13" y="41"/>
                              </a:lnTo>
                              <a:lnTo>
                                <a:pt x="19" y="38"/>
                              </a:lnTo>
                              <a:lnTo>
                                <a:pt x="21" y="52"/>
                              </a:lnTo>
                              <a:lnTo>
                                <a:pt x="26" y="36"/>
                              </a:lnTo>
                              <a:lnTo>
                                <a:pt x="32" y="47"/>
                              </a:lnTo>
                              <a:lnTo>
                                <a:pt x="33" y="34"/>
                              </a:lnTo>
                              <a:lnTo>
                                <a:pt x="44" y="43"/>
                              </a:lnTo>
                              <a:lnTo>
                                <a:pt x="40" y="31"/>
                              </a:lnTo>
                              <a:lnTo>
                                <a:pt x="52" y="31"/>
                              </a:lnTo>
                              <a:lnTo>
                                <a:pt x="42" y="24"/>
                              </a:lnTo>
                              <a:lnTo>
                                <a:pt x="50" y="19"/>
                              </a:lnTo>
                              <a:lnTo>
                                <a:pt x="40" y="17"/>
                              </a:lnTo>
                              <a:lnTo>
                                <a:pt x="44" y="10"/>
                              </a:lnTo>
                              <a:lnTo>
                                <a:pt x="35" y="12"/>
                              </a:lnTo>
                              <a:lnTo>
                                <a:pt x="35" y="0"/>
                              </a:lnTo>
                              <a:lnTo>
                                <a:pt x="26" y="1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90" name="Freeform 88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39" y="2735"/>
                          <a:ext cx="22" cy="23"/>
                        </a:xfrm>
                        <a:custGeom>
                          <a:avLst/>
                          <a:gdLst>
                            <a:gd name="T0" fmla="*/ 2 w 45"/>
                            <a:gd name="T1" fmla="*/ 2 h 45"/>
                            <a:gd name="T2" fmla="*/ 2 w 45"/>
                            <a:gd name="T3" fmla="*/ 1 h 45"/>
                            <a:gd name="T4" fmla="*/ 1 w 45"/>
                            <a:gd name="T5" fmla="*/ 2 h 45"/>
                            <a:gd name="T6" fmla="*/ 0 w 45"/>
                            <a:gd name="T7" fmla="*/ 1 h 45"/>
                            <a:gd name="T8" fmla="*/ 1 w 45"/>
                            <a:gd name="T9" fmla="*/ 2 h 45"/>
                            <a:gd name="T10" fmla="*/ 0 w 45"/>
                            <a:gd name="T11" fmla="*/ 3 h 45"/>
                            <a:gd name="T12" fmla="*/ 1 w 45"/>
                            <a:gd name="T13" fmla="*/ 4 h 45"/>
                            <a:gd name="T14" fmla="*/ 0 w 45"/>
                            <a:gd name="T15" fmla="*/ 4 h 45"/>
                            <a:gd name="T16" fmla="*/ 1 w 45"/>
                            <a:gd name="T17" fmla="*/ 4 h 45"/>
                            <a:gd name="T18" fmla="*/ 1 w 45"/>
                            <a:gd name="T19" fmla="*/ 5 h 45"/>
                            <a:gd name="T20" fmla="*/ 1 w 45"/>
                            <a:gd name="T21" fmla="*/ 5 h 45"/>
                            <a:gd name="T22" fmla="*/ 2 w 45"/>
                            <a:gd name="T23" fmla="*/ 6 h 45"/>
                            <a:gd name="T24" fmla="*/ 2 w 45"/>
                            <a:gd name="T25" fmla="*/ 4 h 45"/>
                            <a:gd name="T26" fmla="*/ 3 w 45"/>
                            <a:gd name="T27" fmla="*/ 6 h 45"/>
                            <a:gd name="T28" fmla="*/ 3 w 45"/>
                            <a:gd name="T29" fmla="*/ 4 h 45"/>
                            <a:gd name="T30" fmla="*/ 4 w 45"/>
                            <a:gd name="T31" fmla="*/ 5 h 45"/>
                            <a:gd name="T32" fmla="*/ 4 w 45"/>
                            <a:gd name="T33" fmla="*/ 4 h 45"/>
                            <a:gd name="T34" fmla="*/ 5 w 45"/>
                            <a:gd name="T35" fmla="*/ 4 h 45"/>
                            <a:gd name="T36" fmla="*/ 4 w 45"/>
                            <a:gd name="T37" fmla="*/ 3 h 45"/>
                            <a:gd name="T38" fmla="*/ 5 w 45"/>
                            <a:gd name="T39" fmla="*/ 3 h 45"/>
                            <a:gd name="T40" fmla="*/ 4 w 45"/>
                            <a:gd name="T41" fmla="*/ 2 h 45"/>
                            <a:gd name="T42" fmla="*/ 4 w 45"/>
                            <a:gd name="T43" fmla="*/ 2 h 45"/>
                            <a:gd name="T44" fmla="*/ 3 w 45"/>
                            <a:gd name="T45" fmla="*/ 2 h 45"/>
                            <a:gd name="T46" fmla="*/ 3 w 45"/>
                            <a:gd name="T47" fmla="*/ 0 h 45"/>
                            <a:gd name="T48" fmla="*/ 2 w 45"/>
                            <a:gd name="T49" fmla="*/ 2 h 45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45" h="45">
                              <a:moveTo>
                                <a:pt x="22" y="12"/>
                              </a:moveTo>
                              <a:lnTo>
                                <a:pt x="17" y="6"/>
                              </a:lnTo>
                              <a:lnTo>
                                <a:pt x="15" y="14"/>
                              </a:lnTo>
                              <a:lnTo>
                                <a:pt x="0" y="6"/>
                              </a:lnTo>
                              <a:lnTo>
                                <a:pt x="9" y="16"/>
                              </a:lnTo>
                              <a:lnTo>
                                <a:pt x="0" y="18"/>
                              </a:lnTo>
                              <a:lnTo>
                                <a:pt x="9" y="25"/>
                              </a:lnTo>
                              <a:lnTo>
                                <a:pt x="0" y="30"/>
                              </a:lnTo>
                              <a:lnTo>
                                <a:pt x="12" y="30"/>
                              </a:lnTo>
                              <a:lnTo>
                                <a:pt x="10" y="37"/>
                              </a:lnTo>
                              <a:lnTo>
                                <a:pt x="15" y="33"/>
                              </a:lnTo>
                              <a:lnTo>
                                <a:pt x="17" y="45"/>
                              </a:lnTo>
                              <a:lnTo>
                                <a:pt x="22" y="31"/>
                              </a:lnTo>
                              <a:lnTo>
                                <a:pt x="28" y="42"/>
                              </a:lnTo>
                              <a:lnTo>
                                <a:pt x="29" y="30"/>
                              </a:lnTo>
                              <a:lnTo>
                                <a:pt x="38" y="38"/>
                              </a:lnTo>
                              <a:lnTo>
                                <a:pt x="34" y="26"/>
                              </a:lnTo>
                              <a:lnTo>
                                <a:pt x="45" y="28"/>
                              </a:lnTo>
                              <a:lnTo>
                                <a:pt x="36" y="21"/>
                              </a:lnTo>
                              <a:lnTo>
                                <a:pt x="43" y="18"/>
                              </a:lnTo>
                              <a:lnTo>
                                <a:pt x="34" y="16"/>
                              </a:lnTo>
                              <a:lnTo>
                                <a:pt x="38" y="9"/>
                              </a:lnTo>
                              <a:lnTo>
                                <a:pt x="29" y="11"/>
                              </a:lnTo>
                              <a:lnTo>
                                <a:pt x="29" y="0"/>
                              </a:lnTo>
                              <a:lnTo>
                                <a:pt x="22" y="1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91" name="Freeform 89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41" y="2737"/>
                          <a:ext cx="19" cy="19"/>
                        </a:xfrm>
                        <a:custGeom>
                          <a:avLst/>
                          <a:gdLst>
                            <a:gd name="T0" fmla="*/ 3 w 38"/>
                            <a:gd name="T1" fmla="*/ 2 h 38"/>
                            <a:gd name="T2" fmla="*/ 2 w 38"/>
                            <a:gd name="T3" fmla="*/ 1 h 38"/>
                            <a:gd name="T4" fmla="*/ 2 w 38"/>
                            <a:gd name="T5" fmla="*/ 2 h 38"/>
                            <a:gd name="T6" fmla="*/ 0 w 38"/>
                            <a:gd name="T7" fmla="*/ 1 h 38"/>
                            <a:gd name="T8" fmla="*/ 2 w 38"/>
                            <a:gd name="T9" fmla="*/ 2 h 38"/>
                            <a:gd name="T10" fmla="*/ 0 w 38"/>
                            <a:gd name="T11" fmla="*/ 2 h 38"/>
                            <a:gd name="T12" fmla="*/ 1 w 38"/>
                            <a:gd name="T13" fmla="*/ 3 h 38"/>
                            <a:gd name="T14" fmla="*/ 0 w 38"/>
                            <a:gd name="T15" fmla="*/ 4 h 38"/>
                            <a:gd name="T16" fmla="*/ 2 w 38"/>
                            <a:gd name="T17" fmla="*/ 3 h 38"/>
                            <a:gd name="T18" fmla="*/ 2 w 38"/>
                            <a:gd name="T19" fmla="*/ 4 h 38"/>
                            <a:gd name="T20" fmla="*/ 2 w 38"/>
                            <a:gd name="T21" fmla="*/ 4 h 38"/>
                            <a:gd name="T22" fmla="*/ 2 w 38"/>
                            <a:gd name="T23" fmla="*/ 5 h 38"/>
                            <a:gd name="T24" fmla="*/ 3 w 38"/>
                            <a:gd name="T25" fmla="*/ 4 h 38"/>
                            <a:gd name="T26" fmla="*/ 3 w 38"/>
                            <a:gd name="T27" fmla="*/ 5 h 38"/>
                            <a:gd name="T28" fmla="*/ 4 w 38"/>
                            <a:gd name="T29" fmla="*/ 4 h 38"/>
                            <a:gd name="T30" fmla="*/ 4 w 38"/>
                            <a:gd name="T31" fmla="*/ 4 h 38"/>
                            <a:gd name="T32" fmla="*/ 4 w 38"/>
                            <a:gd name="T33" fmla="*/ 3 h 38"/>
                            <a:gd name="T34" fmla="*/ 5 w 38"/>
                            <a:gd name="T35" fmla="*/ 3 h 38"/>
                            <a:gd name="T36" fmla="*/ 4 w 38"/>
                            <a:gd name="T37" fmla="*/ 3 h 38"/>
                            <a:gd name="T38" fmla="*/ 5 w 38"/>
                            <a:gd name="T39" fmla="*/ 2 h 38"/>
                            <a:gd name="T40" fmla="*/ 4 w 38"/>
                            <a:gd name="T41" fmla="*/ 2 h 38"/>
                            <a:gd name="T42" fmla="*/ 5 w 38"/>
                            <a:gd name="T43" fmla="*/ 1 h 38"/>
                            <a:gd name="T44" fmla="*/ 4 w 38"/>
                            <a:gd name="T45" fmla="*/ 1 h 38"/>
                            <a:gd name="T46" fmla="*/ 4 w 38"/>
                            <a:gd name="T47" fmla="*/ 0 h 38"/>
                            <a:gd name="T48" fmla="*/ 3 w 38"/>
                            <a:gd name="T49" fmla="*/ 2 h 3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38" h="38">
                              <a:moveTo>
                                <a:pt x="19" y="10"/>
                              </a:moveTo>
                              <a:lnTo>
                                <a:pt x="14" y="3"/>
                              </a:lnTo>
                              <a:lnTo>
                                <a:pt x="12" y="10"/>
                              </a:lnTo>
                              <a:lnTo>
                                <a:pt x="0" y="3"/>
                              </a:lnTo>
                              <a:lnTo>
                                <a:pt x="9" y="14"/>
                              </a:lnTo>
                              <a:lnTo>
                                <a:pt x="0" y="15"/>
                              </a:lnTo>
                              <a:lnTo>
                                <a:pt x="7" y="21"/>
                              </a:lnTo>
                              <a:lnTo>
                                <a:pt x="0" y="26"/>
                              </a:lnTo>
                              <a:lnTo>
                                <a:pt x="11" y="24"/>
                              </a:lnTo>
                              <a:lnTo>
                                <a:pt x="9" y="31"/>
                              </a:lnTo>
                              <a:lnTo>
                                <a:pt x="14" y="27"/>
                              </a:lnTo>
                              <a:lnTo>
                                <a:pt x="16" y="38"/>
                              </a:lnTo>
                              <a:lnTo>
                                <a:pt x="19" y="26"/>
                              </a:lnTo>
                              <a:lnTo>
                                <a:pt x="23" y="34"/>
                              </a:lnTo>
                              <a:lnTo>
                                <a:pt x="25" y="26"/>
                              </a:lnTo>
                              <a:lnTo>
                                <a:pt x="31" y="31"/>
                              </a:lnTo>
                              <a:lnTo>
                                <a:pt x="30" y="22"/>
                              </a:lnTo>
                              <a:lnTo>
                                <a:pt x="38" y="22"/>
                              </a:lnTo>
                              <a:lnTo>
                                <a:pt x="31" y="19"/>
                              </a:lnTo>
                              <a:lnTo>
                                <a:pt x="37" y="14"/>
                              </a:lnTo>
                              <a:lnTo>
                                <a:pt x="30" y="12"/>
                              </a:lnTo>
                              <a:lnTo>
                                <a:pt x="33" y="7"/>
                              </a:lnTo>
                              <a:lnTo>
                                <a:pt x="25" y="8"/>
                              </a:lnTo>
                              <a:lnTo>
                                <a:pt x="26" y="0"/>
                              </a:lnTo>
                              <a:lnTo>
                                <a:pt x="19" y="1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92" name="Freeform 89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42" y="2739"/>
                          <a:ext cx="16" cy="15"/>
                        </a:xfrm>
                        <a:custGeom>
                          <a:avLst/>
                          <a:gdLst>
                            <a:gd name="T0" fmla="*/ 2 w 31"/>
                            <a:gd name="T1" fmla="*/ 1 h 31"/>
                            <a:gd name="T2" fmla="*/ 2 w 31"/>
                            <a:gd name="T3" fmla="*/ 0 h 31"/>
                            <a:gd name="T4" fmla="*/ 2 w 31"/>
                            <a:gd name="T5" fmla="*/ 1 h 31"/>
                            <a:gd name="T6" fmla="*/ 0 w 31"/>
                            <a:gd name="T7" fmla="*/ 0 h 31"/>
                            <a:gd name="T8" fmla="*/ 1 w 31"/>
                            <a:gd name="T9" fmla="*/ 1 h 31"/>
                            <a:gd name="T10" fmla="*/ 0 w 31"/>
                            <a:gd name="T11" fmla="*/ 1 h 31"/>
                            <a:gd name="T12" fmla="*/ 1 w 31"/>
                            <a:gd name="T13" fmla="*/ 2 h 31"/>
                            <a:gd name="T14" fmla="*/ 0 w 31"/>
                            <a:gd name="T15" fmla="*/ 2 h 31"/>
                            <a:gd name="T16" fmla="*/ 1 w 31"/>
                            <a:gd name="T17" fmla="*/ 2 h 31"/>
                            <a:gd name="T18" fmla="*/ 1 w 31"/>
                            <a:gd name="T19" fmla="*/ 3 h 31"/>
                            <a:gd name="T20" fmla="*/ 2 w 31"/>
                            <a:gd name="T21" fmla="*/ 2 h 31"/>
                            <a:gd name="T22" fmla="*/ 2 w 31"/>
                            <a:gd name="T23" fmla="*/ 3 h 31"/>
                            <a:gd name="T24" fmla="*/ 2 w 31"/>
                            <a:gd name="T25" fmla="*/ 2 h 31"/>
                            <a:gd name="T26" fmla="*/ 3 w 31"/>
                            <a:gd name="T27" fmla="*/ 3 h 31"/>
                            <a:gd name="T28" fmla="*/ 3 w 31"/>
                            <a:gd name="T29" fmla="*/ 2 h 31"/>
                            <a:gd name="T30" fmla="*/ 4 w 31"/>
                            <a:gd name="T31" fmla="*/ 3 h 31"/>
                            <a:gd name="T32" fmla="*/ 3 w 31"/>
                            <a:gd name="T33" fmla="*/ 2 h 31"/>
                            <a:gd name="T34" fmla="*/ 4 w 31"/>
                            <a:gd name="T35" fmla="*/ 2 h 31"/>
                            <a:gd name="T36" fmla="*/ 4 w 31"/>
                            <a:gd name="T37" fmla="*/ 2 h 31"/>
                            <a:gd name="T38" fmla="*/ 4 w 31"/>
                            <a:gd name="T39" fmla="*/ 1 h 31"/>
                            <a:gd name="T40" fmla="*/ 3 w 31"/>
                            <a:gd name="T41" fmla="*/ 1 h 31"/>
                            <a:gd name="T42" fmla="*/ 4 w 31"/>
                            <a:gd name="T43" fmla="*/ 0 h 31"/>
                            <a:gd name="T44" fmla="*/ 3 w 31"/>
                            <a:gd name="T45" fmla="*/ 0 h 31"/>
                            <a:gd name="T46" fmla="*/ 3 w 31"/>
                            <a:gd name="T47" fmla="*/ 0 h 31"/>
                            <a:gd name="T48" fmla="*/ 2 w 31"/>
                            <a:gd name="T49" fmla="*/ 1 h 31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31" h="31">
                              <a:moveTo>
                                <a:pt x="15" y="9"/>
                              </a:moveTo>
                              <a:lnTo>
                                <a:pt x="12" y="4"/>
                              </a:lnTo>
                              <a:lnTo>
                                <a:pt x="10" y="9"/>
                              </a:lnTo>
                              <a:lnTo>
                                <a:pt x="0" y="4"/>
                              </a:lnTo>
                              <a:lnTo>
                                <a:pt x="7" y="11"/>
                              </a:lnTo>
                              <a:lnTo>
                                <a:pt x="0" y="12"/>
                              </a:lnTo>
                              <a:lnTo>
                                <a:pt x="5" y="18"/>
                              </a:lnTo>
                              <a:lnTo>
                                <a:pt x="0" y="21"/>
                              </a:lnTo>
                              <a:lnTo>
                                <a:pt x="8" y="19"/>
                              </a:lnTo>
                              <a:lnTo>
                                <a:pt x="7" y="26"/>
                              </a:lnTo>
                              <a:lnTo>
                                <a:pt x="10" y="23"/>
                              </a:lnTo>
                              <a:lnTo>
                                <a:pt x="12" y="31"/>
                              </a:lnTo>
                              <a:lnTo>
                                <a:pt x="15" y="21"/>
                              </a:lnTo>
                              <a:lnTo>
                                <a:pt x="19" y="28"/>
                              </a:lnTo>
                              <a:lnTo>
                                <a:pt x="21" y="21"/>
                              </a:lnTo>
                              <a:lnTo>
                                <a:pt x="26" y="26"/>
                              </a:lnTo>
                              <a:lnTo>
                                <a:pt x="24" y="19"/>
                              </a:lnTo>
                              <a:lnTo>
                                <a:pt x="31" y="19"/>
                              </a:lnTo>
                              <a:lnTo>
                                <a:pt x="26" y="16"/>
                              </a:lnTo>
                              <a:lnTo>
                                <a:pt x="29" y="12"/>
                              </a:lnTo>
                              <a:lnTo>
                                <a:pt x="24" y="11"/>
                              </a:lnTo>
                              <a:lnTo>
                                <a:pt x="26" y="7"/>
                              </a:lnTo>
                              <a:lnTo>
                                <a:pt x="21" y="7"/>
                              </a:lnTo>
                              <a:lnTo>
                                <a:pt x="21" y="0"/>
                              </a:lnTo>
                              <a:lnTo>
                                <a:pt x="15" y="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93" name="Freeform 89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44" y="2740"/>
                          <a:ext cx="12" cy="12"/>
                        </a:xfrm>
                        <a:custGeom>
                          <a:avLst/>
                          <a:gdLst>
                            <a:gd name="T0" fmla="*/ 2 w 24"/>
                            <a:gd name="T1" fmla="*/ 1 h 24"/>
                            <a:gd name="T2" fmla="*/ 2 w 24"/>
                            <a:gd name="T3" fmla="*/ 1 h 24"/>
                            <a:gd name="T4" fmla="*/ 2 w 24"/>
                            <a:gd name="T5" fmla="*/ 1 h 24"/>
                            <a:gd name="T6" fmla="*/ 0 w 24"/>
                            <a:gd name="T7" fmla="*/ 1 h 24"/>
                            <a:gd name="T8" fmla="*/ 1 w 24"/>
                            <a:gd name="T9" fmla="*/ 1 h 24"/>
                            <a:gd name="T10" fmla="*/ 0 w 24"/>
                            <a:gd name="T11" fmla="*/ 2 h 24"/>
                            <a:gd name="T12" fmla="*/ 1 w 24"/>
                            <a:gd name="T13" fmla="*/ 2 h 24"/>
                            <a:gd name="T14" fmla="*/ 0 w 24"/>
                            <a:gd name="T15" fmla="*/ 2 h 24"/>
                            <a:gd name="T16" fmla="*/ 1 w 24"/>
                            <a:gd name="T17" fmla="*/ 2 h 24"/>
                            <a:gd name="T18" fmla="*/ 1 w 24"/>
                            <a:gd name="T19" fmla="*/ 3 h 24"/>
                            <a:gd name="T20" fmla="*/ 2 w 24"/>
                            <a:gd name="T21" fmla="*/ 3 h 24"/>
                            <a:gd name="T22" fmla="*/ 2 w 24"/>
                            <a:gd name="T23" fmla="*/ 3 h 24"/>
                            <a:gd name="T24" fmla="*/ 2 w 24"/>
                            <a:gd name="T25" fmla="*/ 3 h 24"/>
                            <a:gd name="T26" fmla="*/ 2 w 24"/>
                            <a:gd name="T27" fmla="*/ 3 h 24"/>
                            <a:gd name="T28" fmla="*/ 2 w 24"/>
                            <a:gd name="T29" fmla="*/ 2 h 24"/>
                            <a:gd name="T30" fmla="*/ 3 w 24"/>
                            <a:gd name="T31" fmla="*/ 3 h 24"/>
                            <a:gd name="T32" fmla="*/ 3 w 24"/>
                            <a:gd name="T33" fmla="*/ 2 h 24"/>
                            <a:gd name="T34" fmla="*/ 3 w 24"/>
                            <a:gd name="T35" fmla="*/ 2 h 24"/>
                            <a:gd name="T36" fmla="*/ 3 w 24"/>
                            <a:gd name="T37" fmla="*/ 2 h 24"/>
                            <a:gd name="T38" fmla="*/ 3 w 24"/>
                            <a:gd name="T39" fmla="*/ 1 h 24"/>
                            <a:gd name="T40" fmla="*/ 3 w 24"/>
                            <a:gd name="T41" fmla="*/ 1 h 24"/>
                            <a:gd name="T42" fmla="*/ 3 w 24"/>
                            <a:gd name="T43" fmla="*/ 1 h 24"/>
                            <a:gd name="T44" fmla="*/ 2 w 24"/>
                            <a:gd name="T45" fmla="*/ 1 h 24"/>
                            <a:gd name="T46" fmla="*/ 2 w 24"/>
                            <a:gd name="T47" fmla="*/ 0 h 24"/>
                            <a:gd name="T48" fmla="*/ 2 w 24"/>
                            <a:gd name="T49" fmla="*/ 1 h 2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4" h="24">
                              <a:moveTo>
                                <a:pt x="12" y="7"/>
                              </a:moveTo>
                              <a:lnTo>
                                <a:pt x="9" y="1"/>
                              </a:lnTo>
                              <a:lnTo>
                                <a:pt x="9" y="7"/>
                              </a:lnTo>
                              <a:lnTo>
                                <a:pt x="0" y="1"/>
                              </a:lnTo>
                              <a:lnTo>
                                <a:pt x="5" y="8"/>
                              </a:lnTo>
                              <a:lnTo>
                                <a:pt x="0" y="10"/>
                              </a:lnTo>
                              <a:lnTo>
                                <a:pt x="4" y="14"/>
                              </a:lnTo>
                              <a:lnTo>
                                <a:pt x="0" y="15"/>
                              </a:lnTo>
                              <a:lnTo>
                                <a:pt x="7" y="15"/>
                              </a:lnTo>
                              <a:lnTo>
                                <a:pt x="5" y="19"/>
                              </a:lnTo>
                              <a:lnTo>
                                <a:pt x="9" y="17"/>
                              </a:lnTo>
                              <a:lnTo>
                                <a:pt x="9" y="24"/>
                              </a:lnTo>
                              <a:lnTo>
                                <a:pt x="12" y="17"/>
                              </a:lnTo>
                              <a:lnTo>
                                <a:pt x="16" y="22"/>
                              </a:lnTo>
                              <a:lnTo>
                                <a:pt x="16" y="15"/>
                              </a:lnTo>
                              <a:lnTo>
                                <a:pt x="21" y="20"/>
                              </a:lnTo>
                              <a:lnTo>
                                <a:pt x="19" y="14"/>
                              </a:lnTo>
                              <a:lnTo>
                                <a:pt x="24" y="15"/>
                              </a:lnTo>
                              <a:lnTo>
                                <a:pt x="19" y="12"/>
                              </a:lnTo>
                              <a:lnTo>
                                <a:pt x="24" y="8"/>
                              </a:lnTo>
                              <a:lnTo>
                                <a:pt x="19" y="8"/>
                              </a:lnTo>
                              <a:lnTo>
                                <a:pt x="21" y="5"/>
                              </a:lnTo>
                              <a:lnTo>
                                <a:pt x="16" y="5"/>
                              </a:lnTo>
                              <a:lnTo>
                                <a:pt x="16" y="0"/>
                              </a:lnTo>
                              <a:lnTo>
                                <a:pt x="12" y="7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94" name="Freeform 89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46" y="2742"/>
                          <a:ext cx="8" cy="9"/>
                        </a:xfrm>
                        <a:custGeom>
                          <a:avLst/>
                          <a:gdLst>
                            <a:gd name="T0" fmla="*/ 1 w 17"/>
                            <a:gd name="T1" fmla="*/ 1 h 17"/>
                            <a:gd name="T2" fmla="*/ 0 w 17"/>
                            <a:gd name="T3" fmla="*/ 1 h 17"/>
                            <a:gd name="T4" fmla="*/ 0 w 17"/>
                            <a:gd name="T5" fmla="*/ 1 h 17"/>
                            <a:gd name="T6" fmla="*/ 0 w 17"/>
                            <a:gd name="T7" fmla="*/ 1 h 17"/>
                            <a:gd name="T8" fmla="*/ 0 w 17"/>
                            <a:gd name="T9" fmla="*/ 1 h 17"/>
                            <a:gd name="T10" fmla="*/ 0 w 17"/>
                            <a:gd name="T11" fmla="*/ 1 h 17"/>
                            <a:gd name="T12" fmla="*/ 0 w 17"/>
                            <a:gd name="T13" fmla="*/ 2 h 17"/>
                            <a:gd name="T14" fmla="*/ 0 w 17"/>
                            <a:gd name="T15" fmla="*/ 2 h 17"/>
                            <a:gd name="T16" fmla="*/ 0 w 17"/>
                            <a:gd name="T17" fmla="*/ 2 h 17"/>
                            <a:gd name="T18" fmla="*/ 0 w 17"/>
                            <a:gd name="T19" fmla="*/ 2 h 17"/>
                            <a:gd name="T20" fmla="*/ 0 w 17"/>
                            <a:gd name="T21" fmla="*/ 2 h 17"/>
                            <a:gd name="T22" fmla="*/ 0 w 17"/>
                            <a:gd name="T23" fmla="*/ 3 h 17"/>
                            <a:gd name="T24" fmla="*/ 1 w 17"/>
                            <a:gd name="T25" fmla="*/ 2 h 17"/>
                            <a:gd name="T26" fmla="*/ 1 w 17"/>
                            <a:gd name="T27" fmla="*/ 2 h 17"/>
                            <a:gd name="T28" fmla="*/ 1 w 17"/>
                            <a:gd name="T29" fmla="*/ 2 h 17"/>
                            <a:gd name="T30" fmla="*/ 1 w 17"/>
                            <a:gd name="T31" fmla="*/ 2 h 17"/>
                            <a:gd name="T32" fmla="*/ 1 w 17"/>
                            <a:gd name="T33" fmla="*/ 2 h 17"/>
                            <a:gd name="T34" fmla="*/ 2 w 17"/>
                            <a:gd name="T35" fmla="*/ 2 h 17"/>
                            <a:gd name="T36" fmla="*/ 1 w 17"/>
                            <a:gd name="T37" fmla="*/ 2 h 17"/>
                            <a:gd name="T38" fmla="*/ 2 w 17"/>
                            <a:gd name="T39" fmla="*/ 1 h 17"/>
                            <a:gd name="T40" fmla="*/ 1 w 17"/>
                            <a:gd name="T41" fmla="*/ 1 h 17"/>
                            <a:gd name="T42" fmla="*/ 1 w 17"/>
                            <a:gd name="T43" fmla="*/ 1 h 17"/>
                            <a:gd name="T44" fmla="*/ 1 w 17"/>
                            <a:gd name="T45" fmla="*/ 1 h 17"/>
                            <a:gd name="T46" fmla="*/ 1 w 17"/>
                            <a:gd name="T47" fmla="*/ 0 h 17"/>
                            <a:gd name="T48" fmla="*/ 1 w 17"/>
                            <a:gd name="T49" fmla="*/ 1 h 1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7" h="17">
                              <a:moveTo>
                                <a:pt x="8" y="5"/>
                              </a:moveTo>
                              <a:lnTo>
                                <a:pt x="7" y="2"/>
                              </a:lnTo>
                              <a:lnTo>
                                <a:pt x="5" y="5"/>
                              </a:lnTo>
                              <a:lnTo>
                                <a:pt x="0" y="2"/>
                              </a:lnTo>
                              <a:lnTo>
                                <a:pt x="3" y="5"/>
                              </a:lnTo>
                              <a:lnTo>
                                <a:pt x="0" y="7"/>
                              </a:lnTo>
                              <a:lnTo>
                                <a:pt x="3" y="9"/>
                              </a:lnTo>
                              <a:lnTo>
                                <a:pt x="0" y="12"/>
                              </a:lnTo>
                              <a:lnTo>
                                <a:pt x="5" y="11"/>
                              </a:lnTo>
                              <a:lnTo>
                                <a:pt x="3" y="14"/>
                              </a:lnTo>
                              <a:lnTo>
                                <a:pt x="7" y="12"/>
                              </a:lnTo>
                              <a:lnTo>
                                <a:pt x="7" y="17"/>
                              </a:lnTo>
                              <a:lnTo>
                                <a:pt x="8" y="12"/>
                              </a:lnTo>
                              <a:lnTo>
                                <a:pt x="10" y="16"/>
                              </a:lnTo>
                              <a:lnTo>
                                <a:pt x="10" y="12"/>
                              </a:lnTo>
                              <a:lnTo>
                                <a:pt x="14" y="14"/>
                              </a:lnTo>
                              <a:lnTo>
                                <a:pt x="14" y="11"/>
                              </a:lnTo>
                              <a:lnTo>
                                <a:pt x="17" y="11"/>
                              </a:lnTo>
                              <a:lnTo>
                                <a:pt x="14" y="9"/>
                              </a:lnTo>
                              <a:lnTo>
                                <a:pt x="17" y="7"/>
                              </a:lnTo>
                              <a:lnTo>
                                <a:pt x="14" y="5"/>
                              </a:lnTo>
                              <a:lnTo>
                                <a:pt x="14" y="4"/>
                              </a:lnTo>
                              <a:lnTo>
                                <a:pt x="12" y="4"/>
                              </a:lnTo>
                              <a:lnTo>
                                <a:pt x="12" y="0"/>
                              </a:lnTo>
                              <a:lnTo>
                                <a:pt x="8" y="5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95" name="Freeform 89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48" y="2744"/>
                          <a:ext cx="5" cy="5"/>
                        </a:xfrm>
                        <a:custGeom>
                          <a:avLst/>
                          <a:gdLst>
                            <a:gd name="T0" fmla="*/ 0 w 11"/>
                            <a:gd name="T1" fmla="*/ 1 h 10"/>
                            <a:gd name="T2" fmla="*/ 0 w 11"/>
                            <a:gd name="T3" fmla="*/ 1 h 10"/>
                            <a:gd name="T4" fmla="*/ 0 w 11"/>
                            <a:gd name="T5" fmla="*/ 1 h 10"/>
                            <a:gd name="T6" fmla="*/ 0 w 11"/>
                            <a:gd name="T7" fmla="*/ 1 h 10"/>
                            <a:gd name="T8" fmla="*/ 0 w 11"/>
                            <a:gd name="T9" fmla="*/ 1 h 10"/>
                            <a:gd name="T10" fmla="*/ 0 w 11"/>
                            <a:gd name="T11" fmla="*/ 1 h 10"/>
                            <a:gd name="T12" fmla="*/ 0 w 11"/>
                            <a:gd name="T13" fmla="*/ 1 h 10"/>
                            <a:gd name="T14" fmla="*/ 0 w 11"/>
                            <a:gd name="T15" fmla="*/ 1 h 10"/>
                            <a:gd name="T16" fmla="*/ 0 w 11"/>
                            <a:gd name="T17" fmla="*/ 1 h 10"/>
                            <a:gd name="T18" fmla="*/ 0 w 11"/>
                            <a:gd name="T19" fmla="*/ 1 h 10"/>
                            <a:gd name="T20" fmla="*/ 0 w 11"/>
                            <a:gd name="T21" fmla="*/ 1 h 10"/>
                            <a:gd name="T22" fmla="*/ 0 w 11"/>
                            <a:gd name="T23" fmla="*/ 2 h 10"/>
                            <a:gd name="T24" fmla="*/ 0 w 11"/>
                            <a:gd name="T25" fmla="*/ 1 h 10"/>
                            <a:gd name="T26" fmla="*/ 0 w 11"/>
                            <a:gd name="T27" fmla="*/ 1 h 10"/>
                            <a:gd name="T28" fmla="*/ 0 w 11"/>
                            <a:gd name="T29" fmla="*/ 1 h 10"/>
                            <a:gd name="T30" fmla="*/ 1 w 11"/>
                            <a:gd name="T31" fmla="*/ 1 h 10"/>
                            <a:gd name="T32" fmla="*/ 1 w 11"/>
                            <a:gd name="T33" fmla="*/ 1 h 10"/>
                            <a:gd name="T34" fmla="*/ 1 w 11"/>
                            <a:gd name="T35" fmla="*/ 1 h 10"/>
                            <a:gd name="T36" fmla="*/ 1 w 11"/>
                            <a:gd name="T37" fmla="*/ 1 h 10"/>
                            <a:gd name="T38" fmla="*/ 1 w 11"/>
                            <a:gd name="T39" fmla="*/ 1 h 10"/>
                            <a:gd name="T40" fmla="*/ 1 w 11"/>
                            <a:gd name="T41" fmla="*/ 1 h 10"/>
                            <a:gd name="T42" fmla="*/ 1 w 11"/>
                            <a:gd name="T43" fmla="*/ 1 h 10"/>
                            <a:gd name="T44" fmla="*/ 0 w 11"/>
                            <a:gd name="T45" fmla="*/ 1 h 10"/>
                            <a:gd name="T46" fmla="*/ 0 w 11"/>
                            <a:gd name="T47" fmla="*/ 0 h 10"/>
                            <a:gd name="T48" fmla="*/ 0 w 11"/>
                            <a:gd name="T49" fmla="*/ 1 h 1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1" h="10">
                              <a:moveTo>
                                <a:pt x="5" y="3"/>
                              </a:moveTo>
                              <a:lnTo>
                                <a:pt x="4" y="1"/>
                              </a:lnTo>
                              <a:lnTo>
                                <a:pt x="4" y="3"/>
                              </a:lnTo>
                              <a:lnTo>
                                <a:pt x="0" y="1"/>
                              </a:lnTo>
                              <a:lnTo>
                                <a:pt x="2" y="3"/>
                              </a:lnTo>
                              <a:lnTo>
                                <a:pt x="0" y="3"/>
                              </a:lnTo>
                              <a:lnTo>
                                <a:pt x="2" y="5"/>
                              </a:lnTo>
                              <a:lnTo>
                                <a:pt x="0" y="7"/>
                              </a:lnTo>
                              <a:lnTo>
                                <a:pt x="4" y="7"/>
                              </a:lnTo>
                              <a:lnTo>
                                <a:pt x="2" y="8"/>
                              </a:lnTo>
                              <a:lnTo>
                                <a:pt x="4" y="7"/>
                              </a:lnTo>
                              <a:lnTo>
                                <a:pt x="4" y="10"/>
                              </a:lnTo>
                              <a:lnTo>
                                <a:pt x="5" y="7"/>
                              </a:lnTo>
                              <a:lnTo>
                                <a:pt x="7" y="8"/>
                              </a:lnTo>
                              <a:lnTo>
                                <a:pt x="7" y="7"/>
                              </a:lnTo>
                              <a:lnTo>
                                <a:pt x="9" y="8"/>
                              </a:lnTo>
                              <a:lnTo>
                                <a:pt x="9" y="7"/>
                              </a:lnTo>
                              <a:lnTo>
                                <a:pt x="11" y="7"/>
                              </a:lnTo>
                              <a:lnTo>
                                <a:pt x="9" y="5"/>
                              </a:lnTo>
                              <a:lnTo>
                                <a:pt x="11" y="3"/>
                              </a:lnTo>
                              <a:lnTo>
                                <a:pt x="9" y="3"/>
                              </a:lnTo>
                              <a:lnTo>
                                <a:pt x="9" y="1"/>
                              </a:lnTo>
                              <a:lnTo>
                                <a:pt x="7" y="1"/>
                              </a:lnTo>
                              <a:lnTo>
                                <a:pt x="7" y="0"/>
                              </a:lnTo>
                              <a:lnTo>
                                <a:pt x="5" y="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896" name="Freeform 89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49" y="2746"/>
                          <a:ext cx="2" cy="1"/>
                        </a:xfrm>
                        <a:custGeom>
                          <a:avLst/>
                          <a:gdLst>
                            <a:gd name="T0" fmla="*/ 1 w 3"/>
                            <a:gd name="T1" fmla="*/ 0 h 4"/>
                            <a:gd name="T2" fmla="*/ 1 w 3"/>
                            <a:gd name="T3" fmla="*/ 0 h 4"/>
                            <a:gd name="T4" fmla="*/ 1 w 3"/>
                            <a:gd name="T5" fmla="*/ 0 h 4"/>
                            <a:gd name="T6" fmla="*/ 0 w 3"/>
                            <a:gd name="T7" fmla="*/ 0 h 4"/>
                            <a:gd name="T8" fmla="*/ 0 w 3"/>
                            <a:gd name="T9" fmla="*/ 0 h 4"/>
                            <a:gd name="T10" fmla="*/ 0 w 3"/>
                            <a:gd name="T11" fmla="*/ 0 h 4"/>
                            <a:gd name="T12" fmla="*/ 0 w 3"/>
                            <a:gd name="T13" fmla="*/ 0 h 4"/>
                            <a:gd name="T14" fmla="*/ 0 w 3"/>
                            <a:gd name="T15" fmla="*/ 0 h 4"/>
                            <a:gd name="T16" fmla="*/ 1 w 3"/>
                            <a:gd name="T17" fmla="*/ 0 h 4"/>
                            <a:gd name="T18" fmla="*/ 0 w 3"/>
                            <a:gd name="T19" fmla="*/ 0 h 4"/>
                            <a:gd name="T20" fmla="*/ 1 w 3"/>
                            <a:gd name="T21" fmla="*/ 0 h 4"/>
                            <a:gd name="T22" fmla="*/ 1 w 3"/>
                            <a:gd name="T23" fmla="*/ 0 h 4"/>
                            <a:gd name="T24" fmla="*/ 1 w 3"/>
                            <a:gd name="T25" fmla="*/ 0 h 4"/>
                            <a:gd name="T26" fmla="*/ 1 w 3"/>
                            <a:gd name="T27" fmla="*/ 0 h 4"/>
                            <a:gd name="T28" fmla="*/ 1 w 3"/>
                            <a:gd name="T29" fmla="*/ 0 h 4"/>
                            <a:gd name="T30" fmla="*/ 1 w 3"/>
                            <a:gd name="T31" fmla="*/ 0 h 4"/>
                            <a:gd name="T32" fmla="*/ 1 w 3"/>
                            <a:gd name="T33" fmla="*/ 0 h 4"/>
                            <a:gd name="T34" fmla="*/ 1 w 3"/>
                            <a:gd name="T35" fmla="*/ 0 h 4"/>
                            <a:gd name="T36" fmla="*/ 1 w 3"/>
                            <a:gd name="T37" fmla="*/ 0 h 4"/>
                            <a:gd name="T38" fmla="*/ 1 w 3"/>
                            <a:gd name="T39" fmla="*/ 0 h 4"/>
                            <a:gd name="T40" fmla="*/ 1 w 3"/>
                            <a:gd name="T41" fmla="*/ 0 h 4"/>
                            <a:gd name="T42" fmla="*/ 1 w 3"/>
                            <a:gd name="T43" fmla="*/ 0 h 4"/>
                            <a:gd name="T44" fmla="*/ 1 w 3"/>
                            <a:gd name="T45" fmla="*/ 0 h 4"/>
                            <a:gd name="T46" fmla="*/ 1 w 3"/>
                            <a:gd name="T47" fmla="*/ 0 h 4"/>
                            <a:gd name="T48" fmla="*/ 1 w 3"/>
                            <a:gd name="T49" fmla="*/ 0 h 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3" h="4">
                              <a:moveTo>
                                <a:pt x="1" y="2"/>
                              </a:moveTo>
                              <a:lnTo>
                                <a:pt x="1" y="0"/>
                              </a:lnTo>
                              <a:lnTo>
                                <a:pt x="1" y="2"/>
                              </a:lnTo>
                              <a:lnTo>
                                <a:pt x="0" y="0"/>
                              </a:lnTo>
                              <a:lnTo>
                                <a:pt x="0" y="2"/>
                              </a:lnTo>
                              <a:lnTo>
                                <a:pt x="1" y="2"/>
                              </a:lnTo>
                              <a:lnTo>
                                <a:pt x="0" y="4"/>
                              </a:lnTo>
                              <a:lnTo>
                                <a:pt x="1" y="2"/>
                              </a:lnTo>
                              <a:lnTo>
                                <a:pt x="1" y="4"/>
                              </a:lnTo>
                              <a:lnTo>
                                <a:pt x="1" y="2"/>
                              </a:lnTo>
                              <a:lnTo>
                                <a:pt x="1" y="4"/>
                              </a:lnTo>
                              <a:lnTo>
                                <a:pt x="1" y="2"/>
                              </a:lnTo>
                              <a:lnTo>
                                <a:pt x="3" y="4"/>
                              </a:lnTo>
                              <a:lnTo>
                                <a:pt x="3" y="2"/>
                              </a:lnTo>
                              <a:lnTo>
                                <a:pt x="3" y="0"/>
                              </a:lnTo>
                              <a:lnTo>
                                <a:pt x="1" y="0"/>
                              </a:lnTo>
                              <a:lnTo>
                                <a:pt x="1" y="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</p:grpSp>
                  <p:sp>
                    <p:nvSpPr>
                      <p:cNvPr id="856" name="Freeform 85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1" y="2681"/>
                        <a:ext cx="138" cy="130"/>
                      </a:xfrm>
                      <a:custGeom>
                        <a:avLst/>
                        <a:gdLst>
                          <a:gd name="T0" fmla="*/ 18 w 276"/>
                          <a:gd name="T1" fmla="*/ 9 h 260"/>
                          <a:gd name="T2" fmla="*/ 14 w 276"/>
                          <a:gd name="T3" fmla="*/ 4 h 260"/>
                          <a:gd name="T4" fmla="*/ 12 w 276"/>
                          <a:gd name="T5" fmla="*/ 10 h 260"/>
                          <a:gd name="T6" fmla="*/ 1 w 276"/>
                          <a:gd name="T7" fmla="*/ 4 h 260"/>
                          <a:gd name="T8" fmla="*/ 8 w 276"/>
                          <a:gd name="T9" fmla="*/ 12 h 260"/>
                          <a:gd name="T10" fmla="*/ 0 w 276"/>
                          <a:gd name="T11" fmla="*/ 13 h 260"/>
                          <a:gd name="T12" fmla="*/ 7 w 276"/>
                          <a:gd name="T13" fmla="*/ 18 h 260"/>
                          <a:gd name="T14" fmla="*/ 1 w 276"/>
                          <a:gd name="T15" fmla="*/ 22 h 260"/>
                          <a:gd name="T16" fmla="*/ 10 w 276"/>
                          <a:gd name="T17" fmla="*/ 21 h 260"/>
                          <a:gd name="T18" fmla="*/ 8 w 276"/>
                          <a:gd name="T19" fmla="*/ 27 h 260"/>
                          <a:gd name="T20" fmla="*/ 13 w 276"/>
                          <a:gd name="T21" fmla="*/ 24 h 260"/>
                          <a:gd name="T22" fmla="*/ 14 w 276"/>
                          <a:gd name="T23" fmla="*/ 33 h 260"/>
                          <a:gd name="T24" fmla="*/ 17 w 276"/>
                          <a:gd name="T25" fmla="*/ 23 h 260"/>
                          <a:gd name="T26" fmla="*/ 22 w 276"/>
                          <a:gd name="T27" fmla="*/ 30 h 260"/>
                          <a:gd name="T28" fmla="*/ 23 w 276"/>
                          <a:gd name="T29" fmla="*/ 22 h 260"/>
                          <a:gd name="T30" fmla="*/ 29 w 276"/>
                          <a:gd name="T31" fmla="*/ 28 h 260"/>
                          <a:gd name="T32" fmla="*/ 27 w 276"/>
                          <a:gd name="T33" fmla="*/ 20 h 260"/>
                          <a:gd name="T34" fmla="*/ 35 w 276"/>
                          <a:gd name="T35" fmla="*/ 20 h 260"/>
                          <a:gd name="T36" fmla="*/ 29 w 276"/>
                          <a:gd name="T37" fmla="*/ 16 h 260"/>
                          <a:gd name="T38" fmla="*/ 34 w 276"/>
                          <a:gd name="T39" fmla="*/ 13 h 260"/>
                          <a:gd name="T40" fmla="*/ 27 w 276"/>
                          <a:gd name="T41" fmla="*/ 11 h 260"/>
                          <a:gd name="T42" fmla="*/ 30 w 276"/>
                          <a:gd name="T43" fmla="*/ 7 h 260"/>
                          <a:gd name="T44" fmla="*/ 23 w 276"/>
                          <a:gd name="T45" fmla="*/ 8 h 260"/>
                          <a:gd name="T46" fmla="*/ 24 w 276"/>
                          <a:gd name="T47" fmla="*/ 0 h 260"/>
                          <a:gd name="T48" fmla="*/ 18 w 276"/>
                          <a:gd name="T49" fmla="*/ 9 h 26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76" h="260">
                            <a:moveTo>
                              <a:pt x="138" y="70"/>
                            </a:moveTo>
                            <a:lnTo>
                              <a:pt x="107" y="27"/>
                            </a:lnTo>
                            <a:lnTo>
                              <a:pt x="93" y="76"/>
                            </a:lnTo>
                            <a:lnTo>
                              <a:pt x="5" y="27"/>
                            </a:lnTo>
                            <a:lnTo>
                              <a:pt x="59" y="91"/>
                            </a:lnTo>
                            <a:lnTo>
                              <a:pt x="0" y="103"/>
                            </a:lnTo>
                            <a:lnTo>
                              <a:pt x="49" y="141"/>
                            </a:lnTo>
                            <a:lnTo>
                              <a:pt x="2" y="176"/>
                            </a:lnTo>
                            <a:lnTo>
                              <a:pt x="73" y="167"/>
                            </a:lnTo>
                            <a:lnTo>
                              <a:pt x="61" y="212"/>
                            </a:lnTo>
                            <a:lnTo>
                              <a:pt x="99" y="188"/>
                            </a:lnTo>
                            <a:lnTo>
                              <a:pt x="109" y="260"/>
                            </a:lnTo>
                            <a:lnTo>
                              <a:pt x="135" y="179"/>
                            </a:lnTo>
                            <a:lnTo>
                              <a:pt x="169" y="238"/>
                            </a:lnTo>
                            <a:lnTo>
                              <a:pt x="180" y="174"/>
                            </a:lnTo>
                            <a:lnTo>
                              <a:pt x="232" y="217"/>
                            </a:lnTo>
                            <a:lnTo>
                              <a:pt x="216" y="155"/>
                            </a:lnTo>
                            <a:lnTo>
                              <a:pt x="276" y="160"/>
                            </a:lnTo>
                            <a:lnTo>
                              <a:pt x="225" y="126"/>
                            </a:lnTo>
                            <a:lnTo>
                              <a:pt x="270" y="98"/>
                            </a:lnTo>
                            <a:lnTo>
                              <a:pt x="214" y="88"/>
                            </a:lnTo>
                            <a:lnTo>
                              <a:pt x="235" y="53"/>
                            </a:lnTo>
                            <a:lnTo>
                              <a:pt x="181" y="64"/>
                            </a:lnTo>
                            <a:lnTo>
                              <a:pt x="187" y="0"/>
                            </a:lnTo>
                            <a:lnTo>
                              <a:pt x="138" y="7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793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</p:grpSp>
              </p:grpSp>
              <p:grpSp>
                <p:nvGrpSpPr>
                  <p:cNvPr id="766" name="Group 765"/>
                  <p:cNvGrpSpPr>
                    <a:grpSpLocks/>
                  </p:cNvGrpSpPr>
                  <p:nvPr/>
                </p:nvGrpSpPr>
                <p:grpSpPr bwMode="auto">
                  <a:xfrm>
                    <a:off x="1265" y="3558"/>
                    <a:ext cx="214" cy="139"/>
                    <a:chOff x="1217" y="2681"/>
                    <a:chExt cx="139" cy="103"/>
                  </a:xfrm>
                </p:grpSpPr>
                <p:grpSp>
                  <p:nvGrpSpPr>
                    <p:cNvPr id="810" name="Group 80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217" y="2681"/>
                      <a:ext cx="139" cy="103"/>
                      <a:chOff x="1217" y="2681"/>
                      <a:chExt cx="139" cy="103"/>
                    </a:xfrm>
                  </p:grpSpPr>
                  <p:sp>
                    <p:nvSpPr>
                      <p:cNvPr id="812" name="Freeform 81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17" y="2681"/>
                        <a:ext cx="139" cy="103"/>
                      </a:xfrm>
                      <a:custGeom>
                        <a:avLst/>
                        <a:gdLst>
                          <a:gd name="T0" fmla="*/ 18 w 276"/>
                          <a:gd name="T1" fmla="*/ 6 h 207"/>
                          <a:gd name="T2" fmla="*/ 14 w 276"/>
                          <a:gd name="T3" fmla="*/ 2 h 207"/>
                          <a:gd name="T4" fmla="*/ 12 w 276"/>
                          <a:gd name="T5" fmla="*/ 7 h 207"/>
                          <a:gd name="T6" fmla="*/ 1 w 276"/>
                          <a:gd name="T7" fmla="*/ 2 h 207"/>
                          <a:gd name="T8" fmla="*/ 8 w 276"/>
                          <a:gd name="T9" fmla="*/ 9 h 207"/>
                          <a:gd name="T10" fmla="*/ 0 w 276"/>
                          <a:gd name="T11" fmla="*/ 10 h 207"/>
                          <a:gd name="T12" fmla="*/ 6 w 276"/>
                          <a:gd name="T13" fmla="*/ 14 h 207"/>
                          <a:gd name="T14" fmla="*/ 1 w 276"/>
                          <a:gd name="T15" fmla="*/ 17 h 207"/>
                          <a:gd name="T16" fmla="*/ 10 w 276"/>
                          <a:gd name="T17" fmla="*/ 16 h 207"/>
                          <a:gd name="T18" fmla="*/ 8 w 276"/>
                          <a:gd name="T19" fmla="*/ 21 h 207"/>
                          <a:gd name="T20" fmla="*/ 13 w 276"/>
                          <a:gd name="T21" fmla="*/ 18 h 207"/>
                          <a:gd name="T22" fmla="*/ 14 w 276"/>
                          <a:gd name="T23" fmla="*/ 25 h 207"/>
                          <a:gd name="T24" fmla="*/ 17 w 276"/>
                          <a:gd name="T25" fmla="*/ 17 h 207"/>
                          <a:gd name="T26" fmla="*/ 22 w 276"/>
                          <a:gd name="T27" fmla="*/ 23 h 207"/>
                          <a:gd name="T28" fmla="*/ 23 w 276"/>
                          <a:gd name="T29" fmla="*/ 17 h 207"/>
                          <a:gd name="T30" fmla="*/ 29 w 276"/>
                          <a:gd name="T31" fmla="*/ 21 h 207"/>
                          <a:gd name="T32" fmla="*/ 28 w 276"/>
                          <a:gd name="T33" fmla="*/ 15 h 207"/>
                          <a:gd name="T34" fmla="*/ 35 w 276"/>
                          <a:gd name="T35" fmla="*/ 15 h 207"/>
                          <a:gd name="T36" fmla="*/ 29 w 276"/>
                          <a:gd name="T37" fmla="*/ 12 h 207"/>
                          <a:gd name="T38" fmla="*/ 34 w 276"/>
                          <a:gd name="T39" fmla="*/ 9 h 207"/>
                          <a:gd name="T40" fmla="*/ 27 w 276"/>
                          <a:gd name="T41" fmla="*/ 8 h 207"/>
                          <a:gd name="T42" fmla="*/ 30 w 276"/>
                          <a:gd name="T43" fmla="*/ 5 h 207"/>
                          <a:gd name="T44" fmla="*/ 23 w 276"/>
                          <a:gd name="T45" fmla="*/ 6 h 207"/>
                          <a:gd name="T46" fmla="*/ 24 w 276"/>
                          <a:gd name="T47" fmla="*/ 0 h 207"/>
                          <a:gd name="T48" fmla="*/ 18 w 276"/>
                          <a:gd name="T49" fmla="*/ 6 h 20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76" h="207">
                            <a:moveTo>
                              <a:pt x="138" y="55"/>
                            </a:moveTo>
                            <a:lnTo>
                              <a:pt x="107" y="22"/>
                            </a:lnTo>
                            <a:lnTo>
                              <a:pt x="93" y="60"/>
                            </a:lnTo>
                            <a:lnTo>
                              <a:pt x="5" y="22"/>
                            </a:lnTo>
                            <a:lnTo>
                              <a:pt x="59" y="72"/>
                            </a:lnTo>
                            <a:lnTo>
                              <a:pt x="0" y="82"/>
                            </a:lnTo>
                            <a:lnTo>
                              <a:pt x="48" y="112"/>
                            </a:lnTo>
                            <a:lnTo>
                              <a:pt x="2" y="139"/>
                            </a:lnTo>
                            <a:lnTo>
                              <a:pt x="73" y="133"/>
                            </a:lnTo>
                            <a:lnTo>
                              <a:pt x="60" y="169"/>
                            </a:lnTo>
                            <a:lnTo>
                              <a:pt x="98" y="150"/>
                            </a:lnTo>
                            <a:lnTo>
                              <a:pt x="109" y="207"/>
                            </a:lnTo>
                            <a:lnTo>
                              <a:pt x="135" y="143"/>
                            </a:lnTo>
                            <a:lnTo>
                              <a:pt x="169" y="190"/>
                            </a:lnTo>
                            <a:lnTo>
                              <a:pt x="180" y="138"/>
                            </a:lnTo>
                            <a:lnTo>
                              <a:pt x="231" y="174"/>
                            </a:lnTo>
                            <a:lnTo>
                              <a:pt x="216" y="124"/>
                            </a:lnTo>
                            <a:lnTo>
                              <a:pt x="276" y="127"/>
                            </a:lnTo>
                            <a:lnTo>
                              <a:pt x="224" y="100"/>
                            </a:lnTo>
                            <a:lnTo>
                              <a:pt x="269" y="77"/>
                            </a:lnTo>
                            <a:lnTo>
                              <a:pt x="214" y="70"/>
                            </a:lnTo>
                            <a:lnTo>
                              <a:pt x="235" y="43"/>
                            </a:lnTo>
                            <a:lnTo>
                              <a:pt x="181" y="51"/>
                            </a:lnTo>
                            <a:lnTo>
                              <a:pt x="186" y="0"/>
                            </a:lnTo>
                            <a:lnTo>
                              <a:pt x="138" y="5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13" name="Freeform 81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0" y="2683"/>
                        <a:ext cx="132" cy="99"/>
                      </a:xfrm>
                      <a:custGeom>
                        <a:avLst/>
                        <a:gdLst>
                          <a:gd name="T0" fmla="*/ 17 w 264"/>
                          <a:gd name="T1" fmla="*/ 6 h 199"/>
                          <a:gd name="T2" fmla="*/ 13 w 264"/>
                          <a:gd name="T3" fmla="*/ 2 h 199"/>
                          <a:gd name="T4" fmla="*/ 12 w 264"/>
                          <a:gd name="T5" fmla="*/ 7 h 199"/>
                          <a:gd name="T6" fmla="*/ 1 w 264"/>
                          <a:gd name="T7" fmla="*/ 2 h 199"/>
                          <a:gd name="T8" fmla="*/ 8 w 264"/>
                          <a:gd name="T9" fmla="*/ 8 h 199"/>
                          <a:gd name="T10" fmla="*/ 0 w 264"/>
                          <a:gd name="T11" fmla="*/ 9 h 199"/>
                          <a:gd name="T12" fmla="*/ 6 w 264"/>
                          <a:gd name="T13" fmla="*/ 13 h 199"/>
                          <a:gd name="T14" fmla="*/ 1 w 264"/>
                          <a:gd name="T15" fmla="*/ 16 h 199"/>
                          <a:gd name="T16" fmla="*/ 9 w 264"/>
                          <a:gd name="T17" fmla="*/ 16 h 199"/>
                          <a:gd name="T18" fmla="*/ 8 w 264"/>
                          <a:gd name="T19" fmla="*/ 20 h 199"/>
                          <a:gd name="T20" fmla="*/ 12 w 264"/>
                          <a:gd name="T21" fmla="*/ 17 h 199"/>
                          <a:gd name="T22" fmla="*/ 13 w 264"/>
                          <a:gd name="T23" fmla="*/ 24 h 199"/>
                          <a:gd name="T24" fmla="*/ 17 w 264"/>
                          <a:gd name="T25" fmla="*/ 17 h 199"/>
                          <a:gd name="T26" fmla="*/ 21 w 264"/>
                          <a:gd name="T27" fmla="*/ 22 h 199"/>
                          <a:gd name="T28" fmla="*/ 22 w 264"/>
                          <a:gd name="T29" fmla="*/ 16 h 199"/>
                          <a:gd name="T30" fmla="*/ 28 w 264"/>
                          <a:gd name="T31" fmla="*/ 21 h 199"/>
                          <a:gd name="T32" fmla="*/ 26 w 264"/>
                          <a:gd name="T33" fmla="*/ 14 h 199"/>
                          <a:gd name="T34" fmla="*/ 33 w 264"/>
                          <a:gd name="T35" fmla="*/ 15 h 199"/>
                          <a:gd name="T36" fmla="*/ 27 w 264"/>
                          <a:gd name="T37" fmla="*/ 12 h 199"/>
                          <a:gd name="T38" fmla="*/ 33 w 264"/>
                          <a:gd name="T39" fmla="*/ 9 h 199"/>
                          <a:gd name="T40" fmla="*/ 26 w 264"/>
                          <a:gd name="T41" fmla="*/ 8 h 199"/>
                          <a:gd name="T42" fmla="*/ 29 w 264"/>
                          <a:gd name="T43" fmla="*/ 5 h 199"/>
                          <a:gd name="T44" fmla="*/ 22 w 264"/>
                          <a:gd name="T45" fmla="*/ 6 h 199"/>
                          <a:gd name="T46" fmla="*/ 23 w 264"/>
                          <a:gd name="T47" fmla="*/ 0 h 199"/>
                          <a:gd name="T48" fmla="*/ 17 w 264"/>
                          <a:gd name="T49" fmla="*/ 6 h 199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64" h="199">
                            <a:moveTo>
                              <a:pt x="133" y="54"/>
                            </a:moveTo>
                            <a:lnTo>
                              <a:pt x="102" y="21"/>
                            </a:lnTo>
                            <a:lnTo>
                              <a:pt x="90" y="59"/>
                            </a:lnTo>
                            <a:lnTo>
                              <a:pt x="5" y="21"/>
                            </a:lnTo>
                            <a:lnTo>
                              <a:pt x="57" y="69"/>
                            </a:lnTo>
                            <a:lnTo>
                              <a:pt x="0" y="79"/>
                            </a:lnTo>
                            <a:lnTo>
                              <a:pt x="47" y="107"/>
                            </a:lnTo>
                            <a:lnTo>
                              <a:pt x="2" y="135"/>
                            </a:lnTo>
                            <a:lnTo>
                              <a:pt x="69" y="128"/>
                            </a:lnTo>
                            <a:lnTo>
                              <a:pt x="57" y="162"/>
                            </a:lnTo>
                            <a:lnTo>
                              <a:pt x="95" y="143"/>
                            </a:lnTo>
                            <a:lnTo>
                              <a:pt x="104" y="199"/>
                            </a:lnTo>
                            <a:lnTo>
                              <a:pt x="130" y="138"/>
                            </a:lnTo>
                            <a:lnTo>
                              <a:pt x="162" y="181"/>
                            </a:lnTo>
                            <a:lnTo>
                              <a:pt x="171" y="133"/>
                            </a:lnTo>
                            <a:lnTo>
                              <a:pt x="221" y="168"/>
                            </a:lnTo>
                            <a:lnTo>
                              <a:pt x="207" y="119"/>
                            </a:lnTo>
                            <a:lnTo>
                              <a:pt x="264" y="123"/>
                            </a:lnTo>
                            <a:lnTo>
                              <a:pt x="214" y="97"/>
                            </a:lnTo>
                            <a:lnTo>
                              <a:pt x="257" y="74"/>
                            </a:lnTo>
                            <a:lnTo>
                              <a:pt x="206" y="67"/>
                            </a:lnTo>
                            <a:lnTo>
                              <a:pt x="225" y="42"/>
                            </a:lnTo>
                            <a:lnTo>
                              <a:pt x="173" y="50"/>
                            </a:lnTo>
                            <a:lnTo>
                              <a:pt x="178" y="0"/>
                            </a:lnTo>
                            <a:lnTo>
                              <a:pt x="133" y="5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14" name="Freeform 8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2" y="2684"/>
                        <a:ext cx="128" cy="97"/>
                      </a:xfrm>
                      <a:custGeom>
                        <a:avLst/>
                        <a:gdLst>
                          <a:gd name="T0" fmla="*/ 16 w 257"/>
                          <a:gd name="T1" fmla="*/ 7 h 193"/>
                          <a:gd name="T2" fmla="*/ 12 w 257"/>
                          <a:gd name="T3" fmla="*/ 3 h 193"/>
                          <a:gd name="T4" fmla="*/ 10 w 257"/>
                          <a:gd name="T5" fmla="*/ 8 h 193"/>
                          <a:gd name="T6" fmla="*/ 0 w 257"/>
                          <a:gd name="T7" fmla="*/ 3 h 193"/>
                          <a:gd name="T8" fmla="*/ 6 w 257"/>
                          <a:gd name="T9" fmla="*/ 9 h 193"/>
                          <a:gd name="T10" fmla="*/ 0 w 257"/>
                          <a:gd name="T11" fmla="*/ 10 h 193"/>
                          <a:gd name="T12" fmla="*/ 5 w 257"/>
                          <a:gd name="T13" fmla="*/ 14 h 193"/>
                          <a:gd name="T14" fmla="*/ 0 w 257"/>
                          <a:gd name="T15" fmla="*/ 17 h 193"/>
                          <a:gd name="T16" fmla="*/ 8 w 257"/>
                          <a:gd name="T17" fmla="*/ 16 h 193"/>
                          <a:gd name="T18" fmla="*/ 7 w 257"/>
                          <a:gd name="T19" fmla="*/ 20 h 193"/>
                          <a:gd name="T20" fmla="*/ 11 w 257"/>
                          <a:gd name="T21" fmla="*/ 18 h 193"/>
                          <a:gd name="T22" fmla="*/ 12 w 257"/>
                          <a:gd name="T23" fmla="*/ 25 h 193"/>
                          <a:gd name="T24" fmla="*/ 15 w 257"/>
                          <a:gd name="T25" fmla="*/ 17 h 193"/>
                          <a:gd name="T26" fmla="*/ 19 w 257"/>
                          <a:gd name="T27" fmla="*/ 23 h 193"/>
                          <a:gd name="T28" fmla="*/ 20 w 257"/>
                          <a:gd name="T29" fmla="*/ 17 h 193"/>
                          <a:gd name="T30" fmla="*/ 26 w 257"/>
                          <a:gd name="T31" fmla="*/ 21 h 193"/>
                          <a:gd name="T32" fmla="*/ 25 w 257"/>
                          <a:gd name="T33" fmla="*/ 15 h 193"/>
                          <a:gd name="T34" fmla="*/ 32 w 257"/>
                          <a:gd name="T35" fmla="*/ 15 h 193"/>
                          <a:gd name="T36" fmla="*/ 26 w 257"/>
                          <a:gd name="T37" fmla="*/ 12 h 193"/>
                          <a:gd name="T38" fmla="*/ 31 w 257"/>
                          <a:gd name="T39" fmla="*/ 9 h 193"/>
                          <a:gd name="T40" fmla="*/ 25 w 257"/>
                          <a:gd name="T41" fmla="*/ 9 h 193"/>
                          <a:gd name="T42" fmla="*/ 27 w 257"/>
                          <a:gd name="T43" fmla="*/ 5 h 193"/>
                          <a:gd name="T44" fmla="*/ 21 w 257"/>
                          <a:gd name="T45" fmla="*/ 6 h 193"/>
                          <a:gd name="T46" fmla="*/ 21 w 257"/>
                          <a:gd name="T47" fmla="*/ 0 h 193"/>
                          <a:gd name="T48" fmla="*/ 16 w 257"/>
                          <a:gd name="T49" fmla="*/ 7 h 19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7" h="193">
                            <a:moveTo>
                              <a:pt x="129" y="51"/>
                            </a:moveTo>
                            <a:lnTo>
                              <a:pt x="100" y="20"/>
                            </a:lnTo>
                            <a:lnTo>
                              <a:pt x="86" y="57"/>
                            </a:lnTo>
                            <a:lnTo>
                              <a:pt x="5" y="20"/>
                            </a:lnTo>
                            <a:lnTo>
                              <a:pt x="55" y="67"/>
                            </a:lnTo>
                            <a:lnTo>
                              <a:pt x="0" y="77"/>
                            </a:lnTo>
                            <a:lnTo>
                              <a:pt x="45" y="105"/>
                            </a:lnTo>
                            <a:lnTo>
                              <a:pt x="1" y="131"/>
                            </a:lnTo>
                            <a:lnTo>
                              <a:pt x="67" y="124"/>
                            </a:lnTo>
                            <a:lnTo>
                              <a:pt x="57" y="158"/>
                            </a:lnTo>
                            <a:lnTo>
                              <a:pt x="91" y="139"/>
                            </a:lnTo>
                            <a:lnTo>
                              <a:pt x="101" y="193"/>
                            </a:lnTo>
                            <a:lnTo>
                              <a:pt x="126" y="134"/>
                            </a:lnTo>
                            <a:lnTo>
                              <a:pt x="157" y="177"/>
                            </a:lnTo>
                            <a:lnTo>
                              <a:pt x="167" y="129"/>
                            </a:lnTo>
                            <a:lnTo>
                              <a:pt x="215" y="162"/>
                            </a:lnTo>
                            <a:lnTo>
                              <a:pt x="200" y="115"/>
                            </a:lnTo>
                            <a:lnTo>
                              <a:pt x="257" y="119"/>
                            </a:lnTo>
                            <a:lnTo>
                              <a:pt x="209" y="93"/>
                            </a:lnTo>
                            <a:lnTo>
                              <a:pt x="250" y="72"/>
                            </a:lnTo>
                            <a:lnTo>
                              <a:pt x="200" y="65"/>
                            </a:lnTo>
                            <a:lnTo>
                              <a:pt x="219" y="39"/>
                            </a:lnTo>
                            <a:lnTo>
                              <a:pt x="169" y="48"/>
                            </a:lnTo>
                            <a:lnTo>
                              <a:pt x="174" y="0"/>
                            </a:lnTo>
                            <a:lnTo>
                              <a:pt x="129" y="5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15" name="Freeform 8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4" y="2685"/>
                        <a:ext cx="125" cy="94"/>
                      </a:xfrm>
                      <a:custGeom>
                        <a:avLst/>
                        <a:gdLst>
                          <a:gd name="T0" fmla="*/ 16 w 250"/>
                          <a:gd name="T1" fmla="*/ 7 h 188"/>
                          <a:gd name="T2" fmla="*/ 13 w 250"/>
                          <a:gd name="T3" fmla="*/ 3 h 188"/>
                          <a:gd name="T4" fmla="*/ 11 w 250"/>
                          <a:gd name="T5" fmla="*/ 7 h 188"/>
                          <a:gd name="T6" fmla="*/ 1 w 250"/>
                          <a:gd name="T7" fmla="*/ 3 h 188"/>
                          <a:gd name="T8" fmla="*/ 7 w 250"/>
                          <a:gd name="T9" fmla="*/ 9 h 188"/>
                          <a:gd name="T10" fmla="*/ 0 w 250"/>
                          <a:gd name="T11" fmla="*/ 10 h 188"/>
                          <a:gd name="T12" fmla="*/ 6 w 250"/>
                          <a:gd name="T13" fmla="*/ 13 h 188"/>
                          <a:gd name="T14" fmla="*/ 1 w 250"/>
                          <a:gd name="T15" fmla="*/ 16 h 188"/>
                          <a:gd name="T16" fmla="*/ 9 w 250"/>
                          <a:gd name="T17" fmla="*/ 16 h 188"/>
                          <a:gd name="T18" fmla="*/ 7 w 250"/>
                          <a:gd name="T19" fmla="*/ 20 h 188"/>
                          <a:gd name="T20" fmla="*/ 12 w 250"/>
                          <a:gd name="T21" fmla="*/ 18 h 188"/>
                          <a:gd name="T22" fmla="*/ 13 w 250"/>
                          <a:gd name="T23" fmla="*/ 24 h 188"/>
                          <a:gd name="T24" fmla="*/ 16 w 250"/>
                          <a:gd name="T25" fmla="*/ 17 h 188"/>
                          <a:gd name="T26" fmla="*/ 20 w 250"/>
                          <a:gd name="T27" fmla="*/ 22 h 188"/>
                          <a:gd name="T28" fmla="*/ 21 w 250"/>
                          <a:gd name="T29" fmla="*/ 16 h 188"/>
                          <a:gd name="T30" fmla="*/ 27 w 250"/>
                          <a:gd name="T31" fmla="*/ 20 h 188"/>
                          <a:gd name="T32" fmla="*/ 25 w 250"/>
                          <a:gd name="T33" fmla="*/ 14 h 188"/>
                          <a:gd name="T34" fmla="*/ 32 w 250"/>
                          <a:gd name="T35" fmla="*/ 15 h 188"/>
                          <a:gd name="T36" fmla="*/ 26 w 250"/>
                          <a:gd name="T37" fmla="*/ 12 h 188"/>
                          <a:gd name="T38" fmla="*/ 31 w 250"/>
                          <a:gd name="T39" fmla="*/ 9 h 188"/>
                          <a:gd name="T40" fmla="*/ 25 w 250"/>
                          <a:gd name="T41" fmla="*/ 8 h 188"/>
                          <a:gd name="T42" fmla="*/ 27 w 250"/>
                          <a:gd name="T43" fmla="*/ 5 h 188"/>
                          <a:gd name="T44" fmla="*/ 21 w 250"/>
                          <a:gd name="T45" fmla="*/ 6 h 188"/>
                          <a:gd name="T46" fmla="*/ 22 w 250"/>
                          <a:gd name="T47" fmla="*/ 0 h 188"/>
                          <a:gd name="T48" fmla="*/ 16 w 250"/>
                          <a:gd name="T49" fmla="*/ 7 h 18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0" h="188">
                            <a:moveTo>
                              <a:pt x="126" y="50"/>
                            </a:moveTo>
                            <a:lnTo>
                              <a:pt x="97" y="21"/>
                            </a:lnTo>
                            <a:lnTo>
                              <a:pt x="85" y="56"/>
                            </a:lnTo>
                            <a:lnTo>
                              <a:pt x="5" y="21"/>
                            </a:lnTo>
                            <a:lnTo>
                              <a:pt x="54" y="66"/>
                            </a:lnTo>
                            <a:lnTo>
                              <a:pt x="0" y="76"/>
                            </a:lnTo>
                            <a:lnTo>
                              <a:pt x="43" y="102"/>
                            </a:lnTo>
                            <a:lnTo>
                              <a:pt x="2" y="128"/>
                            </a:lnTo>
                            <a:lnTo>
                              <a:pt x="66" y="121"/>
                            </a:lnTo>
                            <a:lnTo>
                              <a:pt x="55" y="154"/>
                            </a:lnTo>
                            <a:lnTo>
                              <a:pt x="90" y="137"/>
                            </a:lnTo>
                            <a:lnTo>
                              <a:pt x="98" y="188"/>
                            </a:lnTo>
                            <a:lnTo>
                              <a:pt x="123" y="130"/>
                            </a:lnTo>
                            <a:lnTo>
                              <a:pt x="154" y="173"/>
                            </a:lnTo>
                            <a:lnTo>
                              <a:pt x="162" y="126"/>
                            </a:lnTo>
                            <a:lnTo>
                              <a:pt x="211" y="159"/>
                            </a:lnTo>
                            <a:lnTo>
                              <a:pt x="195" y="112"/>
                            </a:lnTo>
                            <a:lnTo>
                              <a:pt x="250" y="116"/>
                            </a:lnTo>
                            <a:lnTo>
                              <a:pt x="204" y="92"/>
                            </a:lnTo>
                            <a:lnTo>
                              <a:pt x="244" y="71"/>
                            </a:lnTo>
                            <a:lnTo>
                              <a:pt x="193" y="64"/>
                            </a:lnTo>
                            <a:lnTo>
                              <a:pt x="212" y="40"/>
                            </a:lnTo>
                            <a:lnTo>
                              <a:pt x="164" y="47"/>
                            </a:lnTo>
                            <a:lnTo>
                              <a:pt x="169" y="0"/>
                            </a:lnTo>
                            <a:lnTo>
                              <a:pt x="126" y="5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16" name="Freeform 8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5" y="2687"/>
                        <a:ext cx="122" cy="91"/>
                      </a:xfrm>
                      <a:custGeom>
                        <a:avLst/>
                        <a:gdLst>
                          <a:gd name="T0" fmla="*/ 16 w 243"/>
                          <a:gd name="T1" fmla="*/ 6 h 183"/>
                          <a:gd name="T2" fmla="*/ 12 w 243"/>
                          <a:gd name="T3" fmla="*/ 2 h 183"/>
                          <a:gd name="T4" fmla="*/ 11 w 243"/>
                          <a:gd name="T5" fmla="*/ 6 h 183"/>
                          <a:gd name="T6" fmla="*/ 1 w 243"/>
                          <a:gd name="T7" fmla="*/ 2 h 183"/>
                          <a:gd name="T8" fmla="*/ 7 w 243"/>
                          <a:gd name="T9" fmla="*/ 8 h 183"/>
                          <a:gd name="T10" fmla="*/ 0 w 243"/>
                          <a:gd name="T11" fmla="*/ 9 h 183"/>
                          <a:gd name="T12" fmla="*/ 6 w 243"/>
                          <a:gd name="T13" fmla="*/ 12 h 183"/>
                          <a:gd name="T14" fmla="*/ 1 w 243"/>
                          <a:gd name="T15" fmla="*/ 15 h 183"/>
                          <a:gd name="T16" fmla="*/ 8 w 243"/>
                          <a:gd name="T17" fmla="*/ 14 h 183"/>
                          <a:gd name="T18" fmla="*/ 7 w 243"/>
                          <a:gd name="T19" fmla="*/ 18 h 183"/>
                          <a:gd name="T20" fmla="*/ 11 w 243"/>
                          <a:gd name="T21" fmla="*/ 16 h 183"/>
                          <a:gd name="T22" fmla="*/ 12 w 243"/>
                          <a:gd name="T23" fmla="*/ 22 h 183"/>
                          <a:gd name="T24" fmla="*/ 15 w 243"/>
                          <a:gd name="T25" fmla="*/ 15 h 183"/>
                          <a:gd name="T26" fmla="*/ 19 w 243"/>
                          <a:gd name="T27" fmla="*/ 20 h 183"/>
                          <a:gd name="T28" fmla="*/ 20 w 243"/>
                          <a:gd name="T29" fmla="*/ 15 h 183"/>
                          <a:gd name="T30" fmla="*/ 26 w 243"/>
                          <a:gd name="T31" fmla="*/ 19 h 183"/>
                          <a:gd name="T32" fmla="*/ 24 w 243"/>
                          <a:gd name="T33" fmla="*/ 13 h 183"/>
                          <a:gd name="T34" fmla="*/ 31 w 243"/>
                          <a:gd name="T35" fmla="*/ 14 h 183"/>
                          <a:gd name="T36" fmla="*/ 25 w 243"/>
                          <a:gd name="T37" fmla="*/ 11 h 183"/>
                          <a:gd name="T38" fmla="*/ 30 w 243"/>
                          <a:gd name="T39" fmla="*/ 8 h 183"/>
                          <a:gd name="T40" fmla="*/ 24 w 243"/>
                          <a:gd name="T41" fmla="*/ 7 h 183"/>
                          <a:gd name="T42" fmla="*/ 26 w 243"/>
                          <a:gd name="T43" fmla="*/ 4 h 183"/>
                          <a:gd name="T44" fmla="*/ 20 w 243"/>
                          <a:gd name="T45" fmla="*/ 5 h 183"/>
                          <a:gd name="T46" fmla="*/ 21 w 243"/>
                          <a:gd name="T47" fmla="*/ 0 h 183"/>
                          <a:gd name="T48" fmla="*/ 16 w 243"/>
                          <a:gd name="T49" fmla="*/ 6 h 18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3" h="183">
                            <a:moveTo>
                              <a:pt x="122" y="48"/>
                            </a:moveTo>
                            <a:lnTo>
                              <a:pt x="94" y="19"/>
                            </a:lnTo>
                            <a:lnTo>
                              <a:pt x="82" y="53"/>
                            </a:lnTo>
                            <a:lnTo>
                              <a:pt x="5" y="19"/>
                            </a:lnTo>
                            <a:lnTo>
                              <a:pt x="51" y="64"/>
                            </a:lnTo>
                            <a:lnTo>
                              <a:pt x="0" y="72"/>
                            </a:lnTo>
                            <a:lnTo>
                              <a:pt x="43" y="98"/>
                            </a:lnTo>
                            <a:lnTo>
                              <a:pt x="1" y="124"/>
                            </a:lnTo>
                            <a:lnTo>
                              <a:pt x="63" y="117"/>
                            </a:lnTo>
                            <a:lnTo>
                              <a:pt x="53" y="150"/>
                            </a:lnTo>
                            <a:lnTo>
                              <a:pt x="86" y="133"/>
                            </a:lnTo>
                            <a:lnTo>
                              <a:pt x="96" y="183"/>
                            </a:lnTo>
                            <a:lnTo>
                              <a:pt x="119" y="126"/>
                            </a:lnTo>
                            <a:lnTo>
                              <a:pt x="148" y="167"/>
                            </a:lnTo>
                            <a:lnTo>
                              <a:pt x="158" y="122"/>
                            </a:lnTo>
                            <a:lnTo>
                              <a:pt x="203" y="153"/>
                            </a:lnTo>
                            <a:lnTo>
                              <a:pt x="189" y="110"/>
                            </a:lnTo>
                            <a:lnTo>
                              <a:pt x="243" y="112"/>
                            </a:lnTo>
                            <a:lnTo>
                              <a:pt x="198" y="88"/>
                            </a:lnTo>
                            <a:lnTo>
                              <a:pt x="238" y="69"/>
                            </a:lnTo>
                            <a:lnTo>
                              <a:pt x="188" y="62"/>
                            </a:lnTo>
                            <a:lnTo>
                              <a:pt x="207" y="38"/>
                            </a:lnTo>
                            <a:lnTo>
                              <a:pt x="160" y="46"/>
                            </a:lnTo>
                            <a:lnTo>
                              <a:pt x="164" y="0"/>
                            </a:lnTo>
                            <a:lnTo>
                              <a:pt x="122" y="4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17" name="Freeform 8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7" y="2688"/>
                        <a:ext cx="118" cy="89"/>
                      </a:xfrm>
                      <a:custGeom>
                        <a:avLst/>
                        <a:gdLst>
                          <a:gd name="T0" fmla="*/ 14 w 237"/>
                          <a:gd name="T1" fmla="*/ 7 h 178"/>
                          <a:gd name="T2" fmla="*/ 11 w 237"/>
                          <a:gd name="T3" fmla="*/ 3 h 178"/>
                          <a:gd name="T4" fmla="*/ 9 w 237"/>
                          <a:gd name="T5" fmla="*/ 7 h 178"/>
                          <a:gd name="T6" fmla="*/ 0 w 237"/>
                          <a:gd name="T7" fmla="*/ 3 h 178"/>
                          <a:gd name="T8" fmla="*/ 6 w 237"/>
                          <a:gd name="T9" fmla="*/ 8 h 178"/>
                          <a:gd name="T10" fmla="*/ 0 w 237"/>
                          <a:gd name="T11" fmla="*/ 9 h 178"/>
                          <a:gd name="T12" fmla="*/ 5 w 237"/>
                          <a:gd name="T13" fmla="*/ 13 h 178"/>
                          <a:gd name="T14" fmla="*/ 0 w 237"/>
                          <a:gd name="T15" fmla="*/ 16 h 178"/>
                          <a:gd name="T16" fmla="*/ 7 w 237"/>
                          <a:gd name="T17" fmla="*/ 15 h 178"/>
                          <a:gd name="T18" fmla="*/ 6 w 237"/>
                          <a:gd name="T19" fmla="*/ 19 h 178"/>
                          <a:gd name="T20" fmla="*/ 10 w 237"/>
                          <a:gd name="T21" fmla="*/ 17 h 178"/>
                          <a:gd name="T22" fmla="*/ 11 w 237"/>
                          <a:gd name="T23" fmla="*/ 23 h 178"/>
                          <a:gd name="T24" fmla="*/ 14 w 237"/>
                          <a:gd name="T25" fmla="*/ 16 h 178"/>
                          <a:gd name="T26" fmla="*/ 18 w 237"/>
                          <a:gd name="T27" fmla="*/ 21 h 178"/>
                          <a:gd name="T28" fmla="*/ 19 w 237"/>
                          <a:gd name="T29" fmla="*/ 15 h 178"/>
                          <a:gd name="T30" fmla="*/ 24 w 237"/>
                          <a:gd name="T31" fmla="*/ 19 h 178"/>
                          <a:gd name="T32" fmla="*/ 23 w 237"/>
                          <a:gd name="T33" fmla="*/ 14 h 178"/>
                          <a:gd name="T34" fmla="*/ 29 w 237"/>
                          <a:gd name="T35" fmla="*/ 14 h 178"/>
                          <a:gd name="T36" fmla="*/ 24 w 237"/>
                          <a:gd name="T37" fmla="*/ 11 h 178"/>
                          <a:gd name="T38" fmla="*/ 28 w 237"/>
                          <a:gd name="T39" fmla="*/ 9 h 178"/>
                          <a:gd name="T40" fmla="*/ 22 w 237"/>
                          <a:gd name="T41" fmla="*/ 8 h 178"/>
                          <a:gd name="T42" fmla="*/ 25 w 237"/>
                          <a:gd name="T43" fmla="*/ 5 h 178"/>
                          <a:gd name="T44" fmla="*/ 19 w 237"/>
                          <a:gd name="T45" fmla="*/ 6 h 178"/>
                          <a:gd name="T46" fmla="*/ 20 w 237"/>
                          <a:gd name="T47" fmla="*/ 0 h 178"/>
                          <a:gd name="T48" fmla="*/ 14 w 237"/>
                          <a:gd name="T49" fmla="*/ 7 h 17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37" h="178">
                            <a:moveTo>
                              <a:pt x="119" y="49"/>
                            </a:moveTo>
                            <a:lnTo>
                              <a:pt x="91" y="19"/>
                            </a:lnTo>
                            <a:lnTo>
                              <a:pt x="79" y="52"/>
                            </a:lnTo>
                            <a:lnTo>
                              <a:pt x="5" y="19"/>
                            </a:lnTo>
                            <a:lnTo>
                              <a:pt x="50" y="63"/>
                            </a:lnTo>
                            <a:lnTo>
                              <a:pt x="0" y="71"/>
                            </a:lnTo>
                            <a:lnTo>
                              <a:pt x="41" y="97"/>
                            </a:lnTo>
                            <a:lnTo>
                              <a:pt x="2" y="121"/>
                            </a:lnTo>
                            <a:lnTo>
                              <a:pt x="62" y="114"/>
                            </a:lnTo>
                            <a:lnTo>
                              <a:pt x="52" y="145"/>
                            </a:lnTo>
                            <a:lnTo>
                              <a:pt x="85" y="130"/>
                            </a:lnTo>
                            <a:lnTo>
                              <a:pt x="93" y="178"/>
                            </a:lnTo>
                            <a:lnTo>
                              <a:pt x="116" y="123"/>
                            </a:lnTo>
                            <a:lnTo>
                              <a:pt x="145" y="164"/>
                            </a:lnTo>
                            <a:lnTo>
                              <a:pt x="154" y="120"/>
                            </a:lnTo>
                            <a:lnTo>
                              <a:pt x="199" y="151"/>
                            </a:lnTo>
                            <a:lnTo>
                              <a:pt x="185" y="107"/>
                            </a:lnTo>
                            <a:lnTo>
                              <a:pt x="237" y="111"/>
                            </a:lnTo>
                            <a:lnTo>
                              <a:pt x="192" y="87"/>
                            </a:lnTo>
                            <a:lnTo>
                              <a:pt x="231" y="68"/>
                            </a:lnTo>
                            <a:lnTo>
                              <a:pt x="183" y="61"/>
                            </a:lnTo>
                            <a:lnTo>
                              <a:pt x="202" y="37"/>
                            </a:lnTo>
                            <a:lnTo>
                              <a:pt x="155" y="45"/>
                            </a:lnTo>
                            <a:lnTo>
                              <a:pt x="161" y="0"/>
                            </a:lnTo>
                            <a:lnTo>
                              <a:pt x="119" y="4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18" name="Freeform 81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9" y="2689"/>
                        <a:ext cx="115" cy="87"/>
                      </a:xfrm>
                      <a:custGeom>
                        <a:avLst/>
                        <a:gdLst>
                          <a:gd name="T0" fmla="*/ 15 w 230"/>
                          <a:gd name="T1" fmla="*/ 6 h 173"/>
                          <a:gd name="T2" fmla="*/ 12 w 230"/>
                          <a:gd name="T3" fmla="*/ 3 h 173"/>
                          <a:gd name="T4" fmla="*/ 10 w 230"/>
                          <a:gd name="T5" fmla="*/ 7 h 173"/>
                          <a:gd name="T6" fmla="*/ 1 w 230"/>
                          <a:gd name="T7" fmla="*/ 3 h 173"/>
                          <a:gd name="T8" fmla="*/ 7 w 230"/>
                          <a:gd name="T9" fmla="*/ 8 h 173"/>
                          <a:gd name="T10" fmla="*/ 0 w 230"/>
                          <a:gd name="T11" fmla="*/ 9 h 173"/>
                          <a:gd name="T12" fmla="*/ 5 w 230"/>
                          <a:gd name="T13" fmla="*/ 12 h 173"/>
                          <a:gd name="T14" fmla="*/ 1 w 230"/>
                          <a:gd name="T15" fmla="*/ 15 h 173"/>
                          <a:gd name="T16" fmla="*/ 8 w 230"/>
                          <a:gd name="T17" fmla="*/ 14 h 173"/>
                          <a:gd name="T18" fmla="*/ 7 w 230"/>
                          <a:gd name="T19" fmla="*/ 18 h 173"/>
                          <a:gd name="T20" fmla="*/ 11 w 230"/>
                          <a:gd name="T21" fmla="*/ 16 h 173"/>
                          <a:gd name="T22" fmla="*/ 12 w 230"/>
                          <a:gd name="T23" fmla="*/ 22 h 173"/>
                          <a:gd name="T24" fmla="*/ 15 w 230"/>
                          <a:gd name="T25" fmla="*/ 15 h 173"/>
                          <a:gd name="T26" fmla="*/ 18 w 230"/>
                          <a:gd name="T27" fmla="*/ 20 h 173"/>
                          <a:gd name="T28" fmla="*/ 19 w 230"/>
                          <a:gd name="T29" fmla="*/ 15 h 173"/>
                          <a:gd name="T30" fmla="*/ 25 w 230"/>
                          <a:gd name="T31" fmla="*/ 19 h 173"/>
                          <a:gd name="T32" fmla="*/ 23 w 230"/>
                          <a:gd name="T33" fmla="*/ 13 h 173"/>
                          <a:gd name="T34" fmla="*/ 29 w 230"/>
                          <a:gd name="T35" fmla="*/ 14 h 173"/>
                          <a:gd name="T36" fmla="*/ 24 w 230"/>
                          <a:gd name="T37" fmla="*/ 11 h 173"/>
                          <a:gd name="T38" fmla="*/ 29 w 230"/>
                          <a:gd name="T39" fmla="*/ 9 h 173"/>
                          <a:gd name="T40" fmla="*/ 23 w 230"/>
                          <a:gd name="T41" fmla="*/ 8 h 173"/>
                          <a:gd name="T42" fmla="*/ 25 w 230"/>
                          <a:gd name="T43" fmla="*/ 5 h 173"/>
                          <a:gd name="T44" fmla="*/ 19 w 230"/>
                          <a:gd name="T45" fmla="*/ 6 h 173"/>
                          <a:gd name="T46" fmla="*/ 20 w 230"/>
                          <a:gd name="T47" fmla="*/ 0 h 173"/>
                          <a:gd name="T48" fmla="*/ 15 w 230"/>
                          <a:gd name="T49" fmla="*/ 6 h 17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30" h="173">
                            <a:moveTo>
                              <a:pt x="116" y="47"/>
                            </a:moveTo>
                            <a:lnTo>
                              <a:pt x="90" y="19"/>
                            </a:lnTo>
                            <a:lnTo>
                              <a:pt x="78" y="50"/>
                            </a:lnTo>
                            <a:lnTo>
                              <a:pt x="4" y="19"/>
                            </a:lnTo>
                            <a:lnTo>
                              <a:pt x="49" y="60"/>
                            </a:lnTo>
                            <a:lnTo>
                              <a:pt x="0" y="69"/>
                            </a:lnTo>
                            <a:lnTo>
                              <a:pt x="40" y="93"/>
                            </a:lnTo>
                            <a:lnTo>
                              <a:pt x="2" y="117"/>
                            </a:lnTo>
                            <a:lnTo>
                              <a:pt x="61" y="110"/>
                            </a:lnTo>
                            <a:lnTo>
                              <a:pt x="51" y="141"/>
                            </a:lnTo>
                            <a:lnTo>
                              <a:pt x="82" y="126"/>
                            </a:lnTo>
                            <a:lnTo>
                              <a:pt x="90" y="173"/>
                            </a:lnTo>
                            <a:lnTo>
                              <a:pt x="113" y="119"/>
                            </a:lnTo>
                            <a:lnTo>
                              <a:pt x="142" y="159"/>
                            </a:lnTo>
                            <a:lnTo>
                              <a:pt x="151" y="116"/>
                            </a:lnTo>
                            <a:lnTo>
                              <a:pt x="194" y="145"/>
                            </a:lnTo>
                            <a:lnTo>
                              <a:pt x="180" y="103"/>
                            </a:lnTo>
                            <a:lnTo>
                              <a:pt x="230" y="107"/>
                            </a:lnTo>
                            <a:lnTo>
                              <a:pt x="187" y="83"/>
                            </a:lnTo>
                            <a:lnTo>
                              <a:pt x="225" y="65"/>
                            </a:lnTo>
                            <a:lnTo>
                              <a:pt x="178" y="59"/>
                            </a:lnTo>
                            <a:lnTo>
                              <a:pt x="196" y="36"/>
                            </a:lnTo>
                            <a:lnTo>
                              <a:pt x="151" y="43"/>
                            </a:lnTo>
                            <a:lnTo>
                              <a:pt x="156" y="0"/>
                            </a:lnTo>
                            <a:lnTo>
                              <a:pt x="116" y="4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19" name="Freeform 8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0" y="2690"/>
                        <a:ext cx="112" cy="84"/>
                      </a:xfrm>
                      <a:custGeom>
                        <a:avLst/>
                        <a:gdLst>
                          <a:gd name="T0" fmla="*/ 14 w 223"/>
                          <a:gd name="T1" fmla="*/ 6 h 167"/>
                          <a:gd name="T2" fmla="*/ 11 w 223"/>
                          <a:gd name="T3" fmla="*/ 3 h 167"/>
                          <a:gd name="T4" fmla="*/ 10 w 223"/>
                          <a:gd name="T5" fmla="*/ 6 h 167"/>
                          <a:gd name="T6" fmla="*/ 1 w 223"/>
                          <a:gd name="T7" fmla="*/ 3 h 167"/>
                          <a:gd name="T8" fmla="*/ 6 w 223"/>
                          <a:gd name="T9" fmla="*/ 8 h 167"/>
                          <a:gd name="T10" fmla="*/ 0 w 223"/>
                          <a:gd name="T11" fmla="*/ 9 h 167"/>
                          <a:gd name="T12" fmla="*/ 5 w 223"/>
                          <a:gd name="T13" fmla="*/ 12 h 167"/>
                          <a:gd name="T14" fmla="*/ 1 w 223"/>
                          <a:gd name="T15" fmla="*/ 15 h 167"/>
                          <a:gd name="T16" fmla="*/ 8 w 223"/>
                          <a:gd name="T17" fmla="*/ 14 h 167"/>
                          <a:gd name="T18" fmla="*/ 6 w 223"/>
                          <a:gd name="T19" fmla="*/ 17 h 167"/>
                          <a:gd name="T20" fmla="*/ 10 w 223"/>
                          <a:gd name="T21" fmla="*/ 15 h 167"/>
                          <a:gd name="T22" fmla="*/ 11 w 223"/>
                          <a:gd name="T23" fmla="*/ 21 h 167"/>
                          <a:gd name="T24" fmla="*/ 14 w 223"/>
                          <a:gd name="T25" fmla="*/ 15 h 167"/>
                          <a:gd name="T26" fmla="*/ 17 w 223"/>
                          <a:gd name="T27" fmla="*/ 20 h 167"/>
                          <a:gd name="T28" fmla="*/ 19 w 223"/>
                          <a:gd name="T29" fmla="*/ 14 h 167"/>
                          <a:gd name="T30" fmla="*/ 24 w 223"/>
                          <a:gd name="T31" fmla="*/ 18 h 167"/>
                          <a:gd name="T32" fmla="*/ 22 w 223"/>
                          <a:gd name="T33" fmla="*/ 13 h 167"/>
                          <a:gd name="T34" fmla="*/ 28 w 223"/>
                          <a:gd name="T35" fmla="*/ 13 h 167"/>
                          <a:gd name="T36" fmla="*/ 23 w 223"/>
                          <a:gd name="T37" fmla="*/ 11 h 167"/>
                          <a:gd name="T38" fmla="*/ 28 w 223"/>
                          <a:gd name="T39" fmla="*/ 8 h 167"/>
                          <a:gd name="T40" fmla="*/ 22 w 223"/>
                          <a:gd name="T41" fmla="*/ 8 h 167"/>
                          <a:gd name="T42" fmla="*/ 24 w 223"/>
                          <a:gd name="T43" fmla="*/ 5 h 167"/>
                          <a:gd name="T44" fmla="*/ 19 w 223"/>
                          <a:gd name="T45" fmla="*/ 6 h 167"/>
                          <a:gd name="T46" fmla="*/ 19 w 223"/>
                          <a:gd name="T47" fmla="*/ 0 h 167"/>
                          <a:gd name="T48" fmla="*/ 14 w 223"/>
                          <a:gd name="T49" fmla="*/ 6 h 16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23" h="167">
                            <a:moveTo>
                              <a:pt x="112" y="45"/>
                            </a:moveTo>
                            <a:lnTo>
                              <a:pt x="86" y="19"/>
                            </a:lnTo>
                            <a:lnTo>
                              <a:pt x="76" y="48"/>
                            </a:lnTo>
                            <a:lnTo>
                              <a:pt x="3" y="19"/>
                            </a:lnTo>
                            <a:lnTo>
                              <a:pt x="47" y="58"/>
                            </a:lnTo>
                            <a:lnTo>
                              <a:pt x="0" y="67"/>
                            </a:lnTo>
                            <a:lnTo>
                              <a:pt x="40" y="91"/>
                            </a:lnTo>
                            <a:lnTo>
                              <a:pt x="2" y="114"/>
                            </a:lnTo>
                            <a:lnTo>
                              <a:pt x="59" y="107"/>
                            </a:lnTo>
                            <a:lnTo>
                              <a:pt x="48" y="136"/>
                            </a:lnTo>
                            <a:lnTo>
                              <a:pt x="79" y="120"/>
                            </a:lnTo>
                            <a:lnTo>
                              <a:pt x="88" y="167"/>
                            </a:lnTo>
                            <a:lnTo>
                              <a:pt x="109" y="115"/>
                            </a:lnTo>
                            <a:lnTo>
                              <a:pt x="136" y="153"/>
                            </a:lnTo>
                            <a:lnTo>
                              <a:pt x="145" y="112"/>
                            </a:lnTo>
                            <a:lnTo>
                              <a:pt x="186" y="141"/>
                            </a:lnTo>
                            <a:lnTo>
                              <a:pt x="174" y="100"/>
                            </a:lnTo>
                            <a:lnTo>
                              <a:pt x="223" y="103"/>
                            </a:lnTo>
                            <a:lnTo>
                              <a:pt x="181" y="81"/>
                            </a:lnTo>
                            <a:lnTo>
                              <a:pt x="217" y="62"/>
                            </a:lnTo>
                            <a:lnTo>
                              <a:pt x="173" y="57"/>
                            </a:lnTo>
                            <a:lnTo>
                              <a:pt x="190" y="34"/>
                            </a:lnTo>
                            <a:lnTo>
                              <a:pt x="147" y="41"/>
                            </a:lnTo>
                            <a:lnTo>
                              <a:pt x="150" y="0"/>
                            </a:lnTo>
                            <a:lnTo>
                              <a:pt x="112" y="4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20" name="Freeform 8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2" y="2692"/>
                        <a:ext cx="108" cy="81"/>
                      </a:xfrm>
                      <a:custGeom>
                        <a:avLst/>
                        <a:gdLst>
                          <a:gd name="T0" fmla="*/ 14 w 216"/>
                          <a:gd name="T1" fmla="*/ 6 h 162"/>
                          <a:gd name="T2" fmla="*/ 11 w 216"/>
                          <a:gd name="T3" fmla="*/ 3 h 162"/>
                          <a:gd name="T4" fmla="*/ 10 w 216"/>
                          <a:gd name="T5" fmla="*/ 6 h 162"/>
                          <a:gd name="T6" fmla="*/ 1 w 216"/>
                          <a:gd name="T7" fmla="*/ 3 h 162"/>
                          <a:gd name="T8" fmla="*/ 6 w 216"/>
                          <a:gd name="T9" fmla="*/ 8 h 162"/>
                          <a:gd name="T10" fmla="*/ 0 w 216"/>
                          <a:gd name="T11" fmla="*/ 9 h 162"/>
                          <a:gd name="T12" fmla="*/ 5 w 216"/>
                          <a:gd name="T13" fmla="*/ 11 h 162"/>
                          <a:gd name="T14" fmla="*/ 1 w 216"/>
                          <a:gd name="T15" fmla="*/ 14 h 162"/>
                          <a:gd name="T16" fmla="*/ 8 w 216"/>
                          <a:gd name="T17" fmla="*/ 13 h 162"/>
                          <a:gd name="T18" fmla="*/ 6 w 216"/>
                          <a:gd name="T19" fmla="*/ 17 h 162"/>
                          <a:gd name="T20" fmla="*/ 10 w 216"/>
                          <a:gd name="T21" fmla="*/ 15 h 162"/>
                          <a:gd name="T22" fmla="*/ 11 w 216"/>
                          <a:gd name="T23" fmla="*/ 21 h 162"/>
                          <a:gd name="T24" fmla="*/ 14 w 216"/>
                          <a:gd name="T25" fmla="*/ 14 h 162"/>
                          <a:gd name="T26" fmla="*/ 17 w 216"/>
                          <a:gd name="T27" fmla="*/ 19 h 162"/>
                          <a:gd name="T28" fmla="*/ 18 w 216"/>
                          <a:gd name="T29" fmla="*/ 14 h 162"/>
                          <a:gd name="T30" fmla="*/ 23 w 216"/>
                          <a:gd name="T31" fmla="*/ 17 h 162"/>
                          <a:gd name="T32" fmla="*/ 22 w 216"/>
                          <a:gd name="T33" fmla="*/ 13 h 162"/>
                          <a:gd name="T34" fmla="*/ 27 w 216"/>
                          <a:gd name="T35" fmla="*/ 13 h 162"/>
                          <a:gd name="T36" fmla="*/ 22 w 216"/>
                          <a:gd name="T37" fmla="*/ 10 h 162"/>
                          <a:gd name="T38" fmla="*/ 27 w 216"/>
                          <a:gd name="T39" fmla="*/ 8 h 162"/>
                          <a:gd name="T40" fmla="*/ 21 w 216"/>
                          <a:gd name="T41" fmla="*/ 7 h 162"/>
                          <a:gd name="T42" fmla="*/ 23 w 216"/>
                          <a:gd name="T43" fmla="*/ 5 h 162"/>
                          <a:gd name="T44" fmla="*/ 18 w 216"/>
                          <a:gd name="T45" fmla="*/ 6 h 162"/>
                          <a:gd name="T46" fmla="*/ 19 w 216"/>
                          <a:gd name="T47" fmla="*/ 0 h 162"/>
                          <a:gd name="T48" fmla="*/ 14 w 216"/>
                          <a:gd name="T49" fmla="*/ 6 h 16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16" h="162">
                            <a:moveTo>
                              <a:pt x="109" y="43"/>
                            </a:moveTo>
                            <a:lnTo>
                              <a:pt x="85" y="17"/>
                            </a:lnTo>
                            <a:lnTo>
                              <a:pt x="73" y="47"/>
                            </a:lnTo>
                            <a:lnTo>
                              <a:pt x="4" y="17"/>
                            </a:lnTo>
                            <a:lnTo>
                              <a:pt x="47" y="57"/>
                            </a:lnTo>
                            <a:lnTo>
                              <a:pt x="0" y="66"/>
                            </a:lnTo>
                            <a:lnTo>
                              <a:pt x="38" y="88"/>
                            </a:lnTo>
                            <a:lnTo>
                              <a:pt x="2" y="111"/>
                            </a:lnTo>
                            <a:lnTo>
                              <a:pt x="57" y="104"/>
                            </a:lnTo>
                            <a:lnTo>
                              <a:pt x="47" y="133"/>
                            </a:lnTo>
                            <a:lnTo>
                              <a:pt x="78" y="117"/>
                            </a:lnTo>
                            <a:lnTo>
                              <a:pt x="85" y="162"/>
                            </a:lnTo>
                            <a:lnTo>
                              <a:pt x="106" y="112"/>
                            </a:lnTo>
                            <a:lnTo>
                              <a:pt x="133" y="149"/>
                            </a:lnTo>
                            <a:lnTo>
                              <a:pt x="140" y="109"/>
                            </a:lnTo>
                            <a:lnTo>
                              <a:pt x="182" y="136"/>
                            </a:lnTo>
                            <a:lnTo>
                              <a:pt x="170" y="98"/>
                            </a:lnTo>
                            <a:lnTo>
                              <a:pt x="216" y="100"/>
                            </a:lnTo>
                            <a:lnTo>
                              <a:pt x="176" y="79"/>
                            </a:lnTo>
                            <a:lnTo>
                              <a:pt x="211" y="60"/>
                            </a:lnTo>
                            <a:lnTo>
                              <a:pt x="168" y="55"/>
                            </a:lnTo>
                            <a:lnTo>
                              <a:pt x="183" y="35"/>
                            </a:lnTo>
                            <a:lnTo>
                              <a:pt x="142" y="42"/>
                            </a:lnTo>
                            <a:lnTo>
                              <a:pt x="147" y="0"/>
                            </a:lnTo>
                            <a:lnTo>
                              <a:pt x="109" y="4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21" name="Freeform 8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4" y="2693"/>
                        <a:ext cx="104" cy="78"/>
                      </a:xfrm>
                      <a:custGeom>
                        <a:avLst/>
                        <a:gdLst>
                          <a:gd name="T0" fmla="*/ 13 w 209"/>
                          <a:gd name="T1" fmla="*/ 5 h 157"/>
                          <a:gd name="T2" fmla="*/ 10 w 209"/>
                          <a:gd name="T3" fmla="*/ 2 h 157"/>
                          <a:gd name="T4" fmla="*/ 8 w 209"/>
                          <a:gd name="T5" fmla="*/ 5 h 157"/>
                          <a:gd name="T6" fmla="*/ 0 w 209"/>
                          <a:gd name="T7" fmla="*/ 2 h 157"/>
                          <a:gd name="T8" fmla="*/ 5 w 209"/>
                          <a:gd name="T9" fmla="*/ 6 h 157"/>
                          <a:gd name="T10" fmla="*/ 0 w 209"/>
                          <a:gd name="T11" fmla="*/ 7 h 157"/>
                          <a:gd name="T12" fmla="*/ 4 w 209"/>
                          <a:gd name="T13" fmla="*/ 10 h 157"/>
                          <a:gd name="T14" fmla="*/ 0 w 209"/>
                          <a:gd name="T15" fmla="*/ 13 h 157"/>
                          <a:gd name="T16" fmla="*/ 6 w 209"/>
                          <a:gd name="T17" fmla="*/ 12 h 157"/>
                          <a:gd name="T18" fmla="*/ 5 w 209"/>
                          <a:gd name="T19" fmla="*/ 16 h 157"/>
                          <a:gd name="T20" fmla="*/ 9 w 209"/>
                          <a:gd name="T21" fmla="*/ 14 h 157"/>
                          <a:gd name="T22" fmla="*/ 10 w 209"/>
                          <a:gd name="T23" fmla="*/ 19 h 157"/>
                          <a:gd name="T24" fmla="*/ 12 w 209"/>
                          <a:gd name="T25" fmla="*/ 13 h 157"/>
                          <a:gd name="T26" fmla="*/ 16 w 209"/>
                          <a:gd name="T27" fmla="*/ 18 h 157"/>
                          <a:gd name="T28" fmla="*/ 17 w 209"/>
                          <a:gd name="T29" fmla="*/ 13 h 157"/>
                          <a:gd name="T30" fmla="*/ 22 w 209"/>
                          <a:gd name="T31" fmla="*/ 16 h 157"/>
                          <a:gd name="T32" fmla="*/ 20 w 209"/>
                          <a:gd name="T33" fmla="*/ 11 h 157"/>
                          <a:gd name="T34" fmla="*/ 26 w 209"/>
                          <a:gd name="T35" fmla="*/ 12 h 157"/>
                          <a:gd name="T36" fmla="*/ 21 w 209"/>
                          <a:gd name="T37" fmla="*/ 9 h 157"/>
                          <a:gd name="T38" fmla="*/ 25 w 209"/>
                          <a:gd name="T39" fmla="*/ 7 h 157"/>
                          <a:gd name="T40" fmla="*/ 20 w 209"/>
                          <a:gd name="T41" fmla="*/ 6 h 157"/>
                          <a:gd name="T42" fmla="*/ 22 w 209"/>
                          <a:gd name="T43" fmla="*/ 4 h 157"/>
                          <a:gd name="T44" fmla="*/ 17 w 209"/>
                          <a:gd name="T45" fmla="*/ 5 h 157"/>
                          <a:gd name="T46" fmla="*/ 17 w 209"/>
                          <a:gd name="T47" fmla="*/ 0 h 157"/>
                          <a:gd name="T48" fmla="*/ 13 w 209"/>
                          <a:gd name="T49" fmla="*/ 5 h 15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9" h="157">
                            <a:moveTo>
                              <a:pt x="105" y="41"/>
                            </a:moveTo>
                            <a:lnTo>
                              <a:pt x="81" y="17"/>
                            </a:lnTo>
                            <a:lnTo>
                              <a:pt x="71" y="46"/>
                            </a:lnTo>
                            <a:lnTo>
                              <a:pt x="3" y="17"/>
                            </a:lnTo>
                            <a:lnTo>
                              <a:pt x="45" y="55"/>
                            </a:lnTo>
                            <a:lnTo>
                              <a:pt x="0" y="62"/>
                            </a:lnTo>
                            <a:lnTo>
                              <a:pt x="36" y="84"/>
                            </a:lnTo>
                            <a:lnTo>
                              <a:pt x="2" y="107"/>
                            </a:lnTo>
                            <a:lnTo>
                              <a:pt x="55" y="102"/>
                            </a:lnTo>
                            <a:lnTo>
                              <a:pt x="46" y="129"/>
                            </a:lnTo>
                            <a:lnTo>
                              <a:pt x="74" y="114"/>
                            </a:lnTo>
                            <a:lnTo>
                              <a:pt x="83" y="157"/>
                            </a:lnTo>
                            <a:lnTo>
                              <a:pt x="102" y="109"/>
                            </a:lnTo>
                            <a:lnTo>
                              <a:pt x="128" y="145"/>
                            </a:lnTo>
                            <a:lnTo>
                              <a:pt x="136" y="105"/>
                            </a:lnTo>
                            <a:lnTo>
                              <a:pt x="176" y="133"/>
                            </a:lnTo>
                            <a:lnTo>
                              <a:pt x="164" y="95"/>
                            </a:lnTo>
                            <a:lnTo>
                              <a:pt x="209" y="96"/>
                            </a:lnTo>
                            <a:lnTo>
                              <a:pt x="171" y="76"/>
                            </a:lnTo>
                            <a:lnTo>
                              <a:pt x="204" y="58"/>
                            </a:lnTo>
                            <a:lnTo>
                              <a:pt x="162" y="53"/>
                            </a:lnTo>
                            <a:lnTo>
                              <a:pt x="178" y="33"/>
                            </a:lnTo>
                            <a:lnTo>
                              <a:pt x="138" y="40"/>
                            </a:lnTo>
                            <a:lnTo>
                              <a:pt x="141" y="0"/>
                            </a:lnTo>
                            <a:lnTo>
                              <a:pt x="105" y="4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22" name="Freeform 82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6" y="2695"/>
                        <a:ext cx="101" cy="76"/>
                      </a:xfrm>
                      <a:custGeom>
                        <a:avLst/>
                        <a:gdLst>
                          <a:gd name="T0" fmla="*/ 13 w 202"/>
                          <a:gd name="T1" fmla="*/ 6 h 152"/>
                          <a:gd name="T2" fmla="*/ 10 w 202"/>
                          <a:gd name="T3" fmla="*/ 3 h 152"/>
                          <a:gd name="T4" fmla="*/ 9 w 202"/>
                          <a:gd name="T5" fmla="*/ 6 h 152"/>
                          <a:gd name="T6" fmla="*/ 1 w 202"/>
                          <a:gd name="T7" fmla="*/ 3 h 152"/>
                          <a:gd name="T8" fmla="*/ 6 w 202"/>
                          <a:gd name="T9" fmla="*/ 7 h 152"/>
                          <a:gd name="T10" fmla="*/ 0 w 202"/>
                          <a:gd name="T11" fmla="*/ 8 h 152"/>
                          <a:gd name="T12" fmla="*/ 5 w 202"/>
                          <a:gd name="T13" fmla="*/ 11 h 152"/>
                          <a:gd name="T14" fmla="*/ 1 w 202"/>
                          <a:gd name="T15" fmla="*/ 13 h 152"/>
                          <a:gd name="T16" fmla="*/ 7 w 202"/>
                          <a:gd name="T17" fmla="*/ 13 h 152"/>
                          <a:gd name="T18" fmla="*/ 6 w 202"/>
                          <a:gd name="T19" fmla="*/ 16 h 152"/>
                          <a:gd name="T20" fmla="*/ 10 w 202"/>
                          <a:gd name="T21" fmla="*/ 14 h 152"/>
                          <a:gd name="T22" fmla="*/ 10 w 202"/>
                          <a:gd name="T23" fmla="*/ 19 h 152"/>
                          <a:gd name="T24" fmla="*/ 13 w 202"/>
                          <a:gd name="T25" fmla="*/ 14 h 152"/>
                          <a:gd name="T26" fmla="*/ 16 w 202"/>
                          <a:gd name="T27" fmla="*/ 18 h 152"/>
                          <a:gd name="T28" fmla="*/ 17 w 202"/>
                          <a:gd name="T29" fmla="*/ 13 h 152"/>
                          <a:gd name="T30" fmla="*/ 22 w 202"/>
                          <a:gd name="T31" fmla="*/ 16 h 152"/>
                          <a:gd name="T32" fmla="*/ 20 w 202"/>
                          <a:gd name="T33" fmla="*/ 12 h 152"/>
                          <a:gd name="T34" fmla="*/ 26 w 202"/>
                          <a:gd name="T35" fmla="*/ 12 h 152"/>
                          <a:gd name="T36" fmla="*/ 21 w 202"/>
                          <a:gd name="T37" fmla="*/ 10 h 152"/>
                          <a:gd name="T38" fmla="*/ 25 w 202"/>
                          <a:gd name="T39" fmla="*/ 8 h 152"/>
                          <a:gd name="T40" fmla="*/ 20 w 202"/>
                          <a:gd name="T41" fmla="*/ 7 h 152"/>
                          <a:gd name="T42" fmla="*/ 22 w 202"/>
                          <a:gd name="T43" fmla="*/ 4 h 152"/>
                          <a:gd name="T44" fmla="*/ 17 w 202"/>
                          <a:gd name="T45" fmla="*/ 5 h 152"/>
                          <a:gd name="T46" fmla="*/ 18 w 202"/>
                          <a:gd name="T47" fmla="*/ 0 h 152"/>
                          <a:gd name="T48" fmla="*/ 13 w 202"/>
                          <a:gd name="T49" fmla="*/ 6 h 15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2" h="152">
                            <a:moveTo>
                              <a:pt x="102" y="42"/>
                            </a:moveTo>
                            <a:lnTo>
                              <a:pt x="78" y="18"/>
                            </a:lnTo>
                            <a:lnTo>
                              <a:pt x="69" y="45"/>
                            </a:lnTo>
                            <a:lnTo>
                              <a:pt x="4" y="18"/>
                            </a:lnTo>
                            <a:lnTo>
                              <a:pt x="43" y="54"/>
                            </a:lnTo>
                            <a:lnTo>
                              <a:pt x="0" y="61"/>
                            </a:lnTo>
                            <a:lnTo>
                              <a:pt x="37" y="83"/>
                            </a:lnTo>
                            <a:lnTo>
                              <a:pt x="2" y="104"/>
                            </a:lnTo>
                            <a:lnTo>
                              <a:pt x="54" y="99"/>
                            </a:lnTo>
                            <a:lnTo>
                              <a:pt x="45" y="125"/>
                            </a:lnTo>
                            <a:lnTo>
                              <a:pt x="73" y="111"/>
                            </a:lnTo>
                            <a:lnTo>
                              <a:pt x="80" y="152"/>
                            </a:lnTo>
                            <a:lnTo>
                              <a:pt x="99" y="106"/>
                            </a:lnTo>
                            <a:lnTo>
                              <a:pt x="125" y="140"/>
                            </a:lnTo>
                            <a:lnTo>
                              <a:pt x="131" y="102"/>
                            </a:lnTo>
                            <a:lnTo>
                              <a:pt x="169" y="128"/>
                            </a:lnTo>
                            <a:lnTo>
                              <a:pt x="159" y="92"/>
                            </a:lnTo>
                            <a:lnTo>
                              <a:pt x="202" y="93"/>
                            </a:lnTo>
                            <a:lnTo>
                              <a:pt x="164" y="74"/>
                            </a:lnTo>
                            <a:lnTo>
                              <a:pt x="197" y="57"/>
                            </a:lnTo>
                            <a:lnTo>
                              <a:pt x="157" y="52"/>
                            </a:lnTo>
                            <a:lnTo>
                              <a:pt x="173" y="31"/>
                            </a:lnTo>
                            <a:lnTo>
                              <a:pt x="133" y="38"/>
                            </a:lnTo>
                            <a:lnTo>
                              <a:pt x="137" y="0"/>
                            </a:lnTo>
                            <a:lnTo>
                              <a:pt x="102" y="4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23" name="Freeform 8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7" y="2695"/>
                        <a:ext cx="98" cy="74"/>
                      </a:xfrm>
                      <a:custGeom>
                        <a:avLst/>
                        <a:gdLst>
                          <a:gd name="T0" fmla="*/ 13 w 195"/>
                          <a:gd name="T1" fmla="*/ 5 h 147"/>
                          <a:gd name="T2" fmla="*/ 10 w 195"/>
                          <a:gd name="T3" fmla="*/ 2 h 147"/>
                          <a:gd name="T4" fmla="*/ 9 w 195"/>
                          <a:gd name="T5" fmla="*/ 6 h 147"/>
                          <a:gd name="T6" fmla="*/ 1 w 195"/>
                          <a:gd name="T7" fmla="*/ 2 h 147"/>
                          <a:gd name="T8" fmla="*/ 6 w 195"/>
                          <a:gd name="T9" fmla="*/ 7 h 147"/>
                          <a:gd name="T10" fmla="*/ 0 w 195"/>
                          <a:gd name="T11" fmla="*/ 8 h 147"/>
                          <a:gd name="T12" fmla="*/ 5 w 195"/>
                          <a:gd name="T13" fmla="*/ 10 h 147"/>
                          <a:gd name="T14" fmla="*/ 1 w 195"/>
                          <a:gd name="T15" fmla="*/ 13 h 147"/>
                          <a:gd name="T16" fmla="*/ 7 w 195"/>
                          <a:gd name="T17" fmla="*/ 12 h 147"/>
                          <a:gd name="T18" fmla="*/ 6 w 195"/>
                          <a:gd name="T19" fmla="*/ 16 h 147"/>
                          <a:gd name="T20" fmla="*/ 9 w 195"/>
                          <a:gd name="T21" fmla="*/ 14 h 147"/>
                          <a:gd name="T22" fmla="*/ 10 w 195"/>
                          <a:gd name="T23" fmla="*/ 19 h 147"/>
                          <a:gd name="T24" fmla="*/ 12 w 195"/>
                          <a:gd name="T25" fmla="*/ 13 h 147"/>
                          <a:gd name="T26" fmla="*/ 15 w 195"/>
                          <a:gd name="T27" fmla="*/ 17 h 147"/>
                          <a:gd name="T28" fmla="*/ 16 w 195"/>
                          <a:gd name="T29" fmla="*/ 13 h 147"/>
                          <a:gd name="T30" fmla="*/ 21 w 195"/>
                          <a:gd name="T31" fmla="*/ 16 h 147"/>
                          <a:gd name="T32" fmla="*/ 20 w 195"/>
                          <a:gd name="T33" fmla="*/ 11 h 147"/>
                          <a:gd name="T34" fmla="*/ 25 w 195"/>
                          <a:gd name="T35" fmla="*/ 12 h 147"/>
                          <a:gd name="T36" fmla="*/ 20 w 195"/>
                          <a:gd name="T37" fmla="*/ 9 h 147"/>
                          <a:gd name="T38" fmla="*/ 24 w 195"/>
                          <a:gd name="T39" fmla="*/ 7 h 147"/>
                          <a:gd name="T40" fmla="*/ 19 w 195"/>
                          <a:gd name="T41" fmla="*/ 7 h 147"/>
                          <a:gd name="T42" fmla="*/ 21 w 195"/>
                          <a:gd name="T43" fmla="*/ 4 h 147"/>
                          <a:gd name="T44" fmla="*/ 16 w 195"/>
                          <a:gd name="T45" fmla="*/ 5 h 147"/>
                          <a:gd name="T46" fmla="*/ 17 w 195"/>
                          <a:gd name="T47" fmla="*/ 0 h 147"/>
                          <a:gd name="T48" fmla="*/ 13 w 195"/>
                          <a:gd name="T49" fmla="*/ 5 h 14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95" h="147">
                            <a:moveTo>
                              <a:pt x="98" y="40"/>
                            </a:moveTo>
                            <a:lnTo>
                              <a:pt x="76" y="16"/>
                            </a:lnTo>
                            <a:lnTo>
                              <a:pt x="65" y="43"/>
                            </a:lnTo>
                            <a:lnTo>
                              <a:pt x="3" y="16"/>
                            </a:lnTo>
                            <a:lnTo>
                              <a:pt x="41" y="52"/>
                            </a:lnTo>
                            <a:lnTo>
                              <a:pt x="0" y="59"/>
                            </a:lnTo>
                            <a:lnTo>
                              <a:pt x="34" y="79"/>
                            </a:lnTo>
                            <a:lnTo>
                              <a:pt x="1" y="100"/>
                            </a:lnTo>
                            <a:lnTo>
                              <a:pt x="51" y="95"/>
                            </a:lnTo>
                            <a:lnTo>
                              <a:pt x="43" y="121"/>
                            </a:lnTo>
                            <a:lnTo>
                              <a:pt x="69" y="107"/>
                            </a:lnTo>
                            <a:lnTo>
                              <a:pt x="77" y="147"/>
                            </a:lnTo>
                            <a:lnTo>
                              <a:pt x="95" y="102"/>
                            </a:lnTo>
                            <a:lnTo>
                              <a:pt x="119" y="135"/>
                            </a:lnTo>
                            <a:lnTo>
                              <a:pt x="127" y="98"/>
                            </a:lnTo>
                            <a:lnTo>
                              <a:pt x="164" y="124"/>
                            </a:lnTo>
                            <a:lnTo>
                              <a:pt x="153" y="88"/>
                            </a:lnTo>
                            <a:lnTo>
                              <a:pt x="195" y="91"/>
                            </a:lnTo>
                            <a:lnTo>
                              <a:pt x="159" y="71"/>
                            </a:lnTo>
                            <a:lnTo>
                              <a:pt x="190" y="55"/>
                            </a:lnTo>
                            <a:lnTo>
                              <a:pt x="152" y="50"/>
                            </a:lnTo>
                            <a:lnTo>
                              <a:pt x="165" y="31"/>
                            </a:lnTo>
                            <a:lnTo>
                              <a:pt x="127" y="36"/>
                            </a:lnTo>
                            <a:lnTo>
                              <a:pt x="131" y="0"/>
                            </a:lnTo>
                            <a:lnTo>
                              <a:pt x="98" y="4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24" name="Freeform 8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9" y="2697"/>
                        <a:ext cx="94" cy="71"/>
                      </a:xfrm>
                      <a:custGeom>
                        <a:avLst/>
                        <a:gdLst>
                          <a:gd name="T0" fmla="*/ 12 w 188"/>
                          <a:gd name="T1" fmla="*/ 5 h 142"/>
                          <a:gd name="T2" fmla="*/ 10 w 188"/>
                          <a:gd name="T3" fmla="*/ 2 h 142"/>
                          <a:gd name="T4" fmla="*/ 8 w 188"/>
                          <a:gd name="T5" fmla="*/ 6 h 142"/>
                          <a:gd name="T6" fmla="*/ 1 w 188"/>
                          <a:gd name="T7" fmla="*/ 2 h 142"/>
                          <a:gd name="T8" fmla="*/ 5 w 188"/>
                          <a:gd name="T9" fmla="*/ 7 h 142"/>
                          <a:gd name="T10" fmla="*/ 0 w 188"/>
                          <a:gd name="T11" fmla="*/ 8 h 142"/>
                          <a:gd name="T12" fmla="*/ 5 w 188"/>
                          <a:gd name="T13" fmla="*/ 10 h 142"/>
                          <a:gd name="T14" fmla="*/ 1 w 188"/>
                          <a:gd name="T15" fmla="*/ 13 h 142"/>
                          <a:gd name="T16" fmla="*/ 7 w 188"/>
                          <a:gd name="T17" fmla="*/ 12 h 142"/>
                          <a:gd name="T18" fmla="*/ 6 w 188"/>
                          <a:gd name="T19" fmla="*/ 15 h 142"/>
                          <a:gd name="T20" fmla="*/ 9 w 188"/>
                          <a:gd name="T21" fmla="*/ 13 h 142"/>
                          <a:gd name="T22" fmla="*/ 10 w 188"/>
                          <a:gd name="T23" fmla="*/ 18 h 142"/>
                          <a:gd name="T24" fmla="*/ 12 w 188"/>
                          <a:gd name="T25" fmla="*/ 13 h 142"/>
                          <a:gd name="T26" fmla="*/ 15 w 188"/>
                          <a:gd name="T27" fmla="*/ 17 h 142"/>
                          <a:gd name="T28" fmla="*/ 16 w 188"/>
                          <a:gd name="T29" fmla="*/ 12 h 142"/>
                          <a:gd name="T30" fmla="*/ 20 w 188"/>
                          <a:gd name="T31" fmla="*/ 15 h 142"/>
                          <a:gd name="T32" fmla="*/ 19 w 188"/>
                          <a:gd name="T33" fmla="*/ 11 h 142"/>
                          <a:gd name="T34" fmla="*/ 24 w 188"/>
                          <a:gd name="T35" fmla="*/ 11 h 142"/>
                          <a:gd name="T36" fmla="*/ 20 w 188"/>
                          <a:gd name="T37" fmla="*/ 9 h 142"/>
                          <a:gd name="T38" fmla="*/ 24 w 188"/>
                          <a:gd name="T39" fmla="*/ 7 h 142"/>
                          <a:gd name="T40" fmla="*/ 19 w 188"/>
                          <a:gd name="T41" fmla="*/ 7 h 142"/>
                          <a:gd name="T42" fmla="*/ 21 w 188"/>
                          <a:gd name="T43" fmla="*/ 4 h 142"/>
                          <a:gd name="T44" fmla="*/ 16 w 188"/>
                          <a:gd name="T45" fmla="*/ 5 h 142"/>
                          <a:gd name="T46" fmla="*/ 16 w 188"/>
                          <a:gd name="T47" fmla="*/ 0 h 142"/>
                          <a:gd name="T48" fmla="*/ 12 w 188"/>
                          <a:gd name="T49" fmla="*/ 5 h 14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8" h="142">
                            <a:moveTo>
                              <a:pt x="95" y="38"/>
                            </a:moveTo>
                            <a:lnTo>
                              <a:pt x="73" y="16"/>
                            </a:lnTo>
                            <a:lnTo>
                              <a:pt x="64" y="42"/>
                            </a:lnTo>
                            <a:lnTo>
                              <a:pt x="4" y="16"/>
                            </a:lnTo>
                            <a:lnTo>
                              <a:pt x="40" y="50"/>
                            </a:lnTo>
                            <a:lnTo>
                              <a:pt x="0" y="57"/>
                            </a:lnTo>
                            <a:lnTo>
                              <a:pt x="33" y="78"/>
                            </a:lnTo>
                            <a:lnTo>
                              <a:pt x="2" y="97"/>
                            </a:lnTo>
                            <a:lnTo>
                              <a:pt x="50" y="92"/>
                            </a:lnTo>
                            <a:lnTo>
                              <a:pt x="42" y="116"/>
                            </a:lnTo>
                            <a:lnTo>
                              <a:pt x="67" y="104"/>
                            </a:lnTo>
                            <a:lnTo>
                              <a:pt x="74" y="142"/>
                            </a:lnTo>
                            <a:lnTo>
                              <a:pt x="92" y="99"/>
                            </a:lnTo>
                            <a:lnTo>
                              <a:pt x="116" y="130"/>
                            </a:lnTo>
                            <a:lnTo>
                              <a:pt x="123" y="95"/>
                            </a:lnTo>
                            <a:lnTo>
                              <a:pt x="159" y="120"/>
                            </a:lnTo>
                            <a:lnTo>
                              <a:pt x="147" y="85"/>
                            </a:lnTo>
                            <a:lnTo>
                              <a:pt x="188" y="88"/>
                            </a:lnTo>
                            <a:lnTo>
                              <a:pt x="154" y="69"/>
                            </a:lnTo>
                            <a:lnTo>
                              <a:pt x="185" y="54"/>
                            </a:lnTo>
                            <a:lnTo>
                              <a:pt x="147" y="49"/>
                            </a:lnTo>
                            <a:lnTo>
                              <a:pt x="161" y="30"/>
                            </a:lnTo>
                            <a:lnTo>
                              <a:pt x="124" y="37"/>
                            </a:lnTo>
                            <a:lnTo>
                              <a:pt x="128" y="0"/>
                            </a:lnTo>
                            <a:lnTo>
                              <a:pt x="95" y="3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25" name="Freeform 8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1" y="2698"/>
                        <a:ext cx="90" cy="68"/>
                      </a:xfrm>
                      <a:custGeom>
                        <a:avLst/>
                        <a:gdLst>
                          <a:gd name="T0" fmla="*/ 11 w 181"/>
                          <a:gd name="T1" fmla="*/ 4 h 137"/>
                          <a:gd name="T2" fmla="*/ 8 w 181"/>
                          <a:gd name="T3" fmla="*/ 2 h 137"/>
                          <a:gd name="T4" fmla="*/ 7 w 181"/>
                          <a:gd name="T5" fmla="*/ 5 h 137"/>
                          <a:gd name="T6" fmla="*/ 0 w 181"/>
                          <a:gd name="T7" fmla="*/ 2 h 137"/>
                          <a:gd name="T8" fmla="*/ 4 w 181"/>
                          <a:gd name="T9" fmla="*/ 6 h 137"/>
                          <a:gd name="T10" fmla="*/ 0 w 181"/>
                          <a:gd name="T11" fmla="*/ 6 h 137"/>
                          <a:gd name="T12" fmla="*/ 3 w 181"/>
                          <a:gd name="T13" fmla="*/ 9 h 137"/>
                          <a:gd name="T14" fmla="*/ 0 w 181"/>
                          <a:gd name="T15" fmla="*/ 11 h 137"/>
                          <a:gd name="T16" fmla="*/ 6 w 181"/>
                          <a:gd name="T17" fmla="*/ 11 h 137"/>
                          <a:gd name="T18" fmla="*/ 4 w 181"/>
                          <a:gd name="T19" fmla="*/ 14 h 137"/>
                          <a:gd name="T20" fmla="*/ 8 w 181"/>
                          <a:gd name="T21" fmla="*/ 12 h 137"/>
                          <a:gd name="T22" fmla="*/ 8 w 181"/>
                          <a:gd name="T23" fmla="*/ 17 h 137"/>
                          <a:gd name="T24" fmla="*/ 11 w 181"/>
                          <a:gd name="T25" fmla="*/ 11 h 137"/>
                          <a:gd name="T26" fmla="*/ 14 w 181"/>
                          <a:gd name="T27" fmla="*/ 15 h 137"/>
                          <a:gd name="T28" fmla="*/ 14 w 181"/>
                          <a:gd name="T29" fmla="*/ 11 h 137"/>
                          <a:gd name="T30" fmla="*/ 19 w 181"/>
                          <a:gd name="T31" fmla="*/ 14 h 137"/>
                          <a:gd name="T32" fmla="*/ 17 w 181"/>
                          <a:gd name="T33" fmla="*/ 10 h 137"/>
                          <a:gd name="T34" fmla="*/ 22 w 181"/>
                          <a:gd name="T35" fmla="*/ 10 h 137"/>
                          <a:gd name="T36" fmla="*/ 18 w 181"/>
                          <a:gd name="T37" fmla="*/ 8 h 137"/>
                          <a:gd name="T38" fmla="*/ 22 w 181"/>
                          <a:gd name="T39" fmla="*/ 6 h 137"/>
                          <a:gd name="T40" fmla="*/ 17 w 181"/>
                          <a:gd name="T41" fmla="*/ 5 h 137"/>
                          <a:gd name="T42" fmla="*/ 19 w 181"/>
                          <a:gd name="T43" fmla="*/ 3 h 137"/>
                          <a:gd name="T44" fmla="*/ 14 w 181"/>
                          <a:gd name="T45" fmla="*/ 4 h 137"/>
                          <a:gd name="T46" fmla="*/ 15 w 181"/>
                          <a:gd name="T47" fmla="*/ 0 h 137"/>
                          <a:gd name="T48" fmla="*/ 11 w 181"/>
                          <a:gd name="T49" fmla="*/ 4 h 13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1" h="137">
                            <a:moveTo>
                              <a:pt x="91" y="36"/>
                            </a:moveTo>
                            <a:lnTo>
                              <a:pt x="70" y="16"/>
                            </a:lnTo>
                            <a:lnTo>
                              <a:pt x="62" y="40"/>
                            </a:lnTo>
                            <a:lnTo>
                              <a:pt x="3" y="16"/>
                            </a:lnTo>
                            <a:lnTo>
                              <a:pt x="38" y="48"/>
                            </a:lnTo>
                            <a:lnTo>
                              <a:pt x="0" y="55"/>
                            </a:lnTo>
                            <a:lnTo>
                              <a:pt x="31" y="74"/>
                            </a:lnTo>
                            <a:lnTo>
                              <a:pt x="1" y="93"/>
                            </a:lnTo>
                            <a:lnTo>
                              <a:pt x="48" y="88"/>
                            </a:lnTo>
                            <a:lnTo>
                              <a:pt x="39" y="112"/>
                            </a:lnTo>
                            <a:lnTo>
                              <a:pt x="65" y="100"/>
                            </a:lnTo>
                            <a:lnTo>
                              <a:pt x="70" y="137"/>
                            </a:lnTo>
                            <a:lnTo>
                              <a:pt x="88" y="95"/>
                            </a:lnTo>
                            <a:lnTo>
                              <a:pt x="112" y="126"/>
                            </a:lnTo>
                            <a:lnTo>
                              <a:pt x="117" y="92"/>
                            </a:lnTo>
                            <a:lnTo>
                              <a:pt x="152" y="116"/>
                            </a:lnTo>
                            <a:lnTo>
                              <a:pt x="141" y="83"/>
                            </a:lnTo>
                            <a:lnTo>
                              <a:pt x="181" y="85"/>
                            </a:lnTo>
                            <a:lnTo>
                              <a:pt x="148" y="66"/>
                            </a:lnTo>
                            <a:lnTo>
                              <a:pt x="177" y="52"/>
                            </a:lnTo>
                            <a:lnTo>
                              <a:pt x="141" y="47"/>
                            </a:lnTo>
                            <a:lnTo>
                              <a:pt x="155" y="30"/>
                            </a:lnTo>
                            <a:lnTo>
                              <a:pt x="119" y="35"/>
                            </a:lnTo>
                            <a:lnTo>
                              <a:pt x="122" y="0"/>
                            </a:lnTo>
                            <a:lnTo>
                              <a:pt x="91" y="3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26" name="Freeform 8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3" y="2700"/>
                        <a:ext cx="87" cy="65"/>
                      </a:xfrm>
                      <a:custGeom>
                        <a:avLst/>
                        <a:gdLst>
                          <a:gd name="T0" fmla="*/ 11 w 174"/>
                          <a:gd name="T1" fmla="*/ 4 h 131"/>
                          <a:gd name="T2" fmla="*/ 9 w 174"/>
                          <a:gd name="T3" fmla="*/ 1 h 131"/>
                          <a:gd name="T4" fmla="*/ 8 w 174"/>
                          <a:gd name="T5" fmla="*/ 4 h 131"/>
                          <a:gd name="T6" fmla="*/ 1 w 174"/>
                          <a:gd name="T7" fmla="*/ 1 h 131"/>
                          <a:gd name="T8" fmla="*/ 5 w 174"/>
                          <a:gd name="T9" fmla="*/ 5 h 131"/>
                          <a:gd name="T10" fmla="*/ 0 w 174"/>
                          <a:gd name="T11" fmla="*/ 6 h 131"/>
                          <a:gd name="T12" fmla="*/ 4 w 174"/>
                          <a:gd name="T13" fmla="*/ 8 h 131"/>
                          <a:gd name="T14" fmla="*/ 1 w 174"/>
                          <a:gd name="T15" fmla="*/ 11 h 131"/>
                          <a:gd name="T16" fmla="*/ 6 w 174"/>
                          <a:gd name="T17" fmla="*/ 10 h 131"/>
                          <a:gd name="T18" fmla="*/ 5 w 174"/>
                          <a:gd name="T19" fmla="*/ 13 h 131"/>
                          <a:gd name="T20" fmla="*/ 8 w 174"/>
                          <a:gd name="T21" fmla="*/ 11 h 131"/>
                          <a:gd name="T22" fmla="*/ 9 w 174"/>
                          <a:gd name="T23" fmla="*/ 16 h 131"/>
                          <a:gd name="T24" fmla="*/ 11 w 174"/>
                          <a:gd name="T25" fmla="*/ 11 h 131"/>
                          <a:gd name="T26" fmla="*/ 14 w 174"/>
                          <a:gd name="T27" fmla="*/ 15 h 131"/>
                          <a:gd name="T28" fmla="*/ 15 w 174"/>
                          <a:gd name="T29" fmla="*/ 11 h 131"/>
                          <a:gd name="T30" fmla="*/ 19 w 174"/>
                          <a:gd name="T31" fmla="*/ 13 h 131"/>
                          <a:gd name="T32" fmla="*/ 17 w 174"/>
                          <a:gd name="T33" fmla="*/ 9 h 131"/>
                          <a:gd name="T34" fmla="*/ 22 w 174"/>
                          <a:gd name="T35" fmla="*/ 10 h 131"/>
                          <a:gd name="T36" fmla="*/ 18 w 174"/>
                          <a:gd name="T37" fmla="*/ 7 h 131"/>
                          <a:gd name="T38" fmla="*/ 22 w 174"/>
                          <a:gd name="T39" fmla="*/ 6 h 131"/>
                          <a:gd name="T40" fmla="*/ 17 w 174"/>
                          <a:gd name="T41" fmla="*/ 5 h 131"/>
                          <a:gd name="T42" fmla="*/ 19 w 174"/>
                          <a:gd name="T43" fmla="*/ 3 h 131"/>
                          <a:gd name="T44" fmla="*/ 15 w 174"/>
                          <a:gd name="T45" fmla="*/ 4 h 131"/>
                          <a:gd name="T46" fmla="*/ 15 w 174"/>
                          <a:gd name="T47" fmla="*/ 0 h 131"/>
                          <a:gd name="T48" fmla="*/ 11 w 174"/>
                          <a:gd name="T49" fmla="*/ 4 h 13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74" h="131">
                            <a:moveTo>
                              <a:pt x="88" y="34"/>
                            </a:moveTo>
                            <a:lnTo>
                              <a:pt x="67" y="13"/>
                            </a:lnTo>
                            <a:lnTo>
                              <a:pt x="59" y="38"/>
                            </a:lnTo>
                            <a:lnTo>
                              <a:pt x="4" y="13"/>
                            </a:lnTo>
                            <a:lnTo>
                              <a:pt x="38" y="46"/>
                            </a:lnTo>
                            <a:lnTo>
                              <a:pt x="0" y="53"/>
                            </a:lnTo>
                            <a:lnTo>
                              <a:pt x="31" y="70"/>
                            </a:lnTo>
                            <a:lnTo>
                              <a:pt x="2" y="89"/>
                            </a:lnTo>
                            <a:lnTo>
                              <a:pt x="47" y="84"/>
                            </a:lnTo>
                            <a:lnTo>
                              <a:pt x="38" y="107"/>
                            </a:lnTo>
                            <a:lnTo>
                              <a:pt x="62" y="95"/>
                            </a:lnTo>
                            <a:lnTo>
                              <a:pt x="69" y="131"/>
                            </a:lnTo>
                            <a:lnTo>
                              <a:pt x="85" y="91"/>
                            </a:lnTo>
                            <a:lnTo>
                              <a:pt x="107" y="120"/>
                            </a:lnTo>
                            <a:lnTo>
                              <a:pt x="114" y="88"/>
                            </a:lnTo>
                            <a:lnTo>
                              <a:pt x="147" y="110"/>
                            </a:lnTo>
                            <a:lnTo>
                              <a:pt x="136" y="79"/>
                            </a:lnTo>
                            <a:lnTo>
                              <a:pt x="174" y="81"/>
                            </a:lnTo>
                            <a:lnTo>
                              <a:pt x="142" y="63"/>
                            </a:lnTo>
                            <a:lnTo>
                              <a:pt x="171" y="50"/>
                            </a:lnTo>
                            <a:lnTo>
                              <a:pt x="136" y="44"/>
                            </a:lnTo>
                            <a:lnTo>
                              <a:pt x="149" y="27"/>
                            </a:lnTo>
                            <a:lnTo>
                              <a:pt x="116" y="32"/>
                            </a:lnTo>
                            <a:lnTo>
                              <a:pt x="117" y="0"/>
                            </a:lnTo>
                            <a:lnTo>
                              <a:pt x="88" y="3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27" name="Freeform 8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4" y="2701"/>
                        <a:ext cx="84" cy="63"/>
                      </a:xfrm>
                      <a:custGeom>
                        <a:avLst/>
                        <a:gdLst>
                          <a:gd name="T0" fmla="*/ 11 w 167"/>
                          <a:gd name="T1" fmla="*/ 5 h 126"/>
                          <a:gd name="T2" fmla="*/ 9 w 167"/>
                          <a:gd name="T3" fmla="*/ 2 h 126"/>
                          <a:gd name="T4" fmla="*/ 7 w 167"/>
                          <a:gd name="T5" fmla="*/ 5 h 126"/>
                          <a:gd name="T6" fmla="*/ 1 w 167"/>
                          <a:gd name="T7" fmla="*/ 2 h 126"/>
                          <a:gd name="T8" fmla="*/ 5 w 167"/>
                          <a:gd name="T9" fmla="*/ 6 h 126"/>
                          <a:gd name="T10" fmla="*/ 0 w 167"/>
                          <a:gd name="T11" fmla="*/ 7 h 126"/>
                          <a:gd name="T12" fmla="*/ 4 w 167"/>
                          <a:gd name="T13" fmla="*/ 9 h 126"/>
                          <a:gd name="T14" fmla="*/ 1 w 167"/>
                          <a:gd name="T15" fmla="*/ 11 h 126"/>
                          <a:gd name="T16" fmla="*/ 6 w 167"/>
                          <a:gd name="T17" fmla="*/ 11 h 126"/>
                          <a:gd name="T18" fmla="*/ 5 w 167"/>
                          <a:gd name="T19" fmla="*/ 13 h 126"/>
                          <a:gd name="T20" fmla="*/ 8 w 167"/>
                          <a:gd name="T21" fmla="*/ 12 h 126"/>
                          <a:gd name="T22" fmla="*/ 9 w 167"/>
                          <a:gd name="T23" fmla="*/ 16 h 126"/>
                          <a:gd name="T24" fmla="*/ 11 w 167"/>
                          <a:gd name="T25" fmla="*/ 11 h 126"/>
                          <a:gd name="T26" fmla="*/ 13 w 167"/>
                          <a:gd name="T27" fmla="*/ 15 h 126"/>
                          <a:gd name="T28" fmla="*/ 14 w 167"/>
                          <a:gd name="T29" fmla="*/ 11 h 126"/>
                          <a:gd name="T30" fmla="*/ 18 w 167"/>
                          <a:gd name="T31" fmla="*/ 14 h 126"/>
                          <a:gd name="T32" fmla="*/ 17 w 167"/>
                          <a:gd name="T33" fmla="*/ 10 h 126"/>
                          <a:gd name="T34" fmla="*/ 21 w 167"/>
                          <a:gd name="T35" fmla="*/ 10 h 126"/>
                          <a:gd name="T36" fmla="*/ 17 w 167"/>
                          <a:gd name="T37" fmla="*/ 8 h 126"/>
                          <a:gd name="T38" fmla="*/ 21 w 167"/>
                          <a:gd name="T39" fmla="*/ 7 h 126"/>
                          <a:gd name="T40" fmla="*/ 17 w 167"/>
                          <a:gd name="T41" fmla="*/ 6 h 126"/>
                          <a:gd name="T42" fmla="*/ 18 w 167"/>
                          <a:gd name="T43" fmla="*/ 4 h 126"/>
                          <a:gd name="T44" fmla="*/ 14 w 167"/>
                          <a:gd name="T45" fmla="*/ 4 h 126"/>
                          <a:gd name="T46" fmla="*/ 15 w 167"/>
                          <a:gd name="T47" fmla="*/ 0 h 126"/>
                          <a:gd name="T48" fmla="*/ 11 w 167"/>
                          <a:gd name="T49" fmla="*/ 5 h 12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7" h="126">
                            <a:moveTo>
                              <a:pt x="84" y="35"/>
                            </a:moveTo>
                            <a:lnTo>
                              <a:pt x="65" y="14"/>
                            </a:lnTo>
                            <a:lnTo>
                              <a:pt x="56" y="37"/>
                            </a:lnTo>
                            <a:lnTo>
                              <a:pt x="3" y="14"/>
                            </a:lnTo>
                            <a:lnTo>
                              <a:pt x="36" y="45"/>
                            </a:lnTo>
                            <a:lnTo>
                              <a:pt x="0" y="50"/>
                            </a:lnTo>
                            <a:lnTo>
                              <a:pt x="29" y="69"/>
                            </a:lnTo>
                            <a:lnTo>
                              <a:pt x="1" y="87"/>
                            </a:lnTo>
                            <a:lnTo>
                              <a:pt x="44" y="81"/>
                            </a:lnTo>
                            <a:lnTo>
                              <a:pt x="36" y="104"/>
                            </a:lnTo>
                            <a:lnTo>
                              <a:pt x="60" y="92"/>
                            </a:lnTo>
                            <a:lnTo>
                              <a:pt x="65" y="126"/>
                            </a:lnTo>
                            <a:lnTo>
                              <a:pt x="81" y="88"/>
                            </a:lnTo>
                            <a:lnTo>
                              <a:pt x="103" y="116"/>
                            </a:lnTo>
                            <a:lnTo>
                              <a:pt x="108" y="85"/>
                            </a:lnTo>
                            <a:lnTo>
                              <a:pt x="141" y="107"/>
                            </a:lnTo>
                            <a:lnTo>
                              <a:pt x="131" y="76"/>
                            </a:lnTo>
                            <a:lnTo>
                              <a:pt x="167" y="78"/>
                            </a:lnTo>
                            <a:lnTo>
                              <a:pt x="136" y="61"/>
                            </a:lnTo>
                            <a:lnTo>
                              <a:pt x="164" y="49"/>
                            </a:lnTo>
                            <a:lnTo>
                              <a:pt x="129" y="43"/>
                            </a:lnTo>
                            <a:lnTo>
                              <a:pt x="143" y="26"/>
                            </a:lnTo>
                            <a:lnTo>
                              <a:pt x="110" y="31"/>
                            </a:lnTo>
                            <a:lnTo>
                              <a:pt x="113" y="0"/>
                            </a:lnTo>
                            <a:lnTo>
                              <a:pt x="84" y="3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28" name="Freeform 8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6" y="2702"/>
                        <a:ext cx="80" cy="61"/>
                      </a:xfrm>
                      <a:custGeom>
                        <a:avLst/>
                        <a:gdLst>
                          <a:gd name="T0" fmla="*/ 10 w 161"/>
                          <a:gd name="T1" fmla="*/ 5 h 121"/>
                          <a:gd name="T2" fmla="*/ 7 w 161"/>
                          <a:gd name="T3" fmla="*/ 2 h 121"/>
                          <a:gd name="T4" fmla="*/ 6 w 161"/>
                          <a:gd name="T5" fmla="*/ 5 h 121"/>
                          <a:gd name="T6" fmla="*/ 0 w 161"/>
                          <a:gd name="T7" fmla="*/ 2 h 121"/>
                          <a:gd name="T8" fmla="*/ 4 w 161"/>
                          <a:gd name="T9" fmla="*/ 6 h 121"/>
                          <a:gd name="T10" fmla="*/ 0 w 161"/>
                          <a:gd name="T11" fmla="*/ 6 h 121"/>
                          <a:gd name="T12" fmla="*/ 3 w 161"/>
                          <a:gd name="T13" fmla="*/ 9 h 121"/>
                          <a:gd name="T14" fmla="*/ 0 w 161"/>
                          <a:gd name="T15" fmla="*/ 11 h 121"/>
                          <a:gd name="T16" fmla="*/ 5 w 161"/>
                          <a:gd name="T17" fmla="*/ 10 h 121"/>
                          <a:gd name="T18" fmla="*/ 4 w 161"/>
                          <a:gd name="T19" fmla="*/ 13 h 121"/>
                          <a:gd name="T20" fmla="*/ 7 w 161"/>
                          <a:gd name="T21" fmla="*/ 11 h 121"/>
                          <a:gd name="T22" fmla="*/ 8 w 161"/>
                          <a:gd name="T23" fmla="*/ 16 h 121"/>
                          <a:gd name="T24" fmla="*/ 9 w 161"/>
                          <a:gd name="T25" fmla="*/ 11 h 121"/>
                          <a:gd name="T26" fmla="*/ 12 w 161"/>
                          <a:gd name="T27" fmla="*/ 14 h 121"/>
                          <a:gd name="T28" fmla="*/ 13 w 161"/>
                          <a:gd name="T29" fmla="*/ 11 h 121"/>
                          <a:gd name="T30" fmla="*/ 16 w 161"/>
                          <a:gd name="T31" fmla="*/ 13 h 121"/>
                          <a:gd name="T32" fmla="*/ 15 w 161"/>
                          <a:gd name="T33" fmla="*/ 9 h 121"/>
                          <a:gd name="T34" fmla="*/ 20 w 161"/>
                          <a:gd name="T35" fmla="*/ 10 h 121"/>
                          <a:gd name="T36" fmla="*/ 16 w 161"/>
                          <a:gd name="T37" fmla="*/ 8 h 121"/>
                          <a:gd name="T38" fmla="*/ 19 w 161"/>
                          <a:gd name="T39" fmla="*/ 6 h 121"/>
                          <a:gd name="T40" fmla="*/ 15 w 161"/>
                          <a:gd name="T41" fmla="*/ 6 h 121"/>
                          <a:gd name="T42" fmla="*/ 17 w 161"/>
                          <a:gd name="T43" fmla="*/ 4 h 121"/>
                          <a:gd name="T44" fmla="*/ 13 w 161"/>
                          <a:gd name="T45" fmla="*/ 4 h 121"/>
                          <a:gd name="T46" fmla="*/ 13 w 161"/>
                          <a:gd name="T47" fmla="*/ 0 h 121"/>
                          <a:gd name="T48" fmla="*/ 10 w 161"/>
                          <a:gd name="T49" fmla="*/ 5 h 12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1" h="121">
                            <a:moveTo>
                              <a:pt x="81" y="33"/>
                            </a:moveTo>
                            <a:lnTo>
                              <a:pt x="62" y="14"/>
                            </a:lnTo>
                            <a:lnTo>
                              <a:pt x="55" y="36"/>
                            </a:lnTo>
                            <a:lnTo>
                              <a:pt x="3" y="14"/>
                            </a:lnTo>
                            <a:lnTo>
                              <a:pt x="34" y="43"/>
                            </a:lnTo>
                            <a:lnTo>
                              <a:pt x="0" y="48"/>
                            </a:lnTo>
                            <a:lnTo>
                              <a:pt x="28" y="65"/>
                            </a:lnTo>
                            <a:lnTo>
                              <a:pt x="2" y="83"/>
                            </a:lnTo>
                            <a:lnTo>
                              <a:pt x="43" y="77"/>
                            </a:lnTo>
                            <a:lnTo>
                              <a:pt x="34" y="100"/>
                            </a:lnTo>
                            <a:lnTo>
                              <a:pt x="57" y="88"/>
                            </a:lnTo>
                            <a:lnTo>
                              <a:pt x="64" y="121"/>
                            </a:lnTo>
                            <a:lnTo>
                              <a:pt x="79" y="84"/>
                            </a:lnTo>
                            <a:lnTo>
                              <a:pt x="98" y="112"/>
                            </a:lnTo>
                            <a:lnTo>
                              <a:pt x="105" y="81"/>
                            </a:lnTo>
                            <a:lnTo>
                              <a:pt x="135" y="102"/>
                            </a:lnTo>
                            <a:lnTo>
                              <a:pt x="126" y="72"/>
                            </a:lnTo>
                            <a:lnTo>
                              <a:pt x="161" y="74"/>
                            </a:lnTo>
                            <a:lnTo>
                              <a:pt x="131" y="58"/>
                            </a:lnTo>
                            <a:lnTo>
                              <a:pt x="157" y="45"/>
                            </a:lnTo>
                            <a:lnTo>
                              <a:pt x="124" y="41"/>
                            </a:lnTo>
                            <a:lnTo>
                              <a:pt x="136" y="26"/>
                            </a:lnTo>
                            <a:lnTo>
                              <a:pt x="105" y="31"/>
                            </a:lnTo>
                            <a:lnTo>
                              <a:pt x="109" y="0"/>
                            </a:lnTo>
                            <a:lnTo>
                              <a:pt x="81" y="3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29" name="Freeform 8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8" y="2703"/>
                        <a:ext cx="77" cy="58"/>
                      </a:xfrm>
                      <a:custGeom>
                        <a:avLst/>
                        <a:gdLst>
                          <a:gd name="T0" fmla="*/ 10 w 154"/>
                          <a:gd name="T1" fmla="*/ 4 h 115"/>
                          <a:gd name="T2" fmla="*/ 8 w 154"/>
                          <a:gd name="T3" fmla="*/ 2 h 115"/>
                          <a:gd name="T4" fmla="*/ 7 w 154"/>
                          <a:gd name="T5" fmla="*/ 5 h 115"/>
                          <a:gd name="T6" fmla="*/ 1 w 154"/>
                          <a:gd name="T7" fmla="*/ 2 h 115"/>
                          <a:gd name="T8" fmla="*/ 5 w 154"/>
                          <a:gd name="T9" fmla="*/ 6 h 115"/>
                          <a:gd name="T10" fmla="*/ 0 w 154"/>
                          <a:gd name="T11" fmla="*/ 6 h 115"/>
                          <a:gd name="T12" fmla="*/ 4 w 154"/>
                          <a:gd name="T13" fmla="*/ 8 h 115"/>
                          <a:gd name="T14" fmla="*/ 1 w 154"/>
                          <a:gd name="T15" fmla="*/ 10 h 115"/>
                          <a:gd name="T16" fmla="*/ 5 w 154"/>
                          <a:gd name="T17" fmla="*/ 10 h 115"/>
                          <a:gd name="T18" fmla="*/ 5 w 154"/>
                          <a:gd name="T19" fmla="*/ 12 h 115"/>
                          <a:gd name="T20" fmla="*/ 7 w 154"/>
                          <a:gd name="T21" fmla="*/ 11 h 115"/>
                          <a:gd name="T22" fmla="*/ 8 w 154"/>
                          <a:gd name="T23" fmla="*/ 15 h 115"/>
                          <a:gd name="T24" fmla="*/ 10 w 154"/>
                          <a:gd name="T25" fmla="*/ 11 h 115"/>
                          <a:gd name="T26" fmla="*/ 12 w 154"/>
                          <a:gd name="T27" fmla="*/ 14 h 115"/>
                          <a:gd name="T28" fmla="*/ 13 w 154"/>
                          <a:gd name="T29" fmla="*/ 10 h 115"/>
                          <a:gd name="T30" fmla="*/ 17 w 154"/>
                          <a:gd name="T31" fmla="*/ 13 h 115"/>
                          <a:gd name="T32" fmla="*/ 16 w 154"/>
                          <a:gd name="T33" fmla="*/ 9 h 115"/>
                          <a:gd name="T34" fmla="*/ 20 w 154"/>
                          <a:gd name="T35" fmla="*/ 9 h 115"/>
                          <a:gd name="T36" fmla="*/ 16 w 154"/>
                          <a:gd name="T37" fmla="*/ 7 h 115"/>
                          <a:gd name="T38" fmla="*/ 19 w 154"/>
                          <a:gd name="T39" fmla="*/ 6 h 115"/>
                          <a:gd name="T40" fmla="*/ 15 w 154"/>
                          <a:gd name="T41" fmla="*/ 5 h 115"/>
                          <a:gd name="T42" fmla="*/ 17 w 154"/>
                          <a:gd name="T43" fmla="*/ 3 h 115"/>
                          <a:gd name="T44" fmla="*/ 13 w 154"/>
                          <a:gd name="T45" fmla="*/ 4 h 115"/>
                          <a:gd name="T46" fmla="*/ 13 w 154"/>
                          <a:gd name="T47" fmla="*/ 0 h 115"/>
                          <a:gd name="T48" fmla="*/ 10 w 154"/>
                          <a:gd name="T49" fmla="*/ 4 h 11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54" h="115">
                            <a:moveTo>
                              <a:pt x="78" y="31"/>
                            </a:moveTo>
                            <a:lnTo>
                              <a:pt x="61" y="12"/>
                            </a:lnTo>
                            <a:lnTo>
                              <a:pt x="52" y="34"/>
                            </a:lnTo>
                            <a:lnTo>
                              <a:pt x="4" y="12"/>
                            </a:lnTo>
                            <a:lnTo>
                              <a:pt x="33" y="41"/>
                            </a:lnTo>
                            <a:lnTo>
                              <a:pt x="0" y="46"/>
                            </a:lnTo>
                            <a:lnTo>
                              <a:pt x="28" y="63"/>
                            </a:lnTo>
                            <a:lnTo>
                              <a:pt x="2" y="79"/>
                            </a:lnTo>
                            <a:lnTo>
                              <a:pt x="40" y="74"/>
                            </a:lnTo>
                            <a:lnTo>
                              <a:pt x="35" y="94"/>
                            </a:lnTo>
                            <a:lnTo>
                              <a:pt x="56" y="84"/>
                            </a:lnTo>
                            <a:lnTo>
                              <a:pt x="61" y="115"/>
                            </a:lnTo>
                            <a:lnTo>
                              <a:pt x="76" y="81"/>
                            </a:lnTo>
                            <a:lnTo>
                              <a:pt x="95" y="107"/>
                            </a:lnTo>
                            <a:lnTo>
                              <a:pt x="101" y="77"/>
                            </a:lnTo>
                            <a:lnTo>
                              <a:pt x="130" y="98"/>
                            </a:lnTo>
                            <a:lnTo>
                              <a:pt x="121" y="69"/>
                            </a:lnTo>
                            <a:lnTo>
                              <a:pt x="154" y="72"/>
                            </a:lnTo>
                            <a:lnTo>
                              <a:pt x="126" y="56"/>
                            </a:lnTo>
                            <a:lnTo>
                              <a:pt x="151" y="43"/>
                            </a:lnTo>
                            <a:lnTo>
                              <a:pt x="120" y="39"/>
                            </a:lnTo>
                            <a:lnTo>
                              <a:pt x="132" y="24"/>
                            </a:lnTo>
                            <a:lnTo>
                              <a:pt x="102" y="29"/>
                            </a:lnTo>
                            <a:lnTo>
                              <a:pt x="104" y="0"/>
                            </a:lnTo>
                            <a:lnTo>
                              <a:pt x="78" y="3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30" name="Freeform 8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9" y="2705"/>
                        <a:ext cx="74" cy="55"/>
                      </a:xfrm>
                      <a:custGeom>
                        <a:avLst/>
                        <a:gdLst>
                          <a:gd name="T0" fmla="*/ 10 w 147"/>
                          <a:gd name="T1" fmla="*/ 4 h 110"/>
                          <a:gd name="T2" fmla="*/ 8 w 147"/>
                          <a:gd name="T3" fmla="*/ 2 h 110"/>
                          <a:gd name="T4" fmla="*/ 7 w 147"/>
                          <a:gd name="T5" fmla="*/ 5 h 110"/>
                          <a:gd name="T6" fmla="*/ 1 w 147"/>
                          <a:gd name="T7" fmla="*/ 2 h 110"/>
                          <a:gd name="T8" fmla="*/ 4 w 147"/>
                          <a:gd name="T9" fmla="*/ 5 h 110"/>
                          <a:gd name="T10" fmla="*/ 0 w 147"/>
                          <a:gd name="T11" fmla="*/ 6 h 110"/>
                          <a:gd name="T12" fmla="*/ 4 w 147"/>
                          <a:gd name="T13" fmla="*/ 8 h 110"/>
                          <a:gd name="T14" fmla="*/ 1 w 147"/>
                          <a:gd name="T15" fmla="*/ 10 h 110"/>
                          <a:gd name="T16" fmla="*/ 5 w 147"/>
                          <a:gd name="T17" fmla="*/ 9 h 110"/>
                          <a:gd name="T18" fmla="*/ 5 w 147"/>
                          <a:gd name="T19" fmla="*/ 12 h 110"/>
                          <a:gd name="T20" fmla="*/ 7 w 147"/>
                          <a:gd name="T21" fmla="*/ 11 h 110"/>
                          <a:gd name="T22" fmla="*/ 8 w 147"/>
                          <a:gd name="T23" fmla="*/ 14 h 110"/>
                          <a:gd name="T24" fmla="*/ 9 w 147"/>
                          <a:gd name="T25" fmla="*/ 10 h 110"/>
                          <a:gd name="T26" fmla="*/ 12 w 147"/>
                          <a:gd name="T27" fmla="*/ 13 h 110"/>
                          <a:gd name="T28" fmla="*/ 13 w 147"/>
                          <a:gd name="T29" fmla="*/ 10 h 110"/>
                          <a:gd name="T30" fmla="*/ 16 w 147"/>
                          <a:gd name="T31" fmla="*/ 12 h 110"/>
                          <a:gd name="T32" fmla="*/ 15 w 147"/>
                          <a:gd name="T33" fmla="*/ 9 h 110"/>
                          <a:gd name="T34" fmla="*/ 19 w 147"/>
                          <a:gd name="T35" fmla="*/ 9 h 110"/>
                          <a:gd name="T36" fmla="*/ 15 w 147"/>
                          <a:gd name="T37" fmla="*/ 7 h 110"/>
                          <a:gd name="T38" fmla="*/ 18 w 147"/>
                          <a:gd name="T39" fmla="*/ 6 h 110"/>
                          <a:gd name="T40" fmla="*/ 15 w 147"/>
                          <a:gd name="T41" fmla="*/ 5 h 110"/>
                          <a:gd name="T42" fmla="*/ 16 w 147"/>
                          <a:gd name="T43" fmla="*/ 3 h 110"/>
                          <a:gd name="T44" fmla="*/ 13 w 147"/>
                          <a:gd name="T45" fmla="*/ 4 h 110"/>
                          <a:gd name="T46" fmla="*/ 13 w 147"/>
                          <a:gd name="T47" fmla="*/ 0 h 110"/>
                          <a:gd name="T48" fmla="*/ 10 w 147"/>
                          <a:gd name="T49" fmla="*/ 4 h 11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47" h="110">
                            <a:moveTo>
                              <a:pt x="74" y="29"/>
                            </a:moveTo>
                            <a:lnTo>
                              <a:pt x="57" y="12"/>
                            </a:lnTo>
                            <a:lnTo>
                              <a:pt x="50" y="33"/>
                            </a:lnTo>
                            <a:lnTo>
                              <a:pt x="3" y="12"/>
                            </a:lnTo>
                            <a:lnTo>
                              <a:pt x="31" y="40"/>
                            </a:lnTo>
                            <a:lnTo>
                              <a:pt x="0" y="45"/>
                            </a:lnTo>
                            <a:lnTo>
                              <a:pt x="26" y="60"/>
                            </a:lnTo>
                            <a:lnTo>
                              <a:pt x="2" y="76"/>
                            </a:lnTo>
                            <a:lnTo>
                              <a:pt x="38" y="71"/>
                            </a:lnTo>
                            <a:lnTo>
                              <a:pt x="33" y="91"/>
                            </a:lnTo>
                            <a:lnTo>
                              <a:pt x="52" y="81"/>
                            </a:lnTo>
                            <a:lnTo>
                              <a:pt x="59" y="110"/>
                            </a:lnTo>
                            <a:lnTo>
                              <a:pt x="72" y="78"/>
                            </a:lnTo>
                            <a:lnTo>
                              <a:pt x="90" y="102"/>
                            </a:lnTo>
                            <a:lnTo>
                              <a:pt x="97" y="74"/>
                            </a:lnTo>
                            <a:lnTo>
                              <a:pt x="124" y="93"/>
                            </a:lnTo>
                            <a:lnTo>
                              <a:pt x="116" y="67"/>
                            </a:lnTo>
                            <a:lnTo>
                              <a:pt x="147" y="69"/>
                            </a:lnTo>
                            <a:lnTo>
                              <a:pt x="119" y="53"/>
                            </a:lnTo>
                            <a:lnTo>
                              <a:pt x="143" y="41"/>
                            </a:lnTo>
                            <a:lnTo>
                              <a:pt x="114" y="38"/>
                            </a:lnTo>
                            <a:lnTo>
                              <a:pt x="126" y="22"/>
                            </a:lnTo>
                            <a:lnTo>
                              <a:pt x="97" y="28"/>
                            </a:lnTo>
                            <a:lnTo>
                              <a:pt x="100" y="0"/>
                            </a:lnTo>
                            <a:lnTo>
                              <a:pt x="74" y="2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31" name="Freeform 8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1" y="2706"/>
                        <a:ext cx="70" cy="53"/>
                      </a:xfrm>
                      <a:custGeom>
                        <a:avLst/>
                        <a:gdLst>
                          <a:gd name="T0" fmla="*/ 9 w 140"/>
                          <a:gd name="T1" fmla="*/ 4 h 105"/>
                          <a:gd name="T2" fmla="*/ 7 w 140"/>
                          <a:gd name="T3" fmla="*/ 2 h 105"/>
                          <a:gd name="T4" fmla="*/ 7 w 140"/>
                          <a:gd name="T5" fmla="*/ 4 h 105"/>
                          <a:gd name="T6" fmla="*/ 1 w 140"/>
                          <a:gd name="T7" fmla="*/ 2 h 105"/>
                          <a:gd name="T8" fmla="*/ 4 w 140"/>
                          <a:gd name="T9" fmla="*/ 5 h 105"/>
                          <a:gd name="T10" fmla="*/ 0 w 140"/>
                          <a:gd name="T11" fmla="*/ 6 h 105"/>
                          <a:gd name="T12" fmla="*/ 3 w 140"/>
                          <a:gd name="T13" fmla="*/ 8 h 105"/>
                          <a:gd name="T14" fmla="*/ 1 w 140"/>
                          <a:gd name="T15" fmla="*/ 9 h 105"/>
                          <a:gd name="T16" fmla="*/ 5 w 140"/>
                          <a:gd name="T17" fmla="*/ 9 h 105"/>
                          <a:gd name="T18" fmla="*/ 4 w 140"/>
                          <a:gd name="T19" fmla="*/ 11 h 105"/>
                          <a:gd name="T20" fmla="*/ 7 w 140"/>
                          <a:gd name="T21" fmla="*/ 10 h 105"/>
                          <a:gd name="T22" fmla="*/ 7 w 140"/>
                          <a:gd name="T23" fmla="*/ 14 h 105"/>
                          <a:gd name="T24" fmla="*/ 9 w 140"/>
                          <a:gd name="T25" fmla="*/ 10 h 105"/>
                          <a:gd name="T26" fmla="*/ 11 w 140"/>
                          <a:gd name="T27" fmla="*/ 12 h 105"/>
                          <a:gd name="T28" fmla="*/ 12 w 140"/>
                          <a:gd name="T29" fmla="*/ 9 h 105"/>
                          <a:gd name="T30" fmla="*/ 15 w 140"/>
                          <a:gd name="T31" fmla="*/ 12 h 105"/>
                          <a:gd name="T32" fmla="*/ 14 w 140"/>
                          <a:gd name="T33" fmla="*/ 8 h 105"/>
                          <a:gd name="T34" fmla="*/ 18 w 140"/>
                          <a:gd name="T35" fmla="*/ 9 h 105"/>
                          <a:gd name="T36" fmla="*/ 15 w 140"/>
                          <a:gd name="T37" fmla="*/ 7 h 105"/>
                          <a:gd name="T38" fmla="*/ 18 w 140"/>
                          <a:gd name="T39" fmla="*/ 5 h 105"/>
                          <a:gd name="T40" fmla="*/ 14 w 140"/>
                          <a:gd name="T41" fmla="*/ 5 h 105"/>
                          <a:gd name="T42" fmla="*/ 15 w 140"/>
                          <a:gd name="T43" fmla="*/ 3 h 105"/>
                          <a:gd name="T44" fmla="*/ 12 w 140"/>
                          <a:gd name="T45" fmla="*/ 4 h 105"/>
                          <a:gd name="T46" fmla="*/ 12 w 140"/>
                          <a:gd name="T47" fmla="*/ 0 h 105"/>
                          <a:gd name="T48" fmla="*/ 9 w 140"/>
                          <a:gd name="T49" fmla="*/ 4 h 10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40" h="105">
                            <a:moveTo>
                              <a:pt x="71" y="27"/>
                            </a:moveTo>
                            <a:lnTo>
                              <a:pt x="56" y="12"/>
                            </a:lnTo>
                            <a:lnTo>
                              <a:pt x="49" y="31"/>
                            </a:lnTo>
                            <a:lnTo>
                              <a:pt x="4" y="12"/>
                            </a:lnTo>
                            <a:lnTo>
                              <a:pt x="30" y="38"/>
                            </a:lnTo>
                            <a:lnTo>
                              <a:pt x="0" y="43"/>
                            </a:lnTo>
                            <a:lnTo>
                              <a:pt x="24" y="57"/>
                            </a:lnTo>
                            <a:lnTo>
                              <a:pt x="2" y="72"/>
                            </a:lnTo>
                            <a:lnTo>
                              <a:pt x="37" y="67"/>
                            </a:lnTo>
                            <a:lnTo>
                              <a:pt x="31" y="86"/>
                            </a:lnTo>
                            <a:lnTo>
                              <a:pt x="50" y="77"/>
                            </a:lnTo>
                            <a:lnTo>
                              <a:pt x="56" y="105"/>
                            </a:lnTo>
                            <a:lnTo>
                              <a:pt x="69" y="74"/>
                            </a:lnTo>
                            <a:lnTo>
                              <a:pt x="87" y="96"/>
                            </a:lnTo>
                            <a:lnTo>
                              <a:pt x="92" y="70"/>
                            </a:lnTo>
                            <a:lnTo>
                              <a:pt x="118" y="89"/>
                            </a:lnTo>
                            <a:lnTo>
                              <a:pt x="111" y="64"/>
                            </a:lnTo>
                            <a:lnTo>
                              <a:pt x="140" y="65"/>
                            </a:lnTo>
                            <a:lnTo>
                              <a:pt x="114" y="51"/>
                            </a:lnTo>
                            <a:lnTo>
                              <a:pt x="137" y="39"/>
                            </a:lnTo>
                            <a:lnTo>
                              <a:pt x="109" y="36"/>
                            </a:lnTo>
                            <a:lnTo>
                              <a:pt x="119" y="22"/>
                            </a:lnTo>
                            <a:lnTo>
                              <a:pt x="92" y="26"/>
                            </a:lnTo>
                            <a:lnTo>
                              <a:pt x="95" y="0"/>
                            </a:lnTo>
                            <a:lnTo>
                              <a:pt x="71" y="2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32" name="Freeform 8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3" y="2708"/>
                        <a:ext cx="67" cy="51"/>
                      </a:xfrm>
                      <a:custGeom>
                        <a:avLst/>
                        <a:gdLst>
                          <a:gd name="T0" fmla="*/ 9 w 134"/>
                          <a:gd name="T1" fmla="*/ 4 h 102"/>
                          <a:gd name="T2" fmla="*/ 7 w 134"/>
                          <a:gd name="T3" fmla="*/ 2 h 102"/>
                          <a:gd name="T4" fmla="*/ 6 w 134"/>
                          <a:gd name="T5" fmla="*/ 4 h 102"/>
                          <a:gd name="T6" fmla="*/ 1 w 134"/>
                          <a:gd name="T7" fmla="*/ 2 h 102"/>
                          <a:gd name="T8" fmla="*/ 4 w 134"/>
                          <a:gd name="T9" fmla="*/ 5 h 102"/>
                          <a:gd name="T10" fmla="*/ 0 w 134"/>
                          <a:gd name="T11" fmla="*/ 5 h 102"/>
                          <a:gd name="T12" fmla="*/ 3 w 134"/>
                          <a:gd name="T13" fmla="*/ 7 h 102"/>
                          <a:gd name="T14" fmla="*/ 0 w 134"/>
                          <a:gd name="T15" fmla="*/ 9 h 102"/>
                          <a:gd name="T16" fmla="*/ 5 w 134"/>
                          <a:gd name="T17" fmla="*/ 9 h 102"/>
                          <a:gd name="T18" fmla="*/ 4 w 134"/>
                          <a:gd name="T19" fmla="*/ 11 h 102"/>
                          <a:gd name="T20" fmla="*/ 6 w 134"/>
                          <a:gd name="T21" fmla="*/ 10 h 102"/>
                          <a:gd name="T22" fmla="*/ 7 w 134"/>
                          <a:gd name="T23" fmla="*/ 13 h 102"/>
                          <a:gd name="T24" fmla="*/ 9 w 134"/>
                          <a:gd name="T25" fmla="*/ 9 h 102"/>
                          <a:gd name="T26" fmla="*/ 11 w 134"/>
                          <a:gd name="T27" fmla="*/ 12 h 102"/>
                          <a:gd name="T28" fmla="*/ 11 w 134"/>
                          <a:gd name="T29" fmla="*/ 9 h 102"/>
                          <a:gd name="T30" fmla="*/ 14 w 134"/>
                          <a:gd name="T31" fmla="*/ 11 h 102"/>
                          <a:gd name="T32" fmla="*/ 14 w 134"/>
                          <a:gd name="T33" fmla="*/ 8 h 102"/>
                          <a:gd name="T34" fmla="*/ 17 w 134"/>
                          <a:gd name="T35" fmla="*/ 8 h 102"/>
                          <a:gd name="T36" fmla="*/ 14 w 134"/>
                          <a:gd name="T37" fmla="*/ 6 h 102"/>
                          <a:gd name="T38" fmla="*/ 17 w 134"/>
                          <a:gd name="T39" fmla="*/ 5 h 102"/>
                          <a:gd name="T40" fmla="*/ 13 w 134"/>
                          <a:gd name="T41" fmla="*/ 5 h 102"/>
                          <a:gd name="T42" fmla="*/ 15 w 134"/>
                          <a:gd name="T43" fmla="*/ 3 h 102"/>
                          <a:gd name="T44" fmla="*/ 11 w 134"/>
                          <a:gd name="T45" fmla="*/ 4 h 102"/>
                          <a:gd name="T46" fmla="*/ 12 w 134"/>
                          <a:gd name="T47" fmla="*/ 0 h 102"/>
                          <a:gd name="T48" fmla="*/ 9 w 134"/>
                          <a:gd name="T49" fmla="*/ 4 h 10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34" h="102">
                            <a:moveTo>
                              <a:pt x="67" y="28"/>
                            </a:moveTo>
                            <a:lnTo>
                              <a:pt x="52" y="11"/>
                            </a:lnTo>
                            <a:lnTo>
                              <a:pt x="45" y="29"/>
                            </a:lnTo>
                            <a:lnTo>
                              <a:pt x="2" y="11"/>
                            </a:lnTo>
                            <a:lnTo>
                              <a:pt x="27" y="35"/>
                            </a:lnTo>
                            <a:lnTo>
                              <a:pt x="0" y="40"/>
                            </a:lnTo>
                            <a:lnTo>
                              <a:pt x="24" y="55"/>
                            </a:lnTo>
                            <a:lnTo>
                              <a:pt x="0" y="67"/>
                            </a:lnTo>
                            <a:lnTo>
                              <a:pt x="34" y="66"/>
                            </a:lnTo>
                            <a:lnTo>
                              <a:pt x="29" y="83"/>
                            </a:lnTo>
                            <a:lnTo>
                              <a:pt x="48" y="73"/>
                            </a:lnTo>
                            <a:lnTo>
                              <a:pt x="53" y="102"/>
                            </a:lnTo>
                            <a:lnTo>
                              <a:pt x="65" y="69"/>
                            </a:lnTo>
                            <a:lnTo>
                              <a:pt x="81" y="93"/>
                            </a:lnTo>
                            <a:lnTo>
                              <a:pt x="86" y="67"/>
                            </a:lnTo>
                            <a:lnTo>
                              <a:pt x="112" y="85"/>
                            </a:lnTo>
                            <a:lnTo>
                              <a:pt x="105" y="61"/>
                            </a:lnTo>
                            <a:lnTo>
                              <a:pt x="134" y="62"/>
                            </a:lnTo>
                            <a:lnTo>
                              <a:pt x="109" y="48"/>
                            </a:lnTo>
                            <a:lnTo>
                              <a:pt x="131" y="38"/>
                            </a:lnTo>
                            <a:lnTo>
                              <a:pt x="103" y="35"/>
                            </a:lnTo>
                            <a:lnTo>
                              <a:pt x="114" y="21"/>
                            </a:lnTo>
                            <a:lnTo>
                              <a:pt x="88" y="26"/>
                            </a:lnTo>
                            <a:lnTo>
                              <a:pt x="90" y="0"/>
                            </a:lnTo>
                            <a:lnTo>
                              <a:pt x="67" y="2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33" name="Freeform 8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5" y="2708"/>
                        <a:ext cx="63" cy="49"/>
                      </a:xfrm>
                      <a:custGeom>
                        <a:avLst/>
                        <a:gdLst>
                          <a:gd name="T0" fmla="*/ 8 w 128"/>
                          <a:gd name="T1" fmla="*/ 4 h 97"/>
                          <a:gd name="T2" fmla="*/ 6 w 128"/>
                          <a:gd name="T3" fmla="*/ 2 h 97"/>
                          <a:gd name="T4" fmla="*/ 5 w 128"/>
                          <a:gd name="T5" fmla="*/ 4 h 97"/>
                          <a:gd name="T6" fmla="*/ 0 w 128"/>
                          <a:gd name="T7" fmla="*/ 2 h 97"/>
                          <a:gd name="T8" fmla="*/ 3 w 128"/>
                          <a:gd name="T9" fmla="*/ 5 h 97"/>
                          <a:gd name="T10" fmla="*/ 0 w 128"/>
                          <a:gd name="T11" fmla="*/ 5 h 97"/>
                          <a:gd name="T12" fmla="*/ 2 w 128"/>
                          <a:gd name="T13" fmla="*/ 7 h 97"/>
                          <a:gd name="T14" fmla="*/ 0 w 128"/>
                          <a:gd name="T15" fmla="*/ 8 h 97"/>
                          <a:gd name="T16" fmla="*/ 4 w 128"/>
                          <a:gd name="T17" fmla="*/ 8 h 97"/>
                          <a:gd name="T18" fmla="*/ 3 w 128"/>
                          <a:gd name="T19" fmla="*/ 10 h 97"/>
                          <a:gd name="T20" fmla="*/ 5 w 128"/>
                          <a:gd name="T21" fmla="*/ 9 h 97"/>
                          <a:gd name="T22" fmla="*/ 6 w 128"/>
                          <a:gd name="T23" fmla="*/ 13 h 97"/>
                          <a:gd name="T24" fmla="*/ 7 w 128"/>
                          <a:gd name="T25" fmla="*/ 9 h 97"/>
                          <a:gd name="T26" fmla="*/ 9 w 128"/>
                          <a:gd name="T27" fmla="*/ 11 h 97"/>
                          <a:gd name="T28" fmla="*/ 10 w 128"/>
                          <a:gd name="T29" fmla="*/ 8 h 97"/>
                          <a:gd name="T30" fmla="*/ 13 w 128"/>
                          <a:gd name="T31" fmla="*/ 11 h 97"/>
                          <a:gd name="T32" fmla="*/ 12 w 128"/>
                          <a:gd name="T33" fmla="*/ 8 h 97"/>
                          <a:gd name="T34" fmla="*/ 15 w 128"/>
                          <a:gd name="T35" fmla="*/ 8 h 97"/>
                          <a:gd name="T36" fmla="*/ 12 w 128"/>
                          <a:gd name="T37" fmla="*/ 6 h 97"/>
                          <a:gd name="T38" fmla="*/ 15 w 128"/>
                          <a:gd name="T39" fmla="*/ 5 h 97"/>
                          <a:gd name="T40" fmla="*/ 12 w 128"/>
                          <a:gd name="T41" fmla="*/ 5 h 97"/>
                          <a:gd name="T42" fmla="*/ 13 w 128"/>
                          <a:gd name="T43" fmla="*/ 3 h 97"/>
                          <a:gd name="T44" fmla="*/ 10 w 128"/>
                          <a:gd name="T45" fmla="*/ 3 h 97"/>
                          <a:gd name="T46" fmla="*/ 10 w 128"/>
                          <a:gd name="T47" fmla="*/ 0 h 97"/>
                          <a:gd name="T48" fmla="*/ 8 w 128"/>
                          <a:gd name="T49" fmla="*/ 4 h 9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8" h="97">
                            <a:moveTo>
                              <a:pt x="64" y="26"/>
                            </a:moveTo>
                            <a:lnTo>
                              <a:pt x="49" y="10"/>
                            </a:lnTo>
                            <a:lnTo>
                              <a:pt x="43" y="27"/>
                            </a:lnTo>
                            <a:lnTo>
                              <a:pt x="2" y="10"/>
                            </a:lnTo>
                            <a:lnTo>
                              <a:pt x="28" y="33"/>
                            </a:lnTo>
                            <a:lnTo>
                              <a:pt x="0" y="38"/>
                            </a:lnTo>
                            <a:lnTo>
                              <a:pt x="23" y="52"/>
                            </a:lnTo>
                            <a:lnTo>
                              <a:pt x="0" y="64"/>
                            </a:lnTo>
                            <a:lnTo>
                              <a:pt x="33" y="62"/>
                            </a:lnTo>
                            <a:lnTo>
                              <a:pt x="28" y="78"/>
                            </a:lnTo>
                            <a:lnTo>
                              <a:pt x="45" y="69"/>
                            </a:lnTo>
                            <a:lnTo>
                              <a:pt x="50" y="97"/>
                            </a:lnTo>
                            <a:lnTo>
                              <a:pt x="62" y="65"/>
                            </a:lnTo>
                            <a:lnTo>
                              <a:pt x="78" y="88"/>
                            </a:lnTo>
                            <a:lnTo>
                              <a:pt x="83" y="64"/>
                            </a:lnTo>
                            <a:lnTo>
                              <a:pt x="107" y="81"/>
                            </a:lnTo>
                            <a:lnTo>
                              <a:pt x="99" y="57"/>
                            </a:lnTo>
                            <a:lnTo>
                              <a:pt x="128" y="59"/>
                            </a:lnTo>
                            <a:lnTo>
                              <a:pt x="104" y="46"/>
                            </a:lnTo>
                            <a:lnTo>
                              <a:pt x="125" y="36"/>
                            </a:lnTo>
                            <a:lnTo>
                              <a:pt x="99" y="33"/>
                            </a:lnTo>
                            <a:lnTo>
                              <a:pt x="109" y="21"/>
                            </a:lnTo>
                            <a:lnTo>
                              <a:pt x="83" y="24"/>
                            </a:lnTo>
                            <a:lnTo>
                              <a:pt x="87" y="0"/>
                            </a:lnTo>
                            <a:lnTo>
                              <a:pt x="64" y="2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34" name="Freeform 8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6" y="2710"/>
                        <a:ext cx="61" cy="46"/>
                      </a:xfrm>
                      <a:custGeom>
                        <a:avLst/>
                        <a:gdLst>
                          <a:gd name="T0" fmla="*/ 8 w 121"/>
                          <a:gd name="T1" fmla="*/ 3 h 92"/>
                          <a:gd name="T2" fmla="*/ 6 w 121"/>
                          <a:gd name="T3" fmla="*/ 2 h 92"/>
                          <a:gd name="T4" fmla="*/ 5 w 121"/>
                          <a:gd name="T5" fmla="*/ 4 h 92"/>
                          <a:gd name="T6" fmla="*/ 1 w 121"/>
                          <a:gd name="T7" fmla="*/ 2 h 92"/>
                          <a:gd name="T8" fmla="*/ 4 w 121"/>
                          <a:gd name="T9" fmla="*/ 4 h 92"/>
                          <a:gd name="T10" fmla="*/ 0 w 121"/>
                          <a:gd name="T11" fmla="*/ 5 h 92"/>
                          <a:gd name="T12" fmla="*/ 3 w 121"/>
                          <a:gd name="T13" fmla="*/ 7 h 92"/>
                          <a:gd name="T14" fmla="*/ 0 w 121"/>
                          <a:gd name="T15" fmla="*/ 8 h 92"/>
                          <a:gd name="T16" fmla="*/ 4 w 121"/>
                          <a:gd name="T17" fmla="*/ 8 h 92"/>
                          <a:gd name="T18" fmla="*/ 4 w 121"/>
                          <a:gd name="T19" fmla="*/ 10 h 92"/>
                          <a:gd name="T20" fmla="*/ 6 w 121"/>
                          <a:gd name="T21" fmla="*/ 9 h 92"/>
                          <a:gd name="T22" fmla="*/ 6 w 121"/>
                          <a:gd name="T23" fmla="*/ 12 h 92"/>
                          <a:gd name="T24" fmla="*/ 8 w 121"/>
                          <a:gd name="T25" fmla="*/ 8 h 92"/>
                          <a:gd name="T26" fmla="*/ 10 w 121"/>
                          <a:gd name="T27" fmla="*/ 11 h 92"/>
                          <a:gd name="T28" fmla="*/ 10 w 121"/>
                          <a:gd name="T29" fmla="*/ 8 h 92"/>
                          <a:gd name="T30" fmla="*/ 13 w 121"/>
                          <a:gd name="T31" fmla="*/ 10 h 92"/>
                          <a:gd name="T32" fmla="*/ 12 w 121"/>
                          <a:gd name="T33" fmla="*/ 7 h 92"/>
                          <a:gd name="T34" fmla="*/ 16 w 121"/>
                          <a:gd name="T35" fmla="*/ 7 h 92"/>
                          <a:gd name="T36" fmla="*/ 13 w 121"/>
                          <a:gd name="T37" fmla="*/ 6 h 92"/>
                          <a:gd name="T38" fmla="*/ 15 w 121"/>
                          <a:gd name="T39" fmla="*/ 5 h 92"/>
                          <a:gd name="T40" fmla="*/ 12 w 121"/>
                          <a:gd name="T41" fmla="*/ 4 h 92"/>
                          <a:gd name="T42" fmla="*/ 13 w 121"/>
                          <a:gd name="T43" fmla="*/ 3 h 92"/>
                          <a:gd name="T44" fmla="*/ 10 w 121"/>
                          <a:gd name="T45" fmla="*/ 3 h 92"/>
                          <a:gd name="T46" fmla="*/ 11 w 121"/>
                          <a:gd name="T47" fmla="*/ 0 h 92"/>
                          <a:gd name="T48" fmla="*/ 8 w 121"/>
                          <a:gd name="T49" fmla="*/ 3 h 9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1" h="92">
                            <a:moveTo>
                              <a:pt x="60" y="24"/>
                            </a:moveTo>
                            <a:lnTo>
                              <a:pt x="46" y="11"/>
                            </a:lnTo>
                            <a:lnTo>
                              <a:pt x="39" y="26"/>
                            </a:lnTo>
                            <a:lnTo>
                              <a:pt x="1" y="11"/>
                            </a:lnTo>
                            <a:lnTo>
                              <a:pt x="26" y="31"/>
                            </a:lnTo>
                            <a:lnTo>
                              <a:pt x="0" y="37"/>
                            </a:lnTo>
                            <a:lnTo>
                              <a:pt x="20" y="49"/>
                            </a:lnTo>
                            <a:lnTo>
                              <a:pt x="0" y="61"/>
                            </a:lnTo>
                            <a:lnTo>
                              <a:pt x="31" y="59"/>
                            </a:lnTo>
                            <a:lnTo>
                              <a:pt x="26" y="75"/>
                            </a:lnTo>
                            <a:lnTo>
                              <a:pt x="43" y="66"/>
                            </a:lnTo>
                            <a:lnTo>
                              <a:pt x="46" y="92"/>
                            </a:lnTo>
                            <a:lnTo>
                              <a:pt x="58" y="62"/>
                            </a:lnTo>
                            <a:lnTo>
                              <a:pt x="74" y="83"/>
                            </a:lnTo>
                            <a:lnTo>
                              <a:pt x="77" y="61"/>
                            </a:lnTo>
                            <a:lnTo>
                              <a:pt x="100" y="76"/>
                            </a:lnTo>
                            <a:lnTo>
                              <a:pt x="93" y="56"/>
                            </a:lnTo>
                            <a:lnTo>
                              <a:pt x="121" y="56"/>
                            </a:lnTo>
                            <a:lnTo>
                              <a:pt x="98" y="43"/>
                            </a:lnTo>
                            <a:lnTo>
                              <a:pt x="117" y="35"/>
                            </a:lnTo>
                            <a:lnTo>
                              <a:pt x="93" y="31"/>
                            </a:lnTo>
                            <a:lnTo>
                              <a:pt x="102" y="19"/>
                            </a:lnTo>
                            <a:lnTo>
                              <a:pt x="79" y="23"/>
                            </a:lnTo>
                            <a:lnTo>
                              <a:pt x="81" y="0"/>
                            </a:lnTo>
                            <a:lnTo>
                              <a:pt x="60" y="2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35" name="Freeform 8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8" y="2711"/>
                        <a:ext cx="57" cy="43"/>
                      </a:xfrm>
                      <a:custGeom>
                        <a:avLst/>
                        <a:gdLst>
                          <a:gd name="T0" fmla="*/ 8 w 114"/>
                          <a:gd name="T1" fmla="*/ 3 h 86"/>
                          <a:gd name="T2" fmla="*/ 6 w 114"/>
                          <a:gd name="T3" fmla="*/ 2 h 86"/>
                          <a:gd name="T4" fmla="*/ 5 w 114"/>
                          <a:gd name="T5" fmla="*/ 3 h 86"/>
                          <a:gd name="T6" fmla="*/ 1 w 114"/>
                          <a:gd name="T7" fmla="*/ 2 h 86"/>
                          <a:gd name="T8" fmla="*/ 3 w 114"/>
                          <a:gd name="T9" fmla="*/ 4 h 86"/>
                          <a:gd name="T10" fmla="*/ 0 w 114"/>
                          <a:gd name="T11" fmla="*/ 5 h 86"/>
                          <a:gd name="T12" fmla="*/ 3 w 114"/>
                          <a:gd name="T13" fmla="*/ 6 h 86"/>
                          <a:gd name="T14" fmla="*/ 0 w 114"/>
                          <a:gd name="T15" fmla="*/ 8 h 86"/>
                          <a:gd name="T16" fmla="*/ 4 w 114"/>
                          <a:gd name="T17" fmla="*/ 7 h 86"/>
                          <a:gd name="T18" fmla="*/ 3 w 114"/>
                          <a:gd name="T19" fmla="*/ 9 h 86"/>
                          <a:gd name="T20" fmla="*/ 5 w 114"/>
                          <a:gd name="T21" fmla="*/ 8 h 86"/>
                          <a:gd name="T22" fmla="*/ 6 w 114"/>
                          <a:gd name="T23" fmla="*/ 11 h 86"/>
                          <a:gd name="T24" fmla="*/ 7 w 114"/>
                          <a:gd name="T25" fmla="*/ 8 h 86"/>
                          <a:gd name="T26" fmla="*/ 9 w 114"/>
                          <a:gd name="T27" fmla="*/ 10 h 86"/>
                          <a:gd name="T28" fmla="*/ 10 w 114"/>
                          <a:gd name="T29" fmla="*/ 8 h 86"/>
                          <a:gd name="T30" fmla="*/ 12 w 114"/>
                          <a:gd name="T31" fmla="*/ 10 h 86"/>
                          <a:gd name="T32" fmla="*/ 11 w 114"/>
                          <a:gd name="T33" fmla="*/ 7 h 86"/>
                          <a:gd name="T34" fmla="*/ 15 w 114"/>
                          <a:gd name="T35" fmla="*/ 7 h 86"/>
                          <a:gd name="T36" fmla="*/ 12 w 114"/>
                          <a:gd name="T37" fmla="*/ 6 h 86"/>
                          <a:gd name="T38" fmla="*/ 14 w 114"/>
                          <a:gd name="T39" fmla="*/ 5 h 86"/>
                          <a:gd name="T40" fmla="*/ 11 w 114"/>
                          <a:gd name="T41" fmla="*/ 4 h 86"/>
                          <a:gd name="T42" fmla="*/ 13 w 114"/>
                          <a:gd name="T43" fmla="*/ 3 h 86"/>
                          <a:gd name="T44" fmla="*/ 10 w 114"/>
                          <a:gd name="T45" fmla="*/ 3 h 86"/>
                          <a:gd name="T46" fmla="*/ 10 w 114"/>
                          <a:gd name="T47" fmla="*/ 0 h 86"/>
                          <a:gd name="T48" fmla="*/ 8 w 114"/>
                          <a:gd name="T49" fmla="*/ 3 h 8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14" h="86">
                            <a:moveTo>
                              <a:pt x="57" y="22"/>
                            </a:moveTo>
                            <a:lnTo>
                              <a:pt x="43" y="9"/>
                            </a:lnTo>
                            <a:lnTo>
                              <a:pt x="38" y="24"/>
                            </a:lnTo>
                            <a:lnTo>
                              <a:pt x="2" y="9"/>
                            </a:lnTo>
                            <a:lnTo>
                              <a:pt x="24" y="29"/>
                            </a:lnTo>
                            <a:lnTo>
                              <a:pt x="0" y="35"/>
                            </a:lnTo>
                            <a:lnTo>
                              <a:pt x="19" y="47"/>
                            </a:lnTo>
                            <a:lnTo>
                              <a:pt x="0" y="57"/>
                            </a:lnTo>
                            <a:lnTo>
                              <a:pt x="29" y="55"/>
                            </a:lnTo>
                            <a:lnTo>
                              <a:pt x="24" y="69"/>
                            </a:lnTo>
                            <a:lnTo>
                              <a:pt x="40" y="62"/>
                            </a:lnTo>
                            <a:lnTo>
                              <a:pt x="45" y="86"/>
                            </a:lnTo>
                            <a:lnTo>
                              <a:pt x="55" y="59"/>
                            </a:lnTo>
                            <a:lnTo>
                              <a:pt x="69" y="78"/>
                            </a:lnTo>
                            <a:lnTo>
                              <a:pt x="74" y="57"/>
                            </a:lnTo>
                            <a:lnTo>
                              <a:pt x="95" y="73"/>
                            </a:lnTo>
                            <a:lnTo>
                              <a:pt x="88" y="52"/>
                            </a:lnTo>
                            <a:lnTo>
                              <a:pt x="114" y="54"/>
                            </a:lnTo>
                            <a:lnTo>
                              <a:pt x="92" y="41"/>
                            </a:lnTo>
                            <a:lnTo>
                              <a:pt x="111" y="33"/>
                            </a:lnTo>
                            <a:lnTo>
                              <a:pt x="88" y="29"/>
                            </a:lnTo>
                            <a:lnTo>
                              <a:pt x="97" y="17"/>
                            </a:lnTo>
                            <a:lnTo>
                              <a:pt x="74" y="21"/>
                            </a:lnTo>
                            <a:lnTo>
                              <a:pt x="76" y="0"/>
                            </a:lnTo>
                            <a:lnTo>
                              <a:pt x="57" y="2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36" name="Freeform 8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0" y="2713"/>
                        <a:ext cx="53" cy="40"/>
                      </a:xfrm>
                      <a:custGeom>
                        <a:avLst/>
                        <a:gdLst>
                          <a:gd name="T0" fmla="*/ 6 w 107"/>
                          <a:gd name="T1" fmla="*/ 2 h 81"/>
                          <a:gd name="T2" fmla="*/ 5 w 107"/>
                          <a:gd name="T3" fmla="*/ 1 h 81"/>
                          <a:gd name="T4" fmla="*/ 4 w 107"/>
                          <a:gd name="T5" fmla="*/ 3 h 81"/>
                          <a:gd name="T6" fmla="*/ 0 w 107"/>
                          <a:gd name="T7" fmla="*/ 1 h 81"/>
                          <a:gd name="T8" fmla="*/ 2 w 107"/>
                          <a:gd name="T9" fmla="*/ 3 h 81"/>
                          <a:gd name="T10" fmla="*/ 0 w 107"/>
                          <a:gd name="T11" fmla="*/ 4 h 81"/>
                          <a:gd name="T12" fmla="*/ 2 w 107"/>
                          <a:gd name="T13" fmla="*/ 5 h 81"/>
                          <a:gd name="T14" fmla="*/ 0 w 107"/>
                          <a:gd name="T15" fmla="*/ 6 h 81"/>
                          <a:gd name="T16" fmla="*/ 3 w 107"/>
                          <a:gd name="T17" fmla="*/ 6 h 81"/>
                          <a:gd name="T18" fmla="*/ 2 w 107"/>
                          <a:gd name="T19" fmla="*/ 8 h 81"/>
                          <a:gd name="T20" fmla="*/ 4 w 107"/>
                          <a:gd name="T21" fmla="*/ 7 h 81"/>
                          <a:gd name="T22" fmla="*/ 5 w 107"/>
                          <a:gd name="T23" fmla="*/ 10 h 81"/>
                          <a:gd name="T24" fmla="*/ 6 w 107"/>
                          <a:gd name="T25" fmla="*/ 6 h 81"/>
                          <a:gd name="T26" fmla="*/ 8 w 107"/>
                          <a:gd name="T27" fmla="*/ 9 h 81"/>
                          <a:gd name="T28" fmla="*/ 8 w 107"/>
                          <a:gd name="T29" fmla="*/ 6 h 81"/>
                          <a:gd name="T30" fmla="*/ 11 w 107"/>
                          <a:gd name="T31" fmla="*/ 8 h 81"/>
                          <a:gd name="T32" fmla="*/ 10 w 107"/>
                          <a:gd name="T33" fmla="*/ 6 h 81"/>
                          <a:gd name="T34" fmla="*/ 13 w 107"/>
                          <a:gd name="T35" fmla="*/ 6 h 81"/>
                          <a:gd name="T36" fmla="*/ 10 w 107"/>
                          <a:gd name="T37" fmla="*/ 4 h 81"/>
                          <a:gd name="T38" fmla="*/ 12 w 107"/>
                          <a:gd name="T39" fmla="*/ 3 h 81"/>
                          <a:gd name="T40" fmla="*/ 10 w 107"/>
                          <a:gd name="T41" fmla="*/ 3 h 81"/>
                          <a:gd name="T42" fmla="*/ 11 w 107"/>
                          <a:gd name="T43" fmla="*/ 2 h 81"/>
                          <a:gd name="T44" fmla="*/ 8 w 107"/>
                          <a:gd name="T45" fmla="*/ 2 h 81"/>
                          <a:gd name="T46" fmla="*/ 9 w 107"/>
                          <a:gd name="T47" fmla="*/ 0 h 81"/>
                          <a:gd name="T48" fmla="*/ 6 w 107"/>
                          <a:gd name="T49" fmla="*/ 2 h 8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7" h="81">
                            <a:moveTo>
                              <a:pt x="53" y="20"/>
                            </a:moveTo>
                            <a:lnTo>
                              <a:pt x="41" y="8"/>
                            </a:lnTo>
                            <a:lnTo>
                              <a:pt x="36" y="24"/>
                            </a:lnTo>
                            <a:lnTo>
                              <a:pt x="1" y="8"/>
                            </a:lnTo>
                            <a:lnTo>
                              <a:pt x="22" y="27"/>
                            </a:lnTo>
                            <a:lnTo>
                              <a:pt x="0" y="32"/>
                            </a:lnTo>
                            <a:lnTo>
                              <a:pt x="19" y="43"/>
                            </a:lnTo>
                            <a:lnTo>
                              <a:pt x="0" y="53"/>
                            </a:lnTo>
                            <a:lnTo>
                              <a:pt x="27" y="51"/>
                            </a:lnTo>
                            <a:lnTo>
                              <a:pt x="22" y="65"/>
                            </a:lnTo>
                            <a:lnTo>
                              <a:pt x="38" y="58"/>
                            </a:lnTo>
                            <a:lnTo>
                              <a:pt x="41" y="81"/>
                            </a:lnTo>
                            <a:lnTo>
                              <a:pt x="51" y="55"/>
                            </a:lnTo>
                            <a:lnTo>
                              <a:pt x="65" y="74"/>
                            </a:lnTo>
                            <a:lnTo>
                              <a:pt x="69" y="53"/>
                            </a:lnTo>
                            <a:lnTo>
                              <a:pt x="89" y="67"/>
                            </a:lnTo>
                            <a:lnTo>
                              <a:pt x="82" y="48"/>
                            </a:lnTo>
                            <a:lnTo>
                              <a:pt x="107" y="50"/>
                            </a:lnTo>
                            <a:lnTo>
                              <a:pt x="86" y="39"/>
                            </a:lnTo>
                            <a:lnTo>
                              <a:pt x="103" y="29"/>
                            </a:lnTo>
                            <a:lnTo>
                              <a:pt x="82" y="27"/>
                            </a:lnTo>
                            <a:lnTo>
                              <a:pt x="89" y="17"/>
                            </a:lnTo>
                            <a:lnTo>
                              <a:pt x="69" y="20"/>
                            </a:lnTo>
                            <a:lnTo>
                              <a:pt x="72" y="0"/>
                            </a:lnTo>
                            <a:lnTo>
                              <a:pt x="53" y="2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37" name="Freeform 8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2" y="2714"/>
                        <a:ext cx="50" cy="38"/>
                      </a:xfrm>
                      <a:custGeom>
                        <a:avLst/>
                        <a:gdLst>
                          <a:gd name="T0" fmla="*/ 7 w 100"/>
                          <a:gd name="T1" fmla="*/ 3 h 76"/>
                          <a:gd name="T2" fmla="*/ 5 w 100"/>
                          <a:gd name="T3" fmla="*/ 2 h 76"/>
                          <a:gd name="T4" fmla="*/ 5 w 100"/>
                          <a:gd name="T5" fmla="*/ 3 h 76"/>
                          <a:gd name="T6" fmla="*/ 1 w 100"/>
                          <a:gd name="T7" fmla="*/ 2 h 76"/>
                          <a:gd name="T8" fmla="*/ 3 w 100"/>
                          <a:gd name="T9" fmla="*/ 4 h 76"/>
                          <a:gd name="T10" fmla="*/ 0 w 100"/>
                          <a:gd name="T11" fmla="*/ 4 h 76"/>
                          <a:gd name="T12" fmla="*/ 3 w 100"/>
                          <a:gd name="T13" fmla="*/ 6 h 76"/>
                          <a:gd name="T14" fmla="*/ 0 w 100"/>
                          <a:gd name="T15" fmla="*/ 7 h 76"/>
                          <a:gd name="T16" fmla="*/ 4 w 100"/>
                          <a:gd name="T17" fmla="*/ 7 h 76"/>
                          <a:gd name="T18" fmla="*/ 3 w 100"/>
                          <a:gd name="T19" fmla="*/ 8 h 76"/>
                          <a:gd name="T20" fmla="*/ 5 w 100"/>
                          <a:gd name="T21" fmla="*/ 7 h 76"/>
                          <a:gd name="T22" fmla="*/ 5 w 100"/>
                          <a:gd name="T23" fmla="*/ 10 h 76"/>
                          <a:gd name="T24" fmla="*/ 6 w 100"/>
                          <a:gd name="T25" fmla="*/ 7 h 76"/>
                          <a:gd name="T26" fmla="*/ 8 w 100"/>
                          <a:gd name="T27" fmla="*/ 9 h 76"/>
                          <a:gd name="T28" fmla="*/ 8 w 100"/>
                          <a:gd name="T29" fmla="*/ 7 h 76"/>
                          <a:gd name="T30" fmla="*/ 11 w 100"/>
                          <a:gd name="T31" fmla="*/ 8 h 76"/>
                          <a:gd name="T32" fmla="*/ 10 w 100"/>
                          <a:gd name="T33" fmla="*/ 6 h 76"/>
                          <a:gd name="T34" fmla="*/ 13 w 100"/>
                          <a:gd name="T35" fmla="*/ 6 h 76"/>
                          <a:gd name="T36" fmla="*/ 11 w 100"/>
                          <a:gd name="T37" fmla="*/ 5 h 76"/>
                          <a:gd name="T38" fmla="*/ 13 w 100"/>
                          <a:gd name="T39" fmla="*/ 4 h 76"/>
                          <a:gd name="T40" fmla="*/ 10 w 100"/>
                          <a:gd name="T41" fmla="*/ 4 h 76"/>
                          <a:gd name="T42" fmla="*/ 11 w 100"/>
                          <a:gd name="T43" fmla="*/ 2 h 76"/>
                          <a:gd name="T44" fmla="*/ 9 w 100"/>
                          <a:gd name="T45" fmla="*/ 3 h 76"/>
                          <a:gd name="T46" fmla="*/ 9 w 100"/>
                          <a:gd name="T47" fmla="*/ 0 h 76"/>
                          <a:gd name="T48" fmla="*/ 7 w 100"/>
                          <a:gd name="T49" fmla="*/ 3 h 7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0" h="76">
                            <a:moveTo>
                              <a:pt x="50" y="21"/>
                            </a:moveTo>
                            <a:lnTo>
                              <a:pt x="38" y="9"/>
                            </a:lnTo>
                            <a:lnTo>
                              <a:pt x="33" y="23"/>
                            </a:lnTo>
                            <a:lnTo>
                              <a:pt x="2" y="9"/>
                            </a:lnTo>
                            <a:lnTo>
                              <a:pt x="21" y="26"/>
                            </a:lnTo>
                            <a:lnTo>
                              <a:pt x="0" y="30"/>
                            </a:lnTo>
                            <a:lnTo>
                              <a:pt x="17" y="42"/>
                            </a:lnTo>
                            <a:lnTo>
                              <a:pt x="0" y="50"/>
                            </a:lnTo>
                            <a:lnTo>
                              <a:pt x="26" y="49"/>
                            </a:lnTo>
                            <a:lnTo>
                              <a:pt x="22" y="62"/>
                            </a:lnTo>
                            <a:lnTo>
                              <a:pt x="36" y="55"/>
                            </a:lnTo>
                            <a:lnTo>
                              <a:pt x="40" y="76"/>
                            </a:lnTo>
                            <a:lnTo>
                              <a:pt x="48" y="52"/>
                            </a:lnTo>
                            <a:lnTo>
                              <a:pt x="60" y="69"/>
                            </a:lnTo>
                            <a:lnTo>
                              <a:pt x="64" y="50"/>
                            </a:lnTo>
                            <a:lnTo>
                              <a:pt x="83" y="64"/>
                            </a:lnTo>
                            <a:lnTo>
                              <a:pt x="78" y="45"/>
                            </a:lnTo>
                            <a:lnTo>
                              <a:pt x="100" y="47"/>
                            </a:lnTo>
                            <a:lnTo>
                              <a:pt x="81" y="36"/>
                            </a:lnTo>
                            <a:lnTo>
                              <a:pt x="97" y="28"/>
                            </a:lnTo>
                            <a:lnTo>
                              <a:pt x="78" y="26"/>
                            </a:lnTo>
                            <a:lnTo>
                              <a:pt x="85" y="16"/>
                            </a:lnTo>
                            <a:lnTo>
                              <a:pt x="66" y="19"/>
                            </a:lnTo>
                            <a:lnTo>
                              <a:pt x="67" y="0"/>
                            </a:lnTo>
                            <a:lnTo>
                              <a:pt x="50" y="2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38" name="Freeform 8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3" y="2715"/>
                        <a:ext cx="47" cy="36"/>
                      </a:xfrm>
                      <a:custGeom>
                        <a:avLst/>
                        <a:gdLst>
                          <a:gd name="T0" fmla="*/ 6 w 94"/>
                          <a:gd name="T1" fmla="*/ 3 h 70"/>
                          <a:gd name="T2" fmla="*/ 5 w 94"/>
                          <a:gd name="T3" fmla="*/ 1 h 70"/>
                          <a:gd name="T4" fmla="*/ 4 w 94"/>
                          <a:gd name="T5" fmla="*/ 3 h 70"/>
                          <a:gd name="T6" fmla="*/ 1 w 94"/>
                          <a:gd name="T7" fmla="*/ 1 h 70"/>
                          <a:gd name="T8" fmla="*/ 3 w 94"/>
                          <a:gd name="T9" fmla="*/ 3 h 70"/>
                          <a:gd name="T10" fmla="*/ 0 w 94"/>
                          <a:gd name="T11" fmla="*/ 4 h 70"/>
                          <a:gd name="T12" fmla="*/ 2 w 94"/>
                          <a:gd name="T13" fmla="*/ 5 h 70"/>
                          <a:gd name="T14" fmla="*/ 0 w 94"/>
                          <a:gd name="T15" fmla="*/ 6 h 70"/>
                          <a:gd name="T16" fmla="*/ 4 w 94"/>
                          <a:gd name="T17" fmla="*/ 6 h 70"/>
                          <a:gd name="T18" fmla="*/ 3 w 94"/>
                          <a:gd name="T19" fmla="*/ 8 h 70"/>
                          <a:gd name="T20" fmla="*/ 5 w 94"/>
                          <a:gd name="T21" fmla="*/ 7 h 70"/>
                          <a:gd name="T22" fmla="*/ 5 w 94"/>
                          <a:gd name="T23" fmla="*/ 10 h 70"/>
                          <a:gd name="T24" fmla="*/ 6 w 94"/>
                          <a:gd name="T25" fmla="*/ 7 h 70"/>
                          <a:gd name="T26" fmla="*/ 8 w 94"/>
                          <a:gd name="T27" fmla="*/ 9 h 70"/>
                          <a:gd name="T28" fmla="*/ 8 w 94"/>
                          <a:gd name="T29" fmla="*/ 6 h 70"/>
                          <a:gd name="T30" fmla="*/ 10 w 94"/>
                          <a:gd name="T31" fmla="*/ 8 h 70"/>
                          <a:gd name="T32" fmla="*/ 10 w 94"/>
                          <a:gd name="T33" fmla="*/ 6 h 70"/>
                          <a:gd name="T34" fmla="*/ 12 w 94"/>
                          <a:gd name="T35" fmla="*/ 6 h 70"/>
                          <a:gd name="T36" fmla="*/ 10 w 94"/>
                          <a:gd name="T37" fmla="*/ 5 h 70"/>
                          <a:gd name="T38" fmla="*/ 12 w 94"/>
                          <a:gd name="T39" fmla="*/ 4 h 70"/>
                          <a:gd name="T40" fmla="*/ 10 w 94"/>
                          <a:gd name="T41" fmla="*/ 3 h 70"/>
                          <a:gd name="T42" fmla="*/ 10 w 94"/>
                          <a:gd name="T43" fmla="*/ 2 h 70"/>
                          <a:gd name="T44" fmla="*/ 8 w 94"/>
                          <a:gd name="T45" fmla="*/ 3 h 70"/>
                          <a:gd name="T46" fmla="*/ 8 w 94"/>
                          <a:gd name="T47" fmla="*/ 0 h 70"/>
                          <a:gd name="T48" fmla="*/ 6 w 94"/>
                          <a:gd name="T49" fmla="*/ 3 h 7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94" h="70">
                            <a:moveTo>
                              <a:pt x="47" y="19"/>
                            </a:moveTo>
                            <a:lnTo>
                              <a:pt x="37" y="7"/>
                            </a:lnTo>
                            <a:lnTo>
                              <a:pt x="32" y="20"/>
                            </a:lnTo>
                            <a:lnTo>
                              <a:pt x="2" y="7"/>
                            </a:lnTo>
                            <a:lnTo>
                              <a:pt x="19" y="24"/>
                            </a:lnTo>
                            <a:lnTo>
                              <a:pt x="0" y="27"/>
                            </a:lnTo>
                            <a:lnTo>
                              <a:pt x="16" y="38"/>
                            </a:lnTo>
                            <a:lnTo>
                              <a:pt x="0" y="46"/>
                            </a:lnTo>
                            <a:lnTo>
                              <a:pt x="25" y="45"/>
                            </a:lnTo>
                            <a:lnTo>
                              <a:pt x="21" y="57"/>
                            </a:lnTo>
                            <a:lnTo>
                              <a:pt x="33" y="50"/>
                            </a:lnTo>
                            <a:lnTo>
                              <a:pt x="37" y="70"/>
                            </a:lnTo>
                            <a:lnTo>
                              <a:pt x="45" y="48"/>
                            </a:lnTo>
                            <a:lnTo>
                              <a:pt x="57" y="64"/>
                            </a:lnTo>
                            <a:lnTo>
                              <a:pt x="61" y="46"/>
                            </a:lnTo>
                            <a:lnTo>
                              <a:pt x="78" y="58"/>
                            </a:lnTo>
                            <a:lnTo>
                              <a:pt x="73" y="41"/>
                            </a:lnTo>
                            <a:lnTo>
                              <a:pt x="94" y="43"/>
                            </a:lnTo>
                            <a:lnTo>
                              <a:pt x="76" y="34"/>
                            </a:lnTo>
                            <a:lnTo>
                              <a:pt x="90" y="26"/>
                            </a:lnTo>
                            <a:lnTo>
                              <a:pt x="73" y="24"/>
                            </a:lnTo>
                            <a:lnTo>
                              <a:pt x="80" y="13"/>
                            </a:lnTo>
                            <a:lnTo>
                              <a:pt x="61" y="17"/>
                            </a:lnTo>
                            <a:lnTo>
                              <a:pt x="63" y="0"/>
                            </a:lnTo>
                            <a:lnTo>
                              <a:pt x="47" y="1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39" name="Freeform 8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5" y="2716"/>
                        <a:ext cx="43" cy="33"/>
                      </a:xfrm>
                      <a:custGeom>
                        <a:avLst/>
                        <a:gdLst>
                          <a:gd name="T0" fmla="*/ 6 w 86"/>
                          <a:gd name="T1" fmla="*/ 3 h 66"/>
                          <a:gd name="T2" fmla="*/ 5 w 86"/>
                          <a:gd name="T3" fmla="*/ 1 h 66"/>
                          <a:gd name="T4" fmla="*/ 4 w 86"/>
                          <a:gd name="T5" fmla="*/ 3 h 66"/>
                          <a:gd name="T6" fmla="*/ 1 w 86"/>
                          <a:gd name="T7" fmla="*/ 1 h 66"/>
                          <a:gd name="T8" fmla="*/ 3 w 86"/>
                          <a:gd name="T9" fmla="*/ 3 h 66"/>
                          <a:gd name="T10" fmla="*/ 0 w 86"/>
                          <a:gd name="T11" fmla="*/ 4 h 66"/>
                          <a:gd name="T12" fmla="*/ 2 w 86"/>
                          <a:gd name="T13" fmla="*/ 5 h 66"/>
                          <a:gd name="T14" fmla="*/ 0 w 86"/>
                          <a:gd name="T15" fmla="*/ 6 h 66"/>
                          <a:gd name="T16" fmla="*/ 3 w 86"/>
                          <a:gd name="T17" fmla="*/ 6 h 66"/>
                          <a:gd name="T18" fmla="*/ 3 w 86"/>
                          <a:gd name="T19" fmla="*/ 7 h 66"/>
                          <a:gd name="T20" fmla="*/ 4 w 86"/>
                          <a:gd name="T21" fmla="*/ 6 h 66"/>
                          <a:gd name="T22" fmla="*/ 5 w 86"/>
                          <a:gd name="T23" fmla="*/ 9 h 66"/>
                          <a:gd name="T24" fmla="*/ 6 w 86"/>
                          <a:gd name="T25" fmla="*/ 6 h 66"/>
                          <a:gd name="T26" fmla="*/ 7 w 86"/>
                          <a:gd name="T27" fmla="*/ 8 h 66"/>
                          <a:gd name="T28" fmla="*/ 7 w 86"/>
                          <a:gd name="T29" fmla="*/ 6 h 66"/>
                          <a:gd name="T30" fmla="*/ 9 w 86"/>
                          <a:gd name="T31" fmla="*/ 7 h 66"/>
                          <a:gd name="T32" fmla="*/ 9 w 86"/>
                          <a:gd name="T33" fmla="*/ 5 h 66"/>
                          <a:gd name="T34" fmla="*/ 11 w 86"/>
                          <a:gd name="T35" fmla="*/ 5 h 66"/>
                          <a:gd name="T36" fmla="*/ 9 w 86"/>
                          <a:gd name="T37" fmla="*/ 4 h 66"/>
                          <a:gd name="T38" fmla="*/ 11 w 86"/>
                          <a:gd name="T39" fmla="*/ 4 h 66"/>
                          <a:gd name="T40" fmla="*/ 9 w 86"/>
                          <a:gd name="T41" fmla="*/ 3 h 66"/>
                          <a:gd name="T42" fmla="*/ 9 w 86"/>
                          <a:gd name="T43" fmla="*/ 2 h 66"/>
                          <a:gd name="T44" fmla="*/ 8 w 86"/>
                          <a:gd name="T45" fmla="*/ 2 h 66"/>
                          <a:gd name="T46" fmla="*/ 8 w 86"/>
                          <a:gd name="T47" fmla="*/ 0 h 66"/>
                          <a:gd name="T48" fmla="*/ 6 w 86"/>
                          <a:gd name="T49" fmla="*/ 3 h 6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86" h="66">
                            <a:moveTo>
                              <a:pt x="43" y="18"/>
                            </a:moveTo>
                            <a:lnTo>
                              <a:pt x="33" y="7"/>
                            </a:lnTo>
                            <a:lnTo>
                              <a:pt x="29" y="19"/>
                            </a:lnTo>
                            <a:lnTo>
                              <a:pt x="2" y="7"/>
                            </a:lnTo>
                            <a:lnTo>
                              <a:pt x="19" y="23"/>
                            </a:lnTo>
                            <a:lnTo>
                              <a:pt x="0" y="26"/>
                            </a:lnTo>
                            <a:lnTo>
                              <a:pt x="15" y="35"/>
                            </a:lnTo>
                            <a:lnTo>
                              <a:pt x="0" y="44"/>
                            </a:lnTo>
                            <a:lnTo>
                              <a:pt x="22" y="42"/>
                            </a:lnTo>
                            <a:lnTo>
                              <a:pt x="19" y="54"/>
                            </a:lnTo>
                            <a:lnTo>
                              <a:pt x="31" y="47"/>
                            </a:lnTo>
                            <a:lnTo>
                              <a:pt x="34" y="66"/>
                            </a:lnTo>
                            <a:lnTo>
                              <a:pt x="41" y="45"/>
                            </a:lnTo>
                            <a:lnTo>
                              <a:pt x="52" y="61"/>
                            </a:lnTo>
                            <a:lnTo>
                              <a:pt x="55" y="44"/>
                            </a:lnTo>
                            <a:lnTo>
                              <a:pt x="72" y="56"/>
                            </a:lnTo>
                            <a:lnTo>
                              <a:pt x="67" y="40"/>
                            </a:lnTo>
                            <a:lnTo>
                              <a:pt x="86" y="40"/>
                            </a:lnTo>
                            <a:lnTo>
                              <a:pt x="69" y="31"/>
                            </a:lnTo>
                            <a:lnTo>
                              <a:pt x="83" y="25"/>
                            </a:lnTo>
                            <a:lnTo>
                              <a:pt x="67" y="23"/>
                            </a:lnTo>
                            <a:lnTo>
                              <a:pt x="72" y="14"/>
                            </a:lnTo>
                            <a:lnTo>
                              <a:pt x="57" y="16"/>
                            </a:lnTo>
                            <a:lnTo>
                              <a:pt x="59" y="0"/>
                            </a:lnTo>
                            <a:lnTo>
                              <a:pt x="43" y="1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40" name="Freeform 83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7" y="2717"/>
                        <a:ext cx="39" cy="31"/>
                      </a:xfrm>
                      <a:custGeom>
                        <a:avLst/>
                        <a:gdLst>
                          <a:gd name="T0" fmla="*/ 5 w 80"/>
                          <a:gd name="T1" fmla="*/ 3 h 62"/>
                          <a:gd name="T2" fmla="*/ 3 w 80"/>
                          <a:gd name="T3" fmla="*/ 1 h 62"/>
                          <a:gd name="T4" fmla="*/ 3 w 80"/>
                          <a:gd name="T5" fmla="*/ 3 h 62"/>
                          <a:gd name="T6" fmla="*/ 0 w 80"/>
                          <a:gd name="T7" fmla="*/ 1 h 62"/>
                          <a:gd name="T8" fmla="*/ 2 w 80"/>
                          <a:gd name="T9" fmla="*/ 3 h 62"/>
                          <a:gd name="T10" fmla="*/ 0 w 80"/>
                          <a:gd name="T11" fmla="*/ 3 h 62"/>
                          <a:gd name="T12" fmla="*/ 1 w 80"/>
                          <a:gd name="T13" fmla="*/ 5 h 62"/>
                          <a:gd name="T14" fmla="*/ 0 w 80"/>
                          <a:gd name="T15" fmla="*/ 6 h 62"/>
                          <a:gd name="T16" fmla="*/ 2 w 80"/>
                          <a:gd name="T17" fmla="*/ 5 h 62"/>
                          <a:gd name="T18" fmla="*/ 2 w 80"/>
                          <a:gd name="T19" fmla="*/ 7 h 62"/>
                          <a:gd name="T20" fmla="*/ 3 w 80"/>
                          <a:gd name="T21" fmla="*/ 6 h 62"/>
                          <a:gd name="T22" fmla="*/ 3 w 80"/>
                          <a:gd name="T23" fmla="*/ 8 h 62"/>
                          <a:gd name="T24" fmla="*/ 4 w 80"/>
                          <a:gd name="T25" fmla="*/ 6 h 62"/>
                          <a:gd name="T26" fmla="*/ 6 w 80"/>
                          <a:gd name="T27" fmla="*/ 8 h 62"/>
                          <a:gd name="T28" fmla="*/ 6 w 80"/>
                          <a:gd name="T29" fmla="*/ 6 h 62"/>
                          <a:gd name="T30" fmla="*/ 8 w 80"/>
                          <a:gd name="T31" fmla="*/ 7 h 62"/>
                          <a:gd name="T32" fmla="*/ 7 w 80"/>
                          <a:gd name="T33" fmla="*/ 5 h 62"/>
                          <a:gd name="T34" fmla="*/ 9 w 80"/>
                          <a:gd name="T35" fmla="*/ 5 h 62"/>
                          <a:gd name="T36" fmla="*/ 7 w 80"/>
                          <a:gd name="T37" fmla="*/ 4 h 62"/>
                          <a:gd name="T38" fmla="*/ 9 w 80"/>
                          <a:gd name="T39" fmla="*/ 3 h 62"/>
                          <a:gd name="T40" fmla="*/ 7 w 80"/>
                          <a:gd name="T41" fmla="*/ 3 h 62"/>
                          <a:gd name="T42" fmla="*/ 8 w 80"/>
                          <a:gd name="T43" fmla="*/ 2 h 62"/>
                          <a:gd name="T44" fmla="*/ 6 w 80"/>
                          <a:gd name="T45" fmla="*/ 2 h 62"/>
                          <a:gd name="T46" fmla="*/ 6 w 80"/>
                          <a:gd name="T47" fmla="*/ 0 h 62"/>
                          <a:gd name="T48" fmla="*/ 5 w 80"/>
                          <a:gd name="T49" fmla="*/ 3 h 6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80" h="62">
                            <a:moveTo>
                              <a:pt x="40" y="17"/>
                            </a:moveTo>
                            <a:lnTo>
                              <a:pt x="31" y="7"/>
                            </a:lnTo>
                            <a:lnTo>
                              <a:pt x="26" y="17"/>
                            </a:lnTo>
                            <a:lnTo>
                              <a:pt x="2" y="7"/>
                            </a:lnTo>
                            <a:lnTo>
                              <a:pt x="18" y="21"/>
                            </a:lnTo>
                            <a:lnTo>
                              <a:pt x="0" y="24"/>
                            </a:lnTo>
                            <a:lnTo>
                              <a:pt x="14" y="33"/>
                            </a:lnTo>
                            <a:lnTo>
                              <a:pt x="0" y="42"/>
                            </a:lnTo>
                            <a:lnTo>
                              <a:pt x="21" y="40"/>
                            </a:lnTo>
                            <a:lnTo>
                              <a:pt x="18" y="50"/>
                            </a:lnTo>
                            <a:lnTo>
                              <a:pt x="28" y="45"/>
                            </a:lnTo>
                            <a:lnTo>
                              <a:pt x="31" y="62"/>
                            </a:lnTo>
                            <a:lnTo>
                              <a:pt x="38" y="43"/>
                            </a:lnTo>
                            <a:lnTo>
                              <a:pt x="49" y="57"/>
                            </a:lnTo>
                            <a:lnTo>
                              <a:pt x="52" y="42"/>
                            </a:lnTo>
                            <a:lnTo>
                              <a:pt x="66" y="52"/>
                            </a:lnTo>
                            <a:lnTo>
                              <a:pt x="63" y="36"/>
                            </a:lnTo>
                            <a:lnTo>
                              <a:pt x="80" y="38"/>
                            </a:lnTo>
                            <a:lnTo>
                              <a:pt x="64" y="29"/>
                            </a:lnTo>
                            <a:lnTo>
                              <a:pt x="78" y="23"/>
                            </a:lnTo>
                            <a:lnTo>
                              <a:pt x="61" y="21"/>
                            </a:lnTo>
                            <a:lnTo>
                              <a:pt x="68" y="12"/>
                            </a:lnTo>
                            <a:lnTo>
                              <a:pt x="52" y="16"/>
                            </a:lnTo>
                            <a:lnTo>
                              <a:pt x="54" y="0"/>
                            </a:lnTo>
                            <a:lnTo>
                              <a:pt x="40" y="1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41" name="Freeform 8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8" y="2719"/>
                        <a:ext cx="37" cy="27"/>
                      </a:xfrm>
                      <a:custGeom>
                        <a:avLst/>
                        <a:gdLst>
                          <a:gd name="T0" fmla="*/ 5 w 72"/>
                          <a:gd name="T1" fmla="*/ 1 h 55"/>
                          <a:gd name="T2" fmla="*/ 4 w 72"/>
                          <a:gd name="T3" fmla="*/ 0 h 55"/>
                          <a:gd name="T4" fmla="*/ 3 w 72"/>
                          <a:gd name="T5" fmla="*/ 1 h 55"/>
                          <a:gd name="T6" fmla="*/ 1 w 72"/>
                          <a:gd name="T7" fmla="*/ 0 h 55"/>
                          <a:gd name="T8" fmla="*/ 2 w 72"/>
                          <a:gd name="T9" fmla="*/ 2 h 55"/>
                          <a:gd name="T10" fmla="*/ 0 w 72"/>
                          <a:gd name="T11" fmla="*/ 2 h 55"/>
                          <a:gd name="T12" fmla="*/ 2 w 72"/>
                          <a:gd name="T13" fmla="*/ 3 h 55"/>
                          <a:gd name="T14" fmla="*/ 0 w 72"/>
                          <a:gd name="T15" fmla="*/ 4 h 55"/>
                          <a:gd name="T16" fmla="*/ 3 w 72"/>
                          <a:gd name="T17" fmla="*/ 4 h 55"/>
                          <a:gd name="T18" fmla="*/ 2 w 72"/>
                          <a:gd name="T19" fmla="*/ 5 h 55"/>
                          <a:gd name="T20" fmla="*/ 4 w 72"/>
                          <a:gd name="T21" fmla="*/ 4 h 55"/>
                          <a:gd name="T22" fmla="*/ 4 w 72"/>
                          <a:gd name="T23" fmla="*/ 6 h 55"/>
                          <a:gd name="T24" fmla="*/ 5 w 72"/>
                          <a:gd name="T25" fmla="*/ 4 h 55"/>
                          <a:gd name="T26" fmla="*/ 6 w 72"/>
                          <a:gd name="T27" fmla="*/ 6 h 55"/>
                          <a:gd name="T28" fmla="*/ 6 w 72"/>
                          <a:gd name="T29" fmla="*/ 4 h 55"/>
                          <a:gd name="T30" fmla="*/ 8 w 72"/>
                          <a:gd name="T31" fmla="*/ 5 h 55"/>
                          <a:gd name="T32" fmla="*/ 8 w 72"/>
                          <a:gd name="T33" fmla="*/ 4 h 55"/>
                          <a:gd name="T34" fmla="*/ 10 w 72"/>
                          <a:gd name="T35" fmla="*/ 4 h 55"/>
                          <a:gd name="T36" fmla="*/ 8 w 72"/>
                          <a:gd name="T37" fmla="*/ 3 h 55"/>
                          <a:gd name="T38" fmla="*/ 10 w 72"/>
                          <a:gd name="T39" fmla="*/ 2 h 55"/>
                          <a:gd name="T40" fmla="*/ 7 w 72"/>
                          <a:gd name="T41" fmla="*/ 2 h 55"/>
                          <a:gd name="T42" fmla="*/ 8 w 72"/>
                          <a:gd name="T43" fmla="*/ 1 h 55"/>
                          <a:gd name="T44" fmla="*/ 6 w 72"/>
                          <a:gd name="T45" fmla="*/ 1 h 55"/>
                          <a:gd name="T46" fmla="*/ 7 w 72"/>
                          <a:gd name="T47" fmla="*/ 0 h 55"/>
                          <a:gd name="T48" fmla="*/ 5 w 72"/>
                          <a:gd name="T49" fmla="*/ 1 h 5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72" h="55">
                            <a:moveTo>
                              <a:pt x="36" y="13"/>
                            </a:moveTo>
                            <a:lnTo>
                              <a:pt x="27" y="5"/>
                            </a:lnTo>
                            <a:lnTo>
                              <a:pt x="24" y="15"/>
                            </a:lnTo>
                            <a:lnTo>
                              <a:pt x="2" y="5"/>
                            </a:lnTo>
                            <a:lnTo>
                              <a:pt x="15" y="19"/>
                            </a:lnTo>
                            <a:lnTo>
                              <a:pt x="0" y="22"/>
                            </a:lnTo>
                            <a:lnTo>
                              <a:pt x="12" y="29"/>
                            </a:lnTo>
                            <a:lnTo>
                              <a:pt x="0" y="36"/>
                            </a:lnTo>
                            <a:lnTo>
                              <a:pt x="19" y="34"/>
                            </a:lnTo>
                            <a:lnTo>
                              <a:pt x="15" y="44"/>
                            </a:lnTo>
                            <a:lnTo>
                              <a:pt x="26" y="39"/>
                            </a:lnTo>
                            <a:lnTo>
                              <a:pt x="27" y="55"/>
                            </a:lnTo>
                            <a:lnTo>
                              <a:pt x="34" y="38"/>
                            </a:lnTo>
                            <a:lnTo>
                              <a:pt x="45" y="50"/>
                            </a:lnTo>
                            <a:lnTo>
                              <a:pt x="46" y="36"/>
                            </a:lnTo>
                            <a:lnTo>
                              <a:pt x="60" y="46"/>
                            </a:lnTo>
                            <a:lnTo>
                              <a:pt x="57" y="32"/>
                            </a:lnTo>
                            <a:lnTo>
                              <a:pt x="72" y="34"/>
                            </a:lnTo>
                            <a:lnTo>
                              <a:pt x="59" y="25"/>
                            </a:lnTo>
                            <a:lnTo>
                              <a:pt x="71" y="20"/>
                            </a:lnTo>
                            <a:lnTo>
                              <a:pt x="55" y="19"/>
                            </a:lnTo>
                            <a:lnTo>
                              <a:pt x="60" y="12"/>
                            </a:lnTo>
                            <a:lnTo>
                              <a:pt x="46" y="13"/>
                            </a:lnTo>
                            <a:lnTo>
                              <a:pt x="48" y="0"/>
                            </a:lnTo>
                            <a:lnTo>
                              <a:pt x="36" y="1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42" name="Freeform 84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0" y="2720"/>
                        <a:ext cx="33" cy="26"/>
                      </a:xfrm>
                      <a:custGeom>
                        <a:avLst/>
                        <a:gdLst>
                          <a:gd name="T0" fmla="*/ 5 w 66"/>
                          <a:gd name="T1" fmla="*/ 2 h 52"/>
                          <a:gd name="T2" fmla="*/ 4 w 66"/>
                          <a:gd name="T3" fmla="*/ 1 h 52"/>
                          <a:gd name="T4" fmla="*/ 3 w 66"/>
                          <a:gd name="T5" fmla="*/ 2 h 52"/>
                          <a:gd name="T6" fmla="*/ 1 w 66"/>
                          <a:gd name="T7" fmla="*/ 1 h 52"/>
                          <a:gd name="T8" fmla="*/ 2 w 66"/>
                          <a:gd name="T9" fmla="*/ 3 h 52"/>
                          <a:gd name="T10" fmla="*/ 0 w 66"/>
                          <a:gd name="T11" fmla="*/ 3 h 52"/>
                          <a:gd name="T12" fmla="*/ 2 w 66"/>
                          <a:gd name="T13" fmla="*/ 4 h 52"/>
                          <a:gd name="T14" fmla="*/ 0 w 66"/>
                          <a:gd name="T15" fmla="*/ 5 h 52"/>
                          <a:gd name="T16" fmla="*/ 3 w 66"/>
                          <a:gd name="T17" fmla="*/ 5 h 52"/>
                          <a:gd name="T18" fmla="*/ 2 w 66"/>
                          <a:gd name="T19" fmla="*/ 6 h 52"/>
                          <a:gd name="T20" fmla="*/ 3 w 66"/>
                          <a:gd name="T21" fmla="*/ 5 h 52"/>
                          <a:gd name="T22" fmla="*/ 4 w 66"/>
                          <a:gd name="T23" fmla="*/ 7 h 52"/>
                          <a:gd name="T24" fmla="*/ 4 w 66"/>
                          <a:gd name="T25" fmla="*/ 5 h 52"/>
                          <a:gd name="T26" fmla="*/ 5 w 66"/>
                          <a:gd name="T27" fmla="*/ 6 h 52"/>
                          <a:gd name="T28" fmla="*/ 6 w 66"/>
                          <a:gd name="T29" fmla="*/ 5 h 52"/>
                          <a:gd name="T30" fmla="*/ 7 w 66"/>
                          <a:gd name="T31" fmla="*/ 6 h 52"/>
                          <a:gd name="T32" fmla="*/ 7 w 66"/>
                          <a:gd name="T33" fmla="*/ 4 h 52"/>
                          <a:gd name="T34" fmla="*/ 9 w 66"/>
                          <a:gd name="T35" fmla="*/ 4 h 52"/>
                          <a:gd name="T36" fmla="*/ 7 w 66"/>
                          <a:gd name="T37" fmla="*/ 3 h 52"/>
                          <a:gd name="T38" fmla="*/ 8 w 66"/>
                          <a:gd name="T39" fmla="*/ 3 h 52"/>
                          <a:gd name="T40" fmla="*/ 7 w 66"/>
                          <a:gd name="T41" fmla="*/ 3 h 52"/>
                          <a:gd name="T42" fmla="*/ 7 w 66"/>
                          <a:gd name="T43" fmla="*/ 2 h 52"/>
                          <a:gd name="T44" fmla="*/ 6 w 66"/>
                          <a:gd name="T45" fmla="*/ 2 h 52"/>
                          <a:gd name="T46" fmla="*/ 6 w 66"/>
                          <a:gd name="T47" fmla="*/ 0 h 52"/>
                          <a:gd name="T48" fmla="*/ 5 w 66"/>
                          <a:gd name="T49" fmla="*/ 2 h 5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66" h="52">
                            <a:moveTo>
                              <a:pt x="33" y="14"/>
                            </a:moveTo>
                            <a:lnTo>
                              <a:pt x="26" y="5"/>
                            </a:lnTo>
                            <a:lnTo>
                              <a:pt x="23" y="16"/>
                            </a:lnTo>
                            <a:lnTo>
                              <a:pt x="2" y="5"/>
                            </a:lnTo>
                            <a:lnTo>
                              <a:pt x="14" y="18"/>
                            </a:lnTo>
                            <a:lnTo>
                              <a:pt x="0" y="21"/>
                            </a:lnTo>
                            <a:lnTo>
                              <a:pt x="12" y="28"/>
                            </a:lnTo>
                            <a:lnTo>
                              <a:pt x="0" y="35"/>
                            </a:lnTo>
                            <a:lnTo>
                              <a:pt x="18" y="33"/>
                            </a:lnTo>
                            <a:lnTo>
                              <a:pt x="14" y="42"/>
                            </a:lnTo>
                            <a:lnTo>
                              <a:pt x="23" y="38"/>
                            </a:lnTo>
                            <a:lnTo>
                              <a:pt x="26" y="52"/>
                            </a:lnTo>
                            <a:lnTo>
                              <a:pt x="31" y="37"/>
                            </a:lnTo>
                            <a:lnTo>
                              <a:pt x="40" y="47"/>
                            </a:lnTo>
                            <a:lnTo>
                              <a:pt x="43" y="35"/>
                            </a:lnTo>
                            <a:lnTo>
                              <a:pt x="56" y="43"/>
                            </a:lnTo>
                            <a:lnTo>
                              <a:pt x="52" y="31"/>
                            </a:lnTo>
                            <a:lnTo>
                              <a:pt x="66" y="31"/>
                            </a:lnTo>
                            <a:lnTo>
                              <a:pt x="54" y="24"/>
                            </a:lnTo>
                            <a:lnTo>
                              <a:pt x="64" y="19"/>
                            </a:lnTo>
                            <a:lnTo>
                              <a:pt x="50" y="18"/>
                            </a:lnTo>
                            <a:lnTo>
                              <a:pt x="56" y="11"/>
                            </a:lnTo>
                            <a:lnTo>
                              <a:pt x="43" y="12"/>
                            </a:lnTo>
                            <a:lnTo>
                              <a:pt x="43" y="0"/>
                            </a:lnTo>
                            <a:lnTo>
                              <a:pt x="33" y="1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43" name="Freeform 84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2" y="2721"/>
                        <a:ext cx="29" cy="23"/>
                      </a:xfrm>
                      <a:custGeom>
                        <a:avLst/>
                        <a:gdLst>
                          <a:gd name="T0" fmla="*/ 4 w 58"/>
                          <a:gd name="T1" fmla="*/ 2 h 45"/>
                          <a:gd name="T2" fmla="*/ 3 w 58"/>
                          <a:gd name="T3" fmla="*/ 1 h 45"/>
                          <a:gd name="T4" fmla="*/ 3 w 58"/>
                          <a:gd name="T5" fmla="*/ 2 h 45"/>
                          <a:gd name="T6" fmla="*/ 1 w 58"/>
                          <a:gd name="T7" fmla="*/ 1 h 45"/>
                          <a:gd name="T8" fmla="*/ 2 w 58"/>
                          <a:gd name="T9" fmla="*/ 2 h 45"/>
                          <a:gd name="T10" fmla="*/ 0 w 58"/>
                          <a:gd name="T11" fmla="*/ 3 h 45"/>
                          <a:gd name="T12" fmla="*/ 2 w 58"/>
                          <a:gd name="T13" fmla="*/ 3 h 45"/>
                          <a:gd name="T14" fmla="*/ 0 w 58"/>
                          <a:gd name="T15" fmla="*/ 4 h 45"/>
                          <a:gd name="T16" fmla="*/ 2 w 58"/>
                          <a:gd name="T17" fmla="*/ 4 h 45"/>
                          <a:gd name="T18" fmla="*/ 2 w 58"/>
                          <a:gd name="T19" fmla="*/ 5 h 45"/>
                          <a:gd name="T20" fmla="*/ 3 w 58"/>
                          <a:gd name="T21" fmla="*/ 5 h 45"/>
                          <a:gd name="T22" fmla="*/ 3 w 58"/>
                          <a:gd name="T23" fmla="*/ 6 h 45"/>
                          <a:gd name="T24" fmla="*/ 4 w 58"/>
                          <a:gd name="T25" fmla="*/ 4 h 45"/>
                          <a:gd name="T26" fmla="*/ 5 w 58"/>
                          <a:gd name="T27" fmla="*/ 6 h 45"/>
                          <a:gd name="T28" fmla="*/ 5 w 58"/>
                          <a:gd name="T29" fmla="*/ 4 h 45"/>
                          <a:gd name="T30" fmla="*/ 6 w 58"/>
                          <a:gd name="T31" fmla="*/ 5 h 45"/>
                          <a:gd name="T32" fmla="*/ 6 w 58"/>
                          <a:gd name="T33" fmla="*/ 4 h 45"/>
                          <a:gd name="T34" fmla="*/ 8 w 58"/>
                          <a:gd name="T35" fmla="*/ 4 h 45"/>
                          <a:gd name="T36" fmla="*/ 6 w 58"/>
                          <a:gd name="T37" fmla="*/ 3 h 45"/>
                          <a:gd name="T38" fmla="*/ 8 w 58"/>
                          <a:gd name="T39" fmla="*/ 3 h 45"/>
                          <a:gd name="T40" fmla="*/ 6 w 58"/>
                          <a:gd name="T41" fmla="*/ 2 h 45"/>
                          <a:gd name="T42" fmla="*/ 7 w 58"/>
                          <a:gd name="T43" fmla="*/ 1 h 45"/>
                          <a:gd name="T44" fmla="*/ 5 w 58"/>
                          <a:gd name="T45" fmla="*/ 2 h 45"/>
                          <a:gd name="T46" fmla="*/ 5 w 58"/>
                          <a:gd name="T47" fmla="*/ 0 h 45"/>
                          <a:gd name="T48" fmla="*/ 4 w 58"/>
                          <a:gd name="T49" fmla="*/ 2 h 4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8" h="45">
                            <a:moveTo>
                              <a:pt x="29" y="12"/>
                            </a:moveTo>
                            <a:lnTo>
                              <a:pt x="22" y="5"/>
                            </a:lnTo>
                            <a:lnTo>
                              <a:pt x="19" y="14"/>
                            </a:lnTo>
                            <a:lnTo>
                              <a:pt x="1" y="5"/>
                            </a:lnTo>
                            <a:lnTo>
                              <a:pt x="12" y="15"/>
                            </a:lnTo>
                            <a:lnTo>
                              <a:pt x="0" y="17"/>
                            </a:lnTo>
                            <a:lnTo>
                              <a:pt x="10" y="24"/>
                            </a:lnTo>
                            <a:lnTo>
                              <a:pt x="0" y="29"/>
                            </a:lnTo>
                            <a:lnTo>
                              <a:pt x="15" y="29"/>
                            </a:lnTo>
                            <a:lnTo>
                              <a:pt x="12" y="36"/>
                            </a:lnTo>
                            <a:lnTo>
                              <a:pt x="20" y="33"/>
                            </a:lnTo>
                            <a:lnTo>
                              <a:pt x="22" y="45"/>
                            </a:lnTo>
                            <a:lnTo>
                              <a:pt x="27" y="31"/>
                            </a:lnTo>
                            <a:lnTo>
                              <a:pt x="36" y="41"/>
                            </a:lnTo>
                            <a:lnTo>
                              <a:pt x="38" y="29"/>
                            </a:lnTo>
                            <a:lnTo>
                              <a:pt x="48" y="38"/>
                            </a:lnTo>
                            <a:lnTo>
                              <a:pt x="45" y="26"/>
                            </a:lnTo>
                            <a:lnTo>
                              <a:pt x="58" y="27"/>
                            </a:lnTo>
                            <a:lnTo>
                              <a:pt x="46" y="20"/>
                            </a:lnTo>
                            <a:lnTo>
                              <a:pt x="57" y="17"/>
                            </a:lnTo>
                            <a:lnTo>
                              <a:pt x="45" y="15"/>
                            </a:lnTo>
                            <a:lnTo>
                              <a:pt x="50" y="8"/>
                            </a:lnTo>
                            <a:lnTo>
                              <a:pt x="38" y="10"/>
                            </a:lnTo>
                            <a:lnTo>
                              <a:pt x="39" y="0"/>
                            </a:lnTo>
                            <a:lnTo>
                              <a:pt x="29" y="1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44" name="Freeform 84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4" y="2722"/>
                        <a:ext cx="26" cy="21"/>
                      </a:xfrm>
                      <a:custGeom>
                        <a:avLst/>
                        <a:gdLst>
                          <a:gd name="T0" fmla="*/ 4 w 52"/>
                          <a:gd name="T1" fmla="*/ 2 h 42"/>
                          <a:gd name="T2" fmla="*/ 3 w 52"/>
                          <a:gd name="T3" fmla="*/ 1 h 42"/>
                          <a:gd name="T4" fmla="*/ 3 w 52"/>
                          <a:gd name="T5" fmla="*/ 2 h 42"/>
                          <a:gd name="T6" fmla="*/ 1 w 52"/>
                          <a:gd name="T7" fmla="*/ 1 h 42"/>
                          <a:gd name="T8" fmla="*/ 2 w 52"/>
                          <a:gd name="T9" fmla="*/ 2 h 42"/>
                          <a:gd name="T10" fmla="*/ 0 w 52"/>
                          <a:gd name="T11" fmla="*/ 3 h 42"/>
                          <a:gd name="T12" fmla="*/ 2 w 52"/>
                          <a:gd name="T13" fmla="*/ 3 h 42"/>
                          <a:gd name="T14" fmla="*/ 0 w 52"/>
                          <a:gd name="T15" fmla="*/ 4 h 42"/>
                          <a:gd name="T16" fmla="*/ 2 w 52"/>
                          <a:gd name="T17" fmla="*/ 4 h 42"/>
                          <a:gd name="T18" fmla="*/ 2 w 52"/>
                          <a:gd name="T19" fmla="*/ 5 h 42"/>
                          <a:gd name="T20" fmla="*/ 3 w 52"/>
                          <a:gd name="T21" fmla="*/ 4 h 42"/>
                          <a:gd name="T22" fmla="*/ 3 w 52"/>
                          <a:gd name="T23" fmla="*/ 6 h 42"/>
                          <a:gd name="T24" fmla="*/ 4 w 52"/>
                          <a:gd name="T25" fmla="*/ 4 h 42"/>
                          <a:gd name="T26" fmla="*/ 4 w 52"/>
                          <a:gd name="T27" fmla="*/ 5 h 42"/>
                          <a:gd name="T28" fmla="*/ 5 w 52"/>
                          <a:gd name="T29" fmla="*/ 4 h 42"/>
                          <a:gd name="T30" fmla="*/ 6 w 52"/>
                          <a:gd name="T31" fmla="*/ 5 h 42"/>
                          <a:gd name="T32" fmla="*/ 5 w 52"/>
                          <a:gd name="T33" fmla="*/ 4 h 42"/>
                          <a:gd name="T34" fmla="*/ 7 w 52"/>
                          <a:gd name="T35" fmla="*/ 4 h 42"/>
                          <a:gd name="T36" fmla="*/ 6 w 52"/>
                          <a:gd name="T37" fmla="*/ 3 h 42"/>
                          <a:gd name="T38" fmla="*/ 7 w 52"/>
                          <a:gd name="T39" fmla="*/ 2 h 42"/>
                          <a:gd name="T40" fmla="*/ 5 w 52"/>
                          <a:gd name="T41" fmla="*/ 2 h 42"/>
                          <a:gd name="T42" fmla="*/ 6 w 52"/>
                          <a:gd name="T43" fmla="*/ 2 h 42"/>
                          <a:gd name="T44" fmla="*/ 5 w 52"/>
                          <a:gd name="T45" fmla="*/ 2 h 42"/>
                          <a:gd name="T46" fmla="*/ 5 w 52"/>
                          <a:gd name="T47" fmla="*/ 0 h 42"/>
                          <a:gd name="T48" fmla="*/ 4 w 52"/>
                          <a:gd name="T49" fmla="*/ 2 h 4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2" h="42">
                            <a:moveTo>
                              <a:pt x="26" y="11"/>
                            </a:moveTo>
                            <a:lnTo>
                              <a:pt x="21" y="6"/>
                            </a:lnTo>
                            <a:lnTo>
                              <a:pt x="17" y="13"/>
                            </a:lnTo>
                            <a:lnTo>
                              <a:pt x="2" y="6"/>
                            </a:lnTo>
                            <a:lnTo>
                              <a:pt x="11" y="14"/>
                            </a:lnTo>
                            <a:lnTo>
                              <a:pt x="0" y="18"/>
                            </a:lnTo>
                            <a:lnTo>
                              <a:pt x="9" y="23"/>
                            </a:lnTo>
                            <a:lnTo>
                              <a:pt x="0" y="28"/>
                            </a:lnTo>
                            <a:lnTo>
                              <a:pt x="14" y="26"/>
                            </a:lnTo>
                            <a:lnTo>
                              <a:pt x="12" y="33"/>
                            </a:lnTo>
                            <a:lnTo>
                              <a:pt x="19" y="30"/>
                            </a:lnTo>
                            <a:lnTo>
                              <a:pt x="21" y="42"/>
                            </a:lnTo>
                            <a:lnTo>
                              <a:pt x="26" y="28"/>
                            </a:lnTo>
                            <a:lnTo>
                              <a:pt x="31" y="38"/>
                            </a:lnTo>
                            <a:lnTo>
                              <a:pt x="33" y="28"/>
                            </a:lnTo>
                            <a:lnTo>
                              <a:pt x="43" y="35"/>
                            </a:lnTo>
                            <a:lnTo>
                              <a:pt x="40" y="25"/>
                            </a:lnTo>
                            <a:lnTo>
                              <a:pt x="52" y="26"/>
                            </a:lnTo>
                            <a:lnTo>
                              <a:pt x="42" y="21"/>
                            </a:lnTo>
                            <a:lnTo>
                              <a:pt x="50" y="16"/>
                            </a:lnTo>
                            <a:lnTo>
                              <a:pt x="40" y="14"/>
                            </a:lnTo>
                            <a:lnTo>
                              <a:pt x="43" y="9"/>
                            </a:lnTo>
                            <a:lnTo>
                              <a:pt x="35" y="11"/>
                            </a:lnTo>
                            <a:lnTo>
                              <a:pt x="35" y="0"/>
                            </a:lnTo>
                            <a:lnTo>
                              <a:pt x="26" y="1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45" name="Freeform 84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5" y="2724"/>
                        <a:ext cx="23" cy="17"/>
                      </a:xfrm>
                      <a:custGeom>
                        <a:avLst/>
                        <a:gdLst>
                          <a:gd name="T0" fmla="*/ 3 w 45"/>
                          <a:gd name="T1" fmla="*/ 2 h 34"/>
                          <a:gd name="T2" fmla="*/ 3 w 45"/>
                          <a:gd name="T3" fmla="*/ 1 h 34"/>
                          <a:gd name="T4" fmla="*/ 2 w 45"/>
                          <a:gd name="T5" fmla="*/ 2 h 34"/>
                          <a:gd name="T6" fmla="*/ 0 w 45"/>
                          <a:gd name="T7" fmla="*/ 1 h 34"/>
                          <a:gd name="T8" fmla="*/ 1 w 45"/>
                          <a:gd name="T9" fmla="*/ 2 h 34"/>
                          <a:gd name="T10" fmla="*/ 0 w 45"/>
                          <a:gd name="T11" fmla="*/ 2 h 34"/>
                          <a:gd name="T12" fmla="*/ 1 w 45"/>
                          <a:gd name="T13" fmla="*/ 3 h 34"/>
                          <a:gd name="T14" fmla="*/ 0 w 45"/>
                          <a:gd name="T15" fmla="*/ 3 h 34"/>
                          <a:gd name="T16" fmla="*/ 2 w 45"/>
                          <a:gd name="T17" fmla="*/ 3 h 34"/>
                          <a:gd name="T18" fmla="*/ 2 w 45"/>
                          <a:gd name="T19" fmla="*/ 4 h 34"/>
                          <a:gd name="T20" fmla="*/ 2 w 45"/>
                          <a:gd name="T21" fmla="*/ 3 h 34"/>
                          <a:gd name="T22" fmla="*/ 3 w 45"/>
                          <a:gd name="T23" fmla="*/ 5 h 34"/>
                          <a:gd name="T24" fmla="*/ 3 w 45"/>
                          <a:gd name="T25" fmla="*/ 3 h 34"/>
                          <a:gd name="T26" fmla="*/ 4 w 45"/>
                          <a:gd name="T27" fmla="*/ 4 h 34"/>
                          <a:gd name="T28" fmla="*/ 4 w 45"/>
                          <a:gd name="T29" fmla="*/ 3 h 34"/>
                          <a:gd name="T30" fmla="*/ 5 w 45"/>
                          <a:gd name="T31" fmla="*/ 4 h 34"/>
                          <a:gd name="T32" fmla="*/ 5 w 45"/>
                          <a:gd name="T33" fmla="*/ 3 h 34"/>
                          <a:gd name="T34" fmla="*/ 6 w 45"/>
                          <a:gd name="T35" fmla="*/ 3 h 34"/>
                          <a:gd name="T36" fmla="*/ 5 w 45"/>
                          <a:gd name="T37" fmla="*/ 3 h 34"/>
                          <a:gd name="T38" fmla="*/ 6 w 45"/>
                          <a:gd name="T39" fmla="*/ 2 h 34"/>
                          <a:gd name="T40" fmla="*/ 5 w 45"/>
                          <a:gd name="T41" fmla="*/ 2 h 34"/>
                          <a:gd name="T42" fmla="*/ 5 w 45"/>
                          <a:gd name="T43" fmla="*/ 1 h 34"/>
                          <a:gd name="T44" fmla="*/ 4 w 45"/>
                          <a:gd name="T45" fmla="*/ 2 h 34"/>
                          <a:gd name="T46" fmla="*/ 4 w 45"/>
                          <a:gd name="T47" fmla="*/ 0 h 34"/>
                          <a:gd name="T48" fmla="*/ 3 w 45"/>
                          <a:gd name="T49" fmla="*/ 2 h 3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45" h="34">
                            <a:moveTo>
                              <a:pt x="22" y="9"/>
                            </a:moveTo>
                            <a:lnTo>
                              <a:pt x="17" y="3"/>
                            </a:lnTo>
                            <a:lnTo>
                              <a:pt x="15" y="10"/>
                            </a:lnTo>
                            <a:lnTo>
                              <a:pt x="0" y="3"/>
                            </a:lnTo>
                            <a:lnTo>
                              <a:pt x="8" y="12"/>
                            </a:lnTo>
                            <a:lnTo>
                              <a:pt x="0" y="14"/>
                            </a:lnTo>
                            <a:lnTo>
                              <a:pt x="8" y="19"/>
                            </a:lnTo>
                            <a:lnTo>
                              <a:pt x="0" y="22"/>
                            </a:lnTo>
                            <a:lnTo>
                              <a:pt x="12" y="22"/>
                            </a:lnTo>
                            <a:lnTo>
                              <a:pt x="10" y="28"/>
                            </a:lnTo>
                            <a:lnTo>
                              <a:pt x="15" y="24"/>
                            </a:lnTo>
                            <a:lnTo>
                              <a:pt x="17" y="34"/>
                            </a:lnTo>
                            <a:lnTo>
                              <a:pt x="22" y="24"/>
                            </a:lnTo>
                            <a:lnTo>
                              <a:pt x="27" y="31"/>
                            </a:lnTo>
                            <a:lnTo>
                              <a:pt x="29" y="22"/>
                            </a:lnTo>
                            <a:lnTo>
                              <a:pt x="38" y="29"/>
                            </a:lnTo>
                            <a:lnTo>
                              <a:pt x="34" y="21"/>
                            </a:lnTo>
                            <a:lnTo>
                              <a:pt x="45" y="21"/>
                            </a:lnTo>
                            <a:lnTo>
                              <a:pt x="36" y="17"/>
                            </a:lnTo>
                            <a:lnTo>
                              <a:pt x="43" y="12"/>
                            </a:lnTo>
                            <a:lnTo>
                              <a:pt x="34" y="12"/>
                            </a:lnTo>
                            <a:lnTo>
                              <a:pt x="38" y="7"/>
                            </a:lnTo>
                            <a:lnTo>
                              <a:pt x="29" y="9"/>
                            </a:lnTo>
                            <a:lnTo>
                              <a:pt x="29" y="0"/>
                            </a:lnTo>
                            <a:lnTo>
                              <a:pt x="22" y="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46" name="Freeform 84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7" y="2725"/>
                        <a:ext cx="19" cy="15"/>
                      </a:xfrm>
                      <a:custGeom>
                        <a:avLst/>
                        <a:gdLst>
                          <a:gd name="T0" fmla="*/ 3 w 38"/>
                          <a:gd name="T1" fmla="*/ 1 h 31"/>
                          <a:gd name="T2" fmla="*/ 2 w 38"/>
                          <a:gd name="T3" fmla="*/ 0 h 31"/>
                          <a:gd name="T4" fmla="*/ 2 w 38"/>
                          <a:gd name="T5" fmla="*/ 1 h 31"/>
                          <a:gd name="T6" fmla="*/ 0 w 38"/>
                          <a:gd name="T7" fmla="*/ 0 h 31"/>
                          <a:gd name="T8" fmla="*/ 2 w 38"/>
                          <a:gd name="T9" fmla="*/ 1 h 31"/>
                          <a:gd name="T10" fmla="*/ 0 w 38"/>
                          <a:gd name="T11" fmla="*/ 1 h 31"/>
                          <a:gd name="T12" fmla="*/ 1 w 38"/>
                          <a:gd name="T13" fmla="*/ 2 h 31"/>
                          <a:gd name="T14" fmla="*/ 0 w 38"/>
                          <a:gd name="T15" fmla="*/ 2 h 31"/>
                          <a:gd name="T16" fmla="*/ 2 w 38"/>
                          <a:gd name="T17" fmla="*/ 2 h 31"/>
                          <a:gd name="T18" fmla="*/ 2 w 38"/>
                          <a:gd name="T19" fmla="*/ 3 h 31"/>
                          <a:gd name="T20" fmla="*/ 2 w 38"/>
                          <a:gd name="T21" fmla="*/ 2 h 31"/>
                          <a:gd name="T22" fmla="*/ 2 w 38"/>
                          <a:gd name="T23" fmla="*/ 3 h 31"/>
                          <a:gd name="T24" fmla="*/ 3 w 38"/>
                          <a:gd name="T25" fmla="*/ 2 h 31"/>
                          <a:gd name="T26" fmla="*/ 3 w 38"/>
                          <a:gd name="T27" fmla="*/ 3 h 31"/>
                          <a:gd name="T28" fmla="*/ 3 w 38"/>
                          <a:gd name="T29" fmla="*/ 2 h 31"/>
                          <a:gd name="T30" fmla="*/ 4 w 38"/>
                          <a:gd name="T31" fmla="*/ 3 h 31"/>
                          <a:gd name="T32" fmla="*/ 4 w 38"/>
                          <a:gd name="T33" fmla="*/ 2 h 31"/>
                          <a:gd name="T34" fmla="*/ 5 w 38"/>
                          <a:gd name="T35" fmla="*/ 2 h 31"/>
                          <a:gd name="T36" fmla="*/ 4 w 38"/>
                          <a:gd name="T37" fmla="*/ 1 h 31"/>
                          <a:gd name="T38" fmla="*/ 5 w 38"/>
                          <a:gd name="T39" fmla="*/ 1 h 31"/>
                          <a:gd name="T40" fmla="*/ 4 w 38"/>
                          <a:gd name="T41" fmla="*/ 1 h 31"/>
                          <a:gd name="T42" fmla="*/ 5 w 38"/>
                          <a:gd name="T43" fmla="*/ 0 h 31"/>
                          <a:gd name="T44" fmla="*/ 3 w 38"/>
                          <a:gd name="T45" fmla="*/ 0 h 31"/>
                          <a:gd name="T46" fmla="*/ 4 w 38"/>
                          <a:gd name="T47" fmla="*/ 0 h 31"/>
                          <a:gd name="T48" fmla="*/ 3 w 38"/>
                          <a:gd name="T49" fmla="*/ 1 h 3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8" h="31">
                            <a:moveTo>
                              <a:pt x="19" y="8"/>
                            </a:moveTo>
                            <a:lnTo>
                              <a:pt x="14" y="3"/>
                            </a:lnTo>
                            <a:lnTo>
                              <a:pt x="12" y="8"/>
                            </a:lnTo>
                            <a:lnTo>
                              <a:pt x="0" y="3"/>
                            </a:lnTo>
                            <a:lnTo>
                              <a:pt x="9" y="10"/>
                            </a:lnTo>
                            <a:lnTo>
                              <a:pt x="0" y="12"/>
                            </a:lnTo>
                            <a:lnTo>
                              <a:pt x="7" y="17"/>
                            </a:lnTo>
                            <a:lnTo>
                              <a:pt x="0" y="20"/>
                            </a:lnTo>
                            <a:lnTo>
                              <a:pt x="10" y="19"/>
                            </a:lnTo>
                            <a:lnTo>
                              <a:pt x="9" y="26"/>
                            </a:lnTo>
                            <a:lnTo>
                              <a:pt x="14" y="22"/>
                            </a:lnTo>
                            <a:lnTo>
                              <a:pt x="16" y="31"/>
                            </a:lnTo>
                            <a:lnTo>
                              <a:pt x="19" y="20"/>
                            </a:lnTo>
                            <a:lnTo>
                              <a:pt x="23" y="27"/>
                            </a:lnTo>
                            <a:lnTo>
                              <a:pt x="24" y="20"/>
                            </a:lnTo>
                            <a:lnTo>
                              <a:pt x="31" y="26"/>
                            </a:lnTo>
                            <a:lnTo>
                              <a:pt x="29" y="19"/>
                            </a:lnTo>
                            <a:lnTo>
                              <a:pt x="38" y="19"/>
                            </a:lnTo>
                            <a:lnTo>
                              <a:pt x="31" y="15"/>
                            </a:lnTo>
                            <a:lnTo>
                              <a:pt x="36" y="12"/>
                            </a:lnTo>
                            <a:lnTo>
                              <a:pt x="29" y="10"/>
                            </a:lnTo>
                            <a:lnTo>
                              <a:pt x="33" y="7"/>
                            </a:lnTo>
                            <a:lnTo>
                              <a:pt x="24" y="7"/>
                            </a:lnTo>
                            <a:lnTo>
                              <a:pt x="26" y="0"/>
                            </a:lnTo>
                            <a:lnTo>
                              <a:pt x="19" y="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47" name="Freeform 84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9" y="2727"/>
                        <a:ext cx="15" cy="12"/>
                      </a:xfrm>
                      <a:custGeom>
                        <a:avLst/>
                        <a:gdLst>
                          <a:gd name="T0" fmla="*/ 1 w 31"/>
                          <a:gd name="T1" fmla="*/ 1 h 24"/>
                          <a:gd name="T2" fmla="*/ 1 w 31"/>
                          <a:gd name="T3" fmla="*/ 1 h 24"/>
                          <a:gd name="T4" fmla="*/ 1 w 31"/>
                          <a:gd name="T5" fmla="*/ 1 h 24"/>
                          <a:gd name="T6" fmla="*/ 0 w 31"/>
                          <a:gd name="T7" fmla="*/ 1 h 24"/>
                          <a:gd name="T8" fmla="*/ 0 w 31"/>
                          <a:gd name="T9" fmla="*/ 2 h 24"/>
                          <a:gd name="T10" fmla="*/ 0 w 31"/>
                          <a:gd name="T11" fmla="*/ 2 h 24"/>
                          <a:gd name="T12" fmla="*/ 0 w 31"/>
                          <a:gd name="T13" fmla="*/ 2 h 24"/>
                          <a:gd name="T14" fmla="*/ 0 w 31"/>
                          <a:gd name="T15" fmla="*/ 2 h 24"/>
                          <a:gd name="T16" fmla="*/ 1 w 31"/>
                          <a:gd name="T17" fmla="*/ 2 h 24"/>
                          <a:gd name="T18" fmla="*/ 0 w 31"/>
                          <a:gd name="T19" fmla="*/ 3 h 24"/>
                          <a:gd name="T20" fmla="*/ 1 w 31"/>
                          <a:gd name="T21" fmla="*/ 3 h 24"/>
                          <a:gd name="T22" fmla="*/ 1 w 31"/>
                          <a:gd name="T23" fmla="*/ 3 h 24"/>
                          <a:gd name="T24" fmla="*/ 1 w 31"/>
                          <a:gd name="T25" fmla="*/ 3 h 24"/>
                          <a:gd name="T26" fmla="*/ 2 w 31"/>
                          <a:gd name="T27" fmla="*/ 3 h 24"/>
                          <a:gd name="T28" fmla="*/ 2 w 31"/>
                          <a:gd name="T29" fmla="*/ 2 h 24"/>
                          <a:gd name="T30" fmla="*/ 3 w 31"/>
                          <a:gd name="T31" fmla="*/ 3 h 24"/>
                          <a:gd name="T32" fmla="*/ 3 w 31"/>
                          <a:gd name="T33" fmla="*/ 2 h 24"/>
                          <a:gd name="T34" fmla="*/ 3 w 31"/>
                          <a:gd name="T35" fmla="*/ 2 h 24"/>
                          <a:gd name="T36" fmla="*/ 3 w 31"/>
                          <a:gd name="T37" fmla="*/ 2 h 24"/>
                          <a:gd name="T38" fmla="*/ 3 w 31"/>
                          <a:gd name="T39" fmla="*/ 2 h 24"/>
                          <a:gd name="T40" fmla="*/ 3 w 31"/>
                          <a:gd name="T41" fmla="*/ 2 h 24"/>
                          <a:gd name="T42" fmla="*/ 3 w 31"/>
                          <a:gd name="T43" fmla="*/ 1 h 24"/>
                          <a:gd name="T44" fmla="*/ 2 w 31"/>
                          <a:gd name="T45" fmla="*/ 1 h 24"/>
                          <a:gd name="T46" fmla="*/ 2 w 31"/>
                          <a:gd name="T47" fmla="*/ 0 h 24"/>
                          <a:gd name="T48" fmla="*/ 1 w 31"/>
                          <a:gd name="T49" fmla="*/ 1 h 2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1" h="24">
                            <a:moveTo>
                              <a:pt x="15" y="7"/>
                            </a:moveTo>
                            <a:lnTo>
                              <a:pt x="12" y="4"/>
                            </a:lnTo>
                            <a:lnTo>
                              <a:pt x="10" y="7"/>
                            </a:lnTo>
                            <a:lnTo>
                              <a:pt x="0" y="4"/>
                            </a:lnTo>
                            <a:lnTo>
                              <a:pt x="6" y="9"/>
                            </a:lnTo>
                            <a:lnTo>
                              <a:pt x="0" y="10"/>
                            </a:lnTo>
                            <a:lnTo>
                              <a:pt x="5" y="14"/>
                            </a:lnTo>
                            <a:lnTo>
                              <a:pt x="0" y="16"/>
                            </a:lnTo>
                            <a:lnTo>
                              <a:pt x="8" y="16"/>
                            </a:lnTo>
                            <a:lnTo>
                              <a:pt x="6" y="19"/>
                            </a:lnTo>
                            <a:lnTo>
                              <a:pt x="10" y="17"/>
                            </a:lnTo>
                            <a:lnTo>
                              <a:pt x="12" y="24"/>
                            </a:lnTo>
                            <a:lnTo>
                              <a:pt x="15" y="17"/>
                            </a:lnTo>
                            <a:lnTo>
                              <a:pt x="19" y="23"/>
                            </a:lnTo>
                            <a:lnTo>
                              <a:pt x="20" y="16"/>
                            </a:lnTo>
                            <a:lnTo>
                              <a:pt x="25" y="21"/>
                            </a:lnTo>
                            <a:lnTo>
                              <a:pt x="24" y="14"/>
                            </a:lnTo>
                            <a:lnTo>
                              <a:pt x="31" y="16"/>
                            </a:lnTo>
                            <a:lnTo>
                              <a:pt x="25" y="12"/>
                            </a:lnTo>
                            <a:lnTo>
                              <a:pt x="29" y="9"/>
                            </a:lnTo>
                            <a:lnTo>
                              <a:pt x="24" y="9"/>
                            </a:lnTo>
                            <a:lnTo>
                              <a:pt x="25" y="5"/>
                            </a:lnTo>
                            <a:lnTo>
                              <a:pt x="20" y="5"/>
                            </a:lnTo>
                            <a:lnTo>
                              <a:pt x="20" y="0"/>
                            </a:lnTo>
                            <a:lnTo>
                              <a:pt x="15" y="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48" name="Freeform 8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81" y="2727"/>
                        <a:ext cx="12" cy="11"/>
                      </a:xfrm>
                      <a:custGeom>
                        <a:avLst/>
                        <a:gdLst>
                          <a:gd name="T0" fmla="*/ 2 w 24"/>
                          <a:gd name="T1" fmla="*/ 1 h 21"/>
                          <a:gd name="T2" fmla="*/ 2 w 24"/>
                          <a:gd name="T3" fmla="*/ 1 h 21"/>
                          <a:gd name="T4" fmla="*/ 2 w 24"/>
                          <a:gd name="T5" fmla="*/ 1 h 21"/>
                          <a:gd name="T6" fmla="*/ 0 w 24"/>
                          <a:gd name="T7" fmla="*/ 1 h 21"/>
                          <a:gd name="T8" fmla="*/ 1 w 24"/>
                          <a:gd name="T9" fmla="*/ 1 h 21"/>
                          <a:gd name="T10" fmla="*/ 0 w 24"/>
                          <a:gd name="T11" fmla="*/ 1 h 21"/>
                          <a:gd name="T12" fmla="*/ 1 w 24"/>
                          <a:gd name="T13" fmla="*/ 2 h 21"/>
                          <a:gd name="T14" fmla="*/ 0 w 24"/>
                          <a:gd name="T15" fmla="*/ 2 h 21"/>
                          <a:gd name="T16" fmla="*/ 1 w 24"/>
                          <a:gd name="T17" fmla="*/ 2 h 21"/>
                          <a:gd name="T18" fmla="*/ 1 w 24"/>
                          <a:gd name="T19" fmla="*/ 3 h 21"/>
                          <a:gd name="T20" fmla="*/ 2 w 24"/>
                          <a:gd name="T21" fmla="*/ 2 h 21"/>
                          <a:gd name="T22" fmla="*/ 2 w 24"/>
                          <a:gd name="T23" fmla="*/ 3 h 21"/>
                          <a:gd name="T24" fmla="*/ 2 w 24"/>
                          <a:gd name="T25" fmla="*/ 2 h 21"/>
                          <a:gd name="T26" fmla="*/ 2 w 24"/>
                          <a:gd name="T27" fmla="*/ 3 h 21"/>
                          <a:gd name="T28" fmla="*/ 2 w 24"/>
                          <a:gd name="T29" fmla="*/ 2 h 21"/>
                          <a:gd name="T30" fmla="*/ 3 w 24"/>
                          <a:gd name="T31" fmla="*/ 3 h 21"/>
                          <a:gd name="T32" fmla="*/ 3 w 24"/>
                          <a:gd name="T33" fmla="*/ 2 h 21"/>
                          <a:gd name="T34" fmla="*/ 3 w 24"/>
                          <a:gd name="T35" fmla="*/ 2 h 21"/>
                          <a:gd name="T36" fmla="*/ 3 w 24"/>
                          <a:gd name="T37" fmla="*/ 2 h 21"/>
                          <a:gd name="T38" fmla="*/ 3 w 24"/>
                          <a:gd name="T39" fmla="*/ 1 h 21"/>
                          <a:gd name="T40" fmla="*/ 3 w 24"/>
                          <a:gd name="T41" fmla="*/ 1 h 21"/>
                          <a:gd name="T42" fmla="*/ 3 w 24"/>
                          <a:gd name="T43" fmla="*/ 1 h 21"/>
                          <a:gd name="T44" fmla="*/ 2 w 24"/>
                          <a:gd name="T45" fmla="*/ 1 h 21"/>
                          <a:gd name="T46" fmla="*/ 2 w 24"/>
                          <a:gd name="T47" fmla="*/ 0 h 21"/>
                          <a:gd name="T48" fmla="*/ 2 w 24"/>
                          <a:gd name="T49" fmla="*/ 1 h 2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" h="21">
                            <a:moveTo>
                              <a:pt x="12" y="5"/>
                            </a:moveTo>
                            <a:lnTo>
                              <a:pt x="9" y="2"/>
                            </a:lnTo>
                            <a:lnTo>
                              <a:pt x="9" y="5"/>
                            </a:lnTo>
                            <a:lnTo>
                              <a:pt x="0" y="2"/>
                            </a:lnTo>
                            <a:lnTo>
                              <a:pt x="5" y="7"/>
                            </a:lnTo>
                            <a:lnTo>
                              <a:pt x="0" y="8"/>
                            </a:lnTo>
                            <a:lnTo>
                              <a:pt x="3" y="10"/>
                            </a:lnTo>
                            <a:lnTo>
                              <a:pt x="0" y="14"/>
                            </a:lnTo>
                            <a:lnTo>
                              <a:pt x="7" y="14"/>
                            </a:lnTo>
                            <a:lnTo>
                              <a:pt x="5" y="17"/>
                            </a:lnTo>
                            <a:lnTo>
                              <a:pt x="9" y="15"/>
                            </a:lnTo>
                            <a:lnTo>
                              <a:pt x="9" y="21"/>
                            </a:lnTo>
                            <a:lnTo>
                              <a:pt x="12" y="14"/>
                            </a:lnTo>
                            <a:lnTo>
                              <a:pt x="16" y="19"/>
                            </a:lnTo>
                            <a:lnTo>
                              <a:pt x="16" y="14"/>
                            </a:lnTo>
                            <a:lnTo>
                              <a:pt x="21" y="17"/>
                            </a:lnTo>
                            <a:lnTo>
                              <a:pt x="19" y="12"/>
                            </a:lnTo>
                            <a:lnTo>
                              <a:pt x="24" y="12"/>
                            </a:lnTo>
                            <a:lnTo>
                              <a:pt x="19" y="10"/>
                            </a:lnTo>
                            <a:lnTo>
                              <a:pt x="24" y="7"/>
                            </a:lnTo>
                            <a:lnTo>
                              <a:pt x="19" y="7"/>
                            </a:lnTo>
                            <a:lnTo>
                              <a:pt x="21" y="3"/>
                            </a:lnTo>
                            <a:lnTo>
                              <a:pt x="16" y="5"/>
                            </a:lnTo>
                            <a:lnTo>
                              <a:pt x="16" y="0"/>
                            </a:lnTo>
                            <a:lnTo>
                              <a:pt x="12" y="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49" name="Freeform 84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82" y="2729"/>
                        <a:ext cx="9" cy="7"/>
                      </a:xfrm>
                      <a:custGeom>
                        <a:avLst/>
                        <a:gdLst>
                          <a:gd name="T0" fmla="*/ 2 w 18"/>
                          <a:gd name="T1" fmla="*/ 1 h 14"/>
                          <a:gd name="T2" fmla="*/ 1 w 18"/>
                          <a:gd name="T3" fmla="*/ 1 h 14"/>
                          <a:gd name="T4" fmla="*/ 1 w 18"/>
                          <a:gd name="T5" fmla="*/ 1 h 14"/>
                          <a:gd name="T6" fmla="*/ 0 w 18"/>
                          <a:gd name="T7" fmla="*/ 1 h 14"/>
                          <a:gd name="T8" fmla="*/ 1 w 18"/>
                          <a:gd name="T9" fmla="*/ 1 h 14"/>
                          <a:gd name="T10" fmla="*/ 0 w 18"/>
                          <a:gd name="T11" fmla="*/ 1 h 14"/>
                          <a:gd name="T12" fmla="*/ 1 w 18"/>
                          <a:gd name="T13" fmla="*/ 1 h 14"/>
                          <a:gd name="T14" fmla="*/ 0 w 18"/>
                          <a:gd name="T15" fmla="*/ 2 h 14"/>
                          <a:gd name="T16" fmla="*/ 1 w 18"/>
                          <a:gd name="T17" fmla="*/ 2 h 14"/>
                          <a:gd name="T18" fmla="*/ 1 w 18"/>
                          <a:gd name="T19" fmla="*/ 2 h 14"/>
                          <a:gd name="T20" fmla="*/ 1 w 18"/>
                          <a:gd name="T21" fmla="*/ 2 h 14"/>
                          <a:gd name="T22" fmla="*/ 1 w 18"/>
                          <a:gd name="T23" fmla="*/ 2 h 14"/>
                          <a:gd name="T24" fmla="*/ 2 w 18"/>
                          <a:gd name="T25" fmla="*/ 2 h 14"/>
                          <a:gd name="T26" fmla="*/ 2 w 18"/>
                          <a:gd name="T27" fmla="*/ 2 h 14"/>
                          <a:gd name="T28" fmla="*/ 2 w 18"/>
                          <a:gd name="T29" fmla="*/ 2 h 14"/>
                          <a:gd name="T30" fmla="*/ 2 w 18"/>
                          <a:gd name="T31" fmla="*/ 2 h 14"/>
                          <a:gd name="T32" fmla="*/ 2 w 18"/>
                          <a:gd name="T33" fmla="*/ 2 h 14"/>
                          <a:gd name="T34" fmla="*/ 3 w 18"/>
                          <a:gd name="T35" fmla="*/ 2 h 14"/>
                          <a:gd name="T36" fmla="*/ 2 w 18"/>
                          <a:gd name="T37" fmla="*/ 1 h 14"/>
                          <a:gd name="T38" fmla="*/ 3 w 18"/>
                          <a:gd name="T39" fmla="*/ 1 h 14"/>
                          <a:gd name="T40" fmla="*/ 2 w 18"/>
                          <a:gd name="T41" fmla="*/ 1 h 14"/>
                          <a:gd name="T42" fmla="*/ 2 w 18"/>
                          <a:gd name="T43" fmla="*/ 1 h 14"/>
                          <a:gd name="T44" fmla="*/ 2 w 18"/>
                          <a:gd name="T45" fmla="*/ 1 h 14"/>
                          <a:gd name="T46" fmla="*/ 2 w 18"/>
                          <a:gd name="T47" fmla="*/ 0 h 14"/>
                          <a:gd name="T48" fmla="*/ 2 w 18"/>
                          <a:gd name="T49" fmla="*/ 1 h 1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" h="14">
                            <a:moveTo>
                              <a:pt x="9" y="4"/>
                            </a:moveTo>
                            <a:lnTo>
                              <a:pt x="7" y="2"/>
                            </a:lnTo>
                            <a:lnTo>
                              <a:pt x="6" y="4"/>
                            </a:lnTo>
                            <a:lnTo>
                              <a:pt x="0" y="2"/>
                            </a:lnTo>
                            <a:lnTo>
                              <a:pt x="4" y="5"/>
                            </a:lnTo>
                            <a:lnTo>
                              <a:pt x="0" y="5"/>
                            </a:lnTo>
                            <a:lnTo>
                              <a:pt x="4" y="7"/>
                            </a:lnTo>
                            <a:lnTo>
                              <a:pt x="0" y="9"/>
                            </a:lnTo>
                            <a:lnTo>
                              <a:pt x="6" y="9"/>
                            </a:lnTo>
                            <a:lnTo>
                              <a:pt x="4" y="11"/>
                            </a:lnTo>
                            <a:lnTo>
                              <a:pt x="7" y="11"/>
                            </a:lnTo>
                            <a:lnTo>
                              <a:pt x="7" y="14"/>
                            </a:lnTo>
                            <a:lnTo>
                              <a:pt x="9" y="9"/>
                            </a:lnTo>
                            <a:lnTo>
                              <a:pt x="11" y="12"/>
                            </a:lnTo>
                            <a:lnTo>
                              <a:pt x="11" y="9"/>
                            </a:lnTo>
                            <a:lnTo>
                              <a:pt x="14" y="12"/>
                            </a:lnTo>
                            <a:lnTo>
                              <a:pt x="14" y="9"/>
                            </a:lnTo>
                            <a:lnTo>
                              <a:pt x="18" y="9"/>
                            </a:lnTo>
                            <a:lnTo>
                              <a:pt x="14" y="7"/>
                            </a:lnTo>
                            <a:lnTo>
                              <a:pt x="18" y="5"/>
                            </a:lnTo>
                            <a:lnTo>
                              <a:pt x="14" y="5"/>
                            </a:lnTo>
                            <a:lnTo>
                              <a:pt x="14" y="4"/>
                            </a:lnTo>
                            <a:lnTo>
                              <a:pt x="13" y="4"/>
                            </a:lnTo>
                            <a:lnTo>
                              <a:pt x="13" y="0"/>
                            </a:lnTo>
                            <a:lnTo>
                              <a:pt x="9" y="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50" name="Freeform 84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84" y="2730"/>
                        <a:ext cx="5" cy="5"/>
                      </a:xfrm>
                      <a:custGeom>
                        <a:avLst/>
                        <a:gdLst>
                          <a:gd name="T0" fmla="*/ 1 w 10"/>
                          <a:gd name="T1" fmla="*/ 1 h 10"/>
                          <a:gd name="T2" fmla="*/ 1 w 10"/>
                          <a:gd name="T3" fmla="*/ 1 h 10"/>
                          <a:gd name="T4" fmla="*/ 1 w 10"/>
                          <a:gd name="T5" fmla="*/ 1 h 10"/>
                          <a:gd name="T6" fmla="*/ 0 w 10"/>
                          <a:gd name="T7" fmla="*/ 1 h 10"/>
                          <a:gd name="T8" fmla="*/ 1 w 10"/>
                          <a:gd name="T9" fmla="*/ 1 h 10"/>
                          <a:gd name="T10" fmla="*/ 0 w 10"/>
                          <a:gd name="T11" fmla="*/ 1 h 10"/>
                          <a:gd name="T12" fmla="*/ 1 w 10"/>
                          <a:gd name="T13" fmla="*/ 1 h 10"/>
                          <a:gd name="T14" fmla="*/ 0 w 10"/>
                          <a:gd name="T15" fmla="*/ 1 h 10"/>
                          <a:gd name="T16" fmla="*/ 1 w 10"/>
                          <a:gd name="T17" fmla="*/ 1 h 10"/>
                          <a:gd name="T18" fmla="*/ 1 w 10"/>
                          <a:gd name="T19" fmla="*/ 2 h 10"/>
                          <a:gd name="T20" fmla="*/ 1 w 10"/>
                          <a:gd name="T21" fmla="*/ 1 h 10"/>
                          <a:gd name="T22" fmla="*/ 1 w 10"/>
                          <a:gd name="T23" fmla="*/ 2 h 10"/>
                          <a:gd name="T24" fmla="*/ 1 w 10"/>
                          <a:gd name="T25" fmla="*/ 1 h 10"/>
                          <a:gd name="T26" fmla="*/ 1 w 10"/>
                          <a:gd name="T27" fmla="*/ 2 h 10"/>
                          <a:gd name="T28" fmla="*/ 1 w 10"/>
                          <a:gd name="T29" fmla="*/ 1 h 10"/>
                          <a:gd name="T30" fmla="*/ 2 w 10"/>
                          <a:gd name="T31" fmla="*/ 2 h 10"/>
                          <a:gd name="T32" fmla="*/ 2 w 10"/>
                          <a:gd name="T33" fmla="*/ 1 h 10"/>
                          <a:gd name="T34" fmla="*/ 2 w 10"/>
                          <a:gd name="T35" fmla="*/ 1 h 10"/>
                          <a:gd name="T36" fmla="*/ 2 w 10"/>
                          <a:gd name="T37" fmla="*/ 1 h 10"/>
                          <a:gd name="T38" fmla="*/ 2 w 10"/>
                          <a:gd name="T39" fmla="*/ 1 h 10"/>
                          <a:gd name="T40" fmla="*/ 2 w 10"/>
                          <a:gd name="T41" fmla="*/ 1 h 10"/>
                          <a:gd name="T42" fmla="*/ 2 w 10"/>
                          <a:gd name="T43" fmla="*/ 1 h 10"/>
                          <a:gd name="T44" fmla="*/ 1 w 10"/>
                          <a:gd name="T45" fmla="*/ 1 h 10"/>
                          <a:gd name="T46" fmla="*/ 1 w 10"/>
                          <a:gd name="T47" fmla="*/ 0 h 10"/>
                          <a:gd name="T48" fmla="*/ 1 w 10"/>
                          <a:gd name="T49" fmla="*/ 1 h 1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" h="10">
                            <a:moveTo>
                              <a:pt x="5" y="3"/>
                            </a:moveTo>
                            <a:lnTo>
                              <a:pt x="3" y="2"/>
                            </a:lnTo>
                            <a:lnTo>
                              <a:pt x="3" y="3"/>
                            </a:lnTo>
                            <a:lnTo>
                              <a:pt x="0" y="2"/>
                            </a:lnTo>
                            <a:lnTo>
                              <a:pt x="2" y="3"/>
                            </a:lnTo>
                            <a:lnTo>
                              <a:pt x="0" y="3"/>
                            </a:lnTo>
                            <a:lnTo>
                              <a:pt x="2" y="5"/>
                            </a:lnTo>
                            <a:lnTo>
                              <a:pt x="0" y="7"/>
                            </a:lnTo>
                            <a:lnTo>
                              <a:pt x="3" y="7"/>
                            </a:lnTo>
                            <a:lnTo>
                              <a:pt x="2" y="9"/>
                            </a:lnTo>
                            <a:lnTo>
                              <a:pt x="3" y="7"/>
                            </a:lnTo>
                            <a:lnTo>
                              <a:pt x="3" y="10"/>
                            </a:lnTo>
                            <a:lnTo>
                              <a:pt x="5" y="7"/>
                            </a:lnTo>
                            <a:lnTo>
                              <a:pt x="7" y="9"/>
                            </a:lnTo>
                            <a:lnTo>
                              <a:pt x="7" y="7"/>
                            </a:lnTo>
                            <a:lnTo>
                              <a:pt x="9" y="9"/>
                            </a:lnTo>
                            <a:lnTo>
                              <a:pt x="9" y="7"/>
                            </a:lnTo>
                            <a:lnTo>
                              <a:pt x="10" y="7"/>
                            </a:lnTo>
                            <a:lnTo>
                              <a:pt x="9" y="5"/>
                            </a:lnTo>
                            <a:lnTo>
                              <a:pt x="10" y="3"/>
                            </a:lnTo>
                            <a:lnTo>
                              <a:pt x="9" y="3"/>
                            </a:lnTo>
                            <a:lnTo>
                              <a:pt x="9" y="2"/>
                            </a:lnTo>
                            <a:lnTo>
                              <a:pt x="7" y="2"/>
                            </a:lnTo>
                            <a:lnTo>
                              <a:pt x="7" y="0"/>
                            </a:lnTo>
                            <a:lnTo>
                              <a:pt x="5" y="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51" name="Freeform 85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86" y="2732"/>
                        <a:ext cx="1" cy="1"/>
                      </a:xfrm>
                      <a:custGeom>
                        <a:avLst/>
                        <a:gdLst>
                          <a:gd name="T0" fmla="*/ 0 w 4"/>
                          <a:gd name="T1" fmla="*/ 0 h 4"/>
                          <a:gd name="T2" fmla="*/ 0 w 4"/>
                          <a:gd name="T3" fmla="*/ 0 h 4"/>
                          <a:gd name="T4" fmla="*/ 0 w 4"/>
                          <a:gd name="T5" fmla="*/ 0 h 4"/>
                          <a:gd name="T6" fmla="*/ 0 w 4"/>
                          <a:gd name="T7" fmla="*/ 0 h 4"/>
                          <a:gd name="T8" fmla="*/ 0 w 4"/>
                          <a:gd name="T9" fmla="*/ 0 h 4"/>
                          <a:gd name="T10" fmla="*/ 0 w 4"/>
                          <a:gd name="T11" fmla="*/ 0 h 4"/>
                          <a:gd name="T12" fmla="*/ 0 w 4"/>
                          <a:gd name="T13" fmla="*/ 0 h 4"/>
                          <a:gd name="T14" fmla="*/ 0 w 4"/>
                          <a:gd name="T15" fmla="*/ 0 h 4"/>
                          <a:gd name="T16" fmla="*/ 0 w 4"/>
                          <a:gd name="T17" fmla="*/ 0 h 4"/>
                          <a:gd name="T18" fmla="*/ 0 w 4"/>
                          <a:gd name="T19" fmla="*/ 0 h 4"/>
                          <a:gd name="T20" fmla="*/ 0 w 4"/>
                          <a:gd name="T21" fmla="*/ 0 h 4"/>
                          <a:gd name="T22" fmla="*/ 0 w 4"/>
                          <a:gd name="T23" fmla="*/ 0 h 4"/>
                          <a:gd name="T24" fmla="*/ 0 w 4"/>
                          <a:gd name="T25" fmla="*/ 0 h 4"/>
                          <a:gd name="T26" fmla="*/ 0 w 4"/>
                          <a:gd name="T27" fmla="*/ 0 h 4"/>
                          <a:gd name="T28" fmla="*/ 0 w 4"/>
                          <a:gd name="T29" fmla="*/ 0 h 4"/>
                          <a:gd name="T30" fmla="*/ 0 w 4"/>
                          <a:gd name="T31" fmla="*/ 0 h 4"/>
                          <a:gd name="T32" fmla="*/ 0 w 4"/>
                          <a:gd name="T33" fmla="*/ 0 h 4"/>
                          <a:gd name="T34" fmla="*/ 0 w 4"/>
                          <a:gd name="T35" fmla="*/ 0 h 4"/>
                          <a:gd name="T36" fmla="*/ 0 w 4"/>
                          <a:gd name="T37" fmla="*/ 0 h 4"/>
                          <a:gd name="T38" fmla="*/ 0 w 4"/>
                          <a:gd name="T39" fmla="*/ 0 h 4"/>
                          <a:gd name="T40" fmla="*/ 0 w 4"/>
                          <a:gd name="T41" fmla="*/ 0 h 4"/>
                          <a:gd name="T42" fmla="*/ 0 w 4"/>
                          <a:gd name="T43" fmla="*/ 0 h 4"/>
                          <a:gd name="T44" fmla="*/ 0 w 4"/>
                          <a:gd name="T45" fmla="*/ 0 h 4"/>
                          <a:gd name="T46" fmla="*/ 0 w 4"/>
                          <a:gd name="T47" fmla="*/ 0 h 4"/>
                          <a:gd name="T48" fmla="*/ 0 w 4"/>
                          <a:gd name="T49" fmla="*/ 0 h 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4" h="4">
                            <a:moveTo>
                              <a:pt x="2" y="2"/>
                            </a:moveTo>
                            <a:lnTo>
                              <a:pt x="2" y="0"/>
                            </a:lnTo>
                            <a:lnTo>
                              <a:pt x="2" y="2"/>
                            </a:lnTo>
                            <a:lnTo>
                              <a:pt x="0" y="0"/>
                            </a:lnTo>
                            <a:lnTo>
                              <a:pt x="0" y="2"/>
                            </a:lnTo>
                            <a:lnTo>
                              <a:pt x="2" y="2"/>
                            </a:lnTo>
                            <a:lnTo>
                              <a:pt x="0" y="4"/>
                            </a:lnTo>
                            <a:lnTo>
                              <a:pt x="2" y="2"/>
                            </a:lnTo>
                            <a:lnTo>
                              <a:pt x="2" y="4"/>
                            </a:lnTo>
                            <a:lnTo>
                              <a:pt x="2" y="2"/>
                            </a:lnTo>
                            <a:lnTo>
                              <a:pt x="2" y="4"/>
                            </a:lnTo>
                            <a:lnTo>
                              <a:pt x="2" y="2"/>
                            </a:lnTo>
                            <a:lnTo>
                              <a:pt x="4" y="4"/>
                            </a:lnTo>
                            <a:lnTo>
                              <a:pt x="4" y="2"/>
                            </a:lnTo>
                            <a:lnTo>
                              <a:pt x="4" y="0"/>
                            </a:lnTo>
                            <a:lnTo>
                              <a:pt x="2" y="0"/>
                            </a:lnTo>
                            <a:lnTo>
                              <a:pt x="2" y="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</p:grpSp>
                <p:sp>
                  <p:nvSpPr>
                    <p:cNvPr id="811" name="Freeform 810"/>
                    <p:cNvSpPr>
                      <a:spLocks/>
                    </p:cNvSpPr>
                    <p:nvPr/>
                  </p:nvSpPr>
                  <p:spPr bwMode="auto">
                    <a:xfrm>
                      <a:off x="1217" y="2681"/>
                      <a:ext cx="139" cy="103"/>
                    </a:xfrm>
                    <a:custGeom>
                      <a:avLst/>
                      <a:gdLst>
                        <a:gd name="T0" fmla="*/ 18 w 276"/>
                        <a:gd name="T1" fmla="*/ 6 h 207"/>
                        <a:gd name="T2" fmla="*/ 14 w 276"/>
                        <a:gd name="T3" fmla="*/ 2 h 207"/>
                        <a:gd name="T4" fmla="*/ 12 w 276"/>
                        <a:gd name="T5" fmla="*/ 7 h 207"/>
                        <a:gd name="T6" fmla="*/ 1 w 276"/>
                        <a:gd name="T7" fmla="*/ 2 h 207"/>
                        <a:gd name="T8" fmla="*/ 8 w 276"/>
                        <a:gd name="T9" fmla="*/ 9 h 207"/>
                        <a:gd name="T10" fmla="*/ 0 w 276"/>
                        <a:gd name="T11" fmla="*/ 10 h 207"/>
                        <a:gd name="T12" fmla="*/ 6 w 276"/>
                        <a:gd name="T13" fmla="*/ 14 h 207"/>
                        <a:gd name="T14" fmla="*/ 1 w 276"/>
                        <a:gd name="T15" fmla="*/ 17 h 207"/>
                        <a:gd name="T16" fmla="*/ 10 w 276"/>
                        <a:gd name="T17" fmla="*/ 16 h 207"/>
                        <a:gd name="T18" fmla="*/ 8 w 276"/>
                        <a:gd name="T19" fmla="*/ 21 h 207"/>
                        <a:gd name="T20" fmla="*/ 13 w 276"/>
                        <a:gd name="T21" fmla="*/ 18 h 207"/>
                        <a:gd name="T22" fmla="*/ 14 w 276"/>
                        <a:gd name="T23" fmla="*/ 25 h 207"/>
                        <a:gd name="T24" fmla="*/ 17 w 276"/>
                        <a:gd name="T25" fmla="*/ 17 h 207"/>
                        <a:gd name="T26" fmla="*/ 22 w 276"/>
                        <a:gd name="T27" fmla="*/ 23 h 207"/>
                        <a:gd name="T28" fmla="*/ 23 w 276"/>
                        <a:gd name="T29" fmla="*/ 17 h 207"/>
                        <a:gd name="T30" fmla="*/ 29 w 276"/>
                        <a:gd name="T31" fmla="*/ 21 h 207"/>
                        <a:gd name="T32" fmla="*/ 28 w 276"/>
                        <a:gd name="T33" fmla="*/ 15 h 207"/>
                        <a:gd name="T34" fmla="*/ 35 w 276"/>
                        <a:gd name="T35" fmla="*/ 15 h 207"/>
                        <a:gd name="T36" fmla="*/ 29 w 276"/>
                        <a:gd name="T37" fmla="*/ 12 h 207"/>
                        <a:gd name="T38" fmla="*/ 34 w 276"/>
                        <a:gd name="T39" fmla="*/ 9 h 207"/>
                        <a:gd name="T40" fmla="*/ 27 w 276"/>
                        <a:gd name="T41" fmla="*/ 8 h 207"/>
                        <a:gd name="T42" fmla="*/ 30 w 276"/>
                        <a:gd name="T43" fmla="*/ 5 h 207"/>
                        <a:gd name="T44" fmla="*/ 23 w 276"/>
                        <a:gd name="T45" fmla="*/ 6 h 207"/>
                        <a:gd name="T46" fmla="*/ 24 w 276"/>
                        <a:gd name="T47" fmla="*/ 0 h 207"/>
                        <a:gd name="T48" fmla="*/ 18 w 276"/>
                        <a:gd name="T49" fmla="*/ 6 h 20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76" h="207">
                          <a:moveTo>
                            <a:pt x="138" y="55"/>
                          </a:moveTo>
                          <a:lnTo>
                            <a:pt x="107" y="22"/>
                          </a:lnTo>
                          <a:lnTo>
                            <a:pt x="93" y="60"/>
                          </a:lnTo>
                          <a:lnTo>
                            <a:pt x="5" y="22"/>
                          </a:lnTo>
                          <a:lnTo>
                            <a:pt x="59" y="72"/>
                          </a:lnTo>
                          <a:lnTo>
                            <a:pt x="0" y="82"/>
                          </a:lnTo>
                          <a:lnTo>
                            <a:pt x="48" y="112"/>
                          </a:lnTo>
                          <a:lnTo>
                            <a:pt x="2" y="139"/>
                          </a:lnTo>
                          <a:lnTo>
                            <a:pt x="73" y="133"/>
                          </a:lnTo>
                          <a:lnTo>
                            <a:pt x="60" y="169"/>
                          </a:lnTo>
                          <a:lnTo>
                            <a:pt x="98" y="150"/>
                          </a:lnTo>
                          <a:lnTo>
                            <a:pt x="109" y="207"/>
                          </a:lnTo>
                          <a:lnTo>
                            <a:pt x="135" y="143"/>
                          </a:lnTo>
                          <a:lnTo>
                            <a:pt x="169" y="190"/>
                          </a:lnTo>
                          <a:lnTo>
                            <a:pt x="180" y="138"/>
                          </a:lnTo>
                          <a:lnTo>
                            <a:pt x="231" y="174"/>
                          </a:lnTo>
                          <a:lnTo>
                            <a:pt x="216" y="124"/>
                          </a:lnTo>
                          <a:lnTo>
                            <a:pt x="276" y="127"/>
                          </a:lnTo>
                          <a:lnTo>
                            <a:pt x="224" y="100"/>
                          </a:lnTo>
                          <a:lnTo>
                            <a:pt x="269" y="77"/>
                          </a:lnTo>
                          <a:lnTo>
                            <a:pt x="214" y="70"/>
                          </a:lnTo>
                          <a:lnTo>
                            <a:pt x="235" y="43"/>
                          </a:lnTo>
                          <a:lnTo>
                            <a:pt x="181" y="51"/>
                          </a:lnTo>
                          <a:lnTo>
                            <a:pt x="186" y="0"/>
                          </a:lnTo>
                          <a:lnTo>
                            <a:pt x="138" y="5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793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  <p:grpSp>
                <p:nvGrpSpPr>
                  <p:cNvPr id="767" name="Group 766"/>
                  <p:cNvGrpSpPr>
                    <a:grpSpLocks/>
                  </p:cNvGrpSpPr>
                  <p:nvPr/>
                </p:nvGrpSpPr>
                <p:grpSpPr bwMode="auto">
                  <a:xfrm>
                    <a:off x="1056" y="3558"/>
                    <a:ext cx="212" cy="175"/>
                    <a:chOff x="1081" y="2681"/>
                    <a:chExt cx="138" cy="130"/>
                  </a:xfrm>
                </p:grpSpPr>
                <p:grpSp>
                  <p:nvGrpSpPr>
                    <p:cNvPr id="768" name="Group 76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081" y="2681"/>
                      <a:ext cx="138" cy="130"/>
                      <a:chOff x="1081" y="2681"/>
                      <a:chExt cx="138" cy="130"/>
                    </a:xfrm>
                  </p:grpSpPr>
                  <p:sp>
                    <p:nvSpPr>
                      <p:cNvPr id="770" name="Freeform 76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1" y="2681"/>
                        <a:ext cx="138" cy="130"/>
                      </a:xfrm>
                      <a:custGeom>
                        <a:avLst/>
                        <a:gdLst>
                          <a:gd name="T0" fmla="*/ 18 w 276"/>
                          <a:gd name="T1" fmla="*/ 9 h 260"/>
                          <a:gd name="T2" fmla="*/ 14 w 276"/>
                          <a:gd name="T3" fmla="*/ 4 h 260"/>
                          <a:gd name="T4" fmla="*/ 12 w 276"/>
                          <a:gd name="T5" fmla="*/ 10 h 260"/>
                          <a:gd name="T6" fmla="*/ 1 w 276"/>
                          <a:gd name="T7" fmla="*/ 4 h 260"/>
                          <a:gd name="T8" fmla="*/ 8 w 276"/>
                          <a:gd name="T9" fmla="*/ 12 h 260"/>
                          <a:gd name="T10" fmla="*/ 0 w 276"/>
                          <a:gd name="T11" fmla="*/ 13 h 260"/>
                          <a:gd name="T12" fmla="*/ 7 w 276"/>
                          <a:gd name="T13" fmla="*/ 18 h 260"/>
                          <a:gd name="T14" fmla="*/ 1 w 276"/>
                          <a:gd name="T15" fmla="*/ 22 h 260"/>
                          <a:gd name="T16" fmla="*/ 10 w 276"/>
                          <a:gd name="T17" fmla="*/ 21 h 260"/>
                          <a:gd name="T18" fmla="*/ 8 w 276"/>
                          <a:gd name="T19" fmla="*/ 27 h 260"/>
                          <a:gd name="T20" fmla="*/ 13 w 276"/>
                          <a:gd name="T21" fmla="*/ 24 h 260"/>
                          <a:gd name="T22" fmla="*/ 14 w 276"/>
                          <a:gd name="T23" fmla="*/ 33 h 260"/>
                          <a:gd name="T24" fmla="*/ 17 w 276"/>
                          <a:gd name="T25" fmla="*/ 23 h 260"/>
                          <a:gd name="T26" fmla="*/ 22 w 276"/>
                          <a:gd name="T27" fmla="*/ 30 h 260"/>
                          <a:gd name="T28" fmla="*/ 23 w 276"/>
                          <a:gd name="T29" fmla="*/ 22 h 260"/>
                          <a:gd name="T30" fmla="*/ 29 w 276"/>
                          <a:gd name="T31" fmla="*/ 28 h 260"/>
                          <a:gd name="T32" fmla="*/ 27 w 276"/>
                          <a:gd name="T33" fmla="*/ 20 h 260"/>
                          <a:gd name="T34" fmla="*/ 35 w 276"/>
                          <a:gd name="T35" fmla="*/ 20 h 260"/>
                          <a:gd name="T36" fmla="*/ 29 w 276"/>
                          <a:gd name="T37" fmla="*/ 16 h 260"/>
                          <a:gd name="T38" fmla="*/ 34 w 276"/>
                          <a:gd name="T39" fmla="*/ 13 h 260"/>
                          <a:gd name="T40" fmla="*/ 27 w 276"/>
                          <a:gd name="T41" fmla="*/ 11 h 260"/>
                          <a:gd name="T42" fmla="*/ 30 w 276"/>
                          <a:gd name="T43" fmla="*/ 7 h 260"/>
                          <a:gd name="T44" fmla="*/ 23 w 276"/>
                          <a:gd name="T45" fmla="*/ 8 h 260"/>
                          <a:gd name="T46" fmla="*/ 24 w 276"/>
                          <a:gd name="T47" fmla="*/ 0 h 260"/>
                          <a:gd name="T48" fmla="*/ 18 w 276"/>
                          <a:gd name="T49" fmla="*/ 9 h 26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76" h="260">
                            <a:moveTo>
                              <a:pt x="138" y="70"/>
                            </a:moveTo>
                            <a:lnTo>
                              <a:pt x="107" y="27"/>
                            </a:lnTo>
                            <a:lnTo>
                              <a:pt x="93" y="76"/>
                            </a:lnTo>
                            <a:lnTo>
                              <a:pt x="5" y="27"/>
                            </a:lnTo>
                            <a:lnTo>
                              <a:pt x="59" y="91"/>
                            </a:lnTo>
                            <a:lnTo>
                              <a:pt x="0" y="103"/>
                            </a:lnTo>
                            <a:lnTo>
                              <a:pt x="49" y="141"/>
                            </a:lnTo>
                            <a:lnTo>
                              <a:pt x="2" y="176"/>
                            </a:lnTo>
                            <a:lnTo>
                              <a:pt x="73" y="167"/>
                            </a:lnTo>
                            <a:lnTo>
                              <a:pt x="61" y="212"/>
                            </a:lnTo>
                            <a:lnTo>
                              <a:pt x="99" y="188"/>
                            </a:lnTo>
                            <a:lnTo>
                              <a:pt x="109" y="260"/>
                            </a:lnTo>
                            <a:lnTo>
                              <a:pt x="135" y="179"/>
                            </a:lnTo>
                            <a:lnTo>
                              <a:pt x="169" y="238"/>
                            </a:lnTo>
                            <a:lnTo>
                              <a:pt x="180" y="174"/>
                            </a:lnTo>
                            <a:lnTo>
                              <a:pt x="232" y="217"/>
                            </a:lnTo>
                            <a:lnTo>
                              <a:pt x="216" y="155"/>
                            </a:lnTo>
                            <a:lnTo>
                              <a:pt x="276" y="160"/>
                            </a:lnTo>
                            <a:lnTo>
                              <a:pt x="225" y="126"/>
                            </a:lnTo>
                            <a:lnTo>
                              <a:pt x="270" y="98"/>
                            </a:lnTo>
                            <a:lnTo>
                              <a:pt x="214" y="88"/>
                            </a:lnTo>
                            <a:lnTo>
                              <a:pt x="235" y="53"/>
                            </a:lnTo>
                            <a:lnTo>
                              <a:pt x="181" y="64"/>
                            </a:lnTo>
                            <a:lnTo>
                              <a:pt x="187" y="0"/>
                            </a:lnTo>
                            <a:lnTo>
                              <a:pt x="138" y="7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71" name="Freeform 77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4" y="2683"/>
                        <a:ext cx="132" cy="126"/>
                      </a:xfrm>
                      <a:custGeom>
                        <a:avLst/>
                        <a:gdLst>
                          <a:gd name="T0" fmla="*/ 16 w 265"/>
                          <a:gd name="T1" fmla="*/ 9 h 250"/>
                          <a:gd name="T2" fmla="*/ 12 w 265"/>
                          <a:gd name="T3" fmla="*/ 4 h 250"/>
                          <a:gd name="T4" fmla="*/ 11 w 265"/>
                          <a:gd name="T5" fmla="*/ 9 h 250"/>
                          <a:gd name="T6" fmla="*/ 0 w 265"/>
                          <a:gd name="T7" fmla="*/ 4 h 250"/>
                          <a:gd name="T8" fmla="*/ 7 w 265"/>
                          <a:gd name="T9" fmla="*/ 11 h 250"/>
                          <a:gd name="T10" fmla="*/ 0 w 265"/>
                          <a:gd name="T11" fmla="*/ 13 h 250"/>
                          <a:gd name="T12" fmla="*/ 5 w 265"/>
                          <a:gd name="T13" fmla="*/ 18 h 250"/>
                          <a:gd name="T14" fmla="*/ 0 w 265"/>
                          <a:gd name="T15" fmla="*/ 22 h 250"/>
                          <a:gd name="T16" fmla="*/ 8 w 265"/>
                          <a:gd name="T17" fmla="*/ 21 h 250"/>
                          <a:gd name="T18" fmla="*/ 7 w 265"/>
                          <a:gd name="T19" fmla="*/ 26 h 250"/>
                          <a:gd name="T20" fmla="*/ 11 w 265"/>
                          <a:gd name="T21" fmla="*/ 23 h 250"/>
                          <a:gd name="T22" fmla="*/ 13 w 265"/>
                          <a:gd name="T23" fmla="*/ 32 h 250"/>
                          <a:gd name="T24" fmla="*/ 16 w 265"/>
                          <a:gd name="T25" fmla="*/ 22 h 250"/>
                          <a:gd name="T26" fmla="*/ 20 w 265"/>
                          <a:gd name="T27" fmla="*/ 29 h 250"/>
                          <a:gd name="T28" fmla="*/ 21 w 265"/>
                          <a:gd name="T29" fmla="*/ 21 h 250"/>
                          <a:gd name="T30" fmla="*/ 27 w 265"/>
                          <a:gd name="T31" fmla="*/ 27 h 250"/>
                          <a:gd name="T32" fmla="*/ 26 w 265"/>
                          <a:gd name="T33" fmla="*/ 19 h 250"/>
                          <a:gd name="T34" fmla="*/ 33 w 265"/>
                          <a:gd name="T35" fmla="*/ 20 h 250"/>
                          <a:gd name="T36" fmla="*/ 26 w 265"/>
                          <a:gd name="T37" fmla="*/ 16 h 250"/>
                          <a:gd name="T38" fmla="*/ 32 w 265"/>
                          <a:gd name="T39" fmla="*/ 12 h 250"/>
                          <a:gd name="T40" fmla="*/ 25 w 265"/>
                          <a:gd name="T41" fmla="*/ 11 h 250"/>
                          <a:gd name="T42" fmla="*/ 28 w 265"/>
                          <a:gd name="T43" fmla="*/ 7 h 250"/>
                          <a:gd name="T44" fmla="*/ 21 w 265"/>
                          <a:gd name="T45" fmla="*/ 8 h 250"/>
                          <a:gd name="T46" fmla="*/ 22 w 265"/>
                          <a:gd name="T47" fmla="*/ 0 h 250"/>
                          <a:gd name="T48" fmla="*/ 16 w 265"/>
                          <a:gd name="T49" fmla="*/ 9 h 25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65" h="250">
                            <a:moveTo>
                              <a:pt x="133" y="67"/>
                            </a:moveTo>
                            <a:lnTo>
                              <a:pt x="102" y="26"/>
                            </a:lnTo>
                            <a:lnTo>
                              <a:pt x="90" y="72"/>
                            </a:lnTo>
                            <a:lnTo>
                              <a:pt x="6" y="26"/>
                            </a:lnTo>
                            <a:lnTo>
                              <a:pt x="57" y="88"/>
                            </a:lnTo>
                            <a:lnTo>
                              <a:pt x="0" y="100"/>
                            </a:lnTo>
                            <a:lnTo>
                              <a:pt x="47" y="136"/>
                            </a:lnTo>
                            <a:lnTo>
                              <a:pt x="2" y="169"/>
                            </a:lnTo>
                            <a:lnTo>
                              <a:pt x="69" y="160"/>
                            </a:lnTo>
                            <a:lnTo>
                              <a:pt x="57" y="204"/>
                            </a:lnTo>
                            <a:lnTo>
                              <a:pt x="95" y="181"/>
                            </a:lnTo>
                            <a:lnTo>
                              <a:pt x="104" y="250"/>
                            </a:lnTo>
                            <a:lnTo>
                              <a:pt x="130" y="172"/>
                            </a:lnTo>
                            <a:lnTo>
                              <a:pt x="163" y="229"/>
                            </a:lnTo>
                            <a:lnTo>
                              <a:pt x="171" y="167"/>
                            </a:lnTo>
                            <a:lnTo>
                              <a:pt x="221" y="209"/>
                            </a:lnTo>
                            <a:lnTo>
                              <a:pt x="208" y="148"/>
                            </a:lnTo>
                            <a:lnTo>
                              <a:pt x="265" y="153"/>
                            </a:lnTo>
                            <a:lnTo>
                              <a:pt x="214" y="121"/>
                            </a:lnTo>
                            <a:lnTo>
                              <a:pt x="258" y="95"/>
                            </a:lnTo>
                            <a:lnTo>
                              <a:pt x="206" y="84"/>
                            </a:lnTo>
                            <a:lnTo>
                              <a:pt x="225" y="52"/>
                            </a:lnTo>
                            <a:lnTo>
                              <a:pt x="173" y="62"/>
                            </a:lnTo>
                            <a:lnTo>
                              <a:pt x="178" y="0"/>
                            </a:lnTo>
                            <a:lnTo>
                              <a:pt x="133" y="6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72" name="Freeform 77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5" y="2685"/>
                        <a:ext cx="129" cy="122"/>
                      </a:xfrm>
                      <a:custGeom>
                        <a:avLst/>
                        <a:gdLst>
                          <a:gd name="T0" fmla="*/ 17 w 257"/>
                          <a:gd name="T1" fmla="*/ 9 h 244"/>
                          <a:gd name="T2" fmla="*/ 13 w 257"/>
                          <a:gd name="T3" fmla="*/ 4 h 244"/>
                          <a:gd name="T4" fmla="*/ 11 w 257"/>
                          <a:gd name="T5" fmla="*/ 9 h 244"/>
                          <a:gd name="T6" fmla="*/ 1 w 257"/>
                          <a:gd name="T7" fmla="*/ 4 h 244"/>
                          <a:gd name="T8" fmla="*/ 7 w 257"/>
                          <a:gd name="T9" fmla="*/ 11 h 244"/>
                          <a:gd name="T10" fmla="*/ 0 w 257"/>
                          <a:gd name="T11" fmla="*/ 13 h 244"/>
                          <a:gd name="T12" fmla="*/ 6 w 257"/>
                          <a:gd name="T13" fmla="*/ 17 h 244"/>
                          <a:gd name="T14" fmla="*/ 1 w 257"/>
                          <a:gd name="T15" fmla="*/ 21 h 244"/>
                          <a:gd name="T16" fmla="*/ 9 w 257"/>
                          <a:gd name="T17" fmla="*/ 20 h 244"/>
                          <a:gd name="T18" fmla="*/ 8 w 257"/>
                          <a:gd name="T19" fmla="*/ 25 h 244"/>
                          <a:gd name="T20" fmla="*/ 12 w 257"/>
                          <a:gd name="T21" fmla="*/ 22 h 244"/>
                          <a:gd name="T22" fmla="*/ 13 w 257"/>
                          <a:gd name="T23" fmla="*/ 31 h 244"/>
                          <a:gd name="T24" fmla="*/ 16 w 257"/>
                          <a:gd name="T25" fmla="*/ 21 h 244"/>
                          <a:gd name="T26" fmla="*/ 20 w 257"/>
                          <a:gd name="T27" fmla="*/ 28 h 244"/>
                          <a:gd name="T28" fmla="*/ 21 w 257"/>
                          <a:gd name="T29" fmla="*/ 21 h 244"/>
                          <a:gd name="T30" fmla="*/ 27 w 257"/>
                          <a:gd name="T31" fmla="*/ 26 h 244"/>
                          <a:gd name="T32" fmla="*/ 25 w 257"/>
                          <a:gd name="T33" fmla="*/ 19 h 244"/>
                          <a:gd name="T34" fmla="*/ 33 w 257"/>
                          <a:gd name="T35" fmla="*/ 19 h 244"/>
                          <a:gd name="T36" fmla="*/ 27 w 257"/>
                          <a:gd name="T37" fmla="*/ 15 h 244"/>
                          <a:gd name="T38" fmla="*/ 32 w 257"/>
                          <a:gd name="T39" fmla="*/ 12 h 244"/>
                          <a:gd name="T40" fmla="*/ 25 w 257"/>
                          <a:gd name="T41" fmla="*/ 11 h 244"/>
                          <a:gd name="T42" fmla="*/ 28 w 257"/>
                          <a:gd name="T43" fmla="*/ 7 h 244"/>
                          <a:gd name="T44" fmla="*/ 22 w 257"/>
                          <a:gd name="T45" fmla="*/ 8 h 244"/>
                          <a:gd name="T46" fmla="*/ 22 w 257"/>
                          <a:gd name="T47" fmla="*/ 0 h 244"/>
                          <a:gd name="T48" fmla="*/ 17 w 257"/>
                          <a:gd name="T49" fmla="*/ 9 h 24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7" h="244">
                            <a:moveTo>
                              <a:pt x="129" y="66"/>
                            </a:moveTo>
                            <a:lnTo>
                              <a:pt x="100" y="26"/>
                            </a:lnTo>
                            <a:lnTo>
                              <a:pt x="86" y="71"/>
                            </a:lnTo>
                            <a:lnTo>
                              <a:pt x="5" y="26"/>
                            </a:lnTo>
                            <a:lnTo>
                              <a:pt x="55" y="87"/>
                            </a:lnTo>
                            <a:lnTo>
                              <a:pt x="0" y="97"/>
                            </a:lnTo>
                            <a:lnTo>
                              <a:pt x="45" y="133"/>
                            </a:lnTo>
                            <a:lnTo>
                              <a:pt x="2" y="164"/>
                            </a:lnTo>
                            <a:lnTo>
                              <a:pt x="67" y="157"/>
                            </a:lnTo>
                            <a:lnTo>
                              <a:pt x="57" y="199"/>
                            </a:lnTo>
                            <a:lnTo>
                              <a:pt x="91" y="176"/>
                            </a:lnTo>
                            <a:lnTo>
                              <a:pt x="102" y="244"/>
                            </a:lnTo>
                            <a:lnTo>
                              <a:pt x="126" y="168"/>
                            </a:lnTo>
                            <a:lnTo>
                              <a:pt x="157" y="223"/>
                            </a:lnTo>
                            <a:lnTo>
                              <a:pt x="167" y="163"/>
                            </a:lnTo>
                            <a:lnTo>
                              <a:pt x="216" y="204"/>
                            </a:lnTo>
                            <a:lnTo>
                              <a:pt x="200" y="145"/>
                            </a:lnTo>
                            <a:lnTo>
                              <a:pt x="257" y="150"/>
                            </a:lnTo>
                            <a:lnTo>
                              <a:pt x="209" y="118"/>
                            </a:lnTo>
                            <a:lnTo>
                              <a:pt x="250" y="92"/>
                            </a:lnTo>
                            <a:lnTo>
                              <a:pt x="200" y="83"/>
                            </a:lnTo>
                            <a:lnTo>
                              <a:pt x="219" y="50"/>
                            </a:lnTo>
                            <a:lnTo>
                              <a:pt x="169" y="61"/>
                            </a:lnTo>
                            <a:lnTo>
                              <a:pt x="174" y="0"/>
                            </a:lnTo>
                            <a:lnTo>
                              <a:pt x="129" y="6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73" name="Freeform 77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7" y="2687"/>
                        <a:ext cx="125" cy="118"/>
                      </a:xfrm>
                      <a:custGeom>
                        <a:avLst/>
                        <a:gdLst>
                          <a:gd name="T0" fmla="*/ 15 w 251"/>
                          <a:gd name="T1" fmla="*/ 8 h 236"/>
                          <a:gd name="T2" fmla="*/ 12 w 251"/>
                          <a:gd name="T3" fmla="*/ 4 h 236"/>
                          <a:gd name="T4" fmla="*/ 10 w 251"/>
                          <a:gd name="T5" fmla="*/ 9 h 236"/>
                          <a:gd name="T6" fmla="*/ 0 w 251"/>
                          <a:gd name="T7" fmla="*/ 4 h 236"/>
                          <a:gd name="T8" fmla="*/ 6 w 251"/>
                          <a:gd name="T9" fmla="*/ 11 h 236"/>
                          <a:gd name="T10" fmla="*/ 0 w 251"/>
                          <a:gd name="T11" fmla="*/ 12 h 236"/>
                          <a:gd name="T12" fmla="*/ 5 w 251"/>
                          <a:gd name="T13" fmla="*/ 16 h 236"/>
                          <a:gd name="T14" fmla="*/ 0 w 251"/>
                          <a:gd name="T15" fmla="*/ 20 h 236"/>
                          <a:gd name="T16" fmla="*/ 8 w 251"/>
                          <a:gd name="T17" fmla="*/ 19 h 236"/>
                          <a:gd name="T18" fmla="*/ 7 w 251"/>
                          <a:gd name="T19" fmla="*/ 25 h 236"/>
                          <a:gd name="T20" fmla="*/ 11 w 251"/>
                          <a:gd name="T21" fmla="*/ 22 h 236"/>
                          <a:gd name="T22" fmla="*/ 12 w 251"/>
                          <a:gd name="T23" fmla="*/ 30 h 236"/>
                          <a:gd name="T24" fmla="*/ 15 w 251"/>
                          <a:gd name="T25" fmla="*/ 21 h 236"/>
                          <a:gd name="T26" fmla="*/ 19 w 251"/>
                          <a:gd name="T27" fmla="*/ 27 h 236"/>
                          <a:gd name="T28" fmla="*/ 20 w 251"/>
                          <a:gd name="T29" fmla="*/ 20 h 236"/>
                          <a:gd name="T30" fmla="*/ 26 w 251"/>
                          <a:gd name="T31" fmla="*/ 25 h 236"/>
                          <a:gd name="T32" fmla="*/ 24 w 251"/>
                          <a:gd name="T33" fmla="*/ 18 h 236"/>
                          <a:gd name="T34" fmla="*/ 31 w 251"/>
                          <a:gd name="T35" fmla="*/ 19 h 236"/>
                          <a:gd name="T36" fmla="*/ 25 w 251"/>
                          <a:gd name="T37" fmla="*/ 15 h 236"/>
                          <a:gd name="T38" fmla="*/ 30 w 251"/>
                          <a:gd name="T39" fmla="*/ 12 h 236"/>
                          <a:gd name="T40" fmla="*/ 24 w 251"/>
                          <a:gd name="T41" fmla="*/ 10 h 236"/>
                          <a:gd name="T42" fmla="*/ 26 w 251"/>
                          <a:gd name="T43" fmla="*/ 6 h 236"/>
                          <a:gd name="T44" fmla="*/ 20 w 251"/>
                          <a:gd name="T45" fmla="*/ 8 h 236"/>
                          <a:gd name="T46" fmla="*/ 21 w 251"/>
                          <a:gd name="T47" fmla="*/ 0 h 236"/>
                          <a:gd name="T48" fmla="*/ 15 w 251"/>
                          <a:gd name="T49" fmla="*/ 8 h 2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1" h="236">
                            <a:moveTo>
                              <a:pt x="126" y="64"/>
                            </a:moveTo>
                            <a:lnTo>
                              <a:pt x="97" y="26"/>
                            </a:lnTo>
                            <a:lnTo>
                              <a:pt x="85" y="69"/>
                            </a:lnTo>
                            <a:lnTo>
                              <a:pt x="5" y="26"/>
                            </a:lnTo>
                            <a:lnTo>
                              <a:pt x="54" y="83"/>
                            </a:lnTo>
                            <a:lnTo>
                              <a:pt x="0" y="93"/>
                            </a:lnTo>
                            <a:lnTo>
                              <a:pt x="43" y="127"/>
                            </a:lnTo>
                            <a:lnTo>
                              <a:pt x="2" y="160"/>
                            </a:lnTo>
                            <a:lnTo>
                              <a:pt x="66" y="152"/>
                            </a:lnTo>
                            <a:lnTo>
                              <a:pt x="56" y="193"/>
                            </a:lnTo>
                            <a:lnTo>
                              <a:pt x="90" y="171"/>
                            </a:lnTo>
                            <a:lnTo>
                              <a:pt x="99" y="236"/>
                            </a:lnTo>
                            <a:lnTo>
                              <a:pt x="123" y="162"/>
                            </a:lnTo>
                            <a:lnTo>
                              <a:pt x="154" y="216"/>
                            </a:lnTo>
                            <a:lnTo>
                              <a:pt x="163" y="159"/>
                            </a:lnTo>
                            <a:lnTo>
                              <a:pt x="211" y="197"/>
                            </a:lnTo>
                            <a:lnTo>
                              <a:pt x="195" y="141"/>
                            </a:lnTo>
                            <a:lnTo>
                              <a:pt x="251" y="145"/>
                            </a:lnTo>
                            <a:lnTo>
                              <a:pt x="204" y="114"/>
                            </a:lnTo>
                            <a:lnTo>
                              <a:pt x="244" y="89"/>
                            </a:lnTo>
                            <a:lnTo>
                              <a:pt x="194" y="79"/>
                            </a:lnTo>
                            <a:lnTo>
                              <a:pt x="213" y="48"/>
                            </a:lnTo>
                            <a:lnTo>
                              <a:pt x="164" y="58"/>
                            </a:lnTo>
                            <a:lnTo>
                              <a:pt x="169" y="0"/>
                            </a:lnTo>
                            <a:lnTo>
                              <a:pt x="126" y="6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74" name="Freeform 77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9" y="2689"/>
                        <a:ext cx="122" cy="114"/>
                      </a:xfrm>
                      <a:custGeom>
                        <a:avLst/>
                        <a:gdLst>
                          <a:gd name="T0" fmla="*/ 16 w 243"/>
                          <a:gd name="T1" fmla="*/ 7 h 230"/>
                          <a:gd name="T2" fmla="*/ 12 w 243"/>
                          <a:gd name="T3" fmla="*/ 3 h 230"/>
                          <a:gd name="T4" fmla="*/ 11 w 243"/>
                          <a:gd name="T5" fmla="*/ 8 h 230"/>
                          <a:gd name="T6" fmla="*/ 1 w 243"/>
                          <a:gd name="T7" fmla="*/ 3 h 230"/>
                          <a:gd name="T8" fmla="*/ 7 w 243"/>
                          <a:gd name="T9" fmla="*/ 10 h 230"/>
                          <a:gd name="T10" fmla="*/ 0 w 243"/>
                          <a:gd name="T11" fmla="*/ 11 h 230"/>
                          <a:gd name="T12" fmla="*/ 6 w 243"/>
                          <a:gd name="T13" fmla="*/ 15 h 230"/>
                          <a:gd name="T14" fmla="*/ 1 w 243"/>
                          <a:gd name="T15" fmla="*/ 19 h 230"/>
                          <a:gd name="T16" fmla="*/ 8 w 243"/>
                          <a:gd name="T17" fmla="*/ 18 h 230"/>
                          <a:gd name="T18" fmla="*/ 7 w 243"/>
                          <a:gd name="T19" fmla="*/ 23 h 230"/>
                          <a:gd name="T20" fmla="*/ 11 w 243"/>
                          <a:gd name="T21" fmla="*/ 20 h 230"/>
                          <a:gd name="T22" fmla="*/ 12 w 243"/>
                          <a:gd name="T23" fmla="*/ 28 h 230"/>
                          <a:gd name="T24" fmla="*/ 15 w 243"/>
                          <a:gd name="T25" fmla="*/ 19 h 230"/>
                          <a:gd name="T26" fmla="*/ 19 w 243"/>
                          <a:gd name="T27" fmla="*/ 26 h 230"/>
                          <a:gd name="T28" fmla="*/ 20 w 243"/>
                          <a:gd name="T29" fmla="*/ 19 h 230"/>
                          <a:gd name="T30" fmla="*/ 26 w 243"/>
                          <a:gd name="T31" fmla="*/ 23 h 230"/>
                          <a:gd name="T32" fmla="*/ 24 w 243"/>
                          <a:gd name="T33" fmla="*/ 17 h 230"/>
                          <a:gd name="T34" fmla="*/ 31 w 243"/>
                          <a:gd name="T35" fmla="*/ 17 h 230"/>
                          <a:gd name="T36" fmla="*/ 25 w 243"/>
                          <a:gd name="T37" fmla="*/ 13 h 230"/>
                          <a:gd name="T38" fmla="*/ 30 w 243"/>
                          <a:gd name="T39" fmla="*/ 10 h 230"/>
                          <a:gd name="T40" fmla="*/ 24 w 243"/>
                          <a:gd name="T41" fmla="*/ 9 h 230"/>
                          <a:gd name="T42" fmla="*/ 26 w 243"/>
                          <a:gd name="T43" fmla="*/ 5 h 230"/>
                          <a:gd name="T44" fmla="*/ 20 w 243"/>
                          <a:gd name="T45" fmla="*/ 7 h 230"/>
                          <a:gd name="T46" fmla="*/ 21 w 243"/>
                          <a:gd name="T47" fmla="*/ 0 h 230"/>
                          <a:gd name="T48" fmla="*/ 16 w 243"/>
                          <a:gd name="T49" fmla="*/ 7 h 23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3" h="230">
                            <a:moveTo>
                              <a:pt x="122" y="62"/>
                            </a:moveTo>
                            <a:lnTo>
                              <a:pt x="95" y="24"/>
                            </a:lnTo>
                            <a:lnTo>
                              <a:pt x="83" y="67"/>
                            </a:lnTo>
                            <a:lnTo>
                              <a:pt x="5" y="24"/>
                            </a:lnTo>
                            <a:lnTo>
                              <a:pt x="52" y="81"/>
                            </a:lnTo>
                            <a:lnTo>
                              <a:pt x="0" y="92"/>
                            </a:lnTo>
                            <a:lnTo>
                              <a:pt x="43" y="124"/>
                            </a:lnTo>
                            <a:lnTo>
                              <a:pt x="1" y="156"/>
                            </a:lnTo>
                            <a:lnTo>
                              <a:pt x="64" y="149"/>
                            </a:lnTo>
                            <a:lnTo>
                              <a:pt x="53" y="187"/>
                            </a:lnTo>
                            <a:lnTo>
                              <a:pt x="86" y="166"/>
                            </a:lnTo>
                            <a:lnTo>
                              <a:pt x="96" y="230"/>
                            </a:lnTo>
                            <a:lnTo>
                              <a:pt x="119" y="159"/>
                            </a:lnTo>
                            <a:lnTo>
                              <a:pt x="148" y="211"/>
                            </a:lnTo>
                            <a:lnTo>
                              <a:pt x="159" y="154"/>
                            </a:lnTo>
                            <a:lnTo>
                              <a:pt x="203" y="192"/>
                            </a:lnTo>
                            <a:lnTo>
                              <a:pt x="190" y="137"/>
                            </a:lnTo>
                            <a:lnTo>
                              <a:pt x="243" y="142"/>
                            </a:lnTo>
                            <a:lnTo>
                              <a:pt x="198" y="111"/>
                            </a:lnTo>
                            <a:lnTo>
                              <a:pt x="238" y="86"/>
                            </a:lnTo>
                            <a:lnTo>
                              <a:pt x="188" y="78"/>
                            </a:lnTo>
                            <a:lnTo>
                              <a:pt x="207" y="47"/>
                            </a:lnTo>
                            <a:lnTo>
                              <a:pt x="160" y="57"/>
                            </a:lnTo>
                            <a:lnTo>
                              <a:pt x="164" y="0"/>
                            </a:lnTo>
                            <a:lnTo>
                              <a:pt x="122" y="6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75" name="Freeform 77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1" y="2690"/>
                        <a:ext cx="118" cy="112"/>
                      </a:xfrm>
                      <a:custGeom>
                        <a:avLst/>
                        <a:gdLst>
                          <a:gd name="T0" fmla="*/ 14 w 237"/>
                          <a:gd name="T1" fmla="*/ 8 h 222"/>
                          <a:gd name="T2" fmla="*/ 11 w 237"/>
                          <a:gd name="T3" fmla="*/ 3 h 222"/>
                          <a:gd name="T4" fmla="*/ 10 w 237"/>
                          <a:gd name="T5" fmla="*/ 9 h 222"/>
                          <a:gd name="T6" fmla="*/ 0 w 237"/>
                          <a:gd name="T7" fmla="*/ 3 h 222"/>
                          <a:gd name="T8" fmla="*/ 6 w 237"/>
                          <a:gd name="T9" fmla="*/ 10 h 222"/>
                          <a:gd name="T10" fmla="*/ 0 w 237"/>
                          <a:gd name="T11" fmla="*/ 11 h 222"/>
                          <a:gd name="T12" fmla="*/ 5 w 237"/>
                          <a:gd name="T13" fmla="*/ 16 h 222"/>
                          <a:gd name="T14" fmla="*/ 0 w 237"/>
                          <a:gd name="T15" fmla="*/ 19 h 222"/>
                          <a:gd name="T16" fmla="*/ 7 w 237"/>
                          <a:gd name="T17" fmla="*/ 18 h 222"/>
                          <a:gd name="T18" fmla="*/ 6 w 237"/>
                          <a:gd name="T19" fmla="*/ 23 h 222"/>
                          <a:gd name="T20" fmla="*/ 10 w 237"/>
                          <a:gd name="T21" fmla="*/ 21 h 222"/>
                          <a:gd name="T22" fmla="*/ 11 w 237"/>
                          <a:gd name="T23" fmla="*/ 29 h 222"/>
                          <a:gd name="T24" fmla="*/ 14 w 237"/>
                          <a:gd name="T25" fmla="*/ 20 h 222"/>
                          <a:gd name="T26" fmla="*/ 18 w 237"/>
                          <a:gd name="T27" fmla="*/ 26 h 222"/>
                          <a:gd name="T28" fmla="*/ 19 w 237"/>
                          <a:gd name="T29" fmla="*/ 19 h 222"/>
                          <a:gd name="T30" fmla="*/ 24 w 237"/>
                          <a:gd name="T31" fmla="*/ 24 h 222"/>
                          <a:gd name="T32" fmla="*/ 23 w 237"/>
                          <a:gd name="T33" fmla="*/ 17 h 222"/>
                          <a:gd name="T34" fmla="*/ 29 w 237"/>
                          <a:gd name="T35" fmla="*/ 18 h 222"/>
                          <a:gd name="T36" fmla="*/ 24 w 237"/>
                          <a:gd name="T37" fmla="*/ 14 h 222"/>
                          <a:gd name="T38" fmla="*/ 29 w 237"/>
                          <a:gd name="T39" fmla="*/ 11 h 222"/>
                          <a:gd name="T40" fmla="*/ 22 w 237"/>
                          <a:gd name="T41" fmla="*/ 10 h 222"/>
                          <a:gd name="T42" fmla="*/ 25 w 237"/>
                          <a:gd name="T43" fmla="*/ 6 h 222"/>
                          <a:gd name="T44" fmla="*/ 19 w 237"/>
                          <a:gd name="T45" fmla="*/ 7 h 222"/>
                          <a:gd name="T46" fmla="*/ 20 w 237"/>
                          <a:gd name="T47" fmla="*/ 0 h 222"/>
                          <a:gd name="T48" fmla="*/ 14 w 237"/>
                          <a:gd name="T49" fmla="*/ 8 h 22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37" h="222">
                            <a:moveTo>
                              <a:pt x="119" y="60"/>
                            </a:moveTo>
                            <a:lnTo>
                              <a:pt x="92" y="24"/>
                            </a:lnTo>
                            <a:lnTo>
                              <a:pt x="80" y="65"/>
                            </a:lnTo>
                            <a:lnTo>
                              <a:pt x="5" y="24"/>
                            </a:lnTo>
                            <a:lnTo>
                              <a:pt x="50" y="77"/>
                            </a:lnTo>
                            <a:lnTo>
                              <a:pt x="0" y="88"/>
                            </a:lnTo>
                            <a:lnTo>
                              <a:pt x="42" y="120"/>
                            </a:lnTo>
                            <a:lnTo>
                              <a:pt x="2" y="150"/>
                            </a:lnTo>
                            <a:lnTo>
                              <a:pt x="62" y="143"/>
                            </a:lnTo>
                            <a:lnTo>
                              <a:pt x="52" y="181"/>
                            </a:lnTo>
                            <a:lnTo>
                              <a:pt x="85" y="160"/>
                            </a:lnTo>
                            <a:lnTo>
                              <a:pt x="93" y="222"/>
                            </a:lnTo>
                            <a:lnTo>
                              <a:pt x="116" y="153"/>
                            </a:lnTo>
                            <a:lnTo>
                              <a:pt x="145" y="203"/>
                            </a:lnTo>
                            <a:lnTo>
                              <a:pt x="154" y="148"/>
                            </a:lnTo>
                            <a:lnTo>
                              <a:pt x="199" y="186"/>
                            </a:lnTo>
                            <a:lnTo>
                              <a:pt x="185" y="133"/>
                            </a:lnTo>
                            <a:lnTo>
                              <a:pt x="237" y="138"/>
                            </a:lnTo>
                            <a:lnTo>
                              <a:pt x="192" y="107"/>
                            </a:lnTo>
                            <a:lnTo>
                              <a:pt x="232" y="84"/>
                            </a:lnTo>
                            <a:lnTo>
                              <a:pt x="183" y="76"/>
                            </a:lnTo>
                            <a:lnTo>
                              <a:pt x="202" y="46"/>
                            </a:lnTo>
                            <a:lnTo>
                              <a:pt x="156" y="55"/>
                            </a:lnTo>
                            <a:lnTo>
                              <a:pt x="161" y="0"/>
                            </a:lnTo>
                            <a:lnTo>
                              <a:pt x="119" y="6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76" name="Freeform 77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2" y="2692"/>
                        <a:ext cx="115" cy="108"/>
                      </a:xfrm>
                      <a:custGeom>
                        <a:avLst/>
                        <a:gdLst>
                          <a:gd name="T0" fmla="*/ 15 w 229"/>
                          <a:gd name="T1" fmla="*/ 8 h 216"/>
                          <a:gd name="T2" fmla="*/ 12 w 229"/>
                          <a:gd name="T3" fmla="*/ 3 h 216"/>
                          <a:gd name="T4" fmla="*/ 10 w 229"/>
                          <a:gd name="T5" fmla="*/ 8 h 216"/>
                          <a:gd name="T6" fmla="*/ 1 w 229"/>
                          <a:gd name="T7" fmla="*/ 3 h 216"/>
                          <a:gd name="T8" fmla="*/ 6 w 229"/>
                          <a:gd name="T9" fmla="*/ 10 h 216"/>
                          <a:gd name="T10" fmla="*/ 0 w 229"/>
                          <a:gd name="T11" fmla="*/ 11 h 216"/>
                          <a:gd name="T12" fmla="*/ 5 w 229"/>
                          <a:gd name="T13" fmla="*/ 15 h 216"/>
                          <a:gd name="T14" fmla="*/ 1 w 229"/>
                          <a:gd name="T15" fmla="*/ 19 h 216"/>
                          <a:gd name="T16" fmla="*/ 8 w 229"/>
                          <a:gd name="T17" fmla="*/ 18 h 216"/>
                          <a:gd name="T18" fmla="*/ 7 w 229"/>
                          <a:gd name="T19" fmla="*/ 22 h 216"/>
                          <a:gd name="T20" fmla="*/ 11 w 229"/>
                          <a:gd name="T21" fmla="*/ 20 h 216"/>
                          <a:gd name="T22" fmla="*/ 12 w 229"/>
                          <a:gd name="T23" fmla="*/ 27 h 216"/>
                          <a:gd name="T24" fmla="*/ 14 w 229"/>
                          <a:gd name="T25" fmla="*/ 19 h 216"/>
                          <a:gd name="T26" fmla="*/ 18 w 229"/>
                          <a:gd name="T27" fmla="*/ 25 h 216"/>
                          <a:gd name="T28" fmla="*/ 19 w 229"/>
                          <a:gd name="T29" fmla="*/ 19 h 216"/>
                          <a:gd name="T30" fmla="*/ 25 w 229"/>
                          <a:gd name="T31" fmla="*/ 23 h 216"/>
                          <a:gd name="T32" fmla="*/ 23 w 229"/>
                          <a:gd name="T33" fmla="*/ 17 h 216"/>
                          <a:gd name="T34" fmla="*/ 29 w 229"/>
                          <a:gd name="T35" fmla="*/ 17 h 216"/>
                          <a:gd name="T36" fmla="*/ 24 w 229"/>
                          <a:gd name="T37" fmla="*/ 14 h 216"/>
                          <a:gd name="T38" fmla="*/ 28 w 229"/>
                          <a:gd name="T39" fmla="*/ 11 h 216"/>
                          <a:gd name="T40" fmla="*/ 23 w 229"/>
                          <a:gd name="T41" fmla="*/ 10 h 216"/>
                          <a:gd name="T42" fmla="*/ 25 w 229"/>
                          <a:gd name="T43" fmla="*/ 6 h 216"/>
                          <a:gd name="T44" fmla="*/ 19 w 229"/>
                          <a:gd name="T45" fmla="*/ 7 h 216"/>
                          <a:gd name="T46" fmla="*/ 20 w 229"/>
                          <a:gd name="T47" fmla="*/ 0 h 216"/>
                          <a:gd name="T48" fmla="*/ 15 w 229"/>
                          <a:gd name="T49" fmla="*/ 8 h 21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29" h="216">
                            <a:moveTo>
                              <a:pt x="115" y="59"/>
                            </a:moveTo>
                            <a:lnTo>
                              <a:pt x="89" y="23"/>
                            </a:lnTo>
                            <a:lnTo>
                              <a:pt x="77" y="62"/>
                            </a:lnTo>
                            <a:lnTo>
                              <a:pt x="3" y="23"/>
                            </a:lnTo>
                            <a:lnTo>
                              <a:pt x="48" y="76"/>
                            </a:lnTo>
                            <a:lnTo>
                              <a:pt x="0" y="86"/>
                            </a:lnTo>
                            <a:lnTo>
                              <a:pt x="39" y="117"/>
                            </a:lnTo>
                            <a:lnTo>
                              <a:pt x="1" y="147"/>
                            </a:lnTo>
                            <a:lnTo>
                              <a:pt x="60" y="138"/>
                            </a:lnTo>
                            <a:lnTo>
                              <a:pt x="50" y="176"/>
                            </a:lnTo>
                            <a:lnTo>
                              <a:pt x="81" y="155"/>
                            </a:lnTo>
                            <a:lnTo>
                              <a:pt x="89" y="216"/>
                            </a:lnTo>
                            <a:lnTo>
                              <a:pt x="112" y="149"/>
                            </a:lnTo>
                            <a:lnTo>
                              <a:pt x="141" y="197"/>
                            </a:lnTo>
                            <a:lnTo>
                              <a:pt x="150" y="145"/>
                            </a:lnTo>
                            <a:lnTo>
                              <a:pt x="193" y="180"/>
                            </a:lnTo>
                            <a:lnTo>
                              <a:pt x="179" y="130"/>
                            </a:lnTo>
                            <a:lnTo>
                              <a:pt x="229" y="133"/>
                            </a:lnTo>
                            <a:lnTo>
                              <a:pt x="186" y="105"/>
                            </a:lnTo>
                            <a:lnTo>
                              <a:pt x="224" y="81"/>
                            </a:lnTo>
                            <a:lnTo>
                              <a:pt x="177" y="73"/>
                            </a:lnTo>
                            <a:lnTo>
                              <a:pt x="195" y="45"/>
                            </a:lnTo>
                            <a:lnTo>
                              <a:pt x="150" y="54"/>
                            </a:lnTo>
                            <a:lnTo>
                              <a:pt x="155" y="0"/>
                            </a:lnTo>
                            <a:lnTo>
                              <a:pt x="115" y="5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77" name="Freeform 77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4" y="2694"/>
                        <a:ext cx="111" cy="104"/>
                      </a:xfrm>
                      <a:custGeom>
                        <a:avLst/>
                        <a:gdLst>
                          <a:gd name="T0" fmla="*/ 14 w 223"/>
                          <a:gd name="T1" fmla="*/ 7 h 208"/>
                          <a:gd name="T2" fmla="*/ 10 w 223"/>
                          <a:gd name="T3" fmla="*/ 3 h 208"/>
                          <a:gd name="T4" fmla="*/ 9 w 223"/>
                          <a:gd name="T5" fmla="*/ 8 h 208"/>
                          <a:gd name="T6" fmla="*/ 0 w 223"/>
                          <a:gd name="T7" fmla="*/ 3 h 208"/>
                          <a:gd name="T8" fmla="*/ 5 w 223"/>
                          <a:gd name="T9" fmla="*/ 10 h 208"/>
                          <a:gd name="T10" fmla="*/ 0 w 223"/>
                          <a:gd name="T11" fmla="*/ 11 h 208"/>
                          <a:gd name="T12" fmla="*/ 5 w 223"/>
                          <a:gd name="T13" fmla="*/ 15 h 208"/>
                          <a:gd name="T14" fmla="*/ 0 w 223"/>
                          <a:gd name="T15" fmla="*/ 18 h 208"/>
                          <a:gd name="T16" fmla="*/ 7 w 223"/>
                          <a:gd name="T17" fmla="*/ 17 h 208"/>
                          <a:gd name="T18" fmla="*/ 6 w 223"/>
                          <a:gd name="T19" fmla="*/ 22 h 208"/>
                          <a:gd name="T20" fmla="*/ 10 w 223"/>
                          <a:gd name="T21" fmla="*/ 19 h 208"/>
                          <a:gd name="T22" fmla="*/ 11 w 223"/>
                          <a:gd name="T23" fmla="*/ 26 h 208"/>
                          <a:gd name="T24" fmla="*/ 13 w 223"/>
                          <a:gd name="T25" fmla="*/ 18 h 208"/>
                          <a:gd name="T26" fmla="*/ 17 w 223"/>
                          <a:gd name="T27" fmla="*/ 24 h 208"/>
                          <a:gd name="T28" fmla="*/ 18 w 223"/>
                          <a:gd name="T29" fmla="*/ 18 h 208"/>
                          <a:gd name="T30" fmla="*/ 23 w 223"/>
                          <a:gd name="T31" fmla="*/ 22 h 208"/>
                          <a:gd name="T32" fmla="*/ 21 w 223"/>
                          <a:gd name="T33" fmla="*/ 16 h 208"/>
                          <a:gd name="T34" fmla="*/ 27 w 223"/>
                          <a:gd name="T35" fmla="*/ 17 h 208"/>
                          <a:gd name="T36" fmla="*/ 22 w 223"/>
                          <a:gd name="T37" fmla="*/ 13 h 208"/>
                          <a:gd name="T38" fmla="*/ 27 w 223"/>
                          <a:gd name="T39" fmla="*/ 10 h 208"/>
                          <a:gd name="T40" fmla="*/ 21 w 223"/>
                          <a:gd name="T41" fmla="*/ 9 h 208"/>
                          <a:gd name="T42" fmla="*/ 23 w 223"/>
                          <a:gd name="T43" fmla="*/ 6 h 208"/>
                          <a:gd name="T44" fmla="*/ 18 w 223"/>
                          <a:gd name="T45" fmla="*/ 7 h 208"/>
                          <a:gd name="T46" fmla="*/ 18 w 223"/>
                          <a:gd name="T47" fmla="*/ 0 h 208"/>
                          <a:gd name="T48" fmla="*/ 14 w 223"/>
                          <a:gd name="T49" fmla="*/ 7 h 20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23" h="208">
                            <a:moveTo>
                              <a:pt x="112" y="56"/>
                            </a:moveTo>
                            <a:lnTo>
                              <a:pt x="86" y="22"/>
                            </a:lnTo>
                            <a:lnTo>
                              <a:pt x="76" y="60"/>
                            </a:lnTo>
                            <a:lnTo>
                              <a:pt x="4" y="22"/>
                            </a:lnTo>
                            <a:lnTo>
                              <a:pt x="47" y="74"/>
                            </a:lnTo>
                            <a:lnTo>
                              <a:pt x="0" y="82"/>
                            </a:lnTo>
                            <a:lnTo>
                              <a:pt x="40" y="113"/>
                            </a:lnTo>
                            <a:lnTo>
                              <a:pt x="2" y="141"/>
                            </a:lnTo>
                            <a:lnTo>
                              <a:pt x="59" y="134"/>
                            </a:lnTo>
                            <a:lnTo>
                              <a:pt x="48" y="170"/>
                            </a:lnTo>
                            <a:lnTo>
                              <a:pt x="80" y="150"/>
                            </a:lnTo>
                            <a:lnTo>
                              <a:pt x="88" y="208"/>
                            </a:lnTo>
                            <a:lnTo>
                              <a:pt x="109" y="143"/>
                            </a:lnTo>
                            <a:lnTo>
                              <a:pt x="136" y="191"/>
                            </a:lnTo>
                            <a:lnTo>
                              <a:pt x="145" y="139"/>
                            </a:lnTo>
                            <a:lnTo>
                              <a:pt x="187" y="174"/>
                            </a:lnTo>
                            <a:lnTo>
                              <a:pt x="174" y="124"/>
                            </a:lnTo>
                            <a:lnTo>
                              <a:pt x="223" y="129"/>
                            </a:lnTo>
                            <a:lnTo>
                              <a:pt x="181" y="101"/>
                            </a:lnTo>
                            <a:lnTo>
                              <a:pt x="218" y="79"/>
                            </a:lnTo>
                            <a:lnTo>
                              <a:pt x="173" y="70"/>
                            </a:lnTo>
                            <a:lnTo>
                              <a:pt x="190" y="43"/>
                            </a:lnTo>
                            <a:lnTo>
                              <a:pt x="147" y="51"/>
                            </a:lnTo>
                            <a:lnTo>
                              <a:pt x="150" y="0"/>
                            </a:lnTo>
                            <a:lnTo>
                              <a:pt x="112" y="5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78" name="Freeform 77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6" y="2695"/>
                        <a:ext cx="108" cy="102"/>
                      </a:xfrm>
                      <a:custGeom>
                        <a:avLst/>
                        <a:gdLst>
                          <a:gd name="T0" fmla="*/ 14 w 215"/>
                          <a:gd name="T1" fmla="*/ 6 h 206"/>
                          <a:gd name="T2" fmla="*/ 11 w 215"/>
                          <a:gd name="T3" fmla="*/ 2 h 206"/>
                          <a:gd name="T4" fmla="*/ 9 w 215"/>
                          <a:gd name="T5" fmla="*/ 7 h 206"/>
                          <a:gd name="T6" fmla="*/ 1 w 215"/>
                          <a:gd name="T7" fmla="*/ 2 h 206"/>
                          <a:gd name="T8" fmla="*/ 6 w 215"/>
                          <a:gd name="T9" fmla="*/ 9 h 206"/>
                          <a:gd name="T10" fmla="*/ 0 w 215"/>
                          <a:gd name="T11" fmla="*/ 10 h 206"/>
                          <a:gd name="T12" fmla="*/ 5 w 215"/>
                          <a:gd name="T13" fmla="*/ 13 h 206"/>
                          <a:gd name="T14" fmla="*/ 1 w 215"/>
                          <a:gd name="T15" fmla="*/ 17 h 206"/>
                          <a:gd name="T16" fmla="*/ 8 w 215"/>
                          <a:gd name="T17" fmla="*/ 16 h 206"/>
                          <a:gd name="T18" fmla="*/ 6 w 215"/>
                          <a:gd name="T19" fmla="*/ 20 h 206"/>
                          <a:gd name="T20" fmla="*/ 10 w 215"/>
                          <a:gd name="T21" fmla="*/ 18 h 206"/>
                          <a:gd name="T22" fmla="*/ 11 w 215"/>
                          <a:gd name="T23" fmla="*/ 25 h 206"/>
                          <a:gd name="T24" fmla="*/ 14 w 215"/>
                          <a:gd name="T25" fmla="*/ 17 h 206"/>
                          <a:gd name="T26" fmla="*/ 17 w 215"/>
                          <a:gd name="T27" fmla="*/ 23 h 206"/>
                          <a:gd name="T28" fmla="*/ 18 w 215"/>
                          <a:gd name="T29" fmla="*/ 17 h 206"/>
                          <a:gd name="T30" fmla="*/ 23 w 215"/>
                          <a:gd name="T31" fmla="*/ 21 h 206"/>
                          <a:gd name="T32" fmla="*/ 22 w 215"/>
                          <a:gd name="T33" fmla="*/ 15 h 206"/>
                          <a:gd name="T34" fmla="*/ 27 w 215"/>
                          <a:gd name="T35" fmla="*/ 15 h 206"/>
                          <a:gd name="T36" fmla="*/ 22 w 215"/>
                          <a:gd name="T37" fmla="*/ 12 h 206"/>
                          <a:gd name="T38" fmla="*/ 27 w 215"/>
                          <a:gd name="T39" fmla="*/ 9 h 206"/>
                          <a:gd name="T40" fmla="*/ 21 w 215"/>
                          <a:gd name="T41" fmla="*/ 8 h 206"/>
                          <a:gd name="T42" fmla="*/ 23 w 215"/>
                          <a:gd name="T43" fmla="*/ 5 h 206"/>
                          <a:gd name="T44" fmla="*/ 18 w 215"/>
                          <a:gd name="T45" fmla="*/ 6 h 206"/>
                          <a:gd name="T46" fmla="*/ 19 w 215"/>
                          <a:gd name="T47" fmla="*/ 0 h 206"/>
                          <a:gd name="T48" fmla="*/ 14 w 215"/>
                          <a:gd name="T49" fmla="*/ 6 h 20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15" h="206">
                            <a:moveTo>
                              <a:pt x="108" y="55"/>
                            </a:moveTo>
                            <a:lnTo>
                              <a:pt x="84" y="23"/>
                            </a:lnTo>
                            <a:lnTo>
                              <a:pt x="72" y="61"/>
                            </a:lnTo>
                            <a:lnTo>
                              <a:pt x="3" y="23"/>
                            </a:lnTo>
                            <a:lnTo>
                              <a:pt x="46" y="73"/>
                            </a:lnTo>
                            <a:lnTo>
                              <a:pt x="0" y="81"/>
                            </a:lnTo>
                            <a:lnTo>
                              <a:pt x="38" y="112"/>
                            </a:lnTo>
                            <a:lnTo>
                              <a:pt x="1" y="140"/>
                            </a:lnTo>
                            <a:lnTo>
                              <a:pt x="57" y="133"/>
                            </a:lnTo>
                            <a:lnTo>
                              <a:pt x="46" y="168"/>
                            </a:lnTo>
                            <a:lnTo>
                              <a:pt x="77" y="149"/>
                            </a:lnTo>
                            <a:lnTo>
                              <a:pt x="84" y="206"/>
                            </a:lnTo>
                            <a:lnTo>
                              <a:pt x="105" y="142"/>
                            </a:lnTo>
                            <a:lnTo>
                              <a:pt x="132" y="188"/>
                            </a:lnTo>
                            <a:lnTo>
                              <a:pt x="139" y="138"/>
                            </a:lnTo>
                            <a:lnTo>
                              <a:pt x="181" y="171"/>
                            </a:lnTo>
                            <a:lnTo>
                              <a:pt x="169" y="123"/>
                            </a:lnTo>
                            <a:lnTo>
                              <a:pt x="215" y="126"/>
                            </a:lnTo>
                            <a:lnTo>
                              <a:pt x="176" y="100"/>
                            </a:lnTo>
                            <a:lnTo>
                              <a:pt x="210" y="78"/>
                            </a:lnTo>
                            <a:lnTo>
                              <a:pt x="167" y="69"/>
                            </a:lnTo>
                            <a:lnTo>
                              <a:pt x="183" y="42"/>
                            </a:lnTo>
                            <a:lnTo>
                              <a:pt x="141" y="50"/>
                            </a:lnTo>
                            <a:lnTo>
                              <a:pt x="146" y="0"/>
                            </a:lnTo>
                            <a:lnTo>
                              <a:pt x="108" y="5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79" name="Freeform 77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8" y="2696"/>
                        <a:ext cx="104" cy="100"/>
                      </a:xfrm>
                      <a:custGeom>
                        <a:avLst/>
                        <a:gdLst>
                          <a:gd name="T0" fmla="*/ 13 w 209"/>
                          <a:gd name="T1" fmla="*/ 7 h 198"/>
                          <a:gd name="T2" fmla="*/ 10 w 209"/>
                          <a:gd name="T3" fmla="*/ 3 h 198"/>
                          <a:gd name="T4" fmla="*/ 8 w 209"/>
                          <a:gd name="T5" fmla="*/ 8 h 198"/>
                          <a:gd name="T6" fmla="*/ 0 w 209"/>
                          <a:gd name="T7" fmla="*/ 3 h 198"/>
                          <a:gd name="T8" fmla="*/ 5 w 209"/>
                          <a:gd name="T9" fmla="*/ 9 h 198"/>
                          <a:gd name="T10" fmla="*/ 0 w 209"/>
                          <a:gd name="T11" fmla="*/ 10 h 198"/>
                          <a:gd name="T12" fmla="*/ 4 w 209"/>
                          <a:gd name="T13" fmla="*/ 14 h 198"/>
                          <a:gd name="T14" fmla="*/ 0 w 209"/>
                          <a:gd name="T15" fmla="*/ 17 h 198"/>
                          <a:gd name="T16" fmla="*/ 6 w 209"/>
                          <a:gd name="T17" fmla="*/ 16 h 198"/>
                          <a:gd name="T18" fmla="*/ 5 w 209"/>
                          <a:gd name="T19" fmla="*/ 21 h 198"/>
                          <a:gd name="T20" fmla="*/ 9 w 209"/>
                          <a:gd name="T21" fmla="*/ 18 h 198"/>
                          <a:gd name="T22" fmla="*/ 10 w 209"/>
                          <a:gd name="T23" fmla="*/ 26 h 198"/>
                          <a:gd name="T24" fmla="*/ 12 w 209"/>
                          <a:gd name="T25" fmla="*/ 18 h 198"/>
                          <a:gd name="T26" fmla="*/ 16 w 209"/>
                          <a:gd name="T27" fmla="*/ 23 h 198"/>
                          <a:gd name="T28" fmla="*/ 17 w 209"/>
                          <a:gd name="T29" fmla="*/ 17 h 198"/>
                          <a:gd name="T30" fmla="*/ 22 w 209"/>
                          <a:gd name="T31" fmla="*/ 21 h 198"/>
                          <a:gd name="T32" fmla="*/ 20 w 209"/>
                          <a:gd name="T33" fmla="*/ 15 h 198"/>
                          <a:gd name="T34" fmla="*/ 26 w 209"/>
                          <a:gd name="T35" fmla="*/ 16 h 198"/>
                          <a:gd name="T36" fmla="*/ 21 w 209"/>
                          <a:gd name="T37" fmla="*/ 12 h 198"/>
                          <a:gd name="T38" fmla="*/ 25 w 209"/>
                          <a:gd name="T39" fmla="*/ 10 h 198"/>
                          <a:gd name="T40" fmla="*/ 20 w 209"/>
                          <a:gd name="T41" fmla="*/ 9 h 198"/>
                          <a:gd name="T42" fmla="*/ 22 w 209"/>
                          <a:gd name="T43" fmla="*/ 6 h 198"/>
                          <a:gd name="T44" fmla="*/ 17 w 209"/>
                          <a:gd name="T45" fmla="*/ 6 h 198"/>
                          <a:gd name="T46" fmla="*/ 17 w 209"/>
                          <a:gd name="T47" fmla="*/ 0 h 198"/>
                          <a:gd name="T48" fmla="*/ 13 w 209"/>
                          <a:gd name="T49" fmla="*/ 7 h 19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9" h="198">
                            <a:moveTo>
                              <a:pt x="105" y="53"/>
                            </a:moveTo>
                            <a:lnTo>
                              <a:pt x="81" y="20"/>
                            </a:lnTo>
                            <a:lnTo>
                              <a:pt x="71" y="58"/>
                            </a:lnTo>
                            <a:lnTo>
                              <a:pt x="3" y="20"/>
                            </a:lnTo>
                            <a:lnTo>
                              <a:pt x="45" y="69"/>
                            </a:lnTo>
                            <a:lnTo>
                              <a:pt x="0" y="79"/>
                            </a:lnTo>
                            <a:lnTo>
                              <a:pt x="36" y="108"/>
                            </a:lnTo>
                            <a:lnTo>
                              <a:pt x="2" y="134"/>
                            </a:lnTo>
                            <a:lnTo>
                              <a:pt x="55" y="127"/>
                            </a:lnTo>
                            <a:lnTo>
                              <a:pt x="47" y="162"/>
                            </a:lnTo>
                            <a:lnTo>
                              <a:pt x="74" y="143"/>
                            </a:lnTo>
                            <a:lnTo>
                              <a:pt x="83" y="198"/>
                            </a:lnTo>
                            <a:lnTo>
                              <a:pt x="102" y="136"/>
                            </a:lnTo>
                            <a:lnTo>
                              <a:pt x="128" y="181"/>
                            </a:lnTo>
                            <a:lnTo>
                              <a:pt x="136" y="133"/>
                            </a:lnTo>
                            <a:lnTo>
                              <a:pt x="176" y="165"/>
                            </a:lnTo>
                            <a:lnTo>
                              <a:pt x="164" y="119"/>
                            </a:lnTo>
                            <a:lnTo>
                              <a:pt x="209" y="122"/>
                            </a:lnTo>
                            <a:lnTo>
                              <a:pt x="171" y="96"/>
                            </a:lnTo>
                            <a:lnTo>
                              <a:pt x="204" y="76"/>
                            </a:lnTo>
                            <a:lnTo>
                              <a:pt x="162" y="67"/>
                            </a:lnTo>
                            <a:lnTo>
                              <a:pt x="178" y="41"/>
                            </a:lnTo>
                            <a:lnTo>
                              <a:pt x="138" y="48"/>
                            </a:lnTo>
                            <a:lnTo>
                              <a:pt x="142" y="0"/>
                            </a:lnTo>
                            <a:lnTo>
                              <a:pt x="105" y="5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80" name="Freeform 77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9" y="2698"/>
                        <a:ext cx="101" cy="96"/>
                      </a:xfrm>
                      <a:custGeom>
                        <a:avLst/>
                        <a:gdLst>
                          <a:gd name="T0" fmla="*/ 13 w 202"/>
                          <a:gd name="T1" fmla="*/ 7 h 192"/>
                          <a:gd name="T2" fmla="*/ 10 w 202"/>
                          <a:gd name="T3" fmla="*/ 3 h 192"/>
                          <a:gd name="T4" fmla="*/ 9 w 202"/>
                          <a:gd name="T5" fmla="*/ 7 h 192"/>
                          <a:gd name="T6" fmla="*/ 1 w 202"/>
                          <a:gd name="T7" fmla="*/ 3 h 192"/>
                          <a:gd name="T8" fmla="*/ 6 w 202"/>
                          <a:gd name="T9" fmla="*/ 9 h 192"/>
                          <a:gd name="T10" fmla="*/ 0 w 202"/>
                          <a:gd name="T11" fmla="*/ 10 h 192"/>
                          <a:gd name="T12" fmla="*/ 5 w 202"/>
                          <a:gd name="T13" fmla="*/ 13 h 192"/>
                          <a:gd name="T14" fmla="*/ 1 w 202"/>
                          <a:gd name="T15" fmla="*/ 17 h 192"/>
                          <a:gd name="T16" fmla="*/ 7 w 202"/>
                          <a:gd name="T17" fmla="*/ 16 h 192"/>
                          <a:gd name="T18" fmla="*/ 6 w 202"/>
                          <a:gd name="T19" fmla="*/ 20 h 192"/>
                          <a:gd name="T20" fmla="*/ 10 w 202"/>
                          <a:gd name="T21" fmla="*/ 18 h 192"/>
                          <a:gd name="T22" fmla="*/ 10 w 202"/>
                          <a:gd name="T23" fmla="*/ 24 h 192"/>
                          <a:gd name="T24" fmla="*/ 13 w 202"/>
                          <a:gd name="T25" fmla="*/ 17 h 192"/>
                          <a:gd name="T26" fmla="*/ 16 w 202"/>
                          <a:gd name="T27" fmla="*/ 22 h 192"/>
                          <a:gd name="T28" fmla="*/ 17 w 202"/>
                          <a:gd name="T29" fmla="*/ 16 h 192"/>
                          <a:gd name="T30" fmla="*/ 22 w 202"/>
                          <a:gd name="T31" fmla="*/ 21 h 192"/>
                          <a:gd name="T32" fmla="*/ 20 w 202"/>
                          <a:gd name="T33" fmla="*/ 15 h 192"/>
                          <a:gd name="T34" fmla="*/ 26 w 202"/>
                          <a:gd name="T35" fmla="*/ 15 h 192"/>
                          <a:gd name="T36" fmla="*/ 21 w 202"/>
                          <a:gd name="T37" fmla="*/ 12 h 192"/>
                          <a:gd name="T38" fmla="*/ 25 w 202"/>
                          <a:gd name="T39" fmla="*/ 10 h 192"/>
                          <a:gd name="T40" fmla="*/ 20 w 202"/>
                          <a:gd name="T41" fmla="*/ 9 h 192"/>
                          <a:gd name="T42" fmla="*/ 22 w 202"/>
                          <a:gd name="T43" fmla="*/ 5 h 192"/>
                          <a:gd name="T44" fmla="*/ 17 w 202"/>
                          <a:gd name="T45" fmla="*/ 6 h 192"/>
                          <a:gd name="T46" fmla="*/ 18 w 202"/>
                          <a:gd name="T47" fmla="*/ 0 h 192"/>
                          <a:gd name="T48" fmla="*/ 13 w 202"/>
                          <a:gd name="T49" fmla="*/ 7 h 19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2" h="192">
                            <a:moveTo>
                              <a:pt x="102" y="52"/>
                            </a:moveTo>
                            <a:lnTo>
                              <a:pt x="78" y="21"/>
                            </a:lnTo>
                            <a:lnTo>
                              <a:pt x="70" y="55"/>
                            </a:lnTo>
                            <a:lnTo>
                              <a:pt x="4" y="21"/>
                            </a:lnTo>
                            <a:lnTo>
                              <a:pt x="44" y="67"/>
                            </a:lnTo>
                            <a:lnTo>
                              <a:pt x="0" y="76"/>
                            </a:lnTo>
                            <a:lnTo>
                              <a:pt x="37" y="104"/>
                            </a:lnTo>
                            <a:lnTo>
                              <a:pt x="2" y="130"/>
                            </a:lnTo>
                            <a:lnTo>
                              <a:pt x="54" y="123"/>
                            </a:lnTo>
                            <a:lnTo>
                              <a:pt x="45" y="157"/>
                            </a:lnTo>
                            <a:lnTo>
                              <a:pt x="73" y="138"/>
                            </a:lnTo>
                            <a:lnTo>
                              <a:pt x="80" y="192"/>
                            </a:lnTo>
                            <a:lnTo>
                              <a:pt x="99" y="133"/>
                            </a:lnTo>
                            <a:lnTo>
                              <a:pt x="125" y="176"/>
                            </a:lnTo>
                            <a:lnTo>
                              <a:pt x="132" y="128"/>
                            </a:lnTo>
                            <a:lnTo>
                              <a:pt x="170" y="161"/>
                            </a:lnTo>
                            <a:lnTo>
                              <a:pt x="159" y="114"/>
                            </a:lnTo>
                            <a:lnTo>
                              <a:pt x="202" y="119"/>
                            </a:lnTo>
                            <a:lnTo>
                              <a:pt x="164" y="93"/>
                            </a:lnTo>
                            <a:lnTo>
                              <a:pt x="197" y="73"/>
                            </a:lnTo>
                            <a:lnTo>
                              <a:pt x="158" y="66"/>
                            </a:lnTo>
                            <a:lnTo>
                              <a:pt x="173" y="40"/>
                            </a:lnTo>
                            <a:lnTo>
                              <a:pt x="133" y="47"/>
                            </a:lnTo>
                            <a:lnTo>
                              <a:pt x="137" y="0"/>
                            </a:lnTo>
                            <a:lnTo>
                              <a:pt x="102" y="5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81" name="Freeform 7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1" y="2700"/>
                        <a:ext cx="98" cy="92"/>
                      </a:xfrm>
                      <a:custGeom>
                        <a:avLst/>
                        <a:gdLst>
                          <a:gd name="T0" fmla="*/ 13 w 195"/>
                          <a:gd name="T1" fmla="*/ 7 h 184"/>
                          <a:gd name="T2" fmla="*/ 10 w 195"/>
                          <a:gd name="T3" fmla="*/ 3 h 184"/>
                          <a:gd name="T4" fmla="*/ 9 w 195"/>
                          <a:gd name="T5" fmla="*/ 7 h 184"/>
                          <a:gd name="T6" fmla="*/ 1 w 195"/>
                          <a:gd name="T7" fmla="*/ 3 h 184"/>
                          <a:gd name="T8" fmla="*/ 6 w 195"/>
                          <a:gd name="T9" fmla="*/ 9 h 184"/>
                          <a:gd name="T10" fmla="*/ 0 w 195"/>
                          <a:gd name="T11" fmla="*/ 10 h 184"/>
                          <a:gd name="T12" fmla="*/ 5 w 195"/>
                          <a:gd name="T13" fmla="*/ 13 h 184"/>
                          <a:gd name="T14" fmla="*/ 1 w 195"/>
                          <a:gd name="T15" fmla="*/ 16 h 184"/>
                          <a:gd name="T16" fmla="*/ 7 w 195"/>
                          <a:gd name="T17" fmla="*/ 15 h 184"/>
                          <a:gd name="T18" fmla="*/ 6 w 195"/>
                          <a:gd name="T19" fmla="*/ 19 h 184"/>
                          <a:gd name="T20" fmla="*/ 9 w 195"/>
                          <a:gd name="T21" fmla="*/ 17 h 184"/>
                          <a:gd name="T22" fmla="*/ 10 w 195"/>
                          <a:gd name="T23" fmla="*/ 23 h 184"/>
                          <a:gd name="T24" fmla="*/ 12 w 195"/>
                          <a:gd name="T25" fmla="*/ 16 h 184"/>
                          <a:gd name="T26" fmla="*/ 15 w 195"/>
                          <a:gd name="T27" fmla="*/ 22 h 184"/>
                          <a:gd name="T28" fmla="*/ 16 w 195"/>
                          <a:gd name="T29" fmla="*/ 16 h 184"/>
                          <a:gd name="T30" fmla="*/ 21 w 195"/>
                          <a:gd name="T31" fmla="*/ 20 h 184"/>
                          <a:gd name="T32" fmla="*/ 20 w 195"/>
                          <a:gd name="T33" fmla="*/ 14 h 184"/>
                          <a:gd name="T34" fmla="*/ 25 w 195"/>
                          <a:gd name="T35" fmla="*/ 15 h 184"/>
                          <a:gd name="T36" fmla="*/ 20 w 195"/>
                          <a:gd name="T37" fmla="*/ 12 h 184"/>
                          <a:gd name="T38" fmla="*/ 24 w 195"/>
                          <a:gd name="T39" fmla="*/ 9 h 184"/>
                          <a:gd name="T40" fmla="*/ 19 w 195"/>
                          <a:gd name="T41" fmla="*/ 8 h 184"/>
                          <a:gd name="T42" fmla="*/ 21 w 195"/>
                          <a:gd name="T43" fmla="*/ 5 h 184"/>
                          <a:gd name="T44" fmla="*/ 16 w 195"/>
                          <a:gd name="T45" fmla="*/ 6 h 184"/>
                          <a:gd name="T46" fmla="*/ 17 w 195"/>
                          <a:gd name="T47" fmla="*/ 0 h 184"/>
                          <a:gd name="T48" fmla="*/ 13 w 195"/>
                          <a:gd name="T49" fmla="*/ 7 h 18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95" h="184">
                            <a:moveTo>
                              <a:pt x="98" y="50"/>
                            </a:moveTo>
                            <a:lnTo>
                              <a:pt x="76" y="19"/>
                            </a:lnTo>
                            <a:lnTo>
                              <a:pt x="66" y="53"/>
                            </a:lnTo>
                            <a:lnTo>
                              <a:pt x="3" y="19"/>
                            </a:lnTo>
                            <a:lnTo>
                              <a:pt x="41" y="65"/>
                            </a:lnTo>
                            <a:lnTo>
                              <a:pt x="0" y="74"/>
                            </a:lnTo>
                            <a:lnTo>
                              <a:pt x="34" y="100"/>
                            </a:lnTo>
                            <a:lnTo>
                              <a:pt x="2" y="124"/>
                            </a:lnTo>
                            <a:lnTo>
                              <a:pt x="52" y="119"/>
                            </a:lnTo>
                            <a:lnTo>
                              <a:pt x="43" y="150"/>
                            </a:lnTo>
                            <a:lnTo>
                              <a:pt x="69" y="133"/>
                            </a:lnTo>
                            <a:lnTo>
                              <a:pt x="78" y="184"/>
                            </a:lnTo>
                            <a:lnTo>
                              <a:pt x="95" y="127"/>
                            </a:lnTo>
                            <a:lnTo>
                              <a:pt x="119" y="169"/>
                            </a:lnTo>
                            <a:lnTo>
                              <a:pt x="128" y="124"/>
                            </a:lnTo>
                            <a:lnTo>
                              <a:pt x="164" y="155"/>
                            </a:lnTo>
                            <a:lnTo>
                              <a:pt x="154" y="110"/>
                            </a:lnTo>
                            <a:lnTo>
                              <a:pt x="195" y="114"/>
                            </a:lnTo>
                            <a:lnTo>
                              <a:pt x="159" y="89"/>
                            </a:lnTo>
                            <a:lnTo>
                              <a:pt x="190" y="70"/>
                            </a:lnTo>
                            <a:lnTo>
                              <a:pt x="152" y="62"/>
                            </a:lnTo>
                            <a:lnTo>
                              <a:pt x="166" y="38"/>
                            </a:lnTo>
                            <a:lnTo>
                              <a:pt x="128" y="44"/>
                            </a:lnTo>
                            <a:lnTo>
                              <a:pt x="131" y="0"/>
                            </a:lnTo>
                            <a:lnTo>
                              <a:pt x="98" y="5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82" name="Freeform 7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3" y="2702"/>
                        <a:ext cx="94" cy="88"/>
                      </a:xfrm>
                      <a:custGeom>
                        <a:avLst/>
                        <a:gdLst>
                          <a:gd name="T0" fmla="*/ 11 w 189"/>
                          <a:gd name="T1" fmla="*/ 6 h 178"/>
                          <a:gd name="T2" fmla="*/ 9 w 189"/>
                          <a:gd name="T3" fmla="*/ 2 h 178"/>
                          <a:gd name="T4" fmla="*/ 8 w 189"/>
                          <a:gd name="T5" fmla="*/ 6 h 178"/>
                          <a:gd name="T6" fmla="*/ 0 w 189"/>
                          <a:gd name="T7" fmla="*/ 2 h 178"/>
                          <a:gd name="T8" fmla="*/ 5 w 189"/>
                          <a:gd name="T9" fmla="*/ 7 h 178"/>
                          <a:gd name="T10" fmla="*/ 0 w 189"/>
                          <a:gd name="T11" fmla="*/ 8 h 178"/>
                          <a:gd name="T12" fmla="*/ 4 w 189"/>
                          <a:gd name="T13" fmla="*/ 12 h 178"/>
                          <a:gd name="T14" fmla="*/ 0 w 189"/>
                          <a:gd name="T15" fmla="*/ 15 h 178"/>
                          <a:gd name="T16" fmla="*/ 6 w 189"/>
                          <a:gd name="T17" fmla="*/ 14 h 178"/>
                          <a:gd name="T18" fmla="*/ 5 w 189"/>
                          <a:gd name="T19" fmla="*/ 18 h 178"/>
                          <a:gd name="T20" fmla="*/ 8 w 189"/>
                          <a:gd name="T21" fmla="*/ 16 h 178"/>
                          <a:gd name="T22" fmla="*/ 9 w 189"/>
                          <a:gd name="T23" fmla="*/ 22 h 178"/>
                          <a:gd name="T24" fmla="*/ 11 w 189"/>
                          <a:gd name="T25" fmla="*/ 15 h 178"/>
                          <a:gd name="T26" fmla="*/ 14 w 189"/>
                          <a:gd name="T27" fmla="*/ 20 h 178"/>
                          <a:gd name="T28" fmla="*/ 15 w 189"/>
                          <a:gd name="T29" fmla="*/ 14 h 178"/>
                          <a:gd name="T30" fmla="*/ 19 w 189"/>
                          <a:gd name="T31" fmla="*/ 18 h 178"/>
                          <a:gd name="T32" fmla="*/ 18 w 189"/>
                          <a:gd name="T33" fmla="*/ 13 h 178"/>
                          <a:gd name="T34" fmla="*/ 23 w 189"/>
                          <a:gd name="T35" fmla="*/ 13 h 178"/>
                          <a:gd name="T36" fmla="*/ 19 w 189"/>
                          <a:gd name="T37" fmla="*/ 10 h 178"/>
                          <a:gd name="T38" fmla="*/ 23 w 189"/>
                          <a:gd name="T39" fmla="*/ 8 h 178"/>
                          <a:gd name="T40" fmla="*/ 18 w 189"/>
                          <a:gd name="T41" fmla="*/ 7 h 178"/>
                          <a:gd name="T42" fmla="*/ 20 w 189"/>
                          <a:gd name="T43" fmla="*/ 4 h 178"/>
                          <a:gd name="T44" fmla="*/ 15 w 189"/>
                          <a:gd name="T45" fmla="*/ 5 h 178"/>
                          <a:gd name="T46" fmla="*/ 16 w 189"/>
                          <a:gd name="T47" fmla="*/ 0 h 178"/>
                          <a:gd name="T48" fmla="*/ 11 w 189"/>
                          <a:gd name="T49" fmla="*/ 6 h 17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9" h="178">
                            <a:moveTo>
                              <a:pt x="95" y="48"/>
                            </a:moveTo>
                            <a:lnTo>
                              <a:pt x="73" y="19"/>
                            </a:lnTo>
                            <a:lnTo>
                              <a:pt x="64" y="52"/>
                            </a:lnTo>
                            <a:lnTo>
                              <a:pt x="4" y="19"/>
                            </a:lnTo>
                            <a:lnTo>
                              <a:pt x="40" y="62"/>
                            </a:lnTo>
                            <a:lnTo>
                              <a:pt x="0" y="71"/>
                            </a:lnTo>
                            <a:lnTo>
                              <a:pt x="33" y="97"/>
                            </a:lnTo>
                            <a:lnTo>
                              <a:pt x="2" y="121"/>
                            </a:lnTo>
                            <a:lnTo>
                              <a:pt x="50" y="114"/>
                            </a:lnTo>
                            <a:lnTo>
                              <a:pt x="42" y="145"/>
                            </a:lnTo>
                            <a:lnTo>
                              <a:pt x="68" y="130"/>
                            </a:lnTo>
                            <a:lnTo>
                              <a:pt x="75" y="178"/>
                            </a:lnTo>
                            <a:lnTo>
                              <a:pt x="92" y="123"/>
                            </a:lnTo>
                            <a:lnTo>
                              <a:pt x="116" y="162"/>
                            </a:lnTo>
                            <a:lnTo>
                              <a:pt x="123" y="119"/>
                            </a:lnTo>
                            <a:lnTo>
                              <a:pt x="159" y="149"/>
                            </a:lnTo>
                            <a:lnTo>
                              <a:pt x="147" y="107"/>
                            </a:lnTo>
                            <a:lnTo>
                              <a:pt x="189" y="111"/>
                            </a:lnTo>
                            <a:lnTo>
                              <a:pt x="154" y="86"/>
                            </a:lnTo>
                            <a:lnTo>
                              <a:pt x="185" y="67"/>
                            </a:lnTo>
                            <a:lnTo>
                              <a:pt x="147" y="60"/>
                            </a:lnTo>
                            <a:lnTo>
                              <a:pt x="161" y="36"/>
                            </a:lnTo>
                            <a:lnTo>
                              <a:pt x="125" y="43"/>
                            </a:lnTo>
                            <a:lnTo>
                              <a:pt x="128" y="0"/>
                            </a:lnTo>
                            <a:lnTo>
                              <a:pt x="95" y="4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83" name="Freeform 7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4" y="2703"/>
                        <a:ext cx="91" cy="86"/>
                      </a:xfrm>
                      <a:custGeom>
                        <a:avLst/>
                        <a:gdLst>
                          <a:gd name="T0" fmla="*/ 12 w 181"/>
                          <a:gd name="T1" fmla="*/ 6 h 170"/>
                          <a:gd name="T2" fmla="*/ 9 w 181"/>
                          <a:gd name="T3" fmla="*/ 3 h 170"/>
                          <a:gd name="T4" fmla="*/ 8 w 181"/>
                          <a:gd name="T5" fmla="*/ 7 h 170"/>
                          <a:gd name="T6" fmla="*/ 1 w 181"/>
                          <a:gd name="T7" fmla="*/ 3 h 170"/>
                          <a:gd name="T8" fmla="*/ 5 w 181"/>
                          <a:gd name="T9" fmla="*/ 8 h 170"/>
                          <a:gd name="T10" fmla="*/ 0 w 181"/>
                          <a:gd name="T11" fmla="*/ 9 h 170"/>
                          <a:gd name="T12" fmla="*/ 4 w 181"/>
                          <a:gd name="T13" fmla="*/ 12 h 170"/>
                          <a:gd name="T14" fmla="*/ 1 w 181"/>
                          <a:gd name="T15" fmla="*/ 15 h 170"/>
                          <a:gd name="T16" fmla="*/ 6 w 181"/>
                          <a:gd name="T17" fmla="*/ 14 h 170"/>
                          <a:gd name="T18" fmla="*/ 5 w 181"/>
                          <a:gd name="T19" fmla="*/ 18 h 170"/>
                          <a:gd name="T20" fmla="*/ 9 w 181"/>
                          <a:gd name="T21" fmla="*/ 16 h 170"/>
                          <a:gd name="T22" fmla="*/ 9 w 181"/>
                          <a:gd name="T23" fmla="*/ 22 h 170"/>
                          <a:gd name="T24" fmla="*/ 11 w 181"/>
                          <a:gd name="T25" fmla="*/ 15 h 170"/>
                          <a:gd name="T26" fmla="*/ 14 w 181"/>
                          <a:gd name="T27" fmla="*/ 20 h 170"/>
                          <a:gd name="T28" fmla="*/ 15 w 181"/>
                          <a:gd name="T29" fmla="*/ 15 h 170"/>
                          <a:gd name="T30" fmla="*/ 19 w 181"/>
                          <a:gd name="T31" fmla="*/ 18 h 170"/>
                          <a:gd name="T32" fmla="*/ 18 w 181"/>
                          <a:gd name="T33" fmla="*/ 13 h 170"/>
                          <a:gd name="T34" fmla="*/ 23 w 181"/>
                          <a:gd name="T35" fmla="*/ 14 h 170"/>
                          <a:gd name="T36" fmla="*/ 19 w 181"/>
                          <a:gd name="T37" fmla="*/ 11 h 170"/>
                          <a:gd name="T38" fmla="*/ 23 w 181"/>
                          <a:gd name="T39" fmla="*/ 9 h 170"/>
                          <a:gd name="T40" fmla="*/ 18 w 181"/>
                          <a:gd name="T41" fmla="*/ 8 h 170"/>
                          <a:gd name="T42" fmla="*/ 20 w 181"/>
                          <a:gd name="T43" fmla="*/ 5 h 170"/>
                          <a:gd name="T44" fmla="*/ 15 w 181"/>
                          <a:gd name="T45" fmla="*/ 6 h 170"/>
                          <a:gd name="T46" fmla="*/ 16 w 181"/>
                          <a:gd name="T47" fmla="*/ 0 h 170"/>
                          <a:gd name="T48" fmla="*/ 12 w 181"/>
                          <a:gd name="T49" fmla="*/ 6 h 17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1" h="170">
                            <a:moveTo>
                              <a:pt x="91" y="46"/>
                            </a:moveTo>
                            <a:lnTo>
                              <a:pt x="71" y="19"/>
                            </a:lnTo>
                            <a:lnTo>
                              <a:pt x="62" y="50"/>
                            </a:lnTo>
                            <a:lnTo>
                              <a:pt x="3" y="19"/>
                            </a:lnTo>
                            <a:lnTo>
                              <a:pt x="38" y="60"/>
                            </a:lnTo>
                            <a:lnTo>
                              <a:pt x="0" y="67"/>
                            </a:lnTo>
                            <a:lnTo>
                              <a:pt x="31" y="93"/>
                            </a:lnTo>
                            <a:lnTo>
                              <a:pt x="2" y="115"/>
                            </a:lnTo>
                            <a:lnTo>
                              <a:pt x="48" y="110"/>
                            </a:lnTo>
                            <a:lnTo>
                              <a:pt x="40" y="139"/>
                            </a:lnTo>
                            <a:lnTo>
                              <a:pt x="65" y="124"/>
                            </a:lnTo>
                            <a:lnTo>
                              <a:pt x="71" y="170"/>
                            </a:lnTo>
                            <a:lnTo>
                              <a:pt x="88" y="117"/>
                            </a:lnTo>
                            <a:lnTo>
                              <a:pt x="112" y="157"/>
                            </a:lnTo>
                            <a:lnTo>
                              <a:pt x="117" y="113"/>
                            </a:lnTo>
                            <a:lnTo>
                              <a:pt x="152" y="143"/>
                            </a:lnTo>
                            <a:lnTo>
                              <a:pt x="141" y="101"/>
                            </a:lnTo>
                            <a:lnTo>
                              <a:pt x="181" y="105"/>
                            </a:lnTo>
                            <a:lnTo>
                              <a:pt x="148" y="82"/>
                            </a:lnTo>
                            <a:lnTo>
                              <a:pt x="178" y="65"/>
                            </a:lnTo>
                            <a:lnTo>
                              <a:pt x="141" y="58"/>
                            </a:lnTo>
                            <a:lnTo>
                              <a:pt x="155" y="34"/>
                            </a:lnTo>
                            <a:lnTo>
                              <a:pt x="119" y="41"/>
                            </a:lnTo>
                            <a:lnTo>
                              <a:pt x="122" y="0"/>
                            </a:lnTo>
                            <a:lnTo>
                              <a:pt x="91" y="4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84" name="Freeform 7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6" y="2705"/>
                        <a:ext cx="87" cy="82"/>
                      </a:xfrm>
                      <a:custGeom>
                        <a:avLst/>
                        <a:gdLst>
                          <a:gd name="T0" fmla="*/ 11 w 175"/>
                          <a:gd name="T1" fmla="*/ 6 h 164"/>
                          <a:gd name="T2" fmla="*/ 8 w 175"/>
                          <a:gd name="T3" fmla="*/ 3 h 164"/>
                          <a:gd name="T4" fmla="*/ 7 w 175"/>
                          <a:gd name="T5" fmla="*/ 6 h 164"/>
                          <a:gd name="T6" fmla="*/ 0 w 175"/>
                          <a:gd name="T7" fmla="*/ 3 h 164"/>
                          <a:gd name="T8" fmla="*/ 4 w 175"/>
                          <a:gd name="T9" fmla="*/ 8 h 164"/>
                          <a:gd name="T10" fmla="*/ 0 w 175"/>
                          <a:gd name="T11" fmla="*/ 9 h 164"/>
                          <a:gd name="T12" fmla="*/ 3 w 175"/>
                          <a:gd name="T13" fmla="*/ 12 h 164"/>
                          <a:gd name="T14" fmla="*/ 0 w 175"/>
                          <a:gd name="T15" fmla="*/ 14 h 164"/>
                          <a:gd name="T16" fmla="*/ 5 w 175"/>
                          <a:gd name="T17" fmla="*/ 14 h 164"/>
                          <a:gd name="T18" fmla="*/ 4 w 175"/>
                          <a:gd name="T19" fmla="*/ 17 h 164"/>
                          <a:gd name="T20" fmla="*/ 7 w 175"/>
                          <a:gd name="T21" fmla="*/ 15 h 164"/>
                          <a:gd name="T22" fmla="*/ 8 w 175"/>
                          <a:gd name="T23" fmla="*/ 21 h 164"/>
                          <a:gd name="T24" fmla="*/ 10 w 175"/>
                          <a:gd name="T25" fmla="*/ 15 h 164"/>
                          <a:gd name="T26" fmla="*/ 13 w 175"/>
                          <a:gd name="T27" fmla="*/ 19 h 164"/>
                          <a:gd name="T28" fmla="*/ 14 w 175"/>
                          <a:gd name="T29" fmla="*/ 14 h 164"/>
                          <a:gd name="T30" fmla="*/ 18 w 175"/>
                          <a:gd name="T31" fmla="*/ 18 h 164"/>
                          <a:gd name="T32" fmla="*/ 17 w 175"/>
                          <a:gd name="T33" fmla="*/ 13 h 164"/>
                          <a:gd name="T34" fmla="*/ 21 w 175"/>
                          <a:gd name="T35" fmla="*/ 13 h 164"/>
                          <a:gd name="T36" fmla="*/ 17 w 175"/>
                          <a:gd name="T37" fmla="*/ 10 h 164"/>
                          <a:gd name="T38" fmla="*/ 21 w 175"/>
                          <a:gd name="T39" fmla="*/ 8 h 164"/>
                          <a:gd name="T40" fmla="*/ 17 w 175"/>
                          <a:gd name="T41" fmla="*/ 7 h 164"/>
                          <a:gd name="T42" fmla="*/ 18 w 175"/>
                          <a:gd name="T43" fmla="*/ 5 h 164"/>
                          <a:gd name="T44" fmla="*/ 14 w 175"/>
                          <a:gd name="T45" fmla="*/ 5 h 164"/>
                          <a:gd name="T46" fmla="*/ 14 w 175"/>
                          <a:gd name="T47" fmla="*/ 0 h 164"/>
                          <a:gd name="T48" fmla="*/ 11 w 175"/>
                          <a:gd name="T49" fmla="*/ 6 h 16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75" h="164">
                            <a:moveTo>
                              <a:pt x="88" y="45"/>
                            </a:moveTo>
                            <a:lnTo>
                              <a:pt x="68" y="17"/>
                            </a:lnTo>
                            <a:lnTo>
                              <a:pt x="59" y="48"/>
                            </a:lnTo>
                            <a:lnTo>
                              <a:pt x="4" y="17"/>
                            </a:lnTo>
                            <a:lnTo>
                              <a:pt x="38" y="57"/>
                            </a:lnTo>
                            <a:lnTo>
                              <a:pt x="0" y="66"/>
                            </a:lnTo>
                            <a:lnTo>
                              <a:pt x="31" y="90"/>
                            </a:lnTo>
                            <a:lnTo>
                              <a:pt x="2" y="110"/>
                            </a:lnTo>
                            <a:lnTo>
                              <a:pt x="47" y="105"/>
                            </a:lnTo>
                            <a:lnTo>
                              <a:pt x="38" y="135"/>
                            </a:lnTo>
                            <a:lnTo>
                              <a:pt x="62" y="119"/>
                            </a:lnTo>
                            <a:lnTo>
                              <a:pt x="69" y="164"/>
                            </a:lnTo>
                            <a:lnTo>
                              <a:pt x="85" y="114"/>
                            </a:lnTo>
                            <a:lnTo>
                              <a:pt x="107" y="150"/>
                            </a:lnTo>
                            <a:lnTo>
                              <a:pt x="114" y="110"/>
                            </a:lnTo>
                            <a:lnTo>
                              <a:pt x="147" y="138"/>
                            </a:lnTo>
                            <a:lnTo>
                              <a:pt x="137" y="98"/>
                            </a:lnTo>
                            <a:lnTo>
                              <a:pt x="175" y="102"/>
                            </a:lnTo>
                            <a:lnTo>
                              <a:pt x="142" y="79"/>
                            </a:lnTo>
                            <a:lnTo>
                              <a:pt x="171" y="62"/>
                            </a:lnTo>
                            <a:lnTo>
                              <a:pt x="137" y="55"/>
                            </a:lnTo>
                            <a:lnTo>
                              <a:pt x="149" y="34"/>
                            </a:lnTo>
                            <a:lnTo>
                              <a:pt x="116" y="40"/>
                            </a:lnTo>
                            <a:lnTo>
                              <a:pt x="118" y="0"/>
                            </a:lnTo>
                            <a:lnTo>
                              <a:pt x="88" y="4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85" name="Freeform 7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8" y="2707"/>
                        <a:ext cx="84" cy="78"/>
                      </a:xfrm>
                      <a:custGeom>
                        <a:avLst/>
                        <a:gdLst>
                          <a:gd name="T0" fmla="*/ 11 w 167"/>
                          <a:gd name="T1" fmla="*/ 5 h 158"/>
                          <a:gd name="T2" fmla="*/ 9 w 167"/>
                          <a:gd name="T3" fmla="*/ 2 h 158"/>
                          <a:gd name="T4" fmla="*/ 8 w 167"/>
                          <a:gd name="T5" fmla="*/ 5 h 158"/>
                          <a:gd name="T6" fmla="*/ 1 w 167"/>
                          <a:gd name="T7" fmla="*/ 2 h 158"/>
                          <a:gd name="T8" fmla="*/ 5 w 167"/>
                          <a:gd name="T9" fmla="*/ 7 h 158"/>
                          <a:gd name="T10" fmla="*/ 0 w 167"/>
                          <a:gd name="T11" fmla="*/ 7 h 158"/>
                          <a:gd name="T12" fmla="*/ 4 w 167"/>
                          <a:gd name="T13" fmla="*/ 10 h 158"/>
                          <a:gd name="T14" fmla="*/ 1 w 167"/>
                          <a:gd name="T15" fmla="*/ 13 h 158"/>
                          <a:gd name="T16" fmla="*/ 6 w 167"/>
                          <a:gd name="T17" fmla="*/ 12 h 158"/>
                          <a:gd name="T18" fmla="*/ 5 w 167"/>
                          <a:gd name="T19" fmla="*/ 15 h 158"/>
                          <a:gd name="T20" fmla="*/ 8 w 167"/>
                          <a:gd name="T21" fmla="*/ 14 h 158"/>
                          <a:gd name="T22" fmla="*/ 9 w 167"/>
                          <a:gd name="T23" fmla="*/ 19 h 158"/>
                          <a:gd name="T24" fmla="*/ 11 w 167"/>
                          <a:gd name="T25" fmla="*/ 13 h 158"/>
                          <a:gd name="T26" fmla="*/ 13 w 167"/>
                          <a:gd name="T27" fmla="*/ 18 h 158"/>
                          <a:gd name="T28" fmla="*/ 14 w 167"/>
                          <a:gd name="T29" fmla="*/ 13 h 158"/>
                          <a:gd name="T30" fmla="*/ 18 w 167"/>
                          <a:gd name="T31" fmla="*/ 16 h 158"/>
                          <a:gd name="T32" fmla="*/ 17 w 167"/>
                          <a:gd name="T33" fmla="*/ 11 h 158"/>
                          <a:gd name="T34" fmla="*/ 21 w 167"/>
                          <a:gd name="T35" fmla="*/ 12 h 158"/>
                          <a:gd name="T36" fmla="*/ 17 w 167"/>
                          <a:gd name="T37" fmla="*/ 9 h 158"/>
                          <a:gd name="T38" fmla="*/ 21 w 167"/>
                          <a:gd name="T39" fmla="*/ 7 h 158"/>
                          <a:gd name="T40" fmla="*/ 17 w 167"/>
                          <a:gd name="T41" fmla="*/ 6 h 158"/>
                          <a:gd name="T42" fmla="*/ 18 w 167"/>
                          <a:gd name="T43" fmla="*/ 4 h 158"/>
                          <a:gd name="T44" fmla="*/ 14 w 167"/>
                          <a:gd name="T45" fmla="*/ 4 h 158"/>
                          <a:gd name="T46" fmla="*/ 15 w 167"/>
                          <a:gd name="T47" fmla="*/ 0 h 158"/>
                          <a:gd name="T48" fmla="*/ 11 w 167"/>
                          <a:gd name="T49" fmla="*/ 5 h 15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7" h="158">
                            <a:moveTo>
                              <a:pt x="84" y="44"/>
                            </a:moveTo>
                            <a:lnTo>
                              <a:pt x="65" y="18"/>
                            </a:lnTo>
                            <a:lnTo>
                              <a:pt x="57" y="47"/>
                            </a:lnTo>
                            <a:lnTo>
                              <a:pt x="3" y="18"/>
                            </a:lnTo>
                            <a:lnTo>
                              <a:pt x="36" y="56"/>
                            </a:lnTo>
                            <a:lnTo>
                              <a:pt x="0" y="63"/>
                            </a:lnTo>
                            <a:lnTo>
                              <a:pt x="29" y="87"/>
                            </a:lnTo>
                            <a:lnTo>
                              <a:pt x="1" y="107"/>
                            </a:lnTo>
                            <a:lnTo>
                              <a:pt x="45" y="102"/>
                            </a:lnTo>
                            <a:lnTo>
                              <a:pt x="36" y="128"/>
                            </a:lnTo>
                            <a:lnTo>
                              <a:pt x="60" y="114"/>
                            </a:lnTo>
                            <a:lnTo>
                              <a:pt x="65" y="158"/>
                            </a:lnTo>
                            <a:lnTo>
                              <a:pt x="81" y="109"/>
                            </a:lnTo>
                            <a:lnTo>
                              <a:pt x="103" y="145"/>
                            </a:lnTo>
                            <a:lnTo>
                              <a:pt x="108" y="106"/>
                            </a:lnTo>
                            <a:lnTo>
                              <a:pt x="141" y="132"/>
                            </a:lnTo>
                            <a:lnTo>
                              <a:pt x="131" y="94"/>
                            </a:lnTo>
                            <a:lnTo>
                              <a:pt x="167" y="97"/>
                            </a:lnTo>
                            <a:lnTo>
                              <a:pt x="136" y="76"/>
                            </a:lnTo>
                            <a:lnTo>
                              <a:pt x="164" y="61"/>
                            </a:lnTo>
                            <a:lnTo>
                              <a:pt x="129" y="54"/>
                            </a:lnTo>
                            <a:lnTo>
                              <a:pt x="143" y="33"/>
                            </a:lnTo>
                            <a:lnTo>
                              <a:pt x="110" y="38"/>
                            </a:lnTo>
                            <a:lnTo>
                              <a:pt x="114" y="0"/>
                            </a:lnTo>
                            <a:lnTo>
                              <a:pt x="84" y="4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86" name="Freeform 7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0" y="2708"/>
                        <a:ext cx="80" cy="76"/>
                      </a:xfrm>
                      <a:custGeom>
                        <a:avLst/>
                        <a:gdLst>
                          <a:gd name="T0" fmla="*/ 10 w 161"/>
                          <a:gd name="T1" fmla="*/ 5 h 154"/>
                          <a:gd name="T2" fmla="*/ 7 w 161"/>
                          <a:gd name="T3" fmla="*/ 2 h 154"/>
                          <a:gd name="T4" fmla="*/ 6 w 161"/>
                          <a:gd name="T5" fmla="*/ 5 h 154"/>
                          <a:gd name="T6" fmla="*/ 0 w 161"/>
                          <a:gd name="T7" fmla="*/ 2 h 154"/>
                          <a:gd name="T8" fmla="*/ 4 w 161"/>
                          <a:gd name="T9" fmla="*/ 6 h 154"/>
                          <a:gd name="T10" fmla="*/ 0 w 161"/>
                          <a:gd name="T11" fmla="*/ 7 h 154"/>
                          <a:gd name="T12" fmla="*/ 3 w 161"/>
                          <a:gd name="T13" fmla="*/ 10 h 154"/>
                          <a:gd name="T14" fmla="*/ 0 w 161"/>
                          <a:gd name="T15" fmla="*/ 12 h 154"/>
                          <a:gd name="T16" fmla="*/ 5 w 161"/>
                          <a:gd name="T17" fmla="*/ 12 h 154"/>
                          <a:gd name="T18" fmla="*/ 4 w 161"/>
                          <a:gd name="T19" fmla="*/ 15 h 154"/>
                          <a:gd name="T20" fmla="*/ 7 w 161"/>
                          <a:gd name="T21" fmla="*/ 13 h 154"/>
                          <a:gd name="T22" fmla="*/ 8 w 161"/>
                          <a:gd name="T23" fmla="*/ 19 h 154"/>
                          <a:gd name="T24" fmla="*/ 10 w 161"/>
                          <a:gd name="T25" fmla="*/ 13 h 154"/>
                          <a:gd name="T26" fmla="*/ 12 w 161"/>
                          <a:gd name="T27" fmla="*/ 17 h 154"/>
                          <a:gd name="T28" fmla="*/ 13 w 161"/>
                          <a:gd name="T29" fmla="*/ 12 h 154"/>
                          <a:gd name="T30" fmla="*/ 16 w 161"/>
                          <a:gd name="T31" fmla="*/ 16 h 154"/>
                          <a:gd name="T32" fmla="*/ 15 w 161"/>
                          <a:gd name="T33" fmla="*/ 11 h 154"/>
                          <a:gd name="T34" fmla="*/ 20 w 161"/>
                          <a:gd name="T35" fmla="*/ 11 h 154"/>
                          <a:gd name="T36" fmla="*/ 16 w 161"/>
                          <a:gd name="T37" fmla="*/ 9 h 154"/>
                          <a:gd name="T38" fmla="*/ 19 w 161"/>
                          <a:gd name="T39" fmla="*/ 7 h 154"/>
                          <a:gd name="T40" fmla="*/ 15 w 161"/>
                          <a:gd name="T41" fmla="*/ 6 h 154"/>
                          <a:gd name="T42" fmla="*/ 17 w 161"/>
                          <a:gd name="T43" fmla="*/ 3 h 154"/>
                          <a:gd name="T44" fmla="*/ 13 w 161"/>
                          <a:gd name="T45" fmla="*/ 4 h 154"/>
                          <a:gd name="T46" fmla="*/ 13 w 161"/>
                          <a:gd name="T47" fmla="*/ 0 h 154"/>
                          <a:gd name="T48" fmla="*/ 10 w 161"/>
                          <a:gd name="T49" fmla="*/ 5 h 15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1" h="154">
                            <a:moveTo>
                              <a:pt x="81" y="42"/>
                            </a:moveTo>
                            <a:lnTo>
                              <a:pt x="62" y="16"/>
                            </a:lnTo>
                            <a:lnTo>
                              <a:pt x="55" y="45"/>
                            </a:lnTo>
                            <a:lnTo>
                              <a:pt x="4" y="16"/>
                            </a:lnTo>
                            <a:lnTo>
                              <a:pt x="35" y="54"/>
                            </a:lnTo>
                            <a:lnTo>
                              <a:pt x="0" y="62"/>
                            </a:lnTo>
                            <a:lnTo>
                              <a:pt x="28" y="85"/>
                            </a:lnTo>
                            <a:lnTo>
                              <a:pt x="2" y="104"/>
                            </a:lnTo>
                            <a:lnTo>
                              <a:pt x="43" y="99"/>
                            </a:lnTo>
                            <a:lnTo>
                              <a:pt x="35" y="126"/>
                            </a:lnTo>
                            <a:lnTo>
                              <a:pt x="57" y="112"/>
                            </a:lnTo>
                            <a:lnTo>
                              <a:pt x="64" y="154"/>
                            </a:lnTo>
                            <a:lnTo>
                              <a:pt x="80" y="107"/>
                            </a:lnTo>
                            <a:lnTo>
                              <a:pt x="99" y="142"/>
                            </a:lnTo>
                            <a:lnTo>
                              <a:pt x="105" y="104"/>
                            </a:lnTo>
                            <a:lnTo>
                              <a:pt x="135" y="130"/>
                            </a:lnTo>
                            <a:lnTo>
                              <a:pt x="126" y="92"/>
                            </a:lnTo>
                            <a:lnTo>
                              <a:pt x="161" y="95"/>
                            </a:lnTo>
                            <a:lnTo>
                              <a:pt x="131" y="74"/>
                            </a:lnTo>
                            <a:lnTo>
                              <a:pt x="157" y="59"/>
                            </a:lnTo>
                            <a:lnTo>
                              <a:pt x="124" y="52"/>
                            </a:lnTo>
                            <a:lnTo>
                              <a:pt x="137" y="31"/>
                            </a:lnTo>
                            <a:lnTo>
                              <a:pt x="105" y="38"/>
                            </a:lnTo>
                            <a:lnTo>
                              <a:pt x="109" y="0"/>
                            </a:lnTo>
                            <a:lnTo>
                              <a:pt x="81" y="4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87" name="Freeform 7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1" y="2709"/>
                        <a:ext cx="77" cy="74"/>
                      </a:xfrm>
                      <a:custGeom>
                        <a:avLst/>
                        <a:gdLst>
                          <a:gd name="T0" fmla="*/ 10 w 153"/>
                          <a:gd name="T1" fmla="*/ 5 h 146"/>
                          <a:gd name="T2" fmla="*/ 8 w 153"/>
                          <a:gd name="T3" fmla="*/ 2 h 146"/>
                          <a:gd name="T4" fmla="*/ 7 w 153"/>
                          <a:gd name="T5" fmla="*/ 6 h 146"/>
                          <a:gd name="T6" fmla="*/ 1 w 153"/>
                          <a:gd name="T7" fmla="*/ 2 h 146"/>
                          <a:gd name="T8" fmla="*/ 4 w 153"/>
                          <a:gd name="T9" fmla="*/ 7 h 146"/>
                          <a:gd name="T10" fmla="*/ 0 w 153"/>
                          <a:gd name="T11" fmla="*/ 8 h 146"/>
                          <a:gd name="T12" fmla="*/ 4 w 153"/>
                          <a:gd name="T13" fmla="*/ 10 h 146"/>
                          <a:gd name="T14" fmla="*/ 1 w 153"/>
                          <a:gd name="T15" fmla="*/ 13 h 146"/>
                          <a:gd name="T16" fmla="*/ 5 w 153"/>
                          <a:gd name="T17" fmla="*/ 12 h 146"/>
                          <a:gd name="T18" fmla="*/ 5 w 153"/>
                          <a:gd name="T19" fmla="*/ 16 h 146"/>
                          <a:gd name="T20" fmla="*/ 7 w 153"/>
                          <a:gd name="T21" fmla="*/ 14 h 146"/>
                          <a:gd name="T22" fmla="*/ 8 w 153"/>
                          <a:gd name="T23" fmla="*/ 19 h 146"/>
                          <a:gd name="T24" fmla="*/ 10 w 153"/>
                          <a:gd name="T25" fmla="*/ 13 h 146"/>
                          <a:gd name="T26" fmla="*/ 12 w 153"/>
                          <a:gd name="T27" fmla="*/ 17 h 146"/>
                          <a:gd name="T28" fmla="*/ 13 w 153"/>
                          <a:gd name="T29" fmla="*/ 13 h 146"/>
                          <a:gd name="T30" fmla="*/ 17 w 153"/>
                          <a:gd name="T31" fmla="*/ 16 h 146"/>
                          <a:gd name="T32" fmla="*/ 15 w 153"/>
                          <a:gd name="T33" fmla="*/ 12 h 146"/>
                          <a:gd name="T34" fmla="*/ 20 w 153"/>
                          <a:gd name="T35" fmla="*/ 12 h 146"/>
                          <a:gd name="T36" fmla="*/ 16 w 153"/>
                          <a:gd name="T37" fmla="*/ 9 h 146"/>
                          <a:gd name="T38" fmla="*/ 19 w 153"/>
                          <a:gd name="T39" fmla="*/ 7 h 146"/>
                          <a:gd name="T40" fmla="*/ 15 w 153"/>
                          <a:gd name="T41" fmla="*/ 7 h 146"/>
                          <a:gd name="T42" fmla="*/ 17 w 153"/>
                          <a:gd name="T43" fmla="*/ 4 h 146"/>
                          <a:gd name="T44" fmla="*/ 13 w 153"/>
                          <a:gd name="T45" fmla="*/ 5 h 146"/>
                          <a:gd name="T46" fmla="*/ 13 w 153"/>
                          <a:gd name="T47" fmla="*/ 0 h 146"/>
                          <a:gd name="T48" fmla="*/ 10 w 153"/>
                          <a:gd name="T49" fmla="*/ 5 h 14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53" h="146">
                            <a:moveTo>
                              <a:pt x="77" y="39"/>
                            </a:moveTo>
                            <a:lnTo>
                              <a:pt x="60" y="15"/>
                            </a:lnTo>
                            <a:lnTo>
                              <a:pt x="51" y="43"/>
                            </a:lnTo>
                            <a:lnTo>
                              <a:pt x="3" y="15"/>
                            </a:lnTo>
                            <a:lnTo>
                              <a:pt x="32" y="51"/>
                            </a:lnTo>
                            <a:lnTo>
                              <a:pt x="0" y="58"/>
                            </a:lnTo>
                            <a:lnTo>
                              <a:pt x="27" y="79"/>
                            </a:lnTo>
                            <a:lnTo>
                              <a:pt x="1" y="100"/>
                            </a:lnTo>
                            <a:lnTo>
                              <a:pt x="39" y="95"/>
                            </a:lnTo>
                            <a:lnTo>
                              <a:pt x="34" y="120"/>
                            </a:lnTo>
                            <a:lnTo>
                              <a:pt x="55" y="107"/>
                            </a:lnTo>
                            <a:lnTo>
                              <a:pt x="60" y="146"/>
                            </a:lnTo>
                            <a:lnTo>
                              <a:pt x="76" y="101"/>
                            </a:lnTo>
                            <a:lnTo>
                              <a:pt x="95" y="134"/>
                            </a:lnTo>
                            <a:lnTo>
                              <a:pt x="100" y="98"/>
                            </a:lnTo>
                            <a:lnTo>
                              <a:pt x="129" y="122"/>
                            </a:lnTo>
                            <a:lnTo>
                              <a:pt x="120" y="88"/>
                            </a:lnTo>
                            <a:lnTo>
                              <a:pt x="153" y="91"/>
                            </a:lnTo>
                            <a:lnTo>
                              <a:pt x="126" y="70"/>
                            </a:lnTo>
                            <a:lnTo>
                              <a:pt x="150" y="55"/>
                            </a:lnTo>
                            <a:lnTo>
                              <a:pt x="119" y="50"/>
                            </a:lnTo>
                            <a:lnTo>
                              <a:pt x="131" y="31"/>
                            </a:lnTo>
                            <a:lnTo>
                              <a:pt x="101" y="36"/>
                            </a:lnTo>
                            <a:lnTo>
                              <a:pt x="103" y="0"/>
                            </a:lnTo>
                            <a:lnTo>
                              <a:pt x="77" y="3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88" name="Freeform 78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3" y="2711"/>
                        <a:ext cx="73" cy="70"/>
                      </a:xfrm>
                      <a:custGeom>
                        <a:avLst/>
                        <a:gdLst>
                          <a:gd name="T0" fmla="*/ 9 w 147"/>
                          <a:gd name="T1" fmla="*/ 5 h 140"/>
                          <a:gd name="T2" fmla="*/ 7 w 147"/>
                          <a:gd name="T3" fmla="*/ 2 h 140"/>
                          <a:gd name="T4" fmla="*/ 6 w 147"/>
                          <a:gd name="T5" fmla="*/ 6 h 140"/>
                          <a:gd name="T6" fmla="*/ 0 w 147"/>
                          <a:gd name="T7" fmla="*/ 2 h 140"/>
                          <a:gd name="T8" fmla="*/ 3 w 147"/>
                          <a:gd name="T9" fmla="*/ 7 h 140"/>
                          <a:gd name="T10" fmla="*/ 0 w 147"/>
                          <a:gd name="T11" fmla="*/ 7 h 140"/>
                          <a:gd name="T12" fmla="*/ 3 w 147"/>
                          <a:gd name="T13" fmla="*/ 10 h 140"/>
                          <a:gd name="T14" fmla="*/ 0 w 147"/>
                          <a:gd name="T15" fmla="*/ 12 h 140"/>
                          <a:gd name="T16" fmla="*/ 4 w 147"/>
                          <a:gd name="T17" fmla="*/ 12 h 140"/>
                          <a:gd name="T18" fmla="*/ 4 w 147"/>
                          <a:gd name="T19" fmla="*/ 15 h 140"/>
                          <a:gd name="T20" fmla="*/ 6 w 147"/>
                          <a:gd name="T21" fmla="*/ 13 h 140"/>
                          <a:gd name="T22" fmla="*/ 7 w 147"/>
                          <a:gd name="T23" fmla="*/ 18 h 140"/>
                          <a:gd name="T24" fmla="*/ 9 w 147"/>
                          <a:gd name="T25" fmla="*/ 13 h 140"/>
                          <a:gd name="T26" fmla="*/ 11 w 147"/>
                          <a:gd name="T27" fmla="*/ 16 h 140"/>
                          <a:gd name="T28" fmla="*/ 12 w 147"/>
                          <a:gd name="T29" fmla="*/ 12 h 140"/>
                          <a:gd name="T30" fmla="*/ 15 w 147"/>
                          <a:gd name="T31" fmla="*/ 15 h 140"/>
                          <a:gd name="T32" fmla="*/ 14 w 147"/>
                          <a:gd name="T33" fmla="*/ 11 h 140"/>
                          <a:gd name="T34" fmla="*/ 18 w 147"/>
                          <a:gd name="T35" fmla="*/ 11 h 140"/>
                          <a:gd name="T36" fmla="*/ 14 w 147"/>
                          <a:gd name="T37" fmla="*/ 9 h 140"/>
                          <a:gd name="T38" fmla="*/ 17 w 147"/>
                          <a:gd name="T39" fmla="*/ 7 h 140"/>
                          <a:gd name="T40" fmla="*/ 14 w 147"/>
                          <a:gd name="T41" fmla="*/ 6 h 140"/>
                          <a:gd name="T42" fmla="*/ 15 w 147"/>
                          <a:gd name="T43" fmla="*/ 4 h 140"/>
                          <a:gd name="T44" fmla="*/ 12 w 147"/>
                          <a:gd name="T45" fmla="*/ 5 h 140"/>
                          <a:gd name="T46" fmla="*/ 12 w 147"/>
                          <a:gd name="T47" fmla="*/ 0 h 140"/>
                          <a:gd name="T48" fmla="*/ 9 w 147"/>
                          <a:gd name="T49" fmla="*/ 5 h 14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47" h="140">
                            <a:moveTo>
                              <a:pt x="74" y="38"/>
                            </a:moveTo>
                            <a:lnTo>
                              <a:pt x="57" y="16"/>
                            </a:lnTo>
                            <a:lnTo>
                              <a:pt x="50" y="41"/>
                            </a:lnTo>
                            <a:lnTo>
                              <a:pt x="4" y="16"/>
                            </a:lnTo>
                            <a:lnTo>
                              <a:pt x="31" y="50"/>
                            </a:lnTo>
                            <a:lnTo>
                              <a:pt x="0" y="55"/>
                            </a:lnTo>
                            <a:lnTo>
                              <a:pt x="26" y="76"/>
                            </a:lnTo>
                            <a:lnTo>
                              <a:pt x="2" y="95"/>
                            </a:lnTo>
                            <a:lnTo>
                              <a:pt x="38" y="90"/>
                            </a:lnTo>
                            <a:lnTo>
                              <a:pt x="33" y="114"/>
                            </a:lnTo>
                            <a:lnTo>
                              <a:pt x="52" y="102"/>
                            </a:lnTo>
                            <a:lnTo>
                              <a:pt x="59" y="140"/>
                            </a:lnTo>
                            <a:lnTo>
                              <a:pt x="73" y="97"/>
                            </a:lnTo>
                            <a:lnTo>
                              <a:pt x="90" y="128"/>
                            </a:lnTo>
                            <a:lnTo>
                              <a:pt x="97" y="93"/>
                            </a:lnTo>
                            <a:lnTo>
                              <a:pt x="124" y="117"/>
                            </a:lnTo>
                            <a:lnTo>
                              <a:pt x="116" y="85"/>
                            </a:lnTo>
                            <a:lnTo>
                              <a:pt x="147" y="86"/>
                            </a:lnTo>
                            <a:lnTo>
                              <a:pt x="119" y="67"/>
                            </a:lnTo>
                            <a:lnTo>
                              <a:pt x="143" y="54"/>
                            </a:lnTo>
                            <a:lnTo>
                              <a:pt x="114" y="48"/>
                            </a:lnTo>
                            <a:lnTo>
                              <a:pt x="126" y="29"/>
                            </a:lnTo>
                            <a:lnTo>
                              <a:pt x="97" y="35"/>
                            </a:lnTo>
                            <a:lnTo>
                              <a:pt x="100" y="0"/>
                            </a:lnTo>
                            <a:lnTo>
                              <a:pt x="74" y="3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89" name="Freeform 78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5" y="2713"/>
                        <a:ext cx="70" cy="66"/>
                      </a:xfrm>
                      <a:custGeom>
                        <a:avLst/>
                        <a:gdLst>
                          <a:gd name="T0" fmla="*/ 9 w 139"/>
                          <a:gd name="T1" fmla="*/ 5 h 132"/>
                          <a:gd name="T2" fmla="*/ 7 w 139"/>
                          <a:gd name="T3" fmla="*/ 2 h 132"/>
                          <a:gd name="T4" fmla="*/ 6 w 139"/>
                          <a:gd name="T5" fmla="*/ 5 h 132"/>
                          <a:gd name="T6" fmla="*/ 1 w 139"/>
                          <a:gd name="T7" fmla="*/ 2 h 132"/>
                          <a:gd name="T8" fmla="*/ 4 w 139"/>
                          <a:gd name="T9" fmla="*/ 6 h 132"/>
                          <a:gd name="T10" fmla="*/ 0 w 139"/>
                          <a:gd name="T11" fmla="*/ 7 h 132"/>
                          <a:gd name="T12" fmla="*/ 3 w 139"/>
                          <a:gd name="T13" fmla="*/ 9 h 132"/>
                          <a:gd name="T14" fmla="*/ 1 w 139"/>
                          <a:gd name="T15" fmla="*/ 12 h 132"/>
                          <a:gd name="T16" fmla="*/ 5 w 139"/>
                          <a:gd name="T17" fmla="*/ 11 h 132"/>
                          <a:gd name="T18" fmla="*/ 4 w 139"/>
                          <a:gd name="T19" fmla="*/ 14 h 132"/>
                          <a:gd name="T20" fmla="*/ 7 w 139"/>
                          <a:gd name="T21" fmla="*/ 12 h 132"/>
                          <a:gd name="T22" fmla="*/ 7 w 139"/>
                          <a:gd name="T23" fmla="*/ 17 h 132"/>
                          <a:gd name="T24" fmla="*/ 9 w 139"/>
                          <a:gd name="T25" fmla="*/ 12 h 132"/>
                          <a:gd name="T26" fmla="*/ 11 w 139"/>
                          <a:gd name="T27" fmla="*/ 16 h 132"/>
                          <a:gd name="T28" fmla="*/ 12 w 139"/>
                          <a:gd name="T29" fmla="*/ 12 h 132"/>
                          <a:gd name="T30" fmla="*/ 15 w 139"/>
                          <a:gd name="T31" fmla="*/ 14 h 132"/>
                          <a:gd name="T32" fmla="*/ 14 w 139"/>
                          <a:gd name="T33" fmla="*/ 10 h 132"/>
                          <a:gd name="T34" fmla="*/ 18 w 139"/>
                          <a:gd name="T35" fmla="*/ 11 h 132"/>
                          <a:gd name="T36" fmla="*/ 15 w 139"/>
                          <a:gd name="T37" fmla="*/ 8 h 132"/>
                          <a:gd name="T38" fmla="*/ 17 w 139"/>
                          <a:gd name="T39" fmla="*/ 7 h 132"/>
                          <a:gd name="T40" fmla="*/ 14 w 139"/>
                          <a:gd name="T41" fmla="*/ 6 h 132"/>
                          <a:gd name="T42" fmla="*/ 15 w 139"/>
                          <a:gd name="T43" fmla="*/ 4 h 132"/>
                          <a:gd name="T44" fmla="*/ 12 w 139"/>
                          <a:gd name="T45" fmla="*/ 4 h 132"/>
                          <a:gd name="T46" fmla="*/ 12 w 139"/>
                          <a:gd name="T47" fmla="*/ 0 h 132"/>
                          <a:gd name="T48" fmla="*/ 9 w 139"/>
                          <a:gd name="T49" fmla="*/ 5 h 13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39" h="132">
                            <a:moveTo>
                              <a:pt x="70" y="36"/>
                            </a:moveTo>
                            <a:lnTo>
                              <a:pt x="55" y="13"/>
                            </a:lnTo>
                            <a:lnTo>
                              <a:pt x="48" y="39"/>
                            </a:lnTo>
                            <a:lnTo>
                              <a:pt x="3" y="13"/>
                            </a:lnTo>
                            <a:lnTo>
                              <a:pt x="29" y="46"/>
                            </a:lnTo>
                            <a:lnTo>
                              <a:pt x="0" y="53"/>
                            </a:lnTo>
                            <a:lnTo>
                              <a:pt x="24" y="72"/>
                            </a:lnTo>
                            <a:lnTo>
                              <a:pt x="1" y="89"/>
                            </a:lnTo>
                            <a:lnTo>
                              <a:pt x="36" y="86"/>
                            </a:lnTo>
                            <a:lnTo>
                              <a:pt x="31" y="108"/>
                            </a:lnTo>
                            <a:lnTo>
                              <a:pt x="50" y="96"/>
                            </a:lnTo>
                            <a:lnTo>
                              <a:pt x="55" y="132"/>
                            </a:lnTo>
                            <a:lnTo>
                              <a:pt x="69" y="91"/>
                            </a:lnTo>
                            <a:lnTo>
                              <a:pt x="86" y="122"/>
                            </a:lnTo>
                            <a:lnTo>
                              <a:pt x="91" y="89"/>
                            </a:lnTo>
                            <a:lnTo>
                              <a:pt x="117" y="112"/>
                            </a:lnTo>
                            <a:lnTo>
                              <a:pt x="110" y="79"/>
                            </a:lnTo>
                            <a:lnTo>
                              <a:pt x="139" y="82"/>
                            </a:lnTo>
                            <a:lnTo>
                              <a:pt x="113" y="63"/>
                            </a:lnTo>
                            <a:lnTo>
                              <a:pt x="136" y="50"/>
                            </a:lnTo>
                            <a:lnTo>
                              <a:pt x="108" y="44"/>
                            </a:lnTo>
                            <a:lnTo>
                              <a:pt x="119" y="27"/>
                            </a:lnTo>
                            <a:lnTo>
                              <a:pt x="91" y="32"/>
                            </a:lnTo>
                            <a:lnTo>
                              <a:pt x="94" y="0"/>
                            </a:lnTo>
                            <a:lnTo>
                              <a:pt x="70" y="3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90" name="Freeform 78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6" y="2714"/>
                        <a:ext cx="68" cy="64"/>
                      </a:xfrm>
                      <a:custGeom>
                        <a:avLst/>
                        <a:gdLst>
                          <a:gd name="T0" fmla="*/ 9 w 135"/>
                          <a:gd name="T1" fmla="*/ 5 h 128"/>
                          <a:gd name="T2" fmla="*/ 7 w 135"/>
                          <a:gd name="T3" fmla="*/ 2 h 128"/>
                          <a:gd name="T4" fmla="*/ 6 w 135"/>
                          <a:gd name="T5" fmla="*/ 5 h 128"/>
                          <a:gd name="T6" fmla="*/ 1 w 135"/>
                          <a:gd name="T7" fmla="*/ 2 h 128"/>
                          <a:gd name="T8" fmla="*/ 4 w 135"/>
                          <a:gd name="T9" fmla="*/ 6 h 128"/>
                          <a:gd name="T10" fmla="*/ 0 w 135"/>
                          <a:gd name="T11" fmla="*/ 7 h 128"/>
                          <a:gd name="T12" fmla="*/ 3 w 135"/>
                          <a:gd name="T13" fmla="*/ 9 h 128"/>
                          <a:gd name="T14" fmla="*/ 0 w 135"/>
                          <a:gd name="T15" fmla="*/ 11 h 128"/>
                          <a:gd name="T16" fmla="*/ 5 w 135"/>
                          <a:gd name="T17" fmla="*/ 11 h 128"/>
                          <a:gd name="T18" fmla="*/ 4 w 135"/>
                          <a:gd name="T19" fmla="*/ 13 h 128"/>
                          <a:gd name="T20" fmla="*/ 6 w 135"/>
                          <a:gd name="T21" fmla="*/ 12 h 128"/>
                          <a:gd name="T22" fmla="*/ 7 w 135"/>
                          <a:gd name="T23" fmla="*/ 16 h 128"/>
                          <a:gd name="T24" fmla="*/ 9 w 135"/>
                          <a:gd name="T25" fmla="*/ 11 h 128"/>
                          <a:gd name="T26" fmla="*/ 11 w 135"/>
                          <a:gd name="T27" fmla="*/ 15 h 128"/>
                          <a:gd name="T28" fmla="*/ 11 w 135"/>
                          <a:gd name="T29" fmla="*/ 11 h 128"/>
                          <a:gd name="T30" fmla="*/ 14 w 135"/>
                          <a:gd name="T31" fmla="*/ 14 h 128"/>
                          <a:gd name="T32" fmla="*/ 14 w 135"/>
                          <a:gd name="T33" fmla="*/ 10 h 128"/>
                          <a:gd name="T34" fmla="*/ 17 w 135"/>
                          <a:gd name="T35" fmla="*/ 10 h 128"/>
                          <a:gd name="T36" fmla="*/ 14 w 135"/>
                          <a:gd name="T37" fmla="*/ 8 h 128"/>
                          <a:gd name="T38" fmla="*/ 17 w 135"/>
                          <a:gd name="T39" fmla="*/ 6 h 128"/>
                          <a:gd name="T40" fmla="*/ 13 w 135"/>
                          <a:gd name="T41" fmla="*/ 6 h 128"/>
                          <a:gd name="T42" fmla="*/ 15 w 135"/>
                          <a:gd name="T43" fmla="*/ 4 h 128"/>
                          <a:gd name="T44" fmla="*/ 11 w 135"/>
                          <a:gd name="T45" fmla="*/ 4 h 128"/>
                          <a:gd name="T46" fmla="*/ 12 w 135"/>
                          <a:gd name="T47" fmla="*/ 0 h 128"/>
                          <a:gd name="T48" fmla="*/ 9 w 135"/>
                          <a:gd name="T49" fmla="*/ 5 h 12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35" h="128">
                            <a:moveTo>
                              <a:pt x="67" y="34"/>
                            </a:moveTo>
                            <a:lnTo>
                              <a:pt x="52" y="14"/>
                            </a:lnTo>
                            <a:lnTo>
                              <a:pt x="45" y="36"/>
                            </a:lnTo>
                            <a:lnTo>
                              <a:pt x="2" y="14"/>
                            </a:lnTo>
                            <a:lnTo>
                              <a:pt x="28" y="45"/>
                            </a:lnTo>
                            <a:lnTo>
                              <a:pt x="0" y="50"/>
                            </a:lnTo>
                            <a:lnTo>
                              <a:pt x="24" y="69"/>
                            </a:lnTo>
                            <a:lnTo>
                              <a:pt x="0" y="86"/>
                            </a:lnTo>
                            <a:lnTo>
                              <a:pt x="35" y="81"/>
                            </a:lnTo>
                            <a:lnTo>
                              <a:pt x="29" y="104"/>
                            </a:lnTo>
                            <a:lnTo>
                              <a:pt x="48" y="91"/>
                            </a:lnTo>
                            <a:lnTo>
                              <a:pt x="54" y="128"/>
                            </a:lnTo>
                            <a:lnTo>
                              <a:pt x="66" y="88"/>
                            </a:lnTo>
                            <a:lnTo>
                              <a:pt x="81" y="116"/>
                            </a:lnTo>
                            <a:lnTo>
                              <a:pt x="86" y="85"/>
                            </a:lnTo>
                            <a:lnTo>
                              <a:pt x="112" y="105"/>
                            </a:lnTo>
                            <a:lnTo>
                              <a:pt x="105" y="76"/>
                            </a:lnTo>
                            <a:lnTo>
                              <a:pt x="135" y="78"/>
                            </a:lnTo>
                            <a:lnTo>
                              <a:pt x="109" y="62"/>
                            </a:lnTo>
                            <a:lnTo>
                              <a:pt x="131" y="48"/>
                            </a:lnTo>
                            <a:lnTo>
                              <a:pt x="104" y="43"/>
                            </a:lnTo>
                            <a:lnTo>
                              <a:pt x="114" y="26"/>
                            </a:lnTo>
                            <a:lnTo>
                              <a:pt x="88" y="31"/>
                            </a:lnTo>
                            <a:lnTo>
                              <a:pt x="90" y="0"/>
                            </a:lnTo>
                            <a:lnTo>
                              <a:pt x="67" y="3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91" name="Freeform 79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8" y="2716"/>
                        <a:ext cx="64" cy="61"/>
                      </a:xfrm>
                      <a:custGeom>
                        <a:avLst/>
                        <a:gdLst>
                          <a:gd name="T0" fmla="*/ 8 w 128"/>
                          <a:gd name="T1" fmla="*/ 5 h 121"/>
                          <a:gd name="T2" fmla="*/ 7 w 128"/>
                          <a:gd name="T3" fmla="*/ 2 h 121"/>
                          <a:gd name="T4" fmla="*/ 6 w 128"/>
                          <a:gd name="T5" fmla="*/ 5 h 121"/>
                          <a:gd name="T6" fmla="*/ 1 w 128"/>
                          <a:gd name="T7" fmla="*/ 2 h 121"/>
                          <a:gd name="T8" fmla="*/ 4 w 128"/>
                          <a:gd name="T9" fmla="*/ 6 h 121"/>
                          <a:gd name="T10" fmla="*/ 0 w 128"/>
                          <a:gd name="T11" fmla="*/ 7 h 121"/>
                          <a:gd name="T12" fmla="*/ 3 w 128"/>
                          <a:gd name="T13" fmla="*/ 9 h 121"/>
                          <a:gd name="T14" fmla="*/ 0 w 128"/>
                          <a:gd name="T15" fmla="*/ 11 h 121"/>
                          <a:gd name="T16" fmla="*/ 5 w 128"/>
                          <a:gd name="T17" fmla="*/ 10 h 121"/>
                          <a:gd name="T18" fmla="*/ 4 w 128"/>
                          <a:gd name="T19" fmla="*/ 13 h 121"/>
                          <a:gd name="T20" fmla="*/ 6 w 128"/>
                          <a:gd name="T21" fmla="*/ 11 h 121"/>
                          <a:gd name="T22" fmla="*/ 7 w 128"/>
                          <a:gd name="T23" fmla="*/ 16 h 121"/>
                          <a:gd name="T24" fmla="*/ 8 w 128"/>
                          <a:gd name="T25" fmla="*/ 11 h 121"/>
                          <a:gd name="T26" fmla="*/ 10 w 128"/>
                          <a:gd name="T27" fmla="*/ 14 h 121"/>
                          <a:gd name="T28" fmla="*/ 11 w 128"/>
                          <a:gd name="T29" fmla="*/ 11 h 121"/>
                          <a:gd name="T30" fmla="*/ 14 w 128"/>
                          <a:gd name="T31" fmla="*/ 13 h 121"/>
                          <a:gd name="T32" fmla="*/ 13 w 128"/>
                          <a:gd name="T33" fmla="*/ 9 h 121"/>
                          <a:gd name="T34" fmla="*/ 16 w 128"/>
                          <a:gd name="T35" fmla="*/ 10 h 121"/>
                          <a:gd name="T36" fmla="*/ 13 w 128"/>
                          <a:gd name="T37" fmla="*/ 8 h 121"/>
                          <a:gd name="T38" fmla="*/ 16 w 128"/>
                          <a:gd name="T39" fmla="*/ 6 h 121"/>
                          <a:gd name="T40" fmla="*/ 13 w 128"/>
                          <a:gd name="T41" fmla="*/ 5 h 121"/>
                          <a:gd name="T42" fmla="*/ 14 w 128"/>
                          <a:gd name="T43" fmla="*/ 4 h 121"/>
                          <a:gd name="T44" fmla="*/ 11 w 128"/>
                          <a:gd name="T45" fmla="*/ 4 h 121"/>
                          <a:gd name="T46" fmla="*/ 11 w 128"/>
                          <a:gd name="T47" fmla="*/ 0 h 121"/>
                          <a:gd name="T48" fmla="*/ 8 w 128"/>
                          <a:gd name="T49" fmla="*/ 5 h 12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8" h="121">
                            <a:moveTo>
                              <a:pt x="64" y="33"/>
                            </a:moveTo>
                            <a:lnTo>
                              <a:pt x="49" y="12"/>
                            </a:lnTo>
                            <a:lnTo>
                              <a:pt x="44" y="35"/>
                            </a:lnTo>
                            <a:lnTo>
                              <a:pt x="2" y="12"/>
                            </a:lnTo>
                            <a:lnTo>
                              <a:pt x="28" y="42"/>
                            </a:lnTo>
                            <a:lnTo>
                              <a:pt x="0" y="49"/>
                            </a:lnTo>
                            <a:lnTo>
                              <a:pt x="23" y="66"/>
                            </a:lnTo>
                            <a:lnTo>
                              <a:pt x="0" y="82"/>
                            </a:lnTo>
                            <a:lnTo>
                              <a:pt x="33" y="78"/>
                            </a:lnTo>
                            <a:lnTo>
                              <a:pt x="28" y="99"/>
                            </a:lnTo>
                            <a:lnTo>
                              <a:pt x="45" y="87"/>
                            </a:lnTo>
                            <a:lnTo>
                              <a:pt x="51" y="121"/>
                            </a:lnTo>
                            <a:lnTo>
                              <a:pt x="63" y="83"/>
                            </a:lnTo>
                            <a:lnTo>
                              <a:pt x="78" y="111"/>
                            </a:lnTo>
                            <a:lnTo>
                              <a:pt x="83" y="82"/>
                            </a:lnTo>
                            <a:lnTo>
                              <a:pt x="107" y="101"/>
                            </a:lnTo>
                            <a:lnTo>
                              <a:pt x="99" y="71"/>
                            </a:lnTo>
                            <a:lnTo>
                              <a:pt x="128" y="75"/>
                            </a:lnTo>
                            <a:lnTo>
                              <a:pt x="104" y="59"/>
                            </a:lnTo>
                            <a:lnTo>
                              <a:pt x="125" y="45"/>
                            </a:lnTo>
                            <a:lnTo>
                              <a:pt x="99" y="40"/>
                            </a:lnTo>
                            <a:lnTo>
                              <a:pt x="109" y="25"/>
                            </a:lnTo>
                            <a:lnTo>
                              <a:pt x="83" y="30"/>
                            </a:lnTo>
                            <a:lnTo>
                              <a:pt x="87" y="0"/>
                            </a:lnTo>
                            <a:lnTo>
                              <a:pt x="64" y="3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92" name="Freeform 79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0" y="2718"/>
                        <a:ext cx="60" cy="57"/>
                      </a:xfrm>
                      <a:custGeom>
                        <a:avLst/>
                        <a:gdLst>
                          <a:gd name="T0" fmla="*/ 7 w 121"/>
                          <a:gd name="T1" fmla="*/ 4 h 114"/>
                          <a:gd name="T2" fmla="*/ 5 w 121"/>
                          <a:gd name="T3" fmla="*/ 2 h 114"/>
                          <a:gd name="T4" fmla="*/ 5 w 121"/>
                          <a:gd name="T5" fmla="*/ 5 h 114"/>
                          <a:gd name="T6" fmla="*/ 0 w 121"/>
                          <a:gd name="T7" fmla="*/ 2 h 114"/>
                          <a:gd name="T8" fmla="*/ 3 w 121"/>
                          <a:gd name="T9" fmla="*/ 5 h 114"/>
                          <a:gd name="T10" fmla="*/ 0 w 121"/>
                          <a:gd name="T11" fmla="*/ 6 h 114"/>
                          <a:gd name="T12" fmla="*/ 2 w 121"/>
                          <a:gd name="T13" fmla="*/ 8 h 114"/>
                          <a:gd name="T14" fmla="*/ 0 w 121"/>
                          <a:gd name="T15" fmla="*/ 10 h 114"/>
                          <a:gd name="T16" fmla="*/ 3 w 121"/>
                          <a:gd name="T17" fmla="*/ 9 h 114"/>
                          <a:gd name="T18" fmla="*/ 3 w 121"/>
                          <a:gd name="T19" fmla="*/ 12 h 114"/>
                          <a:gd name="T20" fmla="*/ 5 w 121"/>
                          <a:gd name="T21" fmla="*/ 11 h 114"/>
                          <a:gd name="T22" fmla="*/ 5 w 121"/>
                          <a:gd name="T23" fmla="*/ 15 h 114"/>
                          <a:gd name="T24" fmla="*/ 7 w 121"/>
                          <a:gd name="T25" fmla="*/ 10 h 114"/>
                          <a:gd name="T26" fmla="*/ 9 w 121"/>
                          <a:gd name="T27" fmla="*/ 13 h 114"/>
                          <a:gd name="T28" fmla="*/ 9 w 121"/>
                          <a:gd name="T29" fmla="*/ 10 h 114"/>
                          <a:gd name="T30" fmla="*/ 12 w 121"/>
                          <a:gd name="T31" fmla="*/ 12 h 114"/>
                          <a:gd name="T32" fmla="*/ 11 w 121"/>
                          <a:gd name="T33" fmla="*/ 9 h 114"/>
                          <a:gd name="T34" fmla="*/ 15 w 121"/>
                          <a:gd name="T35" fmla="*/ 9 h 114"/>
                          <a:gd name="T36" fmla="*/ 12 w 121"/>
                          <a:gd name="T37" fmla="*/ 7 h 114"/>
                          <a:gd name="T38" fmla="*/ 14 w 121"/>
                          <a:gd name="T39" fmla="*/ 6 h 114"/>
                          <a:gd name="T40" fmla="*/ 11 w 121"/>
                          <a:gd name="T41" fmla="*/ 5 h 114"/>
                          <a:gd name="T42" fmla="*/ 12 w 121"/>
                          <a:gd name="T43" fmla="*/ 3 h 114"/>
                          <a:gd name="T44" fmla="*/ 9 w 121"/>
                          <a:gd name="T45" fmla="*/ 4 h 114"/>
                          <a:gd name="T46" fmla="*/ 10 w 121"/>
                          <a:gd name="T47" fmla="*/ 0 h 114"/>
                          <a:gd name="T48" fmla="*/ 7 w 121"/>
                          <a:gd name="T49" fmla="*/ 4 h 11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1" h="114">
                            <a:moveTo>
                              <a:pt x="60" y="31"/>
                            </a:moveTo>
                            <a:lnTo>
                              <a:pt x="47" y="12"/>
                            </a:lnTo>
                            <a:lnTo>
                              <a:pt x="40" y="33"/>
                            </a:lnTo>
                            <a:lnTo>
                              <a:pt x="2" y="12"/>
                            </a:lnTo>
                            <a:lnTo>
                              <a:pt x="26" y="40"/>
                            </a:lnTo>
                            <a:lnTo>
                              <a:pt x="0" y="45"/>
                            </a:lnTo>
                            <a:lnTo>
                              <a:pt x="21" y="62"/>
                            </a:lnTo>
                            <a:lnTo>
                              <a:pt x="0" y="76"/>
                            </a:lnTo>
                            <a:lnTo>
                              <a:pt x="31" y="72"/>
                            </a:lnTo>
                            <a:lnTo>
                              <a:pt x="26" y="91"/>
                            </a:lnTo>
                            <a:lnTo>
                              <a:pt x="43" y="81"/>
                            </a:lnTo>
                            <a:lnTo>
                              <a:pt x="47" y="114"/>
                            </a:lnTo>
                            <a:lnTo>
                              <a:pt x="59" y="78"/>
                            </a:lnTo>
                            <a:lnTo>
                              <a:pt x="74" y="103"/>
                            </a:lnTo>
                            <a:lnTo>
                              <a:pt x="78" y="76"/>
                            </a:lnTo>
                            <a:lnTo>
                              <a:pt x="100" y="95"/>
                            </a:lnTo>
                            <a:lnTo>
                              <a:pt x="93" y="67"/>
                            </a:lnTo>
                            <a:lnTo>
                              <a:pt x="121" y="69"/>
                            </a:lnTo>
                            <a:lnTo>
                              <a:pt x="98" y="55"/>
                            </a:lnTo>
                            <a:lnTo>
                              <a:pt x="117" y="43"/>
                            </a:lnTo>
                            <a:lnTo>
                              <a:pt x="93" y="38"/>
                            </a:lnTo>
                            <a:lnTo>
                              <a:pt x="102" y="22"/>
                            </a:lnTo>
                            <a:lnTo>
                              <a:pt x="79" y="27"/>
                            </a:lnTo>
                            <a:lnTo>
                              <a:pt x="81" y="0"/>
                            </a:lnTo>
                            <a:lnTo>
                              <a:pt x="60" y="3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93" name="Freeform 79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2" y="2720"/>
                        <a:ext cx="57" cy="53"/>
                      </a:xfrm>
                      <a:custGeom>
                        <a:avLst/>
                        <a:gdLst>
                          <a:gd name="T0" fmla="*/ 8 w 114"/>
                          <a:gd name="T1" fmla="*/ 3 h 107"/>
                          <a:gd name="T2" fmla="*/ 6 w 114"/>
                          <a:gd name="T3" fmla="*/ 1 h 107"/>
                          <a:gd name="T4" fmla="*/ 5 w 114"/>
                          <a:gd name="T5" fmla="*/ 3 h 107"/>
                          <a:gd name="T6" fmla="*/ 1 w 114"/>
                          <a:gd name="T7" fmla="*/ 1 h 107"/>
                          <a:gd name="T8" fmla="*/ 4 w 114"/>
                          <a:gd name="T9" fmla="*/ 4 h 107"/>
                          <a:gd name="T10" fmla="*/ 0 w 114"/>
                          <a:gd name="T11" fmla="*/ 5 h 107"/>
                          <a:gd name="T12" fmla="*/ 3 w 114"/>
                          <a:gd name="T13" fmla="*/ 7 h 107"/>
                          <a:gd name="T14" fmla="*/ 0 w 114"/>
                          <a:gd name="T15" fmla="*/ 9 h 107"/>
                          <a:gd name="T16" fmla="*/ 4 w 114"/>
                          <a:gd name="T17" fmla="*/ 8 h 107"/>
                          <a:gd name="T18" fmla="*/ 4 w 114"/>
                          <a:gd name="T19" fmla="*/ 10 h 107"/>
                          <a:gd name="T20" fmla="*/ 5 w 114"/>
                          <a:gd name="T21" fmla="*/ 9 h 107"/>
                          <a:gd name="T22" fmla="*/ 6 w 114"/>
                          <a:gd name="T23" fmla="*/ 13 h 107"/>
                          <a:gd name="T24" fmla="*/ 7 w 114"/>
                          <a:gd name="T25" fmla="*/ 9 h 107"/>
                          <a:gd name="T26" fmla="*/ 9 w 114"/>
                          <a:gd name="T27" fmla="*/ 12 h 107"/>
                          <a:gd name="T28" fmla="*/ 10 w 114"/>
                          <a:gd name="T29" fmla="*/ 8 h 107"/>
                          <a:gd name="T30" fmla="*/ 12 w 114"/>
                          <a:gd name="T31" fmla="*/ 11 h 107"/>
                          <a:gd name="T32" fmla="*/ 11 w 114"/>
                          <a:gd name="T33" fmla="*/ 8 h 107"/>
                          <a:gd name="T34" fmla="*/ 15 w 114"/>
                          <a:gd name="T35" fmla="*/ 8 h 107"/>
                          <a:gd name="T36" fmla="*/ 12 w 114"/>
                          <a:gd name="T37" fmla="*/ 6 h 107"/>
                          <a:gd name="T38" fmla="*/ 14 w 114"/>
                          <a:gd name="T39" fmla="*/ 5 h 107"/>
                          <a:gd name="T40" fmla="*/ 11 w 114"/>
                          <a:gd name="T41" fmla="*/ 4 h 107"/>
                          <a:gd name="T42" fmla="*/ 13 w 114"/>
                          <a:gd name="T43" fmla="*/ 2 h 107"/>
                          <a:gd name="T44" fmla="*/ 10 w 114"/>
                          <a:gd name="T45" fmla="*/ 3 h 107"/>
                          <a:gd name="T46" fmla="*/ 10 w 114"/>
                          <a:gd name="T47" fmla="*/ 0 h 107"/>
                          <a:gd name="T48" fmla="*/ 8 w 114"/>
                          <a:gd name="T49" fmla="*/ 3 h 10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14" h="107">
                            <a:moveTo>
                              <a:pt x="57" y="30"/>
                            </a:moveTo>
                            <a:lnTo>
                              <a:pt x="44" y="12"/>
                            </a:lnTo>
                            <a:lnTo>
                              <a:pt x="38" y="31"/>
                            </a:lnTo>
                            <a:lnTo>
                              <a:pt x="2" y="12"/>
                            </a:lnTo>
                            <a:lnTo>
                              <a:pt x="25" y="38"/>
                            </a:lnTo>
                            <a:lnTo>
                              <a:pt x="0" y="42"/>
                            </a:lnTo>
                            <a:lnTo>
                              <a:pt x="19" y="57"/>
                            </a:lnTo>
                            <a:lnTo>
                              <a:pt x="0" y="73"/>
                            </a:lnTo>
                            <a:lnTo>
                              <a:pt x="30" y="69"/>
                            </a:lnTo>
                            <a:lnTo>
                              <a:pt x="25" y="87"/>
                            </a:lnTo>
                            <a:lnTo>
                              <a:pt x="40" y="76"/>
                            </a:lnTo>
                            <a:lnTo>
                              <a:pt x="45" y="107"/>
                            </a:lnTo>
                            <a:lnTo>
                              <a:pt x="56" y="73"/>
                            </a:lnTo>
                            <a:lnTo>
                              <a:pt x="69" y="97"/>
                            </a:lnTo>
                            <a:lnTo>
                              <a:pt x="75" y="71"/>
                            </a:lnTo>
                            <a:lnTo>
                              <a:pt x="95" y="88"/>
                            </a:lnTo>
                            <a:lnTo>
                              <a:pt x="88" y="64"/>
                            </a:lnTo>
                            <a:lnTo>
                              <a:pt x="114" y="66"/>
                            </a:lnTo>
                            <a:lnTo>
                              <a:pt x="92" y="52"/>
                            </a:lnTo>
                            <a:lnTo>
                              <a:pt x="111" y="40"/>
                            </a:lnTo>
                            <a:lnTo>
                              <a:pt x="88" y="37"/>
                            </a:lnTo>
                            <a:lnTo>
                              <a:pt x="97" y="23"/>
                            </a:lnTo>
                            <a:lnTo>
                              <a:pt x="75" y="26"/>
                            </a:lnTo>
                            <a:lnTo>
                              <a:pt x="76" y="0"/>
                            </a:lnTo>
                            <a:lnTo>
                              <a:pt x="57" y="3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94" name="Freeform 79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3" y="2721"/>
                        <a:ext cx="54" cy="51"/>
                      </a:xfrm>
                      <a:custGeom>
                        <a:avLst/>
                        <a:gdLst>
                          <a:gd name="T0" fmla="*/ 7 w 107"/>
                          <a:gd name="T1" fmla="*/ 3 h 104"/>
                          <a:gd name="T2" fmla="*/ 6 w 107"/>
                          <a:gd name="T3" fmla="*/ 1 h 104"/>
                          <a:gd name="T4" fmla="*/ 5 w 107"/>
                          <a:gd name="T5" fmla="*/ 3 h 104"/>
                          <a:gd name="T6" fmla="*/ 1 w 107"/>
                          <a:gd name="T7" fmla="*/ 1 h 104"/>
                          <a:gd name="T8" fmla="*/ 3 w 107"/>
                          <a:gd name="T9" fmla="*/ 4 h 104"/>
                          <a:gd name="T10" fmla="*/ 0 w 107"/>
                          <a:gd name="T11" fmla="*/ 5 h 104"/>
                          <a:gd name="T12" fmla="*/ 3 w 107"/>
                          <a:gd name="T13" fmla="*/ 6 h 104"/>
                          <a:gd name="T14" fmla="*/ 0 w 107"/>
                          <a:gd name="T15" fmla="*/ 8 h 104"/>
                          <a:gd name="T16" fmla="*/ 4 w 107"/>
                          <a:gd name="T17" fmla="*/ 8 h 104"/>
                          <a:gd name="T18" fmla="*/ 3 w 107"/>
                          <a:gd name="T19" fmla="*/ 10 h 104"/>
                          <a:gd name="T20" fmla="*/ 5 w 107"/>
                          <a:gd name="T21" fmla="*/ 9 h 104"/>
                          <a:gd name="T22" fmla="*/ 6 w 107"/>
                          <a:gd name="T23" fmla="*/ 12 h 104"/>
                          <a:gd name="T24" fmla="*/ 7 w 107"/>
                          <a:gd name="T25" fmla="*/ 8 h 104"/>
                          <a:gd name="T26" fmla="*/ 9 w 107"/>
                          <a:gd name="T27" fmla="*/ 11 h 104"/>
                          <a:gd name="T28" fmla="*/ 9 w 107"/>
                          <a:gd name="T29" fmla="*/ 8 h 104"/>
                          <a:gd name="T30" fmla="*/ 12 w 107"/>
                          <a:gd name="T31" fmla="*/ 10 h 104"/>
                          <a:gd name="T32" fmla="*/ 11 w 107"/>
                          <a:gd name="T33" fmla="*/ 7 h 104"/>
                          <a:gd name="T34" fmla="*/ 14 w 107"/>
                          <a:gd name="T35" fmla="*/ 7 h 104"/>
                          <a:gd name="T36" fmla="*/ 11 w 107"/>
                          <a:gd name="T37" fmla="*/ 6 h 104"/>
                          <a:gd name="T38" fmla="*/ 13 w 107"/>
                          <a:gd name="T39" fmla="*/ 5 h 104"/>
                          <a:gd name="T40" fmla="*/ 11 w 107"/>
                          <a:gd name="T41" fmla="*/ 4 h 104"/>
                          <a:gd name="T42" fmla="*/ 12 w 107"/>
                          <a:gd name="T43" fmla="*/ 2 h 104"/>
                          <a:gd name="T44" fmla="*/ 9 w 107"/>
                          <a:gd name="T45" fmla="*/ 3 h 104"/>
                          <a:gd name="T46" fmla="*/ 9 w 107"/>
                          <a:gd name="T47" fmla="*/ 0 h 104"/>
                          <a:gd name="T48" fmla="*/ 7 w 107"/>
                          <a:gd name="T49" fmla="*/ 3 h 10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7" h="104">
                            <a:moveTo>
                              <a:pt x="53" y="28"/>
                            </a:moveTo>
                            <a:lnTo>
                              <a:pt x="41" y="10"/>
                            </a:lnTo>
                            <a:lnTo>
                              <a:pt x="36" y="29"/>
                            </a:lnTo>
                            <a:lnTo>
                              <a:pt x="2" y="10"/>
                            </a:lnTo>
                            <a:lnTo>
                              <a:pt x="22" y="36"/>
                            </a:lnTo>
                            <a:lnTo>
                              <a:pt x="0" y="41"/>
                            </a:lnTo>
                            <a:lnTo>
                              <a:pt x="19" y="55"/>
                            </a:lnTo>
                            <a:lnTo>
                              <a:pt x="0" y="69"/>
                            </a:lnTo>
                            <a:lnTo>
                              <a:pt x="27" y="66"/>
                            </a:lnTo>
                            <a:lnTo>
                              <a:pt x="22" y="85"/>
                            </a:lnTo>
                            <a:lnTo>
                              <a:pt x="38" y="74"/>
                            </a:lnTo>
                            <a:lnTo>
                              <a:pt x="41" y="104"/>
                            </a:lnTo>
                            <a:lnTo>
                              <a:pt x="52" y="71"/>
                            </a:lnTo>
                            <a:lnTo>
                              <a:pt x="65" y="93"/>
                            </a:lnTo>
                            <a:lnTo>
                              <a:pt x="69" y="69"/>
                            </a:lnTo>
                            <a:lnTo>
                              <a:pt x="90" y="86"/>
                            </a:lnTo>
                            <a:lnTo>
                              <a:pt x="83" y="62"/>
                            </a:lnTo>
                            <a:lnTo>
                              <a:pt x="107" y="64"/>
                            </a:lnTo>
                            <a:lnTo>
                              <a:pt x="86" y="50"/>
                            </a:lnTo>
                            <a:lnTo>
                              <a:pt x="103" y="40"/>
                            </a:lnTo>
                            <a:lnTo>
                              <a:pt x="83" y="35"/>
                            </a:lnTo>
                            <a:lnTo>
                              <a:pt x="90" y="21"/>
                            </a:lnTo>
                            <a:lnTo>
                              <a:pt x="69" y="26"/>
                            </a:lnTo>
                            <a:lnTo>
                              <a:pt x="72" y="0"/>
                            </a:lnTo>
                            <a:lnTo>
                              <a:pt x="53" y="2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95" name="Freeform 79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5" y="2722"/>
                        <a:ext cx="50" cy="49"/>
                      </a:xfrm>
                      <a:custGeom>
                        <a:avLst/>
                        <a:gdLst>
                          <a:gd name="T0" fmla="*/ 7 w 100"/>
                          <a:gd name="T1" fmla="*/ 4 h 97"/>
                          <a:gd name="T2" fmla="*/ 5 w 100"/>
                          <a:gd name="T3" fmla="*/ 2 h 97"/>
                          <a:gd name="T4" fmla="*/ 5 w 100"/>
                          <a:gd name="T5" fmla="*/ 4 h 97"/>
                          <a:gd name="T6" fmla="*/ 1 w 100"/>
                          <a:gd name="T7" fmla="*/ 2 h 97"/>
                          <a:gd name="T8" fmla="*/ 3 w 100"/>
                          <a:gd name="T9" fmla="*/ 5 h 97"/>
                          <a:gd name="T10" fmla="*/ 0 w 100"/>
                          <a:gd name="T11" fmla="*/ 5 h 97"/>
                          <a:gd name="T12" fmla="*/ 3 w 100"/>
                          <a:gd name="T13" fmla="*/ 7 h 97"/>
                          <a:gd name="T14" fmla="*/ 0 w 100"/>
                          <a:gd name="T15" fmla="*/ 9 h 97"/>
                          <a:gd name="T16" fmla="*/ 4 w 100"/>
                          <a:gd name="T17" fmla="*/ 8 h 97"/>
                          <a:gd name="T18" fmla="*/ 3 w 100"/>
                          <a:gd name="T19" fmla="*/ 10 h 97"/>
                          <a:gd name="T20" fmla="*/ 5 w 100"/>
                          <a:gd name="T21" fmla="*/ 9 h 97"/>
                          <a:gd name="T22" fmla="*/ 5 w 100"/>
                          <a:gd name="T23" fmla="*/ 13 h 97"/>
                          <a:gd name="T24" fmla="*/ 7 w 100"/>
                          <a:gd name="T25" fmla="*/ 9 h 97"/>
                          <a:gd name="T26" fmla="*/ 8 w 100"/>
                          <a:gd name="T27" fmla="*/ 12 h 97"/>
                          <a:gd name="T28" fmla="*/ 8 w 100"/>
                          <a:gd name="T29" fmla="*/ 8 h 97"/>
                          <a:gd name="T30" fmla="*/ 11 w 100"/>
                          <a:gd name="T31" fmla="*/ 10 h 97"/>
                          <a:gd name="T32" fmla="*/ 10 w 100"/>
                          <a:gd name="T33" fmla="*/ 8 h 97"/>
                          <a:gd name="T34" fmla="*/ 13 w 100"/>
                          <a:gd name="T35" fmla="*/ 8 h 97"/>
                          <a:gd name="T36" fmla="*/ 11 w 100"/>
                          <a:gd name="T37" fmla="*/ 6 h 97"/>
                          <a:gd name="T38" fmla="*/ 13 w 100"/>
                          <a:gd name="T39" fmla="*/ 5 h 97"/>
                          <a:gd name="T40" fmla="*/ 10 w 100"/>
                          <a:gd name="T41" fmla="*/ 5 h 97"/>
                          <a:gd name="T42" fmla="*/ 11 w 100"/>
                          <a:gd name="T43" fmla="*/ 3 h 97"/>
                          <a:gd name="T44" fmla="*/ 9 w 100"/>
                          <a:gd name="T45" fmla="*/ 4 h 97"/>
                          <a:gd name="T46" fmla="*/ 9 w 100"/>
                          <a:gd name="T47" fmla="*/ 0 h 97"/>
                          <a:gd name="T48" fmla="*/ 7 w 100"/>
                          <a:gd name="T49" fmla="*/ 4 h 9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0" h="97">
                            <a:moveTo>
                              <a:pt x="50" y="26"/>
                            </a:moveTo>
                            <a:lnTo>
                              <a:pt x="38" y="11"/>
                            </a:lnTo>
                            <a:lnTo>
                              <a:pt x="33" y="28"/>
                            </a:lnTo>
                            <a:lnTo>
                              <a:pt x="2" y="11"/>
                            </a:lnTo>
                            <a:lnTo>
                              <a:pt x="21" y="35"/>
                            </a:lnTo>
                            <a:lnTo>
                              <a:pt x="0" y="38"/>
                            </a:lnTo>
                            <a:lnTo>
                              <a:pt x="18" y="52"/>
                            </a:lnTo>
                            <a:lnTo>
                              <a:pt x="0" y="66"/>
                            </a:lnTo>
                            <a:lnTo>
                              <a:pt x="26" y="63"/>
                            </a:lnTo>
                            <a:lnTo>
                              <a:pt x="23" y="78"/>
                            </a:lnTo>
                            <a:lnTo>
                              <a:pt x="37" y="70"/>
                            </a:lnTo>
                            <a:lnTo>
                              <a:pt x="40" y="97"/>
                            </a:lnTo>
                            <a:lnTo>
                              <a:pt x="49" y="66"/>
                            </a:lnTo>
                            <a:lnTo>
                              <a:pt x="61" y="89"/>
                            </a:lnTo>
                            <a:lnTo>
                              <a:pt x="64" y="64"/>
                            </a:lnTo>
                            <a:lnTo>
                              <a:pt x="83" y="80"/>
                            </a:lnTo>
                            <a:lnTo>
                              <a:pt x="78" y="57"/>
                            </a:lnTo>
                            <a:lnTo>
                              <a:pt x="100" y="59"/>
                            </a:lnTo>
                            <a:lnTo>
                              <a:pt x="81" y="47"/>
                            </a:lnTo>
                            <a:lnTo>
                              <a:pt x="97" y="37"/>
                            </a:lnTo>
                            <a:lnTo>
                              <a:pt x="78" y="33"/>
                            </a:lnTo>
                            <a:lnTo>
                              <a:pt x="85" y="19"/>
                            </a:lnTo>
                            <a:lnTo>
                              <a:pt x="66" y="25"/>
                            </a:lnTo>
                            <a:lnTo>
                              <a:pt x="68" y="0"/>
                            </a:lnTo>
                            <a:lnTo>
                              <a:pt x="50" y="2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96" name="Freeform 79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7" y="2724"/>
                        <a:ext cx="46" cy="45"/>
                      </a:xfrm>
                      <a:custGeom>
                        <a:avLst/>
                        <a:gdLst>
                          <a:gd name="T0" fmla="*/ 5 w 93"/>
                          <a:gd name="T1" fmla="*/ 3 h 90"/>
                          <a:gd name="T2" fmla="*/ 4 w 93"/>
                          <a:gd name="T3" fmla="*/ 2 h 90"/>
                          <a:gd name="T4" fmla="*/ 3 w 93"/>
                          <a:gd name="T5" fmla="*/ 4 h 90"/>
                          <a:gd name="T6" fmla="*/ 0 w 93"/>
                          <a:gd name="T7" fmla="*/ 2 h 90"/>
                          <a:gd name="T8" fmla="*/ 2 w 93"/>
                          <a:gd name="T9" fmla="*/ 4 h 90"/>
                          <a:gd name="T10" fmla="*/ 0 w 93"/>
                          <a:gd name="T11" fmla="*/ 5 h 90"/>
                          <a:gd name="T12" fmla="*/ 1 w 93"/>
                          <a:gd name="T13" fmla="*/ 6 h 90"/>
                          <a:gd name="T14" fmla="*/ 0 w 93"/>
                          <a:gd name="T15" fmla="*/ 8 h 90"/>
                          <a:gd name="T16" fmla="*/ 3 w 93"/>
                          <a:gd name="T17" fmla="*/ 8 h 90"/>
                          <a:gd name="T18" fmla="*/ 2 w 93"/>
                          <a:gd name="T19" fmla="*/ 9 h 90"/>
                          <a:gd name="T20" fmla="*/ 4 w 93"/>
                          <a:gd name="T21" fmla="*/ 8 h 90"/>
                          <a:gd name="T22" fmla="*/ 4 w 93"/>
                          <a:gd name="T23" fmla="*/ 12 h 90"/>
                          <a:gd name="T24" fmla="*/ 5 w 93"/>
                          <a:gd name="T25" fmla="*/ 8 h 90"/>
                          <a:gd name="T26" fmla="*/ 7 w 93"/>
                          <a:gd name="T27" fmla="*/ 11 h 90"/>
                          <a:gd name="T28" fmla="*/ 7 w 93"/>
                          <a:gd name="T29" fmla="*/ 8 h 90"/>
                          <a:gd name="T30" fmla="*/ 9 w 93"/>
                          <a:gd name="T31" fmla="*/ 10 h 90"/>
                          <a:gd name="T32" fmla="*/ 9 w 93"/>
                          <a:gd name="T33" fmla="*/ 7 h 90"/>
                          <a:gd name="T34" fmla="*/ 11 w 93"/>
                          <a:gd name="T35" fmla="*/ 7 h 90"/>
                          <a:gd name="T36" fmla="*/ 9 w 93"/>
                          <a:gd name="T37" fmla="*/ 6 h 90"/>
                          <a:gd name="T38" fmla="*/ 11 w 93"/>
                          <a:gd name="T39" fmla="*/ 5 h 90"/>
                          <a:gd name="T40" fmla="*/ 9 w 93"/>
                          <a:gd name="T41" fmla="*/ 4 h 90"/>
                          <a:gd name="T42" fmla="*/ 9 w 93"/>
                          <a:gd name="T43" fmla="*/ 3 h 90"/>
                          <a:gd name="T44" fmla="*/ 7 w 93"/>
                          <a:gd name="T45" fmla="*/ 3 h 90"/>
                          <a:gd name="T46" fmla="*/ 7 w 93"/>
                          <a:gd name="T47" fmla="*/ 0 h 90"/>
                          <a:gd name="T48" fmla="*/ 5 w 93"/>
                          <a:gd name="T49" fmla="*/ 3 h 9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93" h="90">
                            <a:moveTo>
                              <a:pt x="46" y="24"/>
                            </a:moveTo>
                            <a:lnTo>
                              <a:pt x="36" y="9"/>
                            </a:lnTo>
                            <a:lnTo>
                              <a:pt x="31" y="26"/>
                            </a:lnTo>
                            <a:lnTo>
                              <a:pt x="1" y="9"/>
                            </a:lnTo>
                            <a:lnTo>
                              <a:pt x="19" y="31"/>
                            </a:lnTo>
                            <a:lnTo>
                              <a:pt x="0" y="36"/>
                            </a:lnTo>
                            <a:lnTo>
                              <a:pt x="15" y="48"/>
                            </a:lnTo>
                            <a:lnTo>
                              <a:pt x="0" y="60"/>
                            </a:lnTo>
                            <a:lnTo>
                              <a:pt x="24" y="57"/>
                            </a:lnTo>
                            <a:lnTo>
                              <a:pt x="20" y="72"/>
                            </a:lnTo>
                            <a:lnTo>
                              <a:pt x="33" y="64"/>
                            </a:lnTo>
                            <a:lnTo>
                              <a:pt x="36" y="90"/>
                            </a:lnTo>
                            <a:lnTo>
                              <a:pt x="45" y="62"/>
                            </a:lnTo>
                            <a:lnTo>
                              <a:pt x="57" y="81"/>
                            </a:lnTo>
                            <a:lnTo>
                              <a:pt x="60" y="60"/>
                            </a:lnTo>
                            <a:lnTo>
                              <a:pt x="77" y="74"/>
                            </a:lnTo>
                            <a:lnTo>
                              <a:pt x="72" y="53"/>
                            </a:lnTo>
                            <a:lnTo>
                              <a:pt x="93" y="55"/>
                            </a:lnTo>
                            <a:lnTo>
                              <a:pt x="76" y="43"/>
                            </a:lnTo>
                            <a:lnTo>
                              <a:pt x="89" y="34"/>
                            </a:lnTo>
                            <a:lnTo>
                              <a:pt x="72" y="29"/>
                            </a:lnTo>
                            <a:lnTo>
                              <a:pt x="79" y="19"/>
                            </a:lnTo>
                            <a:lnTo>
                              <a:pt x="60" y="22"/>
                            </a:lnTo>
                            <a:lnTo>
                              <a:pt x="62" y="0"/>
                            </a:lnTo>
                            <a:lnTo>
                              <a:pt x="46" y="2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97" name="Freeform 79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9" y="2726"/>
                        <a:ext cx="43" cy="41"/>
                      </a:xfrm>
                      <a:custGeom>
                        <a:avLst/>
                        <a:gdLst>
                          <a:gd name="T0" fmla="*/ 6 w 86"/>
                          <a:gd name="T1" fmla="*/ 2 h 83"/>
                          <a:gd name="T2" fmla="*/ 5 w 86"/>
                          <a:gd name="T3" fmla="*/ 1 h 83"/>
                          <a:gd name="T4" fmla="*/ 4 w 86"/>
                          <a:gd name="T5" fmla="*/ 3 h 83"/>
                          <a:gd name="T6" fmla="*/ 1 w 86"/>
                          <a:gd name="T7" fmla="*/ 1 h 83"/>
                          <a:gd name="T8" fmla="*/ 3 w 86"/>
                          <a:gd name="T9" fmla="*/ 3 h 83"/>
                          <a:gd name="T10" fmla="*/ 0 w 86"/>
                          <a:gd name="T11" fmla="*/ 4 h 83"/>
                          <a:gd name="T12" fmla="*/ 2 w 86"/>
                          <a:gd name="T13" fmla="*/ 5 h 83"/>
                          <a:gd name="T14" fmla="*/ 0 w 86"/>
                          <a:gd name="T15" fmla="*/ 7 h 83"/>
                          <a:gd name="T16" fmla="*/ 3 w 86"/>
                          <a:gd name="T17" fmla="*/ 6 h 83"/>
                          <a:gd name="T18" fmla="*/ 3 w 86"/>
                          <a:gd name="T19" fmla="*/ 8 h 83"/>
                          <a:gd name="T20" fmla="*/ 4 w 86"/>
                          <a:gd name="T21" fmla="*/ 7 h 83"/>
                          <a:gd name="T22" fmla="*/ 5 w 86"/>
                          <a:gd name="T23" fmla="*/ 10 h 83"/>
                          <a:gd name="T24" fmla="*/ 6 w 86"/>
                          <a:gd name="T25" fmla="*/ 7 h 83"/>
                          <a:gd name="T26" fmla="*/ 7 w 86"/>
                          <a:gd name="T27" fmla="*/ 9 h 83"/>
                          <a:gd name="T28" fmla="*/ 7 w 86"/>
                          <a:gd name="T29" fmla="*/ 7 h 83"/>
                          <a:gd name="T30" fmla="*/ 10 w 86"/>
                          <a:gd name="T31" fmla="*/ 8 h 83"/>
                          <a:gd name="T32" fmla="*/ 9 w 86"/>
                          <a:gd name="T33" fmla="*/ 6 h 83"/>
                          <a:gd name="T34" fmla="*/ 11 w 86"/>
                          <a:gd name="T35" fmla="*/ 6 h 83"/>
                          <a:gd name="T36" fmla="*/ 9 w 86"/>
                          <a:gd name="T37" fmla="*/ 5 h 83"/>
                          <a:gd name="T38" fmla="*/ 11 w 86"/>
                          <a:gd name="T39" fmla="*/ 3 h 83"/>
                          <a:gd name="T40" fmla="*/ 9 w 86"/>
                          <a:gd name="T41" fmla="*/ 3 h 83"/>
                          <a:gd name="T42" fmla="*/ 10 w 86"/>
                          <a:gd name="T43" fmla="*/ 2 h 83"/>
                          <a:gd name="T44" fmla="*/ 8 w 86"/>
                          <a:gd name="T45" fmla="*/ 2 h 83"/>
                          <a:gd name="T46" fmla="*/ 8 w 86"/>
                          <a:gd name="T47" fmla="*/ 0 h 83"/>
                          <a:gd name="T48" fmla="*/ 6 w 86"/>
                          <a:gd name="T49" fmla="*/ 2 h 8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86" h="83">
                            <a:moveTo>
                              <a:pt x="43" y="23"/>
                            </a:moveTo>
                            <a:lnTo>
                              <a:pt x="33" y="9"/>
                            </a:lnTo>
                            <a:lnTo>
                              <a:pt x="30" y="25"/>
                            </a:lnTo>
                            <a:lnTo>
                              <a:pt x="2" y="9"/>
                            </a:lnTo>
                            <a:lnTo>
                              <a:pt x="19" y="30"/>
                            </a:lnTo>
                            <a:lnTo>
                              <a:pt x="0" y="33"/>
                            </a:lnTo>
                            <a:lnTo>
                              <a:pt x="16" y="45"/>
                            </a:lnTo>
                            <a:lnTo>
                              <a:pt x="0" y="56"/>
                            </a:lnTo>
                            <a:lnTo>
                              <a:pt x="23" y="54"/>
                            </a:lnTo>
                            <a:lnTo>
                              <a:pt x="19" y="68"/>
                            </a:lnTo>
                            <a:lnTo>
                              <a:pt x="31" y="59"/>
                            </a:lnTo>
                            <a:lnTo>
                              <a:pt x="35" y="83"/>
                            </a:lnTo>
                            <a:lnTo>
                              <a:pt x="42" y="57"/>
                            </a:lnTo>
                            <a:lnTo>
                              <a:pt x="52" y="76"/>
                            </a:lnTo>
                            <a:lnTo>
                              <a:pt x="55" y="56"/>
                            </a:lnTo>
                            <a:lnTo>
                              <a:pt x="73" y="69"/>
                            </a:lnTo>
                            <a:lnTo>
                              <a:pt x="67" y="49"/>
                            </a:lnTo>
                            <a:lnTo>
                              <a:pt x="86" y="50"/>
                            </a:lnTo>
                            <a:lnTo>
                              <a:pt x="69" y="40"/>
                            </a:lnTo>
                            <a:lnTo>
                              <a:pt x="83" y="31"/>
                            </a:lnTo>
                            <a:lnTo>
                              <a:pt x="67" y="28"/>
                            </a:lnTo>
                            <a:lnTo>
                              <a:pt x="73" y="18"/>
                            </a:lnTo>
                            <a:lnTo>
                              <a:pt x="57" y="21"/>
                            </a:lnTo>
                            <a:lnTo>
                              <a:pt x="59" y="0"/>
                            </a:lnTo>
                            <a:lnTo>
                              <a:pt x="43" y="2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98" name="Freeform 79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0" y="2727"/>
                        <a:ext cx="40" cy="38"/>
                      </a:xfrm>
                      <a:custGeom>
                        <a:avLst/>
                        <a:gdLst>
                          <a:gd name="T0" fmla="*/ 5 w 79"/>
                          <a:gd name="T1" fmla="*/ 3 h 76"/>
                          <a:gd name="T2" fmla="*/ 4 w 79"/>
                          <a:gd name="T3" fmla="*/ 1 h 76"/>
                          <a:gd name="T4" fmla="*/ 4 w 79"/>
                          <a:gd name="T5" fmla="*/ 3 h 76"/>
                          <a:gd name="T6" fmla="*/ 1 w 79"/>
                          <a:gd name="T7" fmla="*/ 1 h 76"/>
                          <a:gd name="T8" fmla="*/ 3 w 79"/>
                          <a:gd name="T9" fmla="*/ 4 h 76"/>
                          <a:gd name="T10" fmla="*/ 0 w 79"/>
                          <a:gd name="T11" fmla="*/ 4 h 76"/>
                          <a:gd name="T12" fmla="*/ 2 w 79"/>
                          <a:gd name="T13" fmla="*/ 6 h 76"/>
                          <a:gd name="T14" fmla="*/ 0 w 79"/>
                          <a:gd name="T15" fmla="*/ 7 h 76"/>
                          <a:gd name="T16" fmla="*/ 3 w 79"/>
                          <a:gd name="T17" fmla="*/ 6 h 76"/>
                          <a:gd name="T18" fmla="*/ 3 w 79"/>
                          <a:gd name="T19" fmla="*/ 8 h 76"/>
                          <a:gd name="T20" fmla="*/ 4 w 79"/>
                          <a:gd name="T21" fmla="*/ 7 h 76"/>
                          <a:gd name="T22" fmla="*/ 4 w 79"/>
                          <a:gd name="T23" fmla="*/ 10 h 76"/>
                          <a:gd name="T24" fmla="*/ 5 w 79"/>
                          <a:gd name="T25" fmla="*/ 7 h 76"/>
                          <a:gd name="T26" fmla="*/ 6 w 79"/>
                          <a:gd name="T27" fmla="*/ 9 h 76"/>
                          <a:gd name="T28" fmla="*/ 7 w 79"/>
                          <a:gd name="T29" fmla="*/ 7 h 76"/>
                          <a:gd name="T30" fmla="*/ 9 w 79"/>
                          <a:gd name="T31" fmla="*/ 8 h 76"/>
                          <a:gd name="T32" fmla="*/ 8 w 79"/>
                          <a:gd name="T33" fmla="*/ 6 h 76"/>
                          <a:gd name="T34" fmla="*/ 10 w 79"/>
                          <a:gd name="T35" fmla="*/ 6 h 76"/>
                          <a:gd name="T36" fmla="*/ 8 w 79"/>
                          <a:gd name="T37" fmla="*/ 5 h 76"/>
                          <a:gd name="T38" fmla="*/ 10 w 79"/>
                          <a:gd name="T39" fmla="*/ 4 h 76"/>
                          <a:gd name="T40" fmla="*/ 8 w 79"/>
                          <a:gd name="T41" fmla="*/ 4 h 76"/>
                          <a:gd name="T42" fmla="*/ 9 w 79"/>
                          <a:gd name="T43" fmla="*/ 2 h 76"/>
                          <a:gd name="T44" fmla="*/ 7 w 79"/>
                          <a:gd name="T45" fmla="*/ 3 h 76"/>
                          <a:gd name="T46" fmla="*/ 7 w 79"/>
                          <a:gd name="T47" fmla="*/ 0 h 76"/>
                          <a:gd name="T48" fmla="*/ 5 w 79"/>
                          <a:gd name="T49" fmla="*/ 3 h 7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79" h="76">
                            <a:moveTo>
                              <a:pt x="39" y="21"/>
                            </a:moveTo>
                            <a:lnTo>
                              <a:pt x="31" y="8"/>
                            </a:lnTo>
                            <a:lnTo>
                              <a:pt x="26" y="22"/>
                            </a:lnTo>
                            <a:lnTo>
                              <a:pt x="1" y="8"/>
                            </a:lnTo>
                            <a:lnTo>
                              <a:pt x="17" y="26"/>
                            </a:lnTo>
                            <a:lnTo>
                              <a:pt x="0" y="29"/>
                            </a:lnTo>
                            <a:lnTo>
                              <a:pt x="13" y="41"/>
                            </a:lnTo>
                            <a:lnTo>
                              <a:pt x="0" y="52"/>
                            </a:lnTo>
                            <a:lnTo>
                              <a:pt x="20" y="48"/>
                            </a:lnTo>
                            <a:lnTo>
                              <a:pt x="17" y="62"/>
                            </a:lnTo>
                            <a:lnTo>
                              <a:pt x="27" y="55"/>
                            </a:lnTo>
                            <a:lnTo>
                              <a:pt x="31" y="76"/>
                            </a:lnTo>
                            <a:lnTo>
                              <a:pt x="38" y="52"/>
                            </a:lnTo>
                            <a:lnTo>
                              <a:pt x="48" y="69"/>
                            </a:lnTo>
                            <a:lnTo>
                              <a:pt x="51" y="50"/>
                            </a:lnTo>
                            <a:lnTo>
                              <a:pt x="65" y="62"/>
                            </a:lnTo>
                            <a:lnTo>
                              <a:pt x="62" y="45"/>
                            </a:lnTo>
                            <a:lnTo>
                              <a:pt x="79" y="46"/>
                            </a:lnTo>
                            <a:lnTo>
                              <a:pt x="63" y="36"/>
                            </a:lnTo>
                            <a:lnTo>
                              <a:pt x="77" y="29"/>
                            </a:lnTo>
                            <a:lnTo>
                              <a:pt x="60" y="26"/>
                            </a:lnTo>
                            <a:lnTo>
                              <a:pt x="67" y="15"/>
                            </a:lnTo>
                            <a:lnTo>
                              <a:pt x="51" y="19"/>
                            </a:lnTo>
                            <a:lnTo>
                              <a:pt x="53" y="0"/>
                            </a:lnTo>
                            <a:lnTo>
                              <a:pt x="39" y="2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799" name="Freeform 79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2" y="2729"/>
                        <a:ext cx="36" cy="35"/>
                      </a:xfrm>
                      <a:custGeom>
                        <a:avLst/>
                        <a:gdLst>
                          <a:gd name="T0" fmla="*/ 4 w 73"/>
                          <a:gd name="T1" fmla="*/ 3 h 69"/>
                          <a:gd name="T2" fmla="*/ 3 w 73"/>
                          <a:gd name="T3" fmla="*/ 1 h 69"/>
                          <a:gd name="T4" fmla="*/ 3 w 73"/>
                          <a:gd name="T5" fmla="*/ 3 h 69"/>
                          <a:gd name="T6" fmla="*/ 0 w 73"/>
                          <a:gd name="T7" fmla="*/ 1 h 69"/>
                          <a:gd name="T8" fmla="*/ 2 w 73"/>
                          <a:gd name="T9" fmla="*/ 3 h 69"/>
                          <a:gd name="T10" fmla="*/ 0 w 73"/>
                          <a:gd name="T11" fmla="*/ 4 h 69"/>
                          <a:gd name="T12" fmla="*/ 1 w 73"/>
                          <a:gd name="T13" fmla="*/ 5 h 69"/>
                          <a:gd name="T14" fmla="*/ 0 w 73"/>
                          <a:gd name="T15" fmla="*/ 6 h 69"/>
                          <a:gd name="T16" fmla="*/ 2 w 73"/>
                          <a:gd name="T17" fmla="*/ 6 h 69"/>
                          <a:gd name="T18" fmla="*/ 2 w 73"/>
                          <a:gd name="T19" fmla="*/ 7 h 69"/>
                          <a:gd name="T20" fmla="*/ 3 w 73"/>
                          <a:gd name="T21" fmla="*/ 7 h 69"/>
                          <a:gd name="T22" fmla="*/ 3 w 73"/>
                          <a:gd name="T23" fmla="*/ 9 h 69"/>
                          <a:gd name="T24" fmla="*/ 4 w 73"/>
                          <a:gd name="T25" fmla="*/ 6 h 69"/>
                          <a:gd name="T26" fmla="*/ 5 w 73"/>
                          <a:gd name="T27" fmla="*/ 8 h 69"/>
                          <a:gd name="T28" fmla="*/ 5 w 73"/>
                          <a:gd name="T29" fmla="*/ 6 h 69"/>
                          <a:gd name="T30" fmla="*/ 7 w 73"/>
                          <a:gd name="T31" fmla="*/ 8 h 69"/>
                          <a:gd name="T32" fmla="*/ 7 w 73"/>
                          <a:gd name="T33" fmla="*/ 6 h 69"/>
                          <a:gd name="T34" fmla="*/ 9 w 73"/>
                          <a:gd name="T35" fmla="*/ 6 h 69"/>
                          <a:gd name="T36" fmla="*/ 7 w 73"/>
                          <a:gd name="T37" fmla="*/ 5 h 69"/>
                          <a:gd name="T38" fmla="*/ 8 w 73"/>
                          <a:gd name="T39" fmla="*/ 4 h 69"/>
                          <a:gd name="T40" fmla="*/ 6 w 73"/>
                          <a:gd name="T41" fmla="*/ 3 h 69"/>
                          <a:gd name="T42" fmla="*/ 7 w 73"/>
                          <a:gd name="T43" fmla="*/ 2 h 69"/>
                          <a:gd name="T44" fmla="*/ 5 w 73"/>
                          <a:gd name="T45" fmla="*/ 3 h 69"/>
                          <a:gd name="T46" fmla="*/ 6 w 73"/>
                          <a:gd name="T47" fmla="*/ 0 h 69"/>
                          <a:gd name="T48" fmla="*/ 4 w 73"/>
                          <a:gd name="T49" fmla="*/ 3 h 69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73" h="69">
                            <a:moveTo>
                              <a:pt x="36" y="19"/>
                            </a:moveTo>
                            <a:lnTo>
                              <a:pt x="28" y="7"/>
                            </a:lnTo>
                            <a:lnTo>
                              <a:pt x="24" y="21"/>
                            </a:lnTo>
                            <a:lnTo>
                              <a:pt x="2" y="7"/>
                            </a:lnTo>
                            <a:lnTo>
                              <a:pt x="16" y="24"/>
                            </a:lnTo>
                            <a:lnTo>
                              <a:pt x="0" y="28"/>
                            </a:lnTo>
                            <a:lnTo>
                              <a:pt x="12" y="38"/>
                            </a:lnTo>
                            <a:lnTo>
                              <a:pt x="0" y="47"/>
                            </a:lnTo>
                            <a:lnTo>
                              <a:pt x="19" y="45"/>
                            </a:lnTo>
                            <a:lnTo>
                              <a:pt x="16" y="56"/>
                            </a:lnTo>
                            <a:lnTo>
                              <a:pt x="26" y="50"/>
                            </a:lnTo>
                            <a:lnTo>
                              <a:pt x="28" y="69"/>
                            </a:lnTo>
                            <a:lnTo>
                              <a:pt x="35" y="47"/>
                            </a:lnTo>
                            <a:lnTo>
                              <a:pt x="45" y="62"/>
                            </a:lnTo>
                            <a:lnTo>
                              <a:pt x="47" y="47"/>
                            </a:lnTo>
                            <a:lnTo>
                              <a:pt x="60" y="57"/>
                            </a:lnTo>
                            <a:lnTo>
                              <a:pt x="57" y="42"/>
                            </a:lnTo>
                            <a:lnTo>
                              <a:pt x="73" y="42"/>
                            </a:lnTo>
                            <a:lnTo>
                              <a:pt x="59" y="33"/>
                            </a:lnTo>
                            <a:lnTo>
                              <a:pt x="71" y="26"/>
                            </a:lnTo>
                            <a:lnTo>
                              <a:pt x="55" y="23"/>
                            </a:lnTo>
                            <a:lnTo>
                              <a:pt x="60" y="14"/>
                            </a:lnTo>
                            <a:lnTo>
                              <a:pt x="47" y="18"/>
                            </a:lnTo>
                            <a:lnTo>
                              <a:pt x="48" y="0"/>
                            </a:lnTo>
                            <a:lnTo>
                              <a:pt x="36" y="1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00" name="Freeform 79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4" y="2731"/>
                        <a:ext cx="33" cy="31"/>
                      </a:xfrm>
                      <a:custGeom>
                        <a:avLst/>
                        <a:gdLst>
                          <a:gd name="T0" fmla="*/ 4 w 65"/>
                          <a:gd name="T1" fmla="*/ 3 h 62"/>
                          <a:gd name="T2" fmla="*/ 4 w 65"/>
                          <a:gd name="T3" fmla="*/ 1 h 62"/>
                          <a:gd name="T4" fmla="*/ 3 w 65"/>
                          <a:gd name="T5" fmla="*/ 3 h 62"/>
                          <a:gd name="T6" fmla="*/ 1 w 65"/>
                          <a:gd name="T7" fmla="*/ 1 h 62"/>
                          <a:gd name="T8" fmla="*/ 2 w 65"/>
                          <a:gd name="T9" fmla="*/ 3 h 62"/>
                          <a:gd name="T10" fmla="*/ 0 w 65"/>
                          <a:gd name="T11" fmla="*/ 3 h 62"/>
                          <a:gd name="T12" fmla="*/ 2 w 65"/>
                          <a:gd name="T13" fmla="*/ 5 h 62"/>
                          <a:gd name="T14" fmla="*/ 0 w 65"/>
                          <a:gd name="T15" fmla="*/ 6 h 62"/>
                          <a:gd name="T16" fmla="*/ 3 w 65"/>
                          <a:gd name="T17" fmla="*/ 5 h 62"/>
                          <a:gd name="T18" fmla="*/ 2 w 65"/>
                          <a:gd name="T19" fmla="*/ 7 h 62"/>
                          <a:gd name="T20" fmla="*/ 3 w 65"/>
                          <a:gd name="T21" fmla="*/ 6 h 62"/>
                          <a:gd name="T22" fmla="*/ 4 w 65"/>
                          <a:gd name="T23" fmla="*/ 8 h 62"/>
                          <a:gd name="T24" fmla="*/ 4 w 65"/>
                          <a:gd name="T25" fmla="*/ 6 h 62"/>
                          <a:gd name="T26" fmla="*/ 5 w 65"/>
                          <a:gd name="T27" fmla="*/ 8 h 62"/>
                          <a:gd name="T28" fmla="*/ 6 w 65"/>
                          <a:gd name="T29" fmla="*/ 6 h 62"/>
                          <a:gd name="T30" fmla="*/ 7 w 65"/>
                          <a:gd name="T31" fmla="*/ 7 h 62"/>
                          <a:gd name="T32" fmla="*/ 7 w 65"/>
                          <a:gd name="T33" fmla="*/ 5 h 62"/>
                          <a:gd name="T34" fmla="*/ 9 w 65"/>
                          <a:gd name="T35" fmla="*/ 5 h 62"/>
                          <a:gd name="T36" fmla="*/ 7 w 65"/>
                          <a:gd name="T37" fmla="*/ 4 h 62"/>
                          <a:gd name="T38" fmla="*/ 8 w 65"/>
                          <a:gd name="T39" fmla="*/ 3 h 62"/>
                          <a:gd name="T40" fmla="*/ 7 w 65"/>
                          <a:gd name="T41" fmla="*/ 3 h 62"/>
                          <a:gd name="T42" fmla="*/ 7 w 65"/>
                          <a:gd name="T43" fmla="*/ 2 h 62"/>
                          <a:gd name="T44" fmla="*/ 6 w 65"/>
                          <a:gd name="T45" fmla="*/ 2 h 62"/>
                          <a:gd name="T46" fmla="*/ 6 w 65"/>
                          <a:gd name="T47" fmla="*/ 0 h 62"/>
                          <a:gd name="T48" fmla="*/ 4 w 65"/>
                          <a:gd name="T49" fmla="*/ 3 h 6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65" h="62">
                            <a:moveTo>
                              <a:pt x="32" y="17"/>
                            </a:moveTo>
                            <a:lnTo>
                              <a:pt x="25" y="7"/>
                            </a:lnTo>
                            <a:lnTo>
                              <a:pt x="22" y="17"/>
                            </a:lnTo>
                            <a:lnTo>
                              <a:pt x="1" y="7"/>
                            </a:lnTo>
                            <a:lnTo>
                              <a:pt x="13" y="22"/>
                            </a:lnTo>
                            <a:lnTo>
                              <a:pt x="0" y="24"/>
                            </a:lnTo>
                            <a:lnTo>
                              <a:pt x="12" y="33"/>
                            </a:lnTo>
                            <a:lnTo>
                              <a:pt x="0" y="41"/>
                            </a:lnTo>
                            <a:lnTo>
                              <a:pt x="17" y="39"/>
                            </a:lnTo>
                            <a:lnTo>
                              <a:pt x="13" y="50"/>
                            </a:lnTo>
                            <a:lnTo>
                              <a:pt x="22" y="45"/>
                            </a:lnTo>
                            <a:lnTo>
                              <a:pt x="25" y="62"/>
                            </a:lnTo>
                            <a:lnTo>
                              <a:pt x="31" y="43"/>
                            </a:lnTo>
                            <a:lnTo>
                              <a:pt x="39" y="57"/>
                            </a:lnTo>
                            <a:lnTo>
                              <a:pt x="43" y="41"/>
                            </a:lnTo>
                            <a:lnTo>
                              <a:pt x="55" y="52"/>
                            </a:lnTo>
                            <a:lnTo>
                              <a:pt x="51" y="36"/>
                            </a:lnTo>
                            <a:lnTo>
                              <a:pt x="65" y="38"/>
                            </a:lnTo>
                            <a:lnTo>
                              <a:pt x="53" y="29"/>
                            </a:lnTo>
                            <a:lnTo>
                              <a:pt x="63" y="24"/>
                            </a:lnTo>
                            <a:lnTo>
                              <a:pt x="50" y="20"/>
                            </a:lnTo>
                            <a:lnTo>
                              <a:pt x="55" y="12"/>
                            </a:lnTo>
                            <a:lnTo>
                              <a:pt x="43" y="15"/>
                            </a:lnTo>
                            <a:lnTo>
                              <a:pt x="43" y="0"/>
                            </a:lnTo>
                            <a:lnTo>
                              <a:pt x="32" y="1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01" name="Freeform 80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5" y="2733"/>
                        <a:ext cx="30" cy="27"/>
                      </a:xfrm>
                      <a:custGeom>
                        <a:avLst/>
                        <a:gdLst>
                          <a:gd name="T0" fmla="*/ 4 w 59"/>
                          <a:gd name="T1" fmla="*/ 2 h 55"/>
                          <a:gd name="T2" fmla="*/ 3 w 59"/>
                          <a:gd name="T3" fmla="*/ 0 h 55"/>
                          <a:gd name="T4" fmla="*/ 3 w 59"/>
                          <a:gd name="T5" fmla="*/ 2 h 55"/>
                          <a:gd name="T6" fmla="*/ 1 w 59"/>
                          <a:gd name="T7" fmla="*/ 0 h 55"/>
                          <a:gd name="T8" fmla="*/ 2 w 59"/>
                          <a:gd name="T9" fmla="*/ 2 h 55"/>
                          <a:gd name="T10" fmla="*/ 0 w 59"/>
                          <a:gd name="T11" fmla="*/ 2 h 55"/>
                          <a:gd name="T12" fmla="*/ 2 w 59"/>
                          <a:gd name="T13" fmla="*/ 3 h 55"/>
                          <a:gd name="T14" fmla="*/ 0 w 59"/>
                          <a:gd name="T15" fmla="*/ 4 h 55"/>
                          <a:gd name="T16" fmla="*/ 2 w 59"/>
                          <a:gd name="T17" fmla="*/ 4 h 55"/>
                          <a:gd name="T18" fmla="*/ 2 w 59"/>
                          <a:gd name="T19" fmla="*/ 5 h 55"/>
                          <a:gd name="T20" fmla="*/ 3 w 59"/>
                          <a:gd name="T21" fmla="*/ 5 h 55"/>
                          <a:gd name="T22" fmla="*/ 3 w 59"/>
                          <a:gd name="T23" fmla="*/ 6 h 55"/>
                          <a:gd name="T24" fmla="*/ 4 w 59"/>
                          <a:gd name="T25" fmla="*/ 4 h 55"/>
                          <a:gd name="T26" fmla="*/ 5 w 59"/>
                          <a:gd name="T27" fmla="*/ 6 h 55"/>
                          <a:gd name="T28" fmla="*/ 5 w 59"/>
                          <a:gd name="T29" fmla="*/ 4 h 55"/>
                          <a:gd name="T30" fmla="*/ 6 w 59"/>
                          <a:gd name="T31" fmla="*/ 5 h 55"/>
                          <a:gd name="T32" fmla="*/ 6 w 59"/>
                          <a:gd name="T33" fmla="*/ 4 h 55"/>
                          <a:gd name="T34" fmla="*/ 8 w 59"/>
                          <a:gd name="T35" fmla="*/ 4 h 55"/>
                          <a:gd name="T36" fmla="*/ 6 w 59"/>
                          <a:gd name="T37" fmla="*/ 3 h 55"/>
                          <a:gd name="T38" fmla="*/ 8 w 59"/>
                          <a:gd name="T39" fmla="*/ 2 h 55"/>
                          <a:gd name="T40" fmla="*/ 6 w 59"/>
                          <a:gd name="T41" fmla="*/ 2 h 55"/>
                          <a:gd name="T42" fmla="*/ 7 w 59"/>
                          <a:gd name="T43" fmla="*/ 1 h 55"/>
                          <a:gd name="T44" fmla="*/ 5 w 59"/>
                          <a:gd name="T45" fmla="*/ 1 h 55"/>
                          <a:gd name="T46" fmla="*/ 5 w 59"/>
                          <a:gd name="T47" fmla="*/ 0 h 55"/>
                          <a:gd name="T48" fmla="*/ 4 w 59"/>
                          <a:gd name="T49" fmla="*/ 2 h 5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9" h="55">
                            <a:moveTo>
                              <a:pt x="29" y="16"/>
                            </a:moveTo>
                            <a:lnTo>
                              <a:pt x="22" y="5"/>
                            </a:lnTo>
                            <a:lnTo>
                              <a:pt x="19" y="16"/>
                            </a:lnTo>
                            <a:lnTo>
                              <a:pt x="2" y="5"/>
                            </a:lnTo>
                            <a:lnTo>
                              <a:pt x="12" y="19"/>
                            </a:lnTo>
                            <a:lnTo>
                              <a:pt x="0" y="23"/>
                            </a:lnTo>
                            <a:lnTo>
                              <a:pt x="10" y="30"/>
                            </a:lnTo>
                            <a:lnTo>
                              <a:pt x="0" y="36"/>
                            </a:lnTo>
                            <a:lnTo>
                              <a:pt x="16" y="35"/>
                            </a:lnTo>
                            <a:lnTo>
                              <a:pt x="12" y="45"/>
                            </a:lnTo>
                            <a:lnTo>
                              <a:pt x="21" y="40"/>
                            </a:lnTo>
                            <a:lnTo>
                              <a:pt x="22" y="55"/>
                            </a:lnTo>
                            <a:lnTo>
                              <a:pt x="28" y="38"/>
                            </a:lnTo>
                            <a:lnTo>
                              <a:pt x="36" y="50"/>
                            </a:lnTo>
                            <a:lnTo>
                              <a:pt x="38" y="36"/>
                            </a:lnTo>
                            <a:lnTo>
                              <a:pt x="48" y="47"/>
                            </a:lnTo>
                            <a:lnTo>
                              <a:pt x="45" y="33"/>
                            </a:lnTo>
                            <a:lnTo>
                              <a:pt x="59" y="35"/>
                            </a:lnTo>
                            <a:lnTo>
                              <a:pt x="47" y="26"/>
                            </a:lnTo>
                            <a:lnTo>
                              <a:pt x="57" y="21"/>
                            </a:lnTo>
                            <a:lnTo>
                              <a:pt x="45" y="19"/>
                            </a:lnTo>
                            <a:lnTo>
                              <a:pt x="50" y="12"/>
                            </a:lnTo>
                            <a:lnTo>
                              <a:pt x="38" y="14"/>
                            </a:lnTo>
                            <a:lnTo>
                              <a:pt x="40" y="0"/>
                            </a:lnTo>
                            <a:lnTo>
                              <a:pt x="29" y="1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02" name="Freeform 80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7" y="2733"/>
                        <a:ext cx="26" cy="26"/>
                      </a:xfrm>
                      <a:custGeom>
                        <a:avLst/>
                        <a:gdLst>
                          <a:gd name="T0" fmla="*/ 4 w 52"/>
                          <a:gd name="T1" fmla="*/ 2 h 52"/>
                          <a:gd name="T2" fmla="*/ 3 w 52"/>
                          <a:gd name="T3" fmla="*/ 1 h 52"/>
                          <a:gd name="T4" fmla="*/ 3 w 52"/>
                          <a:gd name="T5" fmla="*/ 2 h 52"/>
                          <a:gd name="T6" fmla="*/ 1 w 52"/>
                          <a:gd name="T7" fmla="*/ 1 h 52"/>
                          <a:gd name="T8" fmla="*/ 2 w 52"/>
                          <a:gd name="T9" fmla="*/ 3 h 52"/>
                          <a:gd name="T10" fmla="*/ 0 w 52"/>
                          <a:gd name="T11" fmla="*/ 3 h 52"/>
                          <a:gd name="T12" fmla="*/ 2 w 52"/>
                          <a:gd name="T13" fmla="*/ 4 h 52"/>
                          <a:gd name="T14" fmla="*/ 0 w 52"/>
                          <a:gd name="T15" fmla="*/ 5 h 52"/>
                          <a:gd name="T16" fmla="*/ 2 w 52"/>
                          <a:gd name="T17" fmla="*/ 5 h 52"/>
                          <a:gd name="T18" fmla="*/ 2 w 52"/>
                          <a:gd name="T19" fmla="*/ 6 h 52"/>
                          <a:gd name="T20" fmla="*/ 3 w 52"/>
                          <a:gd name="T21" fmla="*/ 5 h 52"/>
                          <a:gd name="T22" fmla="*/ 3 w 52"/>
                          <a:gd name="T23" fmla="*/ 7 h 52"/>
                          <a:gd name="T24" fmla="*/ 4 w 52"/>
                          <a:gd name="T25" fmla="*/ 5 h 52"/>
                          <a:gd name="T26" fmla="*/ 4 w 52"/>
                          <a:gd name="T27" fmla="*/ 6 h 52"/>
                          <a:gd name="T28" fmla="*/ 5 w 52"/>
                          <a:gd name="T29" fmla="*/ 5 h 52"/>
                          <a:gd name="T30" fmla="*/ 6 w 52"/>
                          <a:gd name="T31" fmla="*/ 6 h 52"/>
                          <a:gd name="T32" fmla="*/ 5 w 52"/>
                          <a:gd name="T33" fmla="*/ 4 h 52"/>
                          <a:gd name="T34" fmla="*/ 7 w 52"/>
                          <a:gd name="T35" fmla="*/ 4 h 52"/>
                          <a:gd name="T36" fmla="*/ 6 w 52"/>
                          <a:gd name="T37" fmla="*/ 3 h 52"/>
                          <a:gd name="T38" fmla="*/ 7 w 52"/>
                          <a:gd name="T39" fmla="*/ 3 h 52"/>
                          <a:gd name="T40" fmla="*/ 5 w 52"/>
                          <a:gd name="T41" fmla="*/ 3 h 52"/>
                          <a:gd name="T42" fmla="*/ 6 w 52"/>
                          <a:gd name="T43" fmla="*/ 2 h 52"/>
                          <a:gd name="T44" fmla="*/ 5 w 52"/>
                          <a:gd name="T45" fmla="*/ 2 h 52"/>
                          <a:gd name="T46" fmla="*/ 5 w 52"/>
                          <a:gd name="T47" fmla="*/ 0 h 52"/>
                          <a:gd name="T48" fmla="*/ 4 w 52"/>
                          <a:gd name="T49" fmla="*/ 2 h 5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2" h="52">
                            <a:moveTo>
                              <a:pt x="26" y="14"/>
                            </a:moveTo>
                            <a:lnTo>
                              <a:pt x="21" y="5"/>
                            </a:lnTo>
                            <a:lnTo>
                              <a:pt x="18" y="15"/>
                            </a:lnTo>
                            <a:lnTo>
                              <a:pt x="2" y="5"/>
                            </a:lnTo>
                            <a:lnTo>
                              <a:pt x="11" y="17"/>
                            </a:lnTo>
                            <a:lnTo>
                              <a:pt x="0" y="21"/>
                            </a:lnTo>
                            <a:lnTo>
                              <a:pt x="9" y="28"/>
                            </a:lnTo>
                            <a:lnTo>
                              <a:pt x="0" y="34"/>
                            </a:lnTo>
                            <a:lnTo>
                              <a:pt x="14" y="33"/>
                            </a:lnTo>
                            <a:lnTo>
                              <a:pt x="13" y="41"/>
                            </a:lnTo>
                            <a:lnTo>
                              <a:pt x="19" y="38"/>
                            </a:lnTo>
                            <a:lnTo>
                              <a:pt x="21" y="52"/>
                            </a:lnTo>
                            <a:lnTo>
                              <a:pt x="26" y="36"/>
                            </a:lnTo>
                            <a:lnTo>
                              <a:pt x="32" y="47"/>
                            </a:lnTo>
                            <a:lnTo>
                              <a:pt x="33" y="34"/>
                            </a:lnTo>
                            <a:lnTo>
                              <a:pt x="44" y="43"/>
                            </a:lnTo>
                            <a:lnTo>
                              <a:pt x="40" y="31"/>
                            </a:lnTo>
                            <a:lnTo>
                              <a:pt x="52" y="31"/>
                            </a:lnTo>
                            <a:lnTo>
                              <a:pt x="42" y="24"/>
                            </a:lnTo>
                            <a:lnTo>
                              <a:pt x="50" y="19"/>
                            </a:lnTo>
                            <a:lnTo>
                              <a:pt x="40" y="17"/>
                            </a:lnTo>
                            <a:lnTo>
                              <a:pt x="44" y="10"/>
                            </a:lnTo>
                            <a:lnTo>
                              <a:pt x="35" y="12"/>
                            </a:lnTo>
                            <a:lnTo>
                              <a:pt x="35" y="0"/>
                            </a:lnTo>
                            <a:lnTo>
                              <a:pt x="26" y="1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03" name="Freeform 80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9" y="2735"/>
                        <a:ext cx="22" cy="23"/>
                      </a:xfrm>
                      <a:custGeom>
                        <a:avLst/>
                        <a:gdLst>
                          <a:gd name="T0" fmla="*/ 2 w 45"/>
                          <a:gd name="T1" fmla="*/ 2 h 45"/>
                          <a:gd name="T2" fmla="*/ 2 w 45"/>
                          <a:gd name="T3" fmla="*/ 1 h 45"/>
                          <a:gd name="T4" fmla="*/ 1 w 45"/>
                          <a:gd name="T5" fmla="*/ 2 h 45"/>
                          <a:gd name="T6" fmla="*/ 0 w 45"/>
                          <a:gd name="T7" fmla="*/ 1 h 45"/>
                          <a:gd name="T8" fmla="*/ 1 w 45"/>
                          <a:gd name="T9" fmla="*/ 2 h 45"/>
                          <a:gd name="T10" fmla="*/ 0 w 45"/>
                          <a:gd name="T11" fmla="*/ 3 h 45"/>
                          <a:gd name="T12" fmla="*/ 1 w 45"/>
                          <a:gd name="T13" fmla="*/ 4 h 45"/>
                          <a:gd name="T14" fmla="*/ 0 w 45"/>
                          <a:gd name="T15" fmla="*/ 4 h 45"/>
                          <a:gd name="T16" fmla="*/ 1 w 45"/>
                          <a:gd name="T17" fmla="*/ 4 h 45"/>
                          <a:gd name="T18" fmla="*/ 1 w 45"/>
                          <a:gd name="T19" fmla="*/ 5 h 45"/>
                          <a:gd name="T20" fmla="*/ 1 w 45"/>
                          <a:gd name="T21" fmla="*/ 5 h 45"/>
                          <a:gd name="T22" fmla="*/ 2 w 45"/>
                          <a:gd name="T23" fmla="*/ 6 h 45"/>
                          <a:gd name="T24" fmla="*/ 2 w 45"/>
                          <a:gd name="T25" fmla="*/ 4 h 45"/>
                          <a:gd name="T26" fmla="*/ 3 w 45"/>
                          <a:gd name="T27" fmla="*/ 6 h 45"/>
                          <a:gd name="T28" fmla="*/ 3 w 45"/>
                          <a:gd name="T29" fmla="*/ 4 h 45"/>
                          <a:gd name="T30" fmla="*/ 4 w 45"/>
                          <a:gd name="T31" fmla="*/ 5 h 45"/>
                          <a:gd name="T32" fmla="*/ 4 w 45"/>
                          <a:gd name="T33" fmla="*/ 4 h 45"/>
                          <a:gd name="T34" fmla="*/ 5 w 45"/>
                          <a:gd name="T35" fmla="*/ 4 h 45"/>
                          <a:gd name="T36" fmla="*/ 4 w 45"/>
                          <a:gd name="T37" fmla="*/ 3 h 45"/>
                          <a:gd name="T38" fmla="*/ 5 w 45"/>
                          <a:gd name="T39" fmla="*/ 3 h 45"/>
                          <a:gd name="T40" fmla="*/ 4 w 45"/>
                          <a:gd name="T41" fmla="*/ 2 h 45"/>
                          <a:gd name="T42" fmla="*/ 4 w 45"/>
                          <a:gd name="T43" fmla="*/ 2 h 45"/>
                          <a:gd name="T44" fmla="*/ 3 w 45"/>
                          <a:gd name="T45" fmla="*/ 2 h 45"/>
                          <a:gd name="T46" fmla="*/ 3 w 45"/>
                          <a:gd name="T47" fmla="*/ 0 h 45"/>
                          <a:gd name="T48" fmla="*/ 2 w 45"/>
                          <a:gd name="T49" fmla="*/ 2 h 4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45" h="45">
                            <a:moveTo>
                              <a:pt x="22" y="12"/>
                            </a:moveTo>
                            <a:lnTo>
                              <a:pt x="17" y="6"/>
                            </a:lnTo>
                            <a:lnTo>
                              <a:pt x="15" y="14"/>
                            </a:lnTo>
                            <a:lnTo>
                              <a:pt x="0" y="6"/>
                            </a:lnTo>
                            <a:lnTo>
                              <a:pt x="9" y="16"/>
                            </a:lnTo>
                            <a:lnTo>
                              <a:pt x="0" y="18"/>
                            </a:lnTo>
                            <a:lnTo>
                              <a:pt x="9" y="25"/>
                            </a:lnTo>
                            <a:lnTo>
                              <a:pt x="0" y="30"/>
                            </a:lnTo>
                            <a:lnTo>
                              <a:pt x="12" y="30"/>
                            </a:lnTo>
                            <a:lnTo>
                              <a:pt x="10" y="37"/>
                            </a:lnTo>
                            <a:lnTo>
                              <a:pt x="15" y="33"/>
                            </a:lnTo>
                            <a:lnTo>
                              <a:pt x="17" y="45"/>
                            </a:lnTo>
                            <a:lnTo>
                              <a:pt x="22" y="31"/>
                            </a:lnTo>
                            <a:lnTo>
                              <a:pt x="28" y="42"/>
                            </a:lnTo>
                            <a:lnTo>
                              <a:pt x="29" y="30"/>
                            </a:lnTo>
                            <a:lnTo>
                              <a:pt x="38" y="38"/>
                            </a:lnTo>
                            <a:lnTo>
                              <a:pt x="34" y="26"/>
                            </a:lnTo>
                            <a:lnTo>
                              <a:pt x="45" y="28"/>
                            </a:lnTo>
                            <a:lnTo>
                              <a:pt x="36" y="21"/>
                            </a:lnTo>
                            <a:lnTo>
                              <a:pt x="43" y="18"/>
                            </a:lnTo>
                            <a:lnTo>
                              <a:pt x="34" y="16"/>
                            </a:lnTo>
                            <a:lnTo>
                              <a:pt x="38" y="9"/>
                            </a:lnTo>
                            <a:lnTo>
                              <a:pt x="29" y="11"/>
                            </a:lnTo>
                            <a:lnTo>
                              <a:pt x="29" y="0"/>
                            </a:lnTo>
                            <a:lnTo>
                              <a:pt x="22" y="1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04" name="Freeform 80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1" y="2737"/>
                        <a:ext cx="19" cy="19"/>
                      </a:xfrm>
                      <a:custGeom>
                        <a:avLst/>
                        <a:gdLst>
                          <a:gd name="T0" fmla="*/ 3 w 38"/>
                          <a:gd name="T1" fmla="*/ 2 h 38"/>
                          <a:gd name="T2" fmla="*/ 2 w 38"/>
                          <a:gd name="T3" fmla="*/ 1 h 38"/>
                          <a:gd name="T4" fmla="*/ 2 w 38"/>
                          <a:gd name="T5" fmla="*/ 2 h 38"/>
                          <a:gd name="T6" fmla="*/ 0 w 38"/>
                          <a:gd name="T7" fmla="*/ 1 h 38"/>
                          <a:gd name="T8" fmla="*/ 2 w 38"/>
                          <a:gd name="T9" fmla="*/ 2 h 38"/>
                          <a:gd name="T10" fmla="*/ 0 w 38"/>
                          <a:gd name="T11" fmla="*/ 2 h 38"/>
                          <a:gd name="T12" fmla="*/ 1 w 38"/>
                          <a:gd name="T13" fmla="*/ 3 h 38"/>
                          <a:gd name="T14" fmla="*/ 0 w 38"/>
                          <a:gd name="T15" fmla="*/ 4 h 38"/>
                          <a:gd name="T16" fmla="*/ 2 w 38"/>
                          <a:gd name="T17" fmla="*/ 3 h 38"/>
                          <a:gd name="T18" fmla="*/ 2 w 38"/>
                          <a:gd name="T19" fmla="*/ 4 h 38"/>
                          <a:gd name="T20" fmla="*/ 2 w 38"/>
                          <a:gd name="T21" fmla="*/ 4 h 38"/>
                          <a:gd name="T22" fmla="*/ 2 w 38"/>
                          <a:gd name="T23" fmla="*/ 5 h 38"/>
                          <a:gd name="T24" fmla="*/ 3 w 38"/>
                          <a:gd name="T25" fmla="*/ 4 h 38"/>
                          <a:gd name="T26" fmla="*/ 3 w 38"/>
                          <a:gd name="T27" fmla="*/ 5 h 38"/>
                          <a:gd name="T28" fmla="*/ 4 w 38"/>
                          <a:gd name="T29" fmla="*/ 4 h 38"/>
                          <a:gd name="T30" fmla="*/ 4 w 38"/>
                          <a:gd name="T31" fmla="*/ 4 h 38"/>
                          <a:gd name="T32" fmla="*/ 4 w 38"/>
                          <a:gd name="T33" fmla="*/ 3 h 38"/>
                          <a:gd name="T34" fmla="*/ 5 w 38"/>
                          <a:gd name="T35" fmla="*/ 3 h 38"/>
                          <a:gd name="T36" fmla="*/ 4 w 38"/>
                          <a:gd name="T37" fmla="*/ 3 h 38"/>
                          <a:gd name="T38" fmla="*/ 5 w 38"/>
                          <a:gd name="T39" fmla="*/ 2 h 38"/>
                          <a:gd name="T40" fmla="*/ 4 w 38"/>
                          <a:gd name="T41" fmla="*/ 2 h 38"/>
                          <a:gd name="T42" fmla="*/ 5 w 38"/>
                          <a:gd name="T43" fmla="*/ 1 h 38"/>
                          <a:gd name="T44" fmla="*/ 4 w 38"/>
                          <a:gd name="T45" fmla="*/ 1 h 38"/>
                          <a:gd name="T46" fmla="*/ 4 w 38"/>
                          <a:gd name="T47" fmla="*/ 0 h 38"/>
                          <a:gd name="T48" fmla="*/ 3 w 38"/>
                          <a:gd name="T49" fmla="*/ 2 h 3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8" h="38">
                            <a:moveTo>
                              <a:pt x="19" y="10"/>
                            </a:moveTo>
                            <a:lnTo>
                              <a:pt x="14" y="3"/>
                            </a:lnTo>
                            <a:lnTo>
                              <a:pt x="12" y="10"/>
                            </a:lnTo>
                            <a:lnTo>
                              <a:pt x="0" y="3"/>
                            </a:lnTo>
                            <a:lnTo>
                              <a:pt x="9" y="14"/>
                            </a:lnTo>
                            <a:lnTo>
                              <a:pt x="0" y="15"/>
                            </a:lnTo>
                            <a:lnTo>
                              <a:pt x="7" y="21"/>
                            </a:lnTo>
                            <a:lnTo>
                              <a:pt x="0" y="26"/>
                            </a:lnTo>
                            <a:lnTo>
                              <a:pt x="11" y="24"/>
                            </a:lnTo>
                            <a:lnTo>
                              <a:pt x="9" y="31"/>
                            </a:lnTo>
                            <a:lnTo>
                              <a:pt x="14" y="27"/>
                            </a:lnTo>
                            <a:lnTo>
                              <a:pt x="16" y="38"/>
                            </a:lnTo>
                            <a:lnTo>
                              <a:pt x="19" y="26"/>
                            </a:lnTo>
                            <a:lnTo>
                              <a:pt x="23" y="34"/>
                            </a:lnTo>
                            <a:lnTo>
                              <a:pt x="25" y="26"/>
                            </a:lnTo>
                            <a:lnTo>
                              <a:pt x="31" y="31"/>
                            </a:lnTo>
                            <a:lnTo>
                              <a:pt x="30" y="22"/>
                            </a:lnTo>
                            <a:lnTo>
                              <a:pt x="38" y="22"/>
                            </a:lnTo>
                            <a:lnTo>
                              <a:pt x="31" y="19"/>
                            </a:lnTo>
                            <a:lnTo>
                              <a:pt x="37" y="14"/>
                            </a:lnTo>
                            <a:lnTo>
                              <a:pt x="30" y="12"/>
                            </a:lnTo>
                            <a:lnTo>
                              <a:pt x="33" y="7"/>
                            </a:lnTo>
                            <a:lnTo>
                              <a:pt x="25" y="8"/>
                            </a:lnTo>
                            <a:lnTo>
                              <a:pt x="26" y="0"/>
                            </a:lnTo>
                            <a:lnTo>
                              <a:pt x="19" y="1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05" name="Freeform 80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2" y="2739"/>
                        <a:ext cx="16" cy="15"/>
                      </a:xfrm>
                      <a:custGeom>
                        <a:avLst/>
                        <a:gdLst>
                          <a:gd name="T0" fmla="*/ 2 w 31"/>
                          <a:gd name="T1" fmla="*/ 1 h 31"/>
                          <a:gd name="T2" fmla="*/ 2 w 31"/>
                          <a:gd name="T3" fmla="*/ 0 h 31"/>
                          <a:gd name="T4" fmla="*/ 2 w 31"/>
                          <a:gd name="T5" fmla="*/ 1 h 31"/>
                          <a:gd name="T6" fmla="*/ 0 w 31"/>
                          <a:gd name="T7" fmla="*/ 0 h 31"/>
                          <a:gd name="T8" fmla="*/ 1 w 31"/>
                          <a:gd name="T9" fmla="*/ 1 h 31"/>
                          <a:gd name="T10" fmla="*/ 0 w 31"/>
                          <a:gd name="T11" fmla="*/ 1 h 31"/>
                          <a:gd name="T12" fmla="*/ 1 w 31"/>
                          <a:gd name="T13" fmla="*/ 2 h 31"/>
                          <a:gd name="T14" fmla="*/ 0 w 31"/>
                          <a:gd name="T15" fmla="*/ 2 h 31"/>
                          <a:gd name="T16" fmla="*/ 1 w 31"/>
                          <a:gd name="T17" fmla="*/ 2 h 31"/>
                          <a:gd name="T18" fmla="*/ 1 w 31"/>
                          <a:gd name="T19" fmla="*/ 3 h 31"/>
                          <a:gd name="T20" fmla="*/ 2 w 31"/>
                          <a:gd name="T21" fmla="*/ 2 h 31"/>
                          <a:gd name="T22" fmla="*/ 2 w 31"/>
                          <a:gd name="T23" fmla="*/ 3 h 31"/>
                          <a:gd name="T24" fmla="*/ 2 w 31"/>
                          <a:gd name="T25" fmla="*/ 2 h 31"/>
                          <a:gd name="T26" fmla="*/ 3 w 31"/>
                          <a:gd name="T27" fmla="*/ 3 h 31"/>
                          <a:gd name="T28" fmla="*/ 3 w 31"/>
                          <a:gd name="T29" fmla="*/ 2 h 31"/>
                          <a:gd name="T30" fmla="*/ 4 w 31"/>
                          <a:gd name="T31" fmla="*/ 3 h 31"/>
                          <a:gd name="T32" fmla="*/ 3 w 31"/>
                          <a:gd name="T33" fmla="*/ 2 h 31"/>
                          <a:gd name="T34" fmla="*/ 4 w 31"/>
                          <a:gd name="T35" fmla="*/ 2 h 31"/>
                          <a:gd name="T36" fmla="*/ 4 w 31"/>
                          <a:gd name="T37" fmla="*/ 2 h 31"/>
                          <a:gd name="T38" fmla="*/ 4 w 31"/>
                          <a:gd name="T39" fmla="*/ 1 h 31"/>
                          <a:gd name="T40" fmla="*/ 3 w 31"/>
                          <a:gd name="T41" fmla="*/ 1 h 31"/>
                          <a:gd name="T42" fmla="*/ 4 w 31"/>
                          <a:gd name="T43" fmla="*/ 0 h 31"/>
                          <a:gd name="T44" fmla="*/ 3 w 31"/>
                          <a:gd name="T45" fmla="*/ 0 h 31"/>
                          <a:gd name="T46" fmla="*/ 3 w 31"/>
                          <a:gd name="T47" fmla="*/ 0 h 31"/>
                          <a:gd name="T48" fmla="*/ 2 w 31"/>
                          <a:gd name="T49" fmla="*/ 1 h 3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1" h="31">
                            <a:moveTo>
                              <a:pt x="15" y="9"/>
                            </a:moveTo>
                            <a:lnTo>
                              <a:pt x="12" y="4"/>
                            </a:lnTo>
                            <a:lnTo>
                              <a:pt x="10" y="9"/>
                            </a:lnTo>
                            <a:lnTo>
                              <a:pt x="0" y="4"/>
                            </a:lnTo>
                            <a:lnTo>
                              <a:pt x="7" y="11"/>
                            </a:lnTo>
                            <a:lnTo>
                              <a:pt x="0" y="12"/>
                            </a:lnTo>
                            <a:lnTo>
                              <a:pt x="5" y="18"/>
                            </a:lnTo>
                            <a:lnTo>
                              <a:pt x="0" y="21"/>
                            </a:lnTo>
                            <a:lnTo>
                              <a:pt x="8" y="19"/>
                            </a:lnTo>
                            <a:lnTo>
                              <a:pt x="7" y="26"/>
                            </a:lnTo>
                            <a:lnTo>
                              <a:pt x="10" y="23"/>
                            </a:lnTo>
                            <a:lnTo>
                              <a:pt x="12" y="31"/>
                            </a:lnTo>
                            <a:lnTo>
                              <a:pt x="15" y="21"/>
                            </a:lnTo>
                            <a:lnTo>
                              <a:pt x="19" y="28"/>
                            </a:lnTo>
                            <a:lnTo>
                              <a:pt x="21" y="21"/>
                            </a:lnTo>
                            <a:lnTo>
                              <a:pt x="26" y="26"/>
                            </a:lnTo>
                            <a:lnTo>
                              <a:pt x="24" y="19"/>
                            </a:lnTo>
                            <a:lnTo>
                              <a:pt x="31" y="19"/>
                            </a:lnTo>
                            <a:lnTo>
                              <a:pt x="26" y="16"/>
                            </a:lnTo>
                            <a:lnTo>
                              <a:pt x="29" y="12"/>
                            </a:lnTo>
                            <a:lnTo>
                              <a:pt x="24" y="11"/>
                            </a:lnTo>
                            <a:lnTo>
                              <a:pt x="26" y="7"/>
                            </a:lnTo>
                            <a:lnTo>
                              <a:pt x="21" y="7"/>
                            </a:lnTo>
                            <a:lnTo>
                              <a:pt x="21" y="0"/>
                            </a:lnTo>
                            <a:lnTo>
                              <a:pt x="15" y="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06" name="Freeform 80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4" y="2740"/>
                        <a:ext cx="12" cy="12"/>
                      </a:xfrm>
                      <a:custGeom>
                        <a:avLst/>
                        <a:gdLst>
                          <a:gd name="T0" fmla="*/ 2 w 24"/>
                          <a:gd name="T1" fmla="*/ 1 h 24"/>
                          <a:gd name="T2" fmla="*/ 2 w 24"/>
                          <a:gd name="T3" fmla="*/ 1 h 24"/>
                          <a:gd name="T4" fmla="*/ 2 w 24"/>
                          <a:gd name="T5" fmla="*/ 1 h 24"/>
                          <a:gd name="T6" fmla="*/ 0 w 24"/>
                          <a:gd name="T7" fmla="*/ 1 h 24"/>
                          <a:gd name="T8" fmla="*/ 1 w 24"/>
                          <a:gd name="T9" fmla="*/ 1 h 24"/>
                          <a:gd name="T10" fmla="*/ 0 w 24"/>
                          <a:gd name="T11" fmla="*/ 2 h 24"/>
                          <a:gd name="T12" fmla="*/ 1 w 24"/>
                          <a:gd name="T13" fmla="*/ 2 h 24"/>
                          <a:gd name="T14" fmla="*/ 0 w 24"/>
                          <a:gd name="T15" fmla="*/ 2 h 24"/>
                          <a:gd name="T16" fmla="*/ 1 w 24"/>
                          <a:gd name="T17" fmla="*/ 2 h 24"/>
                          <a:gd name="T18" fmla="*/ 1 w 24"/>
                          <a:gd name="T19" fmla="*/ 3 h 24"/>
                          <a:gd name="T20" fmla="*/ 2 w 24"/>
                          <a:gd name="T21" fmla="*/ 3 h 24"/>
                          <a:gd name="T22" fmla="*/ 2 w 24"/>
                          <a:gd name="T23" fmla="*/ 3 h 24"/>
                          <a:gd name="T24" fmla="*/ 2 w 24"/>
                          <a:gd name="T25" fmla="*/ 3 h 24"/>
                          <a:gd name="T26" fmla="*/ 2 w 24"/>
                          <a:gd name="T27" fmla="*/ 3 h 24"/>
                          <a:gd name="T28" fmla="*/ 2 w 24"/>
                          <a:gd name="T29" fmla="*/ 2 h 24"/>
                          <a:gd name="T30" fmla="*/ 3 w 24"/>
                          <a:gd name="T31" fmla="*/ 3 h 24"/>
                          <a:gd name="T32" fmla="*/ 3 w 24"/>
                          <a:gd name="T33" fmla="*/ 2 h 24"/>
                          <a:gd name="T34" fmla="*/ 3 w 24"/>
                          <a:gd name="T35" fmla="*/ 2 h 24"/>
                          <a:gd name="T36" fmla="*/ 3 w 24"/>
                          <a:gd name="T37" fmla="*/ 2 h 24"/>
                          <a:gd name="T38" fmla="*/ 3 w 24"/>
                          <a:gd name="T39" fmla="*/ 1 h 24"/>
                          <a:gd name="T40" fmla="*/ 3 w 24"/>
                          <a:gd name="T41" fmla="*/ 1 h 24"/>
                          <a:gd name="T42" fmla="*/ 3 w 24"/>
                          <a:gd name="T43" fmla="*/ 1 h 24"/>
                          <a:gd name="T44" fmla="*/ 2 w 24"/>
                          <a:gd name="T45" fmla="*/ 1 h 24"/>
                          <a:gd name="T46" fmla="*/ 2 w 24"/>
                          <a:gd name="T47" fmla="*/ 0 h 24"/>
                          <a:gd name="T48" fmla="*/ 2 w 24"/>
                          <a:gd name="T49" fmla="*/ 1 h 2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" h="24">
                            <a:moveTo>
                              <a:pt x="12" y="7"/>
                            </a:moveTo>
                            <a:lnTo>
                              <a:pt x="9" y="1"/>
                            </a:lnTo>
                            <a:lnTo>
                              <a:pt x="9" y="7"/>
                            </a:lnTo>
                            <a:lnTo>
                              <a:pt x="0" y="1"/>
                            </a:lnTo>
                            <a:lnTo>
                              <a:pt x="5" y="8"/>
                            </a:lnTo>
                            <a:lnTo>
                              <a:pt x="0" y="10"/>
                            </a:lnTo>
                            <a:lnTo>
                              <a:pt x="4" y="14"/>
                            </a:lnTo>
                            <a:lnTo>
                              <a:pt x="0" y="15"/>
                            </a:lnTo>
                            <a:lnTo>
                              <a:pt x="7" y="15"/>
                            </a:lnTo>
                            <a:lnTo>
                              <a:pt x="5" y="19"/>
                            </a:lnTo>
                            <a:lnTo>
                              <a:pt x="9" y="17"/>
                            </a:lnTo>
                            <a:lnTo>
                              <a:pt x="9" y="24"/>
                            </a:lnTo>
                            <a:lnTo>
                              <a:pt x="12" y="17"/>
                            </a:lnTo>
                            <a:lnTo>
                              <a:pt x="16" y="22"/>
                            </a:lnTo>
                            <a:lnTo>
                              <a:pt x="16" y="15"/>
                            </a:lnTo>
                            <a:lnTo>
                              <a:pt x="21" y="20"/>
                            </a:lnTo>
                            <a:lnTo>
                              <a:pt x="19" y="14"/>
                            </a:lnTo>
                            <a:lnTo>
                              <a:pt x="24" y="15"/>
                            </a:lnTo>
                            <a:lnTo>
                              <a:pt x="19" y="12"/>
                            </a:lnTo>
                            <a:lnTo>
                              <a:pt x="24" y="8"/>
                            </a:lnTo>
                            <a:lnTo>
                              <a:pt x="19" y="8"/>
                            </a:lnTo>
                            <a:lnTo>
                              <a:pt x="21" y="5"/>
                            </a:lnTo>
                            <a:lnTo>
                              <a:pt x="16" y="5"/>
                            </a:lnTo>
                            <a:lnTo>
                              <a:pt x="16" y="0"/>
                            </a:lnTo>
                            <a:lnTo>
                              <a:pt x="12" y="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07" name="Freeform 80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6" y="2742"/>
                        <a:ext cx="8" cy="9"/>
                      </a:xfrm>
                      <a:custGeom>
                        <a:avLst/>
                        <a:gdLst>
                          <a:gd name="T0" fmla="*/ 1 w 17"/>
                          <a:gd name="T1" fmla="*/ 1 h 17"/>
                          <a:gd name="T2" fmla="*/ 0 w 17"/>
                          <a:gd name="T3" fmla="*/ 1 h 17"/>
                          <a:gd name="T4" fmla="*/ 0 w 17"/>
                          <a:gd name="T5" fmla="*/ 1 h 17"/>
                          <a:gd name="T6" fmla="*/ 0 w 17"/>
                          <a:gd name="T7" fmla="*/ 1 h 17"/>
                          <a:gd name="T8" fmla="*/ 0 w 17"/>
                          <a:gd name="T9" fmla="*/ 1 h 17"/>
                          <a:gd name="T10" fmla="*/ 0 w 17"/>
                          <a:gd name="T11" fmla="*/ 1 h 17"/>
                          <a:gd name="T12" fmla="*/ 0 w 17"/>
                          <a:gd name="T13" fmla="*/ 2 h 17"/>
                          <a:gd name="T14" fmla="*/ 0 w 17"/>
                          <a:gd name="T15" fmla="*/ 2 h 17"/>
                          <a:gd name="T16" fmla="*/ 0 w 17"/>
                          <a:gd name="T17" fmla="*/ 2 h 17"/>
                          <a:gd name="T18" fmla="*/ 0 w 17"/>
                          <a:gd name="T19" fmla="*/ 2 h 17"/>
                          <a:gd name="T20" fmla="*/ 0 w 17"/>
                          <a:gd name="T21" fmla="*/ 2 h 17"/>
                          <a:gd name="T22" fmla="*/ 0 w 17"/>
                          <a:gd name="T23" fmla="*/ 3 h 17"/>
                          <a:gd name="T24" fmla="*/ 1 w 17"/>
                          <a:gd name="T25" fmla="*/ 2 h 17"/>
                          <a:gd name="T26" fmla="*/ 1 w 17"/>
                          <a:gd name="T27" fmla="*/ 2 h 17"/>
                          <a:gd name="T28" fmla="*/ 1 w 17"/>
                          <a:gd name="T29" fmla="*/ 2 h 17"/>
                          <a:gd name="T30" fmla="*/ 1 w 17"/>
                          <a:gd name="T31" fmla="*/ 2 h 17"/>
                          <a:gd name="T32" fmla="*/ 1 w 17"/>
                          <a:gd name="T33" fmla="*/ 2 h 17"/>
                          <a:gd name="T34" fmla="*/ 2 w 17"/>
                          <a:gd name="T35" fmla="*/ 2 h 17"/>
                          <a:gd name="T36" fmla="*/ 1 w 17"/>
                          <a:gd name="T37" fmla="*/ 2 h 17"/>
                          <a:gd name="T38" fmla="*/ 2 w 17"/>
                          <a:gd name="T39" fmla="*/ 1 h 17"/>
                          <a:gd name="T40" fmla="*/ 1 w 17"/>
                          <a:gd name="T41" fmla="*/ 1 h 17"/>
                          <a:gd name="T42" fmla="*/ 1 w 17"/>
                          <a:gd name="T43" fmla="*/ 1 h 17"/>
                          <a:gd name="T44" fmla="*/ 1 w 17"/>
                          <a:gd name="T45" fmla="*/ 1 h 17"/>
                          <a:gd name="T46" fmla="*/ 1 w 17"/>
                          <a:gd name="T47" fmla="*/ 0 h 17"/>
                          <a:gd name="T48" fmla="*/ 1 w 17"/>
                          <a:gd name="T49" fmla="*/ 1 h 1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8" y="5"/>
                            </a:moveTo>
                            <a:lnTo>
                              <a:pt x="7" y="2"/>
                            </a:lnTo>
                            <a:lnTo>
                              <a:pt x="5" y="5"/>
                            </a:lnTo>
                            <a:lnTo>
                              <a:pt x="0" y="2"/>
                            </a:lnTo>
                            <a:lnTo>
                              <a:pt x="3" y="5"/>
                            </a:lnTo>
                            <a:lnTo>
                              <a:pt x="0" y="7"/>
                            </a:lnTo>
                            <a:lnTo>
                              <a:pt x="3" y="9"/>
                            </a:lnTo>
                            <a:lnTo>
                              <a:pt x="0" y="12"/>
                            </a:lnTo>
                            <a:lnTo>
                              <a:pt x="5" y="11"/>
                            </a:lnTo>
                            <a:lnTo>
                              <a:pt x="3" y="14"/>
                            </a:lnTo>
                            <a:lnTo>
                              <a:pt x="7" y="12"/>
                            </a:lnTo>
                            <a:lnTo>
                              <a:pt x="7" y="17"/>
                            </a:lnTo>
                            <a:lnTo>
                              <a:pt x="8" y="12"/>
                            </a:lnTo>
                            <a:lnTo>
                              <a:pt x="10" y="16"/>
                            </a:lnTo>
                            <a:lnTo>
                              <a:pt x="10" y="12"/>
                            </a:lnTo>
                            <a:lnTo>
                              <a:pt x="14" y="14"/>
                            </a:lnTo>
                            <a:lnTo>
                              <a:pt x="14" y="11"/>
                            </a:lnTo>
                            <a:lnTo>
                              <a:pt x="17" y="11"/>
                            </a:lnTo>
                            <a:lnTo>
                              <a:pt x="14" y="9"/>
                            </a:lnTo>
                            <a:lnTo>
                              <a:pt x="17" y="7"/>
                            </a:lnTo>
                            <a:lnTo>
                              <a:pt x="14" y="5"/>
                            </a:lnTo>
                            <a:lnTo>
                              <a:pt x="14" y="4"/>
                            </a:lnTo>
                            <a:lnTo>
                              <a:pt x="12" y="4"/>
                            </a:lnTo>
                            <a:lnTo>
                              <a:pt x="12" y="0"/>
                            </a:lnTo>
                            <a:lnTo>
                              <a:pt x="8" y="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08" name="Freeform 8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8" y="2744"/>
                        <a:ext cx="5" cy="5"/>
                      </a:xfrm>
                      <a:custGeom>
                        <a:avLst/>
                        <a:gdLst>
                          <a:gd name="T0" fmla="*/ 0 w 11"/>
                          <a:gd name="T1" fmla="*/ 1 h 10"/>
                          <a:gd name="T2" fmla="*/ 0 w 11"/>
                          <a:gd name="T3" fmla="*/ 1 h 10"/>
                          <a:gd name="T4" fmla="*/ 0 w 11"/>
                          <a:gd name="T5" fmla="*/ 1 h 10"/>
                          <a:gd name="T6" fmla="*/ 0 w 11"/>
                          <a:gd name="T7" fmla="*/ 1 h 10"/>
                          <a:gd name="T8" fmla="*/ 0 w 11"/>
                          <a:gd name="T9" fmla="*/ 1 h 10"/>
                          <a:gd name="T10" fmla="*/ 0 w 11"/>
                          <a:gd name="T11" fmla="*/ 1 h 10"/>
                          <a:gd name="T12" fmla="*/ 0 w 11"/>
                          <a:gd name="T13" fmla="*/ 1 h 10"/>
                          <a:gd name="T14" fmla="*/ 0 w 11"/>
                          <a:gd name="T15" fmla="*/ 1 h 10"/>
                          <a:gd name="T16" fmla="*/ 0 w 11"/>
                          <a:gd name="T17" fmla="*/ 1 h 10"/>
                          <a:gd name="T18" fmla="*/ 0 w 11"/>
                          <a:gd name="T19" fmla="*/ 1 h 10"/>
                          <a:gd name="T20" fmla="*/ 0 w 11"/>
                          <a:gd name="T21" fmla="*/ 1 h 10"/>
                          <a:gd name="T22" fmla="*/ 0 w 11"/>
                          <a:gd name="T23" fmla="*/ 2 h 10"/>
                          <a:gd name="T24" fmla="*/ 0 w 11"/>
                          <a:gd name="T25" fmla="*/ 1 h 10"/>
                          <a:gd name="T26" fmla="*/ 0 w 11"/>
                          <a:gd name="T27" fmla="*/ 1 h 10"/>
                          <a:gd name="T28" fmla="*/ 0 w 11"/>
                          <a:gd name="T29" fmla="*/ 1 h 10"/>
                          <a:gd name="T30" fmla="*/ 1 w 11"/>
                          <a:gd name="T31" fmla="*/ 1 h 10"/>
                          <a:gd name="T32" fmla="*/ 1 w 11"/>
                          <a:gd name="T33" fmla="*/ 1 h 10"/>
                          <a:gd name="T34" fmla="*/ 1 w 11"/>
                          <a:gd name="T35" fmla="*/ 1 h 10"/>
                          <a:gd name="T36" fmla="*/ 1 w 11"/>
                          <a:gd name="T37" fmla="*/ 1 h 10"/>
                          <a:gd name="T38" fmla="*/ 1 w 11"/>
                          <a:gd name="T39" fmla="*/ 1 h 10"/>
                          <a:gd name="T40" fmla="*/ 1 w 11"/>
                          <a:gd name="T41" fmla="*/ 1 h 10"/>
                          <a:gd name="T42" fmla="*/ 1 w 11"/>
                          <a:gd name="T43" fmla="*/ 1 h 10"/>
                          <a:gd name="T44" fmla="*/ 0 w 11"/>
                          <a:gd name="T45" fmla="*/ 1 h 10"/>
                          <a:gd name="T46" fmla="*/ 0 w 11"/>
                          <a:gd name="T47" fmla="*/ 0 h 10"/>
                          <a:gd name="T48" fmla="*/ 0 w 11"/>
                          <a:gd name="T49" fmla="*/ 1 h 1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1" h="10">
                            <a:moveTo>
                              <a:pt x="5" y="3"/>
                            </a:moveTo>
                            <a:lnTo>
                              <a:pt x="4" y="1"/>
                            </a:lnTo>
                            <a:lnTo>
                              <a:pt x="4" y="3"/>
                            </a:lnTo>
                            <a:lnTo>
                              <a:pt x="0" y="1"/>
                            </a:lnTo>
                            <a:lnTo>
                              <a:pt x="2" y="3"/>
                            </a:lnTo>
                            <a:lnTo>
                              <a:pt x="0" y="3"/>
                            </a:lnTo>
                            <a:lnTo>
                              <a:pt x="2" y="5"/>
                            </a:lnTo>
                            <a:lnTo>
                              <a:pt x="0" y="7"/>
                            </a:lnTo>
                            <a:lnTo>
                              <a:pt x="4" y="7"/>
                            </a:lnTo>
                            <a:lnTo>
                              <a:pt x="2" y="8"/>
                            </a:lnTo>
                            <a:lnTo>
                              <a:pt x="4" y="7"/>
                            </a:lnTo>
                            <a:lnTo>
                              <a:pt x="4" y="10"/>
                            </a:lnTo>
                            <a:lnTo>
                              <a:pt x="5" y="7"/>
                            </a:lnTo>
                            <a:lnTo>
                              <a:pt x="7" y="8"/>
                            </a:lnTo>
                            <a:lnTo>
                              <a:pt x="7" y="7"/>
                            </a:lnTo>
                            <a:lnTo>
                              <a:pt x="9" y="8"/>
                            </a:lnTo>
                            <a:lnTo>
                              <a:pt x="9" y="7"/>
                            </a:lnTo>
                            <a:lnTo>
                              <a:pt x="11" y="7"/>
                            </a:lnTo>
                            <a:lnTo>
                              <a:pt x="9" y="5"/>
                            </a:lnTo>
                            <a:lnTo>
                              <a:pt x="11" y="3"/>
                            </a:lnTo>
                            <a:lnTo>
                              <a:pt x="9" y="3"/>
                            </a:lnTo>
                            <a:lnTo>
                              <a:pt x="9" y="1"/>
                            </a:lnTo>
                            <a:lnTo>
                              <a:pt x="7" y="1"/>
                            </a:lnTo>
                            <a:lnTo>
                              <a:pt x="7" y="0"/>
                            </a:lnTo>
                            <a:lnTo>
                              <a:pt x="5" y="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809" name="Freeform 80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9" y="2746"/>
                        <a:ext cx="2" cy="1"/>
                      </a:xfrm>
                      <a:custGeom>
                        <a:avLst/>
                        <a:gdLst>
                          <a:gd name="T0" fmla="*/ 1 w 3"/>
                          <a:gd name="T1" fmla="*/ 0 h 4"/>
                          <a:gd name="T2" fmla="*/ 1 w 3"/>
                          <a:gd name="T3" fmla="*/ 0 h 4"/>
                          <a:gd name="T4" fmla="*/ 1 w 3"/>
                          <a:gd name="T5" fmla="*/ 0 h 4"/>
                          <a:gd name="T6" fmla="*/ 0 w 3"/>
                          <a:gd name="T7" fmla="*/ 0 h 4"/>
                          <a:gd name="T8" fmla="*/ 0 w 3"/>
                          <a:gd name="T9" fmla="*/ 0 h 4"/>
                          <a:gd name="T10" fmla="*/ 0 w 3"/>
                          <a:gd name="T11" fmla="*/ 0 h 4"/>
                          <a:gd name="T12" fmla="*/ 0 w 3"/>
                          <a:gd name="T13" fmla="*/ 0 h 4"/>
                          <a:gd name="T14" fmla="*/ 0 w 3"/>
                          <a:gd name="T15" fmla="*/ 0 h 4"/>
                          <a:gd name="T16" fmla="*/ 1 w 3"/>
                          <a:gd name="T17" fmla="*/ 0 h 4"/>
                          <a:gd name="T18" fmla="*/ 0 w 3"/>
                          <a:gd name="T19" fmla="*/ 0 h 4"/>
                          <a:gd name="T20" fmla="*/ 1 w 3"/>
                          <a:gd name="T21" fmla="*/ 0 h 4"/>
                          <a:gd name="T22" fmla="*/ 1 w 3"/>
                          <a:gd name="T23" fmla="*/ 0 h 4"/>
                          <a:gd name="T24" fmla="*/ 1 w 3"/>
                          <a:gd name="T25" fmla="*/ 0 h 4"/>
                          <a:gd name="T26" fmla="*/ 1 w 3"/>
                          <a:gd name="T27" fmla="*/ 0 h 4"/>
                          <a:gd name="T28" fmla="*/ 1 w 3"/>
                          <a:gd name="T29" fmla="*/ 0 h 4"/>
                          <a:gd name="T30" fmla="*/ 1 w 3"/>
                          <a:gd name="T31" fmla="*/ 0 h 4"/>
                          <a:gd name="T32" fmla="*/ 1 w 3"/>
                          <a:gd name="T33" fmla="*/ 0 h 4"/>
                          <a:gd name="T34" fmla="*/ 1 w 3"/>
                          <a:gd name="T35" fmla="*/ 0 h 4"/>
                          <a:gd name="T36" fmla="*/ 1 w 3"/>
                          <a:gd name="T37" fmla="*/ 0 h 4"/>
                          <a:gd name="T38" fmla="*/ 1 w 3"/>
                          <a:gd name="T39" fmla="*/ 0 h 4"/>
                          <a:gd name="T40" fmla="*/ 1 w 3"/>
                          <a:gd name="T41" fmla="*/ 0 h 4"/>
                          <a:gd name="T42" fmla="*/ 1 w 3"/>
                          <a:gd name="T43" fmla="*/ 0 h 4"/>
                          <a:gd name="T44" fmla="*/ 1 w 3"/>
                          <a:gd name="T45" fmla="*/ 0 h 4"/>
                          <a:gd name="T46" fmla="*/ 1 w 3"/>
                          <a:gd name="T47" fmla="*/ 0 h 4"/>
                          <a:gd name="T48" fmla="*/ 1 w 3"/>
                          <a:gd name="T49" fmla="*/ 0 h 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" h="4">
                            <a:moveTo>
                              <a:pt x="1" y="2"/>
                            </a:moveTo>
                            <a:lnTo>
                              <a:pt x="1" y="0"/>
                            </a:lnTo>
                            <a:lnTo>
                              <a:pt x="1" y="2"/>
                            </a:lnTo>
                            <a:lnTo>
                              <a:pt x="0" y="0"/>
                            </a:lnTo>
                            <a:lnTo>
                              <a:pt x="0" y="2"/>
                            </a:lnTo>
                            <a:lnTo>
                              <a:pt x="1" y="2"/>
                            </a:lnTo>
                            <a:lnTo>
                              <a:pt x="0" y="4"/>
                            </a:lnTo>
                            <a:lnTo>
                              <a:pt x="1" y="2"/>
                            </a:lnTo>
                            <a:lnTo>
                              <a:pt x="1" y="4"/>
                            </a:lnTo>
                            <a:lnTo>
                              <a:pt x="1" y="2"/>
                            </a:lnTo>
                            <a:lnTo>
                              <a:pt x="1" y="4"/>
                            </a:lnTo>
                            <a:lnTo>
                              <a:pt x="1" y="2"/>
                            </a:lnTo>
                            <a:lnTo>
                              <a:pt x="3" y="4"/>
                            </a:lnTo>
                            <a:lnTo>
                              <a:pt x="3" y="2"/>
                            </a:lnTo>
                            <a:lnTo>
                              <a:pt x="3" y="0"/>
                            </a:lnTo>
                            <a:lnTo>
                              <a:pt x="1" y="0"/>
                            </a:lnTo>
                            <a:lnTo>
                              <a:pt x="1" y="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</p:grpSp>
                <p:sp>
                  <p:nvSpPr>
                    <p:cNvPr id="769" name="Freeform 768"/>
                    <p:cNvSpPr>
                      <a:spLocks/>
                    </p:cNvSpPr>
                    <p:nvPr/>
                  </p:nvSpPr>
                  <p:spPr bwMode="auto">
                    <a:xfrm>
                      <a:off x="1081" y="2681"/>
                      <a:ext cx="138" cy="130"/>
                    </a:xfrm>
                    <a:custGeom>
                      <a:avLst/>
                      <a:gdLst>
                        <a:gd name="T0" fmla="*/ 18 w 276"/>
                        <a:gd name="T1" fmla="*/ 9 h 260"/>
                        <a:gd name="T2" fmla="*/ 14 w 276"/>
                        <a:gd name="T3" fmla="*/ 4 h 260"/>
                        <a:gd name="T4" fmla="*/ 12 w 276"/>
                        <a:gd name="T5" fmla="*/ 10 h 260"/>
                        <a:gd name="T6" fmla="*/ 1 w 276"/>
                        <a:gd name="T7" fmla="*/ 4 h 260"/>
                        <a:gd name="T8" fmla="*/ 8 w 276"/>
                        <a:gd name="T9" fmla="*/ 12 h 260"/>
                        <a:gd name="T10" fmla="*/ 0 w 276"/>
                        <a:gd name="T11" fmla="*/ 13 h 260"/>
                        <a:gd name="T12" fmla="*/ 7 w 276"/>
                        <a:gd name="T13" fmla="*/ 18 h 260"/>
                        <a:gd name="T14" fmla="*/ 1 w 276"/>
                        <a:gd name="T15" fmla="*/ 22 h 260"/>
                        <a:gd name="T16" fmla="*/ 10 w 276"/>
                        <a:gd name="T17" fmla="*/ 21 h 260"/>
                        <a:gd name="T18" fmla="*/ 8 w 276"/>
                        <a:gd name="T19" fmla="*/ 27 h 260"/>
                        <a:gd name="T20" fmla="*/ 13 w 276"/>
                        <a:gd name="T21" fmla="*/ 24 h 260"/>
                        <a:gd name="T22" fmla="*/ 14 w 276"/>
                        <a:gd name="T23" fmla="*/ 33 h 260"/>
                        <a:gd name="T24" fmla="*/ 17 w 276"/>
                        <a:gd name="T25" fmla="*/ 23 h 260"/>
                        <a:gd name="T26" fmla="*/ 22 w 276"/>
                        <a:gd name="T27" fmla="*/ 30 h 260"/>
                        <a:gd name="T28" fmla="*/ 23 w 276"/>
                        <a:gd name="T29" fmla="*/ 22 h 260"/>
                        <a:gd name="T30" fmla="*/ 29 w 276"/>
                        <a:gd name="T31" fmla="*/ 28 h 260"/>
                        <a:gd name="T32" fmla="*/ 27 w 276"/>
                        <a:gd name="T33" fmla="*/ 20 h 260"/>
                        <a:gd name="T34" fmla="*/ 35 w 276"/>
                        <a:gd name="T35" fmla="*/ 20 h 260"/>
                        <a:gd name="T36" fmla="*/ 29 w 276"/>
                        <a:gd name="T37" fmla="*/ 16 h 260"/>
                        <a:gd name="T38" fmla="*/ 34 w 276"/>
                        <a:gd name="T39" fmla="*/ 13 h 260"/>
                        <a:gd name="T40" fmla="*/ 27 w 276"/>
                        <a:gd name="T41" fmla="*/ 11 h 260"/>
                        <a:gd name="T42" fmla="*/ 30 w 276"/>
                        <a:gd name="T43" fmla="*/ 7 h 260"/>
                        <a:gd name="T44" fmla="*/ 23 w 276"/>
                        <a:gd name="T45" fmla="*/ 8 h 260"/>
                        <a:gd name="T46" fmla="*/ 24 w 276"/>
                        <a:gd name="T47" fmla="*/ 0 h 260"/>
                        <a:gd name="T48" fmla="*/ 18 w 276"/>
                        <a:gd name="T49" fmla="*/ 9 h 26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76" h="260">
                          <a:moveTo>
                            <a:pt x="138" y="70"/>
                          </a:moveTo>
                          <a:lnTo>
                            <a:pt x="107" y="27"/>
                          </a:lnTo>
                          <a:lnTo>
                            <a:pt x="93" y="76"/>
                          </a:lnTo>
                          <a:lnTo>
                            <a:pt x="5" y="27"/>
                          </a:lnTo>
                          <a:lnTo>
                            <a:pt x="59" y="91"/>
                          </a:lnTo>
                          <a:lnTo>
                            <a:pt x="0" y="103"/>
                          </a:lnTo>
                          <a:lnTo>
                            <a:pt x="49" y="141"/>
                          </a:lnTo>
                          <a:lnTo>
                            <a:pt x="2" y="176"/>
                          </a:lnTo>
                          <a:lnTo>
                            <a:pt x="73" y="167"/>
                          </a:lnTo>
                          <a:lnTo>
                            <a:pt x="61" y="212"/>
                          </a:lnTo>
                          <a:lnTo>
                            <a:pt x="99" y="188"/>
                          </a:lnTo>
                          <a:lnTo>
                            <a:pt x="109" y="260"/>
                          </a:lnTo>
                          <a:lnTo>
                            <a:pt x="135" y="179"/>
                          </a:lnTo>
                          <a:lnTo>
                            <a:pt x="169" y="238"/>
                          </a:lnTo>
                          <a:lnTo>
                            <a:pt x="180" y="174"/>
                          </a:lnTo>
                          <a:lnTo>
                            <a:pt x="232" y="217"/>
                          </a:lnTo>
                          <a:lnTo>
                            <a:pt x="216" y="155"/>
                          </a:lnTo>
                          <a:lnTo>
                            <a:pt x="276" y="160"/>
                          </a:lnTo>
                          <a:lnTo>
                            <a:pt x="225" y="126"/>
                          </a:lnTo>
                          <a:lnTo>
                            <a:pt x="270" y="98"/>
                          </a:lnTo>
                          <a:lnTo>
                            <a:pt x="214" y="88"/>
                          </a:lnTo>
                          <a:lnTo>
                            <a:pt x="235" y="53"/>
                          </a:lnTo>
                          <a:lnTo>
                            <a:pt x="181" y="64"/>
                          </a:lnTo>
                          <a:lnTo>
                            <a:pt x="187" y="0"/>
                          </a:lnTo>
                          <a:lnTo>
                            <a:pt x="138" y="7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793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</p:grpSp>
          </p:grpSp>
          <p:grpSp>
            <p:nvGrpSpPr>
              <p:cNvPr id="748" name="Group 747"/>
              <p:cNvGrpSpPr>
                <a:grpSpLocks/>
              </p:cNvGrpSpPr>
              <p:nvPr/>
            </p:nvGrpSpPr>
            <p:grpSpPr bwMode="auto">
              <a:xfrm>
                <a:off x="1546" y="3938"/>
                <a:ext cx="1038" cy="412"/>
                <a:chOff x="561" y="3312"/>
                <a:chExt cx="1038" cy="412"/>
              </a:xfrm>
            </p:grpSpPr>
            <p:pic>
              <p:nvPicPr>
                <p:cNvPr id="760" name="Picture 759"/>
                <p:cNvPicPr>
                  <a:picLocks noChangeAspect="1" noChangeArrowheads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xmlns="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61" y="3312"/>
                  <a:ext cx="335" cy="39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761" name="Picture 760"/>
                <p:cNvPicPr>
                  <a:picLocks noChangeAspect="1" noChangeArrowheads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xmlns="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264" y="3332"/>
                  <a:ext cx="335" cy="39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sp>
          <p:nvSpPr>
            <p:cNvPr id="1000" name="4-Point Star 999"/>
            <p:cNvSpPr/>
            <p:nvPr/>
          </p:nvSpPr>
          <p:spPr>
            <a:xfrm>
              <a:off x="10551071" y="2800559"/>
              <a:ext cx="257797" cy="288306"/>
            </a:xfrm>
            <a:prstGeom prst="star4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GB"/>
            </a:p>
          </p:txBody>
        </p:sp>
        <p:sp>
          <p:nvSpPr>
            <p:cNvPr id="1001" name="4-Point Star 1000"/>
            <p:cNvSpPr/>
            <p:nvPr/>
          </p:nvSpPr>
          <p:spPr>
            <a:xfrm>
              <a:off x="11518473" y="2846568"/>
              <a:ext cx="257797" cy="288306"/>
            </a:xfrm>
            <a:prstGeom prst="star4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9" grpId="0"/>
      <p:bldP spid="12" grpId="0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989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069763" y="0"/>
            <a:ext cx="8384146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E" sz="4400" dirty="0" err="1" smtClean="0"/>
              <a:t>Toxisense</a:t>
            </a:r>
            <a:r>
              <a:rPr lang="en-IE" sz="4400" dirty="0" smtClean="0"/>
              <a:t> Calibration curve </a:t>
            </a:r>
            <a:endParaRPr lang="en-IE" sz="4400" dirty="0"/>
          </a:p>
        </p:txBody>
      </p:sp>
      <p:graphicFrame>
        <p:nvGraphicFramePr>
          <p:cNvPr id="3" name="Char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1400524"/>
              </p:ext>
            </p:extLst>
          </p:nvPr>
        </p:nvGraphicFramePr>
        <p:xfrm>
          <a:off x="1164056" y="723275"/>
          <a:ext cx="10195560" cy="64690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44" name="TextBox 243"/>
          <p:cNvSpPr txBox="1"/>
          <p:nvPr/>
        </p:nvSpPr>
        <p:spPr>
          <a:xfrm>
            <a:off x="2389004" y="920805"/>
            <a:ext cx="8948026" cy="5078313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IE" dirty="0" smtClean="0"/>
          </a:p>
          <a:p>
            <a:endParaRPr lang="en-IE" dirty="0"/>
          </a:p>
          <a:p>
            <a:endParaRPr lang="en-IE" dirty="0" smtClean="0"/>
          </a:p>
          <a:p>
            <a:endParaRPr lang="en-IE" dirty="0"/>
          </a:p>
          <a:p>
            <a:endParaRPr lang="en-IE" dirty="0" smtClean="0"/>
          </a:p>
          <a:p>
            <a:endParaRPr lang="en-IE" dirty="0"/>
          </a:p>
          <a:p>
            <a:endParaRPr lang="en-IE" dirty="0" smtClean="0"/>
          </a:p>
          <a:p>
            <a:endParaRPr lang="en-IE" dirty="0"/>
          </a:p>
          <a:p>
            <a:endParaRPr lang="en-IE" dirty="0" smtClean="0"/>
          </a:p>
          <a:p>
            <a:endParaRPr lang="en-IE" dirty="0"/>
          </a:p>
          <a:p>
            <a:endParaRPr lang="en-IE" dirty="0" smtClean="0"/>
          </a:p>
          <a:p>
            <a:endParaRPr lang="en-IE" dirty="0"/>
          </a:p>
          <a:p>
            <a:endParaRPr lang="en-IE" dirty="0" smtClean="0"/>
          </a:p>
          <a:p>
            <a:endParaRPr lang="en-IE" dirty="0"/>
          </a:p>
          <a:p>
            <a:endParaRPr lang="en-IE" dirty="0" smtClean="0"/>
          </a:p>
          <a:p>
            <a:endParaRPr lang="en-IE" dirty="0"/>
          </a:p>
          <a:p>
            <a:endParaRPr lang="en-IE" dirty="0" smtClean="0"/>
          </a:p>
          <a:p>
            <a:endParaRPr lang="en-IE" dirty="0"/>
          </a:p>
        </p:txBody>
      </p:sp>
      <p:grpSp>
        <p:nvGrpSpPr>
          <p:cNvPr id="12" name="Group 11"/>
          <p:cNvGrpSpPr/>
          <p:nvPr/>
        </p:nvGrpSpPr>
        <p:grpSpPr>
          <a:xfrm>
            <a:off x="8269104" y="3995599"/>
            <a:ext cx="2299760" cy="1704975"/>
            <a:chOff x="1882592" y="3786446"/>
            <a:chExt cx="2299760" cy="1704975"/>
          </a:xfrm>
        </p:grpSpPr>
        <p:grpSp>
          <p:nvGrpSpPr>
            <p:cNvPr id="13" name="Group 12"/>
            <p:cNvGrpSpPr>
              <a:grpSpLocks/>
            </p:cNvGrpSpPr>
            <p:nvPr/>
          </p:nvGrpSpPr>
          <p:grpSpPr bwMode="auto">
            <a:xfrm>
              <a:off x="1882592" y="3786446"/>
              <a:ext cx="2293938" cy="1704975"/>
              <a:chOff x="323" y="2481"/>
              <a:chExt cx="1445" cy="1074"/>
            </a:xfrm>
          </p:grpSpPr>
          <p:grpSp>
            <p:nvGrpSpPr>
              <p:cNvPr id="238" name="Group 237"/>
              <p:cNvGrpSpPr>
                <a:grpSpLocks/>
              </p:cNvGrpSpPr>
              <p:nvPr/>
            </p:nvGrpSpPr>
            <p:grpSpPr bwMode="auto">
              <a:xfrm>
                <a:off x="323" y="2481"/>
                <a:ext cx="1440" cy="1054"/>
                <a:chOff x="1488" y="720"/>
                <a:chExt cx="864" cy="816"/>
              </a:xfrm>
            </p:grpSpPr>
            <p:sp>
              <p:nvSpPr>
                <p:cNvPr id="240" name="Oval 239"/>
                <p:cNvSpPr>
                  <a:spLocks noChangeArrowheads="1"/>
                </p:cNvSpPr>
                <p:nvPr/>
              </p:nvSpPr>
              <p:spPr bwMode="auto">
                <a:xfrm>
                  <a:off x="1488" y="1344"/>
                  <a:ext cx="864" cy="192"/>
                </a:xfrm>
                <a:prstGeom prst="ellipse">
                  <a:avLst/>
                </a:prstGeom>
                <a:solidFill>
                  <a:schemeClr val="bg1"/>
                </a:solidFill>
                <a:ln w="800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eaLnBrk="1" hangingPunct="1"/>
                  <a:endParaRPr lang="en-IE" altLang="en-US"/>
                </a:p>
              </p:txBody>
            </p:sp>
            <p:grpSp>
              <p:nvGrpSpPr>
                <p:cNvPr id="241" name="Group 240"/>
                <p:cNvGrpSpPr>
                  <a:grpSpLocks/>
                </p:cNvGrpSpPr>
                <p:nvPr/>
              </p:nvGrpSpPr>
              <p:grpSpPr bwMode="auto">
                <a:xfrm>
                  <a:off x="1488" y="720"/>
                  <a:ext cx="864" cy="816"/>
                  <a:chOff x="1488" y="720"/>
                  <a:chExt cx="864" cy="816"/>
                </a:xfrm>
              </p:grpSpPr>
              <p:sp>
                <p:nvSpPr>
                  <p:cNvPr id="242" name="Freeform 241"/>
                  <p:cNvSpPr>
                    <a:spLocks/>
                  </p:cNvSpPr>
                  <p:nvPr/>
                </p:nvSpPr>
                <p:spPr bwMode="auto">
                  <a:xfrm>
                    <a:off x="1488" y="720"/>
                    <a:ext cx="864" cy="816"/>
                  </a:xfrm>
                  <a:custGeom>
                    <a:avLst/>
                    <a:gdLst>
                      <a:gd name="T0" fmla="*/ 230 w 1122"/>
                      <a:gd name="T1" fmla="*/ 1 h 1395"/>
                      <a:gd name="T2" fmla="*/ 179 w 1122"/>
                      <a:gd name="T3" fmla="*/ 2 h 1395"/>
                      <a:gd name="T4" fmla="*/ 134 w 1122"/>
                      <a:gd name="T5" fmla="*/ 4 h 1395"/>
                      <a:gd name="T6" fmla="*/ 93 w 1122"/>
                      <a:gd name="T7" fmla="*/ 8 h 1395"/>
                      <a:gd name="T8" fmla="*/ 59 w 1122"/>
                      <a:gd name="T9" fmla="*/ 13 h 1395"/>
                      <a:gd name="T10" fmla="*/ 31 w 1122"/>
                      <a:gd name="T11" fmla="*/ 18 h 1395"/>
                      <a:gd name="T12" fmla="*/ 12 w 1122"/>
                      <a:gd name="T13" fmla="*/ 25 h 1395"/>
                      <a:gd name="T14" fmla="*/ 2 w 1122"/>
                      <a:gd name="T15" fmla="*/ 32 h 1395"/>
                      <a:gd name="T16" fmla="*/ 0 w 1122"/>
                      <a:gd name="T17" fmla="*/ 245 h 1395"/>
                      <a:gd name="T18" fmla="*/ 5 w 1122"/>
                      <a:gd name="T19" fmla="*/ 251 h 1395"/>
                      <a:gd name="T20" fmla="*/ 21 w 1122"/>
                      <a:gd name="T21" fmla="*/ 257 h 1395"/>
                      <a:gd name="T22" fmla="*/ 43 w 1122"/>
                      <a:gd name="T23" fmla="*/ 264 h 1395"/>
                      <a:gd name="T24" fmla="*/ 75 w 1122"/>
                      <a:gd name="T25" fmla="*/ 269 h 1395"/>
                      <a:gd name="T26" fmla="*/ 112 w 1122"/>
                      <a:gd name="T27" fmla="*/ 273 h 1395"/>
                      <a:gd name="T28" fmla="*/ 156 w 1122"/>
                      <a:gd name="T29" fmla="*/ 277 h 1395"/>
                      <a:gd name="T30" fmla="*/ 204 w 1122"/>
                      <a:gd name="T31" fmla="*/ 278 h 1395"/>
                      <a:gd name="T32" fmla="*/ 256 w 1122"/>
                      <a:gd name="T33" fmla="*/ 279 h 1395"/>
                      <a:gd name="T34" fmla="*/ 308 w 1122"/>
                      <a:gd name="T35" fmla="*/ 278 h 1395"/>
                      <a:gd name="T36" fmla="*/ 357 w 1122"/>
                      <a:gd name="T37" fmla="*/ 277 h 1395"/>
                      <a:gd name="T38" fmla="*/ 400 w 1122"/>
                      <a:gd name="T39" fmla="*/ 273 h 1395"/>
                      <a:gd name="T40" fmla="*/ 437 w 1122"/>
                      <a:gd name="T41" fmla="*/ 269 h 1395"/>
                      <a:gd name="T42" fmla="*/ 469 w 1122"/>
                      <a:gd name="T43" fmla="*/ 264 h 1395"/>
                      <a:gd name="T44" fmla="*/ 493 w 1122"/>
                      <a:gd name="T45" fmla="*/ 257 h 1395"/>
                      <a:gd name="T46" fmla="*/ 507 w 1122"/>
                      <a:gd name="T47" fmla="*/ 251 h 1395"/>
                      <a:gd name="T48" fmla="*/ 512 w 1122"/>
                      <a:gd name="T49" fmla="*/ 245 h 1395"/>
                      <a:gd name="T50" fmla="*/ 511 w 1122"/>
                      <a:gd name="T51" fmla="*/ 32 h 1395"/>
                      <a:gd name="T52" fmla="*/ 501 w 1122"/>
                      <a:gd name="T53" fmla="*/ 25 h 1395"/>
                      <a:gd name="T54" fmla="*/ 481 w 1122"/>
                      <a:gd name="T55" fmla="*/ 18 h 1395"/>
                      <a:gd name="T56" fmla="*/ 454 w 1122"/>
                      <a:gd name="T57" fmla="*/ 13 h 1395"/>
                      <a:gd name="T58" fmla="*/ 419 w 1122"/>
                      <a:gd name="T59" fmla="*/ 8 h 1395"/>
                      <a:gd name="T60" fmla="*/ 378 w 1122"/>
                      <a:gd name="T61" fmla="*/ 4 h 1395"/>
                      <a:gd name="T62" fmla="*/ 333 w 1122"/>
                      <a:gd name="T63" fmla="*/ 2 h 1395"/>
                      <a:gd name="T64" fmla="*/ 283 w 1122"/>
                      <a:gd name="T65" fmla="*/ 1 h 1395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0" t="0" r="r" b="b"/>
                    <a:pathLst>
                      <a:path w="1122" h="1395">
                        <a:moveTo>
                          <a:pt x="561" y="0"/>
                        </a:moveTo>
                        <a:lnTo>
                          <a:pt x="504" y="1"/>
                        </a:lnTo>
                        <a:lnTo>
                          <a:pt x="447" y="3"/>
                        </a:lnTo>
                        <a:lnTo>
                          <a:pt x="394" y="8"/>
                        </a:lnTo>
                        <a:lnTo>
                          <a:pt x="342" y="13"/>
                        </a:lnTo>
                        <a:lnTo>
                          <a:pt x="293" y="20"/>
                        </a:lnTo>
                        <a:lnTo>
                          <a:pt x="247" y="29"/>
                        </a:lnTo>
                        <a:lnTo>
                          <a:pt x="204" y="39"/>
                        </a:lnTo>
                        <a:lnTo>
                          <a:pt x="164" y="51"/>
                        </a:lnTo>
                        <a:lnTo>
                          <a:pt x="128" y="63"/>
                        </a:lnTo>
                        <a:lnTo>
                          <a:pt x="95" y="76"/>
                        </a:lnTo>
                        <a:lnTo>
                          <a:pt x="67" y="91"/>
                        </a:lnTo>
                        <a:lnTo>
                          <a:pt x="45" y="107"/>
                        </a:lnTo>
                        <a:lnTo>
                          <a:pt x="26" y="122"/>
                        </a:lnTo>
                        <a:lnTo>
                          <a:pt x="12" y="139"/>
                        </a:lnTo>
                        <a:lnTo>
                          <a:pt x="3" y="157"/>
                        </a:lnTo>
                        <a:lnTo>
                          <a:pt x="0" y="174"/>
                        </a:lnTo>
                        <a:lnTo>
                          <a:pt x="0" y="1220"/>
                        </a:lnTo>
                        <a:lnTo>
                          <a:pt x="3" y="1238"/>
                        </a:lnTo>
                        <a:lnTo>
                          <a:pt x="12" y="1255"/>
                        </a:lnTo>
                        <a:lnTo>
                          <a:pt x="26" y="1272"/>
                        </a:lnTo>
                        <a:lnTo>
                          <a:pt x="45" y="1288"/>
                        </a:lnTo>
                        <a:lnTo>
                          <a:pt x="67" y="1303"/>
                        </a:lnTo>
                        <a:lnTo>
                          <a:pt x="95" y="1319"/>
                        </a:lnTo>
                        <a:lnTo>
                          <a:pt x="128" y="1331"/>
                        </a:lnTo>
                        <a:lnTo>
                          <a:pt x="164" y="1345"/>
                        </a:lnTo>
                        <a:lnTo>
                          <a:pt x="204" y="1355"/>
                        </a:lnTo>
                        <a:lnTo>
                          <a:pt x="247" y="1365"/>
                        </a:lnTo>
                        <a:lnTo>
                          <a:pt x="293" y="1374"/>
                        </a:lnTo>
                        <a:lnTo>
                          <a:pt x="342" y="1381"/>
                        </a:lnTo>
                        <a:lnTo>
                          <a:pt x="394" y="1388"/>
                        </a:lnTo>
                        <a:lnTo>
                          <a:pt x="447" y="1391"/>
                        </a:lnTo>
                        <a:lnTo>
                          <a:pt x="504" y="1395"/>
                        </a:lnTo>
                        <a:lnTo>
                          <a:pt x="561" y="1395"/>
                        </a:lnTo>
                        <a:lnTo>
                          <a:pt x="618" y="1395"/>
                        </a:lnTo>
                        <a:lnTo>
                          <a:pt x="675" y="1391"/>
                        </a:lnTo>
                        <a:lnTo>
                          <a:pt x="729" y="1388"/>
                        </a:lnTo>
                        <a:lnTo>
                          <a:pt x="780" y="1381"/>
                        </a:lnTo>
                        <a:lnTo>
                          <a:pt x="829" y="1374"/>
                        </a:lnTo>
                        <a:lnTo>
                          <a:pt x="875" y="1365"/>
                        </a:lnTo>
                        <a:lnTo>
                          <a:pt x="918" y="1355"/>
                        </a:lnTo>
                        <a:lnTo>
                          <a:pt x="958" y="1345"/>
                        </a:lnTo>
                        <a:lnTo>
                          <a:pt x="994" y="1331"/>
                        </a:lnTo>
                        <a:lnTo>
                          <a:pt x="1027" y="1319"/>
                        </a:lnTo>
                        <a:lnTo>
                          <a:pt x="1055" y="1303"/>
                        </a:lnTo>
                        <a:lnTo>
                          <a:pt x="1079" y="1288"/>
                        </a:lnTo>
                        <a:lnTo>
                          <a:pt x="1096" y="1272"/>
                        </a:lnTo>
                        <a:lnTo>
                          <a:pt x="1110" y="1255"/>
                        </a:lnTo>
                        <a:lnTo>
                          <a:pt x="1119" y="1238"/>
                        </a:lnTo>
                        <a:lnTo>
                          <a:pt x="1122" y="1220"/>
                        </a:lnTo>
                        <a:lnTo>
                          <a:pt x="1122" y="174"/>
                        </a:lnTo>
                        <a:lnTo>
                          <a:pt x="1119" y="157"/>
                        </a:lnTo>
                        <a:lnTo>
                          <a:pt x="1110" y="139"/>
                        </a:lnTo>
                        <a:lnTo>
                          <a:pt x="1096" y="122"/>
                        </a:lnTo>
                        <a:lnTo>
                          <a:pt x="1079" y="107"/>
                        </a:lnTo>
                        <a:lnTo>
                          <a:pt x="1055" y="91"/>
                        </a:lnTo>
                        <a:lnTo>
                          <a:pt x="1027" y="76"/>
                        </a:lnTo>
                        <a:lnTo>
                          <a:pt x="994" y="63"/>
                        </a:lnTo>
                        <a:lnTo>
                          <a:pt x="958" y="51"/>
                        </a:lnTo>
                        <a:lnTo>
                          <a:pt x="918" y="39"/>
                        </a:lnTo>
                        <a:lnTo>
                          <a:pt x="875" y="29"/>
                        </a:lnTo>
                        <a:lnTo>
                          <a:pt x="829" y="20"/>
                        </a:lnTo>
                        <a:lnTo>
                          <a:pt x="780" y="13"/>
                        </a:lnTo>
                        <a:lnTo>
                          <a:pt x="729" y="8"/>
                        </a:lnTo>
                        <a:lnTo>
                          <a:pt x="675" y="3"/>
                        </a:lnTo>
                        <a:lnTo>
                          <a:pt x="618" y="1"/>
                        </a:lnTo>
                        <a:lnTo>
                          <a:pt x="5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800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  <p:sp>
                <p:nvSpPr>
                  <p:cNvPr id="243" name="Freeform 242"/>
                  <p:cNvSpPr>
                    <a:spLocks/>
                  </p:cNvSpPr>
                  <p:nvPr/>
                </p:nvSpPr>
                <p:spPr bwMode="auto">
                  <a:xfrm>
                    <a:off x="1488" y="822"/>
                    <a:ext cx="864" cy="102"/>
                  </a:xfrm>
                  <a:custGeom>
                    <a:avLst/>
                    <a:gdLst>
                      <a:gd name="T0" fmla="*/ 0 w 1122"/>
                      <a:gd name="T1" fmla="*/ 0 h 174"/>
                      <a:gd name="T2" fmla="*/ 2 w 1122"/>
                      <a:gd name="T3" fmla="*/ 4 h 174"/>
                      <a:gd name="T4" fmla="*/ 5 w 1122"/>
                      <a:gd name="T5" fmla="*/ 7 h 174"/>
                      <a:gd name="T6" fmla="*/ 12 w 1122"/>
                      <a:gd name="T7" fmla="*/ 11 h 174"/>
                      <a:gd name="T8" fmla="*/ 21 w 1122"/>
                      <a:gd name="T9" fmla="*/ 13 h 174"/>
                      <a:gd name="T10" fmla="*/ 31 w 1122"/>
                      <a:gd name="T11" fmla="*/ 17 h 174"/>
                      <a:gd name="T12" fmla="*/ 43 w 1122"/>
                      <a:gd name="T13" fmla="*/ 19 h 174"/>
                      <a:gd name="T14" fmla="*/ 59 w 1122"/>
                      <a:gd name="T15" fmla="*/ 22 h 174"/>
                      <a:gd name="T16" fmla="*/ 75 w 1122"/>
                      <a:gd name="T17" fmla="*/ 25 h 174"/>
                      <a:gd name="T18" fmla="*/ 93 w 1122"/>
                      <a:gd name="T19" fmla="*/ 27 h 174"/>
                      <a:gd name="T20" fmla="*/ 112 w 1122"/>
                      <a:gd name="T21" fmla="*/ 29 h 174"/>
                      <a:gd name="T22" fmla="*/ 134 w 1122"/>
                      <a:gd name="T23" fmla="*/ 31 h 174"/>
                      <a:gd name="T24" fmla="*/ 156 w 1122"/>
                      <a:gd name="T25" fmla="*/ 32 h 174"/>
                      <a:gd name="T26" fmla="*/ 179 w 1122"/>
                      <a:gd name="T27" fmla="*/ 33 h 174"/>
                      <a:gd name="T28" fmla="*/ 204 w 1122"/>
                      <a:gd name="T29" fmla="*/ 35 h 174"/>
                      <a:gd name="T30" fmla="*/ 230 w 1122"/>
                      <a:gd name="T31" fmla="*/ 35 h 174"/>
                      <a:gd name="T32" fmla="*/ 256 w 1122"/>
                      <a:gd name="T33" fmla="*/ 35 h 174"/>
                      <a:gd name="T34" fmla="*/ 283 w 1122"/>
                      <a:gd name="T35" fmla="*/ 35 h 174"/>
                      <a:gd name="T36" fmla="*/ 308 w 1122"/>
                      <a:gd name="T37" fmla="*/ 35 h 174"/>
                      <a:gd name="T38" fmla="*/ 333 w 1122"/>
                      <a:gd name="T39" fmla="*/ 33 h 174"/>
                      <a:gd name="T40" fmla="*/ 357 w 1122"/>
                      <a:gd name="T41" fmla="*/ 32 h 174"/>
                      <a:gd name="T42" fmla="*/ 378 w 1122"/>
                      <a:gd name="T43" fmla="*/ 31 h 174"/>
                      <a:gd name="T44" fmla="*/ 400 w 1122"/>
                      <a:gd name="T45" fmla="*/ 29 h 174"/>
                      <a:gd name="T46" fmla="*/ 419 w 1122"/>
                      <a:gd name="T47" fmla="*/ 27 h 174"/>
                      <a:gd name="T48" fmla="*/ 437 w 1122"/>
                      <a:gd name="T49" fmla="*/ 25 h 174"/>
                      <a:gd name="T50" fmla="*/ 454 w 1122"/>
                      <a:gd name="T51" fmla="*/ 22 h 174"/>
                      <a:gd name="T52" fmla="*/ 469 w 1122"/>
                      <a:gd name="T53" fmla="*/ 19 h 174"/>
                      <a:gd name="T54" fmla="*/ 481 w 1122"/>
                      <a:gd name="T55" fmla="*/ 17 h 174"/>
                      <a:gd name="T56" fmla="*/ 493 w 1122"/>
                      <a:gd name="T57" fmla="*/ 13 h 174"/>
                      <a:gd name="T58" fmla="*/ 501 w 1122"/>
                      <a:gd name="T59" fmla="*/ 11 h 174"/>
                      <a:gd name="T60" fmla="*/ 507 w 1122"/>
                      <a:gd name="T61" fmla="*/ 7 h 174"/>
                      <a:gd name="T62" fmla="*/ 511 w 1122"/>
                      <a:gd name="T63" fmla="*/ 4 h 174"/>
                      <a:gd name="T64" fmla="*/ 512 w 1122"/>
                      <a:gd name="T65" fmla="*/ 0 h 174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0" t="0" r="r" b="b"/>
                    <a:pathLst>
                      <a:path w="1122" h="174">
                        <a:moveTo>
                          <a:pt x="0" y="0"/>
                        </a:moveTo>
                        <a:lnTo>
                          <a:pt x="3" y="17"/>
                        </a:lnTo>
                        <a:lnTo>
                          <a:pt x="12" y="34"/>
                        </a:lnTo>
                        <a:lnTo>
                          <a:pt x="26" y="52"/>
                        </a:lnTo>
                        <a:lnTo>
                          <a:pt x="45" y="67"/>
                        </a:lnTo>
                        <a:lnTo>
                          <a:pt x="67" y="83"/>
                        </a:lnTo>
                        <a:lnTo>
                          <a:pt x="95" y="98"/>
                        </a:lnTo>
                        <a:lnTo>
                          <a:pt x="128" y="110"/>
                        </a:lnTo>
                        <a:lnTo>
                          <a:pt x="164" y="124"/>
                        </a:lnTo>
                        <a:lnTo>
                          <a:pt x="204" y="135"/>
                        </a:lnTo>
                        <a:lnTo>
                          <a:pt x="247" y="145"/>
                        </a:lnTo>
                        <a:lnTo>
                          <a:pt x="293" y="154"/>
                        </a:lnTo>
                        <a:lnTo>
                          <a:pt x="342" y="161"/>
                        </a:lnTo>
                        <a:lnTo>
                          <a:pt x="394" y="167"/>
                        </a:lnTo>
                        <a:lnTo>
                          <a:pt x="447" y="171"/>
                        </a:lnTo>
                        <a:lnTo>
                          <a:pt x="504" y="174"/>
                        </a:lnTo>
                        <a:lnTo>
                          <a:pt x="561" y="174"/>
                        </a:lnTo>
                        <a:lnTo>
                          <a:pt x="618" y="174"/>
                        </a:lnTo>
                        <a:lnTo>
                          <a:pt x="675" y="171"/>
                        </a:lnTo>
                        <a:lnTo>
                          <a:pt x="729" y="167"/>
                        </a:lnTo>
                        <a:lnTo>
                          <a:pt x="780" y="161"/>
                        </a:lnTo>
                        <a:lnTo>
                          <a:pt x="829" y="154"/>
                        </a:lnTo>
                        <a:lnTo>
                          <a:pt x="875" y="145"/>
                        </a:lnTo>
                        <a:lnTo>
                          <a:pt x="918" y="135"/>
                        </a:lnTo>
                        <a:lnTo>
                          <a:pt x="958" y="124"/>
                        </a:lnTo>
                        <a:lnTo>
                          <a:pt x="994" y="110"/>
                        </a:lnTo>
                        <a:lnTo>
                          <a:pt x="1027" y="98"/>
                        </a:lnTo>
                        <a:lnTo>
                          <a:pt x="1055" y="83"/>
                        </a:lnTo>
                        <a:lnTo>
                          <a:pt x="1079" y="67"/>
                        </a:lnTo>
                        <a:lnTo>
                          <a:pt x="1096" y="52"/>
                        </a:lnTo>
                        <a:lnTo>
                          <a:pt x="1110" y="34"/>
                        </a:lnTo>
                        <a:lnTo>
                          <a:pt x="1119" y="17"/>
                        </a:lnTo>
                        <a:lnTo>
                          <a:pt x="1122" y="0"/>
                        </a:lnTo>
                      </a:path>
                    </a:pathLst>
                  </a:custGeom>
                  <a:solidFill>
                    <a:schemeClr val="bg1"/>
                  </a:solidFill>
                  <a:ln w="800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</p:grpSp>
          </p:grpSp>
          <p:sp>
            <p:nvSpPr>
              <p:cNvPr id="239" name="Oval 238"/>
              <p:cNvSpPr>
                <a:spLocks noChangeArrowheads="1"/>
              </p:cNvSpPr>
              <p:nvPr/>
            </p:nvSpPr>
            <p:spPr bwMode="auto">
              <a:xfrm>
                <a:off x="328" y="3267"/>
                <a:ext cx="1440" cy="288"/>
              </a:xfrm>
              <a:prstGeom prst="ellipse">
                <a:avLst/>
              </a:prstGeom>
              <a:solidFill>
                <a:schemeClr val="bg1"/>
              </a:solidFill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eaLnBrk="1" hangingPunct="1"/>
                <a:endParaRPr lang="en-IE" altLang="en-US"/>
              </a:p>
            </p:txBody>
          </p:sp>
        </p:grpSp>
        <p:grpSp>
          <p:nvGrpSpPr>
            <p:cNvPr id="14" name="Group 13"/>
            <p:cNvGrpSpPr>
              <a:grpSpLocks/>
            </p:cNvGrpSpPr>
            <p:nvPr/>
          </p:nvGrpSpPr>
          <p:grpSpPr bwMode="auto">
            <a:xfrm>
              <a:off x="1896352" y="4730735"/>
              <a:ext cx="2286000" cy="760413"/>
              <a:chOff x="1240" y="3979"/>
              <a:chExt cx="1440" cy="479"/>
            </a:xfrm>
          </p:grpSpPr>
          <p:sp>
            <p:nvSpPr>
              <p:cNvPr id="17" name="Oval 16"/>
              <p:cNvSpPr>
                <a:spLocks noChangeArrowheads="1"/>
              </p:cNvSpPr>
              <p:nvPr/>
            </p:nvSpPr>
            <p:spPr bwMode="auto">
              <a:xfrm>
                <a:off x="1240" y="4170"/>
                <a:ext cx="1440" cy="288"/>
              </a:xfrm>
              <a:prstGeom prst="ellipse">
                <a:avLst/>
              </a:prstGeom>
              <a:solidFill>
                <a:srgbClr val="B2B2B2"/>
              </a:solidFill>
              <a:ln w="7938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eaLnBrk="1" hangingPunct="1"/>
                <a:endParaRPr lang="en-IE" altLang="en-US"/>
              </a:p>
            </p:txBody>
          </p:sp>
          <p:grpSp>
            <p:nvGrpSpPr>
              <p:cNvPr id="18" name="Group 17"/>
              <p:cNvGrpSpPr>
                <a:grpSpLocks/>
              </p:cNvGrpSpPr>
              <p:nvPr/>
            </p:nvGrpSpPr>
            <p:grpSpPr bwMode="auto">
              <a:xfrm>
                <a:off x="1432" y="4250"/>
                <a:ext cx="1095" cy="181"/>
                <a:chOff x="384" y="3552"/>
                <a:chExt cx="1095" cy="181"/>
              </a:xfrm>
            </p:grpSpPr>
            <p:grpSp>
              <p:nvGrpSpPr>
                <p:cNvPr id="22" name="Group 21"/>
                <p:cNvGrpSpPr>
                  <a:grpSpLocks/>
                </p:cNvGrpSpPr>
                <p:nvPr/>
              </p:nvGrpSpPr>
              <p:grpSpPr bwMode="auto">
                <a:xfrm>
                  <a:off x="384" y="3552"/>
                  <a:ext cx="650" cy="181"/>
                  <a:chOff x="384" y="3552"/>
                  <a:chExt cx="650" cy="181"/>
                </a:xfrm>
              </p:grpSpPr>
              <p:grpSp>
                <p:nvGrpSpPr>
                  <p:cNvPr id="109" name="Group 108"/>
                  <p:cNvGrpSpPr>
                    <a:grpSpLocks/>
                  </p:cNvGrpSpPr>
                  <p:nvPr/>
                </p:nvGrpSpPr>
                <p:grpSpPr bwMode="auto">
                  <a:xfrm>
                    <a:off x="820" y="3558"/>
                    <a:ext cx="214" cy="139"/>
                    <a:chOff x="1217" y="2681"/>
                    <a:chExt cx="139" cy="103"/>
                  </a:xfrm>
                </p:grpSpPr>
                <p:grpSp>
                  <p:nvGrpSpPr>
                    <p:cNvPr id="196" name="Group 19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217" y="2681"/>
                      <a:ext cx="139" cy="103"/>
                      <a:chOff x="1217" y="2681"/>
                      <a:chExt cx="139" cy="103"/>
                    </a:xfrm>
                  </p:grpSpPr>
                  <p:sp>
                    <p:nvSpPr>
                      <p:cNvPr id="198" name="Freeform 19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17" y="2681"/>
                        <a:ext cx="139" cy="103"/>
                      </a:xfrm>
                      <a:custGeom>
                        <a:avLst/>
                        <a:gdLst>
                          <a:gd name="T0" fmla="*/ 18 w 276"/>
                          <a:gd name="T1" fmla="*/ 6 h 207"/>
                          <a:gd name="T2" fmla="*/ 14 w 276"/>
                          <a:gd name="T3" fmla="*/ 2 h 207"/>
                          <a:gd name="T4" fmla="*/ 12 w 276"/>
                          <a:gd name="T5" fmla="*/ 7 h 207"/>
                          <a:gd name="T6" fmla="*/ 1 w 276"/>
                          <a:gd name="T7" fmla="*/ 2 h 207"/>
                          <a:gd name="T8" fmla="*/ 8 w 276"/>
                          <a:gd name="T9" fmla="*/ 9 h 207"/>
                          <a:gd name="T10" fmla="*/ 0 w 276"/>
                          <a:gd name="T11" fmla="*/ 10 h 207"/>
                          <a:gd name="T12" fmla="*/ 6 w 276"/>
                          <a:gd name="T13" fmla="*/ 14 h 207"/>
                          <a:gd name="T14" fmla="*/ 1 w 276"/>
                          <a:gd name="T15" fmla="*/ 17 h 207"/>
                          <a:gd name="T16" fmla="*/ 10 w 276"/>
                          <a:gd name="T17" fmla="*/ 16 h 207"/>
                          <a:gd name="T18" fmla="*/ 8 w 276"/>
                          <a:gd name="T19" fmla="*/ 21 h 207"/>
                          <a:gd name="T20" fmla="*/ 13 w 276"/>
                          <a:gd name="T21" fmla="*/ 18 h 207"/>
                          <a:gd name="T22" fmla="*/ 14 w 276"/>
                          <a:gd name="T23" fmla="*/ 25 h 207"/>
                          <a:gd name="T24" fmla="*/ 17 w 276"/>
                          <a:gd name="T25" fmla="*/ 17 h 207"/>
                          <a:gd name="T26" fmla="*/ 22 w 276"/>
                          <a:gd name="T27" fmla="*/ 23 h 207"/>
                          <a:gd name="T28" fmla="*/ 23 w 276"/>
                          <a:gd name="T29" fmla="*/ 17 h 207"/>
                          <a:gd name="T30" fmla="*/ 29 w 276"/>
                          <a:gd name="T31" fmla="*/ 21 h 207"/>
                          <a:gd name="T32" fmla="*/ 28 w 276"/>
                          <a:gd name="T33" fmla="*/ 15 h 207"/>
                          <a:gd name="T34" fmla="*/ 35 w 276"/>
                          <a:gd name="T35" fmla="*/ 15 h 207"/>
                          <a:gd name="T36" fmla="*/ 29 w 276"/>
                          <a:gd name="T37" fmla="*/ 12 h 207"/>
                          <a:gd name="T38" fmla="*/ 34 w 276"/>
                          <a:gd name="T39" fmla="*/ 9 h 207"/>
                          <a:gd name="T40" fmla="*/ 27 w 276"/>
                          <a:gd name="T41" fmla="*/ 8 h 207"/>
                          <a:gd name="T42" fmla="*/ 30 w 276"/>
                          <a:gd name="T43" fmla="*/ 5 h 207"/>
                          <a:gd name="T44" fmla="*/ 23 w 276"/>
                          <a:gd name="T45" fmla="*/ 6 h 207"/>
                          <a:gd name="T46" fmla="*/ 24 w 276"/>
                          <a:gd name="T47" fmla="*/ 0 h 207"/>
                          <a:gd name="T48" fmla="*/ 18 w 276"/>
                          <a:gd name="T49" fmla="*/ 6 h 20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76" h="207">
                            <a:moveTo>
                              <a:pt x="138" y="55"/>
                            </a:moveTo>
                            <a:lnTo>
                              <a:pt x="107" y="22"/>
                            </a:lnTo>
                            <a:lnTo>
                              <a:pt x="93" y="60"/>
                            </a:lnTo>
                            <a:lnTo>
                              <a:pt x="5" y="22"/>
                            </a:lnTo>
                            <a:lnTo>
                              <a:pt x="59" y="72"/>
                            </a:lnTo>
                            <a:lnTo>
                              <a:pt x="0" y="82"/>
                            </a:lnTo>
                            <a:lnTo>
                              <a:pt x="48" y="112"/>
                            </a:lnTo>
                            <a:lnTo>
                              <a:pt x="2" y="139"/>
                            </a:lnTo>
                            <a:lnTo>
                              <a:pt x="73" y="133"/>
                            </a:lnTo>
                            <a:lnTo>
                              <a:pt x="60" y="169"/>
                            </a:lnTo>
                            <a:lnTo>
                              <a:pt x="98" y="150"/>
                            </a:lnTo>
                            <a:lnTo>
                              <a:pt x="109" y="207"/>
                            </a:lnTo>
                            <a:lnTo>
                              <a:pt x="135" y="143"/>
                            </a:lnTo>
                            <a:lnTo>
                              <a:pt x="169" y="190"/>
                            </a:lnTo>
                            <a:lnTo>
                              <a:pt x="180" y="138"/>
                            </a:lnTo>
                            <a:lnTo>
                              <a:pt x="231" y="174"/>
                            </a:lnTo>
                            <a:lnTo>
                              <a:pt x="216" y="124"/>
                            </a:lnTo>
                            <a:lnTo>
                              <a:pt x="276" y="127"/>
                            </a:lnTo>
                            <a:lnTo>
                              <a:pt x="224" y="100"/>
                            </a:lnTo>
                            <a:lnTo>
                              <a:pt x="269" y="77"/>
                            </a:lnTo>
                            <a:lnTo>
                              <a:pt x="214" y="70"/>
                            </a:lnTo>
                            <a:lnTo>
                              <a:pt x="235" y="43"/>
                            </a:lnTo>
                            <a:lnTo>
                              <a:pt x="181" y="51"/>
                            </a:lnTo>
                            <a:lnTo>
                              <a:pt x="186" y="0"/>
                            </a:lnTo>
                            <a:lnTo>
                              <a:pt x="138" y="5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99" name="Freeform 19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0" y="2683"/>
                        <a:ext cx="132" cy="99"/>
                      </a:xfrm>
                      <a:custGeom>
                        <a:avLst/>
                        <a:gdLst>
                          <a:gd name="T0" fmla="*/ 17 w 264"/>
                          <a:gd name="T1" fmla="*/ 6 h 199"/>
                          <a:gd name="T2" fmla="*/ 13 w 264"/>
                          <a:gd name="T3" fmla="*/ 2 h 199"/>
                          <a:gd name="T4" fmla="*/ 12 w 264"/>
                          <a:gd name="T5" fmla="*/ 7 h 199"/>
                          <a:gd name="T6" fmla="*/ 1 w 264"/>
                          <a:gd name="T7" fmla="*/ 2 h 199"/>
                          <a:gd name="T8" fmla="*/ 8 w 264"/>
                          <a:gd name="T9" fmla="*/ 8 h 199"/>
                          <a:gd name="T10" fmla="*/ 0 w 264"/>
                          <a:gd name="T11" fmla="*/ 9 h 199"/>
                          <a:gd name="T12" fmla="*/ 6 w 264"/>
                          <a:gd name="T13" fmla="*/ 13 h 199"/>
                          <a:gd name="T14" fmla="*/ 1 w 264"/>
                          <a:gd name="T15" fmla="*/ 16 h 199"/>
                          <a:gd name="T16" fmla="*/ 9 w 264"/>
                          <a:gd name="T17" fmla="*/ 16 h 199"/>
                          <a:gd name="T18" fmla="*/ 8 w 264"/>
                          <a:gd name="T19" fmla="*/ 20 h 199"/>
                          <a:gd name="T20" fmla="*/ 12 w 264"/>
                          <a:gd name="T21" fmla="*/ 17 h 199"/>
                          <a:gd name="T22" fmla="*/ 13 w 264"/>
                          <a:gd name="T23" fmla="*/ 24 h 199"/>
                          <a:gd name="T24" fmla="*/ 17 w 264"/>
                          <a:gd name="T25" fmla="*/ 17 h 199"/>
                          <a:gd name="T26" fmla="*/ 21 w 264"/>
                          <a:gd name="T27" fmla="*/ 22 h 199"/>
                          <a:gd name="T28" fmla="*/ 22 w 264"/>
                          <a:gd name="T29" fmla="*/ 16 h 199"/>
                          <a:gd name="T30" fmla="*/ 28 w 264"/>
                          <a:gd name="T31" fmla="*/ 21 h 199"/>
                          <a:gd name="T32" fmla="*/ 26 w 264"/>
                          <a:gd name="T33" fmla="*/ 14 h 199"/>
                          <a:gd name="T34" fmla="*/ 33 w 264"/>
                          <a:gd name="T35" fmla="*/ 15 h 199"/>
                          <a:gd name="T36" fmla="*/ 27 w 264"/>
                          <a:gd name="T37" fmla="*/ 12 h 199"/>
                          <a:gd name="T38" fmla="*/ 33 w 264"/>
                          <a:gd name="T39" fmla="*/ 9 h 199"/>
                          <a:gd name="T40" fmla="*/ 26 w 264"/>
                          <a:gd name="T41" fmla="*/ 8 h 199"/>
                          <a:gd name="T42" fmla="*/ 29 w 264"/>
                          <a:gd name="T43" fmla="*/ 5 h 199"/>
                          <a:gd name="T44" fmla="*/ 22 w 264"/>
                          <a:gd name="T45" fmla="*/ 6 h 199"/>
                          <a:gd name="T46" fmla="*/ 23 w 264"/>
                          <a:gd name="T47" fmla="*/ 0 h 199"/>
                          <a:gd name="T48" fmla="*/ 17 w 264"/>
                          <a:gd name="T49" fmla="*/ 6 h 199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64" h="199">
                            <a:moveTo>
                              <a:pt x="133" y="54"/>
                            </a:moveTo>
                            <a:lnTo>
                              <a:pt x="102" y="21"/>
                            </a:lnTo>
                            <a:lnTo>
                              <a:pt x="90" y="59"/>
                            </a:lnTo>
                            <a:lnTo>
                              <a:pt x="5" y="21"/>
                            </a:lnTo>
                            <a:lnTo>
                              <a:pt x="57" y="69"/>
                            </a:lnTo>
                            <a:lnTo>
                              <a:pt x="0" y="79"/>
                            </a:lnTo>
                            <a:lnTo>
                              <a:pt x="47" y="107"/>
                            </a:lnTo>
                            <a:lnTo>
                              <a:pt x="2" y="135"/>
                            </a:lnTo>
                            <a:lnTo>
                              <a:pt x="69" y="128"/>
                            </a:lnTo>
                            <a:lnTo>
                              <a:pt x="57" y="162"/>
                            </a:lnTo>
                            <a:lnTo>
                              <a:pt x="95" y="143"/>
                            </a:lnTo>
                            <a:lnTo>
                              <a:pt x="104" y="199"/>
                            </a:lnTo>
                            <a:lnTo>
                              <a:pt x="130" y="138"/>
                            </a:lnTo>
                            <a:lnTo>
                              <a:pt x="162" y="181"/>
                            </a:lnTo>
                            <a:lnTo>
                              <a:pt x="171" y="133"/>
                            </a:lnTo>
                            <a:lnTo>
                              <a:pt x="221" y="168"/>
                            </a:lnTo>
                            <a:lnTo>
                              <a:pt x="207" y="119"/>
                            </a:lnTo>
                            <a:lnTo>
                              <a:pt x="264" y="123"/>
                            </a:lnTo>
                            <a:lnTo>
                              <a:pt x="214" y="97"/>
                            </a:lnTo>
                            <a:lnTo>
                              <a:pt x="257" y="74"/>
                            </a:lnTo>
                            <a:lnTo>
                              <a:pt x="206" y="67"/>
                            </a:lnTo>
                            <a:lnTo>
                              <a:pt x="225" y="42"/>
                            </a:lnTo>
                            <a:lnTo>
                              <a:pt x="173" y="50"/>
                            </a:lnTo>
                            <a:lnTo>
                              <a:pt x="178" y="0"/>
                            </a:lnTo>
                            <a:lnTo>
                              <a:pt x="133" y="5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00" name="Freeform 19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2" y="2684"/>
                        <a:ext cx="128" cy="97"/>
                      </a:xfrm>
                      <a:custGeom>
                        <a:avLst/>
                        <a:gdLst>
                          <a:gd name="T0" fmla="*/ 16 w 257"/>
                          <a:gd name="T1" fmla="*/ 7 h 193"/>
                          <a:gd name="T2" fmla="*/ 12 w 257"/>
                          <a:gd name="T3" fmla="*/ 3 h 193"/>
                          <a:gd name="T4" fmla="*/ 10 w 257"/>
                          <a:gd name="T5" fmla="*/ 8 h 193"/>
                          <a:gd name="T6" fmla="*/ 0 w 257"/>
                          <a:gd name="T7" fmla="*/ 3 h 193"/>
                          <a:gd name="T8" fmla="*/ 6 w 257"/>
                          <a:gd name="T9" fmla="*/ 9 h 193"/>
                          <a:gd name="T10" fmla="*/ 0 w 257"/>
                          <a:gd name="T11" fmla="*/ 10 h 193"/>
                          <a:gd name="T12" fmla="*/ 5 w 257"/>
                          <a:gd name="T13" fmla="*/ 14 h 193"/>
                          <a:gd name="T14" fmla="*/ 0 w 257"/>
                          <a:gd name="T15" fmla="*/ 17 h 193"/>
                          <a:gd name="T16" fmla="*/ 8 w 257"/>
                          <a:gd name="T17" fmla="*/ 16 h 193"/>
                          <a:gd name="T18" fmla="*/ 7 w 257"/>
                          <a:gd name="T19" fmla="*/ 20 h 193"/>
                          <a:gd name="T20" fmla="*/ 11 w 257"/>
                          <a:gd name="T21" fmla="*/ 18 h 193"/>
                          <a:gd name="T22" fmla="*/ 12 w 257"/>
                          <a:gd name="T23" fmla="*/ 25 h 193"/>
                          <a:gd name="T24" fmla="*/ 15 w 257"/>
                          <a:gd name="T25" fmla="*/ 17 h 193"/>
                          <a:gd name="T26" fmla="*/ 19 w 257"/>
                          <a:gd name="T27" fmla="*/ 23 h 193"/>
                          <a:gd name="T28" fmla="*/ 20 w 257"/>
                          <a:gd name="T29" fmla="*/ 17 h 193"/>
                          <a:gd name="T30" fmla="*/ 26 w 257"/>
                          <a:gd name="T31" fmla="*/ 21 h 193"/>
                          <a:gd name="T32" fmla="*/ 25 w 257"/>
                          <a:gd name="T33" fmla="*/ 15 h 193"/>
                          <a:gd name="T34" fmla="*/ 32 w 257"/>
                          <a:gd name="T35" fmla="*/ 15 h 193"/>
                          <a:gd name="T36" fmla="*/ 26 w 257"/>
                          <a:gd name="T37" fmla="*/ 12 h 193"/>
                          <a:gd name="T38" fmla="*/ 31 w 257"/>
                          <a:gd name="T39" fmla="*/ 9 h 193"/>
                          <a:gd name="T40" fmla="*/ 25 w 257"/>
                          <a:gd name="T41" fmla="*/ 9 h 193"/>
                          <a:gd name="T42" fmla="*/ 27 w 257"/>
                          <a:gd name="T43" fmla="*/ 5 h 193"/>
                          <a:gd name="T44" fmla="*/ 21 w 257"/>
                          <a:gd name="T45" fmla="*/ 6 h 193"/>
                          <a:gd name="T46" fmla="*/ 21 w 257"/>
                          <a:gd name="T47" fmla="*/ 0 h 193"/>
                          <a:gd name="T48" fmla="*/ 16 w 257"/>
                          <a:gd name="T49" fmla="*/ 7 h 19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7" h="193">
                            <a:moveTo>
                              <a:pt x="129" y="51"/>
                            </a:moveTo>
                            <a:lnTo>
                              <a:pt x="100" y="20"/>
                            </a:lnTo>
                            <a:lnTo>
                              <a:pt x="86" y="57"/>
                            </a:lnTo>
                            <a:lnTo>
                              <a:pt x="5" y="20"/>
                            </a:lnTo>
                            <a:lnTo>
                              <a:pt x="55" y="67"/>
                            </a:lnTo>
                            <a:lnTo>
                              <a:pt x="0" y="77"/>
                            </a:lnTo>
                            <a:lnTo>
                              <a:pt x="45" y="105"/>
                            </a:lnTo>
                            <a:lnTo>
                              <a:pt x="1" y="131"/>
                            </a:lnTo>
                            <a:lnTo>
                              <a:pt x="67" y="124"/>
                            </a:lnTo>
                            <a:lnTo>
                              <a:pt x="57" y="158"/>
                            </a:lnTo>
                            <a:lnTo>
                              <a:pt x="91" y="139"/>
                            </a:lnTo>
                            <a:lnTo>
                              <a:pt x="101" y="193"/>
                            </a:lnTo>
                            <a:lnTo>
                              <a:pt x="126" y="134"/>
                            </a:lnTo>
                            <a:lnTo>
                              <a:pt x="157" y="177"/>
                            </a:lnTo>
                            <a:lnTo>
                              <a:pt x="167" y="129"/>
                            </a:lnTo>
                            <a:lnTo>
                              <a:pt x="215" y="162"/>
                            </a:lnTo>
                            <a:lnTo>
                              <a:pt x="200" y="115"/>
                            </a:lnTo>
                            <a:lnTo>
                              <a:pt x="257" y="119"/>
                            </a:lnTo>
                            <a:lnTo>
                              <a:pt x="209" y="93"/>
                            </a:lnTo>
                            <a:lnTo>
                              <a:pt x="250" y="72"/>
                            </a:lnTo>
                            <a:lnTo>
                              <a:pt x="200" y="65"/>
                            </a:lnTo>
                            <a:lnTo>
                              <a:pt x="219" y="39"/>
                            </a:lnTo>
                            <a:lnTo>
                              <a:pt x="169" y="48"/>
                            </a:lnTo>
                            <a:lnTo>
                              <a:pt x="174" y="0"/>
                            </a:lnTo>
                            <a:lnTo>
                              <a:pt x="129" y="5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01" name="Freeform 20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4" y="2685"/>
                        <a:ext cx="125" cy="94"/>
                      </a:xfrm>
                      <a:custGeom>
                        <a:avLst/>
                        <a:gdLst>
                          <a:gd name="T0" fmla="*/ 16 w 250"/>
                          <a:gd name="T1" fmla="*/ 7 h 188"/>
                          <a:gd name="T2" fmla="*/ 13 w 250"/>
                          <a:gd name="T3" fmla="*/ 3 h 188"/>
                          <a:gd name="T4" fmla="*/ 11 w 250"/>
                          <a:gd name="T5" fmla="*/ 7 h 188"/>
                          <a:gd name="T6" fmla="*/ 1 w 250"/>
                          <a:gd name="T7" fmla="*/ 3 h 188"/>
                          <a:gd name="T8" fmla="*/ 7 w 250"/>
                          <a:gd name="T9" fmla="*/ 9 h 188"/>
                          <a:gd name="T10" fmla="*/ 0 w 250"/>
                          <a:gd name="T11" fmla="*/ 10 h 188"/>
                          <a:gd name="T12" fmla="*/ 6 w 250"/>
                          <a:gd name="T13" fmla="*/ 13 h 188"/>
                          <a:gd name="T14" fmla="*/ 1 w 250"/>
                          <a:gd name="T15" fmla="*/ 16 h 188"/>
                          <a:gd name="T16" fmla="*/ 9 w 250"/>
                          <a:gd name="T17" fmla="*/ 16 h 188"/>
                          <a:gd name="T18" fmla="*/ 7 w 250"/>
                          <a:gd name="T19" fmla="*/ 20 h 188"/>
                          <a:gd name="T20" fmla="*/ 12 w 250"/>
                          <a:gd name="T21" fmla="*/ 18 h 188"/>
                          <a:gd name="T22" fmla="*/ 13 w 250"/>
                          <a:gd name="T23" fmla="*/ 24 h 188"/>
                          <a:gd name="T24" fmla="*/ 16 w 250"/>
                          <a:gd name="T25" fmla="*/ 17 h 188"/>
                          <a:gd name="T26" fmla="*/ 20 w 250"/>
                          <a:gd name="T27" fmla="*/ 22 h 188"/>
                          <a:gd name="T28" fmla="*/ 21 w 250"/>
                          <a:gd name="T29" fmla="*/ 16 h 188"/>
                          <a:gd name="T30" fmla="*/ 27 w 250"/>
                          <a:gd name="T31" fmla="*/ 20 h 188"/>
                          <a:gd name="T32" fmla="*/ 25 w 250"/>
                          <a:gd name="T33" fmla="*/ 14 h 188"/>
                          <a:gd name="T34" fmla="*/ 32 w 250"/>
                          <a:gd name="T35" fmla="*/ 15 h 188"/>
                          <a:gd name="T36" fmla="*/ 26 w 250"/>
                          <a:gd name="T37" fmla="*/ 12 h 188"/>
                          <a:gd name="T38" fmla="*/ 31 w 250"/>
                          <a:gd name="T39" fmla="*/ 9 h 188"/>
                          <a:gd name="T40" fmla="*/ 25 w 250"/>
                          <a:gd name="T41" fmla="*/ 8 h 188"/>
                          <a:gd name="T42" fmla="*/ 27 w 250"/>
                          <a:gd name="T43" fmla="*/ 5 h 188"/>
                          <a:gd name="T44" fmla="*/ 21 w 250"/>
                          <a:gd name="T45" fmla="*/ 6 h 188"/>
                          <a:gd name="T46" fmla="*/ 22 w 250"/>
                          <a:gd name="T47" fmla="*/ 0 h 188"/>
                          <a:gd name="T48" fmla="*/ 16 w 250"/>
                          <a:gd name="T49" fmla="*/ 7 h 18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0" h="188">
                            <a:moveTo>
                              <a:pt x="126" y="50"/>
                            </a:moveTo>
                            <a:lnTo>
                              <a:pt x="97" y="21"/>
                            </a:lnTo>
                            <a:lnTo>
                              <a:pt x="85" y="56"/>
                            </a:lnTo>
                            <a:lnTo>
                              <a:pt x="5" y="21"/>
                            </a:lnTo>
                            <a:lnTo>
                              <a:pt x="54" y="66"/>
                            </a:lnTo>
                            <a:lnTo>
                              <a:pt x="0" y="76"/>
                            </a:lnTo>
                            <a:lnTo>
                              <a:pt x="43" y="102"/>
                            </a:lnTo>
                            <a:lnTo>
                              <a:pt x="2" y="128"/>
                            </a:lnTo>
                            <a:lnTo>
                              <a:pt x="66" y="121"/>
                            </a:lnTo>
                            <a:lnTo>
                              <a:pt x="55" y="154"/>
                            </a:lnTo>
                            <a:lnTo>
                              <a:pt x="90" y="137"/>
                            </a:lnTo>
                            <a:lnTo>
                              <a:pt x="98" y="188"/>
                            </a:lnTo>
                            <a:lnTo>
                              <a:pt x="123" y="130"/>
                            </a:lnTo>
                            <a:lnTo>
                              <a:pt x="154" y="173"/>
                            </a:lnTo>
                            <a:lnTo>
                              <a:pt x="162" y="126"/>
                            </a:lnTo>
                            <a:lnTo>
                              <a:pt x="211" y="159"/>
                            </a:lnTo>
                            <a:lnTo>
                              <a:pt x="195" y="112"/>
                            </a:lnTo>
                            <a:lnTo>
                              <a:pt x="250" y="116"/>
                            </a:lnTo>
                            <a:lnTo>
                              <a:pt x="204" y="92"/>
                            </a:lnTo>
                            <a:lnTo>
                              <a:pt x="244" y="71"/>
                            </a:lnTo>
                            <a:lnTo>
                              <a:pt x="193" y="64"/>
                            </a:lnTo>
                            <a:lnTo>
                              <a:pt x="212" y="40"/>
                            </a:lnTo>
                            <a:lnTo>
                              <a:pt x="164" y="47"/>
                            </a:lnTo>
                            <a:lnTo>
                              <a:pt x="169" y="0"/>
                            </a:lnTo>
                            <a:lnTo>
                              <a:pt x="126" y="5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02" name="Freeform 20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5" y="2687"/>
                        <a:ext cx="122" cy="91"/>
                      </a:xfrm>
                      <a:custGeom>
                        <a:avLst/>
                        <a:gdLst>
                          <a:gd name="T0" fmla="*/ 16 w 243"/>
                          <a:gd name="T1" fmla="*/ 6 h 183"/>
                          <a:gd name="T2" fmla="*/ 12 w 243"/>
                          <a:gd name="T3" fmla="*/ 2 h 183"/>
                          <a:gd name="T4" fmla="*/ 11 w 243"/>
                          <a:gd name="T5" fmla="*/ 6 h 183"/>
                          <a:gd name="T6" fmla="*/ 1 w 243"/>
                          <a:gd name="T7" fmla="*/ 2 h 183"/>
                          <a:gd name="T8" fmla="*/ 7 w 243"/>
                          <a:gd name="T9" fmla="*/ 8 h 183"/>
                          <a:gd name="T10" fmla="*/ 0 w 243"/>
                          <a:gd name="T11" fmla="*/ 9 h 183"/>
                          <a:gd name="T12" fmla="*/ 6 w 243"/>
                          <a:gd name="T13" fmla="*/ 12 h 183"/>
                          <a:gd name="T14" fmla="*/ 1 w 243"/>
                          <a:gd name="T15" fmla="*/ 15 h 183"/>
                          <a:gd name="T16" fmla="*/ 8 w 243"/>
                          <a:gd name="T17" fmla="*/ 14 h 183"/>
                          <a:gd name="T18" fmla="*/ 7 w 243"/>
                          <a:gd name="T19" fmla="*/ 18 h 183"/>
                          <a:gd name="T20" fmla="*/ 11 w 243"/>
                          <a:gd name="T21" fmla="*/ 16 h 183"/>
                          <a:gd name="T22" fmla="*/ 12 w 243"/>
                          <a:gd name="T23" fmla="*/ 22 h 183"/>
                          <a:gd name="T24" fmla="*/ 15 w 243"/>
                          <a:gd name="T25" fmla="*/ 15 h 183"/>
                          <a:gd name="T26" fmla="*/ 19 w 243"/>
                          <a:gd name="T27" fmla="*/ 20 h 183"/>
                          <a:gd name="T28" fmla="*/ 20 w 243"/>
                          <a:gd name="T29" fmla="*/ 15 h 183"/>
                          <a:gd name="T30" fmla="*/ 26 w 243"/>
                          <a:gd name="T31" fmla="*/ 19 h 183"/>
                          <a:gd name="T32" fmla="*/ 24 w 243"/>
                          <a:gd name="T33" fmla="*/ 13 h 183"/>
                          <a:gd name="T34" fmla="*/ 31 w 243"/>
                          <a:gd name="T35" fmla="*/ 14 h 183"/>
                          <a:gd name="T36" fmla="*/ 25 w 243"/>
                          <a:gd name="T37" fmla="*/ 11 h 183"/>
                          <a:gd name="T38" fmla="*/ 30 w 243"/>
                          <a:gd name="T39" fmla="*/ 8 h 183"/>
                          <a:gd name="T40" fmla="*/ 24 w 243"/>
                          <a:gd name="T41" fmla="*/ 7 h 183"/>
                          <a:gd name="T42" fmla="*/ 26 w 243"/>
                          <a:gd name="T43" fmla="*/ 4 h 183"/>
                          <a:gd name="T44" fmla="*/ 20 w 243"/>
                          <a:gd name="T45" fmla="*/ 5 h 183"/>
                          <a:gd name="T46" fmla="*/ 21 w 243"/>
                          <a:gd name="T47" fmla="*/ 0 h 183"/>
                          <a:gd name="T48" fmla="*/ 16 w 243"/>
                          <a:gd name="T49" fmla="*/ 6 h 18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3" h="183">
                            <a:moveTo>
                              <a:pt x="122" y="48"/>
                            </a:moveTo>
                            <a:lnTo>
                              <a:pt x="94" y="19"/>
                            </a:lnTo>
                            <a:lnTo>
                              <a:pt x="82" y="53"/>
                            </a:lnTo>
                            <a:lnTo>
                              <a:pt x="5" y="19"/>
                            </a:lnTo>
                            <a:lnTo>
                              <a:pt x="51" y="64"/>
                            </a:lnTo>
                            <a:lnTo>
                              <a:pt x="0" y="72"/>
                            </a:lnTo>
                            <a:lnTo>
                              <a:pt x="43" y="98"/>
                            </a:lnTo>
                            <a:lnTo>
                              <a:pt x="1" y="124"/>
                            </a:lnTo>
                            <a:lnTo>
                              <a:pt x="63" y="117"/>
                            </a:lnTo>
                            <a:lnTo>
                              <a:pt x="53" y="150"/>
                            </a:lnTo>
                            <a:lnTo>
                              <a:pt x="86" y="133"/>
                            </a:lnTo>
                            <a:lnTo>
                              <a:pt x="96" y="183"/>
                            </a:lnTo>
                            <a:lnTo>
                              <a:pt x="119" y="126"/>
                            </a:lnTo>
                            <a:lnTo>
                              <a:pt x="148" y="167"/>
                            </a:lnTo>
                            <a:lnTo>
                              <a:pt x="158" y="122"/>
                            </a:lnTo>
                            <a:lnTo>
                              <a:pt x="203" y="153"/>
                            </a:lnTo>
                            <a:lnTo>
                              <a:pt x="189" y="110"/>
                            </a:lnTo>
                            <a:lnTo>
                              <a:pt x="243" y="112"/>
                            </a:lnTo>
                            <a:lnTo>
                              <a:pt x="198" y="88"/>
                            </a:lnTo>
                            <a:lnTo>
                              <a:pt x="238" y="69"/>
                            </a:lnTo>
                            <a:lnTo>
                              <a:pt x="188" y="62"/>
                            </a:lnTo>
                            <a:lnTo>
                              <a:pt x="207" y="38"/>
                            </a:lnTo>
                            <a:lnTo>
                              <a:pt x="160" y="46"/>
                            </a:lnTo>
                            <a:lnTo>
                              <a:pt x="164" y="0"/>
                            </a:lnTo>
                            <a:lnTo>
                              <a:pt x="122" y="4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03" name="Freeform 20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7" y="2688"/>
                        <a:ext cx="118" cy="89"/>
                      </a:xfrm>
                      <a:custGeom>
                        <a:avLst/>
                        <a:gdLst>
                          <a:gd name="T0" fmla="*/ 14 w 237"/>
                          <a:gd name="T1" fmla="*/ 7 h 178"/>
                          <a:gd name="T2" fmla="*/ 11 w 237"/>
                          <a:gd name="T3" fmla="*/ 3 h 178"/>
                          <a:gd name="T4" fmla="*/ 9 w 237"/>
                          <a:gd name="T5" fmla="*/ 7 h 178"/>
                          <a:gd name="T6" fmla="*/ 0 w 237"/>
                          <a:gd name="T7" fmla="*/ 3 h 178"/>
                          <a:gd name="T8" fmla="*/ 6 w 237"/>
                          <a:gd name="T9" fmla="*/ 8 h 178"/>
                          <a:gd name="T10" fmla="*/ 0 w 237"/>
                          <a:gd name="T11" fmla="*/ 9 h 178"/>
                          <a:gd name="T12" fmla="*/ 5 w 237"/>
                          <a:gd name="T13" fmla="*/ 13 h 178"/>
                          <a:gd name="T14" fmla="*/ 0 w 237"/>
                          <a:gd name="T15" fmla="*/ 16 h 178"/>
                          <a:gd name="T16" fmla="*/ 7 w 237"/>
                          <a:gd name="T17" fmla="*/ 15 h 178"/>
                          <a:gd name="T18" fmla="*/ 6 w 237"/>
                          <a:gd name="T19" fmla="*/ 19 h 178"/>
                          <a:gd name="T20" fmla="*/ 10 w 237"/>
                          <a:gd name="T21" fmla="*/ 17 h 178"/>
                          <a:gd name="T22" fmla="*/ 11 w 237"/>
                          <a:gd name="T23" fmla="*/ 23 h 178"/>
                          <a:gd name="T24" fmla="*/ 14 w 237"/>
                          <a:gd name="T25" fmla="*/ 16 h 178"/>
                          <a:gd name="T26" fmla="*/ 18 w 237"/>
                          <a:gd name="T27" fmla="*/ 21 h 178"/>
                          <a:gd name="T28" fmla="*/ 19 w 237"/>
                          <a:gd name="T29" fmla="*/ 15 h 178"/>
                          <a:gd name="T30" fmla="*/ 24 w 237"/>
                          <a:gd name="T31" fmla="*/ 19 h 178"/>
                          <a:gd name="T32" fmla="*/ 23 w 237"/>
                          <a:gd name="T33" fmla="*/ 14 h 178"/>
                          <a:gd name="T34" fmla="*/ 29 w 237"/>
                          <a:gd name="T35" fmla="*/ 14 h 178"/>
                          <a:gd name="T36" fmla="*/ 24 w 237"/>
                          <a:gd name="T37" fmla="*/ 11 h 178"/>
                          <a:gd name="T38" fmla="*/ 28 w 237"/>
                          <a:gd name="T39" fmla="*/ 9 h 178"/>
                          <a:gd name="T40" fmla="*/ 22 w 237"/>
                          <a:gd name="T41" fmla="*/ 8 h 178"/>
                          <a:gd name="T42" fmla="*/ 25 w 237"/>
                          <a:gd name="T43" fmla="*/ 5 h 178"/>
                          <a:gd name="T44" fmla="*/ 19 w 237"/>
                          <a:gd name="T45" fmla="*/ 6 h 178"/>
                          <a:gd name="T46" fmla="*/ 20 w 237"/>
                          <a:gd name="T47" fmla="*/ 0 h 178"/>
                          <a:gd name="T48" fmla="*/ 14 w 237"/>
                          <a:gd name="T49" fmla="*/ 7 h 17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37" h="178">
                            <a:moveTo>
                              <a:pt x="119" y="49"/>
                            </a:moveTo>
                            <a:lnTo>
                              <a:pt x="91" y="19"/>
                            </a:lnTo>
                            <a:lnTo>
                              <a:pt x="79" y="52"/>
                            </a:lnTo>
                            <a:lnTo>
                              <a:pt x="5" y="19"/>
                            </a:lnTo>
                            <a:lnTo>
                              <a:pt x="50" y="63"/>
                            </a:lnTo>
                            <a:lnTo>
                              <a:pt x="0" y="71"/>
                            </a:lnTo>
                            <a:lnTo>
                              <a:pt x="41" y="97"/>
                            </a:lnTo>
                            <a:lnTo>
                              <a:pt x="2" y="121"/>
                            </a:lnTo>
                            <a:lnTo>
                              <a:pt x="62" y="114"/>
                            </a:lnTo>
                            <a:lnTo>
                              <a:pt x="52" y="145"/>
                            </a:lnTo>
                            <a:lnTo>
                              <a:pt x="85" y="130"/>
                            </a:lnTo>
                            <a:lnTo>
                              <a:pt x="93" y="178"/>
                            </a:lnTo>
                            <a:lnTo>
                              <a:pt x="116" y="123"/>
                            </a:lnTo>
                            <a:lnTo>
                              <a:pt x="145" y="164"/>
                            </a:lnTo>
                            <a:lnTo>
                              <a:pt x="154" y="120"/>
                            </a:lnTo>
                            <a:lnTo>
                              <a:pt x="199" y="151"/>
                            </a:lnTo>
                            <a:lnTo>
                              <a:pt x="185" y="107"/>
                            </a:lnTo>
                            <a:lnTo>
                              <a:pt x="237" y="111"/>
                            </a:lnTo>
                            <a:lnTo>
                              <a:pt x="192" y="87"/>
                            </a:lnTo>
                            <a:lnTo>
                              <a:pt x="231" y="68"/>
                            </a:lnTo>
                            <a:lnTo>
                              <a:pt x="183" y="61"/>
                            </a:lnTo>
                            <a:lnTo>
                              <a:pt x="202" y="37"/>
                            </a:lnTo>
                            <a:lnTo>
                              <a:pt x="155" y="45"/>
                            </a:lnTo>
                            <a:lnTo>
                              <a:pt x="161" y="0"/>
                            </a:lnTo>
                            <a:lnTo>
                              <a:pt x="119" y="4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04" name="Freeform 20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9" y="2689"/>
                        <a:ext cx="115" cy="87"/>
                      </a:xfrm>
                      <a:custGeom>
                        <a:avLst/>
                        <a:gdLst>
                          <a:gd name="T0" fmla="*/ 15 w 230"/>
                          <a:gd name="T1" fmla="*/ 6 h 173"/>
                          <a:gd name="T2" fmla="*/ 12 w 230"/>
                          <a:gd name="T3" fmla="*/ 3 h 173"/>
                          <a:gd name="T4" fmla="*/ 10 w 230"/>
                          <a:gd name="T5" fmla="*/ 7 h 173"/>
                          <a:gd name="T6" fmla="*/ 1 w 230"/>
                          <a:gd name="T7" fmla="*/ 3 h 173"/>
                          <a:gd name="T8" fmla="*/ 7 w 230"/>
                          <a:gd name="T9" fmla="*/ 8 h 173"/>
                          <a:gd name="T10" fmla="*/ 0 w 230"/>
                          <a:gd name="T11" fmla="*/ 9 h 173"/>
                          <a:gd name="T12" fmla="*/ 5 w 230"/>
                          <a:gd name="T13" fmla="*/ 12 h 173"/>
                          <a:gd name="T14" fmla="*/ 1 w 230"/>
                          <a:gd name="T15" fmla="*/ 15 h 173"/>
                          <a:gd name="T16" fmla="*/ 8 w 230"/>
                          <a:gd name="T17" fmla="*/ 14 h 173"/>
                          <a:gd name="T18" fmla="*/ 7 w 230"/>
                          <a:gd name="T19" fmla="*/ 18 h 173"/>
                          <a:gd name="T20" fmla="*/ 11 w 230"/>
                          <a:gd name="T21" fmla="*/ 16 h 173"/>
                          <a:gd name="T22" fmla="*/ 12 w 230"/>
                          <a:gd name="T23" fmla="*/ 22 h 173"/>
                          <a:gd name="T24" fmla="*/ 15 w 230"/>
                          <a:gd name="T25" fmla="*/ 15 h 173"/>
                          <a:gd name="T26" fmla="*/ 18 w 230"/>
                          <a:gd name="T27" fmla="*/ 20 h 173"/>
                          <a:gd name="T28" fmla="*/ 19 w 230"/>
                          <a:gd name="T29" fmla="*/ 15 h 173"/>
                          <a:gd name="T30" fmla="*/ 25 w 230"/>
                          <a:gd name="T31" fmla="*/ 19 h 173"/>
                          <a:gd name="T32" fmla="*/ 23 w 230"/>
                          <a:gd name="T33" fmla="*/ 13 h 173"/>
                          <a:gd name="T34" fmla="*/ 29 w 230"/>
                          <a:gd name="T35" fmla="*/ 14 h 173"/>
                          <a:gd name="T36" fmla="*/ 24 w 230"/>
                          <a:gd name="T37" fmla="*/ 11 h 173"/>
                          <a:gd name="T38" fmla="*/ 29 w 230"/>
                          <a:gd name="T39" fmla="*/ 9 h 173"/>
                          <a:gd name="T40" fmla="*/ 23 w 230"/>
                          <a:gd name="T41" fmla="*/ 8 h 173"/>
                          <a:gd name="T42" fmla="*/ 25 w 230"/>
                          <a:gd name="T43" fmla="*/ 5 h 173"/>
                          <a:gd name="T44" fmla="*/ 19 w 230"/>
                          <a:gd name="T45" fmla="*/ 6 h 173"/>
                          <a:gd name="T46" fmla="*/ 20 w 230"/>
                          <a:gd name="T47" fmla="*/ 0 h 173"/>
                          <a:gd name="T48" fmla="*/ 15 w 230"/>
                          <a:gd name="T49" fmla="*/ 6 h 17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30" h="173">
                            <a:moveTo>
                              <a:pt x="116" y="47"/>
                            </a:moveTo>
                            <a:lnTo>
                              <a:pt x="90" y="19"/>
                            </a:lnTo>
                            <a:lnTo>
                              <a:pt x="78" y="50"/>
                            </a:lnTo>
                            <a:lnTo>
                              <a:pt x="4" y="19"/>
                            </a:lnTo>
                            <a:lnTo>
                              <a:pt x="49" y="60"/>
                            </a:lnTo>
                            <a:lnTo>
                              <a:pt x="0" y="69"/>
                            </a:lnTo>
                            <a:lnTo>
                              <a:pt x="40" y="93"/>
                            </a:lnTo>
                            <a:lnTo>
                              <a:pt x="2" y="117"/>
                            </a:lnTo>
                            <a:lnTo>
                              <a:pt x="61" y="110"/>
                            </a:lnTo>
                            <a:lnTo>
                              <a:pt x="51" y="141"/>
                            </a:lnTo>
                            <a:lnTo>
                              <a:pt x="82" y="126"/>
                            </a:lnTo>
                            <a:lnTo>
                              <a:pt x="90" y="173"/>
                            </a:lnTo>
                            <a:lnTo>
                              <a:pt x="113" y="119"/>
                            </a:lnTo>
                            <a:lnTo>
                              <a:pt x="142" y="159"/>
                            </a:lnTo>
                            <a:lnTo>
                              <a:pt x="151" y="116"/>
                            </a:lnTo>
                            <a:lnTo>
                              <a:pt x="194" y="145"/>
                            </a:lnTo>
                            <a:lnTo>
                              <a:pt x="180" y="103"/>
                            </a:lnTo>
                            <a:lnTo>
                              <a:pt x="230" y="107"/>
                            </a:lnTo>
                            <a:lnTo>
                              <a:pt x="187" y="83"/>
                            </a:lnTo>
                            <a:lnTo>
                              <a:pt x="225" y="65"/>
                            </a:lnTo>
                            <a:lnTo>
                              <a:pt x="178" y="59"/>
                            </a:lnTo>
                            <a:lnTo>
                              <a:pt x="196" y="36"/>
                            </a:lnTo>
                            <a:lnTo>
                              <a:pt x="151" y="43"/>
                            </a:lnTo>
                            <a:lnTo>
                              <a:pt x="156" y="0"/>
                            </a:lnTo>
                            <a:lnTo>
                              <a:pt x="116" y="4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05" name="Freeform 20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0" y="2690"/>
                        <a:ext cx="112" cy="84"/>
                      </a:xfrm>
                      <a:custGeom>
                        <a:avLst/>
                        <a:gdLst>
                          <a:gd name="T0" fmla="*/ 14 w 223"/>
                          <a:gd name="T1" fmla="*/ 6 h 167"/>
                          <a:gd name="T2" fmla="*/ 11 w 223"/>
                          <a:gd name="T3" fmla="*/ 3 h 167"/>
                          <a:gd name="T4" fmla="*/ 10 w 223"/>
                          <a:gd name="T5" fmla="*/ 6 h 167"/>
                          <a:gd name="T6" fmla="*/ 1 w 223"/>
                          <a:gd name="T7" fmla="*/ 3 h 167"/>
                          <a:gd name="T8" fmla="*/ 6 w 223"/>
                          <a:gd name="T9" fmla="*/ 8 h 167"/>
                          <a:gd name="T10" fmla="*/ 0 w 223"/>
                          <a:gd name="T11" fmla="*/ 9 h 167"/>
                          <a:gd name="T12" fmla="*/ 5 w 223"/>
                          <a:gd name="T13" fmla="*/ 12 h 167"/>
                          <a:gd name="T14" fmla="*/ 1 w 223"/>
                          <a:gd name="T15" fmla="*/ 15 h 167"/>
                          <a:gd name="T16" fmla="*/ 8 w 223"/>
                          <a:gd name="T17" fmla="*/ 14 h 167"/>
                          <a:gd name="T18" fmla="*/ 6 w 223"/>
                          <a:gd name="T19" fmla="*/ 17 h 167"/>
                          <a:gd name="T20" fmla="*/ 10 w 223"/>
                          <a:gd name="T21" fmla="*/ 15 h 167"/>
                          <a:gd name="T22" fmla="*/ 11 w 223"/>
                          <a:gd name="T23" fmla="*/ 21 h 167"/>
                          <a:gd name="T24" fmla="*/ 14 w 223"/>
                          <a:gd name="T25" fmla="*/ 15 h 167"/>
                          <a:gd name="T26" fmla="*/ 17 w 223"/>
                          <a:gd name="T27" fmla="*/ 20 h 167"/>
                          <a:gd name="T28" fmla="*/ 19 w 223"/>
                          <a:gd name="T29" fmla="*/ 14 h 167"/>
                          <a:gd name="T30" fmla="*/ 24 w 223"/>
                          <a:gd name="T31" fmla="*/ 18 h 167"/>
                          <a:gd name="T32" fmla="*/ 22 w 223"/>
                          <a:gd name="T33" fmla="*/ 13 h 167"/>
                          <a:gd name="T34" fmla="*/ 28 w 223"/>
                          <a:gd name="T35" fmla="*/ 13 h 167"/>
                          <a:gd name="T36" fmla="*/ 23 w 223"/>
                          <a:gd name="T37" fmla="*/ 11 h 167"/>
                          <a:gd name="T38" fmla="*/ 28 w 223"/>
                          <a:gd name="T39" fmla="*/ 8 h 167"/>
                          <a:gd name="T40" fmla="*/ 22 w 223"/>
                          <a:gd name="T41" fmla="*/ 8 h 167"/>
                          <a:gd name="T42" fmla="*/ 24 w 223"/>
                          <a:gd name="T43" fmla="*/ 5 h 167"/>
                          <a:gd name="T44" fmla="*/ 19 w 223"/>
                          <a:gd name="T45" fmla="*/ 6 h 167"/>
                          <a:gd name="T46" fmla="*/ 19 w 223"/>
                          <a:gd name="T47" fmla="*/ 0 h 167"/>
                          <a:gd name="T48" fmla="*/ 14 w 223"/>
                          <a:gd name="T49" fmla="*/ 6 h 16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23" h="167">
                            <a:moveTo>
                              <a:pt x="112" y="45"/>
                            </a:moveTo>
                            <a:lnTo>
                              <a:pt x="86" y="19"/>
                            </a:lnTo>
                            <a:lnTo>
                              <a:pt x="76" y="48"/>
                            </a:lnTo>
                            <a:lnTo>
                              <a:pt x="3" y="19"/>
                            </a:lnTo>
                            <a:lnTo>
                              <a:pt x="47" y="58"/>
                            </a:lnTo>
                            <a:lnTo>
                              <a:pt x="0" y="67"/>
                            </a:lnTo>
                            <a:lnTo>
                              <a:pt x="40" y="91"/>
                            </a:lnTo>
                            <a:lnTo>
                              <a:pt x="2" y="114"/>
                            </a:lnTo>
                            <a:lnTo>
                              <a:pt x="59" y="107"/>
                            </a:lnTo>
                            <a:lnTo>
                              <a:pt x="48" y="136"/>
                            </a:lnTo>
                            <a:lnTo>
                              <a:pt x="79" y="120"/>
                            </a:lnTo>
                            <a:lnTo>
                              <a:pt x="88" y="167"/>
                            </a:lnTo>
                            <a:lnTo>
                              <a:pt x="109" y="115"/>
                            </a:lnTo>
                            <a:lnTo>
                              <a:pt x="136" y="153"/>
                            </a:lnTo>
                            <a:lnTo>
                              <a:pt x="145" y="112"/>
                            </a:lnTo>
                            <a:lnTo>
                              <a:pt x="186" y="141"/>
                            </a:lnTo>
                            <a:lnTo>
                              <a:pt x="174" y="100"/>
                            </a:lnTo>
                            <a:lnTo>
                              <a:pt x="223" y="103"/>
                            </a:lnTo>
                            <a:lnTo>
                              <a:pt x="181" y="81"/>
                            </a:lnTo>
                            <a:lnTo>
                              <a:pt x="217" y="62"/>
                            </a:lnTo>
                            <a:lnTo>
                              <a:pt x="173" y="57"/>
                            </a:lnTo>
                            <a:lnTo>
                              <a:pt x="190" y="34"/>
                            </a:lnTo>
                            <a:lnTo>
                              <a:pt x="147" y="41"/>
                            </a:lnTo>
                            <a:lnTo>
                              <a:pt x="150" y="0"/>
                            </a:lnTo>
                            <a:lnTo>
                              <a:pt x="112" y="4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06" name="Freeform 20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2" y="2692"/>
                        <a:ext cx="108" cy="81"/>
                      </a:xfrm>
                      <a:custGeom>
                        <a:avLst/>
                        <a:gdLst>
                          <a:gd name="T0" fmla="*/ 14 w 216"/>
                          <a:gd name="T1" fmla="*/ 6 h 162"/>
                          <a:gd name="T2" fmla="*/ 11 w 216"/>
                          <a:gd name="T3" fmla="*/ 3 h 162"/>
                          <a:gd name="T4" fmla="*/ 10 w 216"/>
                          <a:gd name="T5" fmla="*/ 6 h 162"/>
                          <a:gd name="T6" fmla="*/ 1 w 216"/>
                          <a:gd name="T7" fmla="*/ 3 h 162"/>
                          <a:gd name="T8" fmla="*/ 6 w 216"/>
                          <a:gd name="T9" fmla="*/ 8 h 162"/>
                          <a:gd name="T10" fmla="*/ 0 w 216"/>
                          <a:gd name="T11" fmla="*/ 9 h 162"/>
                          <a:gd name="T12" fmla="*/ 5 w 216"/>
                          <a:gd name="T13" fmla="*/ 11 h 162"/>
                          <a:gd name="T14" fmla="*/ 1 w 216"/>
                          <a:gd name="T15" fmla="*/ 14 h 162"/>
                          <a:gd name="T16" fmla="*/ 8 w 216"/>
                          <a:gd name="T17" fmla="*/ 13 h 162"/>
                          <a:gd name="T18" fmla="*/ 6 w 216"/>
                          <a:gd name="T19" fmla="*/ 17 h 162"/>
                          <a:gd name="T20" fmla="*/ 10 w 216"/>
                          <a:gd name="T21" fmla="*/ 15 h 162"/>
                          <a:gd name="T22" fmla="*/ 11 w 216"/>
                          <a:gd name="T23" fmla="*/ 21 h 162"/>
                          <a:gd name="T24" fmla="*/ 14 w 216"/>
                          <a:gd name="T25" fmla="*/ 14 h 162"/>
                          <a:gd name="T26" fmla="*/ 17 w 216"/>
                          <a:gd name="T27" fmla="*/ 19 h 162"/>
                          <a:gd name="T28" fmla="*/ 18 w 216"/>
                          <a:gd name="T29" fmla="*/ 14 h 162"/>
                          <a:gd name="T30" fmla="*/ 23 w 216"/>
                          <a:gd name="T31" fmla="*/ 17 h 162"/>
                          <a:gd name="T32" fmla="*/ 22 w 216"/>
                          <a:gd name="T33" fmla="*/ 13 h 162"/>
                          <a:gd name="T34" fmla="*/ 27 w 216"/>
                          <a:gd name="T35" fmla="*/ 13 h 162"/>
                          <a:gd name="T36" fmla="*/ 22 w 216"/>
                          <a:gd name="T37" fmla="*/ 10 h 162"/>
                          <a:gd name="T38" fmla="*/ 27 w 216"/>
                          <a:gd name="T39" fmla="*/ 8 h 162"/>
                          <a:gd name="T40" fmla="*/ 21 w 216"/>
                          <a:gd name="T41" fmla="*/ 7 h 162"/>
                          <a:gd name="T42" fmla="*/ 23 w 216"/>
                          <a:gd name="T43" fmla="*/ 5 h 162"/>
                          <a:gd name="T44" fmla="*/ 18 w 216"/>
                          <a:gd name="T45" fmla="*/ 6 h 162"/>
                          <a:gd name="T46" fmla="*/ 19 w 216"/>
                          <a:gd name="T47" fmla="*/ 0 h 162"/>
                          <a:gd name="T48" fmla="*/ 14 w 216"/>
                          <a:gd name="T49" fmla="*/ 6 h 16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16" h="162">
                            <a:moveTo>
                              <a:pt x="109" y="43"/>
                            </a:moveTo>
                            <a:lnTo>
                              <a:pt x="85" y="17"/>
                            </a:lnTo>
                            <a:lnTo>
                              <a:pt x="73" y="47"/>
                            </a:lnTo>
                            <a:lnTo>
                              <a:pt x="4" y="17"/>
                            </a:lnTo>
                            <a:lnTo>
                              <a:pt x="47" y="57"/>
                            </a:lnTo>
                            <a:lnTo>
                              <a:pt x="0" y="66"/>
                            </a:lnTo>
                            <a:lnTo>
                              <a:pt x="38" y="88"/>
                            </a:lnTo>
                            <a:lnTo>
                              <a:pt x="2" y="111"/>
                            </a:lnTo>
                            <a:lnTo>
                              <a:pt x="57" y="104"/>
                            </a:lnTo>
                            <a:lnTo>
                              <a:pt x="47" y="133"/>
                            </a:lnTo>
                            <a:lnTo>
                              <a:pt x="78" y="117"/>
                            </a:lnTo>
                            <a:lnTo>
                              <a:pt x="85" y="162"/>
                            </a:lnTo>
                            <a:lnTo>
                              <a:pt x="106" y="112"/>
                            </a:lnTo>
                            <a:lnTo>
                              <a:pt x="133" y="149"/>
                            </a:lnTo>
                            <a:lnTo>
                              <a:pt x="140" y="109"/>
                            </a:lnTo>
                            <a:lnTo>
                              <a:pt x="182" y="136"/>
                            </a:lnTo>
                            <a:lnTo>
                              <a:pt x="170" y="98"/>
                            </a:lnTo>
                            <a:lnTo>
                              <a:pt x="216" y="100"/>
                            </a:lnTo>
                            <a:lnTo>
                              <a:pt x="176" y="79"/>
                            </a:lnTo>
                            <a:lnTo>
                              <a:pt x="211" y="60"/>
                            </a:lnTo>
                            <a:lnTo>
                              <a:pt x="168" y="55"/>
                            </a:lnTo>
                            <a:lnTo>
                              <a:pt x="183" y="35"/>
                            </a:lnTo>
                            <a:lnTo>
                              <a:pt x="142" y="42"/>
                            </a:lnTo>
                            <a:lnTo>
                              <a:pt x="147" y="0"/>
                            </a:lnTo>
                            <a:lnTo>
                              <a:pt x="109" y="4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07" name="Freeform 20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4" y="2693"/>
                        <a:ext cx="104" cy="78"/>
                      </a:xfrm>
                      <a:custGeom>
                        <a:avLst/>
                        <a:gdLst>
                          <a:gd name="T0" fmla="*/ 13 w 209"/>
                          <a:gd name="T1" fmla="*/ 5 h 157"/>
                          <a:gd name="T2" fmla="*/ 10 w 209"/>
                          <a:gd name="T3" fmla="*/ 2 h 157"/>
                          <a:gd name="T4" fmla="*/ 8 w 209"/>
                          <a:gd name="T5" fmla="*/ 5 h 157"/>
                          <a:gd name="T6" fmla="*/ 0 w 209"/>
                          <a:gd name="T7" fmla="*/ 2 h 157"/>
                          <a:gd name="T8" fmla="*/ 5 w 209"/>
                          <a:gd name="T9" fmla="*/ 6 h 157"/>
                          <a:gd name="T10" fmla="*/ 0 w 209"/>
                          <a:gd name="T11" fmla="*/ 7 h 157"/>
                          <a:gd name="T12" fmla="*/ 4 w 209"/>
                          <a:gd name="T13" fmla="*/ 10 h 157"/>
                          <a:gd name="T14" fmla="*/ 0 w 209"/>
                          <a:gd name="T15" fmla="*/ 13 h 157"/>
                          <a:gd name="T16" fmla="*/ 6 w 209"/>
                          <a:gd name="T17" fmla="*/ 12 h 157"/>
                          <a:gd name="T18" fmla="*/ 5 w 209"/>
                          <a:gd name="T19" fmla="*/ 16 h 157"/>
                          <a:gd name="T20" fmla="*/ 9 w 209"/>
                          <a:gd name="T21" fmla="*/ 14 h 157"/>
                          <a:gd name="T22" fmla="*/ 10 w 209"/>
                          <a:gd name="T23" fmla="*/ 19 h 157"/>
                          <a:gd name="T24" fmla="*/ 12 w 209"/>
                          <a:gd name="T25" fmla="*/ 13 h 157"/>
                          <a:gd name="T26" fmla="*/ 16 w 209"/>
                          <a:gd name="T27" fmla="*/ 18 h 157"/>
                          <a:gd name="T28" fmla="*/ 17 w 209"/>
                          <a:gd name="T29" fmla="*/ 13 h 157"/>
                          <a:gd name="T30" fmla="*/ 22 w 209"/>
                          <a:gd name="T31" fmla="*/ 16 h 157"/>
                          <a:gd name="T32" fmla="*/ 20 w 209"/>
                          <a:gd name="T33" fmla="*/ 11 h 157"/>
                          <a:gd name="T34" fmla="*/ 26 w 209"/>
                          <a:gd name="T35" fmla="*/ 12 h 157"/>
                          <a:gd name="T36" fmla="*/ 21 w 209"/>
                          <a:gd name="T37" fmla="*/ 9 h 157"/>
                          <a:gd name="T38" fmla="*/ 25 w 209"/>
                          <a:gd name="T39" fmla="*/ 7 h 157"/>
                          <a:gd name="T40" fmla="*/ 20 w 209"/>
                          <a:gd name="T41" fmla="*/ 6 h 157"/>
                          <a:gd name="T42" fmla="*/ 22 w 209"/>
                          <a:gd name="T43" fmla="*/ 4 h 157"/>
                          <a:gd name="T44" fmla="*/ 17 w 209"/>
                          <a:gd name="T45" fmla="*/ 5 h 157"/>
                          <a:gd name="T46" fmla="*/ 17 w 209"/>
                          <a:gd name="T47" fmla="*/ 0 h 157"/>
                          <a:gd name="T48" fmla="*/ 13 w 209"/>
                          <a:gd name="T49" fmla="*/ 5 h 15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9" h="157">
                            <a:moveTo>
                              <a:pt x="105" y="41"/>
                            </a:moveTo>
                            <a:lnTo>
                              <a:pt x="81" y="17"/>
                            </a:lnTo>
                            <a:lnTo>
                              <a:pt x="71" y="46"/>
                            </a:lnTo>
                            <a:lnTo>
                              <a:pt x="3" y="17"/>
                            </a:lnTo>
                            <a:lnTo>
                              <a:pt x="45" y="55"/>
                            </a:lnTo>
                            <a:lnTo>
                              <a:pt x="0" y="62"/>
                            </a:lnTo>
                            <a:lnTo>
                              <a:pt x="36" y="84"/>
                            </a:lnTo>
                            <a:lnTo>
                              <a:pt x="2" y="107"/>
                            </a:lnTo>
                            <a:lnTo>
                              <a:pt x="55" y="102"/>
                            </a:lnTo>
                            <a:lnTo>
                              <a:pt x="46" y="129"/>
                            </a:lnTo>
                            <a:lnTo>
                              <a:pt x="74" y="114"/>
                            </a:lnTo>
                            <a:lnTo>
                              <a:pt x="83" y="157"/>
                            </a:lnTo>
                            <a:lnTo>
                              <a:pt x="102" y="109"/>
                            </a:lnTo>
                            <a:lnTo>
                              <a:pt x="128" y="145"/>
                            </a:lnTo>
                            <a:lnTo>
                              <a:pt x="136" y="105"/>
                            </a:lnTo>
                            <a:lnTo>
                              <a:pt x="176" y="133"/>
                            </a:lnTo>
                            <a:lnTo>
                              <a:pt x="164" y="95"/>
                            </a:lnTo>
                            <a:lnTo>
                              <a:pt x="209" y="96"/>
                            </a:lnTo>
                            <a:lnTo>
                              <a:pt x="171" y="76"/>
                            </a:lnTo>
                            <a:lnTo>
                              <a:pt x="204" y="58"/>
                            </a:lnTo>
                            <a:lnTo>
                              <a:pt x="162" y="53"/>
                            </a:lnTo>
                            <a:lnTo>
                              <a:pt x="178" y="33"/>
                            </a:lnTo>
                            <a:lnTo>
                              <a:pt x="138" y="40"/>
                            </a:lnTo>
                            <a:lnTo>
                              <a:pt x="141" y="0"/>
                            </a:lnTo>
                            <a:lnTo>
                              <a:pt x="105" y="4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08" name="Freeform 2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6" y="2695"/>
                        <a:ext cx="101" cy="76"/>
                      </a:xfrm>
                      <a:custGeom>
                        <a:avLst/>
                        <a:gdLst>
                          <a:gd name="T0" fmla="*/ 13 w 202"/>
                          <a:gd name="T1" fmla="*/ 6 h 152"/>
                          <a:gd name="T2" fmla="*/ 10 w 202"/>
                          <a:gd name="T3" fmla="*/ 3 h 152"/>
                          <a:gd name="T4" fmla="*/ 9 w 202"/>
                          <a:gd name="T5" fmla="*/ 6 h 152"/>
                          <a:gd name="T6" fmla="*/ 1 w 202"/>
                          <a:gd name="T7" fmla="*/ 3 h 152"/>
                          <a:gd name="T8" fmla="*/ 6 w 202"/>
                          <a:gd name="T9" fmla="*/ 7 h 152"/>
                          <a:gd name="T10" fmla="*/ 0 w 202"/>
                          <a:gd name="T11" fmla="*/ 8 h 152"/>
                          <a:gd name="T12" fmla="*/ 5 w 202"/>
                          <a:gd name="T13" fmla="*/ 11 h 152"/>
                          <a:gd name="T14" fmla="*/ 1 w 202"/>
                          <a:gd name="T15" fmla="*/ 13 h 152"/>
                          <a:gd name="T16" fmla="*/ 7 w 202"/>
                          <a:gd name="T17" fmla="*/ 13 h 152"/>
                          <a:gd name="T18" fmla="*/ 6 w 202"/>
                          <a:gd name="T19" fmla="*/ 16 h 152"/>
                          <a:gd name="T20" fmla="*/ 10 w 202"/>
                          <a:gd name="T21" fmla="*/ 14 h 152"/>
                          <a:gd name="T22" fmla="*/ 10 w 202"/>
                          <a:gd name="T23" fmla="*/ 19 h 152"/>
                          <a:gd name="T24" fmla="*/ 13 w 202"/>
                          <a:gd name="T25" fmla="*/ 14 h 152"/>
                          <a:gd name="T26" fmla="*/ 16 w 202"/>
                          <a:gd name="T27" fmla="*/ 18 h 152"/>
                          <a:gd name="T28" fmla="*/ 17 w 202"/>
                          <a:gd name="T29" fmla="*/ 13 h 152"/>
                          <a:gd name="T30" fmla="*/ 22 w 202"/>
                          <a:gd name="T31" fmla="*/ 16 h 152"/>
                          <a:gd name="T32" fmla="*/ 20 w 202"/>
                          <a:gd name="T33" fmla="*/ 12 h 152"/>
                          <a:gd name="T34" fmla="*/ 26 w 202"/>
                          <a:gd name="T35" fmla="*/ 12 h 152"/>
                          <a:gd name="T36" fmla="*/ 21 w 202"/>
                          <a:gd name="T37" fmla="*/ 10 h 152"/>
                          <a:gd name="T38" fmla="*/ 25 w 202"/>
                          <a:gd name="T39" fmla="*/ 8 h 152"/>
                          <a:gd name="T40" fmla="*/ 20 w 202"/>
                          <a:gd name="T41" fmla="*/ 7 h 152"/>
                          <a:gd name="T42" fmla="*/ 22 w 202"/>
                          <a:gd name="T43" fmla="*/ 4 h 152"/>
                          <a:gd name="T44" fmla="*/ 17 w 202"/>
                          <a:gd name="T45" fmla="*/ 5 h 152"/>
                          <a:gd name="T46" fmla="*/ 18 w 202"/>
                          <a:gd name="T47" fmla="*/ 0 h 152"/>
                          <a:gd name="T48" fmla="*/ 13 w 202"/>
                          <a:gd name="T49" fmla="*/ 6 h 15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2" h="152">
                            <a:moveTo>
                              <a:pt x="102" y="42"/>
                            </a:moveTo>
                            <a:lnTo>
                              <a:pt x="78" y="18"/>
                            </a:lnTo>
                            <a:lnTo>
                              <a:pt x="69" y="45"/>
                            </a:lnTo>
                            <a:lnTo>
                              <a:pt x="4" y="18"/>
                            </a:lnTo>
                            <a:lnTo>
                              <a:pt x="43" y="54"/>
                            </a:lnTo>
                            <a:lnTo>
                              <a:pt x="0" y="61"/>
                            </a:lnTo>
                            <a:lnTo>
                              <a:pt x="37" y="83"/>
                            </a:lnTo>
                            <a:lnTo>
                              <a:pt x="2" y="104"/>
                            </a:lnTo>
                            <a:lnTo>
                              <a:pt x="54" y="99"/>
                            </a:lnTo>
                            <a:lnTo>
                              <a:pt x="45" y="125"/>
                            </a:lnTo>
                            <a:lnTo>
                              <a:pt x="73" y="111"/>
                            </a:lnTo>
                            <a:lnTo>
                              <a:pt x="80" y="152"/>
                            </a:lnTo>
                            <a:lnTo>
                              <a:pt x="99" y="106"/>
                            </a:lnTo>
                            <a:lnTo>
                              <a:pt x="125" y="140"/>
                            </a:lnTo>
                            <a:lnTo>
                              <a:pt x="131" y="102"/>
                            </a:lnTo>
                            <a:lnTo>
                              <a:pt x="169" y="128"/>
                            </a:lnTo>
                            <a:lnTo>
                              <a:pt x="159" y="92"/>
                            </a:lnTo>
                            <a:lnTo>
                              <a:pt x="202" y="93"/>
                            </a:lnTo>
                            <a:lnTo>
                              <a:pt x="164" y="74"/>
                            </a:lnTo>
                            <a:lnTo>
                              <a:pt x="197" y="57"/>
                            </a:lnTo>
                            <a:lnTo>
                              <a:pt x="157" y="52"/>
                            </a:lnTo>
                            <a:lnTo>
                              <a:pt x="173" y="31"/>
                            </a:lnTo>
                            <a:lnTo>
                              <a:pt x="133" y="38"/>
                            </a:lnTo>
                            <a:lnTo>
                              <a:pt x="137" y="0"/>
                            </a:lnTo>
                            <a:lnTo>
                              <a:pt x="102" y="4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09" name="Freeform 20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7" y="2695"/>
                        <a:ext cx="98" cy="74"/>
                      </a:xfrm>
                      <a:custGeom>
                        <a:avLst/>
                        <a:gdLst>
                          <a:gd name="T0" fmla="*/ 13 w 195"/>
                          <a:gd name="T1" fmla="*/ 5 h 147"/>
                          <a:gd name="T2" fmla="*/ 10 w 195"/>
                          <a:gd name="T3" fmla="*/ 2 h 147"/>
                          <a:gd name="T4" fmla="*/ 9 w 195"/>
                          <a:gd name="T5" fmla="*/ 6 h 147"/>
                          <a:gd name="T6" fmla="*/ 1 w 195"/>
                          <a:gd name="T7" fmla="*/ 2 h 147"/>
                          <a:gd name="T8" fmla="*/ 6 w 195"/>
                          <a:gd name="T9" fmla="*/ 7 h 147"/>
                          <a:gd name="T10" fmla="*/ 0 w 195"/>
                          <a:gd name="T11" fmla="*/ 8 h 147"/>
                          <a:gd name="T12" fmla="*/ 5 w 195"/>
                          <a:gd name="T13" fmla="*/ 10 h 147"/>
                          <a:gd name="T14" fmla="*/ 1 w 195"/>
                          <a:gd name="T15" fmla="*/ 13 h 147"/>
                          <a:gd name="T16" fmla="*/ 7 w 195"/>
                          <a:gd name="T17" fmla="*/ 12 h 147"/>
                          <a:gd name="T18" fmla="*/ 6 w 195"/>
                          <a:gd name="T19" fmla="*/ 16 h 147"/>
                          <a:gd name="T20" fmla="*/ 9 w 195"/>
                          <a:gd name="T21" fmla="*/ 14 h 147"/>
                          <a:gd name="T22" fmla="*/ 10 w 195"/>
                          <a:gd name="T23" fmla="*/ 19 h 147"/>
                          <a:gd name="T24" fmla="*/ 12 w 195"/>
                          <a:gd name="T25" fmla="*/ 13 h 147"/>
                          <a:gd name="T26" fmla="*/ 15 w 195"/>
                          <a:gd name="T27" fmla="*/ 17 h 147"/>
                          <a:gd name="T28" fmla="*/ 16 w 195"/>
                          <a:gd name="T29" fmla="*/ 13 h 147"/>
                          <a:gd name="T30" fmla="*/ 21 w 195"/>
                          <a:gd name="T31" fmla="*/ 16 h 147"/>
                          <a:gd name="T32" fmla="*/ 20 w 195"/>
                          <a:gd name="T33" fmla="*/ 11 h 147"/>
                          <a:gd name="T34" fmla="*/ 25 w 195"/>
                          <a:gd name="T35" fmla="*/ 12 h 147"/>
                          <a:gd name="T36" fmla="*/ 20 w 195"/>
                          <a:gd name="T37" fmla="*/ 9 h 147"/>
                          <a:gd name="T38" fmla="*/ 24 w 195"/>
                          <a:gd name="T39" fmla="*/ 7 h 147"/>
                          <a:gd name="T40" fmla="*/ 19 w 195"/>
                          <a:gd name="T41" fmla="*/ 7 h 147"/>
                          <a:gd name="T42" fmla="*/ 21 w 195"/>
                          <a:gd name="T43" fmla="*/ 4 h 147"/>
                          <a:gd name="T44" fmla="*/ 16 w 195"/>
                          <a:gd name="T45" fmla="*/ 5 h 147"/>
                          <a:gd name="T46" fmla="*/ 17 w 195"/>
                          <a:gd name="T47" fmla="*/ 0 h 147"/>
                          <a:gd name="T48" fmla="*/ 13 w 195"/>
                          <a:gd name="T49" fmla="*/ 5 h 14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95" h="147">
                            <a:moveTo>
                              <a:pt x="98" y="40"/>
                            </a:moveTo>
                            <a:lnTo>
                              <a:pt x="76" y="16"/>
                            </a:lnTo>
                            <a:lnTo>
                              <a:pt x="65" y="43"/>
                            </a:lnTo>
                            <a:lnTo>
                              <a:pt x="3" y="16"/>
                            </a:lnTo>
                            <a:lnTo>
                              <a:pt x="41" y="52"/>
                            </a:lnTo>
                            <a:lnTo>
                              <a:pt x="0" y="59"/>
                            </a:lnTo>
                            <a:lnTo>
                              <a:pt x="34" y="79"/>
                            </a:lnTo>
                            <a:lnTo>
                              <a:pt x="1" y="100"/>
                            </a:lnTo>
                            <a:lnTo>
                              <a:pt x="51" y="95"/>
                            </a:lnTo>
                            <a:lnTo>
                              <a:pt x="43" y="121"/>
                            </a:lnTo>
                            <a:lnTo>
                              <a:pt x="69" y="107"/>
                            </a:lnTo>
                            <a:lnTo>
                              <a:pt x="77" y="147"/>
                            </a:lnTo>
                            <a:lnTo>
                              <a:pt x="95" y="102"/>
                            </a:lnTo>
                            <a:lnTo>
                              <a:pt x="119" y="135"/>
                            </a:lnTo>
                            <a:lnTo>
                              <a:pt x="127" y="98"/>
                            </a:lnTo>
                            <a:lnTo>
                              <a:pt x="164" y="124"/>
                            </a:lnTo>
                            <a:lnTo>
                              <a:pt x="153" y="88"/>
                            </a:lnTo>
                            <a:lnTo>
                              <a:pt x="195" y="91"/>
                            </a:lnTo>
                            <a:lnTo>
                              <a:pt x="159" y="71"/>
                            </a:lnTo>
                            <a:lnTo>
                              <a:pt x="190" y="55"/>
                            </a:lnTo>
                            <a:lnTo>
                              <a:pt x="152" y="50"/>
                            </a:lnTo>
                            <a:lnTo>
                              <a:pt x="165" y="31"/>
                            </a:lnTo>
                            <a:lnTo>
                              <a:pt x="127" y="36"/>
                            </a:lnTo>
                            <a:lnTo>
                              <a:pt x="131" y="0"/>
                            </a:lnTo>
                            <a:lnTo>
                              <a:pt x="98" y="4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10" name="Freeform 20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9" y="2697"/>
                        <a:ext cx="94" cy="71"/>
                      </a:xfrm>
                      <a:custGeom>
                        <a:avLst/>
                        <a:gdLst>
                          <a:gd name="T0" fmla="*/ 12 w 188"/>
                          <a:gd name="T1" fmla="*/ 5 h 142"/>
                          <a:gd name="T2" fmla="*/ 10 w 188"/>
                          <a:gd name="T3" fmla="*/ 2 h 142"/>
                          <a:gd name="T4" fmla="*/ 8 w 188"/>
                          <a:gd name="T5" fmla="*/ 6 h 142"/>
                          <a:gd name="T6" fmla="*/ 1 w 188"/>
                          <a:gd name="T7" fmla="*/ 2 h 142"/>
                          <a:gd name="T8" fmla="*/ 5 w 188"/>
                          <a:gd name="T9" fmla="*/ 7 h 142"/>
                          <a:gd name="T10" fmla="*/ 0 w 188"/>
                          <a:gd name="T11" fmla="*/ 8 h 142"/>
                          <a:gd name="T12" fmla="*/ 5 w 188"/>
                          <a:gd name="T13" fmla="*/ 10 h 142"/>
                          <a:gd name="T14" fmla="*/ 1 w 188"/>
                          <a:gd name="T15" fmla="*/ 13 h 142"/>
                          <a:gd name="T16" fmla="*/ 7 w 188"/>
                          <a:gd name="T17" fmla="*/ 12 h 142"/>
                          <a:gd name="T18" fmla="*/ 6 w 188"/>
                          <a:gd name="T19" fmla="*/ 15 h 142"/>
                          <a:gd name="T20" fmla="*/ 9 w 188"/>
                          <a:gd name="T21" fmla="*/ 13 h 142"/>
                          <a:gd name="T22" fmla="*/ 10 w 188"/>
                          <a:gd name="T23" fmla="*/ 18 h 142"/>
                          <a:gd name="T24" fmla="*/ 12 w 188"/>
                          <a:gd name="T25" fmla="*/ 13 h 142"/>
                          <a:gd name="T26" fmla="*/ 15 w 188"/>
                          <a:gd name="T27" fmla="*/ 17 h 142"/>
                          <a:gd name="T28" fmla="*/ 16 w 188"/>
                          <a:gd name="T29" fmla="*/ 12 h 142"/>
                          <a:gd name="T30" fmla="*/ 20 w 188"/>
                          <a:gd name="T31" fmla="*/ 15 h 142"/>
                          <a:gd name="T32" fmla="*/ 19 w 188"/>
                          <a:gd name="T33" fmla="*/ 11 h 142"/>
                          <a:gd name="T34" fmla="*/ 24 w 188"/>
                          <a:gd name="T35" fmla="*/ 11 h 142"/>
                          <a:gd name="T36" fmla="*/ 20 w 188"/>
                          <a:gd name="T37" fmla="*/ 9 h 142"/>
                          <a:gd name="T38" fmla="*/ 24 w 188"/>
                          <a:gd name="T39" fmla="*/ 7 h 142"/>
                          <a:gd name="T40" fmla="*/ 19 w 188"/>
                          <a:gd name="T41" fmla="*/ 7 h 142"/>
                          <a:gd name="T42" fmla="*/ 21 w 188"/>
                          <a:gd name="T43" fmla="*/ 4 h 142"/>
                          <a:gd name="T44" fmla="*/ 16 w 188"/>
                          <a:gd name="T45" fmla="*/ 5 h 142"/>
                          <a:gd name="T46" fmla="*/ 16 w 188"/>
                          <a:gd name="T47" fmla="*/ 0 h 142"/>
                          <a:gd name="T48" fmla="*/ 12 w 188"/>
                          <a:gd name="T49" fmla="*/ 5 h 14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8" h="142">
                            <a:moveTo>
                              <a:pt x="95" y="38"/>
                            </a:moveTo>
                            <a:lnTo>
                              <a:pt x="73" y="16"/>
                            </a:lnTo>
                            <a:lnTo>
                              <a:pt x="64" y="42"/>
                            </a:lnTo>
                            <a:lnTo>
                              <a:pt x="4" y="16"/>
                            </a:lnTo>
                            <a:lnTo>
                              <a:pt x="40" y="50"/>
                            </a:lnTo>
                            <a:lnTo>
                              <a:pt x="0" y="57"/>
                            </a:lnTo>
                            <a:lnTo>
                              <a:pt x="33" y="78"/>
                            </a:lnTo>
                            <a:lnTo>
                              <a:pt x="2" y="97"/>
                            </a:lnTo>
                            <a:lnTo>
                              <a:pt x="50" y="92"/>
                            </a:lnTo>
                            <a:lnTo>
                              <a:pt x="42" y="116"/>
                            </a:lnTo>
                            <a:lnTo>
                              <a:pt x="67" y="104"/>
                            </a:lnTo>
                            <a:lnTo>
                              <a:pt x="74" y="142"/>
                            </a:lnTo>
                            <a:lnTo>
                              <a:pt x="92" y="99"/>
                            </a:lnTo>
                            <a:lnTo>
                              <a:pt x="116" y="130"/>
                            </a:lnTo>
                            <a:lnTo>
                              <a:pt x="123" y="95"/>
                            </a:lnTo>
                            <a:lnTo>
                              <a:pt x="159" y="120"/>
                            </a:lnTo>
                            <a:lnTo>
                              <a:pt x="147" y="85"/>
                            </a:lnTo>
                            <a:lnTo>
                              <a:pt x="188" y="88"/>
                            </a:lnTo>
                            <a:lnTo>
                              <a:pt x="154" y="69"/>
                            </a:lnTo>
                            <a:lnTo>
                              <a:pt x="185" y="54"/>
                            </a:lnTo>
                            <a:lnTo>
                              <a:pt x="147" y="49"/>
                            </a:lnTo>
                            <a:lnTo>
                              <a:pt x="161" y="30"/>
                            </a:lnTo>
                            <a:lnTo>
                              <a:pt x="124" y="37"/>
                            </a:lnTo>
                            <a:lnTo>
                              <a:pt x="128" y="0"/>
                            </a:lnTo>
                            <a:lnTo>
                              <a:pt x="95" y="3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11" name="Freeform 21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1" y="2698"/>
                        <a:ext cx="90" cy="68"/>
                      </a:xfrm>
                      <a:custGeom>
                        <a:avLst/>
                        <a:gdLst>
                          <a:gd name="T0" fmla="*/ 11 w 181"/>
                          <a:gd name="T1" fmla="*/ 4 h 137"/>
                          <a:gd name="T2" fmla="*/ 8 w 181"/>
                          <a:gd name="T3" fmla="*/ 2 h 137"/>
                          <a:gd name="T4" fmla="*/ 7 w 181"/>
                          <a:gd name="T5" fmla="*/ 5 h 137"/>
                          <a:gd name="T6" fmla="*/ 0 w 181"/>
                          <a:gd name="T7" fmla="*/ 2 h 137"/>
                          <a:gd name="T8" fmla="*/ 4 w 181"/>
                          <a:gd name="T9" fmla="*/ 6 h 137"/>
                          <a:gd name="T10" fmla="*/ 0 w 181"/>
                          <a:gd name="T11" fmla="*/ 6 h 137"/>
                          <a:gd name="T12" fmla="*/ 3 w 181"/>
                          <a:gd name="T13" fmla="*/ 9 h 137"/>
                          <a:gd name="T14" fmla="*/ 0 w 181"/>
                          <a:gd name="T15" fmla="*/ 11 h 137"/>
                          <a:gd name="T16" fmla="*/ 6 w 181"/>
                          <a:gd name="T17" fmla="*/ 11 h 137"/>
                          <a:gd name="T18" fmla="*/ 4 w 181"/>
                          <a:gd name="T19" fmla="*/ 14 h 137"/>
                          <a:gd name="T20" fmla="*/ 8 w 181"/>
                          <a:gd name="T21" fmla="*/ 12 h 137"/>
                          <a:gd name="T22" fmla="*/ 8 w 181"/>
                          <a:gd name="T23" fmla="*/ 17 h 137"/>
                          <a:gd name="T24" fmla="*/ 11 w 181"/>
                          <a:gd name="T25" fmla="*/ 11 h 137"/>
                          <a:gd name="T26" fmla="*/ 14 w 181"/>
                          <a:gd name="T27" fmla="*/ 15 h 137"/>
                          <a:gd name="T28" fmla="*/ 14 w 181"/>
                          <a:gd name="T29" fmla="*/ 11 h 137"/>
                          <a:gd name="T30" fmla="*/ 19 w 181"/>
                          <a:gd name="T31" fmla="*/ 14 h 137"/>
                          <a:gd name="T32" fmla="*/ 17 w 181"/>
                          <a:gd name="T33" fmla="*/ 10 h 137"/>
                          <a:gd name="T34" fmla="*/ 22 w 181"/>
                          <a:gd name="T35" fmla="*/ 10 h 137"/>
                          <a:gd name="T36" fmla="*/ 18 w 181"/>
                          <a:gd name="T37" fmla="*/ 8 h 137"/>
                          <a:gd name="T38" fmla="*/ 22 w 181"/>
                          <a:gd name="T39" fmla="*/ 6 h 137"/>
                          <a:gd name="T40" fmla="*/ 17 w 181"/>
                          <a:gd name="T41" fmla="*/ 5 h 137"/>
                          <a:gd name="T42" fmla="*/ 19 w 181"/>
                          <a:gd name="T43" fmla="*/ 3 h 137"/>
                          <a:gd name="T44" fmla="*/ 14 w 181"/>
                          <a:gd name="T45" fmla="*/ 4 h 137"/>
                          <a:gd name="T46" fmla="*/ 15 w 181"/>
                          <a:gd name="T47" fmla="*/ 0 h 137"/>
                          <a:gd name="T48" fmla="*/ 11 w 181"/>
                          <a:gd name="T49" fmla="*/ 4 h 13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1" h="137">
                            <a:moveTo>
                              <a:pt x="91" y="36"/>
                            </a:moveTo>
                            <a:lnTo>
                              <a:pt x="70" y="16"/>
                            </a:lnTo>
                            <a:lnTo>
                              <a:pt x="62" y="40"/>
                            </a:lnTo>
                            <a:lnTo>
                              <a:pt x="3" y="16"/>
                            </a:lnTo>
                            <a:lnTo>
                              <a:pt x="38" y="48"/>
                            </a:lnTo>
                            <a:lnTo>
                              <a:pt x="0" y="55"/>
                            </a:lnTo>
                            <a:lnTo>
                              <a:pt x="31" y="74"/>
                            </a:lnTo>
                            <a:lnTo>
                              <a:pt x="1" y="93"/>
                            </a:lnTo>
                            <a:lnTo>
                              <a:pt x="48" y="88"/>
                            </a:lnTo>
                            <a:lnTo>
                              <a:pt x="39" y="112"/>
                            </a:lnTo>
                            <a:lnTo>
                              <a:pt x="65" y="100"/>
                            </a:lnTo>
                            <a:lnTo>
                              <a:pt x="70" y="137"/>
                            </a:lnTo>
                            <a:lnTo>
                              <a:pt x="88" y="95"/>
                            </a:lnTo>
                            <a:lnTo>
                              <a:pt x="112" y="126"/>
                            </a:lnTo>
                            <a:lnTo>
                              <a:pt x="117" y="92"/>
                            </a:lnTo>
                            <a:lnTo>
                              <a:pt x="152" y="116"/>
                            </a:lnTo>
                            <a:lnTo>
                              <a:pt x="141" y="83"/>
                            </a:lnTo>
                            <a:lnTo>
                              <a:pt x="181" y="85"/>
                            </a:lnTo>
                            <a:lnTo>
                              <a:pt x="148" y="66"/>
                            </a:lnTo>
                            <a:lnTo>
                              <a:pt x="177" y="52"/>
                            </a:lnTo>
                            <a:lnTo>
                              <a:pt x="141" y="47"/>
                            </a:lnTo>
                            <a:lnTo>
                              <a:pt x="155" y="30"/>
                            </a:lnTo>
                            <a:lnTo>
                              <a:pt x="119" y="35"/>
                            </a:lnTo>
                            <a:lnTo>
                              <a:pt x="122" y="0"/>
                            </a:lnTo>
                            <a:lnTo>
                              <a:pt x="91" y="3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12" name="Freeform 21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3" y="2700"/>
                        <a:ext cx="87" cy="65"/>
                      </a:xfrm>
                      <a:custGeom>
                        <a:avLst/>
                        <a:gdLst>
                          <a:gd name="T0" fmla="*/ 11 w 174"/>
                          <a:gd name="T1" fmla="*/ 4 h 131"/>
                          <a:gd name="T2" fmla="*/ 9 w 174"/>
                          <a:gd name="T3" fmla="*/ 1 h 131"/>
                          <a:gd name="T4" fmla="*/ 8 w 174"/>
                          <a:gd name="T5" fmla="*/ 4 h 131"/>
                          <a:gd name="T6" fmla="*/ 1 w 174"/>
                          <a:gd name="T7" fmla="*/ 1 h 131"/>
                          <a:gd name="T8" fmla="*/ 5 w 174"/>
                          <a:gd name="T9" fmla="*/ 5 h 131"/>
                          <a:gd name="T10" fmla="*/ 0 w 174"/>
                          <a:gd name="T11" fmla="*/ 6 h 131"/>
                          <a:gd name="T12" fmla="*/ 4 w 174"/>
                          <a:gd name="T13" fmla="*/ 8 h 131"/>
                          <a:gd name="T14" fmla="*/ 1 w 174"/>
                          <a:gd name="T15" fmla="*/ 11 h 131"/>
                          <a:gd name="T16" fmla="*/ 6 w 174"/>
                          <a:gd name="T17" fmla="*/ 10 h 131"/>
                          <a:gd name="T18" fmla="*/ 5 w 174"/>
                          <a:gd name="T19" fmla="*/ 13 h 131"/>
                          <a:gd name="T20" fmla="*/ 8 w 174"/>
                          <a:gd name="T21" fmla="*/ 11 h 131"/>
                          <a:gd name="T22" fmla="*/ 9 w 174"/>
                          <a:gd name="T23" fmla="*/ 16 h 131"/>
                          <a:gd name="T24" fmla="*/ 11 w 174"/>
                          <a:gd name="T25" fmla="*/ 11 h 131"/>
                          <a:gd name="T26" fmla="*/ 14 w 174"/>
                          <a:gd name="T27" fmla="*/ 15 h 131"/>
                          <a:gd name="T28" fmla="*/ 15 w 174"/>
                          <a:gd name="T29" fmla="*/ 11 h 131"/>
                          <a:gd name="T30" fmla="*/ 19 w 174"/>
                          <a:gd name="T31" fmla="*/ 13 h 131"/>
                          <a:gd name="T32" fmla="*/ 17 w 174"/>
                          <a:gd name="T33" fmla="*/ 9 h 131"/>
                          <a:gd name="T34" fmla="*/ 22 w 174"/>
                          <a:gd name="T35" fmla="*/ 10 h 131"/>
                          <a:gd name="T36" fmla="*/ 18 w 174"/>
                          <a:gd name="T37" fmla="*/ 7 h 131"/>
                          <a:gd name="T38" fmla="*/ 22 w 174"/>
                          <a:gd name="T39" fmla="*/ 6 h 131"/>
                          <a:gd name="T40" fmla="*/ 17 w 174"/>
                          <a:gd name="T41" fmla="*/ 5 h 131"/>
                          <a:gd name="T42" fmla="*/ 19 w 174"/>
                          <a:gd name="T43" fmla="*/ 3 h 131"/>
                          <a:gd name="T44" fmla="*/ 15 w 174"/>
                          <a:gd name="T45" fmla="*/ 4 h 131"/>
                          <a:gd name="T46" fmla="*/ 15 w 174"/>
                          <a:gd name="T47" fmla="*/ 0 h 131"/>
                          <a:gd name="T48" fmla="*/ 11 w 174"/>
                          <a:gd name="T49" fmla="*/ 4 h 13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74" h="131">
                            <a:moveTo>
                              <a:pt x="88" y="34"/>
                            </a:moveTo>
                            <a:lnTo>
                              <a:pt x="67" y="13"/>
                            </a:lnTo>
                            <a:lnTo>
                              <a:pt x="59" y="38"/>
                            </a:lnTo>
                            <a:lnTo>
                              <a:pt x="4" y="13"/>
                            </a:lnTo>
                            <a:lnTo>
                              <a:pt x="38" y="46"/>
                            </a:lnTo>
                            <a:lnTo>
                              <a:pt x="0" y="53"/>
                            </a:lnTo>
                            <a:lnTo>
                              <a:pt x="31" y="70"/>
                            </a:lnTo>
                            <a:lnTo>
                              <a:pt x="2" y="89"/>
                            </a:lnTo>
                            <a:lnTo>
                              <a:pt x="47" y="84"/>
                            </a:lnTo>
                            <a:lnTo>
                              <a:pt x="38" y="107"/>
                            </a:lnTo>
                            <a:lnTo>
                              <a:pt x="62" y="95"/>
                            </a:lnTo>
                            <a:lnTo>
                              <a:pt x="69" y="131"/>
                            </a:lnTo>
                            <a:lnTo>
                              <a:pt x="85" y="91"/>
                            </a:lnTo>
                            <a:lnTo>
                              <a:pt x="107" y="120"/>
                            </a:lnTo>
                            <a:lnTo>
                              <a:pt x="114" y="88"/>
                            </a:lnTo>
                            <a:lnTo>
                              <a:pt x="147" y="110"/>
                            </a:lnTo>
                            <a:lnTo>
                              <a:pt x="136" y="79"/>
                            </a:lnTo>
                            <a:lnTo>
                              <a:pt x="174" y="81"/>
                            </a:lnTo>
                            <a:lnTo>
                              <a:pt x="142" y="63"/>
                            </a:lnTo>
                            <a:lnTo>
                              <a:pt x="171" y="50"/>
                            </a:lnTo>
                            <a:lnTo>
                              <a:pt x="136" y="44"/>
                            </a:lnTo>
                            <a:lnTo>
                              <a:pt x="149" y="27"/>
                            </a:lnTo>
                            <a:lnTo>
                              <a:pt x="116" y="32"/>
                            </a:lnTo>
                            <a:lnTo>
                              <a:pt x="117" y="0"/>
                            </a:lnTo>
                            <a:lnTo>
                              <a:pt x="88" y="3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13" name="Freeform 21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4" y="2701"/>
                        <a:ext cx="84" cy="63"/>
                      </a:xfrm>
                      <a:custGeom>
                        <a:avLst/>
                        <a:gdLst>
                          <a:gd name="T0" fmla="*/ 11 w 167"/>
                          <a:gd name="T1" fmla="*/ 5 h 126"/>
                          <a:gd name="T2" fmla="*/ 9 w 167"/>
                          <a:gd name="T3" fmla="*/ 2 h 126"/>
                          <a:gd name="T4" fmla="*/ 7 w 167"/>
                          <a:gd name="T5" fmla="*/ 5 h 126"/>
                          <a:gd name="T6" fmla="*/ 1 w 167"/>
                          <a:gd name="T7" fmla="*/ 2 h 126"/>
                          <a:gd name="T8" fmla="*/ 5 w 167"/>
                          <a:gd name="T9" fmla="*/ 6 h 126"/>
                          <a:gd name="T10" fmla="*/ 0 w 167"/>
                          <a:gd name="T11" fmla="*/ 7 h 126"/>
                          <a:gd name="T12" fmla="*/ 4 w 167"/>
                          <a:gd name="T13" fmla="*/ 9 h 126"/>
                          <a:gd name="T14" fmla="*/ 1 w 167"/>
                          <a:gd name="T15" fmla="*/ 11 h 126"/>
                          <a:gd name="T16" fmla="*/ 6 w 167"/>
                          <a:gd name="T17" fmla="*/ 11 h 126"/>
                          <a:gd name="T18" fmla="*/ 5 w 167"/>
                          <a:gd name="T19" fmla="*/ 13 h 126"/>
                          <a:gd name="T20" fmla="*/ 8 w 167"/>
                          <a:gd name="T21" fmla="*/ 12 h 126"/>
                          <a:gd name="T22" fmla="*/ 9 w 167"/>
                          <a:gd name="T23" fmla="*/ 16 h 126"/>
                          <a:gd name="T24" fmla="*/ 11 w 167"/>
                          <a:gd name="T25" fmla="*/ 11 h 126"/>
                          <a:gd name="T26" fmla="*/ 13 w 167"/>
                          <a:gd name="T27" fmla="*/ 15 h 126"/>
                          <a:gd name="T28" fmla="*/ 14 w 167"/>
                          <a:gd name="T29" fmla="*/ 11 h 126"/>
                          <a:gd name="T30" fmla="*/ 18 w 167"/>
                          <a:gd name="T31" fmla="*/ 14 h 126"/>
                          <a:gd name="T32" fmla="*/ 17 w 167"/>
                          <a:gd name="T33" fmla="*/ 10 h 126"/>
                          <a:gd name="T34" fmla="*/ 21 w 167"/>
                          <a:gd name="T35" fmla="*/ 10 h 126"/>
                          <a:gd name="T36" fmla="*/ 17 w 167"/>
                          <a:gd name="T37" fmla="*/ 8 h 126"/>
                          <a:gd name="T38" fmla="*/ 21 w 167"/>
                          <a:gd name="T39" fmla="*/ 7 h 126"/>
                          <a:gd name="T40" fmla="*/ 17 w 167"/>
                          <a:gd name="T41" fmla="*/ 6 h 126"/>
                          <a:gd name="T42" fmla="*/ 18 w 167"/>
                          <a:gd name="T43" fmla="*/ 4 h 126"/>
                          <a:gd name="T44" fmla="*/ 14 w 167"/>
                          <a:gd name="T45" fmla="*/ 4 h 126"/>
                          <a:gd name="T46" fmla="*/ 15 w 167"/>
                          <a:gd name="T47" fmla="*/ 0 h 126"/>
                          <a:gd name="T48" fmla="*/ 11 w 167"/>
                          <a:gd name="T49" fmla="*/ 5 h 12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7" h="126">
                            <a:moveTo>
                              <a:pt x="84" y="35"/>
                            </a:moveTo>
                            <a:lnTo>
                              <a:pt x="65" y="14"/>
                            </a:lnTo>
                            <a:lnTo>
                              <a:pt x="56" y="37"/>
                            </a:lnTo>
                            <a:lnTo>
                              <a:pt x="3" y="14"/>
                            </a:lnTo>
                            <a:lnTo>
                              <a:pt x="36" y="45"/>
                            </a:lnTo>
                            <a:lnTo>
                              <a:pt x="0" y="50"/>
                            </a:lnTo>
                            <a:lnTo>
                              <a:pt x="29" y="69"/>
                            </a:lnTo>
                            <a:lnTo>
                              <a:pt x="1" y="87"/>
                            </a:lnTo>
                            <a:lnTo>
                              <a:pt x="44" y="81"/>
                            </a:lnTo>
                            <a:lnTo>
                              <a:pt x="36" y="104"/>
                            </a:lnTo>
                            <a:lnTo>
                              <a:pt x="60" y="92"/>
                            </a:lnTo>
                            <a:lnTo>
                              <a:pt x="65" y="126"/>
                            </a:lnTo>
                            <a:lnTo>
                              <a:pt x="81" y="88"/>
                            </a:lnTo>
                            <a:lnTo>
                              <a:pt x="103" y="116"/>
                            </a:lnTo>
                            <a:lnTo>
                              <a:pt x="108" y="85"/>
                            </a:lnTo>
                            <a:lnTo>
                              <a:pt x="141" y="107"/>
                            </a:lnTo>
                            <a:lnTo>
                              <a:pt x="131" y="76"/>
                            </a:lnTo>
                            <a:lnTo>
                              <a:pt x="167" y="78"/>
                            </a:lnTo>
                            <a:lnTo>
                              <a:pt x="136" y="61"/>
                            </a:lnTo>
                            <a:lnTo>
                              <a:pt x="164" y="49"/>
                            </a:lnTo>
                            <a:lnTo>
                              <a:pt x="129" y="43"/>
                            </a:lnTo>
                            <a:lnTo>
                              <a:pt x="143" y="26"/>
                            </a:lnTo>
                            <a:lnTo>
                              <a:pt x="110" y="31"/>
                            </a:lnTo>
                            <a:lnTo>
                              <a:pt x="113" y="0"/>
                            </a:lnTo>
                            <a:lnTo>
                              <a:pt x="84" y="3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14" name="Freeform 2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6" y="2702"/>
                        <a:ext cx="80" cy="61"/>
                      </a:xfrm>
                      <a:custGeom>
                        <a:avLst/>
                        <a:gdLst>
                          <a:gd name="T0" fmla="*/ 10 w 161"/>
                          <a:gd name="T1" fmla="*/ 5 h 121"/>
                          <a:gd name="T2" fmla="*/ 7 w 161"/>
                          <a:gd name="T3" fmla="*/ 2 h 121"/>
                          <a:gd name="T4" fmla="*/ 6 w 161"/>
                          <a:gd name="T5" fmla="*/ 5 h 121"/>
                          <a:gd name="T6" fmla="*/ 0 w 161"/>
                          <a:gd name="T7" fmla="*/ 2 h 121"/>
                          <a:gd name="T8" fmla="*/ 4 w 161"/>
                          <a:gd name="T9" fmla="*/ 6 h 121"/>
                          <a:gd name="T10" fmla="*/ 0 w 161"/>
                          <a:gd name="T11" fmla="*/ 6 h 121"/>
                          <a:gd name="T12" fmla="*/ 3 w 161"/>
                          <a:gd name="T13" fmla="*/ 9 h 121"/>
                          <a:gd name="T14" fmla="*/ 0 w 161"/>
                          <a:gd name="T15" fmla="*/ 11 h 121"/>
                          <a:gd name="T16" fmla="*/ 5 w 161"/>
                          <a:gd name="T17" fmla="*/ 10 h 121"/>
                          <a:gd name="T18" fmla="*/ 4 w 161"/>
                          <a:gd name="T19" fmla="*/ 13 h 121"/>
                          <a:gd name="T20" fmla="*/ 7 w 161"/>
                          <a:gd name="T21" fmla="*/ 11 h 121"/>
                          <a:gd name="T22" fmla="*/ 8 w 161"/>
                          <a:gd name="T23" fmla="*/ 16 h 121"/>
                          <a:gd name="T24" fmla="*/ 9 w 161"/>
                          <a:gd name="T25" fmla="*/ 11 h 121"/>
                          <a:gd name="T26" fmla="*/ 12 w 161"/>
                          <a:gd name="T27" fmla="*/ 14 h 121"/>
                          <a:gd name="T28" fmla="*/ 13 w 161"/>
                          <a:gd name="T29" fmla="*/ 11 h 121"/>
                          <a:gd name="T30" fmla="*/ 16 w 161"/>
                          <a:gd name="T31" fmla="*/ 13 h 121"/>
                          <a:gd name="T32" fmla="*/ 15 w 161"/>
                          <a:gd name="T33" fmla="*/ 9 h 121"/>
                          <a:gd name="T34" fmla="*/ 20 w 161"/>
                          <a:gd name="T35" fmla="*/ 10 h 121"/>
                          <a:gd name="T36" fmla="*/ 16 w 161"/>
                          <a:gd name="T37" fmla="*/ 8 h 121"/>
                          <a:gd name="T38" fmla="*/ 19 w 161"/>
                          <a:gd name="T39" fmla="*/ 6 h 121"/>
                          <a:gd name="T40" fmla="*/ 15 w 161"/>
                          <a:gd name="T41" fmla="*/ 6 h 121"/>
                          <a:gd name="T42" fmla="*/ 17 w 161"/>
                          <a:gd name="T43" fmla="*/ 4 h 121"/>
                          <a:gd name="T44" fmla="*/ 13 w 161"/>
                          <a:gd name="T45" fmla="*/ 4 h 121"/>
                          <a:gd name="T46" fmla="*/ 13 w 161"/>
                          <a:gd name="T47" fmla="*/ 0 h 121"/>
                          <a:gd name="T48" fmla="*/ 10 w 161"/>
                          <a:gd name="T49" fmla="*/ 5 h 12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1" h="121">
                            <a:moveTo>
                              <a:pt x="81" y="33"/>
                            </a:moveTo>
                            <a:lnTo>
                              <a:pt x="62" y="14"/>
                            </a:lnTo>
                            <a:lnTo>
                              <a:pt x="55" y="36"/>
                            </a:lnTo>
                            <a:lnTo>
                              <a:pt x="3" y="14"/>
                            </a:lnTo>
                            <a:lnTo>
                              <a:pt x="34" y="43"/>
                            </a:lnTo>
                            <a:lnTo>
                              <a:pt x="0" y="48"/>
                            </a:lnTo>
                            <a:lnTo>
                              <a:pt x="28" y="65"/>
                            </a:lnTo>
                            <a:lnTo>
                              <a:pt x="2" y="83"/>
                            </a:lnTo>
                            <a:lnTo>
                              <a:pt x="43" y="77"/>
                            </a:lnTo>
                            <a:lnTo>
                              <a:pt x="34" y="100"/>
                            </a:lnTo>
                            <a:lnTo>
                              <a:pt x="57" y="88"/>
                            </a:lnTo>
                            <a:lnTo>
                              <a:pt x="64" y="121"/>
                            </a:lnTo>
                            <a:lnTo>
                              <a:pt x="79" y="84"/>
                            </a:lnTo>
                            <a:lnTo>
                              <a:pt x="98" y="112"/>
                            </a:lnTo>
                            <a:lnTo>
                              <a:pt x="105" y="81"/>
                            </a:lnTo>
                            <a:lnTo>
                              <a:pt x="135" y="102"/>
                            </a:lnTo>
                            <a:lnTo>
                              <a:pt x="126" y="72"/>
                            </a:lnTo>
                            <a:lnTo>
                              <a:pt x="161" y="74"/>
                            </a:lnTo>
                            <a:lnTo>
                              <a:pt x="131" y="58"/>
                            </a:lnTo>
                            <a:lnTo>
                              <a:pt x="157" y="45"/>
                            </a:lnTo>
                            <a:lnTo>
                              <a:pt x="124" y="41"/>
                            </a:lnTo>
                            <a:lnTo>
                              <a:pt x="136" y="26"/>
                            </a:lnTo>
                            <a:lnTo>
                              <a:pt x="105" y="31"/>
                            </a:lnTo>
                            <a:lnTo>
                              <a:pt x="109" y="0"/>
                            </a:lnTo>
                            <a:lnTo>
                              <a:pt x="81" y="3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15" name="Freeform 2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8" y="2703"/>
                        <a:ext cx="77" cy="58"/>
                      </a:xfrm>
                      <a:custGeom>
                        <a:avLst/>
                        <a:gdLst>
                          <a:gd name="T0" fmla="*/ 10 w 154"/>
                          <a:gd name="T1" fmla="*/ 4 h 115"/>
                          <a:gd name="T2" fmla="*/ 8 w 154"/>
                          <a:gd name="T3" fmla="*/ 2 h 115"/>
                          <a:gd name="T4" fmla="*/ 7 w 154"/>
                          <a:gd name="T5" fmla="*/ 5 h 115"/>
                          <a:gd name="T6" fmla="*/ 1 w 154"/>
                          <a:gd name="T7" fmla="*/ 2 h 115"/>
                          <a:gd name="T8" fmla="*/ 5 w 154"/>
                          <a:gd name="T9" fmla="*/ 6 h 115"/>
                          <a:gd name="T10" fmla="*/ 0 w 154"/>
                          <a:gd name="T11" fmla="*/ 6 h 115"/>
                          <a:gd name="T12" fmla="*/ 4 w 154"/>
                          <a:gd name="T13" fmla="*/ 8 h 115"/>
                          <a:gd name="T14" fmla="*/ 1 w 154"/>
                          <a:gd name="T15" fmla="*/ 10 h 115"/>
                          <a:gd name="T16" fmla="*/ 5 w 154"/>
                          <a:gd name="T17" fmla="*/ 10 h 115"/>
                          <a:gd name="T18" fmla="*/ 5 w 154"/>
                          <a:gd name="T19" fmla="*/ 12 h 115"/>
                          <a:gd name="T20" fmla="*/ 7 w 154"/>
                          <a:gd name="T21" fmla="*/ 11 h 115"/>
                          <a:gd name="T22" fmla="*/ 8 w 154"/>
                          <a:gd name="T23" fmla="*/ 15 h 115"/>
                          <a:gd name="T24" fmla="*/ 10 w 154"/>
                          <a:gd name="T25" fmla="*/ 11 h 115"/>
                          <a:gd name="T26" fmla="*/ 12 w 154"/>
                          <a:gd name="T27" fmla="*/ 14 h 115"/>
                          <a:gd name="T28" fmla="*/ 13 w 154"/>
                          <a:gd name="T29" fmla="*/ 10 h 115"/>
                          <a:gd name="T30" fmla="*/ 17 w 154"/>
                          <a:gd name="T31" fmla="*/ 13 h 115"/>
                          <a:gd name="T32" fmla="*/ 16 w 154"/>
                          <a:gd name="T33" fmla="*/ 9 h 115"/>
                          <a:gd name="T34" fmla="*/ 20 w 154"/>
                          <a:gd name="T35" fmla="*/ 9 h 115"/>
                          <a:gd name="T36" fmla="*/ 16 w 154"/>
                          <a:gd name="T37" fmla="*/ 7 h 115"/>
                          <a:gd name="T38" fmla="*/ 19 w 154"/>
                          <a:gd name="T39" fmla="*/ 6 h 115"/>
                          <a:gd name="T40" fmla="*/ 15 w 154"/>
                          <a:gd name="T41" fmla="*/ 5 h 115"/>
                          <a:gd name="T42" fmla="*/ 17 w 154"/>
                          <a:gd name="T43" fmla="*/ 3 h 115"/>
                          <a:gd name="T44" fmla="*/ 13 w 154"/>
                          <a:gd name="T45" fmla="*/ 4 h 115"/>
                          <a:gd name="T46" fmla="*/ 13 w 154"/>
                          <a:gd name="T47" fmla="*/ 0 h 115"/>
                          <a:gd name="T48" fmla="*/ 10 w 154"/>
                          <a:gd name="T49" fmla="*/ 4 h 11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54" h="115">
                            <a:moveTo>
                              <a:pt x="78" y="31"/>
                            </a:moveTo>
                            <a:lnTo>
                              <a:pt x="61" y="12"/>
                            </a:lnTo>
                            <a:lnTo>
                              <a:pt x="52" y="34"/>
                            </a:lnTo>
                            <a:lnTo>
                              <a:pt x="4" y="12"/>
                            </a:lnTo>
                            <a:lnTo>
                              <a:pt x="33" y="41"/>
                            </a:lnTo>
                            <a:lnTo>
                              <a:pt x="0" y="46"/>
                            </a:lnTo>
                            <a:lnTo>
                              <a:pt x="28" y="63"/>
                            </a:lnTo>
                            <a:lnTo>
                              <a:pt x="2" y="79"/>
                            </a:lnTo>
                            <a:lnTo>
                              <a:pt x="40" y="74"/>
                            </a:lnTo>
                            <a:lnTo>
                              <a:pt x="35" y="94"/>
                            </a:lnTo>
                            <a:lnTo>
                              <a:pt x="56" y="84"/>
                            </a:lnTo>
                            <a:lnTo>
                              <a:pt x="61" y="115"/>
                            </a:lnTo>
                            <a:lnTo>
                              <a:pt x="76" y="81"/>
                            </a:lnTo>
                            <a:lnTo>
                              <a:pt x="95" y="107"/>
                            </a:lnTo>
                            <a:lnTo>
                              <a:pt x="101" y="77"/>
                            </a:lnTo>
                            <a:lnTo>
                              <a:pt x="130" y="98"/>
                            </a:lnTo>
                            <a:lnTo>
                              <a:pt x="121" y="69"/>
                            </a:lnTo>
                            <a:lnTo>
                              <a:pt x="154" y="72"/>
                            </a:lnTo>
                            <a:lnTo>
                              <a:pt x="126" y="56"/>
                            </a:lnTo>
                            <a:lnTo>
                              <a:pt x="151" y="43"/>
                            </a:lnTo>
                            <a:lnTo>
                              <a:pt x="120" y="39"/>
                            </a:lnTo>
                            <a:lnTo>
                              <a:pt x="132" y="24"/>
                            </a:lnTo>
                            <a:lnTo>
                              <a:pt x="102" y="29"/>
                            </a:lnTo>
                            <a:lnTo>
                              <a:pt x="104" y="0"/>
                            </a:lnTo>
                            <a:lnTo>
                              <a:pt x="78" y="3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16" name="Freeform 2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9" y="2705"/>
                        <a:ext cx="74" cy="55"/>
                      </a:xfrm>
                      <a:custGeom>
                        <a:avLst/>
                        <a:gdLst>
                          <a:gd name="T0" fmla="*/ 10 w 147"/>
                          <a:gd name="T1" fmla="*/ 4 h 110"/>
                          <a:gd name="T2" fmla="*/ 8 w 147"/>
                          <a:gd name="T3" fmla="*/ 2 h 110"/>
                          <a:gd name="T4" fmla="*/ 7 w 147"/>
                          <a:gd name="T5" fmla="*/ 5 h 110"/>
                          <a:gd name="T6" fmla="*/ 1 w 147"/>
                          <a:gd name="T7" fmla="*/ 2 h 110"/>
                          <a:gd name="T8" fmla="*/ 4 w 147"/>
                          <a:gd name="T9" fmla="*/ 5 h 110"/>
                          <a:gd name="T10" fmla="*/ 0 w 147"/>
                          <a:gd name="T11" fmla="*/ 6 h 110"/>
                          <a:gd name="T12" fmla="*/ 4 w 147"/>
                          <a:gd name="T13" fmla="*/ 8 h 110"/>
                          <a:gd name="T14" fmla="*/ 1 w 147"/>
                          <a:gd name="T15" fmla="*/ 10 h 110"/>
                          <a:gd name="T16" fmla="*/ 5 w 147"/>
                          <a:gd name="T17" fmla="*/ 9 h 110"/>
                          <a:gd name="T18" fmla="*/ 5 w 147"/>
                          <a:gd name="T19" fmla="*/ 12 h 110"/>
                          <a:gd name="T20" fmla="*/ 7 w 147"/>
                          <a:gd name="T21" fmla="*/ 11 h 110"/>
                          <a:gd name="T22" fmla="*/ 8 w 147"/>
                          <a:gd name="T23" fmla="*/ 14 h 110"/>
                          <a:gd name="T24" fmla="*/ 9 w 147"/>
                          <a:gd name="T25" fmla="*/ 10 h 110"/>
                          <a:gd name="T26" fmla="*/ 12 w 147"/>
                          <a:gd name="T27" fmla="*/ 13 h 110"/>
                          <a:gd name="T28" fmla="*/ 13 w 147"/>
                          <a:gd name="T29" fmla="*/ 10 h 110"/>
                          <a:gd name="T30" fmla="*/ 16 w 147"/>
                          <a:gd name="T31" fmla="*/ 12 h 110"/>
                          <a:gd name="T32" fmla="*/ 15 w 147"/>
                          <a:gd name="T33" fmla="*/ 9 h 110"/>
                          <a:gd name="T34" fmla="*/ 19 w 147"/>
                          <a:gd name="T35" fmla="*/ 9 h 110"/>
                          <a:gd name="T36" fmla="*/ 15 w 147"/>
                          <a:gd name="T37" fmla="*/ 7 h 110"/>
                          <a:gd name="T38" fmla="*/ 18 w 147"/>
                          <a:gd name="T39" fmla="*/ 6 h 110"/>
                          <a:gd name="T40" fmla="*/ 15 w 147"/>
                          <a:gd name="T41" fmla="*/ 5 h 110"/>
                          <a:gd name="T42" fmla="*/ 16 w 147"/>
                          <a:gd name="T43" fmla="*/ 3 h 110"/>
                          <a:gd name="T44" fmla="*/ 13 w 147"/>
                          <a:gd name="T45" fmla="*/ 4 h 110"/>
                          <a:gd name="T46" fmla="*/ 13 w 147"/>
                          <a:gd name="T47" fmla="*/ 0 h 110"/>
                          <a:gd name="T48" fmla="*/ 10 w 147"/>
                          <a:gd name="T49" fmla="*/ 4 h 11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47" h="110">
                            <a:moveTo>
                              <a:pt x="74" y="29"/>
                            </a:moveTo>
                            <a:lnTo>
                              <a:pt x="57" y="12"/>
                            </a:lnTo>
                            <a:lnTo>
                              <a:pt x="50" y="33"/>
                            </a:lnTo>
                            <a:lnTo>
                              <a:pt x="3" y="12"/>
                            </a:lnTo>
                            <a:lnTo>
                              <a:pt x="31" y="40"/>
                            </a:lnTo>
                            <a:lnTo>
                              <a:pt x="0" y="45"/>
                            </a:lnTo>
                            <a:lnTo>
                              <a:pt x="26" y="60"/>
                            </a:lnTo>
                            <a:lnTo>
                              <a:pt x="2" y="76"/>
                            </a:lnTo>
                            <a:lnTo>
                              <a:pt x="38" y="71"/>
                            </a:lnTo>
                            <a:lnTo>
                              <a:pt x="33" y="91"/>
                            </a:lnTo>
                            <a:lnTo>
                              <a:pt x="52" y="81"/>
                            </a:lnTo>
                            <a:lnTo>
                              <a:pt x="59" y="110"/>
                            </a:lnTo>
                            <a:lnTo>
                              <a:pt x="72" y="78"/>
                            </a:lnTo>
                            <a:lnTo>
                              <a:pt x="90" y="102"/>
                            </a:lnTo>
                            <a:lnTo>
                              <a:pt x="97" y="74"/>
                            </a:lnTo>
                            <a:lnTo>
                              <a:pt x="124" y="93"/>
                            </a:lnTo>
                            <a:lnTo>
                              <a:pt x="116" y="67"/>
                            </a:lnTo>
                            <a:lnTo>
                              <a:pt x="147" y="69"/>
                            </a:lnTo>
                            <a:lnTo>
                              <a:pt x="119" y="53"/>
                            </a:lnTo>
                            <a:lnTo>
                              <a:pt x="143" y="41"/>
                            </a:lnTo>
                            <a:lnTo>
                              <a:pt x="114" y="38"/>
                            </a:lnTo>
                            <a:lnTo>
                              <a:pt x="126" y="22"/>
                            </a:lnTo>
                            <a:lnTo>
                              <a:pt x="97" y="28"/>
                            </a:lnTo>
                            <a:lnTo>
                              <a:pt x="100" y="0"/>
                            </a:lnTo>
                            <a:lnTo>
                              <a:pt x="74" y="2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17" name="Freeform 2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1" y="2706"/>
                        <a:ext cx="70" cy="53"/>
                      </a:xfrm>
                      <a:custGeom>
                        <a:avLst/>
                        <a:gdLst>
                          <a:gd name="T0" fmla="*/ 9 w 140"/>
                          <a:gd name="T1" fmla="*/ 4 h 105"/>
                          <a:gd name="T2" fmla="*/ 7 w 140"/>
                          <a:gd name="T3" fmla="*/ 2 h 105"/>
                          <a:gd name="T4" fmla="*/ 7 w 140"/>
                          <a:gd name="T5" fmla="*/ 4 h 105"/>
                          <a:gd name="T6" fmla="*/ 1 w 140"/>
                          <a:gd name="T7" fmla="*/ 2 h 105"/>
                          <a:gd name="T8" fmla="*/ 4 w 140"/>
                          <a:gd name="T9" fmla="*/ 5 h 105"/>
                          <a:gd name="T10" fmla="*/ 0 w 140"/>
                          <a:gd name="T11" fmla="*/ 6 h 105"/>
                          <a:gd name="T12" fmla="*/ 3 w 140"/>
                          <a:gd name="T13" fmla="*/ 8 h 105"/>
                          <a:gd name="T14" fmla="*/ 1 w 140"/>
                          <a:gd name="T15" fmla="*/ 9 h 105"/>
                          <a:gd name="T16" fmla="*/ 5 w 140"/>
                          <a:gd name="T17" fmla="*/ 9 h 105"/>
                          <a:gd name="T18" fmla="*/ 4 w 140"/>
                          <a:gd name="T19" fmla="*/ 11 h 105"/>
                          <a:gd name="T20" fmla="*/ 7 w 140"/>
                          <a:gd name="T21" fmla="*/ 10 h 105"/>
                          <a:gd name="T22" fmla="*/ 7 w 140"/>
                          <a:gd name="T23" fmla="*/ 14 h 105"/>
                          <a:gd name="T24" fmla="*/ 9 w 140"/>
                          <a:gd name="T25" fmla="*/ 10 h 105"/>
                          <a:gd name="T26" fmla="*/ 11 w 140"/>
                          <a:gd name="T27" fmla="*/ 12 h 105"/>
                          <a:gd name="T28" fmla="*/ 12 w 140"/>
                          <a:gd name="T29" fmla="*/ 9 h 105"/>
                          <a:gd name="T30" fmla="*/ 15 w 140"/>
                          <a:gd name="T31" fmla="*/ 12 h 105"/>
                          <a:gd name="T32" fmla="*/ 14 w 140"/>
                          <a:gd name="T33" fmla="*/ 8 h 105"/>
                          <a:gd name="T34" fmla="*/ 18 w 140"/>
                          <a:gd name="T35" fmla="*/ 9 h 105"/>
                          <a:gd name="T36" fmla="*/ 15 w 140"/>
                          <a:gd name="T37" fmla="*/ 7 h 105"/>
                          <a:gd name="T38" fmla="*/ 18 w 140"/>
                          <a:gd name="T39" fmla="*/ 5 h 105"/>
                          <a:gd name="T40" fmla="*/ 14 w 140"/>
                          <a:gd name="T41" fmla="*/ 5 h 105"/>
                          <a:gd name="T42" fmla="*/ 15 w 140"/>
                          <a:gd name="T43" fmla="*/ 3 h 105"/>
                          <a:gd name="T44" fmla="*/ 12 w 140"/>
                          <a:gd name="T45" fmla="*/ 4 h 105"/>
                          <a:gd name="T46" fmla="*/ 12 w 140"/>
                          <a:gd name="T47" fmla="*/ 0 h 105"/>
                          <a:gd name="T48" fmla="*/ 9 w 140"/>
                          <a:gd name="T49" fmla="*/ 4 h 10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40" h="105">
                            <a:moveTo>
                              <a:pt x="71" y="27"/>
                            </a:moveTo>
                            <a:lnTo>
                              <a:pt x="56" y="12"/>
                            </a:lnTo>
                            <a:lnTo>
                              <a:pt x="49" y="31"/>
                            </a:lnTo>
                            <a:lnTo>
                              <a:pt x="4" y="12"/>
                            </a:lnTo>
                            <a:lnTo>
                              <a:pt x="30" y="38"/>
                            </a:lnTo>
                            <a:lnTo>
                              <a:pt x="0" y="43"/>
                            </a:lnTo>
                            <a:lnTo>
                              <a:pt x="24" y="57"/>
                            </a:lnTo>
                            <a:lnTo>
                              <a:pt x="2" y="72"/>
                            </a:lnTo>
                            <a:lnTo>
                              <a:pt x="37" y="67"/>
                            </a:lnTo>
                            <a:lnTo>
                              <a:pt x="31" y="86"/>
                            </a:lnTo>
                            <a:lnTo>
                              <a:pt x="50" y="77"/>
                            </a:lnTo>
                            <a:lnTo>
                              <a:pt x="56" y="105"/>
                            </a:lnTo>
                            <a:lnTo>
                              <a:pt x="69" y="74"/>
                            </a:lnTo>
                            <a:lnTo>
                              <a:pt x="87" y="96"/>
                            </a:lnTo>
                            <a:lnTo>
                              <a:pt x="92" y="70"/>
                            </a:lnTo>
                            <a:lnTo>
                              <a:pt x="118" y="89"/>
                            </a:lnTo>
                            <a:lnTo>
                              <a:pt x="111" y="64"/>
                            </a:lnTo>
                            <a:lnTo>
                              <a:pt x="140" y="65"/>
                            </a:lnTo>
                            <a:lnTo>
                              <a:pt x="114" y="51"/>
                            </a:lnTo>
                            <a:lnTo>
                              <a:pt x="137" y="39"/>
                            </a:lnTo>
                            <a:lnTo>
                              <a:pt x="109" y="36"/>
                            </a:lnTo>
                            <a:lnTo>
                              <a:pt x="119" y="22"/>
                            </a:lnTo>
                            <a:lnTo>
                              <a:pt x="92" y="26"/>
                            </a:lnTo>
                            <a:lnTo>
                              <a:pt x="95" y="0"/>
                            </a:lnTo>
                            <a:lnTo>
                              <a:pt x="71" y="2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18" name="Freeform 21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3" y="2708"/>
                        <a:ext cx="67" cy="51"/>
                      </a:xfrm>
                      <a:custGeom>
                        <a:avLst/>
                        <a:gdLst>
                          <a:gd name="T0" fmla="*/ 9 w 134"/>
                          <a:gd name="T1" fmla="*/ 4 h 102"/>
                          <a:gd name="T2" fmla="*/ 7 w 134"/>
                          <a:gd name="T3" fmla="*/ 2 h 102"/>
                          <a:gd name="T4" fmla="*/ 6 w 134"/>
                          <a:gd name="T5" fmla="*/ 4 h 102"/>
                          <a:gd name="T6" fmla="*/ 1 w 134"/>
                          <a:gd name="T7" fmla="*/ 2 h 102"/>
                          <a:gd name="T8" fmla="*/ 4 w 134"/>
                          <a:gd name="T9" fmla="*/ 5 h 102"/>
                          <a:gd name="T10" fmla="*/ 0 w 134"/>
                          <a:gd name="T11" fmla="*/ 5 h 102"/>
                          <a:gd name="T12" fmla="*/ 3 w 134"/>
                          <a:gd name="T13" fmla="*/ 7 h 102"/>
                          <a:gd name="T14" fmla="*/ 0 w 134"/>
                          <a:gd name="T15" fmla="*/ 9 h 102"/>
                          <a:gd name="T16" fmla="*/ 5 w 134"/>
                          <a:gd name="T17" fmla="*/ 9 h 102"/>
                          <a:gd name="T18" fmla="*/ 4 w 134"/>
                          <a:gd name="T19" fmla="*/ 11 h 102"/>
                          <a:gd name="T20" fmla="*/ 6 w 134"/>
                          <a:gd name="T21" fmla="*/ 10 h 102"/>
                          <a:gd name="T22" fmla="*/ 7 w 134"/>
                          <a:gd name="T23" fmla="*/ 13 h 102"/>
                          <a:gd name="T24" fmla="*/ 9 w 134"/>
                          <a:gd name="T25" fmla="*/ 9 h 102"/>
                          <a:gd name="T26" fmla="*/ 11 w 134"/>
                          <a:gd name="T27" fmla="*/ 12 h 102"/>
                          <a:gd name="T28" fmla="*/ 11 w 134"/>
                          <a:gd name="T29" fmla="*/ 9 h 102"/>
                          <a:gd name="T30" fmla="*/ 14 w 134"/>
                          <a:gd name="T31" fmla="*/ 11 h 102"/>
                          <a:gd name="T32" fmla="*/ 14 w 134"/>
                          <a:gd name="T33" fmla="*/ 8 h 102"/>
                          <a:gd name="T34" fmla="*/ 17 w 134"/>
                          <a:gd name="T35" fmla="*/ 8 h 102"/>
                          <a:gd name="T36" fmla="*/ 14 w 134"/>
                          <a:gd name="T37" fmla="*/ 6 h 102"/>
                          <a:gd name="T38" fmla="*/ 17 w 134"/>
                          <a:gd name="T39" fmla="*/ 5 h 102"/>
                          <a:gd name="T40" fmla="*/ 13 w 134"/>
                          <a:gd name="T41" fmla="*/ 5 h 102"/>
                          <a:gd name="T42" fmla="*/ 15 w 134"/>
                          <a:gd name="T43" fmla="*/ 3 h 102"/>
                          <a:gd name="T44" fmla="*/ 11 w 134"/>
                          <a:gd name="T45" fmla="*/ 4 h 102"/>
                          <a:gd name="T46" fmla="*/ 12 w 134"/>
                          <a:gd name="T47" fmla="*/ 0 h 102"/>
                          <a:gd name="T48" fmla="*/ 9 w 134"/>
                          <a:gd name="T49" fmla="*/ 4 h 10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34" h="102">
                            <a:moveTo>
                              <a:pt x="67" y="28"/>
                            </a:moveTo>
                            <a:lnTo>
                              <a:pt x="52" y="11"/>
                            </a:lnTo>
                            <a:lnTo>
                              <a:pt x="45" y="29"/>
                            </a:lnTo>
                            <a:lnTo>
                              <a:pt x="2" y="11"/>
                            </a:lnTo>
                            <a:lnTo>
                              <a:pt x="27" y="35"/>
                            </a:lnTo>
                            <a:lnTo>
                              <a:pt x="0" y="40"/>
                            </a:lnTo>
                            <a:lnTo>
                              <a:pt x="24" y="55"/>
                            </a:lnTo>
                            <a:lnTo>
                              <a:pt x="0" y="67"/>
                            </a:lnTo>
                            <a:lnTo>
                              <a:pt x="34" y="66"/>
                            </a:lnTo>
                            <a:lnTo>
                              <a:pt x="29" y="83"/>
                            </a:lnTo>
                            <a:lnTo>
                              <a:pt x="48" y="73"/>
                            </a:lnTo>
                            <a:lnTo>
                              <a:pt x="53" y="102"/>
                            </a:lnTo>
                            <a:lnTo>
                              <a:pt x="65" y="69"/>
                            </a:lnTo>
                            <a:lnTo>
                              <a:pt x="81" y="93"/>
                            </a:lnTo>
                            <a:lnTo>
                              <a:pt x="86" y="67"/>
                            </a:lnTo>
                            <a:lnTo>
                              <a:pt x="112" y="85"/>
                            </a:lnTo>
                            <a:lnTo>
                              <a:pt x="105" y="61"/>
                            </a:lnTo>
                            <a:lnTo>
                              <a:pt x="134" y="62"/>
                            </a:lnTo>
                            <a:lnTo>
                              <a:pt x="109" y="48"/>
                            </a:lnTo>
                            <a:lnTo>
                              <a:pt x="131" y="38"/>
                            </a:lnTo>
                            <a:lnTo>
                              <a:pt x="103" y="35"/>
                            </a:lnTo>
                            <a:lnTo>
                              <a:pt x="114" y="21"/>
                            </a:lnTo>
                            <a:lnTo>
                              <a:pt x="88" y="26"/>
                            </a:lnTo>
                            <a:lnTo>
                              <a:pt x="90" y="0"/>
                            </a:lnTo>
                            <a:lnTo>
                              <a:pt x="67" y="2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19" name="Freeform 2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5" y="2708"/>
                        <a:ext cx="63" cy="49"/>
                      </a:xfrm>
                      <a:custGeom>
                        <a:avLst/>
                        <a:gdLst>
                          <a:gd name="T0" fmla="*/ 8 w 128"/>
                          <a:gd name="T1" fmla="*/ 4 h 97"/>
                          <a:gd name="T2" fmla="*/ 6 w 128"/>
                          <a:gd name="T3" fmla="*/ 2 h 97"/>
                          <a:gd name="T4" fmla="*/ 5 w 128"/>
                          <a:gd name="T5" fmla="*/ 4 h 97"/>
                          <a:gd name="T6" fmla="*/ 0 w 128"/>
                          <a:gd name="T7" fmla="*/ 2 h 97"/>
                          <a:gd name="T8" fmla="*/ 3 w 128"/>
                          <a:gd name="T9" fmla="*/ 5 h 97"/>
                          <a:gd name="T10" fmla="*/ 0 w 128"/>
                          <a:gd name="T11" fmla="*/ 5 h 97"/>
                          <a:gd name="T12" fmla="*/ 2 w 128"/>
                          <a:gd name="T13" fmla="*/ 7 h 97"/>
                          <a:gd name="T14" fmla="*/ 0 w 128"/>
                          <a:gd name="T15" fmla="*/ 8 h 97"/>
                          <a:gd name="T16" fmla="*/ 4 w 128"/>
                          <a:gd name="T17" fmla="*/ 8 h 97"/>
                          <a:gd name="T18" fmla="*/ 3 w 128"/>
                          <a:gd name="T19" fmla="*/ 10 h 97"/>
                          <a:gd name="T20" fmla="*/ 5 w 128"/>
                          <a:gd name="T21" fmla="*/ 9 h 97"/>
                          <a:gd name="T22" fmla="*/ 6 w 128"/>
                          <a:gd name="T23" fmla="*/ 13 h 97"/>
                          <a:gd name="T24" fmla="*/ 7 w 128"/>
                          <a:gd name="T25" fmla="*/ 9 h 97"/>
                          <a:gd name="T26" fmla="*/ 9 w 128"/>
                          <a:gd name="T27" fmla="*/ 11 h 97"/>
                          <a:gd name="T28" fmla="*/ 10 w 128"/>
                          <a:gd name="T29" fmla="*/ 8 h 97"/>
                          <a:gd name="T30" fmla="*/ 13 w 128"/>
                          <a:gd name="T31" fmla="*/ 11 h 97"/>
                          <a:gd name="T32" fmla="*/ 12 w 128"/>
                          <a:gd name="T33" fmla="*/ 8 h 97"/>
                          <a:gd name="T34" fmla="*/ 15 w 128"/>
                          <a:gd name="T35" fmla="*/ 8 h 97"/>
                          <a:gd name="T36" fmla="*/ 12 w 128"/>
                          <a:gd name="T37" fmla="*/ 6 h 97"/>
                          <a:gd name="T38" fmla="*/ 15 w 128"/>
                          <a:gd name="T39" fmla="*/ 5 h 97"/>
                          <a:gd name="T40" fmla="*/ 12 w 128"/>
                          <a:gd name="T41" fmla="*/ 5 h 97"/>
                          <a:gd name="T42" fmla="*/ 13 w 128"/>
                          <a:gd name="T43" fmla="*/ 3 h 97"/>
                          <a:gd name="T44" fmla="*/ 10 w 128"/>
                          <a:gd name="T45" fmla="*/ 3 h 97"/>
                          <a:gd name="T46" fmla="*/ 10 w 128"/>
                          <a:gd name="T47" fmla="*/ 0 h 97"/>
                          <a:gd name="T48" fmla="*/ 8 w 128"/>
                          <a:gd name="T49" fmla="*/ 4 h 9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8" h="97">
                            <a:moveTo>
                              <a:pt x="64" y="26"/>
                            </a:moveTo>
                            <a:lnTo>
                              <a:pt x="49" y="10"/>
                            </a:lnTo>
                            <a:lnTo>
                              <a:pt x="43" y="27"/>
                            </a:lnTo>
                            <a:lnTo>
                              <a:pt x="2" y="10"/>
                            </a:lnTo>
                            <a:lnTo>
                              <a:pt x="28" y="33"/>
                            </a:lnTo>
                            <a:lnTo>
                              <a:pt x="0" y="38"/>
                            </a:lnTo>
                            <a:lnTo>
                              <a:pt x="23" y="52"/>
                            </a:lnTo>
                            <a:lnTo>
                              <a:pt x="0" y="64"/>
                            </a:lnTo>
                            <a:lnTo>
                              <a:pt x="33" y="62"/>
                            </a:lnTo>
                            <a:lnTo>
                              <a:pt x="28" y="78"/>
                            </a:lnTo>
                            <a:lnTo>
                              <a:pt x="45" y="69"/>
                            </a:lnTo>
                            <a:lnTo>
                              <a:pt x="50" y="97"/>
                            </a:lnTo>
                            <a:lnTo>
                              <a:pt x="62" y="65"/>
                            </a:lnTo>
                            <a:lnTo>
                              <a:pt x="78" y="88"/>
                            </a:lnTo>
                            <a:lnTo>
                              <a:pt x="83" y="64"/>
                            </a:lnTo>
                            <a:lnTo>
                              <a:pt x="107" y="81"/>
                            </a:lnTo>
                            <a:lnTo>
                              <a:pt x="99" y="57"/>
                            </a:lnTo>
                            <a:lnTo>
                              <a:pt x="128" y="59"/>
                            </a:lnTo>
                            <a:lnTo>
                              <a:pt x="104" y="46"/>
                            </a:lnTo>
                            <a:lnTo>
                              <a:pt x="125" y="36"/>
                            </a:lnTo>
                            <a:lnTo>
                              <a:pt x="99" y="33"/>
                            </a:lnTo>
                            <a:lnTo>
                              <a:pt x="109" y="21"/>
                            </a:lnTo>
                            <a:lnTo>
                              <a:pt x="83" y="24"/>
                            </a:lnTo>
                            <a:lnTo>
                              <a:pt x="87" y="0"/>
                            </a:lnTo>
                            <a:lnTo>
                              <a:pt x="64" y="2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20" name="Freeform 2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6" y="2710"/>
                        <a:ext cx="61" cy="46"/>
                      </a:xfrm>
                      <a:custGeom>
                        <a:avLst/>
                        <a:gdLst>
                          <a:gd name="T0" fmla="*/ 8 w 121"/>
                          <a:gd name="T1" fmla="*/ 3 h 92"/>
                          <a:gd name="T2" fmla="*/ 6 w 121"/>
                          <a:gd name="T3" fmla="*/ 2 h 92"/>
                          <a:gd name="T4" fmla="*/ 5 w 121"/>
                          <a:gd name="T5" fmla="*/ 4 h 92"/>
                          <a:gd name="T6" fmla="*/ 1 w 121"/>
                          <a:gd name="T7" fmla="*/ 2 h 92"/>
                          <a:gd name="T8" fmla="*/ 4 w 121"/>
                          <a:gd name="T9" fmla="*/ 4 h 92"/>
                          <a:gd name="T10" fmla="*/ 0 w 121"/>
                          <a:gd name="T11" fmla="*/ 5 h 92"/>
                          <a:gd name="T12" fmla="*/ 3 w 121"/>
                          <a:gd name="T13" fmla="*/ 7 h 92"/>
                          <a:gd name="T14" fmla="*/ 0 w 121"/>
                          <a:gd name="T15" fmla="*/ 8 h 92"/>
                          <a:gd name="T16" fmla="*/ 4 w 121"/>
                          <a:gd name="T17" fmla="*/ 8 h 92"/>
                          <a:gd name="T18" fmla="*/ 4 w 121"/>
                          <a:gd name="T19" fmla="*/ 10 h 92"/>
                          <a:gd name="T20" fmla="*/ 6 w 121"/>
                          <a:gd name="T21" fmla="*/ 9 h 92"/>
                          <a:gd name="T22" fmla="*/ 6 w 121"/>
                          <a:gd name="T23" fmla="*/ 12 h 92"/>
                          <a:gd name="T24" fmla="*/ 8 w 121"/>
                          <a:gd name="T25" fmla="*/ 8 h 92"/>
                          <a:gd name="T26" fmla="*/ 10 w 121"/>
                          <a:gd name="T27" fmla="*/ 11 h 92"/>
                          <a:gd name="T28" fmla="*/ 10 w 121"/>
                          <a:gd name="T29" fmla="*/ 8 h 92"/>
                          <a:gd name="T30" fmla="*/ 13 w 121"/>
                          <a:gd name="T31" fmla="*/ 10 h 92"/>
                          <a:gd name="T32" fmla="*/ 12 w 121"/>
                          <a:gd name="T33" fmla="*/ 7 h 92"/>
                          <a:gd name="T34" fmla="*/ 16 w 121"/>
                          <a:gd name="T35" fmla="*/ 7 h 92"/>
                          <a:gd name="T36" fmla="*/ 13 w 121"/>
                          <a:gd name="T37" fmla="*/ 6 h 92"/>
                          <a:gd name="T38" fmla="*/ 15 w 121"/>
                          <a:gd name="T39" fmla="*/ 5 h 92"/>
                          <a:gd name="T40" fmla="*/ 12 w 121"/>
                          <a:gd name="T41" fmla="*/ 4 h 92"/>
                          <a:gd name="T42" fmla="*/ 13 w 121"/>
                          <a:gd name="T43" fmla="*/ 3 h 92"/>
                          <a:gd name="T44" fmla="*/ 10 w 121"/>
                          <a:gd name="T45" fmla="*/ 3 h 92"/>
                          <a:gd name="T46" fmla="*/ 11 w 121"/>
                          <a:gd name="T47" fmla="*/ 0 h 92"/>
                          <a:gd name="T48" fmla="*/ 8 w 121"/>
                          <a:gd name="T49" fmla="*/ 3 h 9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1" h="92">
                            <a:moveTo>
                              <a:pt x="60" y="24"/>
                            </a:moveTo>
                            <a:lnTo>
                              <a:pt x="46" y="11"/>
                            </a:lnTo>
                            <a:lnTo>
                              <a:pt x="39" y="26"/>
                            </a:lnTo>
                            <a:lnTo>
                              <a:pt x="1" y="11"/>
                            </a:lnTo>
                            <a:lnTo>
                              <a:pt x="26" y="31"/>
                            </a:lnTo>
                            <a:lnTo>
                              <a:pt x="0" y="37"/>
                            </a:lnTo>
                            <a:lnTo>
                              <a:pt x="20" y="49"/>
                            </a:lnTo>
                            <a:lnTo>
                              <a:pt x="0" y="61"/>
                            </a:lnTo>
                            <a:lnTo>
                              <a:pt x="31" y="59"/>
                            </a:lnTo>
                            <a:lnTo>
                              <a:pt x="26" y="75"/>
                            </a:lnTo>
                            <a:lnTo>
                              <a:pt x="43" y="66"/>
                            </a:lnTo>
                            <a:lnTo>
                              <a:pt x="46" y="92"/>
                            </a:lnTo>
                            <a:lnTo>
                              <a:pt x="58" y="62"/>
                            </a:lnTo>
                            <a:lnTo>
                              <a:pt x="74" y="83"/>
                            </a:lnTo>
                            <a:lnTo>
                              <a:pt x="77" y="61"/>
                            </a:lnTo>
                            <a:lnTo>
                              <a:pt x="100" y="76"/>
                            </a:lnTo>
                            <a:lnTo>
                              <a:pt x="93" y="56"/>
                            </a:lnTo>
                            <a:lnTo>
                              <a:pt x="121" y="56"/>
                            </a:lnTo>
                            <a:lnTo>
                              <a:pt x="98" y="43"/>
                            </a:lnTo>
                            <a:lnTo>
                              <a:pt x="117" y="35"/>
                            </a:lnTo>
                            <a:lnTo>
                              <a:pt x="93" y="31"/>
                            </a:lnTo>
                            <a:lnTo>
                              <a:pt x="102" y="19"/>
                            </a:lnTo>
                            <a:lnTo>
                              <a:pt x="79" y="23"/>
                            </a:lnTo>
                            <a:lnTo>
                              <a:pt x="81" y="0"/>
                            </a:lnTo>
                            <a:lnTo>
                              <a:pt x="60" y="2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21" name="Freeform 2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8" y="2711"/>
                        <a:ext cx="57" cy="43"/>
                      </a:xfrm>
                      <a:custGeom>
                        <a:avLst/>
                        <a:gdLst>
                          <a:gd name="T0" fmla="*/ 8 w 114"/>
                          <a:gd name="T1" fmla="*/ 3 h 86"/>
                          <a:gd name="T2" fmla="*/ 6 w 114"/>
                          <a:gd name="T3" fmla="*/ 2 h 86"/>
                          <a:gd name="T4" fmla="*/ 5 w 114"/>
                          <a:gd name="T5" fmla="*/ 3 h 86"/>
                          <a:gd name="T6" fmla="*/ 1 w 114"/>
                          <a:gd name="T7" fmla="*/ 2 h 86"/>
                          <a:gd name="T8" fmla="*/ 3 w 114"/>
                          <a:gd name="T9" fmla="*/ 4 h 86"/>
                          <a:gd name="T10" fmla="*/ 0 w 114"/>
                          <a:gd name="T11" fmla="*/ 5 h 86"/>
                          <a:gd name="T12" fmla="*/ 3 w 114"/>
                          <a:gd name="T13" fmla="*/ 6 h 86"/>
                          <a:gd name="T14" fmla="*/ 0 w 114"/>
                          <a:gd name="T15" fmla="*/ 8 h 86"/>
                          <a:gd name="T16" fmla="*/ 4 w 114"/>
                          <a:gd name="T17" fmla="*/ 7 h 86"/>
                          <a:gd name="T18" fmla="*/ 3 w 114"/>
                          <a:gd name="T19" fmla="*/ 9 h 86"/>
                          <a:gd name="T20" fmla="*/ 5 w 114"/>
                          <a:gd name="T21" fmla="*/ 8 h 86"/>
                          <a:gd name="T22" fmla="*/ 6 w 114"/>
                          <a:gd name="T23" fmla="*/ 11 h 86"/>
                          <a:gd name="T24" fmla="*/ 7 w 114"/>
                          <a:gd name="T25" fmla="*/ 8 h 86"/>
                          <a:gd name="T26" fmla="*/ 9 w 114"/>
                          <a:gd name="T27" fmla="*/ 10 h 86"/>
                          <a:gd name="T28" fmla="*/ 10 w 114"/>
                          <a:gd name="T29" fmla="*/ 8 h 86"/>
                          <a:gd name="T30" fmla="*/ 12 w 114"/>
                          <a:gd name="T31" fmla="*/ 10 h 86"/>
                          <a:gd name="T32" fmla="*/ 11 w 114"/>
                          <a:gd name="T33" fmla="*/ 7 h 86"/>
                          <a:gd name="T34" fmla="*/ 15 w 114"/>
                          <a:gd name="T35" fmla="*/ 7 h 86"/>
                          <a:gd name="T36" fmla="*/ 12 w 114"/>
                          <a:gd name="T37" fmla="*/ 6 h 86"/>
                          <a:gd name="T38" fmla="*/ 14 w 114"/>
                          <a:gd name="T39" fmla="*/ 5 h 86"/>
                          <a:gd name="T40" fmla="*/ 11 w 114"/>
                          <a:gd name="T41" fmla="*/ 4 h 86"/>
                          <a:gd name="T42" fmla="*/ 13 w 114"/>
                          <a:gd name="T43" fmla="*/ 3 h 86"/>
                          <a:gd name="T44" fmla="*/ 10 w 114"/>
                          <a:gd name="T45" fmla="*/ 3 h 86"/>
                          <a:gd name="T46" fmla="*/ 10 w 114"/>
                          <a:gd name="T47" fmla="*/ 0 h 86"/>
                          <a:gd name="T48" fmla="*/ 8 w 114"/>
                          <a:gd name="T49" fmla="*/ 3 h 8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14" h="86">
                            <a:moveTo>
                              <a:pt x="57" y="22"/>
                            </a:moveTo>
                            <a:lnTo>
                              <a:pt x="43" y="9"/>
                            </a:lnTo>
                            <a:lnTo>
                              <a:pt x="38" y="24"/>
                            </a:lnTo>
                            <a:lnTo>
                              <a:pt x="2" y="9"/>
                            </a:lnTo>
                            <a:lnTo>
                              <a:pt x="24" y="29"/>
                            </a:lnTo>
                            <a:lnTo>
                              <a:pt x="0" y="35"/>
                            </a:lnTo>
                            <a:lnTo>
                              <a:pt x="19" y="47"/>
                            </a:lnTo>
                            <a:lnTo>
                              <a:pt x="0" y="57"/>
                            </a:lnTo>
                            <a:lnTo>
                              <a:pt x="29" y="55"/>
                            </a:lnTo>
                            <a:lnTo>
                              <a:pt x="24" y="69"/>
                            </a:lnTo>
                            <a:lnTo>
                              <a:pt x="40" y="62"/>
                            </a:lnTo>
                            <a:lnTo>
                              <a:pt x="45" y="86"/>
                            </a:lnTo>
                            <a:lnTo>
                              <a:pt x="55" y="59"/>
                            </a:lnTo>
                            <a:lnTo>
                              <a:pt x="69" y="78"/>
                            </a:lnTo>
                            <a:lnTo>
                              <a:pt x="74" y="57"/>
                            </a:lnTo>
                            <a:lnTo>
                              <a:pt x="95" y="73"/>
                            </a:lnTo>
                            <a:lnTo>
                              <a:pt x="88" y="52"/>
                            </a:lnTo>
                            <a:lnTo>
                              <a:pt x="114" y="54"/>
                            </a:lnTo>
                            <a:lnTo>
                              <a:pt x="92" y="41"/>
                            </a:lnTo>
                            <a:lnTo>
                              <a:pt x="111" y="33"/>
                            </a:lnTo>
                            <a:lnTo>
                              <a:pt x="88" y="29"/>
                            </a:lnTo>
                            <a:lnTo>
                              <a:pt x="97" y="17"/>
                            </a:lnTo>
                            <a:lnTo>
                              <a:pt x="74" y="21"/>
                            </a:lnTo>
                            <a:lnTo>
                              <a:pt x="76" y="0"/>
                            </a:lnTo>
                            <a:lnTo>
                              <a:pt x="57" y="2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22" name="Freeform 22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0" y="2713"/>
                        <a:ext cx="53" cy="40"/>
                      </a:xfrm>
                      <a:custGeom>
                        <a:avLst/>
                        <a:gdLst>
                          <a:gd name="T0" fmla="*/ 6 w 107"/>
                          <a:gd name="T1" fmla="*/ 2 h 81"/>
                          <a:gd name="T2" fmla="*/ 5 w 107"/>
                          <a:gd name="T3" fmla="*/ 1 h 81"/>
                          <a:gd name="T4" fmla="*/ 4 w 107"/>
                          <a:gd name="T5" fmla="*/ 3 h 81"/>
                          <a:gd name="T6" fmla="*/ 0 w 107"/>
                          <a:gd name="T7" fmla="*/ 1 h 81"/>
                          <a:gd name="T8" fmla="*/ 2 w 107"/>
                          <a:gd name="T9" fmla="*/ 3 h 81"/>
                          <a:gd name="T10" fmla="*/ 0 w 107"/>
                          <a:gd name="T11" fmla="*/ 4 h 81"/>
                          <a:gd name="T12" fmla="*/ 2 w 107"/>
                          <a:gd name="T13" fmla="*/ 5 h 81"/>
                          <a:gd name="T14" fmla="*/ 0 w 107"/>
                          <a:gd name="T15" fmla="*/ 6 h 81"/>
                          <a:gd name="T16" fmla="*/ 3 w 107"/>
                          <a:gd name="T17" fmla="*/ 6 h 81"/>
                          <a:gd name="T18" fmla="*/ 2 w 107"/>
                          <a:gd name="T19" fmla="*/ 8 h 81"/>
                          <a:gd name="T20" fmla="*/ 4 w 107"/>
                          <a:gd name="T21" fmla="*/ 7 h 81"/>
                          <a:gd name="T22" fmla="*/ 5 w 107"/>
                          <a:gd name="T23" fmla="*/ 10 h 81"/>
                          <a:gd name="T24" fmla="*/ 6 w 107"/>
                          <a:gd name="T25" fmla="*/ 6 h 81"/>
                          <a:gd name="T26" fmla="*/ 8 w 107"/>
                          <a:gd name="T27" fmla="*/ 9 h 81"/>
                          <a:gd name="T28" fmla="*/ 8 w 107"/>
                          <a:gd name="T29" fmla="*/ 6 h 81"/>
                          <a:gd name="T30" fmla="*/ 11 w 107"/>
                          <a:gd name="T31" fmla="*/ 8 h 81"/>
                          <a:gd name="T32" fmla="*/ 10 w 107"/>
                          <a:gd name="T33" fmla="*/ 6 h 81"/>
                          <a:gd name="T34" fmla="*/ 13 w 107"/>
                          <a:gd name="T35" fmla="*/ 6 h 81"/>
                          <a:gd name="T36" fmla="*/ 10 w 107"/>
                          <a:gd name="T37" fmla="*/ 4 h 81"/>
                          <a:gd name="T38" fmla="*/ 12 w 107"/>
                          <a:gd name="T39" fmla="*/ 3 h 81"/>
                          <a:gd name="T40" fmla="*/ 10 w 107"/>
                          <a:gd name="T41" fmla="*/ 3 h 81"/>
                          <a:gd name="T42" fmla="*/ 11 w 107"/>
                          <a:gd name="T43" fmla="*/ 2 h 81"/>
                          <a:gd name="T44" fmla="*/ 8 w 107"/>
                          <a:gd name="T45" fmla="*/ 2 h 81"/>
                          <a:gd name="T46" fmla="*/ 9 w 107"/>
                          <a:gd name="T47" fmla="*/ 0 h 81"/>
                          <a:gd name="T48" fmla="*/ 6 w 107"/>
                          <a:gd name="T49" fmla="*/ 2 h 8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7" h="81">
                            <a:moveTo>
                              <a:pt x="53" y="20"/>
                            </a:moveTo>
                            <a:lnTo>
                              <a:pt x="41" y="8"/>
                            </a:lnTo>
                            <a:lnTo>
                              <a:pt x="36" y="24"/>
                            </a:lnTo>
                            <a:lnTo>
                              <a:pt x="1" y="8"/>
                            </a:lnTo>
                            <a:lnTo>
                              <a:pt x="22" y="27"/>
                            </a:lnTo>
                            <a:lnTo>
                              <a:pt x="0" y="32"/>
                            </a:lnTo>
                            <a:lnTo>
                              <a:pt x="19" y="43"/>
                            </a:lnTo>
                            <a:lnTo>
                              <a:pt x="0" y="53"/>
                            </a:lnTo>
                            <a:lnTo>
                              <a:pt x="27" y="51"/>
                            </a:lnTo>
                            <a:lnTo>
                              <a:pt x="22" y="65"/>
                            </a:lnTo>
                            <a:lnTo>
                              <a:pt x="38" y="58"/>
                            </a:lnTo>
                            <a:lnTo>
                              <a:pt x="41" y="81"/>
                            </a:lnTo>
                            <a:lnTo>
                              <a:pt x="51" y="55"/>
                            </a:lnTo>
                            <a:lnTo>
                              <a:pt x="65" y="74"/>
                            </a:lnTo>
                            <a:lnTo>
                              <a:pt x="69" y="53"/>
                            </a:lnTo>
                            <a:lnTo>
                              <a:pt x="89" y="67"/>
                            </a:lnTo>
                            <a:lnTo>
                              <a:pt x="82" y="48"/>
                            </a:lnTo>
                            <a:lnTo>
                              <a:pt x="107" y="50"/>
                            </a:lnTo>
                            <a:lnTo>
                              <a:pt x="86" y="39"/>
                            </a:lnTo>
                            <a:lnTo>
                              <a:pt x="103" y="29"/>
                            </a:lnTo>
                            <a:lnTo>
                              <a:pt x="82" y="27"/>
                            </a:lnTo>
                            <a:lnTo>
                              <a:pt x="89" y="17"/>
                            </a:lnTo>
                            <a:lnTo>
                              <a:pt x="69" y="20"/>
                            </a:lnTo>
                            <a:lnTo>
                              <a:pt x="72" y="0"/>
                            </a:lnTo>
                            <a:lnTo>
                              <a:pt x="53" y="2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23" name="Freeform 2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2" y="2714"/>
                        <a:ext cx="50" cy="38"/>
                      </a:xfrm>
                      <a:custGeom>
                        <a:avLst/>
                        <a:gdLst>
                          <a:gd name="T0" fmla="*/ 7 w 100"/>
                          <a:gd name="T1" fmla="*/ 3 h 76"/>
                          <a:gd name="T2" fmla="*/ 5 w 100"/>
                          <a:gd name="T3" fmla="*/ 2 h 76"/>
                          <a:gd name="T4" fmla="*/ 5 w 100"/>
                          <a:gd name="T5" fmla="*/ 3 h 76"/>
                          <a:gd name="T6" fmla="*/ 1 w 100"/>
                          <a:gd name="T7" fmla="*/ 2 h 76"/>
                          <a:gd name="T8" fmla="*/ 3 w 100"/>
                          <a:gd name="T9" fmla="*/ 4 h 76"/>
                          <a:gd name="T10" fmla="*/ 0 w 100"/>
                          <a:gd name="T11" fmla="*/ 4 h 76"/>
                          <a:gd name="T12" fmla="*/ 3 w 100"/>
                          <a:gd name="T13" fmla="*/ 6 h 76"/>
                          <a:gd name="T14" fmla="*/ 0 w 100"/>
                          <a:gd name="T15" fmla="*/ 7 h 76"/>
                          <a:gd name="T16" fmla="*/ 4 w 100"/>
                          <a:gd name="T17" fmla="*/ 7 h 76"/>
                          <a:gd name="T18" fmla="*/ 3 w 100"/>
                          <a:gd name="T19" fmla="*/ 8 h 76"/>
                          <a:gd name="T20" fmla="*/ 5 w 100"/>
                          <a:gd name="T21" fmla="*/ 7 h 76"/>
                          <a:gd name="T22" fmla="*/ 5 w 100"/>
                          <a:gd name="T23" fmla="*/ 10 h 76"/>
                          <a:gd name="T24" fmla="*/ 6 w 100"/>
                          <a:gd name="T25" fmla="*/ 7 h 76"/>
                          <a:gd name="T26" fmla="*/ 8 w 100"/>
                          <a:gd name="T27" fmla="*/ 9 h 76"/>
                          <a:gd name="T28" fmla="*/ 8 w 100"/>
                          <a:gd name="T29" fmla="*/ 7 h 76"/>
                          <a:gd name="T30" fmla="*/ 11 w 100"/>
                          <a:gd name="T31" fmla="*/ 8 h 76"/>
                          <a:gd name="T32" fmla="*/ 10 w 100"/>
                          <a:gd name="T33" fmla="*/ 6 h 76"/>
                          <a:gd name="T34" fmla="*/ 13 w 100"/>
                          <a:gd name="T35" fmla="*/ 6 h 76"/>
                          <a:gd name="T36" fmla="*/ 11 w 100"/>
                          <a:gd name="T37" fmla="*/ 5 h 76"/>
                          <a:gd name="T38" fmla="*/ 13 w 100"/>
                          <a:gd name="T39" fmla="*/ 4 h 76"/>
                          <a:gd name="T40" fmla="*/ 10 w 100"/>
                          <a:gd name="T41" fmla="*/ 4 h 76"/>
                          <a:gd name="T42" fmla="*/ 11 w 100"/>
                          <a:gd name="T43" fmla="*/ 2 h 76"/>
                          <a:gd name="T44" fmla="*/ 9 w 100"/>
                          <a:gd name="T45" fmla="*/ 3 h 76"/>
                          <a:gd name="T46" fmla="*/ 9 w 100"/>
                          <a:gd name="T47" fmla="*/ 0 h 76"/>
                          <a:gd name="T48" fmla="*/ 7 w 100"/>
                          <a:gd name="T49" fmla="*/ 3 h 7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0" h="76">
                            <a:moveTo>
                              <a:pt x="50" y="21"/>
                            </a:moveTo>
                            <a:lnTo>
                              <a:pt x="38" y="9"/>
                            </a:lnTo>
                            <a:lnTo>
                              <a:pt x="33" y="23"/>
                            </a:lnTo>
                            <a:lnTo>
                              <a:pt x="2" y="9"/>
                            </a:lnTo>
                            <a:lnTo>
                              <a:pt x="21" y="26"/>
                            </a:lnTo>
                            <a:lnTo>
                              <a:pt x="0" y="30"/>
                            </a:lnTo>
                            <a:lnTo>
                              <a:pt x="17" y="42"/>
                            </a:lnTo>
                            <a:lnTo>
                              <a:pt x="0" y="50"/>
                            </a:lnTo>
                            <a:lnTo>
                              <a:pt x="26" y="49"/>
                            </a:lnTo>
                            <a:lnTo>
                              <a:pt x="22" y="62"/>
                            </a:lnTo>
                            <a:lnTo>
                              <a:pt x="36" y="55"/>
                            </a:lnTo>
                            <a:lnTo>
                              <a:pt x="40" y="76"/>
                            </a:lnTo>
                            <a:lnTo>
                              <a:pt x="48" y="52"/>
                            </a:lnTo>
                            <a:lnTo>
                              <a:pt x="60" y="69"/>
                            </a:lnTo>
                            <a:lnTo>
                              <a:pt x="64" y="50"/>
                            </a:lnTo>
                            <a:lnTo>
                              <a:pt x="83" y="64"/>
                            </a:lnTo>
                            <a:lnTo>
                              <a:pt x="78" y="45"/>
                            </a:lnTo>
                            <a:lnTo>
                              <a:pt x="100" y="47"/>
                            </a:lnTo>
                            <a:lnTo>
                              <a:pt x="81" y="36"/>
                            </a:lnTo>
                            <a:lnTo>
                              <a:pt x="97" y="28"/>
                            </a:lnTo>
                            <a:lnTo>
                              <a:pt x="78" y="26"/>
                            </a:lnTo>
                            <a:lnTo>
                              <a:pt x="85" y="16"/>
                            </a:lnTo>
                            <a:lnTo>
                              <a:pt x="66" y="19"/>
                            </a:lnTo>
                            <a:lnTo>
                              <a:pt x="67" y="0"/>
                            </a:lnTo>
                            <a:lnTo>
                              <a:pt x="50" y="2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24" name="Freeform 2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3" y="2715"/>
                        <a:ext cx="47" cy="36"/>
                      </a:xfrm>
                      <a:custGeom>
                        <a:avLst/>
                        <a:gdLst>
                          <a:gd name="T0" fmla="*/ 6 w 94"/>
                          <a:gd name="T1" fmla="*/ 3 h 70"/>
                          <a:gd name="T2" fmla="*/ 5 w 94"/>
                          <a:gd name="T3" fmla="*/ 1 h 70"/>
                          <a:gd name="T4" fmla="*/ 4 w 94"/>
                          <a:gd name="T5" fmla="*/ 3 h 70"/>
                          <a:gd name="T6" fmla="*/ 1 w 94"/>
                          <a:gd name="T7" fmla="*/ 1 h 70"/>
                          <a:gd name="T8" fmla="*/ 3 w 94"/>
                          <a:gd name="T9" fmla="*/ 3 h 70"/>
                          <a:gd name="T10" fmla="*/ 0 w 94"/>
                          <a:gd name="T11" fmla="*/ 4 h 70"/>
                          <a:gd name="T12" fmla="*/ 2 w 94"/>
                          <a:gd name="T13" fmla="*/ 5 h 70"/>
                          <a:gd name="T14" fmla="*/ 0 w 94"/>
                          <a:gd name="T15" fmla="*/ 6 h 70"/>
                          <a:gd name="T16" fmla="*/ 4 w 94"/>
                          <a:gd name="T17" fmla="*/ 6 h 70"/>
                          <a:gd name="T18" fmla="*/ 3 w 94"/>
                          <a:gd name="T19" fmla="*/ 8 h 70"/>
                          <a:gd name="T20" fmla="*/ 5 w 94"/>
                          <a:gd name="T21" fmla="*/ 7 h 70"/>
                          <a:gd name="T22" fmla="*/ 5 w 94"/>
                          <a:gd name="T23" fmla="*/ 10 h 70"/>
                          <a:gd name="T24" fmla="*/ 6 w 94"/>
                          <a:gd name="T25" fmla="*/ 7 h 70"/>
                          <a:gd name="T26" fmla="*/ 8 w 94"/>
                          <a:gd name="T27" fmla="*/ 9 h 70"/>
                          <a:gd name="T28" fmla="*/ 8 w 94"/>
                          <a:gd name="T29" fmla="*/ 6 h 70"/>
                          <a:gd name="T30" fmla="*/ 10 w 94"/>
                          <a:gd name="T31" fmla="*/ 8 h 70"/>
                          <a:gd name="T32" fmla="*/ 10 w 94"/>
                          <a:gd name="T33" fmla="*/ 6 h 70"/>
                          <a:gd name="T34" fmla="*/ 12 w 94"/>
                          <a:gd name="T35" fmla="*/ 6 h 70"/>
                          <a:gd name="T36" fmla="*/ 10 w 94"/>
                          <a:gd name="T37" fmla="*/ 5 h 70"/>
                          <a:gd name="T38" fmla="*/ 12 w 94"/>
                          <a:gd name="T39" fmla="*/ 4 h 70"/>
                          <a:gd name="T40" fmla="*/ 10 w 94"/>
                          <a:gd name="T41" fmla="*/ 3 h 70"/>
                          <a:gd name="T42" fmla="*/ 10 w 94"/>
                          <a:gd name="T43" fmla="*/ 2 h 70"/>
                          <a:gd name="T44" fmla="*/ 8 w 94"/>
                          <a:gd name="T45" fmla="*/ 3 h 70"/>
                          <a:gd name="T46" fmla="*/ 8 w 94"/>
                          <a:gd name="T47" fmla="*/ 0 h 70"/>
                          <a:gd name="T48" fmla="*/ 6 w 94"/>
                          <a:gd name="T49" fmla="*/ 3 h 7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94" h="70">
                            <a:moveTo>
                              <a:pt x="47" y="19"/>
                            </a:moveTo>
                            <a:lnTo>
                              <a:pt x="37" y="7"/>
                            </a:lnTo>
                            <a:lnTo>
                              <a:pt x="32" y="20"/>
                            </a:lnTo>
                            <a:lnTo>
                              <a:pt x="2" y="7"/>
                            </a:lnTo>
                            <a:lnTo>
                              <a:pt x="19" y="24"/>
                            </a:lnTo>
                            <a:lnTo>
                              <a:pt x="0" y="27"/>
                            </a:lnTo>
                            <a:lnTo>
                              <a:pt x="16" y="38"/>
                            </a:lnTo>
                            <a:lnTo>
                              <a:pt x="0" y="46"/>
                            </a:lnTo>
                            <a:lnTo>
                              <a:pt x="25" y="45"/>
                            </a:lnTo>
                            <a:lnTo>
                              <a:pt x="21" y="57"/>
                            </a:lnTo>
                            <a:lnTo>
                              <a:pt x="33" y="50"/>
                            </a:lnTo>
                            <a:lnTo>
                              <a:pt x="37" y="70"/>
                            </a:lnTo>
                            <a:lnTo>
                              <a:pt x="45" y="48"/>
                            </a:lnTo>
                            <a:lnTo>
                              <a:pt x="57" y="64"/>
                            </a:lnTo>
                            <a:lnTo>
                              <a:pt x="61" y="46"/>
                            </a:lnTo>
                            <a:lnTo>
                              <a:pt x="78" y="58"/>
                            </a:lnTo>
                            <a:lnTo>
                              <a:pt x="73" y="41"/>
                            </a:lnTo>
                            <a:lnTo>
                              <a:pt x="94" y="43"/>
                            </a:lnTo>
                            <a:lnTo>
                              <a:pt x="76" y="34"/>
                            </a:lnTo>
                            <a:lnTo>
                              <a:pt x="90" y="26"/>
                            </a:lnTo>
                            <a:lnTo>
                              <a:pt x="73" y="24"/>
                            </a:lnTo>
                            <a:lnTo>
                              <a:pt x="80" y="13"/>
                            </a:lnTo>
                            <a:lnTo>
                              <a:pt x="61" y="17"/>
                            </a:lnTo>
                            <a:lnTo>
                              <a:pt x="63" y="0"/>
                            </a:lnTo>
                            <a:lnTo>
                              <a:pt x="47" y="1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25" name="Freeform 2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5" y="2716"/>
                        <a:ext cx="43" cy="33"/>
                      </a:xfrm>
                      <a:custGeom>
                        <a:avLst/>
                        <a:gdLst>
                          <a:gd name="T0" fmla="*/ 6 w 86"/>
                          <a:gd name="T1" fmla="*/ 3 h 66"/>
                          <a:gd name="T2" fmla="*/ 5 w 86"/>
                          <a:gd name="T3" fmla="*/ 1 h 66"/>
                          <a:gd name="T4" fmla="*/ 4 w 86"/>
                          <a:gd name="T5" fmla="*/ 3 h 66"/>
                          <a:gd name="T6" fmla="*/ 1 w 86"/>
                          <a:gd name="T7" fmla="*/ 1 h 66"/>
                          <a:gd name="T8" fmla="*/ 3 w 86"/>
                          <a:gd name="T9" fmla="*/ 3 h 66"/>
                          <a:gd name="T10" fmla="*/ 0 w 86"/>
                          <a:gd name="T11" fmla="*/ 4 h 66"/>
                          <a:gd name="T12" fmla="*/ 2 w 86"/>
                          <a:gd name="T13" fmla="*/ 5 h 66"/>
                          <a:gd name="T14" fmla="*/ 0 w 86"/>
                          <a:gd name="T15" fmla="*/ 6 h 66"/>
                          <a:gd name="T16" fmla="*/ 3 w 86"/>
                          <a:gd name="T17" fmla="*/ 6 h 66"/>
                          <a:gd name="T18" fmla="*/ 3 w 86"/>
                          <a:gd name="T19" fmla="*/ 7 h 66"/>
                          <a:gd name="T20" fmla="*/ 4 w 86"/>
                          <a:gd name="T21" fmla="*/ 6 h 66"/>
                          <a:gd name="T22" fmla="*/ 5 w 86"/>
                          <a:gd name="T23" fmla="*/ 9 h 66"/>
                          <a:gd name="T24" fmla="*/ 6 w 86"/>
                          <a:gd name="T25" fmla="*/ 6 h 66"/>
                          <a:gd name="T26" fmla="*/ 7 w 86"/>
                          <a:gd name="T27" fmla="*/ 8 h 66"/>
                          <a:gd name="T28" fmla="*/ 7 w 86"/>
                          <a:gd name="T29" fmla="*/ 6 h 66"/>
                          <a:gd name="T30" fmla="*/ 9 w 86"/>
                          <a:gd name="T31" fmla="*/ 7 h 66"/>
                          <a:gd name="T32" fmla="*/ 9 w 86"/>
                          <a:gd name="T33" fmla="*/ 5 h 66"/>
                          <a:gd name="T34" fmla="*/ 11 w 86"/>
                          <a:gd name="T35" fmla="*/ 5 h 66"/>
                          <a:gd name="T36" fmla="*/ 9 w 86"/>
                          <a:gd name="T37" fmla="*/ 4 h 66"/>
                          <a:gd name="T38" fmla="*/ 11 w 86"/>
                          <a:gd name="T39" fmla="*/ 4 h 66"/>
                          <a:gd name="T40" fmla="*/ 9 w 86"/>
                          <a:gd name="T41" fmla="*/ 3 h 66"/>
                          <a:gd name="T42" fmla="*/ 9 w 86"/>
                          <a:gd name="T43" fmla="*/ 2 h 66"/>
                          <a:gd name="T44" fmla="*/ 8 w 86"/>
                          <a:gd name="T45" fmla="*/ 2 h 66"/>
                          <a:gd name="T46" fmla="*/ 8 w 86"/>
                          <a:gd name="T47" fmla="*/ 0 h 66"/>
                          <a:gd name="T48" fmla="*/ 6 w 86"/>
                          <a:gd name="T49" fmla="*/ 3 h 6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86" h="66">
                            <a:moveTo>
                              <a:pt x="43" y="18"/>
                            </a:moveTo>
                            <a:lnTo>
                              <a:pt x="33" y="7"/>
                            </a:lnTo>
                            <a:lnTo>
                              <a:pt x="29" y="19"/>
                            </a:lnTo>
                            <a:lnTo>
                              <a:pt x="2" y="7"/>
                            </a:lnTo>
                            <a:lnTo>
                              <a:pt x="19" y="23"/>
                            </a:lnTo>
                            <a:lnTo>
                              <a:pt x="0" y="26"/>
                            </a:lnTo>
                            <a:lnTo>
                              <a:pt x="15" y="35"/>
                            </a:lnTo>
                            <a:lnTo>
                              <a:pt x="0" y="44"/>
                            </a:lnTo>
                            <a:lnTo>
                              <a:pt x="22" y="42"/>
                            </a:lnTo>
                            <a:lnTo>
                              <a:pt x="19" y="54"/>
                            </a:lnTo>
                            <a:lnTo>
                              <a:pt x="31" y="47"/>
                            </a:lnTo>
                            <a:lnTo>
                              <a:pt x="34" y="66"/>
                            </a:lnTo>
                            <a:lnTo>
                              <a:pt x="41" y="45"/>
                            </a:lnTo>
                            <a:lnTo>
                              <a:pt x="52" y="61"/>
                            </a:lnTo>
                            <a:lnTo>
                              <a:pt x="55" y="44"/>
                            </a:lnTo>
                            <a:lnTo>
                              <a:pt x="72" y="56"/>
                            </a:lnTo>
                            <a:lnTo>
                              <a:pt x="67" y="40"/>
                            </a:lnTo>
                            <a:lnTo>
                              <a:pt x="86" y="40"/>
                            </a:lnTo>
                            <a:lnTo>
                              <a:pt x="69" y="31"/>
                            </a:lnTo>
                            <a:lnTo>
                              <a:pt x="83" y="25"/>
                            </a:lnTo>
                            <a:lnTo>
                              <a:pt x="67" y="23"/>
                            </a:lnTo>
                            <a:lnTo>
                              <a:pt x="72" y="14"/>
                            </a:lnTo>
                            <a:lnTo>
                              <a:pt x="57" y="16"/>
                            </a:lnTo>
                            <a:lnTo>
                              <a:pt x="59" y="0"/>
                            </a:lnTo>
                            <a:lnTo>
                              <a:pt x="43" y="1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26" name="Freeform 2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7" y="2717"/>
                        <a:ext cx="39" cy="31"/>
                      </a:xfrm>
                      <a:custGeom>
                        <a:avLst/>
                        <a:gdLst>
                          <a:gd name="T0" fmla="*/ 5 w 80"/>
                          <a:gd name="T1" fmla="*/ 3 h 62"/>
                          <a:gd name="T2" fmla="*/ 3 w 80"/>
                          <a:gd name="T3" fmla="*/ 1 h 62"/>
                          <a:gd name="T4" fmla="*/ 3 w 80"/>
                          <a:gd name="T5" fmla="*/ 3 h 62"/>
                          <a:gd name="T6" fmla="*/ 0 w 80"/>
                          <a:gd name="T7" fmla="*/ 1 h 62"/>
                          <a:gd name="T8" fmla="*/ 2 w 80"/>
                          <a:gd name="T9" fmla="*/ 3 h 62"/>
                          <a:gd name="T10" fmla="*/ 0 w 80"/>
                          <a:gd name="T11" fmla="*/ 3 h 62"/>
                          <a:gd name="T12" fmla="*/ 1 w 80"/>
                          <a:gd name="T13" fmla="*/ 5 h 62"/>
                          <a:gd name="T14" fmla="*/ 0 w 80"/>
                          <a:gd name="T15" fmla="*/ 6 h 62"/>
                          <a:gd name="T16" fmla="*/ 2 w 80"/>
                          <a:gd name="T17" fmla="*/ 5 h 62"/>
                          <a:gd name="T18" fmla="*/ 2 w 80"/>
                          <a:gd name="T19" fmla="*/ 7 h 62"/>
                          <a:gd name="T20" fmla="*/ 3 w 80"/>
                          <a:gd name="T21" fmla="*/ 6 h 62"/>
                          <a:gd name="T22" fmla="*/ 3 w 80"/>
                          <a:gd name="T23" fmla="*/ 8 h 62"/>
                          <a:gd name="T24" fmla="*/ 4 w 80"/>
                          <a:gd name="T25" fmla="*/ 6 h 62"/>
                          <a:gd name="T26" fmla="*/ 6 w 80"/>
                          <a:gd name="T27" fmla="*/ 8 h 62"/>
                          <a:gd name="T28" fmla="*/ 6 w 80"/>
                          <a:gd name="T29" fmla="*/ 6 h 62"/>
                          <a:gd name="T30" fmla="*/ 8 w 80"/>
                          <a:gd name="T31" fmla="*/ 7 h 62"/>
                          <a:gd name="T32" fmla="*/ 7 w 80"/>
                          <a:gd name="T33" fmla="*/ 5 h 62"/>
                          <a:gd name="T34" fmla="*/ 9 w 80"/>
                          <a:gd name="T35" fmla="*/ 5 h 62"/>
                          <a:gd name="T36" fmla="*/ 7 w 80"/>
                          <a:gd name="T37" fmla="*/ 4 h 62"/>
                          <a:gd name="T38" fmla="*/ 9 w 80"/>
                          <a:gd name="T39" fmla="*/ 3 h 62"/>
                          <a:gd name="T40" fmla="*/ 7 w 80"/>
                          <a:gd name="T41" fmla="*/ 3 h 62"/>
                          <a:gd name="T42" fmla="*/ 8 w 80"/>
                          <a:gd name="T43" fmla="*/ 2 h 62"/>
                          <a:gd name="T44" fmla="*/ 6 w 80"/>
                          <a:gd name="T45" fmla="*/ 2 h 62"/>
                          <a:gd name="T46" fmla="*/ 6 w 80"/>
                          <a:gd name="T47" fmla="*/ 0 h 62"/>
                          <a:gd name="T48" fmla="*/ 5 w 80"/>
                          <a:gd name="T49" fmla="*/ 3 h 6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80" h="62">
                            <a:moveTo>
                              <a:pt x="40" y="17"/>
                            </a:moveTo>
                            <a:lnTo>
                              <a:pt x="31" y="7"/>
                            </a:lnTo>
                            <a:lnTo>
                              <a:pt x="26" y="17"/>
                            </a:lnTo>
                            <a:lnTo>
                              <a:pt x="2" y="7"/>
                            </a:lnTo>
                            <a:lnTo>
                              <a:pt x="18" y="21"/>
                            </a:lnTo>
                            <a:lnTo>
                              <a:pt x="0" y="24"/>
                            </a:lnTo>
                            <a:lnTo>
                              <a:pt x="14" y="33"/>
                            </a:lnTo>
                            <a:lnTo>
                              <a:pt x="0" y="42"/>
                            </a:lnTo>
                            <a:lnTo>
                              <a:pt x="21" y="40"/>
                            </a:lnTo>
                            <a:lnTo>
                              <a:pt x="18" y="50"/>
                            </a:lnTo>
                            <a:lnTo>
                              <a:pt x="28" y="45"/>
                            </a:lnTo>
                            <a:lnTo>
                              <a:pt x="31" y="62"/>
                            </a:lnTo>
                            <a:lnTo>
                              <a:pt x="38" y="43"/>
                            </a:lnTo>
                            <a:lnTo>
                              <a:pt x="49" y="57"/>
                            </a:lnTo>
                            <a:lnTo>
                              <a:pt x="52" y="42"/>
                            </a:lnTo>
                            <a:lnTo>
                              <a:pt x="66" y="52"/>
                            </a:lnTo>
                            <a:lnTo>
                              <a:pt x="63" y="36"/>
                            </a:lnTo>
                            <a:lnTo>
                              <a:pt x="80" y="38"/>
                            </a:lnTo>
                            <a:lnTo>
                              <a:pt x="64" y="29"/>
                            </a:lnTo>
                            <a:lnTo>
                              <a:pt x="78" y="23"/>
                            </a:lnTo>
                            <a:lnTo>
                              <a:pt x="61" y="21"/>
                            </a:lnTo>
                            <a:lnTo>
                              <a:pt x="68" y="12"/>
                            </a:lnTo>
                            <a:lnTo>
                              <a:pt x="52" y="16"/>
                            </a:lnTo>
                            <a:lnTo>
                              <a:pt x="54" y="0"/>
                            </a:lnTo>
                            <a:lnTo>
                              <a:pt x="40" y="1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27" name="Freeform 2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8" y="2719"/>
                        <a:ext cx="37" cy="27"/>
                      </a:xfrm>
                      <a:custGeom>
                        <a:avLst/>
                        <a:gdLst>
                          <a:gd name="T0" fmla="*/ 5 w 72"/>
                          <a:gd name="T1" fmla="*/ 1 h 55"/>
                          <a:gd name="T2" fmla="*/ 4 w 72"/>
                          <a:gd name="T3" fmla="*/ 0 h 55"/>
                          <a:gd name="T4" fmla="*/ 3 w 72"/>
                          <a:gd name="T5" fmla="*/ 1 h 55"/>
                          <a:gd name="T6" fmla="*/ 1 w 72"/>
                          <a:gd name="T7" fmla="*/ 0 h 55"/>
                          <a:gd name="T8" fmla="*/ 2 w 72"/>
                          <a:gd name="T9" fmla="*/ 2 h 55"/>
                          <a:gd name="T10" fmla="*/ 0 w 72"/>
                          <a:gd name="T11" fmla="*/ 2 h 55"/>
                          <a:gd name="T12" fmla="*/ 2 w 72"/>
                          <a:gd name="T13" fmla="*/ 3 h 55"/>
                          <a:gd name="T14" fmla="*/ 0 w 72"/>
                          <a:gd name="T15" fmla="*/ 4 h 55"/>
                          <a:gd name="T16" fmla="*/ 3 w 72"/>
                          <a:gd name="T17" fmla="*/ 4 h 55"/>
                          <a:gd name="T18" fmla="*/ 2 w 72"/>
                          <a:gd name="T19" fmla="*/ 5 h 55"/>
                          <a:gd name="T20" fmla="*/ 4 w 72"/>
                          <a:gd name="T21" fmla="*/ 4 h 55"/>
                          <a:gd name="T22" fmla="*/ 4 w 72"/>
                          <a:gd name="T23" fmla="*/ 6 h 55"/>
                          <a:gd name="T24" fmla="*/ 5 w 72"/>
                          <a:gd name="T25" fmla="*/ 4 h 55"/>
                          <a:gd name="T26" fmla="*/ 6 w 72"/>
                          <a:gd name="T27" fmla="*/ 6 h 55"/>
                          <a:gd name="T28" fmla="*/ 6 w 72"/>
                          <a:gd name="T29" fmla="*/ 4 h 55"/>
                          <a:gd name="T30" fmla="*/ 8 w 72"/>
                          <a:gd name="T31" fmla="*/ 5 h 55"/>
                          <a:gd name="T32" fmla="*/ 8 w 72"/>
                          <a:gd name="T33" fmla="*/ 4 h 55"/>
                          <a:gd name="T34" fmla="*/ 10 w 72"/>
                          <a:gd name="T35" fmla="*/ 4 h 55"/>
                          <a:gd name="T36" fmla="*/ 8 w 72"/>
                          <a:gd name="T37" fmla="*/ 3 h 55"/>
                          <a:gd name="T38" fmla="*/ 10 w 72"/>
                          <a:gd name="T39" fmla="*/ 2 h 55"/>
                          <a:gd name="T40" fmla="*/ 7 w 72"/>
                          <a:gd name="T41" fmla="*/ 2 h 55"/>
                          <a:gd name="T42" fmla="*/ 8 w 72"/>
                          <a:gd name="T43" fmla="*/ 1 h 55"/>
                          <a:gd name="T44" fmla="*/ 6 w 72"/>
                          <a:gd name="T45" fmla="*/ 1 h 55"/>
                          <a:gd name="T46" fmla="*/ 7 w 72"/>
                          <a:gd name="T47" fmla="*/ 0 h 55"/>
                          <a:gd name="T48" fmla="*/ 5 w 72"/>
                          <a:gd name="T49" fmla="*/ 1 h 5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72" h="55">
                            <a:moveTo>
                              <a:pt x="36" y="13"/>
                            </a:moveTo>
                            <a:lnTo>
                              <a:pt x="27" y="5"/>
                            </a:lnTo>
                            <a:lnTo>
                              <a:pt x="24" y="15"/>
                            </a:lnTo>
                            <a:lnTo>
                              <a:pt x="2" y="5"/>
                            </a:lnTo>
                            <a:lnTo>
                              <a:pt x="15" y="19"/>
                            </a:lnTo>
                            <a:lnTo>
                              <a:pt x="0" y="22"/>
                            </a:lnTo>
                            <a:lnTo>
                              <a:pt x="12" y="29"/>
                            </a:lnTo>
                            <a:lnTo>
                              <a:pt x="0" y="36"/>
                            </a:lnTo>
                            <a:lnTo>
                              <a:pt x="19" y="34"/>
                            </a:lnTo>
                            <a:lnTo>
                              <a:pt x="15" y="44"/>
                            </a:lnTo>
                            <a:lnTo>
                              <a:pt x="26" y="39"/>
                            </a:lnTo>
                            <a:lnTo>
                              <a:pt x="27" y="55"/>
                            </a:lnTo>
                            <a:lnTo>
                              <a:pt x="34" y="38"/>
                            </a:lnTo>
                            <a:lnTo>
                              <a:pt x="45" y="50"/>
                            </a:lnTo>
                            <a:lnTo>
                              <a:pt x="46" y="36"/>
                            </a:lnTo>
                            <a:lnTo>
                              <a:pt x="60" y="46"/>
                            </a:lnTo>
                            <a:lnTo>
                              <a:pt x="57" y="32"/>
                            </a:lnTo>
                            <a:lnTo>
                              <a:pt x="72" y="34"/>
                            </a:lnTo>
                            <a:lnTo>
                              <a:pt x="59" y="25"/>
                            </a:lnTo>
                            <a:lnTo>
                              <a:pt x="71" y="20"/>
                            </a:lnTo>
                            <a:lnTo>
                              <a:pt x="55" y="19"/>
                            </a:lnTo>
                            <a:lnTo>
                              <a:pt x="60" y="12"/>
                            </a:lnTo>
                            <a:lnTo>
                              <a:pt x="46" y="13"/>
                            </a:lnTo>
                            <a:lnTo>
                              <a:pt x="48" y="0"/>
                            </a:lnTo>
                            <a:lnTo>
                              <a:pt x="36" y="1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28" name="Freeform 2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0" y="2720"/>
                        <a:ext cx="33" cy="26"/>
                      </a:xfrm>
                      <a:custGeom>
                        <a:avLst/>
                        <a:gdLst>
                          <a:gd name="T0" fmla="*/ 5 w 66"/>
                          <a:gd name="T1" fmla="*/ 2 h 52"/>
                          <a:gd name="T2" fmla="*/ 4 w 66"/>
                          <a:gd name="T3" fmla="*/ 1 h 52"/>
                          <a:gd name="T4" fmla="*/ 3 w 66"/>
                          <a:gd name="T5" fmla="*/ 2 h 52"/>
                          <a:gd name="T6" fmla="*/ 1 w 66"/>
                          <a:gd name="T7" fmla="*/ 1 h 52"/>
                          <a:gd name="T8" fmla="*/ 2 w 66"/>
                          <a:gd name="T9" fmla="*/ 3 h 52"/>
                          <a:gd name="T10" fmla="*/ 0 w 66"/>
                          <a:gd name="T11" fmla="*/ 3 h 52"/>
                          <a:gd name="T12" fmla="*/ 2 w 66"/>
                          <a:gd name="T13" fmla="*/ 4 h 52"/>
                          <a:gd name="T14" fmla="*/ 0 w 66"/>
                          <a:gd name="T15" fmla="*/ 5 h 52"/>
                          <a:gd name="T16" fmla="*/ 3 w 66"/>
                          <a:gd name="T17" fmla="*/ 5 h 52"/>
                          <a:gd name="T18" fmla="*/ 2 w 66"/>
                          <a:gd name="T19" fmla="*/ 6 h 52"/>
                          <a:gd name="T20" fmla="*/ 3 w 66"/>
                          <a:gd name="T21" fmla="*/ 5 h 52"/>
                          <a:gd name="T22" fmla="*/ 4 w 66"/>
                          <a:gd name="T23" fmla="*/ 7 h 52"/>
                          <a:gd name="T24" fmla="*/ 4 w 66"/>
                          <a:gd name="T25" fmla="*/ 5 h 52"/>
                          <a:gd name="T26" fmla="*/ 5 w 66"/>
                          <a:gd name="T27" fmla="*/ 6 h 52"/>
                          <a:gd name="T28" fmla="*/ 6 w 66"/>
                          <a:gd name="T29" fmla="*/ 5 h 52"/>
                          <a:gd name="T30" fmla="*/ 7 w 66"/>
                          <a:gd name="T31" fmla="*/ 6 h 52"/>
                          <a:gd name="T32" fmla="*/ 7 w 66"/>
                          <a:gd name="T33" fmla="*/ 4 h 52"/>
                          <a:gd name="T34" fmla="*/ 9 w 66"/>
                          <a:gd name="T35" fmla="*/ 4 h 52"/>
                          <a:gd name="T36" fmla="*/ 7 w 66"/>
                          <a:gd name="T37" fmla="*/ 3 h 52"/>
                          <a:gd name="T38" fmla="*/ 8 w 66"/>
                          <a:gd name="T39" fmla="*/ 3 h 52"/>
                          <a:gd name="T40" fmla="*/ 7 w 66"/>
                          <a:gd name="T41" fmla="*/ 3 h 52"/>
                          <a:gd name="T42" fmla="*/ 7 w 66"/>
                          <a:gd name="T43" fmla="*/ 2 h 52"/>
                          <a:gd name="T44" fmla="*/ 6 w 66"/>
                          <a:gd name="T45" fmla="*/ 2 h 52"/>
                          <a:gd name="T46" fmla="*/ 6 w 66"/>
                          <a:gd name="T47" fmla="*/ 0 h 52"/>
                          <a:gd name="T48" fmla="*/ 5 w 66"/>
                          <a:gd name="T49" fmla="*/ 2 h 5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66" h="52">
                            <a:moveTo>
                              <a:pt x="33" y="14"/>
                            </a:moveTo>
                            <a:lnTo>
                              <a:pt x="26" y="5"/>
                            </a:lnTo>
                            <a:lnTo>
                              <a:pt x="23" y="16"/>
                            </a:lnTo>
                            <a:lnTo>
                              <a:pt x="2" y="5"/>
                            </a:lnTo>
                            <a:lnTo>
                              <a:pt x="14" y="18"/>
                            </a:lnTo>
                            <a:lnTo>
                              <a:pt x="0" y="21"/>
                            </a:lnTo>
                            <a:lnTo>
                              <a:pt x="12" y="28"/>
                            </a:lnTo>
                            <a:lnTo>
                              <a:pt x="0" y="35"/>
                            </a:lnTo>
                            <a:lnTo>
                              <a:pt x="18" y="33"/>
                            </a:lnTo>
                            <a:lnTo>
                              <a:pt x="14" y="42"/>
                            </a:lnTo>
                            <a:lnTo>
                              <a:pt x="23" y="38"/>
                            </a:lnTo>
                            <a:lnTo>
                              <a:pt x="26" y="52"/>
                            </a:lnTo>
                            <a:lnTo>
                              <a:pt x="31" y="37"/>
                            </a:lnTo>
                            <a:lnTo>
                              <a:pt x="40" y="47"/>
                            </a:lnTo>
                            <a:lnTo>
                              <a:pt x="43" y="35"/>
                            </a:lnTo>
                            <a:lnTo>
                              <a:pt x="56" y="43"/>
                            </a:lnTo>
                            <a:lnTo>
                              <a:pt x="52" y="31"/>
                            </a:lnTo>
                            <a:lnTo>
                              <a:pt x="66" y="31"/>
                            </a:lnTo>
                            <a:lnTo>
                              <a:pt x="54" y="24"/>
                            </a:lnTo>
                            <a:lnTo>
                              <a:pt x="64" y="19"/>
                            </a:lnTo>
                            <a:lnTo>
                              <a:pt x="50" y="18"/>
                            </a:lnTo>
                            <a:lnTo>
                              <a:pt x="56" y="11"/>
                            </a:lnTo>
                            <a:lnTo>
                              <a:pt x="43" y="12"/>
                            </a:lnTo>
                            <a:lnTo>
                              <a:pt x="43" y="0"/>
                            </a:lnTo>
                            <a:lnTo>
                              <a:pt x="33" y="1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29" name="Freeform 2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2" y="2721"/>
                        <a:ext cx="29" cy="23"/>
                      </a:xfrm>
                      <a:custGeom>
                        <a:avLst/>
                        <a:gdLst>
                          <a:gd name="T0" fmla="*/ 4 w 58"/>
                          <a:gd name="T1" fmla="*/ 2 h 45"/>
                          <a:gd name="T2" fmla="*/ 3 w 58"/>
                          <a:gd name="T3" fmla="*/ 1 h 45"/>
                          <a:gd name="T4" fmla="*/ 3 w 58"/>
                          <a:gd name="T5" fmla="*/ 2 h 45"/>
                          <a:gd name="T6" fmla="*/ 1 w 58"/>
                          <a:gd name="T7" fmla="*/ 1 h 45"/>
                          <a:gd name="T8" fmla="*/ 2 w 58"/>
                          <a:gd name="T9" fmla="*/ 2 h 45"/>
                          <a:gd name="T10" fmla="*/ 0 w 58"/>
                          <a:gd name="T11" fmla="*/ 3 h 45"/>
                          <a:gd name="T12" fmla="*/ 2 w 58"/>
                          <a:gd name="T13" fmla="*/ 3 h 45"/>
                          <a:gd name="T14" fmla="*/ 0 w 58"/>
                          <a:gd name="T15" fmla="*/ 4 h 45"/>
                          <a:gd name="T16" fmla="*/ 2 w 58"/>
                          <a:gd name="T17" fmla="*/ 4 h 45"/>
                          <a:gd name="T18" fmla="*/ 2 w 58"/>
                          <a:gd name="T19" fmla="*/ 5 h 45"/>
                          <a:gd name="T20" fmla="*/ 3 w 58"/>
                          <a:gd name="T21" fmla="*/ 5 h 45"/>
                          <a:gd name="T22" fmla="*/ 3 w 58"/>
                          <a:gd name="T23" fmla="*/ 6 h 45"/>
                          <a:gd name="T24" fmla="*/ 4 w 58"/>
                          <a:gd name="T25" fmla="*/ 4 h 45"/>
                          <a:gd name="T26" fmla="*/ 5 w 58"/>
                          <a:gd name="T27" fmla="*/ 6 h 45"/>
                          <a:gd name="T28" fmla="*/ 5 w 58"/>
                          <a:gd name="T29" fmla="*/ 4 h 45"/>
                          <a:gd name="T30" fmla="*/ 6 w 58"/>
                          <a:gd name="T31" fmla="*/ 5 h 45"/>
                          <a:gd name="T32" fmla="*/ 6 w 58"/>
                          <a:gd name="T33" fmla="*/ 4 h 45"/>
                          <a:gd name="T34" fmla="*/ 8 w 58"/>
                          <a:gd name="T35" fmla="*/ 4 h 45"/>
                          <a:gd name="T36" fmla="*/ 6 w 58"/>
                          <a:gd name="T37" fmla="*/ 3 h 45"/>
                          <a:gd name="T38" fmla="*/ 8 w 58"/>
                          <a:gd name="T39" fmla="*/ 3 h 45"/>
                          <a:gd name="T40" fmla="*/ 6 w 58"/>
                          <a:gd name="T41" fmla="*/ 2 h 45"/>
                          <a:gd name="T42" fmla="*/ 7 w 58"/>
                          <a:gd name="T43" fmla="*/ 1 h 45"/>
                          <a:gd name="T44" fmla="*/ 5 w 58"/>
                          <a:gd name="T45" fmla="*/ 2 h 45"/>
                          <a:gd name="T46" fmla="*/ 5 w 58"/>
                          <a:gd name="T47" fmla="*/ 0 h 45"/>
                          <a:gd name="T48" fmla="*/ 4 w 58"/>
                          <a:gd name="T49" fmla="*/ 2 h 4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8" h="45">
                            <a:moveTo>
                              <a:pt x="29" y="12"/>
                            </a:moveTo>
                            <a:lnTo>
                              <a:pt x="22" y="5"/>
                            </a:lnTo>
                            <a:lnTo>
                              <a:pt x="19" y="14"/>
                            </a:lnTo>
                            <a:lnTo>
                              <a:pt x="1" y="5"/>
                            </a:lnTo>
                            <a:lnTo>
                              <a:pt x="12" y="15"/>
                            </a:lnTo>
                            <a:lnTo>
                              <a:pt x="0" y="17"/>
                            </a:lnTo>
                            <a:lnTo>
                              <a:pt x="10" y="24"/>
                            </a:lnTo>
                            <a:lnTo>
                              <a:pt x="0" y="29"/>
                            </a:lnTo>
                            <a:lnTo>
                              <a:pt x="15" y="29"/>
                            </a:lnTo>
                            <a:lnTo>
                              <a:pt x="12" y="36"/>
                            </a:lnTo>
                            <a:lnTo>
                              <a:pt x="20" y="33"/>
                            </a:lnTo>
                            <a:lnTo>
                              <a:pt x="22" y="45"/>
                            </a:lnTo>
                            <a:lnTo>
                              <a:pt x="27" y="31"/>
                            </a:lnTo>
                            <a:lnTo>
                              <a:pt x="36" y="41"/>
                            </a:lnTo>
                            <a:lnTo>
                              <a:pt x="38" y="29"/>
                            </a:lnTo>
                            <a:lnTo>
                              <a:pt x="48" y="38"/>
                            </a:lnTo>
                            <a:lnTo>
                              <a:pt x="45" y="26"/>
                            </a:lnTo>
                            <a:lnTo>
                              <a:pt x="58" y="27"/>
                            </a:lnTo>
                            <a:lnTo>
                              <a:pt x="46" y="20"/>
                            </a:lnTo>
                            <a:lnTo>
                              <a:pt x="57" y="17"/>
                            </a:lnTo>
                            <a:lnTo>
                              <a:pt x="45" y="15"/>
                            </a:lnTo>
                            <a:lnTo>
                              <a:pt x="50" y="8"/>
                            </a:lnTo>
                            <a:lnTo>
                              <a:pt x="38" y="10"/>
                            </a:lnTo>
                            <a:lnTo>
                              <a:pt x="39" y="0"/>
                            </a:lnTo>
                            <a:lnTo>
                              <a:pt x="29" y="1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30" name="Freeform 2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4" y="2722"/>
                        <a:ext cx="26" cy="21"/>
                      </a:xfrm>
                      <a:custGeom>
                        <a:avLst/>
                        <a:gdLst>
                          <a:gd name="T0" fmla="*/ 4 w 52"/>
                          <a:gd name="T1" fmla="*/ 2 h 42"/>
                          <a:gd name="T2" fmla="*/ 3 w 52"/>
                          <a:gd name="T3" fmla="*/ 1 h 42"/>
                          <a:gd name="T4" fmla="*/ 3 w 52"/>
                          <a:gd name="T5" fmla="*/ 2 h 42"/>
                          <a:gd name="T6" fmla="*/ 1 w 52"/>
                          <a:gd name="T7" fmla="*/ 1 h 42"/>
                          <a:gd name="T8" fmla="*/ 2 w 52"/>
                          <a:gd name="T9" fmla="*/ 2 h 42"/>
                          <a:gd name="T10" fmla="*/ 0 w 52"/>
                          <a:gd name="T11" fmla="*/ 3 h 42"/>
                          <a:gd name="T12" fmla="*/ 2 w 52"/>
                          <a:gd name="T13" fmla="*/ 3 h 42"/>
                          <a:gd name="T14" fmla="*/ 0 w 52"/>
                          <a:gd name="T15" fmla="*/ 4 h 42"/>
                          <a:gd name="T16" fmla="*/ 2 w 52"/>
                          <a:gd name="T17" fmla="*/ 4 h 42"/>
                          <a:gd name="T18" fmla="*/ 2 w 52"/>
                          <a:gd name="T19" fmla="*/ 5 h 42"/>
                          <a:gd name="T20" fmla="*/ 3 w 52"/>
                          <a:gd name="T21" fmla="*/ 4 h 42"/>
                          <a:gd name="T22" fmla="*/ 3 w 52"/>
                          <a:gd name="T23" fmla="*/ 6 h 42"/>
                          <a:gd name="T24" fmla="*/ 4 w 52"/>
                          <a:gd name="T25" fmla="*/ 4 h 42"/>
                          <a:gd name="T26" fmla="*/ 4 w 52"/>
                          <a:gd name="T27" fmla="*/ 5 h 42"/>
                          <a:gd name="T28" fmla="*/ 5 w 52"/>
                          <a:gd name="T29" fmla="*/ 4 h 42"/>
                          <a:gd name="T30" fmla="*/ 6 w 52"/>
                          <a:gd name="T31" fmla="*/ 5 h 42"/>
                          <a:gd name="T32" fmla="*/ 5 w 52"/>
                          <a:gd name="T33" fmla="*/ 4 h 42"/>
                          <a:gd name="T34" fmla="*/ 7 w 52"/>
                          <a:gd name="T35" fmla="*/ 4 h 42"/>
                          <a:gd name="T36" fmla="*/ 6 w 52"/>
                          <a:gd name="T37" fmla="*/ 3 h 42"/>
                          <a:gd name="T38" fmla="*/ 7 w 52"/>
                          <a:gd name="T39" fmla="*/ 2 h 42"/>
                          <a:gd name="T40" fmla="*/ 5 w 52"/>
                          <a:gd name="T41" fmla="*/ 2 h 42"/>
                          <a:gd name="T42" fmla="*/ 6 w 52"/>
                          <a:gd name="T43" fmla="*/ 2 h 42"/>
                          <a:gd name="T44" fmla="*/ 5 w 52"/>
                          <a:gd name="T45" fmla="*/ 2 h 42"/>
                          <a:gd name="T46" fmla="*/ 5 w 52"/>
                          <a:gd name="T47" fmla="*/ 0 h 42"/>
                          <a:gd name="T48" fmla="*/ 4 w 52"/>
                          <a:gd name="T49" fmla="*/ 2 h 4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2" h="42">
                            <a:moveTo>
                              <a:pt x="26" y="11"/>
                            </a:moveTo>
                            <a:lnTo>
                              <a:pt x="21" y="6"/>
                            </a:lnTo>
                            <a:lnTo>
                              <a:pt x="17" y="13"/>
                            </a:lnTo>
                            <a:lnTo>
                              <a:pt x="2" y="6"/>
                            </a:lnTo>
                            <a:lnTo>
                              <a:pt x="11" y="14"/>
                            </a:lnTo>
                            <a:lnTo>
                              <a:pt x="0" y="18"/>
                            </a:lnTo>
                            <a:lnTo>
                              <a:pt x="9" y="23"/>
                            </a:lnTo>
                            <a:lnTo>
                              <a:pt x="0" y="28"/>
                            </a:lnTo>
                            <a:lnTo>
                              <a:pt x="14" y="26"/>
                            </a:lnTo>
                            <a:lnTo>
                              <a:pt x="12" y="33"/>
                            </a:lnTo>
                            <a:lnTo>
                              <a:pt x="19" y="30"/>
                            </a:lnTo>
                            <a:lnTo>
                              <a:pt x="21" y="42"/>
                            </a:lnTo>
                            <a:lnTo>
                              <a:pt x="26" y="28"/>
                            </a:lnTo>
                            <a:lnTo>
                              <a:pt x="31" y="38"/>
                            </a:lnTo>
                            <a:lnTo>
                              <a:pt x="33" y="28"/>
                            </a:lnTo>
                            <a:lnTo>
                              <a:pt x="43" y="35"/>
                            </a:lnTo>
                            <a:lnTo>
                              <a:pt x="40" y="25"/>
                            </a:lnTo>
                            <a:lnTo>
                              <a:pt x="52" y="26"/>
                            </a:lnTo>
                            <a:lnTo>
                              <a:pt x="42" y="21"/>
                            </a:lnTo>
                            <a:lnTo>
                              <a:pt x="50" y="16"/>
                            </a:lnTo>
                            <a:lnTo>
                              <a:pt x="40" y="14"/>
                            </a:lnTo>
                            <a:lnTo>
                              <a:pt x="43" y="9"/>
                            </a:lnTo>
                            <a:lnTo>
                              <a:pt x="35" y="11"/>
                            </a:lnTo>
                            <a:lnTo>
                              <a:pt x="35" y="0"/>
                            </a:lnTo>
                            <a:lnTo>
                              <a:pt x="26" y="1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31" name="Freeform 2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5" y="2724"/>
                        <a:ext cx="23" cy="17"/>
                      </a:xfrm>
                      <a:custGeom>
                        <a:avLst/>
                        <a:gdLst>
                          <a:gd name="T0" fmla="*/ 3 w 45"/>
                          <a:gd name="T1" fmla="*/ 2 h 34"/>
                          <a:gd name="T2" fmla="*/ 3 w 45"/>
                          <a:gd name="T3" fmla="*/ 1 h 34"/>
                          <a:gd name="T4" fmla="*/ 2 w 45"/>
                          <a:gd name="T5" fmla="*/ 2 h 34"/>
                          <a:gd name="T6" fmla="*/ 0 w 45"/>
                          <a:gd name="T7" fmla="*/ 1 h 34"/>
                          <a:gd name="T8" fmla="*/ 1 w 45"/>
                          <a:gd name="T9" fmla="*/ 2 h 34"/>
                          <a:gd name="T10" fmla="*/ 0 w 45"/>
                          <a:gd name="T11" fmla="*/ 2 h 34"/>
                          <a:gd name="T12" fmla="*/ 1 w 45"/>
                          <a:gd name="T13" fmla="*/ 3 h 34"/>
                          <a:gd name="T14" fmla="*/ 0 w 45"/>
                          <a:gd name="T15" fmla="*/ 3 h 34"/>
                          <a:gd name="T16" fmla="*/ 2 w 45"/>
                          <a:gd name="T17" fmla="*/ 3 h 34"/>
                          <a:gd name="T18" fmla="*/ 2 w 45"/>
                          <a:gd name="T19" fmla="*/ 4 h 34"/>
                          <a:gd name="T20" fmla="*/ 2 w 45"/>
                          <a:gd name="T21" fmla="*/ 3 h 34"/>
                          <a:gd name="T22" fmla="*/ 3 w 45"/>
                          <a:gd name="T23" fmla="*/ 5 h 34"/>
                          <a:gd name="T24" fmla="*/ 3 w 45"/>
                          <a:gd name="T25" fmla="*/ 3 h 34"/>
                          <a:gd name="T26" fmla="*/ 4 w 45"/>
                          <a:gd name="T27" fmla="*/ 4 h 34"/>
                          <a:gd name="T28" fmla="*/ 4 w 45"/>
                          <a:gd name="T29" fmla="*/ 3 h 34"/>
                          <a:gd name="T30" fmla="*/ 5 w 45"/>
                          <a:gd name="T31" fmla="*/ 4 h 34"/>
                          <a:gd name="T32" fmla="*/ 5 w 45"/>
                          <a:gd name="T33" fmla="*/ 3 h 34"/>
                          <a:gd name="T34" fmla="*/ 6 w 45"/>
                          <a:gd name="T35" fmla="*/ 3 h 34"/>
                          <a:gd name="T36" fmla="*/ 5 w 45"/>
                          <a:gd name="T37" fmla="*/ 3 h 34"/>
                          <a:gd name="T38" fmla="*/ 6 w 45"/>
                          <a:gd name="T39" fmla="*/ 2 h 34"/>
                          <a:gd name="T40" fmla="*/ 5 w 45"/>
                          <a:gd name="T41" fmla="*/ 2 h 34"/>
                          <a:gd name="T42" fmla="*/ 5 w 45"/>
                          <a:gd name="T43" fmla="*/ 1 h 34"/>
                          <a:gd name="T44" fmla="*/ 4 w 45"/>
                          <a:gd name="T45" fmla="*/ 2 h 34"/>
                          <a:gd name="T46" fmla="*/ 4 w 45"/>
                          <a:gd name="T47" fmla="*/ 0 h 34"/>
                          <a:gd name="T48" fmla="*/ 3 w 45"/>
                          <a:gd name="T49" fmla="*/ 2 h 3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45" h="34">
                            <a:moveTo>
                              <a:pt x="22" y="9"/>
                            </a:moveTo>
                            <a:lnTo>
                              <a:pt x="17" y="3"/>
                            </a:lnTo>
                            <a:lnTo>
                              <a:pt x="15" y="10"/>
                            </a:lnTo>
                            <a:lnTo>
                              <a:pt x="0" y="3"/>
                            </a:lnTo>
                            <a:lnTo>
                              <a:pt x="8" y="12"/>
                            </a:lnTo>
                            <a:lnTo>
                              <a:pt x="0" y="14"/>
                            </a:lnTo>
                            <a:lnTo>
                              <a:pt x="8" y="19"/>
                            </a:lnTo>
                            <a:lnTo>
                              <a:pt x="0" y="22"/>
                            </a:lnTo>
                            <a:lnTo>
                              <a:pt x="12" y="22"/>
                            </a:lnTo>
                            <a:lnTo>
                              <a:pt x="10" y="28"/>
                            </a:lnTo>
                            <a:lnTo>
                              <a:pt x="15" y="24"/>
                            </a:lnTo>
                            <a:lnTo>
                              <a:pt x="17" y="34"/>
                            </a:lnTo>
                            <a:lnTo>
                              <a:pt x="22" y="24"/>
                            </a:lnTo>
                            <a:lnTo>
                              <a:pt x="27" y="31"/>
                            </a:lnTo>
                            <a:lnTo>
                              <a:pt x="29" y="22"/>
                            </a:lnTo>
                            <a:lnTo>
                              <a:pt x="38" y="29"/>
                            </a:lnTo>
                            <a:lnTo>
                              <a:pt x="34" y="21"/>
                            </a:lnTo>
                            <a:lnTo>
                              <a:pt x="45" y="21"/>
                            </a:lnTo>
                            <a:lnTo>
                              <a:pt x="36" y="17"/>
                            </a:lnTo>
                            <a:lnTo>
                              <a:pt x="43" y="12"/>
                            </a:lnTo>
                            <a:lnTo>
                              <a:pt x="34" y="12"/>
                            </a:lnTo>
                            <a:lnTo>
                              <a:pt x="38" y="7"/>
                            </a:lnTo>
                            <a:lnTo>
                              <a:pt x="29" y="9"/>
                            </a:lnTo>
                            <a:lnTo>
                              <a:pt x="29" y="0"/>
                            </a:lnTo>
                            <a:lnTo>
                              <a:pt x="22" y="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32" name="Freeform 2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7" y="2725"/>
                        <a:ext cx="19" cy="15"/>
                      </a:xfrm>
                      <a:custGeom>
                        <a:avLst/>
                        <a:gdLst>
                          <a:gd name="T0" fmla="*/ 3 w 38"/>
                          <a:gd name="T1" fmla="*/ 1 h 31"/>
                          <a:gd name="T2" fmla="*/ 2 w 38"/>
                          <a:gd name="T3" fmla="*/ 0 h 31"/>
                          <a:gd name="T4" fmla="*/ 2 w 38"/>
                          <a:gd name="T5" fmla="*/ 1 h 31"/>
                          <a:gd name="T6" fmla="*/ 0 w 38"/>
                          <a:gd name="T7" fmla="*/ 0 h 31"/>
                          <a:gd name="T8" fmla="*/ 2 w 38"/>
                          <a:gd name="T9" fmla="*/ 1 h 31"/>
                          <a:gd name="T10" fmla="*/ 0 w 38"/>
                          <a:gd name="T11" fmla="*/ 1 h 31"/>
                          <a:gd name="T12" fmla="*/ 1 w 38"/>
                          <a:gd name="T13" fmla="*/ 2 h 31"/>
                          <a:gd name="T14" fmla="*/ 0 w 38"/>
                          <a:gd name="T15" fmla="*/ 2 h 31"/>
                          <a:gd name="T16" fmla="*/ 2 w 38"/>
                          <a:gd name="T17" fmla="*/ 2 h 31"/>
                          <a:gd name="T18" fmla="*/ 2 w 38"/>
                          <a:gd name="T19" fmla="*/ 3 h 31"/>
                          <a:gd name="T20" fmla="*/ 2 w 38"/>
                          <a:gd name="T21" fmla="*/ 2 h 31"/>
                          <a:gd name="T22" fmla="*/ 2 w 38"/>
                          <a:gd name="T23" fmla="*/ 3 h 31"/>
                          <a:gd name="T24" fmla="*/ 3 w 38"/>
                          <a:gd name="T25" fmla="*/ 2 h 31"/>
                          <a:gd name="T26" fmla="*/ 3 w 38"/>
                          <a:gd name="T27" fmla="*/ 3 h 31"/>
                          <a:gd name="T28" fmla="*/ 3 w 38"/>
                          <a:gd name="T29" fmla="*/ 2 h 31"/>
                          <a:gd name="T30" fmla="*/ 4 w 38"/>
                          <a:gd name="T31" fmla="*/ 3 h 31"/>
                          <a:gd name="T32" fmla="*/ 4 w 38"/>
                          <a:gd name="T33" fmla="*/ 2 h 31"/>
                          <a:gd name="T34" fmla="*/ 5 w 38"/>
                          <a:gd name="T35" fmla="*/ 2 h 31"/>
                          <a:gd name="T36" fmla="*/ 4 w 38"/>
                          <a:gd name="T37" fmla="*/ 1 h 31"/>
                          <a:gd name="T38" fmla="*/ 5 w 38"/>
                          <a:gd name="T39" fmla="*/ 1 h 31"/>
                          <a:gd name="T40" fmla="*/ 4 w 38"/>
                          <a:gd name="T41" fmla="*/ 1 h 31"/>
                          <a:gd name="T42" fmla="*/ 5 w 38"/>
                          <a:gd name="T43" fmla="*/ 0 h 31"/>
                          <a:gd name="T44" fmla="*/ 3 w 38"/>
                          <a:gd name="T45" fmla="*/ 0 h 31"/>
                          <a:gd name="T46" fmla="*/ 4 w 38"/>
                          <a:gd name="T47" fmla="*/ 0 h 31"/>
                          <a:gd name="T48" fmla="*/ 3 w 38"/>
                          <a:gd name="T49" fmla="*/ 1 h 3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8" h="31">
                            <a:moveTo>
                              <a:pt x="19" y="8"/>
                            </a:moveTo>
                            <a:lnTo>
                              <a:pt x="14" y="3"/>
                            </a:lnTo>
                            <a:lnTo>
                              <a:pt x="12" y="8"/>
                            </a:lnTo>
                            <a:lnTo>
                              <a:pt x="0" y="3"/>
                            </a:lnTo>
                            <a:lnTo>
                              <a:pt x="9" y="10"/>
                            </a:lnTo>
                            <a:lnTo>
                              <a:pt x="0" y="12"/>
                            </a:lnTo>
                            <a:lnTo>
                              <a:pt x="7" y="17"/>
                            </a:lnTo>
                            <a:lnTo>
                              <a:pt x="0" y="20"/>
                            </a:lnTo>
                            <a:lnTo>
                              <a:pt x="10" y="19"/>
                            </a:lnTo>
                            <a:lnTo>
                              <a:pt x="9" y="26"/>
                            </a:lnTo>
                            <a:lnTo>
                              <a:pt x="14" y="22"/>
                            </a:lnTo>
                            <a:lnTo>
                              <a:pt x="16" y="31"/>
                            </a:lnTo>
                            <a:lnTo>
                              <a:pt x="19" y="20"/>
                            </a:lnTo>
                            <a:lnTo>
                              <a:pt x="23" y="27"/>
                            </a:lnTo>
                            <a:lnTo>
                              <a:pt x="24" y="20"/>
                            </a:lnTo>
                            <a:lnTo>
                              <a:pt x="31" y="26"/>
                            </a:lnTo>
                            <a:lnTo>
                              <a:pt x="29" y="19"/>
                            </a:lnTo>
                            <a:lnTo>
                              <a:pt x="38" y="19"/>
                            </a:lnTo>
                            <a:lnTo>
                              <a:pt x="31" y="15"/>
                            </a:lnTo>
                            <a:lnTo>
                              <a:pt x="36" y="12"/>
                            </a:lnTo>
                            <a:lnTo>
                              <a:pt x="29" y="10"/>
                            </a:lnTo>
                            <a:lnTo>
                              <a:pt x="33" y="7"/>
                            </a:lnTo>
                            <a:lnTo>
                              <a:pt x="24" y="7"/>
                            </a:lnTo>
                            <a:lnTo>
                              <a:pt x="26" y="0"/>
                            </a:lnTo>
                            <a:lnTo>
                              <a:pt x="19" y="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33" name="Freeform 2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9" y="2727"/>
                        <a:ext cx="15" cy="12"/>
                      </a:xfrm>
                      <a:custGeom>
                        <a:avLst/>
                        <a:gdLst>
                          <a:gd name="T0" fmla="*/ 1 w 31"/>
                          <a:gd name="T1" fmla="*/ 1 h 24"/>
                          <a:gd name="T2" fmla="*/ 1 w 31"/>
                          <a:gd name="T3" fmla="*/ 1 h 24"/>
                          <a:gd name="T4" fmla="*/ 1 w 31"/>
                          <a:gd name="T5" fmla="*/ 1 h 24"/>
                          <a:gd name="T6" fmla="*/ 0 w 31"/>
                          <a:gd name="T7" fmla="*/ 1 h 24"/>
                          <a:gd name="T8" fmla="*/ 0 w 31"/>
                          <a:gd name="T9" fmla="*/ 2 h 24"/>
                          <a:gd name="T10" fmla="*/ 0 w 31"/>
                          <a:gd name="T11" fmla="*/ 2 h 24"/>
                          <a:gd name="T12" fmla="*/ 0 w 31"/>
                          <a:gd name="T13" fmla="*/ 2 h 24"/>
                          <a:gd name="T14" fmla="*/ 0 w 31"/>
                          <a:gd name="T15" fmla="*/ 2 h 24"/>
                          <a:gd name="T16" fmla="*/ 1 w 31"/>
                          <a:gd name="T17" fmla="*/ 2 h 24"/>
                          <a:gd name="T18" fmla="*/ 0 w 31"/>
                          <a:gd name="T19" fmla="*/ 3 h 24"/>
                          <a:gd name="T20" fmla="*/ 1 w 31"/>
                          <a:gd name="T21" fmla="*/ 3 h 24"/>
                          <a:gd name="T22" fmla="*/ 1 w 31"/>
                          <a:gd name="T23" fmla="*/ 3 h 24"/>
                          <a:gd name="T24" fmla="*/ 1 w 31"/>
                          <a:gd name="T25" fmla="*/ 3 h 24"/>
                          <a:gd name="T26" fmla="*/ 2 w 31"/>
                          <a:gd name="T27" fmla="*/ 3 h 24"/>
                          <a:gd name="T28" fmla="*/ 2 w 31"/>
                          <a:gd name="T29" fmla="*/ 2 h 24"/>
                          <a:gd name="T30" fmla="*/ 3 w 31"/>
                          <a:gd name="T31" fmla="*/ 3 h 24"/>
                          <a:gd name="T32" fmla="*/ 3 w 31"/>
                          <a:gd name="T33" fmla="*/ 2 h 24"/>
                          <a:gd name="T34" fmla="*/ 3 w 31"/>
                          <a:gd name="T35" fmla="*/ 2 h 24"/>
                          <a:gd name="T36" fmla="*/ 3 w 31"/>
                          <a:gd name="T37" fmla="*/ 2 h 24"/>
                          <a:gd name="T38" fmla="*/ 3 w 31"/>
                          <a:gd name="T39" fmla="*/ 2 h 24"/>
                          <a:gd name="T40" fmla="*/ 3 w 31"/>
                          <a:gd name="T41" fmla="*/ 2 h 24"/>
                          <a:gd name="T42" fmla="*/ 3 w 31"/>
                          <a:gd name="T43" fmla="*/ 1 h 24"/>
                          <a:gd name="T44" fmla="*/ 2 w 31"/>
                          <a:gd name="T45" fmla="*/ 1 h 24"/>
                          <a:gd name="T46" fmla="*/ 2 w 31"/>
                          <a:gd name="T47" fmla="*/ 0 h 24"/>
                          <a:gd name="T48" fmla="*/ 1 w 31"/>
                          <a:gd name="T49" fmla="*/ 1 h 2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1" h="24">
                            <a:moveTo>
                              <a:pt x="15" y="7"/>
                            </a:moveTo>
                            <a:lnTo>
                              <a:pt x="12" y="4"/>
                            </a:lnTo>
                            <a:lnTo>
                              <a:pt x="10" y="7"/>
                            </a:lnTo>
                            <a:lnTo>
                              <a:pt x="0" y="4"/>
                            </a:lnTo>
                            <a:lnTo>
                              <a:pt x="6" y="9"/>
                            </a:lnTo>
                            <a:lnTo>
                              <a:pt x="0" y="10"/>
                            </a:lnTo>
                            <a:lnTo>
                              <a:pt x="5" y="14"/>
                            </a:lnTo>
                            <a:lnTo>
                              <a:pt x="0" y="16"/>
                            </a:lnTo>
                            <a:lnTo>
                              <a:pt x="8" y="16"/>
                            </a:lnTo>
                            <a:lnTo>
                              <a:pt x="6" y="19"/>
                            </a:lnTo>
                            <a:lnTo>
                              <a:pt x="10" y="17"/>
                            </a:lnTo>
                            <a:lnTo>
                              <a:pt x="12" y="24"/>
                            </a:lnTo>
                            <a:lnTo>
                              <a:pt x="15" y="17"/>
                            </a:lnTo>
                            <a:lnTo>
                              <a:pt x="19" y="23"/>
                            </a:lnTo>
                            <a:lnTo>
                              <a:pt x="20" y="16"/>
                            </a:lnTo>
                            <a:lnTo>
                              <a:pt x="25" y="21"/>
                            </a:lnTo>
                            <a:lnTo>
                              <a:pt x="24" y="14"/>
                            </a:lnTo>
                            <a:lnTo>
                              <a:pt x="31" y="16"/>
                            </a:lnTo>
                            <a:lnTo>
                              <a:pt x="25" y="12"/>
                            </a:lnTo>
                            <a:lnTo>
                              <a:pt x="29" y="9"/>
                            </a:lnTo>
                            <a:lnTo>
                              <a:pt x="24" y="9"/>
                            </a:lnTo>
                            <a:lnTo>
                              <a:pt x="25" y="5"/>
                            </a:lnTo>
                            <a:lnTo>
                              <a:pt x="20" y="5"/>
                            </a:lnTo>
                            <a:lnTo>
                              <a:pt x="20" y="0"/>
                            </a:lnTo>
                            <a:lnTo>
                              <a:pt x="15" y="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34" name="Freeform 2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81" y="2727"/>
                        <a:ext cx="12" cy="11"/>
                      </a:xfrm>
                      <a:custGeom>
                        <a:avLst/>
                        <a:gdLst>
                          <a:gd name="T0" fmla="*/ 2 w 24"/>
                          <a:gd name="T1" fmla="*/ 1 h 21"/>
                          <a:gd name="T2" fmla="*/ 2 w 24"/>
                          <a:gd name="T3" fmla="*/ 1 h 21"/>
                          <a:gd name="T4" fmla="*/ 2 w 24"/>
                          <a:gd name="T5" fmla="*/ 1 h 21"/>
                          <a:gd name="T6" fmla="*/ 0 w 24"/>
                          <a:gd name="T7" fmla="*/ 1 h 21"/>
                          <a:gd name="T8" fmla="*/ 1 w 24"/>
                          <a:gd name="T9" fmla="*/ 1 h 21"/>
                          <a:gd name="T10" fmla="*/ 0 w 24"/>
                          <a:gd name="T11" fmla="*/ 1 h 21"/>
                          <a:gd name="T12" fmla="*/ 1 w 24"/>
                          <a:gd name="T13" fmla="*/ 2 h 21"/>
                          <a:gd name="T14" fmla="*/ 0 w 24"/>
                          <a:gd name="T15" fmla="*/ 2 h 21"/>
                          <a:gd name="T16" fmla="*/ 1 w 24"/>
                          <a:gd name="T17" fmla="*/ 2 h 21"/>
                          <a:gd name="T18" fmla="*/ 1 w 24"/>
                          <a:gd name="T19" fmla="*/ 3 h 21"/>
                          <a:gd name="T20" fmla="*/ 2 w 24"/>
                          <a:gd name="T21" fmla="*/ 2 h 21"/>
                          <a:gd name="T22" fmla="*/ 2 w 24"/>
                          <a:gd name="T23" fmla="*/ 3 h 21"/>
                          <a:gd name="T24" fmla="*/ 2 w 24"/>
                          <a:gd name="T25" fmla="*/ 2 h 21"/>
                          <a:gd name="T26" fmla="*/ 2 w 24"/>
                          <a:gd name="T27" fmla="*/ 3 h 21"/>
                          <a:gd name="T28" fmla="*/ 2 w 24"/>
                          <a:gd name="T29" fmla="*/ 2 h 21"/>
                          <a:gd name="T30" fmla="*/ 3 w 24"/>
                          <a:gd name="T31" fmla="*/ 3 h 21"/>
                          <a:gd name="T32" fmla="*/ 3 w 24"/>
                          <a:gd name="T33" fmla="*/ 2 h 21"/>
                          <a:gd name="T34" fmla="*/ 3 w 24"/>
                          <a:gd name="T35" fmla="*/ 2 h 21"/>
                          <a:gd name="T36" fmla="*/ 3 w 24"/>
                          <a:gd name="T37" fmla="*/ 2 h 21"/>
                          <a:gd name="T38" fmla="*/ 3 w 24"/>
                          <a:gd name="T39" fmla="*/ 1 h 21"/>
                          <a:gd name="T40" fmla="*/ 3 w 24"/>
                          <a:gd name="T41" fmla="*/ 1 h 21"/>
                          <a:gd name="T42" fmla="*/ 3 w 24"/>
                          <a:gd name="T43" fmla="*/ 1 h 21"/>
                          <a:gd name="T44" fmla="*/ 2 w 24"/>
                          <a:gd name="T45" fmla="*/ 1 h 21"/>
                          <a:gd name="T46" fmla="*/ 2 w 24"/>
                          <a:gd name="T47" fmla="*/ 0 h 21"/>
                          <a:gd name="T48" fmla="*/ 2 w 24"/>
                          <a:gd name="T49" fmla="*/ 1 h 2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" h="21">
                            <a:moveTo>
                              <a:pt x="12" y="5"/>
                            </a:moveTo>
                            <a:lnTo>
                              <a:pt x="9" y="2"/>
                            </a:lnTo>
                            <a:lnTo>
                              <a:pt x="9" y="5"/>
                            </a:lnTo>
                            <a:lnTo>
                              <a:pt x="0" y="2"/>
                            </a:lnTo>
                            <a:lnTo>
                              <a:pt x="5" y="7"/>
                            </a:lnTo>
                            <a:lnTo>
                              <a:pt x="0" y="8"/>
                            </a:lnTo>
                            <a:lnTo>
                              <a:pt x="3" y="10"/>
                            </a:lnTo>
                            <a:lnTo>
                              <a:pt x="0" y="14"/>
                            </a:lnTo>
                            <a:lnTo>
                              <a:pt x="7" y="14"/>
                            </a:lnTo>
                            <a:lnTo>
                              <a:pt x="5" y="17"/>
                            </a:lnTo>
                            <a:lnTo>
                              <a:pt x="9" y="15"/>
                            </a:lnTo>
                            <a:lnTo>
                              <a:pt x="9" y="21"/>
                            </a:lnTo>
                            <a:lnTo>
                              <a:pt x="12" y="14"/>
                            </a:lnTo>
                            <a:lnTo>
                              <a:pt x="16" y="19"/>
                            </a:lnTo>
                            <a:lnTo>
                              <a:pt x="16" y="14"/>
                            </a:lnTo>
                            <a:lnTo>
                              <a:pt x="21" y="17"/>
                            </a:lnTo>
                            <a:lnTo>
                              <a:pt x="19" y="12"/>
                            </a:lnTo>
                            <a:lnTo>
                              <a:pt x="24" y="12"/>
                            </a:lnTo>
                            <a:lnTo>
                              <a:pt x="19" y="10"/>
                            </a:lnTo>
                            <a:lnTo>
                              <a:pt x="24" y="7"/>
                            </a:lnTo>
                            <a:lnTo>
                              <a:pt x="19" y="7"/>
                            </a:lnTo>
                            <a:lnTo>
                              <a:pt x="21" y="3"/>
                            </a:lnTo>
                            <a:lnTo>
                              <a:pt x="16" y="5"/>
                            </a:lnTo>
                            <a:lnTo>
                              <a:pt x="16" y="0"/>
                            </a:lnTo>
                            <a:lnTo>
                              <a:pt x="12" y="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35" name="Freeform 2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82" y="2729"/>
                        <a:ext cx="9" cy="7"/>
                      </a:xfrm>
                      <a:custGeom>
                        <a:avLst/>
                        <a:gdLst>
                          <a:gd name="T0" fmla="*/ 2 w 18"/>
                          <a:gd name="T1" fmla="*/ 1 h 14"/>
                          <a:gd name="T2" fmla="*/ 1 w 18"/>
                          <a:gd name="T3" fmla="*/ 1 h 14"/>
                          <a:gd name="T4" fmla="*/ 1 w 18"/>
                          <a:gd name="T5" fmla="*/ 1 h 14"/>
                          <a:gd name="T6" fmla="*/ 0 w 18"/>
                          <a:gd name="T7" fmla="*/ 1 h 14"/>
                          <a:gd name="T8" fmla="*/ 1 w 18"/>
                          <a:gd name="T9" fmla="*/ 1 h 14"/>
                          <a:gd name="T10" fmla="*/ 0 w 18"/>
                          <a:gd name="T11" fmla="*/ 1 h 14"/>
                          <a:gd name="T12" fmla="*/ 1 w 18"/>
                          <a:gd name="T13" fmla="*/ 1 h 14"/>
                          <a:gd name="T14" fmla="*/ 0 w 18"/>
                          <a:gd name="T15" fmla="*/ 2 h 14"/>
                          <a:gd name="T16" fmla="*/ 1 w 18"/>
                          <a:gd name="T17" fmla="*/ 2 h 14"/>
                          <a:gd name="T18" fmla="*/ 1 w 18"/>
                          <a:gd name="T19" fmla="*/ 2 h 14"/>
                          <a:gd name="T20" fmla="*/ 1 w 18"/>
                          <a:gd name="T21" fmla="*/ 2 h 14"/>
                          <a:gd name="T22" fmla="*/ 1 w 18"/>
                          <a:gd name="T23" fmla="*/ 2 h 14"/>
                          <a:gd name="T24" fmla="*/ 2 w 18"/>
                          <a:gd name="T25" fmla="*/ 2 h 14"/>
                          <a:gd name="T26" fmla="*/ 2 w 18"/>
                          <a:gd name="T27" fmla="*/ 2 h 14"/>
                          <a:gd name="T28" fmla="*/ 2 w 18"/>
                          <a:gd name="T29" fmla="*/ 2 h 14"/>
                          <a:gd name="T30" fmla="*/ 2 w 18"/>
                          <a:gd name="T31" fmla="*/ 2 h 14"/>
                          <a:gd name="T32" fmla="*/ 2 w 18"/>
                          <a:gd name="T33" fmla="*/ 2 h 14"/>
                          <a:gd name="T34" fmla="*/ 3 w 18"/>
                          <a:gd name="T35" fmla="*/ 2 h 14"/>
                          <a:gd name="T36" fmla="*/ 2 w 18"/>
                          <a:gd name="T37" fmla="*/ 1 h 14"/>
                          <a:gd name="T38" fmla="*/ 3 w 18"/>
                          <a:gd name="T39" fmla="*/ 1 h 14"/>
                          <a:gd name="T40" fmla="*/ 2 w 18"/>
                          <a:gd name="T41" fmla="*/ 1 h 14"/>
                          <a:gd name="T42" fmla="*/ 2 w 18"/>
                          <a:gd name="T43" fmla="*/ 1 h 14"/>
                          <a:gd name="T44" fmla="*/ 2 w 18"/>
                          <a:gd name="T45" fmla="*/ 1 h 14"/>
                          <a:gd name="T46" fmla="*/ 2 w 18"/>
                          <a:gd name="T47" fmla="*/ 0 h 14"/>
                          <a:gd name="T48" fmla="*/ 2 w 18"/>
                          <a:gd name="T49" fmla="*/ 1 h 1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" h="14">
                            <a:moveTo>
                              <a:pt x="9" y="4"/>
                            </a:moveTo>
                            <a:lnTo>
                              <a:pt x="7" y="2"/>
                            </a:lnTo>
                            <a:lnTo>
                              <a:pt x="6" y="4"/>
                            </a:lnTo>
                            <a:lnTo>
                              <a:pt x="0" y="2"/>
                            </a:lnTo>
                            <a:lnTo>
                              <a:pt x="4" y="5"/>
                            </a:lnTo>
                            <a:lnTo>
                              <a:pt x="0" y="5"/>
                            </a:lnTo>
                            <a:lnTo>
                              <a:pt x="4" y="7"/>
                            </a:lnTo>
                            <a:lnTo>
                              <a:pt x="0" y="9"/>
                            </a:lnTo>
                            <a:lnTo>
                              <a:pt x="6" y="9"/>
                            </a:lnTo>
                            <a:lnTo>
                              <a:pt x="4" y="11"/>
                            </a:lnTo>
                            <a:lnTo>
                              <a:pt x="7" y="11"/>
                            </a:lnTo>
                            <a:lnTo>
                              <a:pt x="7" y="14"/>
                            </a:lnTo>
                            <a:lnTo>
                              <a:pt x="9" y="9"/>
                            </a:lnTo>
                            <a:lnTo>
                              <a:pt x="11" y="12"/>
                            </a:lnTo>
                            <a:lnTo>
                              <a:pt x="11" y="9"/>
                            </a:lnTo>
                            <a:lnTo>
                              <a:pt x="14" y="12"/>
                            </a:lnTo>
                            <a:lnTo>
                              <a:pt x="14" y="9"/>
                            </a:lnTo>
                            <a:lnTo>
                              <a:pt x="18" y="9"/>
                            </a:lnTo>
                            <a:lnTo>
                              <a:pt x="14" y="7"/>
                            </a:lnTo>
                            <a:lnTo>
                              <a:pt x="18" y="5"/>
                            </a:lnTo>
                            <a:lnTo>
                              <a:pt x="14" y="5"/>
                            </a:lnTo>
                            <a:lnTo>
                              <a:pt x="14" y="4"/>
                            </a:lnTo>
                            <a:lnTo>
                              <a:pt x="13" y="4"/>
                            </a:lnTo>
                            <a:lnTo>
                              <a:pt x="13" y="0"/>
                            </a:lnTo>
                            <a:lnTo>
                              <a:pt x="9" y="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36" name="Freeform 2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84" y="2730"/>
                        <a:ext cx="5" cy="5"/>
                      </a:xfrm>
                      <a:custGeom>
                        <a:avLst/>
                        <a:gdLst>
                          <a:gd name="T0" fmla="*/ 1 w 10"/>
                          <a:gd name="T1" fmla="*/ 1 h 10"/>
                          <a:gd name="T2" fmla="*/ 1 w 10"/>
                          <a:gd name="T3" fmla="*/ 1 h 10"/>
                          <a:gd name="T4" fmla="*/ 1 w 10"/>
                          <a:gd name="T5" fmla="*/ 1 h 10"/>
                          <a:gd name="T6" fmla="*/ 0 w 10"/>
                          <a:gd name="T7" fmla="*/ 1 h 10"/>
                          <a:gd name="T8" fmla="*/ 1 w 10"/>
                          <a:gd name="T9" fmla="*/ 1 h 10"/>
                          <a:gd name="T10" fmla="*/ 0 w 10"/>
                          <a:gd name="T11" fmla="*/ 1 h 10"/>
                          <a:gd name="T12" fmla="*/ 1 w 10"/>
                          <a:gd name="T13" fmla="*/ 1 h 10"/>
                          <a:gd name="T14" fmla="*/ 0 w 10"/>
                          <a:gd name="T15" fmla="*/ 1 h 10"/>
                          <a:gd name="T16" fmla="*/ 1 w 10"/>
                          <a:gd name="T17" fmla="*/ 1 h 10"/>
                          <a:gd name="T18" fmla="*/ 1 w 10"/>
                          <a:gd name="T19" fmla="*/ 2 h 10"/>
                          <a:gd name="T20" fmla="*/ 1 w 10"/>
                          <a:gd name="T21" fmla="*/ 1 h 10"/>
                          <a:gd name="T22" fmla="*/ 1 w 10"/>
                          <a:gd name="T23" fmla="*/ 2 h 10"/>
                          <a:gd name="T24" fmla="*/ 1 w 10"/>
                          <a:gd name="T25" fmla="*/ 1 h 10"/>
                          <a:gd name="T26" fmla="*/ 1 w 10"/>
                          <a:gd name="T27" fmla="*/ 2 h 10"/>
                          <a:gd name="T28" fmla="*/ 1 w 10"/>
                          <a:gd name="T29" fmla="*/ 1 h 10"/>
                          <a:gd name="T30" fmla="*/ 2 w 10"/>
                          <a:gd name="T31" fmla="*/ 2 h 10"/>
                          <a:gd name="T32" fmla="*/ 2 w 10"/>
                          <a:gd name="T33" fmla="*/ 1 h 10"/>
                          <a:gd name="T34" fmla="*/ 2 w 10"/>
                          <a:gd name="T35" fmla="*/ 1 h 10"/>
                          <a:gd name="T36" fmla="*/ 2 w 10"/>
                          <a:gd name="T37" fmla="*/ 1 h 10"/>
                          <a:gd name="T38" fmla="*/ 2 w 10"/>
                          <a:gd name="T39" fmla="*/ 1 h 10"/>
                          <a:gd name="T40" fmla="*/ 2 w 10"/>
                          <a:gd name="T41" fmla="*/ 1 h 10"/>
                          <a:gd name="T42" fmla="*/ 2 w 10"/>
                          <a:gd name="T43" fmla="*/ 1 h 10"/>
                          <a:gd name="T44" fmla="*/ 1 w 10"/>
                          <a:gd name="T45" fmla="*/ 1 h 10"/>
                          <a:gd name="T46" fmla="*/ 1 w 10"/>
                          <a:gd name="T47" fmla="*/ 0 h 10"/>
                          <a:gd name="T48" fmla="*/ 1 w 10"/>
                          <a:gd name="T49" fmla="*/ 1 h 1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" h="10">
                            <a:moveTo>
                              <a:pt x="5" y="3"/>
                            </a:moveTo>
                            <a:lnTo>
                              <a:pt x="3" y="2"/>
                            </a:lnTo>
                            <a:lnTo>
                              <a:pt x="3" y="3"/>
                            </a:lnTo>
                            <a:lnTo>
                              <a:pt x="0" y="2"/>
                            </a:lnTo>
                            <a:lnTo>
                              <a:pt x="2" y="3"/>
                            </a:lnTo>
                            <a:lnTo>
                              <a:pt x="0" y="3"/>
                            </a:lnTo>
                            <a:lnTo>
                              <a:pt x="2" y="5"/>
                            </a:lnTo>
                            <a:lnTo>
                              <a:pt x="0" y="7"/>
                            </a:lnTo>
                            <a:lnTo>
                              <a:pt x="3" y="7"/>
                            </a:lnTo>
                            <a:lnTo>
                              <a:pt x="2" y="9"/>
                            </a:lnTo>
                            <a:lnTo>
                              <a:pt x="3" y="7"/>
                            </a:lnTo>
                            <a:lnTo>
                              <a:pt x="3" y="10"/>
                            </a:lnTo>
                            <a:lnTo>
                              <a:pt x="5" y="7"/>
                            </a:lnTo>
                            <a:lnTo>
                              <a:pt x="7" y="9"/>
                            </a:lnTo>
                            <a:lnTo>
                              <a:pt x="7" y="7"/>
                            </a:lnTo>
                            <a:lnTo>
                              <a:pt x="9" y="9"/>
                            </a:lnTo>
                            <a:lnTo>
                              <a:pt x="9" y="7"/>
                            </a:lnTo>
                            <a:lnTo>
                              <a:pt x="10" y="7"/>
                            </a:lnTo>
                            <a:lnTo>
                              <a:pt x="9" y="5"/>
                            </a:lnTo>
                            <a:lnTo>
                              <a:pt x="10" y="3"/>
                            </a:lnTo>
                            <a:lnTo>
                              <a:pt x="9" y="3"/>
                            </a:lnTo>
                            <a:lnTo>
                              <a:pt x="9" y="2"/>
                            </a:lnTo>
                            <a:lnTo>
                              <a:pt x="7" y="2"/>
                            </a:lnTo>
                            <a:lnTo>
                              <a:pt x="7" y="0"/>
                            </a:lnTo>
                            <a:lnTo>
                              <a:pt x="5" y="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37" name="Freeform 2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86" y="2732"/>
                        <a:ext cx="1" cy="1"/>
                      </a:xfrm>
                      <a:custGeom>
                        <a:avLst/>
                        <a:gdLst>
                          <a:gd name="T0" fmla="*/ 0 w 4"/>
                          <a:gd name="T1" fmla="*/ 0 h 4"/>
                          <a:gd name="T2" fmla="*/ 0 w 4"/>
                          <a:gd name="T3" fmla="*/ 0 h 4"/>
                          <a:gd name="T4" fmla="*/ 0 w 4"/>
                          <a:gd name="T5" fmla="*/ 0 h 4"/>
                          <a:gd name="T6" fmla="*/ 0 w 4"/>
                          <a:gd name="T7" fmla="*/ 0 h 4"/>
                          <a:gd name="T8" fmla="*/ 0 w 4"/>
                          <a:gd name="T9" fmla="*/ 0 h 4"/>
                          <a:gd name="T10" fmla="*/ 0 w 4"/>
                          <a:gd name="T11" fmla="*/ 0 h 4"/>
                          <a:gd name="T12" fmla="*/ 0 w 4"/>
                          <a:gd name="T13" fmla="*/ 0 h 4"/>
                          <a:gd name="T14" fmla="*/ 0 w 4"/>
                          <a:gd name="T15" fmla="*/ 0 h 4"/>
                          <a:gd name="T16" fmla="*/ 0 w 4"/>
                          <a:gd name="T17" fmla="*/ 0 h 4"/>
                          <a:gd name="T18" fmla="*/ 0 w 4"/>
                          <a:gd name="T19" fmla="*/ 0 h 4"/>
                          <a:gd name="T20" fmla="*/ 0 w 4"/>
                          <a:gd name="T21" fmla="*/ 0 h 4"/>
                          <a:gd name="T22" fmla="*/ 0 w 4"/>
                          <a:gd name="T23" fmla="*/ 0 h 4"/>
                          <a:gd name="T24" fmla="*/ 0 w 4"/>
                          <a:gd name="T25" fmla="*/ 0 h 4"/>
                          <a:gd name="T26" fmla="*/ 0 w 4"/>
                          <a:gd name="T27" fmla="*/ 0 h 4"/>
                          <a:gd name="T28" fmla="*/ 0 w 4"/>
                          <a:gd name="T29" fmla="*/ 0 h 4"/>
                          <a:gd name="T30" fmla="*/ 0 w 4"/>
                          <a:gd name="T31" fmla="*/ 0 h 4"/>
                          <a:gd name="T32" fmla="*/ 0 w 4"/>
                          <a:gd name="T33" fmla="*/ 0 h 4"/>
                          <a:gd name="T34" fmla="*/ 0 w 4"/>
                          <a:gd name="T35" fmla="*/ 0 h 4"/>
                          <a:gd name="T36" fmla="*/ 0 w 4"/>
                          <a:gd name="T37" fmla="*/ 0 h 4"/>
                          <a:gd name="T38" fmla="*/ 0 w 4"/>
                          <a:gd name="T39" fmla="*/ 0 h 4"/>
                          <a:gd name="T40" fmla="*/ 0 w 4"/>
                          <a:gd name="T41" fmla="*/ 0 h 4"/>
                          <a:gd name="T42" fmla="*/ 0 w 4"/>
                          <a:gd name="T43" fmla="*/ 0 h 4"/>
                          <a:gd name="T44" fmla="*/ 0 w 4"/>
                          <a:gd name="T45" fmla="*/ 0 h 4"/>
                          <a:gd name="T46" fmla="*/ 0 w 4"/>
                          <a:gd name="T47" fmla="*/ 0 h 4"/>
                          <a:gd name="T48" fmla="*/ 0 w 4"/>
                          <a:gd name="T49" fmla="*/ 0 h 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4" h="4">
                            <a:moveTo>
                              <a:pt x="2" y="2"/>
                            </a:moveTo>
                            <a:lnTo>
                              <a:pt x="2" y="0"/>
                            </a:lnTo>
                            <a:lnTo>
                              <a:pt x="2" y="2"/>
                            </a:lnTo>
                            <a:lnTo>
                              <a:pt x="0" y="0"/>
                            </a:lnTo>
                            <a:lnTo>
                              <a:pt x="0" y="2"/>
                            </a:lnTo>
                            <a:lnTo>
                              <a:pt x="2" y="2"/>
                            </a:lnTo>
                            <a:lnTo>
                              <a:pt x="0" y="4"/>
                            </a:lnTo>
                            <a:lnTo>
                              <a:pt x="2" y="2"/>
                            </a:lnTo>
                            <a:lnTo>
                              <a:pt x="2" y="4"/>
                            </a:lnTo>
                            <a:lnTo>
                              <a:pt x="2" y="2"/>
                            </a:lnTo>
                            <a:lnTo>
                              <a:pt x="2" y="4"/>
                            </a:lnTo>
                            <a:lnTo>
                              <a:pt x="2" y="2"/>
                            </a:lnTo>
                            <a:lnTo>
                              <a:pt x="4" y="4"/>
                            </a:lnTo>
                            <a:lnTo>
                              <a:pt x="4" y="2"/>
                            </a:lnTo>
                            <a:lnTo>
                              <a:pt x="4" y="0"/>
                            </a:lnTo>
                            <a:lnTo>
                              <a:pt x="2" y="0"/>
                            </a:lnTo>
                            <a:lnTo>
                              <a:pt x="2" y="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</p:grpSp>
                <p:sp>
                  <p:nvSpPr>
                    <p:cNvPr id="197" name="Freeform 196"/>
                    <p:cNvSpPr>
                      <a:spLocks/>
                    </p:cNvSpPr>
                    <p:nvPr/>
                  </p:nvSpPr>
                  <p:spPr bwMode="auto">
                    <a:xfrm>
                      <a:off x="1217" y="2681"/>
                      <a:ext cx="139" cy="103"/>
                    </a:xfrm>
                    <a:custGeom>
                      <a:avLst/>
                      <a:gdLst>
                        <a:gd name="T0" fmla="*/ 18 w 276"/>
                        <a:gd name="T1" fmla="*/ 6 h 207"/>
                        <a:gd name="T2" fmla="*/ 14 w 276"/>
                        <a:gd name="T3" fmla="*/ 2 h 207"/>
                        <a:gd name="T4" fmla="*/ 12 w 276"/>
                        <a:gd name="T5" fmla="*/ 7 h 207"/>
                        <a:gd name="T6" fmla="*/ 1 w 276"/>
                        <a:gd name="T7" fmla="*/ 2 h 207"/>
                        <a:gd name="T8" fmla="*/ 8 w 276"/>
                        <a:gd name="T9" fmla="*/ 9 h 207"/>
                        <a:gd name="T10" fmla="*/ 0 w 276"/>
                        <a:gd name="T11" fmla="*/ 10 h 207"/>
                        <a:gd name="T12" fmla="*/ 6 w 276"/>
                        <a:gd name="T13" fmla="*/ 14 h 207"/>
                        <a:gd name="T14" fmla="*/ 1 w 276"/>
                        <a:gd name="T15" fmla="*/ 17 h 207"/>
                        <a:gd name="T16" fmla="*/ 10 w 276"/>
                        <a:gd name="T17" fmla="*/ 16 h 207"/>
                        <a:gd name="T18" fmla="*/ 8 w 276"/>
                        <a:gd name="T19" fmla="*/ 21 h 207"/>
                        <a:gd name="T20" fmla="*/ 13 w 276"/>
                        <a:gd name="T21" fmla="*/ 18 h 207"/>
                        <a:gd name="T22" fmla="*/ 14 w 276"/>
                        <a:gd name="T23" fmla="*/ 25 h 207"/>
                        <a:gd name="T24" fmla="*/ 17 w 276"/>
                        <a:gd name="T25" fmla="*/ 17 h 207"/>
                        <a:gd name="T26" fmla="*/ 22 w 276"/>
                        <a:gd name="T27" fmla="*/ 23 h 207"/>
                        <a:gd name="T28" fmla="*/ 23 w 276"/>
                        <a:gd name="T29" fmla="*/ 17 h 207"/>
                        <a:gd name="T30" fmla="*/ 29 w 276"/>
                        <a:gd name="T31" fmla="*/ 21 h 207"/>
                        <a:gd name="T32" fmla="*/ 28 w 276"/>
                        <a:gd name="T33" fmla="*/ 15 h 207"/>
                        <a:gd name="T34" fmla="*/ 35 w 276"/>
                        <a:gd name="T35" fmla="*/ 15 h 207"/>
                        <a:gd name="T36" fmla="*/ 29 w 276"/>
                        <a:gd name="T37" fmla="*/ 12 h 207"/>
                        <a:gd name="T38" fmla="*/ 34 w 276"/>
                        <a:gd name="T39" fmla="*/ 9 h 207"/>
                        <a:gd name="T40" fmla="*/ 27 w 276"/>
                        <a:gd name="T41" fmla="*/ 8 h 207"/>
                        <a:gd name="T42" fmla="*/ 30 w 276"/>
                        <a:gd name="T43" fmla="*/ 5 h 207"/>
                        <a:gd name="T44" fmla="*/ 23 w 276"/>
                        <a:gd name="T45" fmla="*/ 6 h 207"/>
                        <a:gd name="T46" fmla="*/ 24 w 276"/>
                        <a:gd name="T47" fmla="*/ 0 h 207"/>
                        <a:gd name="T48" fmla="*/ 18 w 276"/>
                        <a:gd name="T49" fmla="*/ 6 h 20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76" h="207">
                          <a:moveTo>
                            <a:pt x="138" y="55"/>
                          </a:moveTo>
                          <a:lnTo>
                            <a:pt x="107" y="22"/>
                          </a:lnTo>
                          <a:lnTo>
                            <a:pt x="93" y="60"/>
                          </a:lnTo>
                          <a:lnTo>
                            <a:pt x="5" y="22"/>
                          </a:lnTo>
                          <a:lnTo>
                            <a:pt x="59" y="72"/>
                          </a:lnTo>
                          <a:lnTo>
                            <a:pt x="0" y="82"/>
                          </a:lnTo>
                          <a:lnTo>
                            <a:pt x="48" y="112"/>
                          </a:lnTo>
                          <a:lnTo>
                            <a:pt x="2" y="139"/>
                          </a:lnTo>
                          <a:lnTo>
                            <a:pt x="73" y="133"/>
                          </a:lnTo>
                          <a:lnTo>
                            <a:pt x="60" y="169"/>
                          </a:lnTo>
                          <a:lnTo>
                            <a:pt x="98" y="150"/>
                          </a:lnTo>
                          <a:lnTo>
                            <a:pt x="109" y="207"/>
                          </a:lnTo>
                          <a:lnTo>
                            <a:pt x="135" y="143"/>
                          </a:lnTo>
                          <a:lnTo>
                            <a:pt x="169" y="190"/>
                          </a:lnTo>
                          <a:lnTo>
                            <a:pt x="180" y="138"/>
                          </a:lnTo>
                          <a:lnTo>
                            <a:pt x="231" y="174"/>
                          </a:lnTo>
                          <a:lnTo>
                            <a:pt x="216" y="124"/>
                          </a:lnTo>
                          <a:lnTo>
                            <a:pt x="276" y="127"/>
                          </a:lnTo>
                          <a:lnTo>
                            <a:pt x="224" y="100"/>
                          </a:lnTo>
                          <a:lnTo>
                            <a:pt x="269" y="77"/>
                          </a:lnTo>
                          <a:lnTo>
                            <a:pt x="214" y="70"/>
                          </a:lnTo>
                          <a:lnTo>
                            <a:pt x="235" y="43"/>
                          </a:lnTo>
                          <a:lnTo>
                            <a:pt x="181" y="51"/>
                          </a:lnTo>
                          <a:lnTo>
                            <a:pt x="186" y="0"/>
                          </a:lnTo>
                          <a:lnTo>
                            <a:pt x="138" y="5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793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  <p:grpSp>
                <p:nvGrpSpPr>
                  <p:cNvPr id="110" name="Group 109"/>
                  <p:cNvGrpSpPr>
                    <a:grpSpLocks/>
                  </p:cNvGrpSpPr>
                  <p:nvPr/>
                </p:nvGrpSpPr>
                <p:grpSpPr bwMode="auto">
                  <a:xfrm>
                    <a:off x="384" y="3552"/>
                    <a:ext cx="212" cy="145"/>
                    <a:chOff x="933" y="2676"/>
                    <a:chExt cx="138" cy="108"/>
                  </a:xfrm>
                </p:grpSpPr>
                <p:grpSp>
                  <p:nvGrpSpPr>
                    <p:cNvPr id="154" name="Group 15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33" y="2676"/>
                      <a:ext cx="138" cy="108"/>
                      <a:chOff x="933" y="2676"/>
                      <a:chExt cx="138" cy="108"/>
                    </a:xfrm>
                  </p:grpSpPr>
                  <p:sp>
                    <p:nvSpPr>
                      <p:cNvPr id="156" name="Freeform 15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33" y="2676"/>
                        <a:ext cx="138" cy="108"/>
                      </a:xfrm>
                      <a:custGeom>
                        <a:avLst/>
                        <a:gdLst>
                          <a:gd name="T0" fmla="*/ 18 w 276"/>
                          <a:gd name="T1" fmla="*/ 8 h 216"/>
                          <a:gd name="T2" fmla="*/ 14 w 276"/>
                          <a:gd name="T3" fmla="*/ 3 h 216"/>
                          <a:gd name="T4" fmla="*/ 12 w 276"/>
                          <a:gd name="T5" fmla="*/ 8 h 216"/>
                          <a:gd name="T6" fmla="*/ 1 w 276"/>
                          <a:gd name="T7" fmla="*/ 3 h 216"/>
                          <a:gd name="T8" fmla="*/ 8 w 276"/>
                          <a:gd name="T9" fmla="*/ 10 h 216"/>
                          <a:gd name="T10" fmla="*/ 0 w 276"/>
                          <a:gd name="T11" fmla="*/ 11 h 216"/>
                          <a:gd name="T12" fmla="*/ 7 w 276"/>
                          <a:gd name="T13" fmla="*/ 15 h 216"/>
                          <a:gd name="T14" fmla="*/ 1 w 276"/>
                          <a:gd name="T15" fmla="*/ 19 h 216"/>
                          <a:gd name="T16" fmla="*/ 10 w 276"/>
                          <a:gd name="T17" fmla="*/ 18 h 216"/>
                          <a:gd name="T18" fmla="*/ 8 w 276"/>
                          <a:gd name="T19" fmla="*/ 22 h 216"/>
                          <a:gd name="T20" fmla="*/ 13 w 276"/>
                          <a:gd name="T21" fmla="*/ 20 h 216"/>
                          <a:gd name="T22" fmla="*/ 14 w 276"/>
                          <a:gd name="T23" fmla="*/ 27 h 216"/>
                          <a:gd name="T24" fmla="*/ 17 w 276"/>
                          <a:gd name="T25" fmla="*/ 19 h 216"/>
                          <a:gd name="T26" fmla="*/ 22 w 276"/>
                          <a:gd name="T27" fmla="*/ 25 h 216"/>
                          <a:gd name="T28" fmla="*/ 23 w 276"/>
                          <a:gd name="T29" fmla="*/ 19 h 216"/>
                          <a:gd name="T30" fmla="*/ 29 w 276"/>
                          <a:gd name="T31" fmla="*/ 23 h 216"/>
                          <a:gd name="T32" fmla="*/ 27 w 276"/>
                          <a:gd name="T33" fmla="*/ 17 h 216"/>
                          <a:gd name="T34" fmla="*/ 35 w 276"/>
                          <a:gd name="T35" fmla="*/ 17 h 216"/>
                          <a:gd name="T36" fmla="*/ 29 w 276"/>
                          <a:gd name="T37" fmla="*/ 14 h 216"/>
                          <a:gd name="T38" fmla="*/ 34 w 276"/>
                          <a:gd name="T39" fmla="*/ 11 h 216"/>
                          <a:gd name="T40" fmla="*/ 27 w 276"/>
                          <a:gd name="T41" fmla="*/ 10 h 216"/>
                          <a:gd name="T42" fmla="*/ 30 w 276"/>
                          <a:gd name="T43" fmla="*/ 6 h 216"/>
                          <a:gd name="T44" fmla="*/ 23 w 276"/>
                          <a:gd name="T45" fmla="*/ 7 h 216"/>
                          <a:gd name="T46" fmla="*/ 24 w 276"/>
                          <a:gd name="T47" fmla="*/ 0 h 216"/>
                          <a:gd name="T48" fmla="*/ 18 w 276"/>
                          <a:gd name="T49" fmla="*/ 8 h 21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76" h="216">
                            <a:moveTo>
                              <a:pt x="138" y="59"/>
                            </a:moveTo>
                            <a:lnTo>
                              <a:pt x="107" y="22"/>
                            </a:lnTo>
                            <a:lnTo>
                              <a:pt x="93" y="64"/>
                            </a:lnTo>
                            <a:lnTo>
                              <a:pt x="5" y="22"/>
                            </a:lnTo>
                            <a:lnTo>
                              <a:pt x="59" y="76"/>
                            </a:lnTo>
                            <a:lnTo>
                              <a:pt x="0" y="86"/>
                            </a:lnTo>
                            <a:lnTo>
                              <a:pt x="49" y="117"/>
                            </a:lnTo>
                            <a:lnTo>
                              <a:pt x="2" y="145"/>
                            </a:lnTo>
                            <a:lnTo>
                              <a:pt x="73" y="140"/>
                            </a:lnTo>
                            <a:lnTo>
                              <a:pt x="61" y="176"/>
                            </a:lnTo>
                            <a:lnTo>
                              <a:pt x="99" y="155"/>
                            </a:lnTo>
                            <a:lnTo>
                              <a:pt x="109" y="216"/>
                            </a:lnTo>
                            <a:lnTo>
                              <a:pt x="135" y="148"/>
                            </a:lnTo>
                            <a:lnTo>
                              <a:pt x="169" y="197"/>
                            </a:lnTo>
                            <a:lnTo>
                              <a:pt x="180" y="145"/>
                            </a:lnTo>
                            <a:lnTo>
                              <a:pt x="232" y="181"/>
                            </a:lnTo>
                            <a:lnTo>
                              <a:pt x="216" y="129"/>
                            </a:lnTo>
                            <a:lnTo>
                              <a:pt x="276" y="133"/>
                            </a:lnTo>
                            <a:lnTo>
                              <a:pt x="225" y="105"/>
                            </a:lnTo>
                            <a:lnTo>
                              <a:pt x="270" y="81"/>
                            </a:lnTo>
                            <a:lnTo>
                              <a:pt x="214" y="73"/>
                            </a:lnTo>
                            <a:lnTo>
                              <a:pt x="235" y="45"/>
                            </a:lnTo>
                            <a:lnTo>
                              <a:pt x="182" y="54"/>
                            </a:lnTo>
                            <a:lnTo>
                              <a:pt x="187" y="0"/>
                            </a:lnTo>
                            <a:lnTo>
                              <a:pt x="138" y="5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57" name="Freeform 15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35" y="2679"/>
                        <a:ext cx="132" cy="103"/>
                      </a:xfrm>
                      <a:custGeom>
                        <a:avLst/>
                        <a:gdLst>
                          <a:gd name="T0" fmla="*/ 16 w 265"/>
                          <a:gd name="T1" fmla="*/ 7 h 206"/>
                          <a:gd name="T2" fmla="*/ 12 w 265"/>
                          <a:gd name="T3" fmla="*/ 3 h 206"/>
                          <a:gd name="T4" fmla="*/ 11 w 265"/>
                          <a:gd name="T5" fmla="*/ 8 h 206"/>
                          <a:gd name="T6" fmla="*/ 0 w 265"/>
                          <a:gd name="T7" fmla="*/ 3 h 206"/>
                          <a:gd name="T8" fmla="*/ 7 w 265"/>
                          <a:gd name="T9" fmla="*/ 10 h 206"/>
                          <a:gd name="T10" fmla="*/ 0 w 265"/>
                          <a:gd name="T11" fmla="*/ 11 h 206"/>
                          <a:gd name="T12" fmla="*/ 5 w 265"/>
                          <a:gd name="T13" fmla="*/ 14 h 206"/>
                          <a:gd name="T14" fmla="*/ 0 w 265"/>
                          <a:gd name="T15" fmla="*/ 18 h 206"/>
                          <a:gd name="T16" fmla="*/ 8 w 265"/>
                          <a:gd name="T17" fmla="*/ 17 h 206"/>
                          <a:gd name="T18" fmla="*/ 7 w 265"/>
                          <a:gd name="T19" fmla="*/ 21 h 206"/>
                          <a:gd name="T20" fmla="*/ 11 w 265"/>
                          <a:gd name="T21" fmla="*/ 19 h 206"/>
                          <a:gd name="T22" fmla="*/ 13 w 265"/>
                          <a:gd name="T23" fmla="*/ 26 h 206"/>
                          <a:gd name="T24" fmla="*/ 16 w 265"/>
                          <a:gd name="T25" fmla="*/ 18 h 206"/>
                          <a:gd name="T26" fmla="*/ 20 w 265"/>
                          <a:gd name="T27" fmla="*/ 24 h 206"/>
                          <a:gd name="T28" fmla="*/ 21 w 265"/>
                          <a:gd name="T29" fmla="*/ 18 h 206"/>
                          <a:gd name="T30" fmla="*/ 27 w 265"/>
                          <a:gd name="T31" fmla="*/ 22 h 206"/>
                          <a:gd name="T32" fmla="*/ 26 w 265"/>
                          <a:gd name="T33" fmla="*/ 16 h 206"/>
                          <a:gd name="T34" fmla="*/ 33 w 265"/>
                          <a:gd name="T35" fmla="*/ 16 h 206"/>
                          <a:gd name="T36" fmla="*/ 26 w 265"/>
                          <a:gd name="T37" fmla="*/ 13 h 206"/>
                          <a:gd name="T38" fmla="*/ 32 w 265"/>
                          <a:gd name="T39" fmla="*/ 10 h 206"/>
                          <a:gd name="T40" fmla="*/ 25 w 265"/>
                          <a:gd name="T41" fmla="*/ 9 h 206"/>
                          <a:gd name="T42" fmla="*/ 28 w 265"/>
                          <a:gd name="T43" fmla="*/ 6 h 206"/>
                          <a:gd name="T44" fmla="*/ 21 w 265"/>
                          <a:gd name="T45" fmla="*/ 7 h 206"/>
                          <a:gd name="T46" fmla="*/ 22 w 265"/>
                          <a:gd name="T47" fmla="*/ 0 h 206"/>
                          <a:gd name="T48" fmla="*/ 16 w 265"/>
                          <a:gd name="T49" fmla="*/ 7 h 20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65" h="206">
                            <a:moveTo>
                              <a:pt x="133" y="55"/>
                            </a:moveTo>
                            <a:lnTo>
                              <a:pt x="102" y="21"/>
                            </a:lnTo>
                            <a:lnTo>
                              <a:pt x="90" y="61"/>
                            </a:lnTo>
                            <a:lnTo>
                              <a:pt x="6" y="21"/>
                            </a:lnTo>
                            <a:lnTo>
                              <a:pt x="57" y="73"/>
                            </a:lnTo>
                            <a:lnTo>
                              <a:pt x="0" y="83"/>
                            </a:lnTo>
                            <a:lnTo>
                              <a:pt x="47" y="112"/>
                            </a:lnTo>
                            <a:lnTo>
                              <a:pt x="2" y="138"/>
                            </a:lnTo>
                            <a:lnTo>
                              <a:pt x="69" y="133"/>
                            </a:lnTo>
                            <a:lnTo>
                              <a:pt x="57" y="168"/>
                            </a:lnTo>
                            <a:lnTo>
                              <a:pt x="95" y="149"/>
                            </a:lnTo>
                            <a:lnTo>
                              <a:pt x="104" y="206"/>
                            </a:lnTo>
                            <a:lnTo>
                              <a:pt x="130" y="142"/>
                            </a:lnTo>
                            <a:lnTo>
                              <a:pt x="163" y="188"/>
                            </a:lnTo>
                            <a:lnTo>
                              <a:pt x="171" y="138"/>
                            </a:lnTo>
                            <a:lnTo>
                              <a:pt x="221" y="173"/>
                            </a:lnTo>
                            <a:lnTo>
                              <a:pt x="208" y="123"/>
                            </a:lnTo>
                            <a:lnTo>
                              <a:pt x="265" y="126"/>
                            </a:lnTo>
                            <a:lnTo>
                              <a:pt x="215" y="100"/>
                            </a:lnTo>
                            <a:lnTo>
                              <a:pt x="258" y="78"/>
                            </a:lnTo>
                            <a:lnTo>
                              <a:pt x="206" y="69"/>
                            </a:lnTo>
                            <a:lnTo>
                              <a:pt x="225" y="43"/>
                            </a:lnTo>
                            <a:lnTo>
                              <a:pt x="173" y="52"/>
                            </a:lnTo>
                            <a:lnTo>
                              <a:pt x="178" y="0"/>
                            </a:lnTo>
                            <a:lnTo>
                              <a:pt x="133" y="5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58" name="Freeform 15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37" y="2680"/>
                        <a:ext cx="129" cy="101"/>
                      </a:xfrm>
                      <a:custGeom>
                        <a:avLst/>
                        <a:gdLst>
                          <a:gd name="T0" fmla="*/ 17 w 257"/>
                          <a:gd name="T1" fmla="*/ 7 h 202"/>
                          <a:gd name="T2" fmla="*/ 13 w 257"/>
                          <a:gd name="T3" fmla="*/ 3 h 202"/>
                          <a:gd name="T4" fmla="*/ 11 w 257"/>
                          <a:gd name="T5" fmla="*/ 8 h 202"/>
                          <a:gd name="T6" fmla="*/ 1 w 257"/>
                          <a:gd name="T7" fmla="*/ 3 h 202"/>
                          <a:gd name="T8" fmla="*/ 7 w 257"/>
                          <a:gd name="T9" fmla="*/ 9 h 202"/>
                          <a:gd name="T10" fmla="*/ 0 w 257"/>
                          <a:gd name="T11" fmla="*/ 11 h 202"/>
                          <a:gd name="T12" fmla="*/ 6 w 257"/>
                          <a:gd name="T13" fmla="*/ 14 h 202"/>
                          <a:gd name="T14" fmla="*/ 1 w 257"/>
                          <a:gd name="T15" fmla="*/ 17 h 202"/>
                          <a:gd name="T16" fmla="*/ 9 w 257"/>
                          <a:gd name="T17" fmla="*/ 17 h 202"/>
                          <a:gd name="T18" fmla="*/ 8 w 257"/>
                          <a:gd name="T19" fmla="*/ 21 h 202"/>
                          <a:gd name="T20" fmla="*/ 12 w 257"/>
                          <a:gd name="T21" fmla="*/ 19 h 202"/>
                          <a:gd name="T22" fmla="*/ 13 w 257"/>
                          <a:gd name="T23" fmla="*/ 26 h 202"/>
                          <a:gd name="T24" fmla="*/ 16 w 257"/>
                          <a:gd name="T25" fmla="*/ 18 h 202"/>
                          <a:gd name="T26" fmla="*/ 20 w 257"/>
                          <a:gd name="T27" fmla="*/ 24 h 202"/>
                          <a:gd name="T28" fmla="*/ 21 w 257"/>
                          <a:gd name="T29" fmla="*/ 17 h 202"/>
                          <a:gd name="T30" fmla="*/ 27 w 257"/>
                          <a:gd name="T31" fmla="*/ 22 h 202"/>
                          <a:gd name="T32" fmla="*/ 25 w 257"/>
                          <a:gd name="T33" fmla="*/ 16 h 202"/>
                          <a:gd name="T34" fmla="*/ 33 w 257"/>
                          <a:gd name="T35" fmla="*/ 16 h 202"/>
                          <a:gd name="T36" fmla="*/ 27 w 257"/>
                          <a:gd name="T37" fmla="*/ 13 h 202"/>
                          <a:gd name="T38" fmla="*/ 32 w 257"/>
                          <a:gd name="T39" fmla="*/ 10 h 202"/>
                          <a:gd name="T40" fmla="*/ 25 w 257"/>
                          <a:gd name="T41" fmla="*/ 9 h 202"/>
                          <a:gd name="T42" fmla="*/ 28 w 257"/>
                          <a:gd name="T43" fmla="*/ 6 h 202"/>
                          <a:gd name="T44" fmla="*/ 22 w 257"/>
                          <a:gd name="T45" fmla="*/ 7 h 202"/>
                          <a:gd name="T46" fmla="*/ 22 w 257"/>
                          <a:gd name="T47" fmla="*/ 0 h 202"/>
                          <a:gd name="T48" fmla="*/ 17 w 257"/>
                          <a:gd name="T49" fmla="*/ 7 h 20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7" h="202">
                            <a:moveTo>
                              <a:pt x="129" y="55"/>
                            </a:moveTo>
                            <a:lnTo>
                              <a:pt x="100" y="21"/>
                            </a:lnTo>
                            <a:lnTo>
                              <a:pt x="86" y="60"/>
                            </a:lnTo>
                            <a:lnTo>
                              <a:pt x="5" y="21"/>
                            </a:lnTo>
                            <a:lnTo>
                              <a:pt x="55" y="71"/>
                            </a:lnTo>
                            <a:lnTo>
                              <a:pt x="0" y="81"/>
                            </a:lnTo>
                            <a:lnTo>
                              <a:pt x="45" y="110"/>
                            </a:lnTo>
                            <a:lnTo>
                              <a:pt x="2" y="136"/>
                            </a:lnTo>
                            <a:lnTo>
                              <a:pt x="67" y="131"/>
                            </a:lnTo>
                            <a:lnTo>
                              <a:pt x="57" y="166"/>
                            </a:lnTo>
                            <a:lnTo>
                              <a:pt x="91" y="145"/>
                            </a:lnTo>
                            <a:lnTo>
                              <a:pt x="102" y="202"/>
                            </a:lnTo>
                            <a:lnTo>
                              <a:pt x="126" y="140"/>
                            </a:lnTo>
                            <a:lnTo>
                              <a:pt x="157" y="185"/>
                            </a:lnTo>
                            <a:lnTo>
                              <a:pt x="167" y="136"/>
                            </a:lnTo>
                            <a:lnTo>
                              <a:pt x="216" y="169"/>
                            </a:lnTo>
                            <a:lnTo>
                              <a:pt x="200" y="121"/>
                            </a:lnTo>
                            <a:lnTo>
                              <a:pt x="257" y="124"/>
                            </a:lnTo>
                            <a:lnTo>
                              <a:pt x="209" y="98"/>
                            </a:lnTo>
                            <a:lnTo>
                              <a:pt x="250" y="76"/>
                            </a:lnTo>
                            <a:lnTo>
                              <a:pt x="200" y="67"/>
                            </a:lnTo>
                            <a:lnTo>
                              <a:pt x="219" y="41"/>
                            </a:lnTo>
                            <a:lnTo>
                              <a:pt x="169" y="50"/>
                            </a:lnTo>
                            <a:lnTo>
                              <a:pt x="174" y="0"/>
                            </a:lnTo>
                            <a:lnTo>
                              <a:pt x="129" y="5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59" name="Freeform 15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39" y="2682"/>
                        <a:ext cx="125" cy="97"/>
                      </a:xfrm>
                      <a:custGeom>
                        <a:avLst/>
                        <a:gdLst>
                          <a:gd name="T0" fmla="*/ 15 w 251"/>
                          <a:gd name="T1" fmla="*/ 6 h 195"/>
                          <a:gd name="T2" fmla="*/ 12 w 251"/>
                          <a:gd name="T3" fmla="*/ 2 h 195"/>
                          <a:gd name="T4" fmla="*/ 10 w 251"/>
                          <a:gd name="T5" fmla="*/ 7 h 195"/>
                          <a:gd name="T6" fmla="*/ 0 w 251"/>
                          <a:gd name="T7" fmla="*/ 2 h 195"/>
                          <a:gd name="T8" fmla="*/ 6 w 251"/>
                          <a:gd name="T9" fmla="*/ 8 h 195"/>
                          <a:gd name="T10" fmla="*/ 0 w 251"/>
                          <a:gd name="T11" fmla="*/ 9 h 195"/>
                          <a:gd name="T12" fmla="*/ 5 w 251"/>
                          <a:gd name="T13" fmla="*/ 13 h 195"/>
                          <a:gd name="T14" fmla="*/ 0 w 251"/>
                          <a:gd name="T15" fmla="*/ 16 h 195"/>
                          <a:gd name="T16" fmla="*/ 8 w 251"/>
                          <a:gd name="T17" fmla="*/ 15 h 195"/>
                          <a:gd name="T18" fmla="*/ 7 w 251"/>
                          <a:gd name="T19" fmla="*/ 19 h 195"/>
                          <a:gd name="T20" fmla="*/ 11 w 251"/>
                          <a:gd name="T21" fmla="*/ 17 h 195"/>
                          <a:gd name="T22" fmla="*/ 12 w 251"/>
                          <a:gd name="T23" fmla="*/ 24 h 195"/>
                          <a:gd name="T24" fmla="*/ 15 w 251"/>
                          <a:gd name="T25" fmla="*/ 16 h 195"/>
                          <a:gd name="T26" fmla="*/ 19 w 251"/>
                          <a:gd name="T27" fmla="*/ 22 h 195"/>
                          <a:gd name="T28" fmla="*/ 20 w 251"/>
                          <a:gd name="T29" fmla="*/ 16 h 195"/>
                          <a:gd name="T30" fmla="*/ 26 w 251"/>
                          <a:gd name="T31" fmla="*/ 20 h 195"/>
                          <a:gd name="T32" fmla="*/ 24 w 251"/>
                          <a:gd name="T33" fmla="*/ 14 h 195"/>
                          <a:gd name="T34" fmla="*/ 31 w 251"/>
                          <a:gd name="T35" fmla="*/ 15 h 195"/>
                          <a:gd name="T36" fmla="*/ 25 w 251"/>
                          <a:gd name="T37" fmla="*/ 11 h 195"/>
                          <a:gd name="T38" fmla="*/ 30 w 251"/>
                          <a:gd name="T39" fmla="*/ 9 h 195"/>
                          <a:gd name="T40" fmla="*/ 24 w 251"/>
                          <a:gd name="T41" fmla="*/ 8 h 195"/>
                          <a:gd name="T42" fmla="*/ 26 w 251"/>
                          <a:gd name="T43" fmla="*/ 5 h 195"/>
                          <a:gd name="T44" fmla="*/ 20 w 251"/>
                          <a:gd name="T45" fmla="*/ 6 h 195"/>
                          <a:gd name="T46" fmla="*/ 21 w 251"/>
                          <a:gd name="T47" fmla="*/ 0 h 195"/>
                          <a:gd name="T48" fmla="*/ 15 w 251"/>
                          <a:gd name="T49" fmla="*/ 6 h 19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1" h="195">
                            <a:moveTo>
                              <a:pt x="126" y="54"/>
                            </a:moveTo>
                            <a:lnTo>
                              <a:pt x="97" y="21"/>
                            </a:lnTo>
                            <a:lnTo>
                              <a:pt x="85" y="57"/>
                            </a:lnTo>
                            <a:lnTo>
                              <a:pt x="5" y="21"/>
                            </a:lnTo>
                            <a:lnTo>
                              <a:pt x="54" y="69"/>
                            </a:lnTo>
                            <a:lnTo>
                              <a:pt x="0" y="78"/>
                            </a:lnTo>
                            <a:lnTo>
                              <a:pt x="43" y="107"/>
                            </a:lnTo>
                            <a:lnTo>
                              <a:pt x="2" y="132"/>
                            </a:lnTo>
                            <a:lnTo>
                              <a:pt x="66" y="126"/>
                            </a:lnTo>
                            <a:lnTo>
                              <a:pt x="56" y="159"/>
                            </a:lnTo>
                            <a:lnTo>
                              <a:pt x="90" y="140"/>
                            </a:lnTo>
                            <a:lnTo>
                              <a:pt x="99" y="195"/>
                            </a:lnTo>
                            <a:lnTo>
                              <a:pt x="123" y="135"/>
                            </a:lnTo>
                            <a:lnTo>
                              <a:pt x="154" y="178"/>
                            </a:lnTo>
                            <a:lnTo>
                              <a:pt x="163" y="132"/>
                            </a:lnTo>
                            <a:lnTo>
                              <a:pt x="211" y="164"/>
                            </a:lnTo>
                            <a:lnTo>
                              <a:pt x="195" y="118"/>
                            </a:lnTo>
                            <a:lnTo>
                              <a:pt x="251" y="121"/>
                            </a:lnTo>
                            <a:lnTo>
                              <a:pt x="204" y="95"/>
                            </a:lnTo>
                            <a:lnTo>
                              <a:pt x="244" y="75"/>
                            </a:lnTo>
                            <a:lnTo>
                              <a:pt x="194" y="66"/>
                            </a:lnTo>
                            <a:lnTo>
                              <a:pt x="213" y="42"/>
                            </a:lnTo>
                            <a:lnTo>
                              <a:pt x="164" y="49"/>
                            </a:lnTo>
                            <a:lnTo>
                              <a:pt x="170" y="0"/>
                            </a:lnTo>
                            <a:lnTo>
                              <a:pt x="126" y="5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60" name="Freeform 15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40" y="2683"/>
                        <a:ext cx="122" cy="95"/>
                      </a:xfrm>
                      <a:custGeom>
                        <a:avLst/>
                        <a:gdLst>
                          <a:gd name="T0" fmla="*/ 16 w 243"/>
                          <a:gd name="T1" fmla="*/ 6 h 192"/>
                          <a:gd name="T2" fmla="*/ 12 w 243"/>
                          <a:gd name="T3" fmla="*/ 2 h 192"/>
                          <a:gd name="T4" fmla="*/ 11 w 243"/>
                          <a:gd name="T5" fmla="*/ 7 h 192"/>
                          <a:gd name="T6" fmla="*/ 1 w 243"/>
                          <a:gd name="T7" fmla="*/ 2 h 192"/>
                          <a:gd name="T8" fmla="*/ 7 w 243"/>
                          <a:gd name="T9" fmla="*/ 8 h 192"/>
                          <a:gd name="T10" fmla="*/ 0 w 243"/>
                          <a:gd name="T11" fmla="*/ 9 h 192"/>
                          <a:gd name="T12" fmla="*/ 6 w 243"/>
                          <a:gd name="T13" fmla="*/ 12 h 192"/>
                          <a:gd name="T14" fmla="*/ 1 w 243"/>
                          <a:gd name="T15" fmla="*/ 16 h 192"/>
                          <a:gd name="T16" fmla="*/ 8 w 243"/>
                          <a:gd name="T17" fmla="*/ 15 h 192"/>
                          <a:gd name="T18" fmla="*/ 7 w 243"/>
                          <a:gd name="T19" fmla="*/ 19 h 192"/>
                          <a:gd name="T20" fmla="*/ 11 w 243"/>
                          <a:gd name="T21" fmla="*/ 17 h 192"/>
                          <a:gd name="T22" fmla="*/ 12 w 243"/>
                          <a:gd name="T23" fmla="*/ 23 h 192"/>
                          <a:gd name="T24" fmla="*/ 15 w 243"/>
                          <a:gd name="T25" fmla="*/ 16 h 192"/>
                          <a:gd name="T26" fmla="*/ 19 w 243"/>
                          <a:gd name="T27" fmla="*/ 21 h 192"/>
                          <a:gd name="T28" fmla="*/ 20 w 243"/>
                          <a:gd name="T29" fmla="*/ 16 h 192"/>
                          <a:gd name="T30" fmla="*/ 26 w 243"/>
                          <a:gd name="T31" fmla="*/ 20 h 192"/>
                          <a:gd name="T32" fmla="*/ 24 w 243"/>
                          <a:gd name="T33" fmla="*/ 14 h 192"/>
                          <a:gd name="T34" fmla="*/ 31 w 243"/>
                          <a:gd name="T35" fmla="*/ 14 h 192"/>
                          <a:gd name="T36" fmla="*/ 25 w 243"/>
                          <a:gd name="T37" fmla="*/ 11 h 192"/>
                          <a:gd name="T38" fmla="*/ 30 w 243"/>
                          <a:gd name="T39" fmla="*/ 9 h 192"/>
                          <a:gd name="T40" fmla="*/ 24 w 243"/>
                          <a:gd name="T41" fmla="*/ 8 h 192"/>
                          <a:gd name="T42" fmla="*/ 26 w 243"/>
                          <a:gd name="T43" fmla="*/ 5 h 192"/>
                          <a:gd name="T44" fmla="*/ 20 w 243"/>
                          <a:gd name="T45" fmla="*/ 6 h 192"/>
                          <a:gd name="T46" fmla="*/ 21 w 243"/>
                          <a:gd name="T47" fmla="*/ 0 h 192"/>
                          <a:gd name="T48" fmla="*/ 16 w 243"/>
                          <a:gd name="T49" fmla="*/ 6 h 19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3" h="192">
                            <a:moveTo>
                              <a:pt x="122" y="52"/>
                            </a:moveTo>
                            <a:lnTo>
                              <a:pt x="95" y="21"/>
                            </a:lnTo>
                            <a:lnTo>
                              <a:pt x="83" y="57"/>
                            </a:lnTo>
                            <a:lnTo>
                              <a:pt x="5" y="21"/>
                            </a:lnTo>
                            <a:lnTo>
                              <a:pt x="52" y="67"/>
                            </a:lnTo>
                            <a:lnTo>
                              <a:pt x="0" y="76"/>
                            </a:lnTo>
                            <a:lnTo>
                              <a:pt x="43" y="104"/>
                            </a:lnTo>
                            <a:lnTo>
                              <a:pt x="1" y="130"/>
                            </a:lnTo>
                            <a:lnTo>
                              <a:pt x="64" y="124"/>
                            </a:lnTo>
                            <a:lnTo>
                              <a:pt x="53" y="157"/>
                            </a:lnTo>
                            <a:lnTo>
                              <a:pt x="86" y="138"/>
                            </a:lnTo>
                            <a:lnTo>
                              <a:pt x="96" y="192"/>
                            </a:lnTo>
                            <a:lnTo>
                              <a:pt x="119" y="131"/>
                            </a:lnTo>
                            <a:lnTo>
                              <a:pt x="148" y="174"/>
                            </a:lnTo>
                            <a:lnTo>
                              <a:pt x="159" y="130"/>
                            </a:lnTo>
                            <a:lnTo>
                              <a:pt x="204" y="161"/>
                            </a:lnTo>
                            <a:lnTo>
                              <a:pt x="190" y="116"/>
                            </a:lnTo>
                            <a:lnTo>
                              <a:pt x="243" y="117"/>
                            </a:lnTo>
                            <a:lnTo>
                              <a:pt x="198" y="93"/>
                            </a:lnTo>
                            <a:lnTo>
                              <a:pt x="238" y="73"/>
                            </a:lnTo>
                            <a:lnTo>
                              <a:pt x="188" y="64"/>
                            </a:lnTo>
                            <a:lnTo>
                              <a:pt x="207" y="40"/>
                            </a:lnTo>
                            <a:lnTo>
                              <a:pt x="160" y="48"/>
                            </a:lnTo>
                            <a:lnTo>
                              <a:pt x="164" y="0"/>
                            </a:lnTo>
                            <a:lnTo>
                              <a:pt x="122" y="5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61" name="Freeform 16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42" y="2684"/>
                        <a:ext cx="118" cy="93"/>
                      </a:xfrm>
                      <a:custGeom>
                        <a:avLst/>
                        <a:gdLst>
                          <a:gd name="T0" fmla="*/ 14 w 237"/>
                          <a:gd name="T1" fmla="*/ 7 h 184"/>
                          <a:gd name="T2" fmla="*/ 11 w 237"/>
                          <a:gd name="T3" fmla="*/ 3 h 184"/>
                          <a:gd name="T4" fmla="*/ 10 w 237"/>
                          <a:gd name="T5" fmla="*/ 7 h 184"/>
                          <a:gd name="T6" fmla="*/ 0 w 237"/>
                          <a:gd name="T7" fmla="*/ 3 h 184"/>
                          <a:gd name="T8" fmla="*/ 6 w 237"/>
                          <a:gd name="T9" fmla="*/ 9 h 184"/>
                          <a:gd name="T10" fmla="*/ 0 w 237"/>
                          <a:gd name="T11" fmla="*/ 10 h 184"/>
                          <a:gd name="T12" fmla="*/ 5 w 237"/>
                          <a:gd name="T13" fmla="*/ 13 h 184"/>
                          <a:gd name="T14" fmla="*/ 0 w 237"/>
                          <a:gd name="T15" fmla="*/ 16 h 184"/>
                          <a:gd name="T16" fmla="*/ 7 w 237"/>
                          <a:gd name="T17" fmla="*/ 15 h 184"/>
                          <a:gd name="T18" fmla="*/ 6 w 237"/>
                          <a:gd name="T19" fmla="*/ 19 h 184"/>
                          <a:gd name="T20" fmla="*/ 10 w 237"/>
                          <a:gd name="T21" fmla="*/ 17 h 184"/>
                          <a:gd name="T22" fmla="*/ 11 w 237"/>
                          <a:gd name="T23" fmla="*/ 24 h 184"/>
                          <a:gd name="T24" fmla="*/ 14 w 237"/>
                          <a:gd name="T25" fmla="*/ 16 h 184"/>
                          <a:gd name="T26" fmla="*/ 18 w 237"/>
                          <a:gd name="T27" fmla="*/ 22 h 184"/>
                          <a:gd name="T28" fmla="*/ 19 w 237"/>
                          <a:gd name="T29" fmla="*/ 16 h 184"/>
                          <a:gd name="T30" fmla="*/ 24 w 237"/>
                          <a:gd name="T31" fmla="*/ 20 h 184"/>
                          <a:gd name="T32" fmla="*/ 23 w 237"/>
                          <a:gd name="T33" fmla="*/ 14 h 184"/>
                          <a:gd name="T34" fmla="*/ 29 w 237"/>
                          <a:gd name="T35" fmla="*/ 15 h 184"/>
                          <a:gd name="T36" fmla="*/ 24 w 237"/>
                          <a:gd name="T37" fmla="*/ 12 h 184"/>
                          <a:gd name="T38" fmla="*/ 29 w 237"/>
                          <a:gd name="T39" fmla="*/ 9 h 184"/>
                          <a:gd name="T40" fmla="*/ 22 w 237"/>
                          <a:gd name="T41" fmla="*/ 8 h 184"/>
                          <a:gd name="T42" fmla="*/ 25 w 237"/>
                          <a:gd name="T43" fmla="*/ 5 h 184"/>
                          <a:gd name="T44" fmla="*/ 19 w 237"/>
                          <a:gd name="T45" fmla="*/ 6 h 184"/>
                          <a:gd name="T46" fmla="*/ 20 w 237"/>
                          <a:gd name="T47" fmla="*/ 0 h 184"/>
                          <a:gd name="T48" fmla="*/ 14 w 237"/>
                          <a:gd name="T49" fmla="*/ 7 h 18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37" h="184">
                            <a:moveTo>
                              <a:pt x="119" y="50"/>
                            </a:moveTo>
                            <a:lnTo>
                              <a:pt x="92" y="19"/>
                            </a:lnTo>
                            <a:lnTo>
                              <a:pt x="80" y="55"/>
                            </a:lnTo>
                            <a:lnTo>
                              <a:pt x="5" y="19"/>
                            </a:lnTo>
                            <a:lnTo>
                              <a:pt x="50" y="65"/>
                            </a:lnTo>
                            <a:lnTo>
                              <a:pt x="0" y="74"/>
                            </a:lnTo>
                            <a:lnTo>
                              <a:pt x="42" y="100"/>
                            </a:lnTo>
                            <a:lnTo>
                              <a:pt x="2" y="124"/>
                            </a:lnTo>
                            <a:lnTo>
                              <a:pt x="62" y="119"/>
                            </a:lnTo>
                            <a:lnTo>
                              <a:pt x="52" y="150"/>
                            </a:lnTo>
                            <a:lnTo>
                              <a:pt x="85" y="132"/>
                            </a:lnTo>
                            <a:lnTo>
                              <a:pt x="93" y="184"/>
                            </a:lnTo>
                            <a:lnTo>
                              <a:pt x="116" y="127"/>
                            </a:lnTo>
                            <a:lnTo>
                              <a:pt x="145" y="169"/>
                            </a:lnTo>
                            <a:lnTo>
                              <a:pt x="154" y="124"/>
                            </a:lnTo>
                            <a:lnTo>
                              <a:pt x="199" y="155"/>
                            </a:lnTo>
                            <a:lnTo>
                              <a:pt x="185" y="110"/>
                            </a:lnTo>
                            <a:lnTo>
                              <a:pt x="237" y="113"/>
                            </a:lnTo>
                            <a:lnTo>
                              <a:pt x="192" y="89"/>
                            </a:lnTo>
                            <a:lnTo>
                              <a:pt x="232" y="69"/>
                            </a:lnTo>
                            <a:lnTo>
                              <a:pt x="183" y="62"/>
                            </a:lnTo>
                            <a:lnTo>
                              <a:pt x="202" y="38"/>
                            </a:lnTo>
                            <a:lnTo>
                              <a:pt x="156" y="46"/>
                            </a:lnTo>
                            <a:lnTo>
                              <a:pt x="161" y="0"/>
                            </a:lnTo>
                            <a:lnTo>
                              <a:pt x="119" y="5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62" name="Freeform 16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44" y="2685"/>
                        <a:ext cx="115" cy="91"/>
                      </a:xfrm>
                      <a:custGeom>
                        <a:avLst/>
                        <a:gdLst>
                          <a:gd name="T0" fmla="*/ 15 w 229"/>
                          <a:gd name="T1" fmla="*/ 7 h 182"/>
                          <a:gd name="T2" fmla="*/ 12 w 229"/>
                          <a:gd name="T3" fmla="*/ 3 h 182"/>
                          <a:gd name="T4" fmla="*/ 10 w 229"/>
                          <a:gd name="T5" fmla="*/ 7 h 182"/>
                          <a:gd name="T6" fmla="*/ 1 w 229"/>
                          <a:gd name="T7" fmla="*/ 3 h 182"/>
                          <a:gd name="T8" fmla="*/ 6 w 229"/>
                          <a:gd name="T9" fmla="*/ 8 h 182"/>
                          <a:gd name="T10" fmla="*/ 0 w 229"/>
                          <a:gd name="T11" fmla="*/ 10 h 182"/>
                          <a:gd name="T12" fmla="*/ 5 w 229"/>
                          <a:gd name="T13" fmla="*/ 13 h 182"/>
                          <a:gd name="T14" fmla="*/ 1 w 229"/>
                          <a:gd name="T15" fmla="*/ 16 h 182"/>
                          <a:gd name="T16" fmla="*/ 8 w 229"/>
                          <a:gd name="T17" fmla="*/ 15 h 182"/>
                          <a:gd name="T18" fmla="*/ 7 w 229"/>
                          <a:gd name="T19" fmla="*/ 19 h 182"/>
                          <a:gd name="T20" fmla="*/ 11 w 229"/>
                          <a:gd name="T21" fmla="*/ 17 h 182"/>
                          <a:gd name="T22" fmla="*/ 12 w 229"/>
                          <a:gd name="T23" fmla="*/ 23 h 182"/>
                          <a:gd name="T24" fmla="*/ 14 w 229"/>
                          <a:gd name="T25" fmla="*/ 16 h 182"/>
                          <a:gd name="T26" fmla="*/ 18 w 229"/>
                          <a:gd name="T27" fmla="*/ 21 h 182"/>
                          <a:gd name="T28" fmla="*/ 19 w 229"/>
                          <a:gd name="T29" fmla="*/ 16 h 182"/>
                          <a:gd name="T30" fmla="*/ 25 w 229"/>
                          <a:gd name="T31" fmla="*/ 19 h 182"/>
                          <a:gd name="T32" fmla="*/ 23 w 229"/>
                          <a:gd name="T33" fmla="*/ 14 h 182"/>
                          <a:gd name="T34" fmla="*/ 29 w 229"/>
                          <a:gd name="T35" fmla="*/ 14 h 182"/>
                          <a:gd name="T36" fmla="*/ 24 w 229"/>
                          <a:gd name="T37" fmla="*/ 11 h 182"/>
                          <a:gd name="T38" fmla="*/ 28 w 229"/>
                          <a:gd name="T39" fmla="*/ 9 h 182"/>
                          <a:gd name="T40" fmla="*/ 23 w 229"/>
                          <a:gd name="T41" fmla="*/ 8 h 182"/>
                          <a:gd name="T42" fmla="*/ 25 w 229"/>
                          <a:gd name="T43" fmla="*/ 5 h 182"/>
                          <a:gd name="T44" fmla="*/ 19 w 229"/>
                          <a:gd name="T45" fmla="*/ 6 h 182"/>
                          <a:gd name="T46" fmla="*/ 20 w 229"/>
                          <a:gd name="T47" fmla="*/ 0 h 182"/>
                          <a:gd name="T48" fmla="*/ 15 w 229"/>
                          <a:gd name="T49" fmla="*/ 7 h 18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29" h="182">
                            <a:moveTo>
                              <a:pt x="115" y="50"/>
                            </a:moveTo>
                            <a:lnTo>
                              <a:pt x="89" y="19"/>
                            </a:lnTo>
                            <a:lnTo>
                              <a:pt x="77" y="54"/>
                            </a:lnTo>
                            <a:lnTo>
                              <a:pt x="3" y="19"/>
                            </a:lnTo>
                            <a:lnTo>
                              <a:pt x="48" y="64"/>
                            </a:lnTo>
                            <a:lnTo>
                              <a:pt x="0" y="73"/>
                            </a:lnTo>
                            <a:lnTo>
                              <a:pt x="39" y="99"/>
                            </a:lnTo>
                            <a:lnTo>
                              <a:pt x="1" y="123"/>
                            </a:lnTo>
                            <a:lnTo>
                              <a:pt x="60" y="118"/>
                            </a:lnTo>
                            <a:lnTo>
                              <a:pt x="50" y="149"/>
                            </a:lnTo>
                            <a:lnTo>
                              <a:pt x="81" y="131"/>
                            </a:lnTo>
                            <a:lnTo>
                              <a:pt x="89" y="182"/>
                            </a:lnTo>
                            <a:lnTo>
                              <a:pt x="112" y="125"/>
                            </a:lnTo>
                            <a:lnTo>
                              <a:pt x="141" y="166"/>
                            </a:lnTo>
                            <a:lnTo>
                              <a:pt x="150" y="123"/>
                            </a:lnTo>
                            <a:lnTo>
                              <a:pt x="193" y="152"/>
                            </a:lnTo>
                            <a:lnTo>
                              <a:pt x="179" y="109"/>
                            </a:lnTo>
                            <a:lnTo>
                              <a:pt x="229" y="112"/>
                            </a:lnTo>
                            <a:lnTo>
                              <a:pt x="186" y="88"/>
                            </a:lnTo>
                            <a:lnTo>
                              <a:pt x="224" y="69"/>
                            </a:lnTo>
                            <a:lnTo>
                              <a:pt x="178" y="61"/>
                            </a:lnTo>
                            <a:lnTo>
                              <a:pt x="195" y="38"/>
                            </a:lnTo>
                            <a:lnTo>
                              <a:pt x="150" y="45"/>
                            </a:lnTo>
                            <a:lnTo>
                              <a:pt x="155" y="0"/>
                            </a:lnTo>
                            <a:lnTo>
                              <a:pt x="115" y="5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63" name="Freeform 16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46" y="2687"/>
                        <a:ext cx="111" cy="87"/>
                      </a:xfrm>
                      <a:custGeom>
                        <a:avLst/>
                        <a:gdLst>
                          <a:gd name="T0" fmla="*/ 14 w 223"/>
                          <a:gd name="T1" fmla="*/ 6 h 174"/>
                          <a:gd name="T2" fmla="*/ 10 w 223"/>
                          <a:gd name="T3" fmla="*/ 3 h 174"/>
                          <a:gd name="T4" fmla="*/ 9 w 223"/>
                          <a:gd name="T5" fmla="*/ 7 h 174"/>
                          <a:gd name="T6" fmla="*/ 0 w 223"/>
                          <a:gd name="T7" fmla="*/ 3 h 174"/>
                          <a:gd name="T8" fmla="*/ 5 w 223"/>
                          <a:gd name="T9" fmla="*/ 8 h 174"/>
                          <a:gd name="T10" fmla="*/ 0 w 223"/>
                          <a:gd name="T11" fmla="*/ 9 h 174"/>
                          <a:gd name="T12" fmla="*/ 5 w 223"/>
                          <a:gd name="T13" fmla="*/ 12 h 174"/>
                          <a:gd name="T14" fmla="*/ 0 w 223"/>
                          <a:gd name="T15" fmla="*/ 15 h 174"/>
                          <a:gd name="T16" fmla="*/ 7 w 223"/>
                          <a:gd name="T17" fmla="*/ 15 h 174"/>
                          <a:gd name="T18" fmla="*/ 6 w 223"/>
                          <a:gd name="T19" fmla="*/ 18 h 174"/>
                          <a:gd name="T20" fmla="*/ 10 w 223"/>
                          <a:gd name="T21" fmla="*/ 16 h 174"/>
                          <a:gd name="T22" fmla="*/ 11 w 223"/>
                          <a:gd name="T23" fmla="*/ 22 h 174"/>
                          <a:gd name="T24" fmla="*/ 13 w 223"/>
                          <a:gd name="T25" fmla="*/ 16 h 174"/>
                          <a:gd name="T26" fmla="*/ 17 w 223"/>
                          <a:gd name="T27" fmla="*/ 20 h 174"/>
                          <a:gd name="T28" fmla="*/ 18 w 223"/>
                          <a:gd name="T29" fmla="*/ 15 h 174"/>
                          <a:gd name="T30" fmla="*/ 23 w 223"/>
                          <a:gd name="T31" fmla="*/ 19 h 174"/>
                          <a:gd name="T32" fmla="*/ 21 w 223"/>
                          <a:gd name="T33" fmla="*/ 14 h 174"/>
                          <a:gd name="T34" fmla="*/ 27 w 223"/>
                          <a:gd name="T35" fmla="*/ 14 h 174"/>
                          <a:gd name="T36" fmla="*/ 22 w 223"/>
                          <a:gd name="T37" fmla="*/ 11 h 174"/>
                          <a:gd name="T38" fmla="*/ 27 w 223"/>
                          <a:gd name="T39" fmla="*/ 9 h 174"/>
                          <a:gd name="T40" fmla="*/ 21 w 223"/>
                          <a:gd name="T41" fmla="*/ 8 h 174"/>
                          <a:gd name="T42" fmla="*/ 23 w 223"/>
                          <a:gd name="T43" fmla="*/ 5 h 174"/>
                          <a:gd name="T44" fmla="*/ 18 w 223"/>
                          <a:gd name="T45" fmla="*/ 6 h 174"/>
                          <a:gd name="T46" fmla="*/ 18 w 223"/>
                          <a:gd name="T47" fmla="*/ 0 h 174"/>
                          <a:gd name="T48" fmla="*/ 14 w 223"/>
                          <a:gd name="T49" fmla="*/ 6 h 17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23" h="174">
                            <a:moveTo>
                              <a:pt x="112" y="48"/>
                            </a:moveTo>
                            <a:lnTo>
                              <a:pt x="86" y="19"/>
                            </a:lnTo>
                            <a:lnTo>
                              <a:pt x="76" y="52"/>
                            </a:lnTo>
                            <a:lnTo>
                              <a:pt x="4" y="19"/>
                            </a:lnTo>
                            <a:lnTo>
                              <a:pt x="47" y="62"/>
                            </a:lnTo>
                            <a:lnTo>
                              <a:pt x="0" y="69"/>
                            </a:lnTo>
                            <a:lnTo>
                              <a:pt x="40" y="95"/>
                            </a:lnTo>
                            <a:lnTo>
                              <a:pt x="2" y="117"/>
                            </a:lnTo>
                            <a:lnTo>
                              <a:pt x="59" y="114"/>
                            </a:lnTo>
                            <a:lnTo>
                              <a:pt x="48" y="143"/>
                            </a:lnTo>
                            <a:lnTo>
                              <a:pt x="80" y="126"/>
                            </a:lnTo>
                            <a:lnTo>
                              <a:pt x="88" y="174"/>
                            </a:lnTo>
                            <a:lnTo>
                              <a:pt x="109" y="121"/>
                            </a:lnTo>
                            <a:lnTo>
                              <a:pt x="137" y="159"/>
                            </a:lnTo>
                            <a:lnTo>
                              <a:pt x="145" y="117"/>
                            </a:lnTo>
                            <a:lnTo>
                              <a:pt x="187" y="146"/>
                            </a:lnTo>
                            <a:lnTo>
                              <a:pt x="175" y="105"/>
                            </a:lnTo>
                            <a:lnTo>
                              <a:pt x="223" y="107"/>
                            </a:lnTo>
                            <a:lnTo>
                              <a:pt x="181" y="84"/>
                            </a:lnTo>
                            <a:lnTo>
                              <a:pt x="218" y="65"/>
                            </a:lnTo>
                            <a:lnTo>
                              <a:pt x="173" y="58"/>
                            </a:lnTo>
                            <a:lnTo>
                              <a:pt x="190" y="36"/>
                            </a:lnTo>
                            <a:lnTo>
                              <a:pt x="147" y="43"/>
                            </a:lnTo>
                            <a:lnTo>
                              <a:pt x="150" y="0"/>
                            </a:lnTo>
                            <a:lnTo>
                              <a:pt x="112" y="4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64" name="Freeform 16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47" y="2689"/>
                        <a:ext cx="108" cy="83"/>
                      </a:xfrm>
                      <a:custGeom>
                        <a:avLst/>
                        <a:gdLst>
                          <a:gd name="T0" fmla="*/ 14 w 215"/>
                          <a:gd name="T1" fmla="*/ 5 h 168"/>
                          <a:gd name="T2" fmla="*/ 11 w 215"/>
                          <a:gd name="T3" fmla="*/ 2 h 168"/>
                          <a:gd name="T4" fmla="*/ 9 w 215"/>
                          <a:gd name="T5" fmla="*/ 6 h 168"/>
                          <a:gd name="T6" fmla="*/ 1 w 215"/>
                          <a:gd name="T7" fmla="*/ 2 h 168"/>
                          <a:gd name="T8" fmla="*/ 6 w 215"/>
                          <a:gd name="T9" fmla="*/ 7 h 168"/>
                          <a:gd name="T10" fmla="*/ 0 w 215"/>
                          <a:gd name="T11" fmla="*/ 8 h 168"/>
                          <a:gd name="T12" fmla="*/ 5 w 215"/>
                          <a:gd name="T13" fmla="*/ 11 h 168"/>
                          <a:gd name="T14" fmla="*/ 1 w 215"/>
                          <a:gd name="T15" fmla="*/ 13 h 168"/>
                          <a:gd name="T16" fmla="*/ 8 w 215"/>
                          <a:gd name="T17" fmla="*/ 13 h 168"/>
                          <a:gd name="T18" fmla="*/ 6 w 215"/>
                          <a:gd name="T19" fmla="*/ 17 h 168"/>
                          <a:gd name="T20" fmla="*/ 10 w 215"/>
                          <a:gd name="T21" fmla="*/ 15 h 168"/>
                          <a:gd name="T22" fmla="*/ 11 w 215"/>
                          <a:gd name="T23" fmla="*/ 20 h 168"/>
                          <a:gd name="T24" fmla="*/ 14 w 215"/>
                          <a:gd name="T25" fmla="*/ 14 h 168"/>
                          <a:gd name="T26" fmla="*/ 17 w 215"/>
                          <a:gd name="T27" fmla="*/ 19 h 168"/>
                          <a:gd name="T28" fmla="*/ 18 w 215"/>
                          <a:gd name="T29" fmla="*/ 13 h 168"/>
                          <a:gd name="T30" fmla="*/ 23 w 215"/>
                          <a:gd name="T31" fmla="*/ 17 h 168"/>
                          <a:gd name="T32" fmla="*/ 22 w 215"/>
                          <a:gd name="T33" fmla="*/ 12 h 168"/>
                          <a:gd name="T34" fmla="*/ 27 w 215"/>
                          <a:gd name="T35" fmla="*/ 12 h 168"/>
                          <a:gd name="T36" fmla="*/ 22 w 215"/>
                          <a:gd name="T37" fmla="*/ 10 h 168"/>
                          <a:gd name="T38" fmla="*/ 27 w 215"/>
                          <a:gd name="T39" fmla="*/ 8 h 168"/>
                          <a:gd name="T40" fmla="*/ 21 w 215"/>
                          <a:gd name="T41" fmla="*/ 7 h 168"/>
                          <a:gd name="T42" fmla="*/ 23 w 215"/>
                          <a:gd name="T43" fmla="*/ 4 h 168"/>
                          <a:gd name="T44" fmla="*/ 18 w 215"/>
                          <a:gd name="T45" fmla="*/ 5 h 168"/>
                          <a:gd name="T46" fmla="*/ 19 w 215"/>
                          <a:gd name="T47" fmla="*/ 0 h 168"/>
                          <a:gd name="T48" fmla="*/ 14 w 215"/>
                          <a:gd name="T49" fmla="*/ 5 h 16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15" h="168">
                            <a:moveTo>
                              <a:pt x="108" y="45"/>
                            </a:moveTo>
                            <a:lnTo>
                              <a:pt x="84" y="17"/>
                            </a:lnTo>
                            <a:lnTo>
                              <a:pt x="72" y="50"/>
                            </a:lnTo>
                            <a:lnTo>
                              <a:pt x="3" y="17"/>
                            </a:lnTo>
                            <a:lnTo>
                              <a:pt x="46" y="59"/>
                            </a:lnTo>
                            <a:lnTo>
                              <a:pt x="0" y="67"/>
                            </a:lnTo>
                            <a:lnTo>
                              <a:pt x="38" y="92"/>
                            </a:lnTo>
                            <a:lnTo>
                              <a:pt x="1" y="112"/>
                            </a:lnTo>
                            <a:lnTo>
                              <a:pt x="57" y="109"/>
                            </a:lnTo>
                            <a:lnTo>
                              <a:pt x="46" y="137"/>
                            </a:lnTo>
                            <a:lnTo>
                              <a:pt x="77" y="121"/>
                            </a:lnTo>
                            <a:lnTo>
                              <a:pt x="84" y="168"/>
                            </a:lnTo>
                            <a:lnTo>
                              <a:pt x="105" y="116"/>
                            </a:lnTo>
                            <a:lnTo>
                              <a:pt x="133" y="154"/>
                            </a:lnTo>
                            <a:lnTo>
                              <a:pt x="139" y="112"/>
                            </a:lnTo>
                            <a:lnTo>
                              <a:pt x="181" y="142"/>
                            </a:lnTo>
                            <a:lnTo>
                              <a:pt x="169" y="100"/>
                            </a:lnTo>
                            <a:lnTo>
                              <a:pt x="215" y="104"/>
                            </a:lnTo>
                            <a:lnTo>
                              <a:pt x="176" y="81"/>
                            </a:lnTo>
                            <a:lnTo>
                              <a:pt x="210" y="64"/>
                            </a:lnTo>
                            <a:lnTo>
                              <a:pt x="167" y="57"/>
                            </a:lnTo>
                            <a:lnTo>
                              <a:pt x="183" y="35"/>
                            </a:lnTo>
                            <a:lnTo>
                              <a:pt x="141" y="42"/>
                            </a:lnTo>
                            <a:lnTo>
                              <a:pt x="146" y="0"/>
                            </a:lnTo>
                            <a:lnTo>
                              <a:pt x="108" y="4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65" name="Freeform 16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49" y="2689"/>
                        <a:ext cx="104" cy="82"/>
                      </a:xfrm>
                      <a:custGeom>
                        <a:avLst/>
                        <a:gdLst>
                          <a:gd name="T0" fmla="*/ 13 w 209"/>
                          <a:gd name="T1" fmla="*/ 6 h 164"/>
                          <a:gd name="T2" fmla="*/ 10 w 209"/>
                          <a:gd name="T3" fmla="*/ 3 h 164"/>
                          <a:gd name="T4" fmla="*/ 8 w 209"/>
                          <a:gd name="T5" fmla="*/ 6 h 164"/>
                          <a:gd name="T6" fmla="*/ 0 w 209"/>
                          <a:gd name="T7" fmla="*/ 3 h 164"/>
                          <a:gd name="T8" fmla="*/ 5 w 209"/>
                          <a:gd name="T9" fmla="*/ 8 h 164"/>
                          <a:gd name="T10" fmla="*/ 0 w 209"/>
                          <a:gd name="T11" fmla="*/ 9 h 164"/>
                          <a:gd name="T12" fmla="*/ 4 w 209"/>
                          <a:gd name="T13" fmla="*/ 12 h 164"/>
                          <a:gd name="T14" fmla="*/ 0 w 209"/>
                          <a:gd name="T15" fmla="*/ 14 h 164"/>
                          <a:gd name="T16" fmla="*/ 6 w 209"/>
                          <a:gd name="T17" fmla="*/ 14 h 164"/>
                          <a:gd name="T18" fmla="*/ 5 w 209"/>
                          <a:gd name="T19" fmla="*/ 17 h 164"/>
                          <a:gd name="T20" fmla="*/ 9 w 209"/>
                          <a:gd name="T21" fmla="*/ 15 h 164"/>
                          <a:gd name="T22" fmla="*/ 10 w 209"/>
                          <a:gd name="T23" fmla="*/ 21 h 164"/>
                          <a:gd name="T24" fmla="*/ 12 w 209"/>
                          <a:gd name="T25" fmla="*/ 15 h 164"/>
                          <a:gd name="T26" fmla="*/ 16 w 209"/>
                          <a:gd name="T27" fmla="*/ 19 h 164"/>
                          <a:gd name="T28" fmla="*/ 17 w 209"/>
                          <a:gd name="T29" fmla="*/ 14 h 164"/>
                          <a:gd name="T30" fmla="*/ 22 w 209"/>
                          <a:gd name="T31" fmla="*/ 18 h 164"/>
                          <a:gd name="T32" fmla="*/ 20 w 209"/>
                          <a:gd name="T33" fmla="*/ 13 h 164"/>
                          <a:gd name="T34" fmla="*/ 26 w 209"/>
                          <a:gd name="T35" fmla="*/ 13 h 164"/>
                          <a:gd name="T36" fmla="*/ 21 w 209"/>
                          <a:gd name="T37" fmla="*/ 10 h 164"/>
                          <a:gd name="T38" fmla="*/ 25 w 209"/>
                          <a:gd name="T39" fmla="*/ 8 h 164"/>
                          <a:gd name="T40" fmla="*/ 20 w 209"/>
                          <a:gd name="T41" fmla="*/ 7 h 164"/>
                          <a:gd name="T42" fmla="*/ 22 w 209"/>
                          <a:gd name="T43" fmla="*/ 5 h 164"/>
                          <a:gd name="T44" fmla="*/ 17 w 209"/>
                          <a:gd name="T45" fmla="*/ 6 h 164"/>
                          <a:gd name="T46" fmla="*/ 17 w 209"/>
                          <a:gd name="T47" fmla="*/ 0 h 164"/>
                          <a:gd name="T48" fmla="*/ 13 w 209"/>
                          <a:gd name="T49" fmla="*/ 6 h 16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9" h="164">
                            <a:moveTo>
                              <a:pt x="105" y="45"/>
                            </a:moveTo>
                            <a:lnTo>
                              <a:pt x="81" y="17"/>
                            </a:lnTo>
                            <a:lnTo>
                              <a:pt x="71" y="48"/>
                            </a:lnTo>
                            <a:lnTo>
                              <a:pt x="3" y="17"/>
                            </a:lnTo>
                            <a:lnTo>
                              <a:pt x="45" y="59"/>
                            </a:lnTo>
                            <a:lnTo>
                              <a:pt x="0" y="65"/>
                            </a:lnTo>
                            <a:lnTo>
                              <a:pt x="36" y="90"/>
                            </a:lnTo>
                            <a:lnTo>
                              <a:pt x="2" y="110"/>
                            </a:lnTo>
                            <a:lnTo>
                              <a:pt x="55" y="107"/>
                            </a:lnTo>
                            <a:lnTo>
                              <a:pt x="47" y="135"/>
                            </a:lnTo>
                            <a:lnTo>
                              <a:pt x="74" y="119"/>
                            </a:lnTo>
                            <a:lnTo>
                              <a:pt x="83" y="164"/>
                            </a:lnTo>
                            <a:lnTo>
                              <a:pt x="102" y="114"/>
                            </a:lnTo>
                            <a:lnTo>
                              <a:pt x="128" y="150"/>
                            </a:lnTo>
                            <a:lnTo>
                              <a:pt x="136" y="110"/>
                            </a:lnTo>
                            <a:lnTo>
                              <a:pt x="176" y="138"/>
                            </a:lnTo>
                            <a:lnTo>
                              <a:pt x="164" y="98"/>
                            </a:lnTo>
                            <a:lnTo>
                              <a:pt x="209" y="102"/>
                            </a:lnTo>
                            <a:lnTo>
                              <a:pt x="171" y="79"/>
                            </a:lnTo>
                            <a:lnTo>
                              <a:pt x="204" y="62"/>
                            </a:lnTo>
                            <a:lnTo>
                              <a:pt x="162" y="55"/>
                            </a:lnTo>
                            <a:lnTo>
                              <a:pt x="178" y="34"/>
                            </a:lnTo>
                            <a:lnTo>
                              <a:pt x="138" y="41"/>
                            </a:lnTo>
                            <a:lnTo>
                              <a:pt x="142" y="0"/>
                            </a:lnTo>
                            <a:lnTo>
                              <a:pt x="105" y="4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66" name="Freeform 16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1" y="2691"/>
                        <a:ext cx="101" cy="79"/>
                      </a:xfrm>
                      <a:custGeom>
                        <a:avLst/>
                        <a:gdLst>
                          <a:gd name="T0" fmla="*/ 13 w 202"/>
                          <a:gd name="T1" fmla="*/ 6 h 157"/>
                          <a:gd name="T2" fmla="*/ 10 w 202"/>
                          <a:gd name="T3" fmla="*/ 2 h 157"/>
                          <a:gd name="T4" fmla="*/ 9 w 202"/>
                          <a:gd name="T5" fmla="*/ 6 h 157"/>
                          <a:gd name="T6" fmla="*/ 1 w 202"/>
                          <a:gd name="T7" fmla="*/ 2 h 157"/>
                          <a:gd name="T8" fmla="*/ 6 w 202"/>
                          <a:gd name="T9" fmla="*/ 7 h 157"/>
                          <a:gd name="T10" fmla="*/ 0 w 202"/>
                          <a:gd name="T11" fmla="*/ 8 h 157"/>
                          <a:gd name="T12" fmla="*/ 5 w 202"/>
                          <a:gd name="T13" fmla="*/ 11 h 157"/>
                          <a:gd name="T14" fmla="*/ 1 w 202"/>
                          <a:gd name="T15" fmla="*/ 14 h 157"/>
                          <a:gd name="T16" fmla="*/ 7 w 202"/>
                          <a:gd name="T17" fmla="*/ 13 h 157"/>
                          <a:gd name="T18" fmla="*/ 6 w 202"/>
                          <a:gd name="T19" fmla="*/ 16 h 157"/>
                          <a:gd name="T20" fmla="*/ 10 w 202"/>
                          <a:gd name="T21" fmla="*/ 15 h 157"/>
                          <a:gd name="T22" fmla="*/ 10 w 202"/>
                          <a:gd name="T23" fmla="*/ 20 h 157"/>
                          <a:gd name="T24" fmla="*/ 13 w 202"/>
                          <a:gd name="T25" fmla="*/ 14 h 157"/>
                          <a:gd name="T26" fmla="*/ 16 w 202"/>
                          <a:gd name="T27" fmla="*/ 18 h 157"/>
                          <a:gd name="T28" fmla="*/ 17 w 202"/>
                          <a:gd name="T29" fmla="*/ 14 h 157"/>
                          <a:gd name="T30" fmla="*/ 22 w 202"/>
                          <a:gd name="T31" fmla="*/ 17 h 157"/>
                          <a:gd name="T32" fmla="*/ 20 w 202"/>
                          <a:gd name="T33" fmla="*/ 12 h 157"/>
                          <a:gd name="T34" fmla="*/ 26 w 202"/>
                          <a:gd name="T35" fmla="*/ 13 h 157"/>
                          <a:gd name="T36" fmla="*/ 21 w 202"/>
                          <a:gd name="T37" fmla="*/ 10 h 157"/>
                          <a:gd name="T38" fmla="*/ 25 w 202"/>
                          <a:gd name="T39" fmla="*/ 8 h 157"/>
                          <a:gd name="T40" fmla="*/ 20 w 202"/>
                          <a:gd name="T41" fmla="*/ 7 h 157"/>
                          <a:gd name="T42" fmla="*/ 22 w 202"/>
                          <a:gd name="T43" fmla="*/ 5 h 157"/>
                          <a:gd name="T44" fmla="*/ 17 w 202"/>
                          <a:gd name="T45" fmla="*/ 5 h 157"/>
                          <a:gd name="T46" fmla="*/ 18 w 202"/>
                          <a:gd name="T47" fmla="*/ 0 h 157"/>
                          <a:gd name="T48" fmla="*/ 13 w 202"/>
                          <a:gd name="T49" fmla="*/ 6 h 15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2" h="157">
                            <a:moveTo>
                              <a:pt x="102" y="44"/>
                            </a:moveTo>
                            <a:lnTo>
                              <a:pt x="78" y="16"/>
                            </a:lnTo>
                            <a:lnTo>
                              <a:pt x="70" y="47"/>
                            </a:lnTo>
                            <a:lnTo>
                              <a:pt x="4" y="16"/>
                            </a:lnTo>
                            <a:lnTo>
                              <a:pt x="44" y="56"/>
                            </a:lnTo>
                            <a:lnTo>
                              <a:pt x="0" y="64"/>
                            </a:lnTo>
                            <a:lnTo>
                              <a:pt x="37" y="87"/>
                            </a:lnTo>
                            <a:lnTo>
                              <a:pt x="2" y="106"/>
                            </a:lnTo>
                            <a:lnTo>
                              <a:pt x="54" y="102"/>
                            </a:lnTo>
                            <a:lnTo>
                              <a:pt x="45" y="128"/>
                            </a:lnTo>
                            <a:lnTo>
                              <a:pt x="73" y="114"/>
                            </a:lnTo>
                            <a:lnTo>
                              <a:pt x="80" y="157"/>
                            </a:lnTo>
                            <a:lnTo>
                              <a:pt x="99" y="109"/>
                            </a:lnTo>
                            <a:lnTo>
                              <a:pt x="125" y="144"/>
                            </a:lnTo>
                            <a:lnTo>
                              <a:pt x="132" y="106"/>
                            </a:lnTo>
                            <a:lnTo>
                              <a:pt x="170" y="133"/>
                            </a:lnTo>
                            <a:lnTo>
                              <a:pt x="159" y="95"/>
                            </a:lnTo>
                            <a:lnTo>
                              <a:pt x="202" y="97"/>
                            </a:lnTo>
                            <a:lnTo>
                              <a:pt x="165" y="78"/>
                            </a:lnTo>
                            <a:lnTo>
                              <a:pt x="197" y="59"/>
                            </a:lnTo>
                            <a:lnTo>
                              <a:pt x="158" y="54"/>
                            </a:lnTo>
                            <a:lnTo>
                              <a:pt x="173" y="33"/>
                            </a:lnTo>
                            <a:lnTo>
                              <a:pt x="133" y="40"/>
                            </a:lnTo>
                            <a:lnTo>
                              <a:pt x="137" y="0"/>
                            </a:lnTo>
                            <a:lnTo>
                              <a:pt x="102" y="4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67" name="Freeform 16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2" y="2692"/>
                        <a:ext cx="98" cy="77"/>
                      </a:xfrm>
                      <a:custGeom>
                        <a:avLst/>
                        <a:gdLst>
                          <a:gd name="T0" fmla="*/ 13 w 195"/>
                          <a:gd name="T1" fmla="*/ 6 h 154"/>
                          <a:gd name="T2" fmla="*/ 10 w 195"/>
                          <a:gd name="T3" fmla="*/ 2 h 154"/>
                          <a:gd name="T4" fmla="*/ 9 w 195"/>
                          <a:gd name="T5" fmla="*/ 6 h 154"/>
                          <a:gd name="T6" fmla="*/ 1 w 195"/>
                          <a:gd name="T7" fmla="*/ 2 h 154"/>
                          <a:gd name="T8" fmla="*/ 6 w 195"/>
                          <a:gd name="T9" fmla="*/ 7 h 154"/>
                          <a:gd name="T10" fmla="*/ 0 w 195"/>
                          <a:gd name="T11" fmla="*/ 8 h 154"/>
                          <a:gd name="T12" fmla="*/ 5 w 195"/>
                          <a:gd name="T13" fmla="*/ 11 h 154"/>
                          <a:gd name="T14" fmla="*/ 1 w 195"/>
                          <a:gd name="T15" fmla="*/ 13 h 154"/>
                          <a:gd name="T16" fmla="*/ 7 w 195"/>
                          <a:gd name="T17" fmla="*/ 13 h 154"/>
                          <a:gd name="T18" fmla="*/ 6 w 195"/>
                          <a:gd name="T19" fmla="*/ 16 h 154"/>
                          <a:gd name="T20" fmla="*/ 9 w 195"/>
                          <a:gd name="T21" fmla="*/ 14 h 154"/>
                          <a:gd name="T22" fmla="*/ 10 w 195"/>
                          <a:gd name="T23" fmla="*/ 20 h 154"/>
                          <a:gd name="T24" fmla="*/ 12 w 195"/>
                          <a:gd name="T25" fmla="*/ 14 h 154"/>
                          <a:gd name="T26" fmla="*/ 15 w 195"/>
                          <a:gd name="T27" fmla="*/ 18 h 154"/>
                          <a:gd name="T28" fmla="*/ 16 w 195"/>
                          <a:gd name="T29" fmla="*/ 13 h 154"/>
                          <a:gd name="T30" fmla="*/ 21 w 195"/>
                          <a:gd name="T31" fmla="*/ 17 h 154"/>
                          <a:gd name="T32" fmla="*/ 20 w 195"/>
                          <a:gd name="T33" fmla="*/ 12 h 154"/>
                          <a:gd name="T34" fmla="*/ 25 w 195"/>
                          <a:gd name="T35" fmla="*/ 12 h 154"/>
                          <a:gd name="T36" fmla="*/ 20 w 195"/>
                          <a:gd name="T37" fmla="*/ 10 h 154"/>
                          <a:gd name="T38" fmla="*/ 24 w 195"/>
                          <a:gd name="T39" fmla="*/ 8 h 154"/>
                          <a:gd name="T40" fmla="*/ 19 w 195"/>
                          <a:gd name="T41" fmla="*/ 7 h 154"/>
                          <a:gd name="T42" fmla="*/ 21 w 195"/>
                          <a:gd name="T43" fmla="*/ 5 h 154"/>
                          <a:gd name="T44" fmla="*/ 16 w 195"/>
                          <a:gd name="T45" fmla="*/ 5 h 154"/>
                          <a:gd name="T46" fmla="*/ 17 w 195"/>
                          <a:gd name="T47" fmla="*/ 0 h 154"/>
                          <a:gd name="T48" fmla="*/ 13 w 195"/>
                          <a:gd name="T49" fmla="*/ 6 h 15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95" h="154">
                            <a:moveTo>
                              <a:pt x="98" y="42"/>
                            </a:moveTo>
                            <a:lnTo>
                              <a:pt x="76" y="16"/>
                            </a:lnTo>
                            <a:lnTo>
                              <a:pt x="66" y="45"/>
                            </a:lnTo>
                            <a:lnTo>
                              <a:pt x="3" y="16"/>
                            </a:lnTo>
                            <a:lnTo>
                              <a:pt x="41" y="54"/>
                            </a:lnTo>
                            <a:lnTo>
                              <a:pt x="0" y="62"/>
                            </a:lnTo>
                            <a:lnTo>
                              <a:pt x="34" y="85"/>
                            </a:lnTo>
                            <a:lnTo>
                              <a:pt x="2" y="104"/>
                            </a:lnTo>
                            <a:lnTo>
                              <a:pt x="52" y="100"/>
                            </a:lnTo>
                            <a:lnTo>
                              <a:pt x="43" y="126"/>
                            </a:lnTo>
                            <a:lnTo>
                              <a:pt x="69" y="111"/>
                            </a:lnTo>
                            <a:lnTo>
                              <a:pt x="78" y="154"/>
                            </a:lnTo>
                            <a:lnTo>
                              <a:pt x="95" y="105"/>
                            </a:lnTo>
                            <a:lnTo>
                              <a:pt x="119" y="140"/>
                            </a:lnTo>
                            <a:lnTo>
                              <a:pt x="128" y="104"/>
                            </a:lnTo>
                            <a:lnTo>
                              <a:pt x="164" y="130"/>
                            </a:lnTo>
                            <a:lnTo>
                              <a:pt x="154" y="93"/>
                            </a:lnTo>
                            <a:lnTo>
                              <a:pt x="195" y="95"/>
                            </a:lnTo>
                            <a:lnTo>
                              <a:pt x="159" y="76"/>
                            </a:lnTo>
                            <a:lnTo>
                              <a:pt x="190" y="59"/>
                            </a:lnTo>
                            <a:lnTo>
                              <a:pt x="152" y="52"/>
                            </a:lnTo>
                            <a:lnTo>
                              <a:pt x="166" y="33"/>
                            </a:lnTo>
                            <a:lnTo>
                              <a:pt x="128" y="38"/>
                            </a:lnTo>
                            <a:lnTo>
                              <a:pt x="131" y="0"/>
                            </a:lnTo>
                            <a:lnTo>
                              <a:pt x="98" y="4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68" name="Freeform 16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4" y="2694"/>
                        <a:ext cx="94" cy="73"/>
                      </a:xfrm>
                      <a:custGeom>
                        <a:avLst/>
                        <a:gdLst>
                          <a:gd name="T0" fmla="*/ 11 w 189"/>
                          <a:gd name="T1" fmla="*/ 5 h 146"/>
                          <a:gd name="T2" fmla="*/ 9 w 189"/>
                          <a:gd name="T3" fmla="*/ 2 h 146"/>
                          <a:gd name="T4" fmla="*/ 8 w 189"/>
                          <a:gd name="T5" fmla="*/ 6 h 146"/>
                          <a:gd name="T6" fmla="*/ 0 w 189"/>
                          <a:gd name="T7" fmla="*/ 2 h 146"/>
                          <a:gd name="T8" fmla="*/ 5 w 189"/>
                          <a:gd name="T9" fmla="*/ 7 h 146"/>
                          <a:gd name="T10" fmla="*/ 0 w 189"/>
                          <a:gd name="T11" fmla="*/ 8 h 146"/>
                          <a:gd name="T12" fmla="*/ 4 w 189"/>
                          <a:gd name="T13" fmla="*/ 10 h 146"/>
                          <a:gd name="T14" fmla="*/ 0 w 189"/>
                          <a:gd name="T15" fmla="*/ 13 h 146"/>
                          <a:gd name="T16" fmla="*/ 6 w 189"/>
                          <a:gd name="T17" fmla="*/ 12 h 146"/>
                          <a:gd name="T18" fmla="*/ 5 w 189"/>
                          <a:gd name="T19" fmla="*/ 15 h 146"/>
                          <a:gd name="T20" fmla="*/ 8 w 189"/>
                          <a:gd name="T21" fmla="*/ 14 h 146"/>
                          <a:gd name="T22" fmla="*/ 9 w 189"/>
                          <a:gd name="T23" fmla="*/ 19 h 146"/>
                          <a:gd name="T24" fmla="*/ 11 w 189"/>
                          <a:gd name="T25" fmla="*/ 13 h 146"/>
                          <a:gd name="T26" fmla="*/ 14 w 189"/>
                          <a:gd name="T27" fmla="*/ 17 h 146"/>
                          <a:gd name="T28" fmla="*/ 15 w 189"/>
                          <a:gd name="T29" fmla="*/ 13 h 146"/>
                          <a:gd name="T30" fmla="*/ 19 w 189"/>
                          <a:gd name="T31" fmla="*/ 16 h 146"/>
                          <a:gd name="T32" fmla="*/ 18 w 189"/>
                          <a:gd name="T33" fmla="*/ 11 h 146"/>
                          <a:gd name="T34" fmla="*/ 23 w 189"/>
                          <a:gd name="T35" fmla="*/ 12 h 146"/>
                          <a:gd name="T36" fmla="*/ 19 w 189"/>
                          <a:gd name="T37" fmla="*/ 9 h 146"/>
                          <a:gd name="T38" fmla="*/ 23 w 189"/>
                          <a:gd name="T39" fmla="*/ 7 h 146"/>
                          <a:gd name="T40" fmla="*/ 18 w 189"/>
                          <a:gd name="T41" fmla="*/ 7 h 146"/>
                          <a:gd name="T42" fmla="*/ 20 w 189"/>
                          <a:gd name="T43" fmla="*/ 4 h 146"/>
                          <a:gd name="T44" fmla="*/ 15 w 189"/>
                          <a:gd name="T45" fmla="*/ 5 h 146"/>
                          <a:gd name="T46" fmla="*/ 16 w 189"/>
                          <a:gd name="T47" fmla="*/ 0 h 146"/>
                          <a:gd name="T48" fmla="*/ 11 w 189"/>
                          <a:gd name="T49" fmla="*/ 5 h 14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9" h="146">
                            <a:moveTo>
                              <a:pt x="95" y="39"/>
                            </a:moveTo>
                            <a:lnTo>
                              <a:pt x="73" y="15"/>
                            </a:lnTo>
                            <a:lnTo>
                              <a:pt x="64" y="43"/>
                            </a:lnTo>
                            <a:lnTo>
                              <a:pt x="4" y="15"/>
                            </a:lnTo>
                            <a:lnTo>
                              <a:pt x="40" y="51"/>
                            </a:lnTo>
                            <a:lnTo>
                              <a:pt x="0" y="58"/>
                            </a:lnTo>
                            <a:lnTo>
                              <a:pt x="33" y="79"/>
                            </a:lnTo>
                            <a:lnTo>
                              <a:pt x="2" y="98"/>
                            </a:lnTo>
                            <a:lnTo>
                              <a:pt x="50" y="94"/>
                            </a:lnTo>
                            <a:lnTo>
                              <a:pt x="42" y="120"/>
                            </a:lnTo>
                            <a:lnTo>
                              <a:pt x="68" y="105"/>
                            </a:lnTo>
                            <a:lnTo>
                              <a:pt x="75" y="146"/>
                            </a:lnTo>
                            <a:lnTo>
                              <a:pt x="92" y="101"/>
                            </a:lnTo>
                            <a:lnTo>
                              <a:pt x="116" y="134"/>
                            </a:lnTo>
                            <a:lnTo>
                              <a:pt x="123" y="98"/>
                            </a:lnTo>
                            <a:lnTo>
                              <a:pt x="159" y="124"/>
                            </a:lnTo>
                            <a:lnTo>
                              <a:pt x="147" y="88"/>
                            </a:lnTo>
                            <a:lnTo>
                              <a:pt x="189" y="91"/>
                            </a:lnTo>
                            <a:lnTo>
                              <a:pt x="154" y="72"/>
                            </a:lnTo>
                            <a:lnTo>
                              <a:pt x="185" y="55"/>
                            </a:lnTo>
                            <a:lnTo>
                              <a:pt x="147" y="50"/>
                            </a:lnTo>
                            <a:lnTo>
                              <a:pt x="161" y="31"/>
                            </a:lnTo>
                            <a:lnTo>
                              <a:pt x="125" y="36"/>
                            </a:lnTo>
                            <a:lnTo>
                              <a:pt x="128" y="0"/>
                            </a:lnTo>
                            <a:lnTo>
                              <a:pt x="95" y="3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69" name="Freeform 16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" y="2695"/>
                        <a:ext cx="91" cy="71"/>
                      </a:xfrm>
                      <a:custGeom>
                        <a:avLst/>
                        <a:gdLst>
                          <a:gd name="T0" fmla="*/ 12 w 181"/>
                          <a:gd name="T1" fmla="*/ 5 h 144"/>
                          <a:gd name="T2" fmla="*/ 9 w 181"/>
                          <a:gd name="T3" fmla="*/ 2 h 144"/>
                          <a:gd name="T4" fmla="*/ 8 w 181"/>
                          <a:gd name="T5" fmla="*/ 5 h 144"/>
                          <a:gd name="T6" fmla="*/ 1 w 181"/>
                          <a:gd name="T7" fmla="*/ 2 h 144"/>
                          <a:gd name="T8" fmla="*/ 5 w 181"/>
                          <a:gd name="T9" fmla="*/ 6 h 144"/>
                          <a:gd name="T10" fmla="*/ 0 w 181"/>
                          <a:gd name="T11" fmla="*/ 7 h 144"/>
                          <a:gd name="T12" fmla="*/ 4 w 181"/>
                          <a:gd name="T13" fmla="*/ 9 h 144"/>
                          <a:gd name="T14" fmla="*/ 1 w 181"/>
                          <a:gd name="T15" fmla="*/ 12 h 144"/>
                          <a:gd name="T16" fmla="*/ 6 w 181"/>
                          <a:gd name="T17" fmla="*/ 11 h 144"/>
                          <a:gd name="T18" fmla="*/ 5 w 181"/>
                          <a:gd name="T19" fmla="*/ 14 h 144"/>
                          <a:gd name="T20" fmla="*/ 9 w 181"/>
                          <a:gd name="T21" fmla="*/ 12 h 144"/>
                          <a:gd name="T22" fmla="*/ 9 w 181"/>
                          <a:gd name="T23" fmla="*/ 17 h 144"/>
                          <a:gd name="T24" fmla="*/ 11 w 181"/>
                          <a:gd name="T25" fmla="*/ 12 h 144"/>
                          <a:gd name="T26" fmla="*/ 14 w 181"/>
                          <a:gd name="T27" fmla="*/ 16 h 144"/>
                          <a:gd name="T28" fmla="*/ 15 w 181"/>
                          <a:gd name="T29" fmla="*/ 12 h 144"/>
                          <a:gd name="T30" fmla="*/ 19 w 181"/>
                          <a:gd name="T31" fmla="*/ 15 h 144"/>
                          <a:gd name="T32" fmla="*/ 18 w 181"/>
                          <a:gd name="T33" fmla="*/ 10 h 144"/>
                          <a:gd name="T34" fmla="*/ 23 w 181"/>
                          <a:gd name="T35" fmla="*/ 10 h 144"/>
                          <a:gd name="T36" fmla="*/ 19 w 181"/>
                          <a:gd name="T37" fmla="*/ 8 h 144"/>
                          <a:gd name="T38" fmla="*/ 23 w 181"/>
                          <a:gd name="T39" fmla="*/ 6 h 144"/>
                          <a:gd name="T40" fmla="*/ 18 w 181"/>
                          <a:gd name="T41" fmla="*/ 6 h 144"/>
                          <a:gd name="T42" fmla="*/ 20 w 181"/>
                          <a:gd name="T43" fmla="*/ 3 h 144"/>
                          <a:gd name="T44" fmla="*/ 15 w 181"/>
                          <a:gd name="T45" fmla="*/ 4 h 144"/>
                          <a:gd name="T46" fmla="*/ 16 w 181"/>
                          <a:gd name="T47" fmla="*/ 0 h 144"/>
                          <a:gd name="T48" fmla="*/ 12 w 181"/>
                          <a:gd name="T49" fmla="*/ 5 h 14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1" h="144">
                            <a:moveTo>
                              <a:pt x="91" y="40"/>
                            </a:moveTo>
                            <a:lnTo>
                              <a:pt x="71" y="16"/>
                            </a:lnTo>
                            <a:lnTo>
                              <a:pt x="62" y="43"/>
                            </a:lnTo>
                            <a:lnTo>
                              <a:pt x="3" y="16"/>
                            </a:lnTo>
                            <a:lnTo>
                              <a:pt x="38" y="50"/>
                            </a:lnTo>
                            <a:lnTo>
                              <a:pt x="0" y="57"/>
                            </a:lnTo>
                            <a:lnTo>
                              <a:pt x="31" y="78"/>
                            </a:lnTo>
                            <a:lnTo>
                              <a:pt x="2" y="97"/>
                            </a:lnTo>
                            <a:lnTo>
                              <a:pt x="48" y="93"/>
                            </a:lnTo>
                            <a:lnTo>
                              <a:pt x="40" y="118"/>
                            </a:lnTo>
                            <a:lnTo>
                              <a:pt x="65" y="104"/>
                            </a:lnTo>
                            <a:lnTo>
                              <a:pt x="71" y="144"/>
                            </a:lnTo>
                            <a:lnTo>
                              <a:pt x="88" y="99"/>
                            </a:lnTo>
                            <a:lnTo>
                              <a:pt x="112" y="131"/>
                            </a:lnTo>
                            <a:lnTo>
                              <a:pt x="117" y="97"/>
                            </a:lnTo>
                            <a:lnTo>
                              <a:pt x="152" y="121"/>
                            </a:lnTo>
                            <a:lnTo>
                              <a:pt x="141" y="87"/>
                            </a:lnTo>
                            <a:lnTo>
                              <a:pt x="181" y="88"/>
                            </a:lnTo>
                            <a:lnTo>
                              <a:pt x="148" y="71"/>
                            </a:lnTo>
                            <a:lnTo>
                              <a:pt x="178" y="54"/>
                            </a:lnTo>
                            <a:lnTo>
                              <a:pt x="141" y="49"/>
                            </a:lnTo>
                            <a:lnTo>
                              <a:pt x="155" y="30"/>
                            </a:lnTo>
                            <a:lnTo>
                              <a:pt x="119" y="37"/>
                            </a:lnTo>
                            <a:lnTo>
                              <a:pt x="122" y="0"/>
                            </a:lnTo>
                            <a:lnTo>
                              <a:pt x="91" y="4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70" name="Freeform 16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" y="2696"/>
                        <a:ext cx="87" cy="69"/>
                      </a:xfrm>
                      <a:custGeom>
                        <a:avLst/>
                        <a:gdLst>
                          <a:gd name="T0" fmla="*/ 11 w 175"/>
                          <a:gd name="T1" fmla="*/ 5 h 136"/>
                          <a:gd name="T2" fmla="*/ 8 w 175"/>
                          <a:gd name="T3" fmla="*/ 2 h 136"/>
                          <a:gd name="T4" fmla="*/ 7 w 175"/>
                          <a:gd name="T5" fmla="*/ 5 h 136"/>
                          <a:gd name="T6" fmla="*/ 0 w 175"/>
                          <a:gd name="T7" fmla="*/ 2 h 136"/>
                          <a:gd name="T8" fmla="*/ 4 w 175"/>
                          <a:gd name="T9" fmla="*/ 6 h 136"/>
                          <a:gd name="T10" fmla="*/ 0 w 175"/>
                          <a:gd name="T11" fmla="*/ 7 h 136"/>
                          <a:gd name="T12" fmla="*/ 3 w 175"/>
                          <a:gd name="T13" fmla="*/ 10 h 136"/>
                          <a:gd name="T14" fmla="*/ 0 w 175"/>
                          <a:gd name="T15" fmla="*/ 12 h 136"/>
                          <a:gd name="T16" fmla="*/ 5 w 175"/>
                          <a:gd name="T17" fmla="*/ 12 h 136"/>
                          <a:gd name="T18" fmla="*/ 4 w 175"/>
                          <a:gd name="T19" fmla="*/ 15 h 136"/>
                          <a:gd name="T20" fmla="*/ 7 w 175"/>
                          <a:gd name="T21" fmla="*/ 13 h 136"/>
                          <a:gd name="T22" fmla="*/ 8 w 175"/>
                          <a:gd name="T23" fmla="*/ 18 h 136"/>
                          <a:gd name="T24" fmla="*/ 10 w 175"/>
                          <a:gd name="T25" fmla="*/ 12 h 136"/>
                          <a:gd name="T26" fmla="*/ 13 w 175"/>
                          <a:gd name="T27" fmla="*/ 16 h 136"/>
                          <a:gd name="T28" fmla="*/ 14 w 175"/>
                          <a:gd name="T29" fmla="*/ 12 h 136"/>
                          <a:gd name="T30" fmla="*/ 18 w 175"/>
                          <a:gd name="T31" fmla="*/ 15 h 136"/>
                          <a:gd name="T32" fmla="*/ 17 w 175"/>
                          <a:gd name="T33" fmla="*/ 11 h 136"/>
                          <a:gd name="T34" fmla="*/ 21 w 175"/>
                          <a:gd name="T35" fmla="*/ 11 h 136"/>
                          <a:gd name="T36" fmla="*/ 17 w 175"/>
                          <a:gd name="T37" fmla="*/ 9 h 136"/>
                          <a:gd name="T38" fmla="*/ 21 w 175"/>
                          <a:gd name="T39" fmla="*/ 7 h 136"/>
                          <a:gd name="T40" fmla="*/ 17 w 175"/>
                          <a:gd name="T41" fmla="*/ 6 h 136"/>
                          <a:gd name="T42" fmla="*/ 18 w 175"/>
                          <a:gd name="T43" fmla="*/ 4 h 136"/>
                          <a:gd name="T44" fmla="*/ 14 w 175"/>
                          <a:gd name="T45" fmla="*/ 5 h 136"/>
                          <a:gd name="T46" fmla="*/ 14 w 175"/>
                          <a:gd name="T47" fmla="*/ 0 h 136"/>
                          <a:gd name="T48" fmla="*/ 11 w 175"/>
                          <a:gd name="T49" fmla="*/ 5 h 1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75" h="136">
                            <a:moveTo>
                              <a:pt x="88" y="38"/>
                            </a:moveTo>
                            <a:lnTo>
                              <a:pt x="68" y="14"/>
                            </a:lnTo>
                            <a:lnTo>
                              <a:pt x="59" y="39"/>
                            </a:lnTo>
                            <a:lnTo>
                              <a:pt x="4" y="14"/>
                            </a:lnTo>
                            <a:lnTo>
                              <a:pt x="38" y="48"/>
                            </a:lnTo>
                            <a:lnTo>
                              <a:pt x="0" y="55"/>
                            </a:lnTo>
                            <a:lnTo>
                              <a:pt x="31" y="74"/>
                            </a:lnTo>
                            <a:lnTo>
                              <a:pt x="2" y="91"/>
                            </a:lnTo>
                            <a:lnTo>
                              <a:pt x="47" y="88"/>
                            </a:lnTo>
                            <a:lnTo>
                              <a:pt x="38" y="112"/>
                            </a:lnTo>
                            <a:lnTo>
                              <a:pt x="62" y="98"/>
                            </a:lnTo>
                            <a:lnTo>
                              <a:pt x="69" y="136"/>
                            </a:lnTo>
                            <a:lnTo>
                              <a:pt x="85" y="95"/>
                            </a:lnTo>
                            <a:lnTo>
                              <a:pt x="107" y="124"/>
                            </a:lnTo>
                            <a:lnTo>
                              <a:pt x="114" y="91"/>
                            </a:lnTo>
                            <a:lnTo>
                              <a:pt x="147" y="115"/>
                            </a:lnTo>
                            <a:lnTo>
                              <a:pt x="137" y="83"/>
                            </a:lnTo>
                            <a:lnTo>
                              <a:pt x="175" y="84"/>
                            </a:lnTo>
                            <a:lnTo>
                              <a:pt x="142" y="67"/>
                            </a:lnTo>
                            <a:lnTo>
                              <a:pt x="171" y="51"/>
                            </a:lnTo>
                            <a:lnTo>
                              <a:pt x="137" y="46"/>
                            </a:lnTo>
                            <a:lnTo>
                              <a:pt x="149" y="29"/>
                            </a:lnTo>
                            <a:lnTo>
                              <a:pt x="116" y="34"/>
                            </a:lnTo>
                            <a:lnTo>
                              <a:pt x="118" y="0"/>
                            </a:lnTo>
                            <a:lnTo>
                              <a:pt x="88" y="3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71" name="Freeform 17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9" y="2697"/>
                        <a:ext cx="84" cy="67"/>
                      </a:xfrm>
                      <a:custGeom>
                        <a:avLst/>
                        <a:gdLst>
                          <a:gd name="T0" fmla="*/ 11 w 167"/>
                          <a:gd name="T1" fmla="*/ 5 h 133"/>
                          <a:gd name="T2" fmla="*/ 9 w 167"/>
                          <a:gd name="T3" fmla="*/ 2 h 133"/>
                          <a:gd name="T4" fmla="*/ 8 w 167"/>
                          <a:gd name="T5" fmla="*/ 5 h 133"/>
                          <a:gd name="T6" fmla="*/ 1 w 167"/>
                          <a:gd name="T7" fmla="*/ 2 h 133"/>
                          <a:gd name="T8" fmla="*/ 5 w 167"/>
                          <a:gd name="T9" fmla="*/ 6 h 133"/>
                          <a:gd name="T10" fmla="*/ 0 w 167"/>
                          <a:gd name="T11" fmla="*/ 7 h 133"/>
                          <a:gd name="T12" fmla="*/ 4 w 167"/>
                          <a:gd name="T13" fmla="*/ 10 h 133"/>
                          <a:gd name="T14" fmla="*/ 1 w 167"/>
                          <a:gd name="T15" fmla="*/ 12 h 133"/>
                          <a:gd name="T16" fmla="*/ 6 w 167"/>
                          <a:gd name="T17" fmla="*/ 11 h 133"/>
                          <a:gd name="T18" fmla="*/ 5 w 167"/>
                          <a:gd name="T19" fmla="*/ 14 h 133"/>
                          <a:gd name="T20" fmla="*/ 8 w 167"/>
                          <a:gd name="T21" fmla="*/ 13 h 133"/>
                          <a:gd name="T22" fmla="*/ 9 w 167"/>
                          <a:gd name="T23" fmla="*/ 17 h 133"/>
                          <a:gd name="T24" fmla="*/ 11 w 167"/>
                          <a:gd name="T25" fmla="*/ 12 h 133"/>
                          <a:gd name="T26" fmla="*/ 13 w 167"/>
                          <a:gd name="T27" fmla="*/ 16 h 133"/>
                          <a:gd name="T28" fmla="*/ 14 w 167"/>
                          <a:gd name="T29" fmla="*/ 12 h 133"/>
                          <a:gd name="T30" fmla="*/ 18 w 167"/>
                          <a:gd name="T31" fmla="*/ 15 h 133"/>
                          <a:gd name="T32" fmla="*/ 17 w 167"/>
                          <a:gd name="T33" fmla="*/ 10 h 133"/>
                          <a:gd name="T34" fmla="*/ 21 w 167"/>
                          <a:gd name="T35" fmla="*/ 11 h 133"/>
                          <a:gd name="T36" fmla="*/ 17 w 167"/>
                          <a:gd name="T37" fmla="*/ 9 h 133"/>
                          <a:gd name="T38" fmla="*/ 21 w 167"/>
                          <a:gd name="T39" fmla="*/ 7 h 133"/>
                          <a:gd name="T40" fmla="*/ 17 w 167"/>
                          <a:gd name="T41" fmla="*/ 6 h 133"/>
                          <a:gd name="T42" fmla="*/ 18 w 167"/>
                          <a:gd name="T43" fmla="*/ 4 h 133"/>
                          <a:gd name="T44" fmla="*/ 14 w 167"/>
                          <a:gd name="T45" fmla="*/ 5 h 133"/>
                          <a:gd name="T46" fmla="*/ 15 w 167"/>
                          <a:gd name="T47" fmla="*/ 0 h 133"/>
                          <a:gd name="T48" fmla="*/ 11 w 167"/>
                          <a:gd name="T49" fmla="*/ 5 h 13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7" h="133">
                            <a:moveTo>
                              <a:pt x="84" y="37"/>
                            </a:moveTo>
                            <a:lnTo>
                              <a:pt x="65" y="14"/>
                            </a:lnTo>
                            <a:lnTo>
                              <a:pt x="57" y="40"/>
                            </a:lnTo>
                            <a:lnTo>
                              <a:pt x="3" y="14"/>
                            </a:lnTo>
                            <a:lnTo>
                              <a:pt x="36" y="47"/>
                            </a:lnTo>
                            <a:lnTo>
                              <a:pt x="0" y="54"/>
                            </a:lnTo>
                            <a:lnTo>
                              <a:pt x="29" y="73"/>
                            </a:lnTo>
                            <a:lnTo>
                              <a:pt x="1" y="90"/>
                            </a:lnTo>
                            <a:lnTo>
                              <a:pt x="45" y="87"/>
                            </a:lnTo>
                            <a:lnTo>
                              <a:pt x="36" y="109"/>
                            </a:lnTo>
                            <a:lnTo>
                              <a:pt x="60" y="97"/>
                            </a:lnTo>
                            <a:lnTo>
                              <a:pt x="65" y="133"/>
                            </a:lnTo>
                            <a:lnTo>
                              <a:pt x="81" y="92"/>
                            </a:lnTo>
                            <a:lnTo>
                              <a:pt x="103" y="123"/>
                            </a:lnTo>
                            <a:lnTo>
                              <a:pt x="109" y="90"/>
                            </a:lnTo>
                            <a:lnTo>
                              <a:pt x="141" y="113"/>
                            </a:lnTo>
                            <a:lnTo>
                              <a:pt x="131" y="80"/>
                            </a:lnTo>
                            <a:lnTo>
                              <a:pt x="167" y="83"/>
                            </a:lnTo>
                            <a:lnTo>
                              <a:pt x="136" y="66"/>
                            </a:lnTo>
                            <a:lnTo>
                              <a:pt x="164" y="50"/>
                            </a:lnTo>
                            <a:lnTo>
                              <a:pt x="129" y="45"/>
                            </a:lnTo>
                            <a:lnTo>
                              <a:pt x="143" y="28"/>
                            </a:lnTo>
                            <a:lnTo>
                              <a:pt x="110" y="33"/>
                            </a:lnTo>
                            <a:lnTo>
                              <a:pt x="114" y="0"/>
                            </a:lnTo>
                            <a:lnTo>
                              <a:pt x="84" y="3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72" name="Freeform 17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1" y="2699"/>
                        <a:ext cx="80" cy="63"/>
                      </a:xfrm>
                      <a:custGeom>
                        <a:avLst/>
                        <a:gdLst>
                          <a:gd name="T0" fmla="*/ 10 w 161"/>
                          <a:gd name="T1" fmla="*/ 5 h 126"/>
                          <a:gd name="T2" fmla="*/ 7 w 161"/>
                          <a:gd name="T3" fmla="*/ 2 h 126"/>
                          <a:gd name="T4" fmla="*/ 6 w 161"/>
                          <a:gd name="T5" fmla="*/ 5 h 126"/>
                          <a:gd name="T6" fmla="*/ 0 w 161"/>
                          <a:gd name="T7" fmla="*/ 2 h 126"/>
                          <a:gd name="T8" fmla="*/ 4 w 161"/>
                          <a:gd name="T9" fmla="*/ 6 h 126"/>
                          <a:gd name="T10" fmla="*/ 0 w 161"/>
                          <a:gd name="T11" fmla="*/ 7 h 126"/>
                          <a:gd name="T12" fmla="*/ 3 w 161"/>
                          <a:gd name="T13" fmla="*/ 9 h 126"/>
                          <a:gd name="T14" fmla="*/ 0 w 161"/>
                          <a:gd name="T15" fmla="*/ 11 h 126"/>
                          <a:gd name="T16" fmla="*/ 5 w 161"/>
                          <a:gd name="T17" fmla="*/ 11 h 126"/>
                          <a:gd name="T18" fmla="*/ 4 w 161"/>
                          <a:gd name="T19" fmla="*/ 13 h 126"/>
                          <a:gd name="T20" fmla="*/ 7 w 161"/>
                          <a:gd name="T21" fmla="*/ 12 h 126"/>
                          <a:gd name="T22" fmla="*/ 8 w 161"/>
                          <a:gd name="T23" fmla="*/ 16 h 126"/>
                          <a:gd name="T24" fmla="*/ 10 w 161"/>
                          <a:gd name="T25" fmla="*/ 11 h 126"/>
                          <a:gd name="T26" fmla="*/ 12 w 161"/>
                          <a:gd name="T27" fmla="*/ 15 h 126"/>
                          <a:gd name="T28" fmla="*/ 13 w 161"/>
                          <a:gd name="T29" fmla="*/ 11 h 126"/>
                          <a:gd name="T30" fmla="*/ 16 w 161"/>
                          <a:gd name="T31" fmla="*/ 14 h 126"/>
                          <a:gd name="T32" fmla="*/ 15 w 161"/>
                          <a:gd name="T33" fmla="*/ 10 h 126"/>
                          <a:gd name="T34" fmla="*/ 20 w 161"/>
                          <a:gd name="T35" fmla="*/ 10 h 126"/>
                          <a:gd name="T36" fmla="*/ 16 w 161"/>
                          <a:gd name="T37" fmla="*/ 8 h 126"/>
                          <a:gd name="T38" fmla="*/ 19 w 161"/>
                          <a:gd name="T39" fmla="*/ 6 h 126"/>
                          <a:gd name="T40" fmla="*/ 15 w 161"/>
                          <a:gd name="T41" fmla="*/ 6 h 126"/>
                          <a:gd name="T42" fmla="*/ 17 w 161"/>
                          <a:gd name="T43" fmla="*/ 4 h 126"/>
                          <a:gd name="T44" fmla="*/ 13 w 161"/>
                          <a:gd name="T45" fmla="*/ 4 h 126"/>
                          <a:gd name="T46" fmla="*/ 13 w 161"/>
                          <a:gd name="T47" fmla="*/ 0 h 126"/>
                          <a:gd name="T48" fmla="*/ 10 w 161"/>
                          <a:gd name="T49" fmla="*/ 5 h 12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1" h="126">
                            <a:moveTo>
                              <a:pt x="81" y="34"/>
                            </a:moveTo>
                            <a:lnTo>
                              <a:pt x="62" y="14"/>
                            </a:lnTo>
                            <a:lnTo>
                              <a:pt x="55" y="38"/>
                            </a:lnTo>
                            <a:lnTo>
                              <a:pt x="4" y="14"/>
                            </a:lnTo>
                            <a:lnTo>
                              <a:pt x="35" y="45"/>
                            </a:lnTo>
                            <a:lnTo>
                              <a:pt x="0" y="50"/>
                            </a:lnTo>
                            <a:lnTo>
                              <a:pt x="28" y="69"/>
                            </a:lnTo>
                            <a:lnTo>
                              <a:pt x="2" y="84"/>
                            </a:lnTo>
                            <a:lnTo>
                              <a:pt x="43" y="83"/>
                            </a:lnTo>
                            <a:lnTo>
                              <a:pt x="35" y="103"/>
                            </a:lnTo>
                            <a:lnTo>
                              <a:pt x="57" y="91"/>
                            </a:lnTo>
                            <a:lnTo>
                              <a:pt x="64" y="126"/>
                            </a:lnTo>
                            <a:lnTo>
                              <a:pt x="80" y="88"/>
                            </a:lnTo>
                            <a:lnTo>
                              <a:pt x="99" y="116"/>
                            </a:lnTo>
                            <a:lnTo>
                              <a:pt x="106" y="84"/>
                            </a:lnTo>
                            <a:lnTo>
                              <a:pt x="135" y="107"/>
                            </a:lnTo>
                            <a:lnTo>
                              <a:pt x="126" y="76"/>
                            </a:lnTo>
                            <a:lnTo>
                              <a:pt x="161" y="78"/>
                            </a:lnTo>
                            <a:lnTo>
                              <a:pt x="131" y="62"/>
                            </a:lnTo>
                            <a:lnTo>
                              <a:pt x="157" y="48"/>
                            </a:lnTo>
                            <a:lnTo>
                              <a:pt x="125" y="43"/>
                            </a:lnTo>
                            <a:lnTo>
                              <a:pt x="137" y="26"/>
                            </a:lnTo>
                            <a:lnTo>
                              <a:pt x="106" y="31"/>
                            </a:lnTo>
                            <a:lnTo>
                              <a:pt x="109" y="0"/>
                            </a:lnTo>
                            <a:lnTo>
                              <a:pt x="81" y="3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73" name="Freeform 17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" y="2701"/>
                        <a:ext cx="77" cy="59"/>
                      </a:xfrm>
                      <a:custGeom>
                        <a:avLst/>
                        <a:gdLst>
                          <a:gd name="T0" fmla="*/ 10 w 153"/>
                          <a:gd name="T1" fmla="*/ 4 h 119"/>
                          <a:gd name="T2" fmla="*/ 8 w 153"/>
                          <a:gd name="T3" fmla="*/ 1 h 119"/>
                          <a:gd name="T4" fmla="*/ 7 w 153"/>
                          <a:gd name="T5" fmla="*/ 4 h 119"/>
                          <a:gd name="T6" fmla="*/ 1 w 153"/>
                          <a:gd name="T7" fmla="*/ 1 h 119"/>
                          <a:gd name="T8" fmla="*/ 4 w 153"/>
                          <a:gd name="T9" fmla="*/ 5 h 119"/>
                          <a:gd name="T10" fmla="*/ 0 w 153"/>
                          <a:gd name="T11" fmla="*/ 6 h 119"/>
                          <a:gd name="T12" fmla="*/ 4 w 153"/>
                          <a:gd name="T13" fmla="*/ 8 h 119"/>
                          <a:gd name="T14" fmla="*/ 1 w 153"/>
                          <a:gd name="T15" fmla="*/ 10 h 119"/>
                          <a:gd name="T16" fmla="*/ 5 w 153"/>
                          <a:gd name="T17" fmla="*/ 9 h 119"/>
                          <a:gd name="T18" fmla="*/ 5 w 153"/>
                          <a:gd name="T19" fmla="*/ 12 h 119"/>
                          <a:gd name="T20" fmla="*/ 7 w 153"/>
                          <a:gd name="T21" fmla="*/ 10 h 119"/>
                          <a:gd name="T22" fmla="*/ 8 w 153"/>
                          <a:gd name="T23" fmla="*/ 14 h 119"/>
                          <a:gd name="T24" fmla="*/ 10 w 153"/>
                          <a:gd name="T25" fmla="*/ 10 h 119"/>
                          <a:gd name="T26" fmla="*/ 12 w 153"/>
                          <a:gd name="T27" fmla="*/ 13 h 119"/>
                          <a:gd name="T28" fmla="*/ 13 w 153"/>
                          <a:gd name="T29" fmla="*/ 10 h 119"/>
                          <a:gd name="T30" fmla="*/ 17 w 153"/>
                          <a:gd name="T31" fmla="*/ 12 h 119"/>
                          <a:gd name="T32" fmla="*/ 16 w 153"/>
                          <a:gd name="T33" fmla="*/ 9 h 119"/>
                          <a:gd name="T34" fmla="*/ 20 w 153"/>
                          <a:gd name="T35" fmla="*/ 9 h 119"/>
                          <a:gd name="T36" fmla="*/ 16 w 153"/>
                          <a:gd name="T37" fmla="*/ 7 h 119"/>
                          <a:gd name="T38" fmla="*/ 19 w 153"/>
                          <a:gd name="T39" fmla="*/ 5 h 119"/>
                          <a:gd name="T40" fmla="*/ 15 w 153"/>
                          <a:gd name="T41" fmla="*/ 5 h 119"/>
                          <a:gd name="T42" fmla="*/ 17 w 153"/>
                          <a:gd name="T43" fmla="*/ 3 h 119"/>
                          <a:gd name="T44" fmla="*/ 13 w 153"/>
                          <a:gd name="T45" fmla="*/ 3 h 119"/>
                          <a:gd name="T46" fmla="*/ 13 w 153"/>
                          <a:gd name="T47" fmla="*/ 0 h 119"/>
                          <a:gd name="T48" fmla="*/ 10 w 153"/>
                          <a:gd name="T49" fmla="*/ 4 h 119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53" h="119">
                            <a:moveTo>
                              <a:pt x="77" y="33"/>
                            </a:moveTo>
                            <a:lnTo>
                              <a:pt x="60" y="12"/>
                            </a:lnTo>
                            <a:lnTo>
                              <a:pt x="51" y="37"/>
                            </a:lnTo>
                            <a:lnTo>
                              <a:pt x="3" y="12"/>
                            </a:lnTo>
                            <a:lnTo>
                              <a:pt x="32" y="42"/>
                            </a:lnTo>
                            <a:lnTo>
                              <a:pt x="0" y="49"/>
                            </a:lnTo>
                            <a:lnTo>
                              <a:pt x="27" y="66"/>
                            </a:lnTo>
                            <a:lnTo>
                              <a:pt x="1" y="81"/>
                            </a:lnTo>
                            <a:lnTo>
                              <a:pt x="39" y="78"/>
                            </a:lnTo>
                            <a:lnTo>
                              <a:pt x="34" y="99"/>
                            </a:lnTo>
                            <a:lnTo>
                              <a:pt x="55" y="87"/>
                            </a:lnTo>
                            <a:lnTo>
                              <a:pt x="60" y="119"/>
                            </a:lnTo>
                            <a:lnTo>
                              <a:pt x="76" y="83"/>
                            </a:lnTo>
                            <a:lnTo>
                              <a:pt x="95" y="109"/>
                            </a:lnTo>
                            <a:lnTo>
                              <a:pt x="100" y="81"/>
                            </a:lnTo>
                            <a:lnTo>
                              <a:pt x="129" y="100"/>
                            </a:lnTo>
                            <a:lnTo>
                              <a:pt x="121" y="73"/>
                            </a:lnTo>
                            <a:lnTo>
                              <a:pt x="153" y="75"/>
                            </a:lnTo>
                            <a:lnTo>
                              <a:pt x="126" y="59"/>
                            </a:lnTo>
                            <a:lnTo>
                              <a:pt x="150" y="45"/>
                            </a:lnTo>
                            <a:lnTo>
                              <a:pt x="119" y="40"/>
                            </a:lnTo>
                            <a:lnTo>
                              <a:pt x="131" y="25"/>
                            </a:lnTo>
                            <a:lnTo>
                              <a:pt x="102" y="30"/>
                            </a:lnTo>
                            <a:lnTo>
                              <a:pt x="103" y="0"/>
                            </a:lnTo>
                            <a:lnTo>
                              <a:pt x="77" y="3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74" name="Freeform 17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5" y="2702"/>
                        <a:ext cx="73" cy="57"/>
                      </a:xfrm>
                      <a:custGeom>
                        <a:avLst/>
                        <a:gdLst>
                          <a:gd name="T0" fmla="*/ 9 w 147"/>
                          <a:gd name="T1" fmla="*/ 3 h 116"/>
                          <a:gd name="T2" fmla="*/ 7 w 147"/>
                          <a:gd name="T3" fmla="*/ 1 h 116"/>
                          <a:gd name="T4" fmla="*/ 6 w 147"/>
                          <a:gd name="T5" fmla="*/ 4 h 116"/>
                          <a:gd name="T6" fmla="*/ 0 w 147"/>
                          <a:gd name="T7" fmla="*/ 1 h 116"/>
                          <a:gd name="T8" fmla="*/ 3 w 147"/>
                          <a:gd name="T9" fmla="*/ 5 h 116"/>
                          <a:gd name="T10" fmla="*/ 0 w 147"/>
                          <a:gd name="T11" fmla="*/ 5 h 116"/>
                          <a:gd name="T12" fmla="*/ 3 w 147"/>
                          <a:gd name="T13" fmla="*/ 7 h 116"/>
                          <a:gd name="T14" fmla="*/ 0 w 147"/>
                          <a:gd name="T15" fmla="*/ 9 h 116"/>
                          <a:gd name="T16" fmla="*/ 4 w 147"/>
                          <a:gd name="T17" fmla="*/ 9 h 116"/>
                          <a:gd name="T18" fmla="*/ 4 w 147"/>
                          <a:gd name="T19" fmla="*/ 11 h 116"/>
                          <a:gd name="T20" fmla="*/ 6 w 147"/>
                          <a:gd name="T21" fmla="*/ 10 h 116"/>
                          <a:gd name="T22" fmla="*/ 7 w 147"/>
                          <a:gd name="T23" fmla="*/ 14 h 116"/>
                          <a:gd name="T24" fmla="*/ 9 w 147"/>
                          <a:gd name="T25" fmla="*/ 9 h 116"/>
                          <a:gd name="T26" fmla="*/ 11 w 147"/>
                          <a:gd name="T27" fmla="*/ 13 h 116"/>
                          <a:gd name="T28" fmla="*/ 12 w 147"/>
                          <a:gd name="T29" fmla="*/ 9 h 116"/>
                          <a:gd name="T30" fmla="*/ 15 w 147"/>
                          <a:gd name="T31" fmla="*/ 12 h 116"/>
                          <a:gd name="T32" fmla="*/ 14 w 147"/>
                          <a:gd name="T33" fmla="*/ 8 h 116"/>
                          <a:gd name="T34" fmla="*/ 18 w 147"/>
                          <a:gd name="T35" fmla="*/ 9 h 116"/>
                          <a:gd name="T36" fmla="*/ 14 w 147"/>
                          <a:gd name="T37" fmla="*/ 7 h 116"/>
                          <a:gd name="T38" fmla="*/ 17 w 147"/>
                          <a:gd name="T39" fmla="*/ 5 h 116"/>
                          <a:gd name="T40" fmla="*/ 14 w 147"/>
                          <a:gd name="T41" fmla="*/ 5 h 116"/>
                          <a:gd name="T42" fmla="*/ 15 w 147"/>
                          <a:gd name="T43" fmla="*/ 3 h 116"/>
                          <a:gd name="T44" fmla="*/ 12 w 147"/>
                          <a:gd name="T45" fmla="*/ 3 h 116"/>
                          <a:gd name="T46" fmla="*/ 12 w 147"/>
                          <a:gd name="T47" fmla="*/ 0 h 116"/>
                          <a:gd name="T48" fmla="*/ 9 w 147"/>
                          <a:gd name="T49" fmla="*/ 3 h 11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47" h="116">
                            <a:moveTo>
                              <a:pt x="74" y="31"/>
                            </a:moveTo>
                            <a:lnTo>
                              <a:pt x="57" y="12"/>
                            </a:lnTo>
                            <a:lnTo>
                              <a:pt x="50" y="35"/>
                            </a:lnTo>
                            <a:lnTo>
                              <a:pt x="4" y="12"/>
                            </a:lnTo>
                            <a:lnTo>
                              <a:pt x="31" y="41"/>
                            </a:lnTo>
                            <a:lnTo>
                              <a:pt x="0" y="47"/>
                            </a:lnTo>
                            <a:lnTo>
                              <a:pt x="26" y="64"/>
                            </a:lnTo>
                            <a:lnTo>
                              <a:pt x="2" y="78"/>
                            </a:lnTo>
                            <a:lnTo>
                              <a:pt x="38" y="76"/>
                            </a:lnTo>
                            <a:lnTo>
                              <a:pt x="33" y="95"/>
                            </a:lnTo>
                            <a:lnTo>
                              <a:pt x="52" y="85"/>
                            </a:lnTo>
                            <a:lnTo>
                              <a:pt x="59" y="116"/>
                            </a:lnTo>
                            <a:lnTo>
                              <a:pt x="73" y="79"/>
                            </a:lnTo>
                            <a:lnTo>
                              <a:pt x="90" y="107"/>
                            </a:lnTo>
                            <a:lnTo>
                              <a:pt x="97" y="78"/>
                            </a:lnTo>
                            <a:lnTo>
                              <a:pt x="124" y="98"/>
                            </a:lnTo>
                            <a:lnTo>
                              <a:pt x="116" y="69"/>
                            </a:lnTo>
                            <a:lnTo>
                              <a:pt x="147" y="73"/>
                            </a:lnTo>
                            <a:lnTo>
                              <a:pt x="119" y="57"/>
                            </a:lnTo>
                            <a:lnTo>
                              <a:pt x="143" y="43"/>
                            </a:lnTo>
                            <a:lnTo>
                              <a:pt x="114" y="40"/>
                            </a:lnTo>
                            <a:lnTo>
                              <a:pt x="126" y="24"/>
                            </a:lnTo>
                            <a:lnTo>
                              <a:pt x="97" y="29"/>
                            </a:lnTo>
                            <a:lnTo>
                              <a:pt x="100" y="0"/>
                            </a:lnTo>
                            <a:lnTo>
                              <a:pt x="74" y="3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75" name="Freeform 17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6" y="2703"/>
                        <a:ext cx="70" cy="55"/>
                      </a:xfrm>
                      <a:custGeom>
                        <a:avLst/>
                        <a:gdLst>
                          <a:gd name="T0" fmla="*/ 9 w 139"/>
                          <a:gd name="T1" fmla="*/ 4 h 108"/>
                          <a:gd name="T2" fmla="*/ 7 w 139"/>
                          <a:gd name="T3" fmla="*/ 2 h 108"/>
                          <a:gd name="T4" fmla="*/ 6 w 139"/>
                          <a:gd name="T5" fmla="*/ 4 h 108"/>
                          <a:gd name="T6" fmla="*/ 1 w 139"/>
                          <a:gd name="T7" fmla="*/ 2 h 108"/>
                          <a:gd name="T8" fmla="*/ 4 w 139"/>
                          <a:gd name="T9" fmla="*/ 5 h 108"/>
                          <a:gd name="T10" fmla="*/ 0 w 139"/>
                          <a:gd name="T11" fmla="*/ 6 h 108"/>
                          <a:gd name="T12" fmla="*/ 3 w 139"/>
                          <a:gd name="T13" fmla="*/ 8 h 108"/>
                          <a:gd name="T14" fmla="*/ 1 w 139"/>
                          <a:gd name="T15" fmla="*/ 10 h 108"/>
                          <a:gd name="T16" fmla="*/ 5 w 139"/>
                          <a:gd name="T17" fmla="*/ 9 h 108"/>
                          <a:gd name="T18" fmla="*/ 4 w 139"/>
                          <a:gd name="T19" fmla="*/ 12 h 108"/>
                          <a:gd name="T20" fmla="*/ 7 w 139"/>
                          <a:gd name="T21" fmla="*/ 10 h 108"/>
                          <a:gd name="T22" fmla="*/ 7 w 139"/>
                          <a:gd name="T23" fmla="*/ 14 h 108"/>
                          <a:gd name="T24" fmla="*/ 9 w 139"/>
                          <a:gd name="T25" fmla="*/ 10 h 108"/>
                          <a:gd name="T26" fmla="*/ 11 w 139"/>
                          <a:gd name="T27" fmla="*/ 13 h 108"/>
                          <a:gd name="T28" fmla="*/ 12 w 139"/>
                          <a:gd name="T29" fmla="*/ 10 h 108"/>
                          <a:gd name="T30" fmla="*/ 15 w 139"/>
                          <a:gd name="T31" fmla="*/ 12 h 108"/>
                          <a:gd name="T32" fmla="*/ 14 w 139"/>
                          <a:gd name="T33" fmla="*/ 9 h 108"/>
                          <a:gd name="T34" fmla="*/ 18 w 139"/>
                          <a:gd name="T35" fmla="*/ 9 h 108"/>
                          <a:gd name="T36" fmla="*/ 15 w 139"/>
                          <a:gd name="T37" fmla="*/ 7 h 108"/>
                          <a:gd name="T38" fmla="*/ 17 w 139"/>
                          <a:gd name="T39" fmla="*/ 6 h 108"/>
                          <a:gd name="T40" fmla="*/ 14 w 139"/>
                          <a:gd name="T41" fmla="*/ 5 h 108"/>
                          <a:gd name="T42" fmla="*/ 15 w 139"/>
                          <a:gd name="T43" fmla="*/ 3 h 108"/>
                          <a:gd name="T44" fmla="*/ 12 w 139"/>
                          <a:gd name="T45" fmla="*/ 4 h 108"/>
                          <a:gd name="T46" fmla="*/ 12 w 139"/>
                          <a:gd name="T47" fmla="*/ 0 h 108"/>
                          <a:gd name="T48" fmla="*/ 9 w 139"/>
                          <a:gd name="T49" fmla="*/ 4 h 10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39" h="108">
                            <a:moveTo>
                              <a:pt x="70" y="29"/>
                            </a:moveTo>
                            <a:lnTo>
                              <a:pt x="55" y="12"/>
                            </a:lnTo>
                            <a:lnTo>
                              <a:pt x="48" y="32"/>
                            </a:lnTo>
                            <a:lnTo>
                              <a:pt x="3" y="12"/>
                            </a:lnTo>
                            <a:lnTo>
                              <a:pt x="29" y="37"/>
                            </a:lnTo>
                            <a:lnTo>
                              <a:pt x="0" y="43"/>
                            </a:lnTo>
                            <a:lnTo>
                              <a:pt x="24" y="60"/>
                            </a:lnTo>
                            <a:lnTo>
                              <a:pt x="1" y="74"/>
                            </a:lnTo>
                            <a:lnTo>
                              <a:pt x="36" y="70"/>
                            </a:lnTo>
                            <a:lnTo>
                              <a:pt x="31" y="89"/>
                            </a:lnTo>
                            <a:lnTo>
                              <a:pt x="50" y="79"/>
                            </a:lnTo>
                            <a:lnTo>
                              <a:pt x="55" y="108"/>
                            </a:lnTo>
                            <a:lnTo>
                              <a:pt x="69" y="75"/>
                            </a:lnTo>
                            <a:lnTo>
                              <a:pt x="86" y="100"/>
                            </a:lnTo>
                            <a:lnTo>
                              <a:pt x="91" y="74"/>
                            </a:lnTo>
                            <a:lnTo>
                              <a:pt x="117" y="91"/>
                            </a:lnTo>
                            <a:lnTo>
                              <a:pt x="110" y="65"/>
                            </a:lnTo>
                            <a:lnTo>
                              <a:pt x="139" y="67"/>
                            </a:lnTo>
                            <a:lnTo>
                              <a:pt x="114" y="53"/>
                            </a:lnTo>
                            <a:lnTo>
                              <a:pt x="136" y="41"/>
                            </a:lnTo>
                            <a:lnTo>
                              <a:pt x="108" y="36"/>
                            </a:lnTo>
                            <a:lnTo>
                              <a:pt x="119" y="22"/>
                            </a:lnTo>
                            <a:lnTo>
                              <a:pt x="91" y="27"/>
                            </a:lnTo>
                            <a:lnTo>
                              <a:pt x="95" y="0"/>
                            </a:lnTo>
                            <a:lnTo>
                              <a:pt x="70" y="2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76" name="Freeform 17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8" y="2704"/>
                        <a:ext cx="67" cy="54"/>
                      </a:xfrm>
                      <a:custGeom>
                        <a:avLst/>
                        <a:gdLst>
                          <a:gd name="T0" fmla="*/ 8 w 135"/>
                          <a:gd name="T1" fmla="*/ 4 h 107"/>
                          <a:gd name="T2" fmla="*/ 6 w 135"/>
                          <a:gd name="T3" fmla="*/ 2 h 107"/>
                          <a:gd name="T4" fmla="*/ 5 w 135"/>
                          <a:gd name="T5" fmla="*/ 4 h 107"/>
                          <a:gd name="T6" fmla="*/ 0 w 135"/>
                          <a:gd name="T7" fmla="*/ 2 h 107"/>
                          <a:gd name="T8" fmla="*/ 3 w 135"/>
                          <a:gd name="T9" fmla="*/ 5 h 107"/>
                          <a:gd name="T10" fmla="*/ 0 w 135"/>
                          <a:gd name="T11" fmla="*/ 6 h 107"/>
                          <a:gd name="T12" fmla="*/ 3 w 135"/>
                          <a:gd name="T13" fmla="*/ 8 h 107"/>
                          <a:gd name="T14" fmla="*/ 0 w 135"/>
                          <a:gd name="T15" fmla="*/ 9 h 107"/>
                          <a:gd name="T16" fmla="*/ 4 w 135"/>
                          <a:gd name="T17" fmla="*/ 9 h 107"/>
                          <a:gd name="T18" fmla="*/ 3 w 135"/>
                          <a:gd name="T19" fmla="*/ 11 h 107"/>
                          <a:gd name="T20" fmla="*/ 6 w 135"/>
                          <a:gd name="T21" fmla="*/ 10 h 107"/>
                          <a:gd name="T22" fmla="*/ 6 w 135"/>
                          <a:gd name="T23" fmla="*/ 14 h 107"/>
                          <a:gd name="T24" fmla="*/ 8 w 135"/>
                          <a:gd name="T25" fmla="*/ 10 h 107"/>
                          <a:gd name="T26" fmla="*/ 10 w 135"/>
                          <a:gd name="T27" fmla="*/ 13 h 107"/>
                          <a:gd name="T28" fmla="*/ 10 w 135"/>
                          <a:gd name="T29" fmla="*/ 9 h 107"/>
                          <a:gd name="T30" fmla="*/ 14 w 135"/>
                          <a:gd name="T31" fmla="*/ 12 h 107"/>
                          <a:gd name="T32" fmla="*/ 13 w 135"/>
                          <a:gd name="T33" fmla="*/ 8 h 107"/>
                          <a:gd name="T34" fmla="*/ 16 w 135"/>
                          <a:gd name="T35" fmla="*/ 9 h 107"/>
                          <a:gd name="T36" fmla="*/ 13 w 135"/>
                          <a:gd name="T37" fmla="*/ 7 h 107"/>
                          <a:gd name="T38" fmla="*/ 16 w 135"/>
                          <a:gd name="T39" fmla="*/ 5 h 107"/>
                          <a:gd name="T40" fmla="*/ 13 w 135"/>
                          <a:gd name="T41" fmla="*/ 5 h 107"/>
                          <a:gd name="T42" fmla="*/ 14 w 135"/>
                          <a:gd name="T43" fmla="*/ 3 h 107"/>
                          <a:gd name="T44" fmla="*/ 11 w 135"/>
                          <a:gd name="T45" fmla="*/ 4 h 107"/>
                          <a:gd name="T46" fmla="*/ 11 w 135"/>
                          <a:gd name="T47" fmla="*/ 0 h 107"/>
                          <a:gd name="T48" fmla="*/ 8 w 135"/>
                          <a:gd name="T49" fmla="*/ 4 h 10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35" h="107">
                            <a:moveTo>
                              <a:pt x="67" y="30"/>
                            </a:moveTo>
                            <a:lnTo>
                              <a:pt x="52" y="11"/>
                            </a:lnTo>
                            <a:lnTo>
                              <a:pt x="45" y="31"/>
                            </a:lnTo>
                            <a:lnTo>
                              <a:pt x="2" y="11"/>
                            </a:lnTo>
                            <a:lnTo>
                              <a:pt x="28" y="38"/>
                            </a:lnTo>
                            <a:lnTo>
                              <a:pt x="0" y="43"/>
                            </a:lnTo>
                            <a:lnTo>
                              <a:pt x="24" y="57"/>
                            </a:lnTo>
                            <a:lnTo>
                              <a:pt x="0" y="71"/>
                            </a:lnTo>
                            <a:lnTo>
                              <a:pt x="35" y="69"/>
                            </a:lnTo>
                            <a:lnTo>
                              <a:pt x="29" y="87"/>
                            </a:lnTo>
                            <a:lnTo>
                              <a:pt x="48" y="76"/>
                            </a:lnTo>
                            <a:lnTo>
                              <a:pt x="54" y="107"/>
                            </a:lnTo>
                            <a:lnTo>
                              <a:pt x="66" y="73"/>
                            </a:lnTo>
                            <a:lnTo>
                              <a:pt x="81" y="97"/>
                            </a:lnTo>
                            <a:lnTo>
                              <a:pt x="86" y="71"/>
                            </a:lnTo>
                            <a:lnTo>
                              <a:pt x="112" y="90"/>
                            </a:lnTo>
                            <a:lnTo>
                              <a:pt x="105" y="64"/>
                            </a:lnTo>
                            <a:lnTo>
                              <a:pt x="135" y="66"/>
                            </a:lnTo>
                            <a:lnTo>
                              <a:pt x="109" y="52"/>
                            </a:lnTo>
                            <a:lnTo>
                              <a:pt x="131" y="40"/>
                            </a:lnTo>
                            <a:lnTo>
                              <a:pt x="104" y="36"/>
                            </a:lnTo>
                            <a:lnTo>
                              <a:pt x="114" y="23"/>
                            </a:lnTo>
                            <a:lnTo>
                              <a:pt x="88" y="26"/>
                            </a:lnTo>
                            <a:lnTo>
                              <a:pt x="90" y="0"/>
                            </a:lnTo>
                            <a:lnTo>
                              <a:pt x="67" y="3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77" name="Freeform 17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0" y="2706"/>
                        <a:ext cx="64" cy="50"/>
                      </a:xfrm>
                      <a:custGeom>
                        <a:avLst/>
                        <a:gdLst>
                          <a:gd name="T0" fmla="*/ 8 w 128"/>
                          <a:gd name="T1" fmla="*/ 4 h 100"/>
                          <a:gd name="T2" fmla="*/ 7 w 128"/>
                          <a:gd name="T3" fmla="*/ 2 h 100"/>
                          <a:gd name="T4" fmla="*/ 6 w 128"/>
                          <a:gd name="T5" fmla="*/ 4 h 100"/>
                          <a:gd name="T6" fmla="*/ 1 w 128"/>
                          <a:gd name="T7" fmla="*/ 2 h 100"/>
                          <a:gd name="T8" fmla="*/ 4 w 128"/>
                          <a:gd name="T9" fmla="*/ 5 h 100"/>
                          <a:gd name="T10" fmla="*/ 0 w 128"/>
                          <a:gd name="T11" fmla="*/ 5 h 100"/>
                          <a:gd name="T12" fmla="*/ 3 w 128"/>
                          <a:gd name="T13" fmla="*/ 7 h 100"/>
                          <a:gd name="T14" fmla="*/ 0 w 128"/>
                          <a:gd name="T15" fmla="*/ 9 h 100"/>
                          <a:gd name="T16" fmla="*/ 5 w 128"/>
                          <a:gd name="T17" fmla="*/ 8 h 100"/>
                          <a:gd name="T18" fmla="*/ 4 w 128"/>
                          <a:gd name="T19" fmla="*/ 11 h 100"/>
                          <a:gd name="T20" fmla="*/ 6 w 128"/>
                          <a:gd name="T21" fmla="*/ 9 h 100"/>
                          <a:gd name="T22" fmla="*/ 7 w 128"/>
                          <a:gd name="T23" fmla="*/ 13 h 100"/>
                          <a:gd name="T24" fmla="*/ 8 w 128"/>
                          <a:gd name="T25" fmla="*/ 9 h 100"/>
                          <a:gd name="T26" fmla="*/ 10 w 128"/>
                          <a:gd name="T27" fmla="*/ 12 h 100"/>
                          <a:gd name="T28" fmla="*/ 11 w 128"/>
                          <a:gd name="T29" fmla="*/ 9 h 100"/>
                          <a:gd name="T30" fmla="*/ 14 w 128"/>
                          <a:gd name="T31" fmla="*/ 11 h 100"/>
                          <a:gd name="T32" fmla="*/ 13 w 128"/>
                          <a:gd name="T33" fmla="*/ 8 h 100"/>
                          <a:gd name="T34" fmla="*/ 16 w 128"/>
                          <a:gd name="T35" fmla="*/ 8 h 100"/>
                          <a:gd name="T36" fmla="*/ 13 w 128"/>
                          <a:gd name="T37" fmla="*/ 6 h 100"/>
                          <a:gd name="T38" fmla="*/ 16 w 128"/>
                          <a:gd name="T39" fmla="*/ 5 h 100"/>
                          <a:gd name="T40" fmla="*/ 13 w 128"/>
                          <a:gd name="T41" fmla="*/ 4 h 100"/>
                          <a:gd name="T42" fmla="*/ 14 w 128"/>
                          <a:gd name="T43" fmla="*/ 3 h 100"/>
                          <a:gd name="T44" fmla="*/ 11 w 128"/>
                          <a:gd name="T45" fmla="*/ 3 h 100"/>
                          <a:gd name="T46" fmla="*/ 11 w 128"/>
                          <a:gd name="T47" fmla="*/ 0 h 100"/>
                          <a:gd name="T48" fmla="*/ 8 w 128"/>
                          <a:gd name="T49" fmla="*/ 4 h 10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8" h="100">
                            <a:moveTo>
                              <a:pt x="64" y="27"/>
                            </a:moveTo>
                            <a:lnTo>
                              <a:pt x="49" y="10"/>
                            </a:lnTo>
                            <a:lnTo>
                              <a:pt x="44" y="29"/>
                            </a:lnTo>
                            <a:lnTo>
                              <a:pt x="2" y="10"/>
                            </a:lnTo>
                            <a:lnTo>
                              <a:pt x="28" y="34"/>
                            </a:lnTo>
                            <a:lnTo>
                              <a:pt x="0" y="39"/>
                            </a:lnTo>
                            <a:lnTo>
                              <a:pt x="23" y="53"/>
                            </a:lnTo>
                            <a:lnTo>
                              <a:pt x="0" y="67"/>
                            </a:lnTo>
                            <a:lnTo>
                              <a:pt x="33" y="64"/>
                            </a:lnTo>
                            <a:lnTo>
                              <a:pt x="28" y="81"/>
                            </a:lnTo>
                            <a:lnTo>
                              <a:pt x="45" y="70"/>
                            </a:lnTo>
                            <a:lnTo>
                              <a:pt x="51" y="100"/>
                            </a:lnTo>
                            <a:lnTo>
                              <a:pt x="63" y="69"/>
                            </a:lnTo>
                            <a:lnTo>
                              <a:pt x="78" y="89"/>
                            </a:lnTo>
                            <a:lnTo>
                              <a:pt x="83" y="67"/>
                            </a:lnTo>
                            <a:lnTo>
                              <a:pt x="108" y="83"/>
                            </a:lnTo>
                            <a:lnTo>
                              <a:pt x="99" y="60"/>
                            </a:lnTo>
                            <a:lnTo>
                              <a:pt x="128" y="60"/>
                            </a:lnTo>
                            <a:lnTo>
                              <a:pt x="104" y="48"/>
                            </a:lnTo>
                            <a:lnTo>
                              <a:pt x="125" y="38"/>
                            </a:lnTo>
                            <a:lnTo>
                              <a:pt x="99" y="32"/>
                            </a:lnTo>
                            <a:lnTo>
                              <a:pt x="109" y="20"/>
                            </a:lnTo>
                            <a:lnTo>
                              <a:pt x="83" y="24"/>
                            </a:lnTo>
                            <a:lnTo>
                              <a:pt x="87" y="0"/>
                            </a:lnTo>
                            <a:lnTo>
                              <a:pt x="64" y="2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78" name="Freeform 17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1" y="2707"/>
                        <a:ext cx="61" cy="48"/>
                      </a:xfrm>
                      <a:custGeom>
                        <a:avLst/>
                        <a:gdLst>
                          <a:gd name="T0" fmla="*/ 8 w 121"/>
                          <a:gd name="T1" fmla="*/ 3 h 97"/>
                          <a:gd name="T2" fmla="*/ 6 w 121"/>
                          <a:gd name="T3" fmla="*/ 1 h 97"/>
                          <a:gd name="T4" fmla="*/ 5 w 121"/>
                          <a:gd name="T5" fmla="*/ 3 h 97"/>
                          <a:gd name="T6" fmla="*/ 1 w 121"/>
                          <a:gd name="T7" fmla="*/ 1 h 97"/>
                          <a:gd name="T8" fmla="*/ 4 w 121"/>
                          <a:gd name="T9" fmla="*/ 4 h 97"/>
                          <a:gd name="T10" fmla="*/ 0 w 121"/>
                          <a:gd name="T11" fmla="*/ 4 h 97"/>
                          <a:gd name="T12" fmla="*/ 3 w 121"/>
                          <a:gd name="T13" fmla="*/ 6 h 97"/>
                          <a:gd name="T14" fmla="*/ 0 w 121"/>
                          <a:gd name="T15" fmla="*/ 8 h 97"/>
                          <a:gd name="T16" fmla="*/ 4 w 121"/>
                          <a:gd name="T17" fmla="*/ 7 h 97"/>
                          <a:gd name="T18" fmla="*/ 4 w 121"/>
                          <a:gd name="T19" fmla="*/ 9 h 97"/>
                          <a:gd name="T20" fmla="*/ 6 w 121"/>
                          <a:gd name="T21" fmla="*/ 8 h 97"/>
                          <a:gd name="T22" fmla="*/ 6 w 121"/>
                          <a:gd name="T23" fmla="*/ 12 h 97"/>
                          <a:gd name="T24" fmla="*/ 8 w 121"/>
                          <a:gd name="T25" fmla="*/ 8 h 97"/>
                          <a:gd name="T26" fmla="*/ 10 w 121"/>
                          <a:gd name="T27" fmla="*/ 11 h 97"/>
                          <a:gd name="T28" fmla="*/ 10 w 121"/>
                          <a:gd name="T29" fmla="*/ 8 h 97"/>
                          <a:gd name="T30" fmla="*/ 13 w 121"/>
                          <a:gd name="T31" fmla="*/ 10 h 97"/>
                          <a:gd name="T32" fmla="*/ 12 w 121"/>
                          <a:gd name="T33" fmla="*/ 7 h 97"/>
                          <a:gd name="T34" fmla="*/ 16 w 121"/>
                          <a:gd name="T35" fmla="*/ 7 h 97"/>
                          <a:gd name="T36" fmla="*/ 13 w 121"/>
                          <a:gd name="T37" fmla="*/ 5 h 97"/>
                          <a:gd name="T38" fmla="*/ 15 w 121"/>
                          <a:gd name="T39" fmla="*/ 4 h 97"/>
                          <a:gd name="T40" fmla="*/ 12 w 121"/>
                          <a:gd name="T41" fmla="*/ 4 h 97"/>
                          <a:gd name="T42" fmla="*/ 13 w 121"/>
                          <a:gd name="T43" fmla="*/ 2 h 97"/>
                          <a:gd name="T44" fmla="*/ 10 w 121"/>
                          <a:gd name="T45" fmla="*/ 3 h 97"/>
                          <a:gd name="T46" fmla="*/ 11 w 121"/>
                          <a:gd name="T47" fmla="*/ 0 h 97"/>
                          <a:gd name="T48" fmla="*/ 8 w 121"/>
                          <a:gd name="T49" fmla="*/ 3 h 9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1" h="97">
                            <a:moveTo>
                              <a:pt x="60" y="26"/>
                            </a:moveTo>
                            <a:lnTo>
                              <a:pt x="47" y="11"/>
                            </a:lnTo>
                            <a:lnTo>
                              <a:pt x="40" y="28"/>
                            </a:lnTo>
                            <a:lnTo>
                              <a:pt x="2" y="11"/>
                            </a:lnTo>
                            <a:lnTo>
                              <a:pt x="26" y="35"/>
                            </a:lnTo>
                            <a:lnTo>
                              <a:pt x="0" y="38"/>
                            </a:lnTo>
                            <a:lnTo>
                              <a:pt x="21" y="52"/>
                            </a:lnTo>
                            <a:lnTo>
                              <a:pt x="0" y="64"/>
                            </a:lnTo>
                            <a:lnTo>
                              <a:pt x="31" y="63"/>
                            </a:lnTo>
                            <a:lnTo>
                              <a:pt x="26" y="78"/>
                            </a:lnTo>
                            <a:lnTo>
                              <a:pt x="43" y="69"/>
                            </a:lnTo>
                            <a:lnTo>
                              <a:pt x="47" y="97"/>
                            </a:lnTo>
                            <a:lnTo>
                              <a:pt x="59" y="66"/>
                            </a:lnTo>
                            <a:lnTo>
                              <a:pt x="74" y="88"/>
                            </a:lnTo>
                            <a:lnTo>
                              <a:pt x="78" y="64"/>
                            </a:lnTo>
                            <a:lnTo>
                              <a:pt x="100" y="82"/>
                            </a:lnTo>
                            <a:lnTo>
                              <a:pt x="93" y="57"/>
                            </a:lnTo>
                            <a:lnTo>
                              <a:pt x="121" y="59"/>
                            </a:lnTo>
                            <a:lnTo>
                              <a:pt x="98" y="47"/>
                            </a:lnTo>
                            <a:lnTo>
                              <a:pt x="117" y="37"/>
                            </a:lnTo>
                            <a:lnTo>
                              <a:pt x="93" y="33"/>
                            </a:lnTo>
                            <a:lnTo>
                              <a:pt x="102" y="21"/>
                            </a:lnTo>
                            <a:lnTo>
                              <a:pt x="79" y="25"/>
                            </a:lnTo>
                            <a:lnTo>
                              <a:pt x="81" y="0"/>
                            </a:lnTo>
                            <a:lnTo>
                              <a:pt x="60" y="2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79" name="Freeform 17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3" y="2708"/>
                        <a:ext cx="57" cy="45"/>
                      </a:xfrm>
                      <a:custGeom>
                        <a:avLst/>
                        <a:gdLst>
                          <a:gd name="T0" fmla="*/ 8 w 114"/>
                          <a:gd name="T1" fmla="*/ 3 h 90"/>
                          <a:gd name="T2" fmla="*/ 6 w 114"/>
                          <a:gd name="T3" fmla="*/ 2 h 90"/>
                          <a:gd name="T4" fmla="*/ 5 w 114"/>
                          <a:gd name="T5" fmla="*/ 4 h 90"/>
                          <a:gd name="T6" fmla="*/ 1 w 114"/>
                          <a:gd name="T7" fmla="*/ 2 h 90"/>
                          <a:gd name="T8" fmla="*/ 4 w 114"/>
                          <a:gd name="T9" fmla="*/ 4 h 90"/>
                          <a:gd name="T10" fmla="*/ 0 w 114"/>
                          <a:gd name="T11" fmla="*/ 5 h 90"/>
                          <a:gd name="T12" fmla="*/ 3 w 114"/>
                          <a:gd name="T13" fmla="*/ 6 h 90"/>
                          <a:gd name="T14" fmla="*/ 0 w 114"/>
                          <a:gd name="T15" fmla="*/ 8 h 90"/>
                          <a:gd name="T16" fmla="*/ 4 w 114"/>
                          <a:gd name="T17" fmla="*/ 8 h 90"/>
                          <a:gd name="T18" fmla="*/ 4 w 114"/>
                          <a:gd name="T19" fmla="*/ 9 h 90"/>
                          <a:gd name="T20" fmla="*/ 5 w 114"/>
                          <a:gd name="T21" fmla="*/ 8 h 90"/>
                          <a:gd name="T22" fmla="*/ 6 w 114"/>
                          <a:gd name="T23" fmla="*/ 12 h 90"/>
                          <a:gd name="T24" fmla="*/ 7 w 114"/>
                          <a:gd name="T25" fmla="*/ 8 h 90"/>
                          <a:gd name="T26" fmla="*/ 9 w 114"/>
                          <a:gd name="T27" fmla="*/ 11 h 90"/>
                          <a:gd name="T28" fmla="*/ 10 w 114"/>
                          <a:gd name="T29" fmla="*/ 8 h 90"/>
                          <a:gd name="T30" fmla="*/ 12 w 114"/>
                          <a:gd name="T31" fmla="*/ 10 h 90"/>
                          <a:gd name="T32" fmla="*/ 11 w 114"/>
                          <a:gd name="T33" fmla="*/ 7 h 90"/>
                          <a:gd name="T34" fmla="*/ 15 w 114"/>
                          <a:gd name="T35" fmla="*/ 7 h 90"/>
                          <a:gd name="T36" fmla="*/ 12 w 114"/>
                          <a:gd name="T37" fmla="*/ 6 h 90"/>
                          <a:gd name="T38" fmla="*/ 14 w 114"/>
                          <a:gd name="T39" fmla="*/ 5 h 90"/>
                          <a:gd name="T40" fmla="*/ 11 w 114"/>
                          <a:gd name="T41" fmla="*/ 4 h 90"/>
                          <a:gd name="T42" fmla="*/ 13 w 114"/>
                          <a:gd name="T43" fmla="*/ 3 h 90"/>
                          <a:gd name="T44" fmla="*/ 10 w 114"/>
                          <a:gd name="T45" fmla="*/ 3 h 90"/>
                          <a:gd name="T46" fmla="*/ 10 w 114"/>
                          <a:gd name="T47" fmla="*/ 0 h 90"/>
                          <a:gd name="T48" fmla="*/ 8 w 114"/>
                          <a:gd name="T49" fmla="*/ 3 h 9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14" h="90">
                            <a:moveTo>
                              <a:pt x="57" y="24"/>
                            </a:moveTo>
                            <a:lnTo>
                              <a:pt x="44" y="9"/>
                            </a:lnTo>
                            <a:lnTo>
                              <a:pt x="38" y="26"/>
                            </a:lnTo>
                            <a:lnTo>
                              <a:pt x="2" y="9"/>
                            </a:lnTo>
                            <a:lnTo>
                              <a:pt x="25" y="31"/>
                            </a:lnTo>
                            <a:lnTo>
                              <a:pt x="0" y="36"/>
                            </a:lnTo>
                            <a:lnTo>
                              <a:pt x="19" y="48"/>
                            </a:lnTo>
                            <a:lnTo>
                              <a:pt x="0" y="60"/>
                            </a:lnTo>
                            <a:lnTo>
                              <a:pt x="30" y="57"/>
                            </a:lnTo>
                            <a:lnTo>
                              <a:pt x="25" y="72"/>
                            </a:lnTo>
                            <a:lnTo>
                              <a:pt x="40" y="64"/>
                            </a:lnTo>
                            <a:lnTo>
                              <a:pt x="45" y="90"/>
                            </a:lnTo>
                            <a:lnTo>
                              <a:pt x="56" y="60"/>
                            </a:lnTo>
                            <a:lnTo>
                              <a:pt x="69" y="81"/>
                            </a:lnTo>
                            <a:lnTo>
                              <a:pt x="75" y="60"/>
                            </a:lnTo>
                            <a:lnTo>
                              <a:pt x="95" y="74"/>
                            </a:lnTo>
                            <a:lnTo>
                              <a:pt x="88" y="53"/>
                            </a:lnTo>
                            <a:lnTo>
                              <a:pt x="114" y="55"/>
                            </a:lnTo>
                            <a:lnTo>
                              <a:pt x="92" y="43"/>
                            </a:lnTo>
                            <a:lnTo>
                              <a:pt x="111" y="33"/>
                            </a:lnTo>
                            <a:lnTo>
                              <a:pt x="88" y="29"/>
                            </a:lnTo>
                            <a:lnTo>
                              <a:pt x="97" y="19"/>
                            </a:lnTo>
                            <a:lnTo>
                              <a:pt x="75" y="22"/>
                            </a:lnTo>
                            <a:lnTo>
                              <a:pt x="76" y="0"/>
                            </a:lnTo>
                            <a:lnTo>
                              <a:pt x="57" y="2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80" name="Freeform 17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5" y="2709"/>
                        <a:ext cx="53" cy="43"/>
                      </a:xfrm>
                      <a:custGeom>
                        <a:avLst/>
                        <a:gdLst>
                          <a:gd name="T0" fmla="*/ 6 w 107"/>
                          <a:gd name="T1" fmla="*/ 3 h 86"/>
                          <a:gd name="T2" fmla="*/ 5 w 107"/>
                          <a:gd name="T3" fmla="*/ 1 h 86"/>
                          <a:gd name="T4" fmla="*/ 4 w 107"/>
                          <a:gd name="T5" fmla="*/ 4 h 86"/>
                          <a:gd name="T6" fmla="*/ 0 w 107"/>
                          <a:gd name="T7" fmla="*/ 1 h 86"/>
                          <a:gd name="T8" fmla="*/ 2 w 107"/>
                          <a:gd name="T9" fmla="*/ 4 h 86"/>
                          <a:gd name="T10" fmla="*/ 0 w 107"/>
                          <a:gd name="T11" fmla="*/ 5 h 86"/>
                          <a:gd name="T12" fmla="*/ 2 w 107"/>
                          <a:gd name="T13" fmla="*/ 6 h 86"/>
                          <a:gd name="T14" fmla="*/ 0 w 107"/>
                          <a:gd name="T15" fmla="*/ 8 h 86"/>
                          <a:gd name="T16" fmla="*/ 3 w 107"/>
                          <a:gd name="T17" fmla="*/ 7 h 86"/>
                          <a:gd name="T18" fmla="*/ 2 w 107"/>
                          <a:gd name="T19" fmla="*/ 9 h 86"/>
                          <a:gd name="T20" fmla="*/ 4 w 107"/>
                          <a:gd name="T21" fmla="*/ 8 h 86"/>
                          <a:gd name="T22" fmla="*/ 5 w 107"/>
                          <a:gd name="T23" fmla="*/ 11 h 86"/>
                          <a:gd name="T24" fmla="*/ 6 w 107"/>
                          <a:gd name="T25" fmla="*/ 8 h 86"/>
                          <a:gd name="T26" fmla="*/ 8 w 107"/>
                          <a:gd name="T27" fmla="*/ 10 h 86"/>
                          <a:gd name="T28" fmla="*/ 8 w 107"/>
                          <a:gd name="T29" fmla="*/ 8 h 86"/>
                          <a:gd name="T30" fmla="*/ 11 w 107"/>
                          <a:gd name="T31" fmla="*/ 9 h 86"/>
                          <a:gd name="T32" fmla="*/ 10 w 107"/>
                          <a:gd name="T33" fmla="*/ 7 h 86"/>
                          <a:gd name="T34" fmla="*/ 13 w 107"/>
                          <a:gd name="T35" fmla="*/ 7 h 86"/>
                          <a:gd name="T36" fmla="*/ 10 w 107"/>
                          <a:gd name="T37" fmla="*/ 6 h 86"/>
                          <a:gd name="T38" fmla="*/ 12 w 107"/>
                          <a:gd name="T39" fmla="*/ 4 h 86"/>
                          <a:gd name="T40" fmla="*/ 10 w 107"/>
                          <a:gd name="T41" fmla="*/ 4 h 86"/>
                          <a:gd name="T42" fmla="*/ 11 w 107"/>
                          <a:gd name="T43" fmla="*/ 3 h 86"/>
                          <a:gd name="T44" fmla="*/ 8 w 107"/>
                          <a:gd name="T45" fmla="*/ 3 h 86"/>
                          <a:gd name="T46" fmla="*/ 9 w 107"/>
                          <a:gd name="T47" fmla="*/ 0 h 86"/>
                          <a:gd name="T48" fmla="*/ 6 w 107"/>
                          <a:gd name="T49" fmla="*/ 3 h 8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7" h="86">
                            <a:moveTo>
                              <a:pt x="53" y="22"/>
                            </a:moveTo>
                            <a:lnTo>
                              <a:pt x="41" y="8"/>
                            </a:lnTo>
                            <a:lnTo>
                              <a:pt x="36" y="25"/>
                            </a:lnTo>
                            <a:lnTo>
                              <a:pt x="2" y="8"/>
                            </a:lnTo>
                            <a:lnTo>
                              <a:pt x="22" y="29"/>
                            </a:lnTo>
                            <a:lnTo>
                              <a:pt x="0" y="34"/>
                            </a:lnTo>
                            <a:lnTo>
                              <a:pt x="19" y="46"/>
                            </a:lnTo>
                            <a:lnTo>
                              <a:pt x="0" y="57"/>
                            </a:lnTo>
                            <a:lnTo>
                              <a:pt x="27" y="55"/>
                            </a:lnTo>
                            <a:lnTo>
                              <a:pt x="22" y="69"/>
                            </a:lnTo>
                            <a:lnTo>
                              <a:pt x="38" y="62"/>
                            </a:lnTo>
                            <a:lnTo>
                              <a:pt x="41" y="86"/>
                            </a:lnTo>
                            <a:lnTo>
                              <a:pt x="52" y="58"/>
                            </a:lnTo>
                            <a:lnTo>
                              <a:pt x="65" y="77"/>
                            </a:lnTo>
                            <a:lnTo>
                              <a:pt x="69" y="57"/>
                            </a:lnTo>
                            <a:lnTo>
                              <a:pt x="90" y="72"/>
                            </a:lnTo>
                            <a:lnTo>
                              <a:pt x="83" y="51"/>
                            </a:lnTo>
                            <a:lnTo>
                              <a:pt x="107" y="53"/>
                            </a:lnTo>
                            <a:lnTo>
                              <a:pt x="86" y="41"/>
                            </a:lnTo>
                            <a:lnTo>
                              <a:pt x="103" y="32"/>
                            </a:lnTo>
                            <a:lnTo>
                              <a:pt x="83" y="29"/>
                            </a:lnTo>
                            <a:lnTo>
                              <a:pt x="90" y="17"/>
                            </a:lnTo>
                            <a:lnTo>
                              <a:pt x="69" y="20"/>
                            </a:lnTo>
                            <a:lnTo>
                              <a:pt x="72" y="0"/>
                            </a:lnTo>
                            <a:lnTo>
                              <a:pt x="53" y="2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81" name="Freeform 1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7" y="2711"/>
                        <a:ext cx="50" cy="40"/>
                      </a:xfrm>
                      <a:custGeom>
                        <a:avLst/>
                        <a:gdLst>
                          <a:gd name="T0" fmla="*/ 7 w 100"/>
                          <a:gd name="T1" fmla="*/ 3 h 79"/>
                          <a:gd name="T2" fmla="*/ 5 w 100"/>
                          <a:gd name="T3" fmla="*/ 2 h 79"/>
                          <a:gd name="T4" fmla="*/ 5 w 100"/>
                          <a:gd name="T5" fmla="*/ 3 h 79"/>
                          <a:gd name="T6" fmla="*/ 1 w 100"/>
                          <a:gd name="T7" fmla="*/ 2 h 79"/>
                          <a:gd name="T8" fmla="*/ 3 w 100"/>
                          <a:gd name="T9" fmla="*/ 4 h 79"/>
                          <a:gd name="T10" fmla="*/ 0 w 100"/>
                          <a:gd name="T11" fmla="*/ 4 h 79"/>
                          <a:gd name="T12" fmla="*/ 3 w 100"/>
                          <a:gd name="T13" fmla="*/ 6 h 79"/>
                          <a:gd name="T14" fmla="*/ 0 w 100"/>
                          <a:gd name="T15" fmla="*/ 7 h 79"/>
                          <a:gd name="T16" fmla="*/ 4 w 100"/>
                          <a:gd name="T17" fmla="*/ 7 h 79"/>
                          <a:gd name="T18" fmla="*/ 3 w 100"/>
                          <a:gd name="T19" fmla="*/ 8 h 79"/>
                          <a:gd name="T20" fmla="*/ 5 w 100"/>
                          <a:gd name="T21" fmla="*/ 8 h 79"/>
                          <a:gd name="T22" fmla="*/ 5 w 100"/>
                          <a:gd name="T23" fmla="*/ 10 h 79"/>
                          <a:gd name="T24" fmla="*/ 7 w 100"/>
                          <a:gd name="T25" fmla="*/ 7 h 79"/>
                          <a:gd name="T26" fmla="*/ 8 w 100"/>
                          <a:gd name="T27" fmla="*/ 10 h 79"/>
                          <a:gd name="T28" fmla="*/ 8 w 100"/>
                          <a:gd name="T29" fmla="*/ 7 h 79"/>
                          <a:gd name="T30" fmla="*/ 11 w 100"/>
                          <a:gd name="T31" fmla="*/ 9 h 79"/>
                          <a:gd name="T32" fmla="*/ 10 w 100"/>
                          <a:gd name="T33" fmla="*/ 6 h 79"/>
                          <a:gd name="T34" fmla="*/ 13 w 100"/>
                          <a:gd name="T35" fmla="*/ 6 h 79"/>
                          <a:gd name="T36" fmla="*/ 11 w 100"/>
                          <a:gd name="T37" fmla="*/ 5 h 79"/>
                          <a:gd name="T38" fmla="*/ 13 w 100"/>
                          <a:gd name="T39" fmla="*/ 4 h 79"/>
                          <a:gd name="T40" fmla="*/ 10 w 100"/>
                          <a:gd name="T41" fmla="*/ 4 h 79"/>
                          <a:gd name="T42" fmla="*/ 11 w 100"/>
                          <a:gd name="T43" fmla="*/ 2 h 79"/>
                          <a:gd name="T44" fmla="*/ 9 w 100"/>
                          <a:gd name="T45" fmla="*/ 3 h 79"/>
                          <a:gd name="T46" fmla="*/ 9 w 100"/>
                          <a:gd name="T47" fmla="*/ 0 h 79"/>
                          <a:gd name="T48" fmla="*/ 7 w 100"/>
                          <a:gd name="T49" fmla="*/ 3 h 79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0" h="79">
                            <a:moveTo>
                              <a:pt x="50" y="21"/>
                            </a:moveTo>
                            <a:lnTo>
                              <a:pt x="38" y="9"/>
                            </a:lnTo>
                            <a:lnTo>
                              <a:pt x="33" y="24"/>
                            </a:lnTo>
                            <a:lnTo>
                              <a:pt x="2" y="9"/>
                            </a:lnTo>
                            <a:lnTo>
                              <a:pt x="21" y="28"/>
                            </a:lnTo>
                            <a:lnTo>
                              <a:pt x="0" y="31"/>
                            </a:lnTo>
                            <a:lnTo>
                              <a:pt x="18" y="43"/>
                            </a:lnTo>
                            <a:lnTo>
                              <a:pt x="0" y="54"/>
                            </a:lnTo>
                            <a:lnTo>
                              <a:pt x="26" y="52"/>
                            </a:lnTo>
                            <a:lnTo>
                              <a:pt x="23" y="64"/>
                            </a:lnTo>
                            <a:lnTo>
                              <a:pt x="37" y="57"/>
                            </a:lnTo>
                            <a:lnTo>
                              <a:pt x="40" y="79"/>
                            </a:lnTo>
                            <a:lnTo>
                              <a:pt x="49" y="54"/>
                            </a:lnTo>
                            <a:lnTo>
                              <a:pt x="61" y="73"/>
                            </a:lnTo>
                            <a:lnTo>
                              <a:pt x="64" y="54"/>
                            </a:lnTo>
                            <a:lnTo>
                              <a:pt x="83" y="66"/>
                            </a:lnTo>
                            <a:lnTo>
                              <a:pt x="78" y="47"/>
                            </a:lnTo>
                            <a:lnTo>
                              <a:pt x="100" y="48"/>
                            </a:lnTo>
                            <a:lnTo>
                              <a:pt x="81" y="38"/>
                            </a:lnTo>
                            <a:lnTo>
                              <a:pt x="97" y="29"/>
                            </a:lnTo>
                            <a:lnTo>
                              <a:pt x="78" y="26"/>
                            </a:lnTo>
                            <a:lnTo>
                              <a:pt x="85" y="16"/>
                            </a:lnTo>
                            <a:lnTo>
                              <a:pt x="66" y="19"/>
                            </a:lnTo>
                            <a:lnTo>
                              <a:pt x="68" y="0"/>
                            </a:lnTo>
                            <a:lnTo>
                              <a:pt x="50" y="2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82" name="Freeform 1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8" y="2713"/>
                        <a:ext cx="47" cy="36"/>
                      </a:xfrm>
                      <a:custGeom>
                        <a:avLst/>
                        <a:gdLst>
                          <a:gd name="T0" fmla="*/ 6 w 93"/>
                          <a:gd name="T1" fmla="*/ 3 h 72"/>
                          <a:gd name="T2" fmla="*/ 5 w 93"/>
                          <a:gd name="T3" fmla="*/ 1 h 72"/>
                          <a:gd name="T4" fmla="*/ 4 w 93"/>
                          <a:gd name="T5" fmla="*/ 3 h 72"/>
                          <a:gd name="T6" fmla="*/ 1 w 93"/>
                          <a:gd name="T7" fmla="*/ 1 h 72"/>
                          <a:gd name="T8" fmla="*/ 3 w 93"/>
                          <a:gd name="T9" fmla="*/ 4 h 72"/>
                          <a:gd name="T10" fmla="*/ 0 w 93"/>
                          <a:gd name="T11" fmla="*/ 4 h 72"/>
                          <a:gd name="T12" fmla="*/ 2 w 93"/>
                          <a:gd name="T13" fmla="*/ 5 h 72"/>
                          <a:gd name="T14" fmla="*/ 0 w 93"/>
                          <a:gd name="T15" fmla="*/ 6 h 72"/>
                          <a:gd name="T16" fmla="*/ 3 w 93"/>
                          <a:gd name="T17" fmla="*/ 6 h 72"/>
                          <a:gd name="T18" fmla="*/ 3 w 93"/>
                          <a:gd name="T19" fmla="*/ 8 h 72"/>
                          <a:gd name="T20" fmla="*/ 5 w 93"/>
                          <a:gd name="T21" fmla="*/ 7 h 72"/>
                          <a:gd name="T22" fmla="*/ 5 w 93"/>
                          <a:gd name="T23" fmla="*/ 9 h 72"/>
                          <a:gd name="T24" fmla="*/ 6 w 93"/>
                          <a:gd name="T25" fmla="*/ 7 h 72"/>
                          <a:gd name="T26" fmla="*/ 8 w 93"/>
                          <a:gd name="T27" fmla="*/ 9 h 72"/>
                          <a:gd name="T28" fmla="*/ 8 w 93"/>
                          <a:gd name="T29" fmla="*/ 6 h 72"/>
                          <a:gd name="T30" fmla="*/ 10 w 93"/>
                          <a:gd name="T31" fmla="*/ 8 h 72"/>
                          <a:gd name="T32" fmla="*/ 9 w 93"/>
                          <a:gd name="T33" fmla="*/ 6 h 72"/>
                          <a:gd name="T34" fmla="*/ 12 w 93"/>
                          <a:gd name="T35" fmla="*/ 6 h 72"/>
                          <a:gd name="T36" fmla="*/ 10 w 93"/>
                          <a:gd name="T37" fmla="*/ 5 h 72"/>
                          <a:gd name="T38" fmla="*/ 12 w 93"/>
                          <a:gd name="T39" fmla="*/ 4 h 72"/>
                          <a:gd name="T40" fmla="*/ 9 w 93"/>
                          <a:gd name="T41" fmla="*/ 3 h 72"/>
                          <a:gd name="T42" fmla="*/ 10 w 93"/>
                          <a:gd name="T43" fmla="*/ 2 h 72"/>
                          <a:gd name="T44" fmla="*/ 8 w 93"/>
                          <a:gd name="T45" fmla="*/ 3 h 72"/>
                          <a:gd name="T46" fmla="*/ 8 w 93"/>
                          <a:gd name="T47" fmla="*/ 0 h 72"/>
                          <a:gd name="T48" fmla="*/ 6 w 93"/>
                          <a:gd name="T49" fmla="*/ 3 h 7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93" h="72">
                            <a:moveTo>
                              <a:pt x="46" y="18"/>
                            </a:moveTo>
                            <a:lnTo>
                              <a:pt x="36" y="6"/>
                            </a:lnTo>
                            <a:lnTo>
                              <a:pt x="31" y="20"/>
                            </a:lnTo>
                            <a:lnTo>
                              <a:pt x="1" y="6"/>
                            </a:lnTo>
                            <a:lnTo>
                              <a:pt x="19" y="25"/>
                            </a:lnTo>
                            <a:lnTo>
                              <a:pt x="0" y="29"/>
                            </a:lnTo>
                            <a:lnTo>
                              <a:pt x="15" y="39"/>
                            </a:lnTo>
                            <a:lnTo>
                              <a:pt x="0" y="48"/>
                            </a:lnTo>
                            <a:lnTo>
                              <a:pt x="24" y="46"/>
                            </a:lnTo>
                            <a:lnTo>
                              <a:pt x="20" y="58"/>
                            </a:lnTo>
                            <a:lnTo>
                              <a:pt x="33" y="51"/>
                            </a:lnTo>
                            <a:lnTo>
                              <a:pt x="36" y="72"/>
                            </a:lnTo>
                            <a:lnTo>
                              <a:pt x="45" y="50"/>
                            </a:lnTo>
                            <a:lnTo>
                              <a:pt x="57" y="65"/>
                            </a:lnTo>
                            <a:lnTo>
                              <a:pt x="60" y="48"/>
                            </a:lnTo>
                            <a:lnTo>
                              <a:pt x="77" y="60"/>
                            </a:lnTo>
                            <a:lnTo>
                              <a:pt x="72" y="43"/>
                            </a:lnTo>
                            <a:lnTo>
                              <a:pt x="93" y="44"/>
                            </a:lnTo>
                            <a:lnTo>
                              <a:pt x="76" y="34"/>
                            </a:lnTo>
                            <a:lnTo>
                              <a:pt x="90" y="27"/>
                            </a:lnTo>
                            <a:lnTo>
                              <a:pt x="72" y="24"/>
                            </a:lnTo>
                            <a:lnTo>
                              <a:pt x="79" y="15"/>
                            </a:lnTo>
                            <a:lnTo>
                              <a:pt x="60" y="17"/>
                            </a:lnTo>
                            <a:lnTo>
                              <a:pt x="62" y="0"/>
                            </a:lnTo>
                            <a:lnTo>
                              <a:pt x="46" y="1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83" name="Freeform 1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0" y="2714"/>
                        <a:ext cx="43" cy="34"/>
                      </a:xfrm>
                      <a:custGeom>
                        <a:avLst/>
                        <a:gdLst>
                          <a:gd name="T0" fmla="*/ 5 w 87"/>
                          <a:gd name="T1" fmla="*/ 2 h 69"/>
                          <a:gd name="T2" fmla="*/ 4 w 87"/>
                          <a:gd name="T3" fmla="*/ 0 h 69"/>
                          <a:gd name="T4" fmla="*/ 3 w 87"/>
                          <a:gd name="T5" fmla="*/ 2 h 69"/>
                          <a:gd name="T6" fmla="*/ 0 w 87"/>
                          <a:gd name="T7" fmla="*/ 0 h 69"/>
                          <a:gd name="T8" fmla="*/ 2 w 87"/>
                          <a:gd name="T9" fmla="*/ 3 h 69"/>
                          <a:gd name="T10" fmla="*/ 0 w 87"/>
                          <a:gd name="T11" fmla="*/ 3 h 69"/>
                          <a:gd name="T12" fmla="*/ 2 w 87"/>
                          <a:gd name="T13" fmla="*/ 4 h 69"/>
                          <a:gd name="T14" fmla="*/ 0 w 87"/>
                          <a:gd name="T15" fmla="*/ 5 h 69"/>
                          <a:gd name="T16" fmla="*/ 2 w 87"/>
                          <a:gd name="T17" fmla="*/ 5 h 69"/>
                          <a:gd name="T18" fmla="*/ 2 w 87"/>
                          <a:gd name="T19" fmla="*/ 6 h 69"/>
                          <a:gd name="T20" fmla="*/ 3 w 87"/>
                          <a:gd name="T21" fmla="*/ 6 h 69"/>
                          <a:gd name="T22" fmla="*/ 4 w 87"/>
                          <a:gd name="T23" fmla="*/ 8 h 69"/>
                          <a:gd name="T24" fmla="*/ 5 w 87"/>
                          <a:gd name="T25" fmla="*/ 5 h 69"/>
                          <a:gd name="T26" fmla="*/ 6 w 87"/>
                          <a:gd name="T27" fmla="*/ 7 h 69"/>
                          <a:gd name="T28" fmla="*/ 6 w 87"/>
                          <a:gd name="T29" fmla="*/ 5 h 69"/>
                          <a:gd name="T30" fmla="*/ 9 w 87"/>
                          <a:gd name="T31" fmla="*/ 7 h 69"/>
                          <a:gd name="T32" fmla="*/ 8 w 87"/>
                          <a:gd name="T33" fmla="*/ 5 h 69"/>
                          <a:gd name="T34" fmla="*/ 10 w 87"/>
                          <a:gd name="T35" fmla="*/ 5 h 69"/>
                          <a:gd name="T36" fmla="*/ 8 w 87"/>
                          <a:gd name="T37" fmla="*/ 4 h 69"/>
                          <a:gd name="T38" fmla="*/ 10 w 87"/>
                          <a:gd name="T39" fmla="*/ 3 h 69"/>
                          <a:gd name="T40" fmla="*/ 8 w 87"/>
                          <a:gd name="T41" fmla="*/ 2 h 69"/>
                          <a:gd name="T42" fmla="*/ 9 w 87"/>
                          <a:gd name="T43" fmla="*/ 1 h 69"/>
                          <a:gd name="T44" fmla="*/ 7 w 87"/>
                          <a:gd name="T45" fmla="*/ 2 h 69"/>
                          <a:gd name="T46" fmla="*/ 7 w 87"/>
                          <a:gd name="T47" fmla="*/ 0 h 69"/>
                          <a:gd name="T48" fmla="*/ 5 w 87"/>
                          <a:gd name="T49" fmla="*/ 2 h 69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87" h="69">
                            <a:moveTo>
                              <a:pt x="43" y="19"/>
                            </a:moveTo>
                            <a:lnTo>
                              <a:pt x="33" y="7"/>
                            </a:lnTo>
                            <a:lnTo>
                              <a:pt x="30" y="21"/>
                            </a:lnTo>
                            <a:lnTo>
                              <a:pt x="2" y="7"/>
                            </a:lnTo>
                            <a:lnTo>
                              <a:pt x="19" y="24"/>
                            </a:lnTo>
                            <a:lnTo>
                              <a:pt x="0" y="28"/>
                            </a:lnTo>
                            <a:lnTo>
                              <a:pt x="16" y="38"/>
                            </a:lnTo>
                            <a:lnTo>
                              <a:pt x="0" y="47"/>
                            </a:lnTo>
                            <a:lnTo>
                              <a:pt x="23" y="45"/>
                            </a:lnTo>
                            <a:lnTo>
                              <a:pt x="19" y="55"/>
                            </a:lnTo>
                            <a:lnTo>
                              <a:pt x="31" y="50"/>
                            </a:lnTo>
                            <a:lnTo>
                              <a:pt x="35" y="69"/>
                            </a:lnTo>
                            <a:lnTo>
                              <a:pt x="42" y="47"/>
                            </a:lnTo>
                            <a:lnTo>
                              <a:pt x="52" y="62"/>
                            </a:lnTo>
                            <a:lnTo>
                              <a:pt x="55" y="47"/>
                            </a:lnTo>
                            <a:lnTo>
                              <a:pt x="73" y="57"/>
                            </a:lnTo>
                            <a:lnTo>
                              <a:pt x="68" y="42"/>
                            </a:lnTo>
                            <a:lnTo>
                              <a:pt x="87" y="42"/>
                            </a:lnTo>
                            <a:lnTo>
                              <a:pt x="69" y="33"/>
                            </a:lnTo>
                            <a:lnTo>
                              <a:pt x="83" y="26"/>
                            </a:lnTo>
                            <a:lnTo>
                              <a:pt x="68" y="23"/>
                            </a:lnTo>
                            <a:lnTo>
                              <a:pt x="73" y="14"/>
                            </a:lnTo>
                            <a:lnTo>
                              <a:pt x="57" y="17"/>
                            </a:lnTo>
                            <a:lnTo>
                              <a:pt x="59" y="0"/>
                            </a:lnTo>
                            <a:lnTo>
                              <a:pt x="43" y="1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84" name="Freeform 1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2" y="2715"/>
                        <a:ext cx="40" cy="31"/>
                      </a:xfrm>
                      <a:custGeom>
                        <a:avLst/>
                        <a:gdLst>
                          <a:gd name="T0" fmla="*/ 5 w 79"/>
                          <a:gd name="T1" fmla="*/ 3 h 62"/>
                          <a:gd name="T2" fmla="*/ 4 w 79"/>
                          <a:gd name="T3" fmla="*/ 1 h 62"/>
                          <a:gd name="T4" fmla="*/ 4 w 79"/>
                          <a:gd name="T5" fmla="*/ 3 h 62"/>
                          <a:gd name="T6" fmla="*/ 1 w 79"/>
                          <a:gd name="T7" fmla="*/ 1 h 62"/>
                          <a:gd name="T8" fmla="*/ 3 w 79"/>
                          <a:gd name="T9" fmla="*/ 3 h 62"/>
                          <a:gd name="T10" fmla="*/ 0 w 79"/>
                          <a:gd name="T11" fmla="*/ 3 h 62"/>
                          <a:gd name="T12" fmla="*/ 2 w 79"/>
                          <a:gd name="T13" fmla="*/ 4 h 62"/>
                          <a:gd name="T14" fmla="*/ 0 w 79"/>
                          <a:gd name="T15" fmla="*/ 6 h 62"/>
                          <a:gd name="T16" fmla="*/ 3 w 79"/>
                          <a:gd name="T17" fmla="*/ 5 h 62"/>
                          <a:gd name="T18" fmla="*/ 3 w 79"/>
                          <a:gd name="T19" fmla="*/ 7 h 62"/>
                          <a:gd name="T20" fmla="*/ 4 w 79"/>
                          <a:gd name="T21" fmla="*/ 6 h 62"/>
                          <a:gd name="T22" fmla="*/ 4 w 79"/>
                          <a:gd name="T23" fmla="*/ 8 h 62"/>
                          <a:gd name="T24" fmla="*/ 5 w 79"/>
                          <a:gd name="T25" fmla="*/ 6 h 62"/>
                          <a:gd name="T26" fmla="*/ 6 w 79"/>
                          <a:gd name="T27" fmla="*/ 8 h 62"/>
                          <a:gd name="T28" fmla="*/ 7 w 79"/>
                          <a:gd name="T29" fmla="*/ 6 h 62"/>
                          <a:gd name="T30" fmla="*/ 9 w 79"/>
                          <a:gd name="T31" fmla="*/ 7 h 62"/>
                          <a:gd name="T32" fmla="*/ 8 w 79"/>
                          <a:gd name="T33" fmla="*/ 5 h 62"/>
                          <a:gd name="T34" fmla="*/ 10 w 79"/>
                          <a:gd name="T35" fmla="*/ 5 h 62"/>
                          <a:gd name="T36" fmla="*/ 8 w 79"/>
                          <a:gd name="T37" fmla="*/ 4 h 62"/>
                          <a:gd name="T38" fmla="*/ 10 w 79"/>
                          <a:gd name="T39" fmla="*/ 3 h 62"/>
                          <a:gd name="T40" fmla="*/ 8 w 79"/>
                          <a:gd name="T41" fmla="*/ 3 h 62"/>
                          <a:gd name="T42" fmla="*/ 9 w 79"/>
                          <a:gd name="T43" fmla="*/ 2 h 62"/>
                          <a:gd name="T44" fmla="*/ 7 w 79"/>
                          <a:gd name="T45" fmla="*/ 2 h 62"/>
                          <a:gd name="T46" fmla="*/ 7 w 79"/>
                          <a:gd name="T47" fmla="*/ 0 h 62"/>
                          <a:gd name="T48" fmla="*/ 5 w 79"/>
                          <a:gd name="T49" fmla="*/ 3 h 6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79" h="62">
                            <a:moveTo>
                              <a:pt x="39" y="17"/>
                            </a:moveTo>
                            <a:lnTo>
                              <a:pt x="31" y="7"/>
                            </a:lnTo>
                            <a:lnTo>
                              <a:pt x="26" y="19"/>
                            </a:lnTo>
                            <a:lnTo>
                              <a:pt x="1" y="7"/>
                            </a:lnTo>
                            <a:lnTo>
                              <a:pt x="17" y="22"/>
                            </a:lnTo>
                            <a:lnTo>
                              <a:pt x="0" y="24"/>
                            </a:lnTo>
                            <a:lnTo>
                              <a:pt x="13" y="32"/>
                            </a:lnTo>
                            <a:lnTo>
                              <a:pt x="0" y="41"/>
                            </a:lnTo>
                            <a:lnTo>
                              <a:pt x="20" y="39"/>
                            </a:lnTo>
                            <a:lnTo>
                              <a:pt x="17" y="50"/>
                            </a:lnTo>
                            <a:lnTo>
                              <a:pt x="27" y="45"/>
                            </a:lnTo>
                            <a:lnTo>
                              <a:pt x="31" y="62"/>
                            </a:lnTo>
                            <a:lnTo>
                              <a:pt x="38" y="43"/>
                            </a:lnTo>
                            <a:lnTo>
                              <a:pt x="48" y="57"/>
                            </a:lnTo>
                            <a:lnTo>
                              <a:pt x="51" y="41"/>
                            </a:lnTo>
                            <a:lnTo>
                              <a:pt x="65" y="51"/>
                            </a:lnTo>
                            <a:lnTo>
                              <a:pt x="62" y="36"/>
                            </a:lnTo>
                            <a:lnTo>
                              <a:pt x="79" y="38"/>
                            </a:lnTo>
                            <a:lnTo>
                              <a:pt x="64" y="29"/>
                            </a:lnTo>
                            <a:lnTo>
                              <a:pt x="77" y="22"/>
                            </a:lnTo>
                            <a:lnTo>
                              <a:pt x="60" y="20"/>
                            </a:lnTo>
                            <a:lnTo>
                              <a:pt x="67" y="12"/>
                            </a:lnTo>
                            <a:lnTo>
                              <a:pt x="51" y="15"/>
                            </a:lnTo>
                            <a:lnTo>
                              <a:pt x="53" y="0"/>
                            </a:lnTo>
                            <a:lnTo>
                              <a:pt x="39" y="1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85" name="Freeform 1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4" y="2716"/>
                        <a:ext cx="36" cy="30"/>
                      </a:xfrm>
                      <a:custGeom>
                        <a:avLst/>
                        <a:gdLst>
                          <a:gd name="T0" fmla="*/ 4 w 73"/>
                          <a:gd name="T1" fmla="*/ 2 h 59"/>
                          <a:gd name="T2" fmla="*/ 3 w 73"/>
                          <a:gd name="T3" fmla="*/ 1 h 59"/>
                          <a:gd name="T4" fmla="*/ 3 w 73"/>
                          <a:gd name="T5" fmla="*/ 3 h 59"/>
                          <a:gd name="T6" fmla="*/ 0 w 73"/>
                          <a:gd name="T7" fmla="*/ 1 h 59"/>
                          <a:gd name="T8" fmla="*/ 2 w 73"/>
                          <a:gd name="T9" fmla="*/ 3 h 59"/>
                          <a:gd name="T10" fmla="*/ 0 w 73"/>
                          <a:gd name="T11" fmla="*/ 3 h 59"/>
                          <a:gd name="T12" fmla="*/ 1 w 73"/>
                          <a:gd name="T13" fmla="*/ 4 h 59"/>
                          <a:gd name="T14" fmla="*/ 0 w 73"/>
                          <a:gd name="T15" fmla="*/ 5 h 59"/>
                          <a:gd name="T16" fmla="*/ 2 w 73"/>
                          <a:gd name="T17" fmla="*/ 5 h 59"/>
                          <a:gd name="T18" fmla="*/ 2 w 73"/>
                          <a:gd name="T19" fmla="*/ 7 h 59"/>
                          <a:gd name="T20" fmla="*/ 3 w 73"/>
                          <a:gd name="T21" fmla="*/ 6 h 59"/>
                          <a:gd name="T22" fmla="*/ 3 w 73"/>
                          <a:gd name="T23" fmla="*/ 8 h 59"/>
                          <a:gd name="T24" fmla="*/ 4 w 73"/>
                          <a:gd name="T25" fmla="*/ 5 h 59"/>
                          <a:gd name="T26" fmla="*/ 5 w 73"/>
                          <a:gd name="T27" fmla="*/ 7 h 59"/>
                          <a:gd name="T28" fmla="*/ 5 w 73"/>
                          <a:gd name="T29" fmla="*/ 5 h 59"/>
                          <a:gd name="T30" fmla="*/ 7 w 73"/>
                          <a:gd name="T31" fmla="*/ 7 h 59"/>
                          <a:gd name="T32" fmla="*/ 7 w 73"/>
                          <a:gd name="T33" fmla="*/ 5 h 59"/>
                          <a:gd name="T34" fmla="*/ 9 w 73"/>
                          <a:gd name="T35" fmla="*/ 5 h 59"/>
                          <a:gd name="T36" fmla="*/ 7 w 73"/>
                          <a:gd name="T37" fmla="*/ 4 h 59"/>
                          <a:gd name="T38" fmla="*/ 8 w 73"/>
                          <a:gd name="T39" fmla="*/ 3 h 59"/>
                          <a:gd name="T40" fmla="*/ 6 w 73"/>
                          <a:gd name="T41" fmla="*/ 3 h 59"/>
                          <a:gd name="T42" fmla="*/ 7 w 73"/>
                          <a:gd name="T43" fmla="*/ 2 h 59"/>
                          <a:gd name="T44" fmla="*/ 5 w 73"/>
                          <a:gd name="T45" fmla="*/ 2 h 59"/>
                          <a:gd name="T46" fmla="*/ 6 w 73"/>
                          <a:gd name="T47" fmla="*/ 0 h 59"/>
                          <a:gd name="T48" fmla="*/ 4 w 73"/>
                          <a:gd name="T49" fmla="*/ 2 h 59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73" h="59">
                            <a:moveTo>
                              <a:pt x="36" y="16"/>
                            </a:moveTo>
                            <a:lnTo>
                              <a:pt x="28" y="7"/>
                            </a:lnTo>
                            <a:lnTo>
                              <a:pt x="24" y="18"/>
                            </a:lnTo>
                            <a:lnTo>
                              <a:pt x="2" y="7"/>
                            </a:lnTo>
                            <a:lnTo>
                              <a:pt x="16" y="21"/>
                            </a:lnTo>
                            <a:lnTo>
                              <a:pt x="0" y="23"/>
                            </a:lnTo>
                            <a:lnTo>
                              <a:pt x="12" y="31"/>
                            </a:lnTo>
                            <a:lnTo>
                              <a:pt x="0" y="40"/>
                            </a:lnTo>
                            <a:lnTo>
                              <a:pt x="19" y="38"/>
                            </a:lnTo>
                            <a:lnTo>
                              <a:pt x="16" y="49"/>
                            </a:lnTo>
                            <a:lnTo>
                              <a:pt x="26" y="42"/>
                            </a:lnTo>
                            <a:lnTo>
                              <a:pt x="28" y="59"/>
                            </a:lnTo>
                            <a:lnTo>
                              <a:pt x="35" y="40"/>
                            </a:lnTo>
                            <a:lnTo>
                              <a:pt x="45" y="54"/>
                            </a:lnTo>
                            <a:lnTo>
                              <a:pt x="47" y="40"/>
                            </a:lnTo>
                            <a:lnTo>
                              <a:pt x="61" y="49"/>
                            </a:lnTo>
                            <a:lnTo>
                              <a:pt x="57" y="35"/>
                            </a:lnTo>
                            <a:lnTo>
                              <a:pt x="73" y="37"/>
                            </a:lnTo>
                            <a:lnTo>
                              <a:pt x="59" y="28"/>
                            </a:lnTo>
                            <a:lnTo>
                              <a:pt x="71" y="23"/>
                            </a:lnTo>
                            <a:lnTo>
                              <a:pt x="55" y="19"/>
                            </a:lnTo>
                            <a:lnTo>
                              <a:pt x="61" y="12"/>
                            </a:lnTo>
                            <a:lnTo>
                              <a:pt x="47" y="14"/>
                            </a:lnTo>
                            <a:lnTo>
                              <a:pt x="48" y="0"/>
                            </a:lnTo>
                            <a:lnTo>
                              <a:pt x="36" y="1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86" name="Freeform 1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5" y="2718"/>
                        <a:ext cx="33" cy="26"/>
                      </a:xfrm>
                      <a:custGeom>
                        <a:avLst/>
                        <a:gdLst>
                          <a:gd name="T0" fmla="*/ 4 w 65"/>
                          <a:gd name="T1" fmla="*/ 2 h 52"/>
                          <a:gd name="T2" fmla="*/ 4 w 65"/>
                          <a:gd name="T3" fmla="*/ 1 h 52"/>
                          <a:gd name="T4" fmla="*/ 3 w 65"/>
                          <a:gd name="T5" fmla="*/ 2 h 52"/>
                          <a:gd name="T6" fmla="*/ 1 w 65"/>
                          <a:gd name="T7" fmla="*/ 1 h 52"/>
                          <a:gd name="T8" fmla="*/ 2 w 65"/>
                          <a:gd name="T9" fmla="*/ 3 h 52"/>
                          <a:gd name="T10" fmla="*/ 0 w 65"/>
                          <a:gd name="T11" fmla="*/ 3 h 52"/>
                          <a:gd name="T12" fmla="*/ 2 w 65"/>
                          <a:gd name="T13" fmla="*/ 4 h 52"/>
                          <a:gd name="T14" fmla="*/ 0 w 65"/>
                          <a:gd name="T15" fmla="*/ 5 h 52"/>
                          <a:gd name="T16" fmla="*/ 3 w 65"/>
                          <a:gd name="T17" fmla="*/ 5 h 52"/>
                          <a:gd name="T18" fmla="*/ 2 w 65"/>
                          <a:gd name="T19" fmla="*/ 6 h 52"/>
                          <a:gd name="T20" fmla="*/ 3 w 65"/>
                          <a:gd name="T21" fmla="*/ 5 h 52"/>
                          <a:gd name="T22" fmla="*/ 4 w 65"/>
                          <a:gd name="T23" fmla="*/ 7 h 52"/>
                          <a:gd name="T24" fmla="*/ 4 w 65"/>
                          <a:gd name="T25" fmla="*/ 5 h 52"/>
                          <a:gd name="T26" fmla="*/ 5 w 65"/>
                          <a:gd name="T27" fmla="*/ 6 h 52"/>
                          <a:gd name="T28" fmla="*/ 6 w 65"/>
                          <a:gd name="T29" fmla="*/ 5 h 52"/>
                          <a:gd name="T30" fmla="*/ 7 w 65"/>
                          <a:gd name="T31" fmla="*/ 6 h 52"/>
                          <a:gd name="T32" fmla="*/ 7 w 65"/>
                          <a:gd name="T33" fmla="*/ 4 h 52"/>
                          <a:gd name="T34" fmla="*/ 9 w 65"/>
                          <a:gd name="T35" fmla="*/ 4 h 52"/>
                          <a:gd name="T36" fmla="*/ 7 w 65"/>
                          <a:gd name="T37" fmla="*/ 4 h 52"/>
                          <a:gd name="T38" fmla="*/ 8 w 65"/>
                          <a:gd name="T39" fmla="*/ 3 h 52"/>
                          <a:gd name="T40" fmla="*/ 7 w 65"/>
                          <a:gd name="T41" fmla="*/ 3 h 52"/>
                          <a:gd name="T42" fmla="*/ 7 w 65"/>
                          <a:gd name="T43" fmla="*/ 2 h 52"/>
                          <a:gd name="T44" fmla="*/ 6 w 65"/>
                          <a:gd name="T45" fmla="*/ 2 h 52"/>
                          <a:gd name="T46" fmla="*/ 6 w 65"/>
                          <a:gd name="T47" fmla="*/ 0 h 52"/>
                          <a:gd name="T48" fmla="*/ 4 w 65"/>
                          <a:gd name="T49" fmla="*/ 2 h 5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65" h="52">
                            <a:moveTo>
                              <a:pt x="32" y="14"/>
                            </a:moveTo>
                            <a:lnTo>
                              <a:pt x="25" y="5"/>
                            </a:lnTo>
                            <a:lnTo>
                              <a:pt x="22" y="15"/>
                            </a:lnTo>
                            <a:lnTo>
                              <a:pt x="1" y="5"/>
                            </a:lnTo>
                            <a:lnTo>
                              <a:pt x="13" y="17"/>
                            </a:lnTo>
                            <a:lnTo>
                              <a:pt x="0" y="21"/>
                            </a:lnTo>
                            <a:lnTo>
                              <a:pt x="12" y="27"/>
                            </a:lnTo>
                            <a:lnTo>
                              <a:pt x="0" y="34"/>
                            </a:lnTo>
                            <a:lnTo>
                              <a:pt x="17" y="33"/>
                            </a:lnTo>
                            <a:lnTo>
                              <a:pt x="13" y="41"/>
                            </a:lnTo>
                            <a:lnTo>
                              <a:pt x="22" y="36"/>
                            </a:lnTo>
                            <a:lnTo>
                              <a:pt x="25" y="52"/>
                            </a:lnTo>
                            <a:lnTo>
                              <a:pt x="31" y="34"/>
                            </a:lnTo>
                            <a:lnTo>
                              <a:pt x="39" y="46"/>
                            </a:lnTo>
                            <a:lnTo>
                              <a:pt x="43" y="34"/>
                            </a:lnTo>
                            <a:lnTo>
                              <a:pt x="55" y="43"/>
                            </a:lnTo>
                            <a:lnTo>
                              <a:pt x="51" y="31"/>
                            </a:lnTo>
                            <a:lnTo>
                              <a:pt x="65" y="31"/>
                            </a:lnTo>
                            <a:lnTo>
                              <a:pt x="53" y="26"/>
                            </a:lnTo>
                            <a:lnTo>
                              <a:pt x="63" y="19"/>
                            </a:lnTo>
                            <a:lnTo>
                              <a:pt x="50" y="17"/>
                            </a:lnTo>
                            <a:lnTo>
                              <a:pt x="55" y="10"/>
                            </a:lnTo>
                            <a:lnTo>
                              <a:pt x="43" y="12"/>
                            </a:lnTo>
                            <a:lnTo>
                              <a:pt x="43" y="0"/>
                            </a:lnTo>
                            <a:lnTo>
                              <a:pt x="32" y="1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87" name="Freeform 1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7" y="2719"/>
                        <a:ext cx="29" cy="24"/>
                      </a:xfrm>
                      <a:custGeom>
                        <a:avLst/>
                        <a:gdLst>
                          <a:gd name="T0" fmla="*/ 3 w 59"/>
                          <a:gd name="T1" fmla="*/ 2 h 48"/>
                          <a:gd name="T2" fmla="*/ 2 w 59"/>
                          <a:gd name="T3" fmla="*/ 1 h 48"/>
                          <a:gd name="T4" fmla="*/ 2 w 59"/>
                          <a:gd name="T5" fmla="*/ 2 h 48"/>
                          <a:gd name="T6" fmla="*/ 0 w 59"/>
                          <a:gd name="T7" fmla="*/ 1 h 48"/>
                          <a:gd name="T8" fmla="*/ 1 w 59"/>
                          <a:gd name="T9" fmla="*/ 3 h 48"/>
                          <a:gd name="T10" fmla="*/ 0 w 59"/>
                          <a:gd name="T11" fmla="*/ 3 h 48"/>
                          <a:gd name="T12" fmla="*/ 1 w 59"/>
                          <a:gd name="T13" fmla="*/ 4 h 48"/>
                          <a:gd name="T14" fmla="*/ 0 w 59"/>
                          <a:gd name="T15" fmla="*/ 4 h 48"/>
                          <a:gd name="T16" fmla="*/ 2 w 59"/>
                          <a:gd name="T17" fmla="*/ 4 h 48"/>
                          <a:gd name="T18" fmla="*/ 1 w 59"/>
                          <a:gd name="T19" fmla="*/ 5 h 48"/>
                          <a:gd name="T20" fmla="*/ 2 w 59"/>
                          <a:gd name="T21" fmla="*/ 5 h 48"/>
                          <a:gd name="T22" fmla="*/ 2 w 59"/>
                          <a:gd name="T23" fmla="*/ 6 h 48"/>
                          <a:gd name="T24" fmla="*/ 3 w 59"/>
                          <a:gd name="T25" fmla="*/ 4 h 48"/>
                          <a:gd name="T26" fmla="*/ 4 w 59"/>
                          <a:gd name="T27" fmla="*/ 6 h 48"/>
                          <a:gd name="T28" fmla="*/ 4 w 59"/>
                          <a:gd name="T29" fmla="*/ 4 h 48"/>
                          <a:gd name="T30" fmla="*/ 6 w 59"/>
                          <a:gd name="T31" fmla="*/ 5 h 48"/>
                          <a:gd name="T32" fmla="*/ 5 w 59"/>
                          <a:gd name="T33" fmla="*/ 4 h 48"/>
                          <a:gd name="T34" fmla="*/ 7 w 59"/>
                          <a:gd name="T35" fmla="*/ 4 h 48"/>
                          <a:gd name="T36" fmla="*/ 5 w 59"/>
                          <a:gd name="T37" fmla="*/ 3 h 48"/>
                          <a:gd name="T38" fmla="*/ 7 w 59"/>
                          <a:gd name="T39" fmla="*/ 3 h 48"/>
                          <a:gd name="T40" fmla="*/ 5 w 59"/>
                          <a:gd name="T41" fmla="*/ 2 h 48"/>
                          <a:gd name="T42" fmla="*/ 6 w 59"/>
                          <a:gd name="T43" fmla="*/ 2 h 48"/>
                          <a:gd name="T44" fmla="*/ 4 w 59"/>
                          <a:gd name="T45" fmla="*/ 2 h 48"/>
                          <a:gd name="T46" fmla="*/ 5 w 59"/>
                          <a:gd name="T47" fmla="*/ 0 h 48"/>
                          <a:gd name="T48" fmla="*/ 3 w 59"/>
                          <a:gd name="T49" fmla="*/ 2 h 4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9" h="48">
                            <a:moveTo>
                              <a:pt x="29" y="13"/>
                            </a:moveTo>
                            <a:lnTo>
                              <a:pt x="22" y="5"/>
                            </a:lnTo>
                            <a:lnTo>
                              <a:pt x="19" y="13"/>
                            </a:lnTo>
                            <a:lnTo>
                              <a:pt x="2" y="5"/>
                            </a:lnTo>
                            <a:lnTo>
                              <a:pt x="12" y="17"/>
                            </a:lnTo>
                            <a:lnTo>
                              <a:pt x="0" y="19"/>
                            </a:lnTo>
                            <a:lnTo>
                              <a:pt x="10" y="25"/>
                            </a:lnTo>
                            <a:lnTo>
                              <a:pt x="0" y="32"/>
                            </a:lnTo>
                            <a:lnTo>
                              <a:pt x="16" y="31"/>
                            </a:lnTo>
                            <a:lnTo>
                              <a:pt x="12" y="39"/>
                            </a:lnTo>
                            <a:lnTo>
                              <a:pt x="21" y="34"/>
                            </a:lnTo>
                            <a:lnTo>
                              <a:pt x="22" y="48"/>
                            </a:lnTo>
                            <a:lnTo>
                              <a:pt x="28" y="32"/>
                            </a:lnTo>
                            <a:lnTo>
                              <a:pt x="36" y="43"/>
                            </a:lnTo>
                            <a:lnTo>
                              <a:pt x="38" y="32"/>
                            </a:lnTo>
                            <a:lnTo>
                              <a:pt x="48" y="39"/>
                            </a:lnTo>
                            <a:lnTo>
                              <a:pt x="45" y="29"/>
                            </a:lnTo>
                            <a:lnTo>
                              <a:pt x="59" y="29"/>
                            </a:lnTo>
                            <a:lnTo>
                              <a:pt x="47" y="24"/>
                            </a:lnTo>
                            <a:lnTo>
                              <a:pt x="57" y="17"/>
                            </a:lnTo>
                            <a:lnTo>
                              <a:pt x="45" y="15"/>
                            </a:lnTo>
                            <a:lnTo>
                              <a:pt x="50" y="10"/>
                            </a:lnTo>
                            <a:lnTo>
                              <a:pt x="38" y="12"/>
                            </a:lnTo>
                            <a:lnTo>
                              <a:pt x="40" y="0"/>
                            </a:lnTo>
                            <a:lnTo>
                              <a:pt x="29" y="1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88" name="Freeform 18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9" y="2721"/>
                        <a:ext cx="26" cy="20"/>
                      </a:xfrm>
                      <a:custGeom>
                        <a:avLst/>
                        <a:gdLst>
                          <a:gd name="T0" fmla="*/ 4 w 52"/>
                          <a:gd name="T1" fmla="*/ 1 h 41"/>
                          <a:gd name="T2" fmla="*/ 3 w 52"/>
                          <a:gd name="T3" fmla="*/ 0 h 41"/>
                          <a:gd name="T4" fmla="*/ 3 w 52"/>
                          <a:gd name="T5" fmla="*/ 1 h 41"/>
                          <a:gd name="T6" fmla="*/ 1 w 52"/>
                          <a:gd name="T7" fmla="*/ 0 h 41"/>
                          <a:gd name="T8" fmla="*/ 2 w 52"/>
                          <a:gd name="T9" fmla="*/ 1 h 41"/>
                          <a:gd name="T10" fmla="*/ 0 w 52"/>
                          <a:gd name="T11" fmla="*/ 2 h 41"/>
                          <a:gd name="T12" fmla="*/ 2 w 52"/>
                          <a:gd name="T13" fmla="*/ 2 h 41"/>
                          <a:gd name="T14" fmla="*/ 0 w 52"/>
                          <a:gd name="T15" fmla="*/ 3 h 41"/>
                          <a:gd name="T16" fmla="*/ 2 w 52"/>
                          <a:gd name="T17" fmla="*/ 3 h 41"/>
                          <a:gd name="T18" fmla="*/ 2 w 52"/>
                          <a:gd name="T19" fmla="*/ 4 h 41"/>
                          <a:gd name="T20" fmla="*/ 3 w 52"/>
                          <a:gd name="T21" fmla="*/ 3 h 41"/>
                          <a:gd name="T22" fmla="*/ 3 w 52"/>
                          <a:gd name="T23" fmla="*/ 5 h 41"/>
                          <a:gd name="T24" fmla="*/ 4 w 52"/>
                          <a:gd name="T25" fmla="*/ 3 h 41"/>
                          <a:gd name="T26" fmla="*/ 4 w 52"/>
                          <a:gd name="T27" fmla="*/ 4 h 41"/>
                          <a:gd name="T28" fmla="*/ 5 w 52"/>
                          <a:gd name="T29" fmla="*/ 3 h 41"/>
                          <a:gd name="T30" fmla="*/ 6 w 52"/>
                          <a:gd name="T31" fmla="*/ 4 h 41"/>
                          <a:gd name="T32" fmla="*/ 5 w 52"/>
                          <a:gd name="T33" fmla="*/ 3 h 41"/>
                          <a:gd name="T34" fmla="*/ 7 w 52"/>
                          <a:gd name="T35" fmla="*/ 3 h 41"/>
                          <a:gd name="T36" fmla="*/ 6 w 52"/>
                          <a:gd name="T37" fmla="*/ 2 h 41"/>
                          <a:gd name="T38" fmla="*/ 7 w 52"/>
                          <a:gd name="T39" fmla="*/ 2 h 41"/>
                          <a:gd name="T40" fmla="*/ 5 w 52"/>
                          <a:gd name="T41" fmla="*/ 1 h 41"/>
                          <a:gd name="T42" fmla="*/ 6 w 52"/>
                          <a:gd name="T43" fmla="*/ 1 h 41"/>
                          <a:gd name="T44" fmla="*/ 5 w 52"/>
                          <a:gd name="T45" fmla="*/ 1 h 41"/>
                          <a:gd name="T46" fmla="*/ 5 w 52"/>
                          <a:gd name="T47" fmla="*/ 0 h 41"/>
                          <a:gd name="T48" fmla="*/ 4 w 52"/>
                          <a:gd name="T49" fmla="*/ 1 h 4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2" h="41">
                            <a:moveTo>
                              <a:pt x="26" y="10"/>
                            </a:moveTo>
                            <a:lnTo>
                              <a:pt x="21" y="3"/>
                            </a:lnTo>
                            <a:lnTo>
                              <a:pt x="18" y="12"/>
                            </a:lnTo>
                            <a:lnTo>
                              <a:pt x="2" y="3"/>
                            </a:lnTo>
                            <a:lnTo>
                              <a:pt x="11" y="14"/>
                            </a:lnTo>
                            <a:lnTo>
                              <a:pt x="0" y="17"/>
                            </a:lnTo>
                            <a:lnTo>
                              <a:pt x="9" y="22"/>
                            </a:lnTo>
                            <a:lnTo>
                              <a:pt x="0" y="28"/>
                            </a:lnTo>
                            <a:lnTo>
                              <a:pt x="14" y="26"/>
                            </a:lnTo>
                            <a:lnTo>
                              <a:pt x="13" y="33"/>
                            </a:lnTo>
                            <a:lnTo>
                              <a:pt x="19" y="29"/>
                            </a:lnTo>
                            <a:lnTo>
                              <a:pt x="21" y="41"/>
                            </a:lnTo>
                            <a:lnTo>
                              <a:pt x="26" y="28"/>
                            </a:lnTo>
                            <a:lnTo>
                              <a:pt x="32" y="38"/>
                            </a:lnTo>
                            <a:lnTo>
                              <a:pt x="33" y="28"/>
                            </a:lnTo>
                            <a:lnTo>
                              <a:pt x="44" y="35"/>
                            </a:lnTo>
                            <a:lnTo>
                              <a:pt x="40" y="24"/>
                            </a:lnTo>
                            <a:lnTo>
                              <a:pt x="52" y="26"/>
                            </a:lnTo>
                            <a:lnTo>
                              <a:pt x="42" y="21"/>
                            </a:lnTo>
                            <a:lnTo>
                              <a:pt x="51" y="16"/>
                            </a:lnTo>
                            <a:lnTo>
                              <a:pt x="40" y="14"/>
                            </a:lnTo>
                            <a:lnTo>
                              <a:pt x="44" y="9"/>
                            </a:lnTo>
                            <a:lnTo>
                              <a:pt x="35" y="10"/>
                            </a:lnTo>
                            <a:lnTo>
                              <a:pt x="35" y="0"/>
                            </a:lnTo>
                            <a:lnTo>
                              <a:pt x="26" y="1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89" name="Freeform 18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0" y="2721"/>
                        <a:ext cx="23" cy="19"/>
                      </a:xfrm>
                      <a:custGeom>
                        <a:avLst/>
                        <a:gdLst>
                          <a:gd name="T0" fmla="*/ 3 w 45"/>
                          <a:gd name="T1" fmla="*/ 2 h 38"/>
                          <a:gd name="T2" fmla="*/ 3 w 45"/>
                          <a:gd name="T3" fmla="*/ 1 h 38"/>
                          <a:gd name="T4" fmla="*/ 2 w 45"/>
                          <a:gd name="T5" fmla="*/ 2 h 38"/>
                          <a:gd name="T6" fmla="*/ 0 w 45"/>
                          <a:gd name="T7" fmla="*/ 1 h 38"/>
                          <a:gd name="T8" fmla="*/ 2 w 45"/>
                          <a:gd name="T9" fmla="*/ 2 h 38"/>
                          <a:gd name="T10" fmla="*/ 0 w 45"/>
                          <a:gd name="T11" fmla="*/ 2 h 38"/>
                          <a:gd name="T12" fmla="*/ 2 w 45"/>
                          <a:gd name="T13" fmla="*/ 3 h 38"/>
                          <a:gd name="T14" fmla="*/ 0 w 45"/>
                          <a:gd name="T15" fmla="*/ 4 h 38"/>
                          <a:gd name="T16" fmla="*/ 2 w 45"/>
                          <a:gd name="T17" fmla="*/ 3 h 38"/>
                          <a:gd name="T18" fmla="*/ 2 w 45"/>
                          <a:gd name="T19" fmla="*/ 4 h 38"/>
                          <a:gd name="T20" fmla="*/ 2 w 45"/>
                          <a:gd name="T21" fmla="*/ 4 h 38"/>
                          <a:gd name="T22" fmla="*/ 3 w 45"/>
                          <a:gd name="T23" fmla="*/ 5 h 38"/>
                          <a:gd name="T24" fmla="*/ 3 w 45"/>
                          <a:gd name="T25" fmla="*/ 4 h 38"/>
                          <a:gd name="T26" fmla="*/ 4 w 45"/>
                          <a:gd name="T27" fmla="*/ 5 h 38"/>
                          <a:gd name="T28" fmla="*/ 4 w 45"/>
                          <a:gd name="T29" fmla="*/ 4 h 38"/>
                          <a:gd name="T30" fmla="*/ 5 w 45"/>
                          <a:gd name="T31" fmla="*/ 4 h 38"/>
                          <a:gd name="T32" fmla="*/ 5 w 45"/>
                          <a:gd name="T33" fmla="*/ 3 h 38"/>
                          <a:gd name="T34" fmla="*/ 6 w 45"/>
                          <a:gd name="T35" fmla="*/ 3 h 38"/>
                          <a:gd name="T36" fmla="*/ 5 w 45"/>
                          <a:gd name="T37" fmla="*/ 3 h 38"/>
                          <a:gd name="T38" fmla="*/ 6 w 45"/>
                          <a:gd name="T39" fmla="*/ 2 h 38"/>
                          <a:gd name="T40" fmla="*/ 5 w 45"/>
                          <a:gd name="T41" fmla="*/ 2 h 38"/>
                          <a:gd name="T42" fmla="*/ 5 w 45"/>
                          <a:gd name="T43" fmla="*/ 1 h 38"/>
                          <a:gd name="T44" fmla="*/ 4 w 45"/>
                          <a:gd name="T45" fmla="*/ 1 h 38"/>
                          <a:gd name="T46" fmla="*/ 4 w 45"/>
                          <a:gd name="T47" fmla="*/ 0 h 38"/>
                          <a:gd name="T48" fmla="*/ 3 w 45"/>
                          <a:gd name="T49" fmla="*/ 2 h 3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45" h="38">
                            <a:moveTo>
                              <a:pt x="22" y="10"/>
                            </a:moveTo>
                            <a:lnTo>
                              <a:pt x="17" y="3"/>
                            </a:lnTo>
                            <a:lnTo>
                              <a:pt x="15" y="10"/>
                            </a:lnTo>
                            <a:lnTo>
                              <a:pt x="0" y="3"/>
                            </a:lnTo>
                            <a:lnTo>
                              <a:pt x="9" y="14"/>
                            </a:lnTo>
                            <a:lnTo>
                              <a:pt x="0" y="15"/>
                            </a:lnTo>
                            <a:lnTo>
                              <a:pt x="9" y="20"/>
                            </a:lnTo>
                            <a:lnTo>
                              <a:pt x="0" y="26"/>
                            </a:lnTo>
                            <a:lnTo>
                              <a:pt x="12" y="24"/>
                            </a:lnTo>
                            <a:lnTo>
                              <a:pt x="10" y="31"/>
                            </a:lnTo>
                            <a:lnTo>
                              <a:pt x="15" y="27"/>
                            </a:lnTo>
                            <a:lnTo>
                              <a:pt x="17" y="38"/>
                            </a:lnTo>
                            <a:lnTo>
                              <a:pt x="22" y="26"/>
                            </a:lnTo>
                            <a:lnTo>
                              <a:pt x="28" y="34"/>
                            </a:lnTo>
                            <a:lnTo>
                              <a:pt x="29" y="26"/>
                            </a:lnTo>
                            <a:lnTo>
                              <a:pt x="38" y="31"/>
                            </a:lnTo>
                            <a:lnTo>
                              <a:pt x="34" y="22"/>
                            </a:lnTo>
                            <a:lnTo>
                              <a:pt x="45" y="22"/>
                            </a:lnTo>
                            <a:lnTo>
                              <a:pt x="36" y="19"/>
                            </a:lnTo>
                            <a:lnTo>
                              <a:pt x="43" y="14"/>
                            </a:lnTo>
                            <a:lnTo>
                              <a:pt x="34" y="12"/>
                            </a:lnTo>
                            <a:lnTo>
                              <a:pt x="38" y="8"/>
                            </a:lnTo>
                            <a:lnTo>
                              <a:pt x="29" y="8"/>
                            </a:lnTo>
                            <a:lnTo>
                              <a:pt x="29" y="0"/>
                            </a:lnTo>
                            <a:lnTo>
                              <a:pt x="22" y="1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90" name="Freeform 18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2" y="2723"/>
                        <a:ext cx="19" cy="16"/>
                      </a:xfrm>
                      <a:custGeom>
                        <a:avLst/>
                        <a:gdLst>
                          <a:gd name="T0" fmla="*/ 3 w 38"/>
                          <a:gd name="T1" fmla="*/ 2 h 31"/>
                          <a:gd name="T2" fmla="*/ 2 w 38"/>
                          <a:gd name="T3" fmla="*/ 1 h 31"/>
                          <a:gd name="T4" fmla="*/ 2 w 38"/>
                          <a:gd name="T5" fmla="*/ 2 h 31"/>
                          <a:gd name="T6" fmla="*/ 0 w 38"/>
                          <a:gd name="T7" fmla="*/ 1 h 31"/>
                          <a:gd name="T8" fmla="*/ 2 w 38"/>
                          <a:gd name="T9" fmla="*/ 2 h 31"/>
                          <a:gd name="T10" fmla="*/ 0 w 38"/>
                          <a:gd name="T11" fmla="*/ 2 h 31"/>
                          <a:gd name="T12" fmla="*/ 1 w 38"/>
                          <a:gd name="T13" fmla="*/ 3 h 31"/>
                          <a:gd name="T14" fmla="*/ 0 w 38"/>
                          <a:gd name="T15" fmla="*/ 3 h 31"/>
                          <a:gd name="T16" fmla="*/ 2 w 38"/>
                          <a:gd name="T17" fmla="*/ 3 h 31"/>
                          <a:gd name="T18" fmla="*/ 2 w 38"/>
                          <a:gd name="T19" fmla="*/ 4 h 31"/>
                          <a:gd name="T20" fmla="*/ 2 w 38"/>
                          <a:gd name="T21" fmla="*/ 3 h 31"/>
                          <a:gd name="T22" fmla="*/ 2 w 38"/>
                          <a:gd name="T23" fmla="*/ 4 h 31"/>
                          <a:gd name="T24" fmla="*/ 3 w 38"/>
                          <a:gd name="T25" fmla="*/ 3 h 31"/>
                          <a:gd name="T26" fmla="*/ 3 w 38"/>
                          <a:gd name="T27" fmla="*/ 4 h 31"/>
                          <a:gd name="T28" fmla="*/ 4 w 38"/>
                          <a:gd name="T29" fmla="*/ 3 h 31"/>
                          <a:gd name="T30" fmla="*/ 4 w 38"/>
                          <a:gd name="T31" fmla="*/ 4 h 31"/>
                          <a:gd name="T32" fmla="*/ 4 w 38"/>
                          <a:gd name="T33" fmla="*/ 3 h 31"/>
                          <a:gd name="T34" fmla="*/ 5 w 38"/>
                          <a:gd name="T35" fmla="*/ 3 h 31"/>
                          <a:gd name="T36" fmla="*/ 4 w 38"/>
                          <a:gd name="T37" fmla="*/ 2 h 31"/>
                          <a:gd name="T38" fmla="*/ 5 w 38"/>
                          <a:gd name="T39" fmla="*/ 2 h 31"/>
                          <a:gd name="T40" fmla="*/ 4 w 38"/>
                          <a:gd name="T41" fmla="*/ 2 h 31"/>
                          <a:gd name="T42" fmla="*/ 5 w 38"/>
                          <a:gd name="T43" fmla="*/ 1 h 31"/>
                          <a:gd name="T44" fmla="*/ 4 w 38"/>
                          <a:gd name="T45" fmla="*/ 1 h 31"/>
                          <a:gd name="T46" fmla="*/ 4 w 38"/>
                          <a:gd name="T47" fmla="*/ 0 h 31"/>
                          <a:gd name="T48" fmla="*/ 3 w 38"/>
                          <a:gd name="T49" fmla="*/ 2 h 3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8" h="31">
                            <a:moveTo>
                              <a:pt x="19" y="9"/>
                            </a:moveTo>
                            <a:lnTo>
                              <a:pt x="14" y="4"/>
                            </a:lnTo>
                            <a:lnTo>
                              <a:pt x="12" y="9"/>
                            </a:lnTo>
                            <a:lnTo>
                              <a:pt x="0" y="4"/>
                            </a:lnTo>
                            <a:lnTo>
                              <a:pt x="9" y="11"/>
                            </a:lnTo>
                            <a:lnTo>
                              <a:pt x="0" y="12"/>
                            </a:lnTo>
                            <a:lnTo>
                              <a:pt x="7" y="17"/>
                            </a:lnTo>
                            <a:lnTo>
                              <a:pt x="0" y="21"/>
                            </a:lnTo>
                            <a:lnTo>
                              <a:pt x="11" y="21"/>
                            </a:lnTo>
                            <a:lnTo>
                              <a:pt x="9" y="26"/>
                            </a:lnTo>
                            <a:lnTo>
                              <a:pt x="14" y="23"/>
                            </a:lnTo>
                            <a:lnTo>
                              <a:pt x="16" y="31"/>
                            </a:lnTo>
                            <a:lnTo>
                              <a:pt x="19" y="21"/>
                            </a:lnTo>
                            <a:lnTo>
                              <a:pt x="23" y="28"/>
                            </a:lnTo>
                            <a:lnTo>
                              <a:pt x="25" y="21"/>
                            </a:lnTo>
                            <a:lnTo>
                              <a:pt x="31" y="26"/>
                            </a:lnTo>
                            <a:lnTo>
                              <a:pt x="30" y="19"/>
                            </a:lnTo>
                            <a:lnTo>
                              <a:pt x="38" y="19"/>
                            </a:lnTo>
                            <a:lnTo>
                              <a:pt x="31" y="16"/>
                            </a:lnTo>
                            <a:lnTo>
                              <a:pt x="37" y="12"/>
                            </a:lnTo>
                            <a:lnTo>
                              <a:pt x="30" y="11"/>
                            </a:lnTo>
                            <a:lnTo>
                              <a:pt x="33" y="7"/>
                            </a:lnTo>
                            <a:lnTo>
                              <a:pt x="25" y="7"/>
                            </a:lnTo>
                            <a:lnTo>
                              <a:pt x="26" y="0"/>
                            </a:lnTo>
                            <a:lnTo>
                              <a:pt x="19" y="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91" name="Freeform 19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4" y="2725"/>
                        <a:ext cx="15" cy="12"/>
                      </a:xfrm>
                      <a:custGeom>
                        <a:avLst/>
                        <a:gdLst>
                          <a:gd name="T0" fmla="*/ 1 w 31"/>
                          <a:gd name="T1" fmla="*/ 1 h 24"/>
                          <a:gd name="T2" fmla="*/ 1 w 31"/>
                          <a:gd name="T3" fmla="*/ 1 h 24"/>
                          <a:gd name="T4" fmla="*/ 1 w 31"/>
                          <a:gd name="T5" fmla="*/ 1 h 24"/>
                          <a:gd name="T6" fmla="*/ 0 w 31"/>
                          <a:gd name="T7" fmla="*/ 1 h 24"/>
                          <a:gd name="T8" fmla="*/ 0 w 31"/>
                          <a:gd name="T9" fmla="*/ 1 h 24"/>
                          <a:gd name="T10" fmla="*/ 0 w 31"/>
                          <a:gd name="T11" fmla="*/ 2 h 24"/>
                          <a:gd name="T12" fmla="*/ 0 w 31"/>
                          <a:gd name="T13" fmla="*/ 2 h 24"/>
                          <a:gd name="T14" fmla="*/ 0 w 31"/>
                          <a:gd name="T15" fmla="*/ 2 h 24"/>
                          <a:gd name="T16" fmla="*/ 1 w 31"/>
                          <a:gd name="T17" fmla="*/ 2 h 24"/>
                          <a:gd name="T18" fmla="*/ 0 w 31"/>
                          <a:gd name="T19" fmla="*/ 3 h 24"/>
                          <a:gd name="T20" fmla="*/ 1 w 31"/>
                          <a:gd name="T21" fmla="*/ 3 h 24"/>
                          <a:gd name="T22" fmla="*/ 1 w 31"/>
                          <a:gd name="T23" fmla="*/ 3 h 24"/>
                          <a:gd name="T24" fmla="*/ 1 w 31"/>
                          <a:gd name="T25" fmla="*/ 3 h 24"/>
                          <a:gd name="T26" fmla="*/ 2 w 31"/>
                          <a:gd name="T27" fmla="*/ 3 h 24"/>
                          <a:gd name="T28" fmla="*/ 2 w 31"/>
                          <a:gd name="T29" fmla="*/ 2 h 24"/>
                          <a:gd name="T30" fmla="*/ 3 w 31"/>
                          <a:gd name="T31" fmla="*/ 3 h 24"/>
                          <a:gd name="T32" fmla="*/ 3 w 31"/>
                          <a:gd name="T33" fmla="*/ 2 h 24"/>
                          <a:gd name="T34" fmla="*/ 3 w 31"/>
                          <a:gd name="T35" fmla="*/ 2 h 24"/>
                          <a:gd name="T36" fmla="*/ 3 w 31"/>
                          <a:gd name="T37" fmla="*/ 2 h 24"/>
                          <a:gd name="T38" fmla="*/ 3 w 31"/>
                          <a:gd name="T39" fmla="*/ 1 h 24"/>
                          <a:gd name="T40" fmla="*/ 3 w 31"/>
                          <a:gd name="T41" fmla="*/ 1 h 24"/>
                          <a:gd name="T42" fmla="*/ 3 w 31"/>
                          <a:gd name="T43" fmla="*/ 1 h 24"/>
                          <a:gd name="T44" fmla="*/ 2 w 31"/>
                          <a:gd name="T45" fmla="*/ 1 h 24"/>
                          <a:gd name="T46" fmla="*/ 2 w 31"/>
                          <a:gd name="T47" fmla="*/ 0 h 24"/>
                          <a:gd name="T48" fmla="*/ 1 w 31"/>
                          <a:gd name="T49" fmla="*/ 1 h 2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1" h="24">
                            <a:moveTo>
                              <a:pt x="15" y="7"/>
                            </a:moveTo>
                            <a:lnTo>
                              <a:pt x="12" y="1"/>
                            </a:lnTo>
                            <a:lnTo>
                              <a:pt x="10" y="7"/>
                            </a:lnTo>
                            <a:lnTo>
                              <a:pt x="0" y="1"/>
                            </a:lnTo>
                            <a:lnTo>
                              <a:pt x="7" y="8"/>
                            </a:lnTo>
                            <a:lnTo>
                              <a:pt x="0" y="10"/>
                            </a:lnTo>
                            <a:lnTo>
                              <a:pt x="5" y="13"/>
                            </a:lnTo>
                            <a:lnTo>
                              <a:pt x="0" y="15"/>
                            </a:lnTo>
                            <a:lnTo>
                              <a:pt x="8" y="15"/>
                            </a:lnTo>
                            <a:lnTo>
                              <a:pt x="7" y="19"/>
                            </a:lnTo>
                            <a:lnTo>
                              <a:pt x="10" y="17"/>
                            </a:lnTo>
                            <a:lnTo>
                              <a:pt x="12" y="24"/>
                            </a:lnTo>
                            <a:lnTo>
                              <a:pt x="15" y="17"/>
                            </a:lnTo>
                            <a:lnTo>
                              <a:pt x="19" y="22"/>
                            </a:lnTo>
                            <a:lnTo>
                              <a:pt x="21" y="15"/>
                            </a:lnTo>
                            <a:lnTo>
                              <a:pt x="26" y="20"/>
                            </a:lnTo>
                            <a:lnTo>
                              <a:pt x="24" y="13"/>
                            </a:lnTo>
                            <a:lnTo>
                              <a:pt x="31" y="15"/>
                            </a:lnTo>
                            <a:lnTo>
                              <a:pt x="26" y="12"/>
                            </a:lnTo>
                            <a:lnTo>
                              <a:pt x="29" y="8"/>
                            </a:lnTo>
                            <a:lnTo>
                              <a:pt x="24" y="8"/>
                            </a:lnTo>
                            <a:lnTo>
                              <a:pt x="26" y="5"/>
                            </a:lnTo>
                            <a:lnTo>
                              <a:pt x="21" y="5"/>
                            </a:lnTo>
                            <a:lnTo>
                              <a:pt x="21" y="0"/>
                            </a:lnTo>
                            <a:lnTo>
                              <a:pt x="15" y="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92" name="Freeform 19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6" y="2726"/>
                        <a:ext cx="12" cy="10"/>
                      </a:xfrm>
                      <a:custGeom>
                        <a:avLst/>
                        <a:gdLst>
                          <a:gd name="T0" fmla="*/ 2 w 24"/>
                          <a:gd name="T1" fmla="*/ 0 h 21"/>
                          <a:gd name="T2" fmla="*/ 2 w 24"/>
                          <a:gd name="T3" fmla="*/ 0 h 21"/>
                          <a:gd name="T4" fmla="*/ 2 w 24"/>
                          <a:gd name="T5" fmla="*/ 0 h 21"/>
                          <a:gd name="T6" fmla="*/ 0 w 24"/>
                          <a:gd name="T7" fmla="*/ 0 h 21"/>
                          <a:gd name="T8" fmla="*/ 1 w 24"/>
                          <a:gd name="T9" fmla="*/ 0 h 21"/>
                          <a:gd name="T10" fmla="*/ 0 w 24"/>
                          <a:gd name="T11" fmla="*/ 1 h 21"/>
                          <a:gd name="T12" fmla="*/ 1 w 24"/>
                          <a:gd name="T13" fmla="*/ 1 h 21"/>
                          <a:gd name="T14" fmla="*/ 0 w 24"/>
                          <a:gd name="T15" fmla="*/ 1 h 21"/>
                          <a:gd name="T16" fmla="*/ 1 w 24"/>
                          <a:gd name="T17" fmla="*/ 1 h 21"/>
                          <a:gd name="T18" fmla="*/ 1 w 24"/>
                          <a:gd name="T19" fmla="*/ 2 h 21"/>
                          <a:gd name="T20" fmla="*/ 2 w 24"/>
                          <a:gd name="T21" fmla="*/ 2 h 21"/>
                          <a:gd name="T22" fmla="*/ 2 w 24"/>
                          <a:gd name="T23" fmla="*/ 2 h 21"/>
                          <a:gd name="T24" fmla="*/ 2 w 24"/>
                          <a:gd name="T25" fmla="*/ 1 h 21"/>
                          <a:gd name="T26" fmla="*/ 2 w 24"/>
                          <a:gd name="T27" fmla="*/ 2 h 21"/>
                          <a:gd name="T28" fmla="*/ 2 w 24"/>
                          <a:gd name="T29" fmla="*/ 1 h 21"/>
                          <a:gd name="T30" fmla="*/ 3 w 24"/>
                          <a:gd name="T31" fmla="*/ 2 h 21"/>
                          <a:gd name="T32" fmla="*/ 3 w 24"/>
                          <a:gd name="T33" fmla="*/ 1 h 21"/>
                          <a:gd name="T34" fmla="*/ 3 w 24"/>
                          <a:gd name="T35" fmla="*/ 1 h 21"/>
                          <a:gd name="T36" fmla="*/ 3 w 24"/>
                          <a:gd name="T37" fmla="*/ 1 h 21"/>
                          <a:gd name="T38" fmla="*/ 3 w 24"/>
                          <a:gd name="T39" fmla="*/ 0 h 21"/>
                          <a:gd name="T40" fmla="*/ 3 w 24"/>
                          <a:gd name="T41" fmla="*/ 0 h 21"/>
                          <a:gd name="T42" fmla="*/ 3 w 24"/>
                          <a:gd name="T43" fmla="*/ 0 h 21"/>
                          <a:gd name="T44" fmla="*/ 2 w 24"/>
                          <a:gd name="T45" fmla="*/ 0 h 21"/>
                          <a:gd name="T46" fmla="*/ 2 w 24"/>
                          <a:gd name="T47" fmla="*/ 0 h 21"/>
                          <a:gd name="T48" fmla="*/ 2 w 24"/>
                          <a:gd name="T49" fmla="*/ 0 h 2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" h="21">
                            <a:moveTo>
                              <a:pt x="12" y="6"/>
                            </a:moveTo>
                            <a:lnTo>
                              <a:pt x="9" y="2"/>
                            </a:lnTo>
                            <a:lnTo>
                              <a:pt x="9" y="7"/>
                            </a:lnTo>
                            <a:lnTo>
                              <a:pt x="0" y="2"/>
                            </a:lnTo>
                            <a:lnTo>
                              <a:pt x="5" y="7"/>
                            </a:lnTo>
                            <a:lnTo>
                              <a:pt x="0" y="9"/>
                            </a:lnTo>
                            <a:lnTo>
                              <a:pt x="4" y="11"/>
                            </a:lnTo>
                            <a:lnTo>
                              <a:pt x="0" y="14"/>
                            </a:lnTo>
                            <a:lnTo>
                              <a:pt x="7" y="14"/>
                            </a:lnTo>
                            <a:lnTo>
                              <a:pt x="5" y="18"/>
                            </a:lnTo>
                            <a:lnTo>
                              <a:pt x="9" y="16"/>
                            </a:lnTo>
                            <a:lnTo>
                              <a:pt x="9" y="21"/>
                            </a:lnTo>
                            <a:lnTo>
                              <a:pt x="12" y="14"/>
                            </a:lnTo>
                            <a:lnTo>
                              <a:pt x="16" y="19"/>
                            </a:lnTo>
                            <a:lnTo>
                              <a:pt x="16" y="14"/>
                            </a:lnTo>
                            <a:lnTo>
                              <a:pt x="21" y="18"/>
                            </a:lnTo>
                            <a:lnTo>
                              <a:pt x="19" y="12"/>
                            </a:lnTo>
                            <a:lnTo>
                              <a:pt x="24" y="12"/>
                            </a:lnTo>
                            <a:lnTo>
                              <a:pt x="19" y="11"/>
                            </a:lnTo>
                            <a:lnTo>
                              <a:pt x="24" y="7"/>
                            </a:lnTo>
                            <a:lnTo>
                              <a:pt x="19" y="7"/>
                            </a:lnTo>
                            <a:lnTo>
                              <a:pt x="21" y="4"/>
                            </a:lnTo>
                            <a:lnTo>
                              <a:pt x="16" y="6"/>
                            </a:lnTo>
                            <a:lnTo>
                              <a:pt x="16" y="0"/>
                            </a:lnTo>
                            <a:lnTo>
                              <a:pt x="12" y="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93" name="Freeform 19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7" y="2727"/>
                        <a:ext cx="9" cy="7"/>
                      </a:xfrm>
                      <a:custGeom>
                        <a:avLst/>
                        <a:gdLst>
                          <a:gd name="T0" fmla="*/ 1 w 17"/>
                          <a:gd name="T1" fmla="*/ 1 h 14"/>
                          <a:gd name="T2" fmla="*/ 1 w 17"/>
                          <a:gd name="T3" fmla="*/ 1 h 14"/>
                          <a:gd name="T4" fmla="*/ 1 w 17"/>
                          <a:gd name="T5" fmla="*/ 1 h 14"/>
                          <a:gd name="T6" fmla="*/ 0 w 17"/>
                          <a:gd name="T7" fmla="*/ 1 h 14"/>
                          <a:gd name="T8" fmla="*/ 1 w 17"/>
                          <a:gd name="T9" fmla="*/ 1 h 14"/>
                          <a:gd name="T10" fmla="*/ 0 w 17"/>
                          <a:gd name="T11" fmla="*/ 1 h 14"/>
                          <a:gd name="T12" fmla="*/ 1 w 17"/>
                          <a:gd name="T13" fmla="*/ 1 h 14"/>
                          <a:gd name="T14" fmla="*/ 0 w 17"/>
                          <a:gd name="T15" fmla="*/ 1 h 14"/>
                          <a:gd name="T16" fmla="*/ 1 w 17"/>
                          <a:gd name="T17" fmla="*/ 1 h 14"/>
                          <a:gd name="T18" fmla="*/ 1 w 17"/>
                          <a:gd name="T19" fmla="*/ 2 h 14"/>
                          <a:gd name="T20" fmla="*/ 1 w 17"/>
                          <a:gd name="T21" fmla="*/ 2 h 14"/>
                          <a:gd name="T22" fmla="*/ 1 w 17"/>
                          <a:gd name="T23" fmla="*/ 2 h 14"/>
                          <a:gd name="T24" fmla="*/ 1 w 17"/>
                          <a:gd name="T25" fmla="*/ 1 h 14"/>
                          <a:gd name="T26" fmla="*/ 2 w 17"/>
                          <a:gd name="T27" fmla="*/ 2 h 14"/>
                          <a:gd name="T28" fmla="*/ 2 w 17"/>
                          <a:gd name="T29" fmla="*/ 1 h 14"/>
                          <a:gd name="T30" fmla="*/ 2 w 17"/>
                          <a:gd name="T31" fmla="*/ 2 h 14"/>
                          <a:gd name="T32" fmla="*/ 2 w 17"/>
                          <a:gd name="T33" fmla="*/ 1 h 14"/>
                          <a:gd name="T34" fmla="*/ 3 w 17"/>
                          <a:gd name="T35" fmla="*/ 1 h 14"/>
                          <a:gd name="T36" fmla="*/ 2 w 17"/>
                          <a:gd name="T37" fmla="*/ 1 h 14"/>
                          <a:gd name="T38" fmla="*/ 3 w 17"/>
                          <a:gd name="T39" fmla="*/ 1 h 14"/>
                          <a:gd name="T40" fmla="*/ 2 w 17"/>
                          <a:gd name="T41" fmla="*/ 1 h 14"/>
                          <a:gd name="T42" fmla="*/ 2 w 17"/>
                          <a:gd name="T43" fmla="*/ 1 h 14"/>
                          <a:gd name="T44" fmla="*/ 2 w 17"/>
                          <a:gd name="T45" fmla="*/ 1 h 14"/>
                          <a:gd name="T46" fmla="*/ 2 w 17"/>
                          <a:gd name="T47" fmla="*/ 0 h 14"/>
                          <a:gd name="T48" fmla="*/ 1 w 17"/>
                          <a:gd name="T49" fmla="*/ 1 h 1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7" h="14">
                            <a:moveTo>
                              <a:pt x="8" y="3"/>
                            </a:moveTo>
                            <a:lnTo>
                              <a:pt x="7" y="2"/>
                            </a:lnTo>
                            <a:lnTo>
                              <a:pt x="5" y="3"/>
                            </a:lnTo>
                            <a:lnTo>
                              <a:pt x="0" y="2"/>
                            </a:lnTo>
                            <a:lnTo>
                              <a:pt x="3" y="5"/>
                            </a:lnTo>
                            <a:lnTo>
                              <a:pt x="0" y="5"/>
                            </a:lnTo>
                            <a:lnTo>
                              <a:pt x="3" y="7"/>
                            </a:lnTo>
                            <a:lnTo>
                              <a:pt x="0" y="8"/>
                            </a:lnTo>
                            <a:lnTo>
                              <a:pt x="5" y="8"/>
                            </a:lnTo>
                            <a:lnTo>
                              <a:pt x="3" y="10"/>
                            </a:lnTo>
                            <a:lnTo>
                              <a:pt x="7" y="10"/>
                            </a:lnTo>
                            <a:lnTo>
                              <a:pt x="7" y="14"/>
                            </a:lnTo>
                            <a:lnTo>
                              <a:pt x="8" y="8"/>
                            </a:lnTo>
                            <a:lnTo>
                              <a:pt x="10" y="12"/>
                            </a:lnTo>
                            <a:lnTo>
                              <a:pt x="10" y="8"/>
                            </a:lnTo>
                            <a:lnTo>
                              <a:pt x="14" y="12"/>
                            </a:lnTo>
                            <a:lnTo>
                              <a:pt x="14" y="8"/>
                            </a:lnTo>
                            <a:lnTo>
                              <a:pt x="17" y="8"/>
                            </a:lnTo>
                            <a:lnTo>
                              <a:pt x="14" y="7"/>
                            </a:lnTo>
                            <a:lnTo>
                              <a:pt x="17" y="5"/>
                            </a:lnTo>
                            <a:lnTo>
                              <a:pt x="14" y="5"/>
                            </a:lnTo>
                            <a:lnTo>
                              <a:pt x="14" y="3"/>
                            </a:lnTo>
                            <a:lnTo>
                              <a:pt x="12" y="3"/>
                            </a:lnTo>
                            <a:lnTo>
                              <a:pt x="12" y="0"/>
                            </a:lnTo>
                            <a:lnTo>
                              <a:pt x="8" y="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94" name="Freeform 19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9" y="2728"/>
                        <a:ext cx="5" cy="5"/>
                      </a:xfrm>
                      <a:custGeom>
                        <a:avLst/>
                        <a:gdLst>
                          <a:gd name="T0" fmla="*/ 0 w 11"/>
                          <a:gd name="T1" fmla="*/ 1 h 10"/>
                          <a:gd name="T2" fmla="*/ 0 w 11"/>
                          <a:gd name="T3" fmla="*/ 1 h 10"/>
                          <a:gd name="T4" fmla="*/ 0 w 11"/>
                          <a:gd name="T5" fmla="*/ 1 h 10"/>
                          <a:gd name="T6" fmla="*/ 0 w 11"/>
                          <a:gd name="T7" fmla="*/ 1 h 10"/>
                          <a:gd name="T8" fmla="*/ 0 w 11"/>
                          <a:gd name="T9" fmla="*/ 1 h 10"/>
                          <a:gd name="T10" fmla="*/ 0 w 11"/>
                          <a:gd name="T11" fmla="*/ 1 h 10"/>
                          <a:gd name="T12" fmla="*/ 0 w 11"/>
                          <a:gd name="T13" fmla="*/ 1 h 10"/>
                          <a:gd name="T14" fmla="*/ 0 w 11"/>
                          <a:gd name="T15" fmla="*/ 1 h 10"/>
                          <a:gd name="T16" fmla="*/ 0 w 11"/>
                          <a:gd name="T17" fmla="*/ 1 h 10"/>
                          <a:gd name="T18" fmla="*/ 0 w 11"/>
                          <a:gd name="T19" fmla="*/ 1 h 10"/>
                          <a:gd name="T20" fmla="*/ 0 w 11"/>
                          <a:gd name="T21" fmla="*/ 1 h 10"/>
                          <a:gd name="T22" fmla="*/ 0 w 11"/>
                          <a:gd name="T23" fmla="*/ 2 h 10"/>
                          <a:gd name="T24" fmla="*/ 0 w 11"/>
                          <a:gd name="T25" fmla="*/ 1 h 10"/>
                          <a:gd name="T26" fmla="*/ 0 w 11"/>
                          <a:gd name="T27" fmla="*/ 1 h 10"/>
                          <a:gd name="T28" fmla="*/ 0 w 11"/>
                          <a:gd name="T29" fmla="*/ 1 h 10"/>
                          <a:gd name="T30" fmla="*/ 1 w 11"/>
                          <a:gd name="T31" fmla="*/ 1 h 10"/>
                          <a:gd name="T32" fmla="*/ 1 w 11"/>
                          <a:gd name="T33" fmla="*/ 1 h 10"/>
                          <a:gd name="T34" fmla="*/ 1 w 11"/>
                          <a:gd name="T35" fmla="*/ 1 h 10"/>
                          <a:gd name="T36" fmla="*/ 1 w 11"/>
                          <a:gd name="T37" fmla="*/ 1 h 10"/>
                          <a:gd name="T38" fmla="*/ 1 w 11"/>
                          <a:gd name="T39" fmla="*/ 1 h 10"/>
                          <a:gd name="T40" fmla="*/ 1 w 11"/>
                          <a:gd name="T41" fmla="*/ 1 h 10"/>
                          <a:gd name="T42" fmla="*/ 1 w 11"/>
                          <a:gd name="T43" fmla="*/ 1 h 10"/>
                          <a:gd name="T44" fmla="*/ 0 w 11"/>
                          <a:gd name="T45" fmla="*/ 1 h 10"/>
                          <a:gd name="T46" fmla="*/ 0 w 11"/>
                          <a:gd name="T47" fmla="*/ 0 h 10"/>
                          <a:gd name="T48" fmla="*/ 0 w 11"/>
                          <a:gd name="T49" fmla="*/ 1 h 1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1" h="10">
                            <a:moveTo>
                              <a:pt x="5" y="3"/>
                            </a:moveTo>
                            <a:lnTo>
                              <a:pt x="4" y="1"/>
                            </a:lnTo>
                            <a:lnTo>
                              <a:pt x="4" y="3"/>
                            </a:lnTo>
                            <a:lnTo>
                              <a:pt x="0" y="1"/>
                            </a:lnTo>
                            <a:lnTo>
                              <a:pt x="2" y="3"/>
                            </a:lnTo>
                            <a:lnTo>
                              <a:pt x="0" y="3"/>
                            </a:lnTo>
                            <a:lnTo>
                              <a:pt x="2" y="5"/>
                            </a:lnTo>
                            <a:lnTo>
                              <a:pt x="0" y="6"/>
                            </a:lnTo>
                            <a:lnTo>
                              <a:pt x="4" y="6"/>
                            </a:lnTo>
                            <a:lnTo>
                              <a:pt x="2" y="8"/>
                            </a:lnTo>
                            <a:lnTo>
                              <a:pt x="4" y="6"/>
                            </a:lnTo>
                            <a:lnTo>
                              <a:pt x="4" y="10"/>
                            </a:lnTo>
                            <a:lnTo>
                              <a:pt x="5" y="6"/>
                            </a:lnTo>
                            <a:lnTo>
                              <a:pt x="7" y="8"/>
                            </a:lnTo>
                            <a:lnTo>
                              <a:pt x="7" y="6"/>
                            </a:lnTo>
                            <a:lnTo>
                              <a:pt x="9" y="8"/>
                            </a:lnTo>
                            <a:lnTo>
                              <a:pt x="9" y="6"/>
                            </a:lnTo>
                            <a:lnTo>
                              <a:pt x="11" y="6"/>
                            </a:lnTo>
                            <a:lnTo>
                              <a:pt x="9" y="5"/>
                            </a:lnTo>
                            <a:lnTo>
                              <a:pt x="11" y="3"/>
                            </a:lnTo>
                            <a:lnTo>
                              <a:pt x="9" y="3"/>
                            </a:lnTo>
                            <a:lnTo>
                              <a:pt x="9" y="1"/>
                            </a:lnTo>
                            <a:lnTo>
                              <a:pt x="7" y="1"/>
                            </a:lnTo>
                            <a:lnTo>
                              <a:pt x="7" y="0"/>
                            </a:lnTo>
                            <a:lnTo>
                              <a:pt x="5" y="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95" name="Freeform 19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01" y="2730"/>
                        <a:ext cx="2" cy="2"/>
                      </a:xfrm>
                      <a:custGeom>
                        <a:avLst/>
                        <a:gdLst>
                          <a:gd name="T0" fmla="*/ 1 w 3"/>
                          <a:gd name="T1" fmla="*/ 1 h 3"/>
                          <a:gd name="T2" fmla="*/ 1 w 3"/>
                          <a:gd name="T3" fmla="*/ 0 h 3"/>
                          <a:gd name="T4" fmla="*/ 1 w 3"/>
                          <a:gd name="T5" fmla="*/ 1 h 3"/>
                          <a:gd name="T6" fmla="*/ 0 w 3"/>
                          <a:gd name="T7" fmla="*/ 0 h 3"/>
                          <a:gd name="T8" fmla="*/ 0 w 3"/>
                          <a:gd name="T9" fmla="*/ 1 h 3"/>
                          <a:gd name="T10" fmla="*/ 0 w 3"/>
                          <a:gd name="T11" fmla="*/ 1 h 3"/>
                          <a:gd name="T12" fmla="*/ 0 w 3"/>
                          <a:gd name="T13" fmla="*/ 1 h 3"/>
                          <a:gd name="T14" fmla="*/ 0 w 3"/>
                          <a:gd name="T15" fmla="*/ 1 h 3"/>
                          <a:gd name="T16" fmla="*/ 1 w 3"/>
                          <a:gd name="T17" fmla="*/ 1 h 3"/>
                          <a:gd name="T18" fmla="*/ 0 w 3"/>
                          <a:gd name="T19" fmla="*/ 1 h 3"/>
                          <a:gd name="T20" fmla="*/ 1 w 3"/>
                          <a:gd name="T21" fmla="*/ 1 h 3"/>
                          <a:gd name="T22" fmla="*/ 1 w 3"/>
                          <a:gd name="T23" fmla="*/ 1 h 3"/>
                          <a:gd name="T24" fmla="*/ 1 w 3"/>
                          <a:gd name="T25" fmla="*/ 1 h 3"/>
                          <a:gd name="T26" fmla="*/ 1 w 3"/>
                          <a:gd name="T27" fmla="*/ 1 h 3"/>
                          <a:gd name="T28" fmla="*/ 1 w 3"/>
                          <a:gd name="T29" fmla="*/ 1 h 3"/>
                          <a:gd name="T30" fmla="*/ 1 w 3"/>
                          <a:gd name="T31" fmla="*/ 1 h 3"/>
                          <a:gd name="T32" fmla="*/ 1 w 3"/>
                          <a:gd name="T33" fmla="*/ 1 h 3"/>
                          <a:gd name="T34" fmla="*/ 1 w 3"/>
                          <a:gd name="T35" fmla="*/ 1 h 3"/>
                          <a:gd name="T36" fmla="*/ 1 w 3"/>
                          <a:gd name="T37" fmla="*/ 1 h 3"/>
                          <a:gd name="T38" fmla="*/ 1 w 3"/>
                          <a:gd name="T39" fmla="*/ 1 h 3"/>
                          <a:gd name="T40" fmla="*/ 1 w 3"/>
                          <a:gd name="T41" fmla="*/ 1 h 3"/>
                          <a:gd name="T42" fmla="*/ 1 w 3"/>
                          <a:gd name="T43" fmla="*/ 0 h 3"/>
                          <a:gd name="T44" fmla="*/ 1 w 3"/>
                          <a:gd name="T45" fmla="*/ 0 h 3"/>
                          <a:gd name="T46" fmla="*/ 1 w 3"/>
                          <a:gd name="T47" fmla="*/ 0 h 3"/>
                          <a:gd name="T48" fmla="*/ 1 w 3"/>
                          <a:gd name="T49" fmla="*/ 1 h 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" h="3">
                            <a:moveTo>
                              <a:pt x="1" y="2"/>
                            </a:moveTo>
                            <a:lnTo>
                              <a:pt x="1" y="0"/>
                            </a:lnTo>
                            <a:lnTo>
                              <a:pt x="1" y="2"/>
                            </a:lnTo>
                            <a:lnTo>
                              <a:pt x="0" y="0"/>
                            </a:lnTo>
                            <a:lnTo>
                              <a:pt x="0" y="2"/>
                            </a:lnTo>
                            <a:lnTo>
                              <a:pt x="1" y="2"/>
                            </a:lnTo>
                            <a:lnTo>
                              <a:pt x="0" y="3"/>
                            </a:lnTo>
                            <a:lnTo>
                              <a:pt x="1" y="2"/>
                            </a:lnTo>
                            <a:lnTo>
                              <a:pt x="1" y="3"/>
                            </a:lnTo>
                            <a:lnTo>
                              <a:pt x="1" y="2"/>
                            </a:lnTo>
                            <a:lnTo>
                              <a:pt x="1" y="3"/>
                            </a:lnTo>
                            <a:lnTo>
                              <a:pt x="1" y="2"/>
                            </a:lnTo>
                            <a:lnTo>
                              <a:pt x="3" y="3"/>
                            </a:lnTo>
                            <a:lnTo>
                              <a:pt x="3" y="2"/>
                            </a:lnTo>
                            <a:lnTo>
                              <a:pt x="3" y="0"/>
                            </a:lnTo>
                            <a:lnTo>
                              <a:pt x="1" y="0"/>
                            </a:lnTo>
                            <a:lnTo>
                              <a:pt x="1" y="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</p:grpSp>
                <p:sp>
                  <p:nvSpPr>
                    <p:cNvPr id="155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933" y="2676"/>
                      <a:ext cx="138" cy="108"/>
                    </a:xfrm>
                    <a:custGeom>
                      <a:avLst/>
                      <a:gdLst>
                        <a:gd name="T0" fmla="*/ 18 w 276"/>
                        <a:gd name="T1" fmla="*/ 8 h 216"/>
                        <a:gd name="T2" fmla="*/ 14 w 276"/>
                        <a:gd name="T3" fmla="*/ 3 h 216"/>
                        <a:gd name="T4" fmla="*/ 12 w 276"/>
                        <a:gd name="T5" fmla="*/ 8 h 216"/>
                        <a:gd name="T6" fmla="*/ 1 w 276"/>
                        <a:gd name="T7" fmla="*/ 3 h 216"/>
                        <a:gd name="T8" fmla="*/ 8 w 276"/>
                        <a:gd name="T9" fmla="*/ 10 h 216"/>
                        <a:gd name="T10" fmla="*/ 0 w 276"/>
                        <a:gd name="T11" fmla="*/ 11 h 216"/>
                        <a:gd name="T12" fmla="*/ 7 w 276"/>
                        <a:gd name="T13" fmla="*/ 15 h 216"/>
                        <a:gd name="T14" fmla="*/ 1 w 276"/>
                        <a:gd name="T15" fmla="*/ 19 h 216"/>
                        <a:gd name="T16" fmla="*/ 10 w 276"/>
                        <a:gd name="T17" fmla="*/ 18 h 216"/>
                        <a:gd name="T18" fmla="*/ 8 w 276"/>
                        <a:gd name="T19" fmla="*/ 22 h 216"/>
                        <a:gd name="T20" fmla="*/ 13 w 276"/>
                        <a:gd name="T21" fmla="*/ 20 h 216"/>
                        <a:gd name="T22" fmla="*/ 14 w 276"/>
                        <a:gd name="T23" fmla="*/ 27 h 216"/>
                        <a:gd name="T24" fmla="*/ 17 w 276"/>
                        <a:gd name="T25" fmla="*/ 19 h 216"/>
                        <a:gd name="T26" fmla="*/ 22 w 276"/>
                        <a:gd name="T27" fmla="*/ 25 h 216"/>
                        <a:gd name="T28" fmla="*/ 23 w 276"/>
                        <a:gd name="T29" fmla="*/ 19 h 216"/>
                        <a:gd name="T30" fmla="*/ 29 w 276"/>
                        <a:gd name="T31" fmla="*/ 23 h 216"/>
                        <a:gd name="T32" fmla="*/ 27 w 276"/>
                        <a:gd name="T33" fmla="*/ 17 h 216"/>
                        <a:gd name="T34" fmla="*/ 35 w 276"/>
                        <a:gd name="T35" fmla="*/ 17 h 216"/>
                        <a:gd name="T36" fmla="*/ 29 w 276"/>
                        <a:gd name="T37" fmla="*/ 14 h 216"/>
                        <a:gd name="T38" fmla="*/ 34 w 276"/>
                        <a:gd name="T39" fmla="*/ 11 h 216"/>
                        <a:gd name="T40" fmla="*/ 27 w 276"/>
                        <a:gd name="T41" fmla="*/ 10 h 216"/>
                        <a:gd name="T42" fmla="*/ 30 w 276"/>
                        <a:gd name="T43" fmla="*/ 6 h 216"/>
                        <a:gd name="T44" fmla="*/ 23 w 276"/>
                        <a:gd name="T45" fmla="*/ 7 h 216"/>
                        <a:gd name="T46" fmla="*/ 24 w 276"/>
                        <a:gd name="T47" fmla="*/ 0 h 216"/>
                        <a:gd name="T48" fmla="*/ 18 w 276"/>
                        <a:gd name="T49" fmla="*/ 8 h 21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76" h="216">
                          <a:moveTo>
                            <a:pt x="138" y="59"/>
                          </a:moveTo>
                          <a:lnTo>
                            <a:pt x="107" y="22"/>
                          </a:lnTo>
                          <a:lnTo>
                            <a:pt x="93" y="64"/>
                          </a:lnTo>
                          <a:lnTo>
                            <a:pt x="5" y="22"/>
                          </a:lnTo>
                          <a:lnTo>
                            <a:pt x="59" y="76"/>
                          </a:lnTo>
                          <a:lnTo>
                            <a:pt x="0" y="86"/>
                          </a:lnTo>
                          <a:lnTo>
                            <a:pt x="49" y="117"/>
                          </a:lnTo>
                          <a:lnTo>
                            <a:pt x="2" y="145"/>
                          </a:lnTo>
                          <a:lnTo>
                            <a:pt x="73" y="140"/>
                          </a:lnTo>
                          <a:lnTo>
                            <a:pt x="61" y="176"/>
                          </a:lnTo>
                          <a:lnTo>
                            <a:pt x="99" y="155"/>
                          </a:lnTo>
                          <a:lnTo>
                            <a:pt x="109" y="216"/>
                          </a:lnTo>
                          <a:lnTo>
                            <a:pt x="135" y="148"/>
                          </a:lnTo>
                          <a:lnTo>
                            <a:pt x="169" y="197"/>
                          </a:lnTo>
                          <a:lnTo>
                            <a:pt x="180" y="145"/>
                          </a:lnTo>
                          <a:lnTo>
                            <a:pt x="232" y="181"/>
                          </a:lnTo>
                          <a:lnTo>
                            <a:pt x="216" y="129"/>
                          </a:lnTo>
                          <a:lnTo>
                            <a:pt x="276" y="133"/>
                          </a:lnTo>
                          <a:lnTo>
                            <a:pt x="225" y="105"/>
                          </a:lnTo>
                          <a:lnTo>
                            <a:pt x="270" y="81"/>
                          </a:lnTo>
                          <a:lnTo>
                            <a:pt x="214" y="73"/>
                          </a:lnTo>
                          <a:lnTo>
                            <a:pt x="235" y="45"/>
                          </a:lnTo>
                          <a:lnTo>
                            <a:pt x="182" y="54"/>
                          </a:lnTo>
                          <a:lnTo>
                            <a:pt x="187" y="0"/>
                          </a:lnTo>
                          <a:lnTo>
                            <a:pt x="138" y="5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793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  <p:grpSp>
                <p:nvGrpSpPr>
                  <p:cNvPr id="111" name="Group 110"/>
                  <p:cNvGrpSpPr>
                    <a:grpSpLocks/>
                  </p:cNvGrpSpPr>
                  <p:nvPr/>
                </p:nvGrpSpPr>
                <p:grpSpPr bwMode="auto">
                  <a:xfrm>
                    <a:off x="611" y="3558"/>
                    <a:ext cx="212" cy="175"/>
                    <a:chOff x="1081" y="2681"/>
                    <a:chExt cx="138" cy="130"/>
                  </a:xfrm>
                </p:grpSpPr>
                <p:grpSp>
                  <p:nvGrpSpPr>
                    <p:cNvPr id="112" name="Group 11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081" y="2681"/>
                      <a:ext cx="138" cy="130"/>
                      <a:chOff x="1081" y="2681"/>
                      <a:chExt cx="138" cy="130"/>
                    </a:xfrm>
                  </p:grpSpPr>
                  <p:sp>
                    <p:nvSpPr>
                      <p:cNvPr id="114" name="Freeform 1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1" y="2681"/>
                        <a:ext cx="138" cy="130"/>
                      </a:xfrm>
                      <a:custGeom>
                        <a:avLst/>
                        <a:gdLst>
                          <a:gd name="T0" fmla="*/ 18 w 276"/>
                          <a:gd name="T1" fmla="*/ 9 h 260"/>
                          <a:gd name="T2" fmla="*/ 14 w 276"/>
                          <a:gd name="T3" fmla="*/ 4 h 260"/>
                          <a:gd name="T4" fmla="*/ 12 w 276"/>
                          <a:gd name="T5" fmla="*/ 10 h 260"/>
                          <a:gd name="T6" fmla="*/ 1 w 276"/>
                          <a:gd name="T7" fmla="*/ 4 h 260"/>
                          <a:gd name="T8" fmla="*/ 8 w 276"/>
                          <a:gd name="T9" fmla="*/ 12 h 260"/>
                          <a:gd name="T10" fmla="*/ 0 w 276"/>
                          <a:gd name="T11" fmla="*/ 13 h 260"/>
                          <a:gd name="T12" fmla="*/ 7 w 276"/>
                          <a:gd name="T13" fmla="*/ 18 h 260"/>
                          <a:gd name="T14" fmla="*/ 1 w 276"/>
                          <a:gd name="T15" fmla="*/ 22 h 260"/>
                          <a:gd name="T16" fmla="*/ 10 w 276"/>
                          <a:gd name="T17" fmla="*/ 21 h 260"/>
                          <a:gd name="T18" fmla="*/ 8 w 276"/>
                          <a:gd name="T19" fmla="*/ 27 h 260"/>
                          <a:gd name="T20" fmla="*/ 13 w 276"/>
                          <a:gd name="T21" fmla="*/ 24 h 260"/>
                          <a:gd name="T22" fmla="*/ 14 w 276"/>
                          <a:gd name="T23" fmla="*/ 33 h 260"/>
                          <a:gd name="T24" fmla="*/ 17 w 276"/>
                          <a:gd name="T25" fmla="*/ 23 h 260"/>
                          <a:gd name="T26" fmla="*/ 22 w 276"/>
                          <a:gd name="T27" fmla="*/ 30 h 260"/>
                          <a:gd name="T28" fmla="*/ 23 w 276"/>
                          <a:gd name="T29" fmla="*/ 22 h 260"/>
                          <a:gd name="T30" fmla="*/ 29 w 276"/>
                          <a:gd name="T31" fmla="*/ 28 h 260"/>
                          <a:gd name="T32" fmla="*/ 27 w 276"/>
                          <a:gd name="T33" fmla="*/ 20 h 260"/>
                          <a:gd name="T34" fmla="*/ 35 w 276"/>
                          <a:gd name="T35" fmla="*/ 20 h 260"/>
                          <a:gd name="T36" fmla="*/ 29 w 276"/>
                          <a:gd name="T37" fmla="*/ 16 h 260"/>
                          <a:gd name="T38" fmla="*/ 34 w 276"/>
                          <a:gd name="T39" fmla="*/ 13 h 260"/>
                          <a:gd name="T40" fmla="*/ 27 w 276"/>
                          <a:gd name="T41" fmla="*/ 11 h 260"/>
                          <a:gd name="T42" fmla="*/ 30 w 276"/>
                          <a:gd name="T43" fmla="*/ 7 h 260"/>
                          <a:gd name="T44" fmla="*/ 23 w 276"/>
                          <a:gd name="T45" fmla="*/ 8 h 260"/>
                          <a:gd name="T46" fmla="*/ 24 w 276"/>
                          <a:gd name="T47" fmla="*/ 0 h 260"/>
                          <a:gd name="T48" fmla="*/ 18 w 276"/>
                          <a:gd name="T49" fmla="*/ 9 h 26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76" h="260">
                            <a:moveTo>
                              <a:pt x="138" y="70"/>
                            </a:moveTo>
                            <a:lnTo>
                              <a:pt x="107" y="27"/>
                            </a:lnTo>
                            <a:lnTo>
                              <a:pt x="93" y="76"/>
                            </a:lnTo>
                            <a:lnTo>
                              <a:pt x="5" y="27"/>
                            </a:lnTo>
                            <a:lnTo>
                              <a:pt x="59" y="91"/>
                            </a:lnTo>
                            <a:lnTo>
                              <a:pt x="0" y="103"/>
                            </a:lnTo>
                            <a:lnTo>
                              <a:pt x="49" y="141"/>
                            </a:lnTo>
                            <a:lnTo>
                              <a:pt x="2" y="176"/>
                            </a:lnTo>
                            <a:lnTo>
                              <a:pt x="73" y="167"/>
                            </a:lnTo>
                            <a:lnTo>
                              <a:pt x="61" y="212"/>
                            </a:lnTo>
                            <a:lnTo>
                              <a:pt x="99" y="188"/>
                            </a:lnTo>
                            <a:lnTo>
                              <a:pt x="109" y="260"/>
                            </a:lnTo>
                            <a:lnTo>
                              <a:pt x="135" y="179"/>
                            </a:lnTo>
                            <a:lnTo>
                              <a:pt x="169" y="238"/>
                            </a:lnTo>
                            <a:lnTo>
                              <a:pt x="180" y="174"/>
                            </a:lnTo>
                            <a:lnTo>
                              <a:pt x="232" y="217"/>
                            </a:lnTo>
                            <a:lnTo>
                              <a:pt x="216" y="155"/>
                            </a:lnTo>
                            <a:lnTo>
                              <a:pt x="276" y="160"/>
                            </a:lnTo>
                            <a:lnTo>
                              <a:pt x="225" y="126"/>
                            </a:lnTo>
                            <a:lnTo>
                              <a:pt x="270" y="98"/>
                            </a:lnTo>
                            <a:lnTo>
                              <a:pt x="214" y="88"/>
                            </a:lnTo>
                            <a:lnTo>
                              <a:pt x="235" y="53"/>
                            </a:lnTo>
                            <a:lnTo>
                              <a:pt x="181" y="64"/>
                            </a:lnTo>
                            <a:lnTo>
                              <a:pt x="187" y="0"/>
                            </a:lnTo>
                            <a:lnTo>
                              <a:pt x="138" y="7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15" name="Freeform 1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4" y="2683"/>
                        <a:ext cx="132" cy="126"/>
                      </a:xfrm>
                      <a:custGeom>
                        <a:avLst/>
                        <a:gdLst>
                          <a:gd name="T0" fmla="*/ 16 w 265"/>
                          <a:gd name="T1" fmla="*/ 9 h 250"/>
                          <a:gd name="T2" fmla="*/ 12 w 265"/>
                          <a:gd name="T3" fmla="*/ 4 h 250"/>
                          <a:gd name="T4" fmla="*/ 11 w 265"/>
                          <a:gd name="T5" fmla="*/ 9 h 250"/>
                          <a:gd name="T6" fmla="*/ 0 w 265"/>
                          <a:gd name="T7" fmla="*/ 4 h 250"/>
                          <a:gd name="T8" fmla="*/ 7 w 265"/>
                          <a:gd name="T9" fmla="*/ 11 h 250"/>
                          <a:gd name="T10" fmla="*/ 0 w 265"/>
                          <a:gd name="T11" fmla="*/ 13 h 250"/>
                          <a:gd name="T12" fmla="*/ 5 w 265"/>
                          <a:gd name="T13" fmla="*/ 18 h 250"/>
                          <a:gd name="T14" fmla="*/ 0 w 265"/>
                          <a:gd name="T15" fmla="*/ 22 h 250"/>
                          <a:gd name="T16" fmla="*/ 8 w 265"/>
                          <a:gd name="T17" fmla="*/ 21 h 250"/>
                          <a:gd name="T18" fmla="*/ 7 w 265"/>
                          <a:gd name="T19" fmla="*/ 26 h 250"/>
                          <a:gd name="T20" fmla="*/ 11 w 265"/>
                          <a:gd name="T21" fmla="*/ 23 h 250"/>
                          <a:gd name="T22" fmla="*/ 13 w 265"/>
                          <a:gd name="T23" fmla="*/ 32 h 250"/>
                          <a:gd name="T24" fmla="*/ 16 w 265"/>
                          <a:gd name="T25" fmla="*/ 22 h 250"/>
                          <a:gd name="T26" fmla="*/ 20 w 265"/>
                          <a:gd name="T27" fmla="*/ 29 h 250"/>
                          <a:gd name="T28" fmla="*/ 21 w 265"/>
                          <a:gd name="T29" fmla="*/ 21 h 250"/>
                          <a:gd name="T30" fmla="*/ 27 w 265"/>
                          <a:gd name="T31" fmla="*/ 27 h 250"/>
                          <a:gd name="T32" fmla="*/ 26 w 265"/>
                          <a:gd name="T33" fmla="*/ 19 h 250"/>
                          <a:gd name="T34" fmla="*/ 33 w 265"/>
                          <a:gd name="T35" fmla="*/ 20 h 250"/>
                          <a:gd name="T36" fmla="*/ 26 w 265"/>
                          <a:gd name="T37" fmla="*/ 16 h 250"/>
                          <a:gd name="T38" fmla="*/ 32 w 265"/>
                          <a:gd name="T39" fmla="*/ 12 h 250"/>
                          <a:gd name="T40" fmla="*/ 25 w 265"/>
                          <a:gd name="T41" fmla="*/ 11 h 250"/>
                          <a:gd name="T42" fmla="*/ 28 w 265"/>
                          <a:gd name="T43" fmla="*/ 7 h 250"/>
                          <a:gd name="T44" fmla="*/ 21 w 265"/>
                          <a:gd name="T45" fmla="*/ 8 h 250"/>
                          <a:gd name="T46" fmla="*/ 22 w 265"/>
                          <a:gd name="T47" fmla="*/ 0 h 250"/>
                          <a:gd name="T48" fmla="*/ 16 w 265"/>
                          <a:gd name="T49" fmla="*/ 9 h 25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65" h="250">
                            <a:moveTo>
                              <a:pt x="133" y="67"/>
                            </a:moveTo>
                            <a:lnTo>
                              <a:pt x="102" y="26"/>
                            </a:lnTo>
                            <a:lnTo>
                              <a:pt x="90" y="72"/>
                            </a:lnTo>
                            <a:lnTo>
                              <a:pt x="6" y="26"/>
                            </a:lnTo>
                            <a:lnTo>
                              <a:pt x="57" y="88"/>
                            </a:lnTo>
                            <a:lnTo>
                              <a:pt x="0" y="100"/>
                            </a:lnTo>
                            <a:lnTo>
                              <a:pt x="47" y="136"/>
                            </a:lnTo>
                            <a:lnTo>
                              <a:pt x="2" y="169"/>
                            </a:lnTo>
                            <a:lnTo>
                              <a:pt x="69" y="160"/>
                            </a:lnTo>
                            <a:lnTo>
                              <a:pt x="57" y="204"/>
                            </a:lnTo>
                            <a:lnTo>
                              <a:pt x="95" y="181"/>
                            </a:lnTo>
                            <a:lnTo>
                              <a:pt x="104" y="250"/>
                            </a:lnTo>
                            <a:lnTo>
                              <a:pt x="130" y="172"/>
                            </a:lnTo>
                            <a:lnTo>
                              <a:pt x="163" y="229"/>
                            </a:lnTo>
                            <a:lnTo>
                              <a:pt x="171" y="167"/>
                            </a:lnTo>
                            <a:lnTo>
                              <a:pt x="221" y="209"/>
                            </a:lnTo>
                            <a:lnTo>
                              <a:pt x="208" y="148"/>
                            </a:lnTo>
                            <a:lnTo>
                              <a:pt x="265" y="153"/>
                            </a:lnTo>
                            <a:lnTo>
                              <a:pt x="214" y="121"/>
                            </a:lnTo>
                            <a:lnTo>
                              <a:pt x="258" y="95"/>
                            </a:lnTo>
                            <a:lnTo>
                              <a:pt x="206" y="84"/>
                            </a:lnTo>
                            <a:lnTo>
                              <a:pt x="225" y="52"/>
                            </a:lnTo>
                            <a:lnTo>
                              <a:pt x="173" y="62"/>
                            </a:lnTo>
                            <a:lnTo>
                              <a:pt x="178" y="0"/>
                            </a:lnTo>
                            <a:lnTo>
                              <a:pt x="133" y="6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16" name="Freeform 1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5" y="2685"/>
                        <a:ext cx="129" cy="122"/>
                      </a:xfrm>
                      <a:custGeom>
                        <a:avLst/>
                        <a:gdLst>
                          <a:gd name="T0" fmla="*/ 17 w 257"/>
                          <a:gd name="T1" fmla="*/ 9 h 244"/>
                          <a:gd name="T2" fmla="*/ 13 w 257"/>
                          <a:gd name="T3" fmla="*/ 4 h 244"/>
                          <a:gd name="T4" fmla="*/ 11 w 257"/>
                          <a:gd name="T5" fmla="*/ 9 h 244"/>
                          <a:gd name="T6" fmla="*/ 1 w 257"/>
                          <a:gd name="T7" fmla="*/ 4 h 244"/>
                          <a:gd name="T8" fmla="*/ 7 w 257"/>
                          <a:gd name="T9" fmla="*/ 11 h 244"/>
                          <a:gd name="T10" fmla="*/ 0 w 257"/>
                          <a:gd name="T11" fmla="*/ 13 h 244"/>
                          <a:gd name="T12" fmla="*/ 6 w 257"/>
                          <a:gd name="T13" fmla="*/ 17 h 244"/>
                          <a:gd name="T14" fmla="*/ 1 w 257"/>
                          <a:gd name="T15" fmla="*/ 21 h 244"/>
                          <a:gd name="T16" fmla="*/ 9 w 257"/>
                          <a:gd name="T17" fmla="*/ 20 h 244"/>
                          <a:gd name="T18" fmla="*/ 8 w 257"/>
                          <a:gd name="T19" fmla="*/ 25 h 244"/>
                          <a:gd name="T20" fmla="*/ 12 w 257"/>
                          <a:gd name="T21" fmla="*/ 22 h 244"/>
                          <a:gd name="T22" fmla="*/ 13 w 257"/>
                          <a:gd name="T23" fmla="*/ 31 h 244"/>
                          <a:gd name="T24" fmla="*/ 16 w 257"/>
                          <a:gd name="T25" fmla="*/ 21 h 244"/>
                          <a:gd name="T26" fmla="*/ 20 w 257"/>
                          <a:gd name="T27" fmla="*/ 28 h 244"/>
                          <a:gd name="T28" fmla="*/ 21 w 257"/>
                          <a:gd name="T29" fmla="*/ 21 h 244"/>
                          <a:gd name="T30" fmla="*/ 27 w 257"/>
                          <a:gd name="T31" fmla="*/ 26 h 244"/>
                          <a:gd name="T32" fmla="*/ 25 w 257"/>
                          <a:gd name="T33" fmla="*/ 19 h 244"/>
                          <a:gd name="T34" fmla="*/ 33 w 257"/>
                          <a:gd name="T35" fmla="*/ 19 h 244"/>
                          <a:gd name="T36" fmla="*/ 27 w 257"/>
                          <a:gd name="T37" fmla="*/ 15 h 244"/>
                          <a:gd name="T38" fmla="*/ 32 w 257"/>
                          <a:gd name="T39" fmla="*/ 12 h 244"/>
                          <a:gd name="T40" fmla="*/ 25 w 257"/>
                          <a:gd name="T41" fmla="*/ 11 h 244"/>
                          <a:gd name="T42" fmla="*/ 28 w 257"/>
                          <a:gd name="T43" fmla="*/ 7 h 244"/>
                          <a:gd name="T44" fmla="*/ 22 w 257"/>
                          <a:gd name="T45" fmla="*/ 8 h 244"/>
                          <a:gd name="T46" fmla="*/ 22 w 257"/>
                          <a:gd name="T47" fmla="*/ 0 h 244"/>
                          <a:gd name="T48" fmla="*/ 17 w 257"/>
                          <a:gd name="T49" fmla="*/ 9 h 24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7" h="244">
                            <a:moveTo>
                              <a:pt x="129" y="66"/>
                            </a:moveTo>
                            <a:lnTo>
                              <a:pt x="100" y="26"/>
                            </a:lnTo>
                            <a:lnTo>
                              <a:pt x="86" y="71"/>
                            </a:lnTo>
                            <a:lnTo>
                              <a:pt x="5" y="26"/>
                            </a:lnTo>
                            <a:lnTo>
                              <a:pt x="55" y="87"/>
                            </a:lnTo>
                            <a:lnTo>
                              <a:pt x="0" y="97"/>
                            </a:lnTo>
                            <a:lnTo>
                              <a:pt x="45" y="133"/>
                            </a:lnTo>
                            <a:lnTo>
                              <a:pt x="2" y="164"/>
                            </a:lnTo>
                            <a:lnTo>
                              <a:pt x="67" y="157"/>
                            </a:lnTo>
                            <a:lnTo>
                              <a:pt x="57" y="199"/>
                            </a:lnTo>
                            <a:lnTo>
                              <a:pt x="91" y="176"/>
                            </a:lnTo>
                            <a:lnTo>
                              <a:pt x="102" y="244"/>
                            </a:lnTo>
                            <a:lnTo>
                              <a:pt x="126" y="168"/>
                            </a:lnTo>
                            <a:lnTo>
                              <a:pt x="157" y="223"/>
                            </a:lnTo>
                            <a:lnTo>
                              <a:pt x="167" y="163"/>
                            </a:lnTo>
                            <a:lnTo>
                              <a:pt x="216" y="204"/>
                            </a:lnTo>
                            <a:lnTo>
                              <a:pt x="200" y="145"/>
                            </a:lnTo>
                            <a:lnTo>
                              <a:pt x="257" y="150"/>
                            </a:lnTo>
                            <a:lnTo>
                              <a:pt x="209" y="118"/>
                            </a:lnTo>
                            <a:lnTo>
                              <a:pt x="250" y="92"/>
                            </a:lnTo>
                            <a:lnTo>
                              <a:pt x="200" y="83"/>
                            </a:lnTo>
                            <a:lnTo>
                              <a:pt x="219" y="50"/>
                            </a:lnTo>
                            <a:lnTo>
                              <a:pt x="169" y="61"/>
                            </a:lnTo>
                            <a:lnTo>
                              <a:pt x="174" y="0"/>
                            </a:lnTo>
                            <a:lnTo>
                              <a:pt x="129" y="6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17" name="Freeform 1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7" y="2687"/>
                        <a:ext cx="125" cy="118"/>
                      </a:xfrm>
                      <a:custGeom>
                        <a:avLst/>
                        <a:gdLst>
                          <a:gd name="T0" fmla="*/ 15 w 251"/>
                          <a:gd name="T1" fmla="*/ 8 h 236"/>
                          <a:gd name="T2" fmla="*/ 12 w 251"/>
                          <a:gd name="T3" fmla="*/ 4 h 236"/>
                          <a:gd name="T4" fmla="*/ 10 w 251"/>
                          <a:gd name="T5" fmla="*/ 9 h 236"/>
                          <a:gd name="T6" fmla="*/ 0 w 251"/>
                          <a:gd name="T7" fmla="*/ 4 h 236"/>
                          <a:gd name="T8" fmla="*/ 6 w 251"/>
                          <a:gd name="T9" fmla="*/ 11 h 236"/>
                          <a:gd name="T10" fmla="*/ 0 w 251"/>
                          <a:gd name="T11" fmla="*/ 12 h 236"/>
                          <a:gd name="T12" fmla="*/ 5 w 251"/>
                          <a:gd name="T13" fmla="*/ 16 h 236"/>
                          <a:gd name="T14" fmla="*/ 0 w 251"/>
                          <a:gd name="T15" fmla="*/ 20 h 236"/>
                          <a:gd name="T16" fmla="*/ 8 w 251"/>
                          <a:gd name="T17" fmla="*/ 19 h 236"/>
                          <a:gd name="T18" fmla="*/ 7 w 251"/>
                          <a:gd name="T19" fmla="*/ 25 h 236"/>
                          <a:gd name="T20" fmla="*/ 11 w 251"/>
                          <a:gd name="T21" fmla="*/ 22 h 236"/>
                          <a:gd name="T22" fmla="*/ 12 w 251"/>
                          <a:gd name="T23" fmla="*/ 30 h 236"/>
                          <a:gd name="T24" fmla="*/ 15 w 251"/>
                          <a:gd name="T25" fmla="*/ 21 h 236"/>
                          <a:gd name="T26" fmla="*/ 19 w 251"/>
                          <a:gd name="T27" fmla="*/ 27 h 236"/>
                          <a:gd name="T28" fmla="*/ 20 w 251"/>
                          <a:gd name="T29" fmla="*/ 20 h 236"/>
                          <a:gd name="T30" fmla="*/ 26 w 251"/>
                          <a:gd name="T31" fmla="*/ 25 h 236"/>
                          <a:gd name="T32" fmla="*/ 24 w 251"/>
                          <a:gd name="T33" fmla="*/ 18 h 236"/>
                          <a:gd name="T34" fmla="*/ 31 w 251"/>
                          <a:gd name="T35" fmla="*/ 19 h 236"/>
                          <a:gd name="T36" fmla="*/ 25 w 251"/>
                          <a:gd name="T37" fmla="*/ 15 h 236"/>
                          <a:gd name="T38" fmla="*/ 30 w 251"/>
                          <a:gd name="T39" fmla="*/ 12 h 236"/>
                          <a:gd name="T40" fmla="*/ 24 w 251"/>
                          <a:gd name="T41" fmla="*/ 10 h 236"/>
                          <a:gd name="T42" fmla="*/ 26 w 251"/>
                          <a:gd name="T43" fmla="*/ 6 h 236"/>
                          <a:gd name="T44" fmla="*/ 20 w 251"/>
                          <a:gd name="T45" fmla="*/ 8 h 236"/>
                          <a:gd name="T46" fmla="*/ 21 w 251"/>
                          <a:gd name="T47" fmla="*/ 0 h 236"/>
                          <a:gd name="T48" fmla="*/ 15 w 251"/>
                          <a:gd name="T49" fmla="*/ 8 h 2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1" h="236">
                            <a:moveTo>
                              <a:pt x="126" y="64"/>
                            </a:moveTo>
                            <a:lnTo>
                              <a:pt x="97" y="26"/>
                            </a:lnTo>
                            <a:lnTo>
                              <a:pt x="85" y="69"/>
                            </a:lnTo>
                            <a:lnTo>
                              <a:pt x="5" y="26"/>
                            </a:lnTo>
                            <a:lnTo>
                              <a:pt x="54" y="83"/>
                            </a:lnTo>
                            <a:lnTo>
                              <a:pt x="0" y="93"/>
                            </a:lnTo>
                            <a:lnTo>
                              <a:pt x="43" y="127"/>
                            </a:lnTo>
                            <a:lnTo>
                              <a:pt x="2" y="160"/>
                            </a:lnTo>
                            <a:lnTo>
                              <a:pt x="66" y="152"/>
                            </a:lnTo>
                            <a:lnTo>
                              <a:pt x="56" y="193"/>
                            </a:lnTo>
                            <a:lnTo>
                              <a:pt x="90" y="171"/>
                            </a:lnTo>
                            <a:lnTo>
                              <a:pt x="99" y="236"/>
                            </a:lnTo>
                            <a:lnTo>
                              <a:pt x="123" y="162"/>
                            </a:lnTo>
                            <a:lnTo>
                              <a:pt x="154" y="216"/>
                            </a:lnTo>
                            <a:lnTo>
                              <a:pt x="163" y="159"/>
                            </a:lnTo>
                            <a:lnTo>
                              <a:pt x="211" y="197"/>
                            </a:lnTo>
                            <a:lnTo>
                              <a:pt x="195" y="141"/>
                            </a:lnTo>
                            <a:lnTo>
                              <a:pt x="251" y="145"/>
                            </a:lnTo>
                            <a:lnTo>
                              <a:pt x="204" y="114"/>
                            </a:lnTo>
                            <a:lnTo>
                              <a:pt x="244" y="89"/>
                            </a:lnTo>
                            <a:lnTo>
                              <a:pt x="194" y="79"/>
                            </a:lnTo>
                            <a:lnTo>
                              <a:pt x="213" y="48"/>
                            </a:lnTo>
                            <a:lnTo>
                              <a:pt x="164" y="58"/>
                            </a:lnTo>
                            <a:lnTo>
                              <a:pt x="169" y="0"/>
                            </a:lnTo>
                            <a:lnTo>
                              <a:pt x="126" y="6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18" name="Freeform 11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9" y="2689"/>
                        <a:ext cx="122" cy="114"/>
                      </a:xfrm>
                      <a:custGeom>
                        <a:avLst/>
                        <a:gdLst>
                          <a:gd name="T0" fmla="*/ 16 w 243"/>
                          <a:gd name="T1" fmla="*/ 7 h 230"/>
                          <a:gd name="T2" fmla="*/ 12 w 243"/>
                          <a:gd name="T3" fmla="*/ 3 h 230"/>
                          <a:gd name="T4" fmla="*/ 11 w 243"/>
                          <a:gd name="T5" fmla="*/ 8 h 230"/>
                          <a:gd name="T6" fmla="*/ 1 w 243"/>
                          <a:gd name="T7" fmla="*/ 3 h 230"/>
                          <a:gd name="T8" fmla="*/ 7 w 243"/>
                          <a:gd name="T9" fmla="*/ 10 h 230"/>
                          <a:gd name="T10" fmla="*/ 0 w 243"/>
                          <a:gd name="T11" fmla="*/ 11 h 230"/>
                          <a:gd name="T12" fmla="*/ 6 w 243"/>
                          <a:gd name="T13" fmla="*/ 15 h 230"/>
                          <a:gd name="T14" fmla="*/ 1 w 243"/>
                          <a:gd name="T15" fmla="*/ 19 h 230"/>
                          <a:gd name="T16" fmla="*/ 8 w 243"/>
                          <a:gd name="T17" fmla="*/ 18 h 230"/>
                          <a:gd name="T18" fmla="*/ 7 w 243"/>
                          <a:gd name="T19" fmla="*/ 23 h 230"/>
                          <a:gd name="T20" fmla="*/ 11 w 243"/>
                          <a:gd name="T21" fmla="*/ 20 h 230"/>
                          <a:gd name="T22" fmla="*/ 12 w 243"/>
                          <a:gd name="T23" fmla="*/ 28 h 230"/>
                          <a:gd name="T24" fmla="*/ 15 w 243"/>
                          <a:gd name="T25" fmla="*/ 19 h 230"/>
                          <a:gd name="T26" fmla="*/ 19 w 243"/>
                          <a:gd name="T27" fmla="*/ 26 h 230"/>
                          <a:gd name="T28" fmla="*/ 20 w 243"/>
                          <a:gd name="T29" fmla="*/ 19 h 230"/>
                          <a:gd name="T30" fmla="*/ 26 w 243"/>
                          <a:gd name="T31" fmla="*/ 23 h 230"/>
                          <a:gd name="T32" fmla="*/ 24 w 243"/>
                          <a:gd name="T33" fmla="*/ 17 h 230"/>
                          <a:gd name="T34" fmla="*/ 31 w 243"/>
                          <a:gd name="T35" fmla="*/ 17 h 230"/>
                          <a:gd name="T36" fmla="*/ 25 w 243"/>
                          <a:gd name="T37" fmla="*/ 13 h 230"/>
                          <a:gd name="T38" fmla="*/ 30 w 243"/>
                          <a:gd name="T39" fmla="*/ 10 h 230"/>
                          <a:gd name="T40" fmla="*/ 24 w 243"/>
                          <a:gd name="T41" fmla="*/ 9 h 230"/>
                          <a:gd name="T42" fmla="*/ 26 w 243"/>
                          <a:gd name="T43" fmla="*/ 5 h 230"/>
                          <a:gd name="T44" fmla="*/ 20 w 243"/>
                          <a:gd name="T45" fmla="*/ 7 h 230"/>
                          <a:gd name="T46" fmla="*/ 21 w 243"/>
                          <a:gd name="T47" fmla="*/ 0 h 230"/>
                          <a:gd name="T48" fmla="*/ 16 w 243"/>
                          <a:gd name="T49" fmla="*/ 7 h 23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3" h="230">
                            <a:moveTo>
                              <a:pt x="122" y="62"/>
                            </a:moveTo>
                            <a:lnTo>
                              <a:pt x="95" y="24"/>
                            </a:lnTo>
                            <a:lnTo>
                              <a:pt x="83" y="67"/>
                            </a:lnTo>
                            <a:lnTo>
                              <a:pt x="5" y="24"/>
                            </a:lnTo>
                            <a:lnTo>
                              <a:pt x="52" y="81"/>
                            </a:lnTo>
                            <a:lnTo>
                              <a:pt x="0" y="92"/>
                            </a:lnTo>
                            <a:lnTo>
                              <a:pt x="43" y="124"/>
                            </a:lnTo>
                            <a:lnTo>
                              <a:pt x="1" y="156"/>
                            </a:lnTo>
                            <a:lnTo>
                              <a:pt x="64" y="149"/>
                            </a:lnTo>
                            <a:lnTo>
                              <a:pt x="53" y="187"/>
                            </a:lnTo>
                            <a:lnTo>
                              <a:pt x="86" y="166"/>
                            </a:lnTo>
                            <a:lnTo>
                              <a:pt x="96" y="230"/>
                            </a:lnTo>
                            <a:lnTo>
                              <a:pt x="119" y="159"/>
                            </a:lnTo>
                            <a:lnTo>
                              <a:pt x="148" y="211"/>
                            </a:lnTo>
                            <a:lnTo>
                              <a:pt x="159" y="154"/>
                            </a:lnTo>
                            <a:lnTo>
                              <a:pt x="203" y="192"/>
                            </a:lnTo>
                            <a:lnTo>
                              <a:pt x="190" y="137"/>
                            </a:lnTo>
                            <a:lnTo>
                              <a:pt x="243" y="142"/>
                            </a:lnTo>
                            <a:lnTo>
                              <a:pt x="198" y="111"/>
                            </a:lnTo>
                            <a:lnTo>
                              <a:pt x="238" y="86"/>
                            </a:lnTo>
                            <a:lnTo>
                              <a:pt x="188" y="78"/>
                            </a:lnTo>
                            <a:lnTo>
                              <a:pt x="207" y="47"/>
                            </a:lnTo>
                            <a:lnTo>
                              <a:pt x="160" y="57"/>
                            </a:lnTo>
                            <a:lnTo>
                              <a:pt x="164" y="0"/>
                            </a:lnTo>
                            <a:lnTo>
                              <a:pt x="122" y="6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19" name="Freeform 1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1" y="2690"/>
                        <a:ext cx="118" cy="112"/>
                      </a:xfrm>
                      <a:custGeom>
                        <a:avLst/>
                        <a:gdLst>
                          <a:gd name="T0" fmla="*/ 14 w 237"/>
                          <a:gd name="T1" fmla="*/ 8 h 222"/>
                          <a:gd name="T2" fmla="*/ 11 w 237"/>
                          <a:gd name="T3" fmla="*/ 3 h 222"/>
                          <a:gd name="T4" fmla="*/ 10 w 237"/>
                          <a:gd name="T5" fmla="*/ 9 h 222"/>
                          <a:gd name="T6" fmla="*/ 0 w 237"/>
                          <a:gd name="T7" fmla="*/ 3 h 222"/>
                          <a:gd name="T8" fmla="*/ 6 w 237"/>
                          <a:gd name="T9" fmla="*/ 10 h 222"/>
                          <a:gd name="T10" fmla="*/ 0 w 237"/>
                          <a:gd name="T11" fmla="*/ 11 h 222"/>
                          <a:gd name="T12" fmla="*/ 5 w 237"/>
                          <a:gd name="T13" fmla="*/ 16 h 222"/>
                          <a:gd name="T14" fmla="*/ 0 w 237"/>
                          <a:gd name="T15" fmla="*/ 19 h 222"/>
                          <a:gd name="T16" fmla="*/ 7 w 237"/>
                          <a:gd name="T17" fmla="*/ 18 h 222"/>
                          <a:gd name="T18" fmla="*/ 6 w 237"/>
                          <a:gd name="T19" fmla="*/ 23 h 222"/>
                          <a:gd name="T20" fmla="*/ 10 w 237"/>
                          <a:gd name="T21" fmla="*/ 21 h 222"/>
                          <a:gd name="T22" fmla="*/ 11 w 237"/>
                          <a:gd name="T23" fmla="*/ 29 h 222"/>
                          <a:gd name="T24" fmla="*/ 14 w 237"/>
                          <a:gd name="T25" fmla="*/ 20 h 222"/>
                          <a:gd name="T26" fmla="*/ 18 w 237"/>
                          <a:gd name="T27" fmla="*/ 26 h 222"/>
                          <a:gd name="T28" fmla="*/ 19 w 237"/>
                          <a:gd name="T29" fmla="*/ 19 h 222"/>
                          <a:gd name="T30" fmla="*/ 24 w 237"/>
                          <a:gd name="T31" fmla="*/ 24 h 222"/>
                          <a:gd name="T32" fmla="*/ 23 w 237"/>
                          <a:gd name="T33" fmla="*/ 17 h 222"/>
                          <a:gd name="T34" fmla="*/ 29 w 237"/>
                          <a:gd name="T35" fmla="*/ 18 h 222"/>
                          <a:gd name="T36" fmla="*/ 24 w 237"/>
                          <a:gd name="T37" fmla="*/ 14 h 222"/>
                          <a:gd name="T38" fmla="*/ 29 w 237"/>
                          <a:gd name="T39" fmla="*/ 11 h 222"/>
                          <a:gd name="T40" fmla="*/ 22 w 237"/>
                          <a:gd name="T41" fmla="*/ 10 h 222"/>
                          <a:gd name="T42" fmla="*/ 25 w 237"/>
                          <a:gd name="T43" fmla="*/ 6 h 222"/>
                          <a:gd name="T44" fmla="*/ 19 w 237"/>
                          <a:gd name="T45" fmla="*/ 7 h 222"/>
                          <a:gd name="T46" fmla="*/ 20 w 237"/>
                          <a:gd name="T47" fmla="*/ 0 h 222"/>
                          <a:gd name="T48" fmla="*/ 14 w 237"/>
                          <a:gd name="T49" fmla="*/ 8 h 22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37" h="222">
                            <a:moveTo>
                              <a:pt x="119" y="60"/>
                            </a:moveTo>
                            <a:lnTo>
                              <a:pt x="92" y="24"/>
                            </a:lnTo>
                            <a:lnTo>
                              <a:pt x="80" y="65"/>
                            </a:lnTo>
                            <a:lnTo>
                              <a:pt x="5" y="24"/>
                            </a:lnTo>
                            <a:lnTo>
                              <a:pt x="50" y="77"/>
                            </a:lnTo>
                            <a:lnTo>
                              <a:pt x="0" y="88"/>
                            </a:lnTo>
                            <a:lnTo>
                              <a:pt x="42" y="120"/>
                            </a:lnTo>
                            <a:lnTo>
                              <a:pt x="2" y="150"/>
                            </a:lnTo>
                            <a:lnTo>
                              <a:pt x="62" y="143"/>
                            </a:lnTo>
                            <a:lnTo>
                              <a:pt x="52" y="181"/>
                            </a:lnTo>
                            <a:lnTo>
                              <a:pt x="85" y="160"/>
                            </a:lnTo>
                            <a:lnTo>
                              <a:pt x="93" y="222"/>
                            </a:lnTo>
                            <a:lnTo>
                              <a:pt x="116" y="153"/>
                            </a:lnTo>
                            <a:lnTo>
                              <a:pt x="145" y="203"/>
                            </a:lnTo>
                            <a:lnTo>
                              <a:pt x="154" y="148"/>
                            </a:lnTo>
                            <a:lnTo>
                              <a:pt x="199" y="186"/>
                            </a:lnTo>
                            <a:lnTo>
                              <a:pt x="185" y="133"/>
                            </a:lnTo>
                            <a:lnTo>
                              <a:pt x="237" y="138"/>
                            </a:lnTo>
                            <a:lnTo>
                              <a:pt x="192" y="107"/>
                            </a:lnTo>
                            <a:lnTo>
                              <a:pt x="232" y="84"/>
                            </a:lnTo>
                            <a:lnTo>
                              <a:pt x="183" y="76"/>
                            </a:lnTo>
                            <a:lnTo>
                              <a:pt x="202" y="46"/>
                            </a:lnTo>
                            <a:lnTo>
                              <a:pt x="156" y="55"/>
                            </a:lnTo>
                            <a:lnTo>
                              <a:pt x="161" y="0"/>
                            </a:lnTo>
                            <a:lnTo>
                              <a:pt x="119" y="6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20" name="Freeform 1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2" y="2692"/>
                        <a:ext cx="115" cy="108"/>
                      </a:xfrm>
                      <a:custGeom>
                        <a:avLst/>
                        <a:gdLst>
                          <a:gd name="T0" fmla="*/ 15 w 229"/>
                          <a:gd name="T1" fmla="*/ 8 h 216"/>
                          <a:gd name="T2" fmla="*/ 12 w 229"/>
                          <a:gd name="T3" fmla="*/ 3 h 216"/>
                          <a:gd name="T4" fmla="*/ 10 w 229"/>
                          <a:gd name="T5" fmla="*/ 8 h 216"/>
                          <a:gd name="T6" fmla="*/ 1 w 229"/>
                          <a:gd name="T7" fmla="*/ 3 h 216"/>
                          <a:gd name="T8" fmla="*/ 6 w 229"/>
                          <a:gd name="T9" fmla="*/ 10 h 216"/>
                          <a:gd name="T10" fmla="*/ 0 w 229"/>
                          <a:gd name="T11" fmla="*/ 11 h 216"/>
                          <a:gd name="T12" fmla="*/ 5 w 229"/>
                          <a:gd name="T13" fmla="*/ 15 h 216"/>
                          <a:gd name="T14" fmla="*/ 1 w 229"/>
                          <a:gd name="T15" fmla="*/ 19 h 216"/>
                          <a:gd name="T16" fmla="*/ 8 w 229"/>
                          <a:gd name="T17" fmla="*/ 18 h 216"/>
                          <a:gd name="T18" fmla="*/ 7 w 229"/>
                          <a:gd name="T19" fmla="*/ 22 h 216"/>
                          <a:gd name="T20" fmla="*/ 11 w 229"/>
                          <a:gd name="T21" fmla="*/ 20 h 216"/>
                          <a:gd name="T22" fmla="*/ 12 w 229"/>
                          <a:gd name="T23" fmla="*/ 27 h 216"/>
                          <a:gd name="T24" fmla="*/ 14 w 229"/>
                          <a:gd name="T25" fmla="*/ 19 h 216"/>
                          <a:gd name="T26" fmla="*/ 18 w 229"/>
                          <a:gd name="T27" fmla="*/ 25 h 216"/>
                          <a:gd name="T28" fmla="*/ 19 w 229"/>
                          <a:gd name="T29" fmla="*/ 19 h 216"/>
                          <a:gd name="T30" fmla="*/ 25 w 229"/>
                          <a:gd name="T31" fmla="*/ 23 h 216"/>
                          <a:gd name="T32" fmla="*/ 23 w 229"/>
                          <a:gd name="T33" fmla="*/ 17 h 216"/>
                          <a:gd name="T34" fmla="*/ 29 w 229"/>
                          <a:gd name="T35" fmla="*/ 17 h 216"/>
                          <a:gd name="T36" fmla="*/ 24 w 229"/>
                          <a:gd name="T37" fmla="*/ 14 h 216"/>
                          <a:gd name="T38" fmla="*/ 28 w 229"/>
                          <a:gd name="T39" fmla="*/ 11 h 216"/>
                          <a:gd name="T40" fmla="*/ 23 w 229"/>
                          <a:gd name="T41" fmla="*/ 10 h 216"/>
                          <a:gd name="T42" fmla="*/ 25 w 229"/>
                          <a:gd name="T43" fmla="*/ 6 h 216"/>
                          <a:gd name="T44" fmla="*/ 19 w 229"/>
                          <a:gd name="T45" fmla="*/ 7 h 216"/>
                          <a:gd name="T46" fmla="*/ 20 w 229"/>
                          <a:gd name="T47" fmla="*/ 0 h 216"/>
                          <a:gd name="T48" fmla="*/ 15 w 229"/>
                          <a:gd name="T49" fmla="*/ 8 h 21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29" h="216">
                            <a:moveTo>
                              <a:pt x="115" y="59"/>
                            </a:moveTo>
                            <a:lnTo>
                              <a:pt x="89" y="23"/>
                            </a:lnTo>
                            <a:lnTo>
                              <a:pt x="77" y="62"/>
                            </a:lnTo>
                            <a:lnTo>
                              <a:pt x="3" y="23"/>
                            </a:lnTo>
                            <a:lnTo>
                              <a:pt x="48" y="76"/>
                            </a:lnTo>
                            <a:lnTo>
                              <a:pt x="0" y="86"/>
                            </a:lnTo>
                            <a:lnTo>
                              <a:pt x="39" y="117"/>
                            </a:lnTo>
                            <a:lnTo>
                              <a:pt x="1" y="147"/>
                            </a:lnTo>
                            <a:lnTo>
                              <a:pt x="60" y="138"/>
                            </a:lnTo>
                            <a:lnTo>
                              <a:pt x="50" y="176"/>
                            </a:lnTo>
                            <a:lnTo>
                              <a:pt x="81" y="155"/>
                            </a:lnTo>
                            <a:lnTo>
                              <a:pt x="89" y="216"/>
                            </a:lnTo>
                            <a:lnTo>
                              <a:pt x="112" y="149"/>
                            </a:lnTo>
                            <a:lnTo>
                              <a:pt x="141" y="197"/>
                            </a:lnTo>
                            <a:lnTo>
                              <a:pt x="150" y="145"/>
                            </a:lnTo>
                            <a:lnTo>
                              <a:pt x="193" y="180"/>
                            </a:lnTo>
                            <a:lnTo>
                              <a:pt x="179" y="130"/>
                            </a:lnTo>
                            <a:lnTo>
                              <a:pt x="229" y="133"/>
                            </a:lnTo>
                            <a:lnTo>
                              <a:pt x="186" y="105"/>
                            </a:lnTo>
                            <a:lnTo>
                              <a:pt x="224" y="81"/>
                            </a:lnTo>
                            <a:lnTo>
                              <a:pt x="177" y="73"/>
                            </a:lnTo>
                            <a:lnTo>
                              <a:pt x="195" y="45"/>
                            </a:lnTo>
                            <a:lnTo>
                              <a:pt x="150" y="54"/>
                            </a:lnTo>
                            <a:lnTo>
                              <a:pt x="155" y="0"/>
                            </a:lnTo>
                            <a:lnTo>
                              <a:pt x="115" y="5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21" name="Freeform 1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4" y="2694"/>
                        <a:ext cx="111" cy="104"/>
                      </a:xfrm>
                      <a:custGeom>
                        <a:avLst/>
                        <a:gdLst>
                          <a:gd name="T0" fmla="*/ 14 w 223"/>
                          <a:gd name="T1" fmla="*/ 7 h 208"/>
                          <a:gd name="T2" fmla="*/ 10 w 223"/>
                          <a:gd name="T3" fmla="*/ 3 h 208"/>
                          <a:gd name="T4" fmla="*/ 9 w 223"/>
                          <a:gd name="T5" fmla="*/ 8 h 208"/>
                          <a:gd name="T6" fmla="*/ 0 w 223"/>
                          <a:gd name="T7" fmla="*/ 3 h 208"/>
                          <a:gd name="T8" fmla="*/ 5 w 223"/>
                          <a:gd name="T9" fmla="*/ 10 h 208"/>
                          <a:gd name="T10" fmla="*/ 0 w 223"/>
                          <a:gd name="T11" fmla="*/ 11 h 208"/>
                          <a:gd name="T12" fmla="*/ 5 w 223"/>
                          <a:gd name="T13" fmla="*/ 15 h 208"/>
                          <a:gd name="T14" fmla="*/ 0 w 223"/>
                          <a:gd name="T15" fmla="*/ 18 h 208"/>
                          <a:gd name="T16" fmla="*/ 7 w 223"/>
                          <a:gd name="T17" fmla="*/ 17 h 208"/>
                          <a:gd name="T18" fmla="*/ 6 w 223"/>
                          <a:gd name="T19" fmla="*/ 22 h 208"/>
                          <a:gd name="T20" fmla="*/ 10 w 223"/>
                          <a:gd name="T21" fmla="*/ 19 h 208"/>
                          <a:gd name="T22" fmla="*/ 11 w 223"/>
                          <a:gd name="T23" fmla="*/ 26 h 208"/>
                          <a:gd name="T24" fmla="*/ 13 w 223"/>
                          <a:gd name="T25" fmla="*/ 18 h 208"/>
                          <a:gd name="T26" fmla="*/ 17 w 223"/>
                          <a:gd name="T27" fmla="*/ 24 h 208"/>
                          <a:gd name="T28" fmla="*/ 18 w 223"/>
                          <a:gd name="T29" fmla="*/ 18 h 208"/>
                          <a:gd name="T30" fmla="*/ 23 w 223"/>
                          <a:gd name="T31" fmla="*/ 22 h 208"/>
                          <a:gd name="T32" fmla="*/ 21 w 223"/>
                          <a:gd name="T33" fmla="*/ 16 h 208"/>
                          <a:gd name="T34" fmla="*/ 27 w 223"/>
                          <a:gd name="T35" fmla="*/ 17 h 208"/>
                          <a:gd name="T36" fmla="*/ 22 w 223"/>
                          <a:gd name="T37" fmla="*/ 13 h 208"/>
                          <a:gd name="T38" fmla="*/ 27 w 223"/>
                          <a:gd name="T39" fmla="*/ 10 h 208"/>
                          <a:gd name="T40" fmla="*/ 21 w 223"/>
                          <a:gd name="T41" fmla="*/ 9 h 208"/>
                          <a:gd name="T42" fmla="*/ 23 w 223"/>
                          <a:gd name="T43" fmla="*/ 6 h 208"/>
                          <a:gd name="T44" fmla="*/ 18 w 223"/>
                          <a:gd name="T45" fmla="*/ 7 h 208"/>
                          <a:gd name="T46" fmla="*/ 18 w 223"/>
                          <a:gd name="T47" fmla="*/ 0 h 208"/>
                          <a:gd name="T48" fmla="*/ 14 w 223"/>
                          <a:gd name="T49" fmla="*/ 7 h 20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23" h="208">
                            <a:moveTo>
                              <a:pt x="112" y="56"/>
                            </a:moveTo>
                            <a:lnTo>
                              <a:pt x="86" y="22"/>
                            </a:lnTo>
                            <a:lnTo>
                              <a:pt x="76" y="60"/>
                            </a:lnTo>
                            <a:lnTo>
                              <a:pt x="4" y="22"/>
                            </a:lnTo>
                            <a:lnTo>
                              <a:pt x="47" y="74"/>
                            </a:lnTo>
                            <a:lnTo>
                              <a:pt x="0" y="82"/>
                            </a:lnTo>
                            <a:lnTo>
                              <a:pt x="40" y="113"/>
                            </a:lnTo>
                            <a:lnTo>
                              <a:pt x="2" y="141"/>
                            </a:lnTo>
                            <a:lnTo>
                              <a:pt x="59" y="134"/>
                            </a:lnTo>
                            <a:lnTo>
                              <a:pt x="48" y="170"/>
                            </a:lnTo>
                            <a:lnTo>
                              <a:pt x="80" y="150"/>
                            </a:lnTo>
                            <a:lnTo>
                              <a:pt x="88" y="208"/>
                            </a:lnTo>
                            <a:lnTo>
                              <a:pt x="109" y="143"/>
                            </a:lnTo>
                            <a:lnTo>
                              <a:pt x="136" y="191"/>
                            </a:lnTo>
                            <a:lnTo>
                              <a:pt x="145" y="139"/>
                            </a:lnTo>
                            <a:lnTo>
                              <a:pt x="187" y="174"/>
                            </a:lnTo>
                            <a:lnTo>
                              <a:pt x="174" y="124"/>
                            </a:lnTo>
                            <a:lnTo>
                              <a:pt x="223" y="129"/>
                            </a:lnTo>
                            <a:lnTo>
                              <a:pt x="181" y="101"/>
                            </a:lnTo>
                            <a:lnTo>
                              <a:pt x="218" y="79"/>
                            </a:lnTo>
                            <a:lnTo>
                              <a:pt x="173" y="70"/>
                            </a:lnTo>
                            <a:lnTo>
                              <a:pt x="190" y="43"/>
                            </a:lnTo>
                            <a:lnTo>
                              <a:pt x="147" y="51"/>
                            </a:lnTo>
                            <a:lnTo>
                              <a:pt x="150" y="0"/>
                            </a:lnTo>
                            <a:lnTo>
                              <a:pt x="112" y="5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22" name="Freeform 12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6" y="2695"/>
                        <a:ext cx="108" cy="102"/>
                      </a:xfrm>
                      <a:custGeom>
                        <a:avLst/>
                        <a:gdLst>
                          <a:gd name="T0" fmla="*/ 14 w 215"/>
                          <a:gd name="T1" fmla="*/ 6 h 206"/>
                          <a:gd name="T2" fmla="*/ 11 w 215"/>
                          <a:gd name="T3" fmla="*/ 2 h 206"/>
                          <a:gd name="T4" fmla="*/ 9 w 215"/>
                          <a:gd name="T5" fmla="*/ 7 h 206"/>
                          <a:gd name="T6" fmla="*/ 1 w 215"/>
                          <a:gd name="T7" fmla="*/ 2 h 206"/>
                          <a:gd name="T8" fmla="*/ 6 w 215"/>
                          <a:gd name="T9" fmla="*/ 9 h 206"/>
                          <a:gd name="T10" fmla="*/ 0 w 215"/>
                          <a:gd name="T11" fmla="*/ 10 h 206"/>
                          <a:gd name="T12" fmla="*/ 5 w 215"/>
                          <a:gd name="T13" fmla="*/ 13 h 206"/>
                          <a:gd name="T14" fmla="*/ 1 w 215"/>
                          <a:gd name="T15" fmla="*/ 17 h 206"/>
                          <a:gd name="T16" fmla="*/ 8 w 215"/>
                          <a:gd name="T17" fmla="*/ 16 h 206"/>
                          <a:gd name="T18" fmla="*/ 6 w 215"/>
                          <a:gd name="T19" fmla="*/ 20 h 206"/>
                          <a:gd name="T20" fmla="*/ 10 w 215"/>
                          <a:gd name="T21" fmla="*/ 18 h 206"/>
                          <a:gd name="T22" fmla="*/ 11 w 215"/>
                          <a:gd name="T23" fmla="*/ 25 h 206"/>
                          <a:gd name="T24" fmla="*/ 14 w 215"/>
                          <a:gd name="T25" fmla="*/ 17 h 206"/>
                          <a:gd name="T26" fmla="*/ 17 w 215"/>
                          <a:gd name="T27" fmla="*/ 23 h 206"/>
                          <a:gd name="T28" fmla="*/ 18 w 215"/>
                          <a:gd name="T29" fmla="*/ 17 h 206"/>
                          <a:gd name="T30" fmla="*/ 23 w 215"/>
                          <a:gd name="T31" fmla="*/ 21 h 206"/>
                          <a:gd name="T32" fmla="*/ 22 w 215"/>
                          <a:gd name="T33" fmla="*/ 15 h 206"/>
                          <a:gd name="T34" fmla="*/ 27 w 215"/>
                          <a:gd name="T35" fmla="*/ 15 h 206"/>
                          <a:gd name="T36" fmla="*/ 22 w 215"/>
                          <a:gd name="T37" fmla="*/ 12 h 206"/>
                          <a:gd name="T38" fmla="*/ 27 w 215"/>
                          <a:gd name="T39" fmla="*/ 9 h 206"/>
                          <a:gd name="T40" fmla="*/ 21 w 215"/>
                          <a:gd name="T41" fmla="*/ 8 h 206"/>
                          <a:gd name="T42" fmla="*/ 23 w 215"/>
                          <a:gd name="T43" fmla="*/ 5 h 206"/>
                          <a:gd name="T44" fmla="*/ 18 w 215"/>
                          <a:gd name="T45" fmla="*/ 6 h 206"/>
                          <a:gd name="T46" fmla="*/ 19 w 215"/>
                          <a:gd name="T47" fmla="*/ 0 h 206"/>
                          <a:gd name="T48" fmla="*/ 14 w 215"/>
                          <a:gd name="T49" fmla="*/ 6 h 20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15" h="206">
                            <a:moveTo>
                              <a:pt x="108" y="55"/>
                            </a:moveTo>
                            <a:lnTo>
                              <a:pt x="84" y="23"/>
                            </a:lnTo>
                            <a:lnTo>
                              <a:pt x="72" y="61"/>
                            </a:lnTo>
                            <a:lnTo>
                              <a:pt x="3" y="23"/>
                            </a:lnTo>
                            <a:lnTo>
                              <a:pt x="46" y="73"/>
                            </a:lnTo>
                            <a:lnTo>
                              <a:pt x="0" y="81"/>
                            </a:lnTo>
                            <a:lnTo>
                              <a:pt x="38" y="112"/>
                            </a:lnTo>
                            <a:lnTo>
                              <a:pt x="1" y="140"/>
                            </a:lnTo>
                            <a:lnTo>
                              <a:pt x="57" y="133"/>
                            </a:lnTo>
                            <a:lnTo>
                              <a:pt x="46" y="168"/>
                            </a:lnTo>
                            <a:lnTo>
                              <a:pt x="77" y="149"/>
                            </a:lnTo>
                            <a:lnTo>
                              <a:pt x="84" y="206"/>
                            </a:lnTo>
                            <a:lnTo>
                              <a:pt x="105" y="142"/>
                            </a:lnTo>
                            <a:lnTo>
                              <a:pt x="132" y="188"/>
                            </a:lnTo>
                            <a:lnTo>
                              <a:pt x="139" y="138"/>
                            </a:lnTo>
                            <a:lnTo>
                              <a:pt x="181" y="171"/>
                            </a:lnTo>
                            <a:lnTo>
                              <a:pt x="169" y="123"/>
                            </a:lnTo>
                            <a:lnTo>
                              <a:pt x="215" y="126"/>
                            </a:lnTo>
                            <a:lnTo>
                              <a:pt x="176" y="100"/>
                            </a:lnTo>
                            <a:lnTo>
                              <a:pt x="210" y="78"/>
                            </a:lnTo>
                            <a:lnTo>
                              <a:pt x="167" y="69"/>
                            </a:lnTo>
                            <a:lnTo>
                              <a:pt x="183" y="42"/>
                            </a:lnTo>
                            <a:lnTo>
                              <a:pt x="141" y="50"/>
                            </a:lnTo>
                            <a:lnTo>
                              <a:pt x="146" y="0"/>
                            </a:lnTo>
                            <a:lnTo>
                              <a:pt x="108" y="5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23" name="Freeform 1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8" y="2696"/>
                        <a:ext cx="104" cy="100"/>
                      </a:xfrm>
                      <a:custGeom>
                        <a:avLst/>
                        <a:gdLst>
                          <a:gd name="T0" fmla="*/ 13 w 209"/>
                          <a:gd name="T1" fmla="*/ 7 h 198"/>
                          <a:gd name="T2" fmla="*/ 10 w 209"/>
                          <a:gd name="T3" fmla="*/ 3 h 198"/>
                          <a:gd name="T4" fmla="*/ 8 w 209"/>
                          <a:gd name="T5" fmla="*/ 8 h 198"/>
                          <a:gd name="T6" fmla="*/ 0 w 209"/>
                          <a:gd name="T7" fmla="*/ 3 h 198"/>
                          <a:gd name="T8" fmla="*/ 5 w 209"/>
                          <a:gd name="T9" fmla="*/ 9 h 198"/>
                          <a:gd name="T10" fmla="*/ 0 w 209"/>
                          <a:gd name="T11" fmla="*/ 10 h 198"/>
                          <a:gd name="T12" fmla="*/ 4 w 209"/>
                          <a:gd name="T13" fmla="*/ 14 h 198"/>
                          <a:gd name="T14" fmla="*/ 0 w 209"/>
                          <a:gd name="T15" fmla="*/ 17 h 198"/>
                          <a:gd name="T16" fmla="*/ 6 w 209"/>
                          <a:gd name="T17" fmla="*/ 16 h 198"/>
                          <a:gd name="T18" fmla="*/ 5 w 209"/>
                          <a:gd name="T19" fmla="*/ 21 h 198"/>
                          <a:gd name="T20" fmla="*/ 9 w 209"/>
                          <a:gd name="T21" fmla="*/ 18 h 198"/>
                          <a:gd name="T22" fmla="*/ 10 w 209"/>
                          <a:gd name="T23" fmla="*/ 26 h 198"/>
                          <a:gd name="T24" fmla="*/ 12 w 209"/>
                          <a:gd name="T25" fmla="*/ 18 h 198"/>
                          <a:gd name="T26" fmla="*/ 16 w 209"/>
                          <a:gd name="T27" fmla="*/ 23 h 198"/>
                          <a:gd name="T28" fmla="*/ 17 w 209"/>
                          <a:gd name="T29" fmla="*/ 17 h 198"/>
                          <a:gd name="T30" fmla="*/ 22 w 209"/>
                          <a:gd name="T31" fmla="*/ 21 h 198"/>
                          <a:gd name="T32" fmla="*/ 20 w 209"/>
                          <a:gd name="T33" fmla="*/ 15 h 198"/>
                          <a:gd name="T34" fmla="*/ 26 w 209"/>
                          <a:gd name="T35" fmla="*/ 16 h 198"/>
                          <a:gd name="T36" fmla="*/ 21 w 209"/>
                          <a:gd name="T37" fmla="*/ 12 h 198"/>
                          <a:gd name="T38" fmla="*/ 25 w 209"/>
                          <a:gd name="T39" fmla="*/ 10 h 198"/>
                          <a:gd name="T40" fmla="*/ 20 w 209"/>
                          <a:gd name="T41" fmla="*/ 9 h 198"/>
                          <a:gd name="T42" fmla="*/ 22 w 209"/>
                          <a:gd name="T43" fmla="*/ 6 h 198"/>
                          <a:gd name="T44" fmla="*/ 17 w 209"/>
                          <a:gd name="T45" fmla="*/ 6 h 198"/>
                          <a:gd name="T46" fmla="*/ 17 w 209"/>
                          <a:gd name="T47" fmla="*/ 0 h 198"/>
                          <a:gd name="T48" fmla="*/ 13 w 209"/>
                          <a:gd name="T49" fmla="*/ 7 h 19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9" h="198">
                            <a:moveTo>
                              <a:pt x="105" y="53"/>
                            </a:moveTo>
                            <a:lnTo>
                              <a:pt x="81" y="20"/>
                            </a:lnTo>
                            <a:lnTo>
                              <a:pt x="71" y="58"/>
                            </a:lnTo>
                            <a:lnTo>
                              <a:pt x="3" y="20"/>
                            </a:lnTo>
                            <a:lnTo>
                              <a:pt x="45" y="69"/>
                            </a:lnTo>
                            <a:lnTo>
                              <a:pt x="0" y="79"/>
                            </a:lnTo>
                            <a:lnTo>
                              <a:pt x="36" y="108"/>
                            </a:lnTo>
                            <a:lnTo>
                              <a:pt x="2" y="134"/>
                            </a:lnTo>
                            <a:lnTo>
                              <a:pt x="55" y="127"/>
                            </a:lnTo>
                            <a:lnTo>
                              <a:pt x="47" y="162"/>
                            </a:lnTo>
                            <a:lnTo>
                              <a:pt x="74" y="143"/>
                            </a:lnTo>
                            <a:lnTo>
                              <a:pt x="83" y="198"/>
                            </a:lnTo>
                            <a:lnTo>
                              <a:pt x="102" y="136"/>
                            </a:lnTo>
                            <a:lnTo>
                              <a:pt x="128" y="181"/>
                            </a:lnTo>
                            <a:lnTo>
                              <a:pt x="136" y="133"/>
                            </a:lnTo>
                            <a:lnTo>
                              <a:pt x="176" y="165"/>
                            </a:lnTo>
                            <a:lnTo>
                              <a:pt x="164" y="119"/>
                            </a:lnTo>
                            <a:lnTo>
                              <a:pt x="209" y="122"/>
                            </a:lnTo>
                            <a:lnTo>
                              <a:pt x="171" y="96"/>
                            </a:lnTo>
                            <a:lnTo>
                              <a:pt x="204" y="76"/>
                            </a:lnTo>
                            <a:lnTo>
                              <a:pt x="162" y="67"/>
                            </a:lnTo>
                            <a:lnTo>
                              <a:pt x="178" y="41"/>
                            </a:lnTo>
                            <a:lnTo>
                              <a:pt x="138" y="48"/>
                            </a:lnTo>
                            <a:lnTo>
                              <a:pt x="142" y="0"/>
                            </a:lnTo>
                            <a:lnTo>
                              <a:pt x="105" y="5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24" name="Freeform 1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9" y="2698"/>
                        <a:ext cx="101" cy="96"/>
                      </a:xfrm>
                      <a:custGeom>
                        <a:avLst/>
                        <a:gdLst>
                          <a:gd name="T0" fmla="*/ 13 w 202"/>
                          <a:gd name="T1" fmla="*/ 7 h 192"/>
                          <a:gd name="T2" fmla="*/ 10 w 202"/>
                          <a:gd name="T3" fmla="*/ 3 h 192"/>
                          <a:gd name="T4" fmla="*/ 9 w 202"/>
                          <a:gd name="T5" fmla="*/ 7 h 192"/>
                          <a:gd name="T6" fmla="*/ 1 w 202"/>
                          <a:gd name="T7" fmla="*/ 3 h 192"/>
                          <a:gd name="T8" fmla="*/ 6 w 202"/>
                          <a:gd name="T9" fmla="*/ 9 h 192"/>
                          <a:gd name="T10" fmla="*/ 0 w 202"/>
                          <a:gd name="T11" fmla="*/ 10 h 192"/>
                          <a:gd name="T12" fmla="*/ 5 w 202"/>
                          <a:gd name="T13" fmla="*/ 13 h 192"/>
                          <a:gd name="T14" fmla="*/ 1 w 202"/>
                          <a:gd name="T15" fmla="*/ 17 h 192"/>
                          <a:gd name="T16" fmla="*/ 7 w 202"/>
                          <a:gd name="T17" fmla="*/ 16 h 192"/>
                          <a:gd name="T18" fmla="*/ 6 w 202"/>
                          <a:gd name="T19" fmla="*/ 20 h 192"/>
                          <a:gd name="T20" fmla="*/ 10 w 202"/>
                          <a:gd name="T21" fmla="*/ 18 h 192"/>
                          <a:gd name="T22" fmla="*/ 10 w 202"/>
                          <a:gd name="T23" fmla="*/ 24 h 192"/>
                          <a:gd name="T24" fmla="*/ 13 w 202"/>
                          <a:gd name="T25" fmla="*/ 17 h 192"/>
                          <a:gd name="T26" fmla="*/ 16 w 202"/>
                          <a:gd name="T27" fmla="*/ 22 h 192"/>
                          <a:gd name="T28" fmla="*/ 17 w 202"/>
                          <a:gd name="T29" fmla="*/ 16 h 192"/>
                          <a:gd name="T30" fmla="*/ 22 w 202"/>
                          <a:gd name="T31" fmla="*/ 21 h 192"/>
                          <a:gd name="T32" fmla="*/ 20 w 202"/>
                          <a:gd name="T33" fmla="*/ 15 h 192"/>
                          <a:gd name="T34" fmla="*/ 26 w 202"/>
                          <a:gd name="T35" fmla="*/ 15 h 192"/>
                          <a:gd name="T36" fmla="*/ 21 w 202"/>
                          <a:gd name="T37" fmla="*/ 12 h 192"/>
                          <a:gd name="T38" fmla="*/ 25 w 202"/>
                          <a:gd name="T39" fmla="*/ 10 h 192"/>
                          <a:gd name="T40" fmla="*/ 20 w 202"/>
                          <a:gd name="T41" fmla="*/ 9 h 192"/>
                          <a:gd name="T42" fmla="*/ 22 w 202"/>
                          <a:gd name="T43" fmla="*/ 5 h 192"/>
                          <a:gd name="T44" fmla="*/ 17 w 202"/>
                          <a:gd name="T45" fmla="*/ 6 h 192"/>
                          <a:gd name="T46" fmla="*/ 18 w 202"/>
                          <a:gd name="T47" fmla="*/ 0 h 192"/>
                          <a:gd name="T48" fmla="*/ 13 w 202"/>
                          <a:gd name="T49" fmla="*/ 7 h 19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2" h="192">
                            <a:moveTo>
                              <a:pt x="102" y="52"/>
                            </a:moveTo>
                            <a:lnTo>
                              <a:pt x="78" y="21"/>
                            </a:lnTo>
                            <a:lnTo>
                              <a:pt x="70" y="55"/>
                            </a:lnTo>
                            <a:lnTo>
                              <a:pt x="4" y="21"/>
                            </a:lnTo>
                            <a:lnTo>
                              <a:pt x="44" y="67"/>
                            </a:lnTo>
                            <a:lnTo>
                              <a:pt x="0" y="76"/>
                            </a:lnTo>
                            <a:lnTo>
                              <a:pt x="37" y="104"/>
                            </a:lnTo>
                            <a:lnTo>
                              <a:pt x="2" y="130"/>
                            </a:lnTo>
                            <a:lnTo>
                              <a:pt x="54" y="123"/>
                            </a:lnTo>
                            <a:lnTo>
                              <a:pt x="45" y="157"/>
                            </a:lnTo>
                            <a:lnTo>
                              <a:pt x="73" y="138"/>
                            </a:lnTo>
                            <a:lnTo>
                              <a:pt x="80" y="192"/>
                            </a:lnTo>
                            <a:lnTo>
                              <a:pt x="99" y="133"/>
                            </a:lnTo>
                            <a:lnTo>
                              <a:pt x="125" y="176"/>
                            </a:lnTo>
                            <a:lnTo>
                              <a:pt x="132" y="128"/>
                            </a:lnTo>
                            <a:lnTo>
                              <a:pt x="170" y="161"/>
                            </a:lnTo>
                            <a:lnTo>
                              <a:pt x="159" y="114"/>
                            </a:lnTo>
                            <a:lnTo>
                              <a:pt x="202" y="119"/>
                            </a:lnTo>
                            <a:lnTo>
                              <a:pt x="164" y="93"/>
                            </a:lnTo>
                            <a:lnTo>
                              <a:pt x="197" y="73"/>
                            </a:lnTo>
                            <a:lnTo>
                              <a:pt x="158" y="66"/>
                            </a:lnTo>
                            <a:lnTo>
                              <a:pt x="173" y="40"/>
                            </a:lnTo>
                            <a:lnTo>
                              <a:pt x="133" y="47"/>
                            </a:lnTo>
                            <a:lnTo>
                              <a:pt x="137" y="0"/>
                            </a:lnTo>
                            <a:lnTo>
                              <a:pt x="102" y="5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25" name="Freeform 1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1" y="2700"/>
                        <a:ext cx="98" cy="92"/>
                      </a:xfrm>
                      <a:custGeom>
                        <a:avLst/>
                        <a:gdLst>
                          <a:gd name="T0" fmla="*/ 13 w 195"/>
                          <a:gd name="T1" fmla="*/ 7 h 184"/>
                          <a:gd name="T2" fmla="*/ 10 w 195"/>
                          <a:gd name="T3" fmla="*/ 3 h 184"/>
                          <a:gd name="T4" fmla="*/ 9 w 195"/>
                          <a:gd name="T5" fmla="*/ 7 h 184"/>
                          <a:gd name="T6" fmla="*/ 1 w 195"/>
                          <a:gd name="T7" fmla="*/ 3 h 184"/>
                          <a:gd name="T8" fmla="*/ 6 w 195"/>
                          <a:gd name="T9" fmla="*/ 9 h 184"/>
                          <a:gd name="T10" fmla="*/ 0 w 195"/>
                          <a:gd name="T11" fmla="*/ 10 h 184"/>
                          <a:gd name="T12" fmla="*/ 5 w 195"/>
                          <a:gd name="T13" fmla="*/ 13 h 184"/>
                          <a:gd name="T14" fmla="*/ 1 w 195"/>
                          <a:gd name="T15" fmla="*/ 16 h 184"/>
                          <a:gd name="T16" fmla="*/ 7 w 195"/>
                          <a:gd name="T17" fmla="*/ 15 h 184"/>
                          <a:gd name="T18" fmla="*/ 6 w 195"/>
                          <a:gd name="T19" fmla="*/ 19 h 184"/>
                          <a:gd name="T20" fmla="*/ 9 w 195"/>
                          <a:gd name="T21" fmla="*/ 17 h 184"/>
                          <a:gd name="T22" fmla="*/ 10 w 195"/>
                          <a:gd name="T23" fmla="*/ 23 h 184"/>
                          <a:gd name="T24" fmla="*/ 12 w 195"/>
                          <a:gd name="T25" fmla="*/ 16 h 184"/>
                          <a:gd name="T26" fmla="*/ 15 w 195"/>
                          <a:gd name="T27" fmla="*/ 22 h 184"/>
                          <a:gd name="T28" fmla="*/ 16 w 195"/>
                          <a:gd name="T29" fmla="*/ 16 h 184"/>
                          <a:gd name="T30" fmla="*/ 21 w 195"/>
                          <a:gd name="T31" fmla="*/ 20 h 184"/>
                          <a:gd name="T32" fmla="*/ 20 w 195"/>
                          <a:gd name="T33" fmla="*/ 14 h 184"/>
                          <a:gd name="T34" fmla="*/ 25 w 195"/>
                          <a:gd name="T35" fmla="*/ 15 h 184"/>
                          <a:gd name="T36" fmla="*/ 20 w 195"/>
                          <a:gd name="T37" fmla="*/ 12 h 184"/>
                          <a:gd name="T38" fmla="*/ 24 w 195"/>
                          <a:gd name="T39" fmla="*/ 9 h 184"/>
                          <a:gd name="T40" fmla="*/ 19 w 195"/>
                          <a:gd name="T41" fmla="*/ 8 h 184"/>
                          <a:gd name="T42" fmla="*/ 21 w 195"/>
                          <a:gd name="T43" fmla="*/ 5 h 184"/>
                          <a:gd name="T44" fmla="*/ 16 w 195"/>
                          <a:gd name="T45" fmla="*/ 6 h 184"/>
                          <a:gd name="T46" fmla="*/ 17 w 195"/>
                          <a:gd name="T47" fmla="*/ 0 h 184"/>
                          <a:gd name="T48" fmla="*/ 13 w 195"/>
                          <a:gd name="T49" fmla="*/ 7 h 18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95" h="184">
                            <a:moveTo>
                              <a:pt x="98" y="50"/>
                            </a:moveTo>
                            <a:lnTo>
                              <a:pt x="76" y="19"/>
                            </a:lnTo>
                            <a:lnTo>
                              <a:pt x="66" y="53"/>
                            </a:lnTo>
                            <a:lnTo>
                              <a:pt x="3" y="19"/>
                            </a:lnTo>
                            <a:lnTo>
                              <a:pt x="41" y="65"/>
                            </a:lnTo>
                            <a:lnTo>
                              <a:pt x="0" y="74"/>
                            </a:lnTo>
                            <a:lnTo>
                              <a:pt x="34" y="100"/>
                            </a:lnTo>
                            <a:lnTo>
                              <a:pt x="2" y="124"/>
                            </a:lnTo>
                            <a:lnTo>
                              <a:pt x="52" y="119"/>
                            </a:lnTo>
                            <a:lnTo>
                              <a:pt x="43" y="150"/>
                            </a:lnTo>
                            <a:lnTo>
                              <a:pt x="69" y="133"/>
                            </a:lnTo>
                            <a:lnTo>
                              <a:pt x="78" y="184"/>
                            </a:lnTo>
                            <a:lnTo>
                              <a:pt x="95" y="127"/>
                            </a:lnTo>
                            <a:lnTo>
                              <a:pt x="119" y="169"/>
                            </a:lnTo>
                            <a:lnTo>
                              <a:pt x="128" y="124"/>
                            </a:lnTo>
                            <a:lnTo>
                              <a:pt x="164" y="155"/>
                            </a:lnTo>
                            <a:lnTo>
                              <a:pt x="154" y="110"/>
                            </a:lnTo>
                            <a:lnTo>
                              <a:pt x="195" y="114"/>
                            </a:lnTo>
                            <a:lnTo>
                              <a:pt x="159" y="89"/>
                            </a:lnTo>
                            <a:lnTo>
                              <a:pt x="190" y="70"/>
                            </a:lnTo>
                            <a:lnTo>
                              <a:pt x="152" y="62"/>
                            </a:lnTo>
                            <a:lnTo>
                              <a:pt x="166" y="38"/>
                            </a:lnTo>
                            <a:lnTo>
                              <a:pt x="128" y="44"/>
                            </a:lnTo>
                            <a:lnTo>
                              <a:pt x="131" y="0"/>
                            </a:lnTo>
                            <a:lnTo>
                              <a:pt x="98" y="5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26" name="Freeform 1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3" y="2702"/>
                        <a:ext cx="94" cy="88"/>
                      </a:xfrm>
                      <a:custGeom>
                        <a:avLst/>
                        <a:gdLst>
                          <a:gd name="T0" fmla="*/ 11 w 189"/>
                          <a:gd name="T1" fmla="*/ 6 h 178"/>
                          <a:gd name="T2" fmla="*/ 9 w 189"/>
                          <a:gd name="T3" fmla="*/ 2 h 178"/>
                          <a:gd name="T4" fmla="*/ 8 w 189"/>
                          <a:gd name="T5" fmla="*/ 6 h 178"/>
                          <a:gd name="T6" fmla="*/ 0 w 189"/>
                          <a:gd name="T7" fmla="*/ 2 h 178"/>
                          <a:gd name="T8" fmla="*/ 5 w 189"/>
                          <a:gd name="T9" fmla="*/ 7 h 178"/>
                          <a:gd name="T10" fmla="*/ 0 w 189"/>
                          <a:gd name="T11" fmla="*/ 8 h 178"/>
                          <a:gd name="T12" fmla="*/ 4 w 189"/>
                          <a:gd name="T13" fmla="*/ 12 h 178"/>
                          <a:gd name="T14" fmla="*/ 0 w 189"/>
                          <a:gd name="T15" fmla="*/ 15 h 178"/>
                          <a:gd name="T16" fmla="*/ 6 w 189"/>
                          <a:gd name="T17" fmla="*/ 14 h 178"/>
                          <a:gd name="T18" fmla="*/ 5 w 189"/>
                          <a:gd name="T19" fmla="*/ 18 h 178"/>
                          <a:gd name="T20" fmla="*/ 8 w 189"/>
                          <a:gd name="T21" fmla="*/ 16 h 178"/>
                          <a:gd name="T22" fmla="*/ 9 w 189"/>
                          <a:gd name="T23" fmla="*/ 22 h 178"/>
                          <a:gd name="T24" fmla="*/ 11 w 189"/>
                          <a:gd name="T25" fmla="*/ 15 h 178"/>
                          <a:gd name="T26" fmla="*/ 14 w 189"/>
                          <a:gd name="T27" fmla="*/ 20 h 178"/>
                          <a:gd name="T28" fmla="*/ 15 w 189"/>
                          <a:gd name="T29" fmla="*/ 14 h 178"/>
                          <a:gd name="T30" fmla="*/ 19 w 189"/>
                          <a:gd name="T31" fmla="*/ 18 h 178"/>
                          <a:gd name="T32" fmla="*/ 18 w 189"/>
                          <a:gd name="T33" fmla="*/ 13 h 178"/>
                          <a:gd name="T34" fmla="*/ 23 w 189"/>
                          <a:gd name="T35" fmla="*/ 13 h 178"/>
                          <a:gd name="T36" fmla="*/ 19 w 189"/>
                          <a:gd name="T37" fmla="*/ 10 h 178"/>
                          <a:gd name="T38" fmla="*/ 23 w 189"/>
                          <a:gd name="T39" fmla="*/ 8 h 178"/>
                          <a:gd name="T40" fmla="*/ 18 w 189"/>
                          <a:gd name="T41" fmla="*/ 7 h 178"/>
                          <a:gd name="T42" fmla="*/ 20 w 189"/>
                          <a:gd name="T43" fmla="*/ 4 h 178"/>
                          <a:gd name="T44" fmla="*/ 15 w 189"/>
                          <a:gd name="T45" fmla="*/ 5 h 178"/>
                          <a:gd name="T46" fmla="*/ 16 w 189"/>
                          <a:gd name="T47" fmla="*/ 0 h 178"/>
                          <a:gd name="T48" fmla="*/ 11 w 189"/>
                          <a:gd name="T49" fmla="*/ 6 h 17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9" h="178">
                            <a:moveTo>
                              <a:pt x="95" y="48"/>
                            </a:moveTo>
                            <a:lnTo>
                              <a:pt x="73" y="19"/>
                            </a:lnTo>
                            <a:lnTo>
                              <a:pt x="64" y="52"/>
                            </a:lnTo>
                            <a:lnTo>
                              <a:pt x="4" y="19"/>
                            </a:lnTo>
                            <a:lnTo>
                              <a:pt x="40" y="62"/>
                            </a:lnTo>
                            <a:lnTo>
                              <a:pt x="0" y="71"/>
                            </a:lnTo>
                            <a:lnTo>
                              <a:pt x="33" y="97"/>
                            </a:lnTo>
                            <a:lnTo>
                              <a:pt x="2" y="121"/>
                            </a:lnTo>
                            <a:lnTo>
                              <a:pt x="50" y="114"/>
                            </a:lnTo>
                            <a:lnTo>
                              <a:pt x="42" y="145"/>
                            </a:lnTo>
                            <a:lnTo>
                              <a:pt x="68" y="130"/>
                            </a:lnTo>
                            <a:lnTo>
                              <a:pt x="75" y="178"/>
                            </a:lnTo>
                            <a:lnTo>
                              <a:pt x="92" y="123"/>
                            </a:lnTo>
                            <a:lnTo>
                              <a:pt x="116" y="162"/>
                            </a:lnTo>
                            <a:lnTo>
                              <a:pt x="123" y="119"/>
                            </a:lnTo>
                            <a:lnTo>
                              <a:pt x="159" y="149"/>
                            </a:lnTo>
                            <a:lnTo>
                              <a:pt x="147" y="107"/>
                            </a:lnTo>
                            <a:lnTo>
                              <a:pt x="189" y="111"/>
                            </a:lnTo>
                            <a:lnTo>
                              <a:pt x="154" y="86"/>
                            </a:lnTo>
                            <a:lnTo>
                              <a:pt x="185" y="67"/>
                            </a:lnTo>
                            <a:lnTo>
                              <a:pt x="147" y="60"/>
                            </a:lnTo>
                            <a:lnTo>
                              <a:pt x="161" y="36"/>
                            </a:lnTo>
                            <a:lnTo>
                              <a:pt x="125" y="43"/>
                            </a:lnTo>
                            <a:lnTo>
                              <a:pt x="128" y="0"/>
                            </a:lnTo>
                            <a:lnTo>
                              <a:pt x="95" y="4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27" name="Freeform 1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4" y="2703"/>
                        <a:ext cx="91" cy="86"/>
                      </a:xfrm>
                      <a:custGeom>
                        <a:avLst/>
                        <a:gdLst>
                          <a:gd name="T0" fmla="*/ 12 w 181"/>
                          <a:gd name="T1" fmla="*/ 6 h 170"/>
                          <a:gd name="T2" fmla="*/ 9 w 181"/>
                          <a:gd name="T3" fmla="*/ 3 h 170"/>
                          <a:gd name="T4" fmla="*/ 8 w 181"/>
                          <a:gd name="T5" fmla="*/ 7 h 170"/>
                          <a:gd name="T6" fmla="*/ 1 w 181"/>
                          <a:gd name="T7" fmla="*/ 3 h 170"/>
                          <a:gd name="T8" fmla="*/ 5 w 181"/>
                          <a:gd name="T9" fmla="*/ 8 h 170"/>
                          <a:gd name="T10" fmla="*/ 0 w 181"/>
                          <a:gd name="T11" fmla="*/ 9 h 170"/>
                          <a:gd name="T12" fmla="*/ 4 w 181"/>
                          <a:gd name="T13" fmla="*/ 12 h 170"/>
                          <a:gd name="T14" fmla="*/ 1 w 181"/>
                          <a:gd name="T15" fmla="*/ 15 h 170"/>
                          <a:gd name="T16" fmla="*/ 6 w 181"/>
                          <a:gd name="T17" fmla="*/ 14 h 170"/>
                          <a:gd name="T18" fmla="*/ 5 w 181"/>
                          <a:gd name="T19" fmla="*/ 18 h 170"/>
                          <a:gd name="T20" fmla="*/ 9 w 181"/>
                          <a:gd name="T21" fmla="*/ 16 h 170"/>
                          <a:gd name="T22" fmla="*/ 9 w 181"/>
                          <a:gd name="T23" fmla="*/ 22 h 170"/>
                          <a:gd name="T24" fmla="*/ 11 w 181"/>
                          <a:gd name="T25" fmla="*/ 15 h 170"/>
                          <a:gd name="T26" fmla="*/ 14 w 181"/>
                          <a:gd name="T27" fmla="*/ 20 h 170"/>
                          <a:gd name="T28" fmla="*/ 15 w 181"/>
                          <a:gd name="T29" fmla="*/ 15 h 170"/>
                          <a:gd name="T30" fmla="*/ 19 w 181"/>
                          <a:gd name="T31" fmla="*/ 18 h 170"/>
                          <a:gd name="T32" fmla="*/ 18 w 181"/>
                          <a:gd name="T33" fmla="*/ 13 h 170"/>
                          <a:gd name="T34" fmla="*/ 23 w 181"/>
                          <a:gd name="T35" fmla="*/ 14 h 170"/>
                          <a:gd name="T36" fmla="*/ 19 w 181"/>
                          <a:gd name="T37" fmla="*/ 11 h 170"/>
                          <a:gd name="T38" fmla="*/ 23 w 181"/>
                          <a:gd name="T39" fmla="*/ 9 h 170"/>
                          <a:gd name="T40" fmla="*/ 18 w 181"/>
                          <a:gd name="T41" fmla="*/ 8 h 170"/>
                          <a:gd name="T42" fmla="*/ 20 w 181"/>
                          <a:gd name="T43" fmla="*/ 5 h 170"/>
                          <a:gd name="T44" fmla="*/ 15 w 181"/>
                          <a:gd name="T45" fmla="*/ 6 h 170"/>
                          <a:gd name="T46" fmla="*/ 16 w 181"/>
                          <a:gd name="T47" fmla="*/ 0 h 170"/>
                          <a:gd name="T48" fmla="*/ 12 w 181"/>
                          <a:gd name="T49" fmla="*/ 6 h 17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1" h="170">
                            <a:moveTo>
                              <a:pt x="91" y="46"/>
                            </a:moveTo>
                            <a:lnTo>
                              <a:pt x="71" y="19"/>
                            </a:lnTo>
                            <a:lnTo>
                              <a:pt x="62" y="50"/>
                            </a:lnTo>
                            <a:lnTo>
                              <a:pt x="3" y="19"/>
                            </a:lnTo>
                            <a:lnTo>
                              <a:pt x="38" y="60"/>
                            </a:lnTo>
                            <a:lnTo>
                              <a:pt x="0" y="67"/>
                            </a:lnTo>
                            <a:lnTo>
                              <a:pt x="31" y="93"/>
                            </a:lnTo>
                            <a:lnTo>
                              <a:pt x="2" y="115"/>
                            </a:lnTo>
                            <a:lnTo>
                              <a:pt x="48" y="110"/>
                            </a:lnTo>
                            <a:lnTo>
                              <a:pt x="40" y="139"/>
                            </a:lnTo>
                            <a:lnTo>
                              <a:pt x="65" y="124"/>
                            </a:lnTo>
                            <a:lnTo>
                              <a:pt x="71" y="170"/>
                            </a:lnTo>
                            <a:lnTo>
                              <a:pt x="88" y="117"/>
                            </a:lnTo>
                            <a:lnTo>
                              <a:pt x="112" y="157"/>
                            </a:lnTo>
                            <a:lnTo>
                              <a:pt x="117" y="113"/>
                            </a:lnTo>
                            <a:lnTo>
                              <a:pt x="152" y="143"/>
                            </a:lnTo>
                            <a:lnTo>
                              <a:pt x="141" y="101"/>
                            </a:lnTo>
                            <a:lnTo>
                              <a:pt x="181" y="105"/>
                            </a:lnTo>
                            <a:lnTo>
                              <a:pt x="148" y="82"/>
                            </a:lnTo>
                            <a:lnTo>
                              <a:pt x="178" y="65"/>
                            </a:lnTo>
                            <a:lnTo>
                              <a:pt x="141" y="58"/>
                            </a:lnTo>
                            <a:lnTo>
                              <a:pt x="155" y="34"/>
                            </a:lnTo>
                            <a:lnTo>
                              <a:pt x="119" y="41"/>
                            </a:lnTo>
                            <a:lnTo>
                              <a:pt x="122" y="0"/>
                            </a:lnTo>
                            <a:lnTo>
                              <a:pt x="91" y="4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28" name="Freeform 1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6" y="2705"/>
                        <a:ext cx="87" cy="82"/>
                      </a:xfrm>
                      <a:custGeom>
                        <a:avLst/>
                        <a:gdLst>
                          <a:gd name="T0" fmla="*/ 11 w 175"/>
                          <a:gd name="T1" fmla="*/ 6 h 164"/>
                          <a:gd name="T2" fmla="*/ 8 w 175"/>
                          <a:gd name="T3" fmla="*/ 3 h 164"/>
                          <a:gd name="T4" fmla="*/ 7 w 175"/>
                          <a:gd name="T5" fmla="*/ 6 h 164"/>
                          <a:gd name="T6" fmla="*/ 0 w 175"/>
                          <a:gd name="T7" fmla="*/ 3 h 164"/>
                          <a:gd name="T8" fmla="*/ 4 w 175"/>
                          <a:gd name="T9" fmla="*/ 8 h 164"/>
                          <a:gd name="T10" fmla="*/ 0 w 175"/>
                          <a:gd name="T11" fmla="*/ 9 h 164"/>
                          <a:gd name="T12" fmla="*/ 3 w 175"/>
                          <a:gd name="T13" fmla="*/ 12 h 164"/>
                          <a:gd name="T14" fmla="*/ 0 w 175"/>
                          <a:gd name="T15" fmla="*/ 14 h 164"/>
                          <a:gd name="T16" fmla="*/ 5 w 175"/>
                          <a:gd name="T17" fmla="*/ 14 h 164"/>
                          <a:gd name="T18" fmla="*/ 4 w 175"/>
                          <a:gd name="T19" fmla="*/ 17 h 164"/>
                          <a:gd name="T20" fmla="*/ 7 w 175"/>
                          <a:gd name="T21" fmla="*/ 15 h 164"/>
                          <a:gd name="T22" fmla="*/ 8 w 175"/>
                          <a:gd name="T23" fmla="*/ 21 h 164"/>
                          <a:gd name="T24" fmla="*/ 10 w 175"/>
                          <a:gd name="T25" fmla="*/ 15 h 164"/>
                          <a:gd name="T26" fmla="*/ 13 w 175"/>
                          <a:gd name="T27" fmla="*/ 19 h 164"/>
                          <a:gd name="T28" fmla="*/ 14 w 175"/>
                          <a:gd name="T29" fmla="*/ 14 h 164"/>
                          <a:gd name="T30" fmla="*/ 18 w 175"/>
                          <a:gd name="T31" fmla="*/ 18 h 164"/>
                          <a:gd name="T32" fmla="*/ 17 w 175"/>
                          <a:gd name="T33" fmla="*/ 13 h 164"/>
                          <a:gd name="T34" fmla="*/ 21 w 175"/>
                          <a:gd name="T35" fmla="*/ 13 h 164"/>
                          <a:gd name="T36" fmla="*/ 17 w 175"/>
                          <a:gd name="T37" fmla="*/ 10 h 164"/>
                          <a:gd name="T38" fmla="*/ 21 w 175"/>
                          <a:gd name="T39" fmla="*/ 8 h 164"/>
                          <a:gd name="T40" fmla="*/ 17 w 175"/>
                          <a:gd name="T41" fmla="*/ 7 h 164"/>
                          <a:gd name="T42" fmla="*/ 18 w 175"/>
                          <a:gd name="T43" fmla="*/ 5 h 164"/>
                          <a:gd name="T44" fmla="*/ 14 w 175"/>
                          <a:gd name="T45" fmla="*/ 5 h 164"/>
                          <a:gd name="T46" fmla="*/ 14 w 175"/>
                          <a:gd name="T47" fmla="*/ 0 h 164"/>
                          <a:gd name="T48" fmla="*/ 11 w 175"/>
                          <a:gd name="T49" fmla="*/ 6 h 16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75" h="164">
                            <a:moveTo>
                              <a:pt x="88" y="45"/>
                            </a:moveTo>
                            <a:lnTo>
                              <a:pt x="68" y="17"/>
                            </a:lnTo>
                            <a:lnTo>
                              <a:pt x="59" y="48"/>
                            </a:lnTo>
                            <a:lnTo>
                              <a:pt x="4" y="17"/>
                            </a:lnTo>
                            <a:lnTo>
                              <a:pt x="38" y="57"/>
                            </a:lnTo>
                            <a:lnTo>
                              <a:pt x="0" y="66"/>
                            </a:lnTo>
                            <a:lnTo>
                              <a:pt x="31" y="90"/>
                            </a:lnTo>
                            <a:lnTo>
                              <a:pt x="2" y="110"/>
                            </a:lnTo>
                            <a:lnTo>
                              <a:pt x="47" y="105"/>
                            </a:lnTo>
                            <a:lnTo>
                              <a:pt x="38" y="135"/>
                            </a:lnTo>
                            <a:lnTo>
                              <a:pt x="62" y="119"/>
                            </a:lnTo>
                            <a:lnTo>
                              <a:pt x="69" y="164"/>
                            </a:lnTo>
                            <a:lnTo>
                              <a:pt x="85" y="114"/>
                            </a:lnTo>
                            <a:lnTo>
                              <a:pt x="107" y="150"/>
                            </a:lnTo>
                            <a:lnTo>
                              <a:pt x="114" y="110"/>
                            </a:lnTo>
                            <a:lnTo>
                              <a:pt x="147" y="138"/>
                            </a:lnTo>
                            <a:lnTo>
                              <a:pt x="137" y="98"/>
                            </a:lnTo>
                            <a:lnTo>
                              <a:pt x="175" y="102"/>
                            </a:lnTo>
                            <a:lnTo>
                              <a:pt x="142" y="79"/>
                            </a:lnTo>
                            <a:lnTo>
                              <a:pt x="171" y="62"/>
                            </a:lnTo>
                            <a:lnTo>
                              <a:pt x="137" y="55"/>
                            </a:lnTo>
                            <a:lnTo>
                              <a:pt x="149" y="34"/>
                            </a:lnTo>
                            <a:lnTo>
                              <a:pt x="116" y="40"/>
                            </a:lnTo>
                            <a:lnTo>
                              <a:pt x="118" y="0"/>
                            </a:lnTo>
                            <a:lnTo>
                              <a:pt x="88" y="4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29" name="Freeform 1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8" y="2707"/>
                        <a:ext cx="84" cy="78"/>
                      </a:xfrm>
                      <a:custGeom>
                        <a:avLst/>
                        <a:gdLst>
                          <a:gd name="T0" fmla="*/ 11 w 167"/>
                          <a:gd name="T1" fmla="*/ 5 h 158"/>
                          <a:gd name="T2" fmla="*/ 9 w 167"/>
                          <a:gd name="T3" fmla="*/ 2 h 158"/>
                          <a:gd name="T4" fmla="*/ 8 w 167"/>
                          <a:gd name="T5" fmla="*/ 5 h 158"/>
                          <a:gd name="T6" fmla="*/ 1 w 167"/>
                          <a:gd name="T7" fmla="*/ 2 h 158"/>
                          <a:gd name="T8" fmla="*/ 5 w 167"/>
                          <a:gd name="T9" fmla="*/ 7 h 158"/>
                          <a:gd name="T10" fmla="*/ 0 w 167"/>
                          <a:gd name="T11" fmla="*/ 7 h 158"/>
                          <a:gd name="T12" fmla="*/ 4 w 167"/>
                          <a:gd name="T13" fmla="*/ 10 h 158"/>
                          <a:gd name="T14" fmla="*/ 1 w 167"/>
                          <a:gd name="T15" fmla="*/ 13 h 158"/>
                          <a:gd name="T16" fmla="*/ 6 w 167"/>
                          <a:gd name="T17" fmla="*/ 12 h 158"/>
                          <a:gd name="T18" fmla="*/ 5 w 167"/>
                          <a:gd name="T19" fmla="*/ 15 h 158"/>
                          <a:gd name="T20" fmla="*/ 8 w 167"/>
                          <a:gd name="T21" fmla="*/ 14 h 158"/>
                          <a:gd name="T22" fmla="*/ 9 w 167"/>
                          <a:gd name="T23" fmla="*/ 19 h 158"/>
                          <a:gd name="T24" fmla="*/ 11 w 167"/>
                          <a:gd name="T25" fmla="*/ 13 h 158"/>
                          <a:gd name="T26" fmla="*/ 13 w 167"/>
                          <a:gd name="T27" fmla="*/ 18 h 158"/>
                          <a:gd name="T28" fmla="*/ 14 w 167"/>
                          <a:gd name="T29" fmla="*/ 13 h 158"/>
                          <a:gd name="T30" fmla="*/ 18 w 167"/>
                          <a:gd name="T31" fmla="*/ 16 h 158"/>
                          <a:gd name="T32" fmla="*/ 17 w 167"/>
                          <a:gd name="T33" fmla="*/ 11 h 158"/>
                          <a:gd name="T34" fmla="*/ 21 w 167"/>
                          <a:gd name="T35" fmla="*/ 12 h 158"/>
                          <a:gd name="T36" fmla="*/ 17 w 167"/>
                          <a:gd name="T37" fmla="*/ 9 h 158"/>
                          <a:gd name="T38" fmla="*/ 21 w 167"/>
                          <a:gd name="T39" fmla="*/ 7 h 158"/>
                          <a:gd name="T40" fmla="*/ 17 w 167"/>
                          <a:gd name="T41" fmla="*/ 6 h 158"/>
                          <a:gd name="T42" fmla="*/ 18 w 167"/>
                          <a:gd name="T43" fmla="*/ 4 h 158"/>
                          <a:gd name="T44" fmla="*/ 14 w 167"/>
                          <a:gd name="T45" fmla="*/ 4 h 158"/>
                          <a:gd name="T46" fmla="*/ 15 w 167"/>
                          <a:gd name="T47" fmla="*/ 0 h 158"/>
                          <a:gd name="T48" fmla="*/ 11 w 167"/>
                          <a:gd name="T49" fmla="*/ 5 h 15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7" h="158">
                            <a:moveTo>
                              <a:pt x="84" y="44"/>
                            </a:moveTo>
                            <a:lnTo>
                              <a:pt x="65" y="18"/>
                            </a:lnTo>
                            <a:lnTo>
                              <a:pt x="57" y="47"/>
                            </a:lnTo>
                            <a:lnTo>
                              <a:pt x="3" y="18"/>
                            </a:lnTo>
                            <a:lnTo>
                              <a:pt x="36" y="56"/>
                            </a:lnTo>
                            <a:lnTo>
                              <a:pt x="0" y="63"/>
                            </a:lnTo>
                            <a:lnTo>
                              <a:pt x="29" y="87"/>
                            </a:lnTo>
                            <a:lnTo>
                              <a:pt x="1" y="107"/>
                            </a:lnTo>
                            <a:lnTo>
                              <a:pt x="45" y="102"/>
                            </a:lnTo>
                            <a:lnTo>
                              <a:pt x="36" y="128"/>
                            </a:lnTo>
                            <a:lnTo>
                              <a:pt x="60" y="114"/>
                            </a:lnTo>
                            <a:lnTo>
                              <a:pt x="65" y="158"/>
                            </a:lnTo>
                            <a:lnTo>
                              <a:pt x="81" y="109"/>
                            </a:lnTo>
                            <a:lnTo>
                              <a:pt x="103" y="145"/>
                            </a:lnTo>
                            <a:lnTo>
                              <a:pt x="108" y="106"/>
                            </a:lnTo>
                            <a:lnTo>
                              <a:pt x="141" y="132"/>
                            </a:lnTo>
                            <a:lnTo>
                              <a:pt x="131" y="94"/>
                            </a:lnTo>
                            <a:lnTo>
                              <a:pt x="167" y="97"/>
                            </a:lnTo>
                            <a:lnTo>
                              <a:pt x="136" y="76"/>
                            </a:lnTo>
                            <a:lnTo>
                              <a:pt x="164" y="61"/>
                            </a:lnTo>
                            <a:lnTo>
                              <a:pt x="129" y="54"/>
                            </a:lnTo>
                            <a:lnTo>
                              <a:pt x="143" y="33"/>
                            </a:lnTo>
                            <a:lnTo>
                              <a:pt x="110" y="38"/>
                            </a:lnTo>
                            <a:lnTo>
                              <a:pt x="114" y="0"/>
                            </a:lnTo>
                            <a:lnTo>
                              <a:pt x="84" y="4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30" name="Freeform 1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0" y="2708"/>
                        <a:ext cx="80" cy="76"/>
                      </a:xfrm>
                      <a:custGeom>
                        <a:avLst/>
                        <a:gdLst>
                          <a:gd name="T0" fmla="*/ 10 w 161"/>
                          <a:gd name="T1" fmla="*/ 5 h 154"/>
                          <a:gd name="T2" fmla="*/ 7 w 161"/>
                          <a:gd name="T3" fmla="*/ 2 h 154"/>
                          <a:gd name="T4" fmla="*/ 6 w 161"/>
                          <a:gd name="T5" fmla="*/ 5 h 154"/>
                          <a:gd name="T6" fmla="*/ 0 w 161"/>
                          <a:gd name="T7" fmla="*/ 2 h 154"/>
                          <a:gd name="T8" fmla="*/ 4 w 161"/>
                          <a:gd name="T9" fmla="*/ 6 h 154"/>
                          <a:gd name="T10" fmla="*/ 0 w 161"/>
                          <a:gd name="T11" fmla="*/ 7 h 154"/>
                          <a:gd name="T12" fmla="*/ 3 w 161"/>
                          <a:gd name="T13" fmla="*/ 10 h 154"/>
                          <a:gd name="T14" fmla="*/ 0 w 161"/>
                          <a:gd name="T15" fmla="*/ 12 h 154"/>
                          <a:gd name="T16" fmla="*/ 5 w 161"/>
                          <a:gd name="T17" fmla="*/ 12 h 154"/>
                          <a:gd name="T18" fmla="*/ 4 w 161"/>
                          <a:gd name="T19" fmla="*/ 15 h 154"/>
                          <a:gd name="T20" fmla="*/ 7 w 161"/>
                          <a:gd name="T21" fmla="*/ 13 h 154"/>
                          <a:gd name="T22" fmla="*/ 8 w 161"/>
                          <a:gd name="T23" fmla="*/ 19 h 154"/>
                          <a:gd name="T24" fmla="*/ 10 w 161"/>
                          <a:gd name="T25" fmla="*/ 13 h 154"/>
                          <a:gd name="T26" fmla="*/ 12 w 161"/>
                          <a:gd name="T27" fmla="*/ 17 h 154"/>
                          <a:gd name="T28" fmla="*/ 13 w 161"/>
                          <a:gd name="T29" fmla="*/ 12 h 154"/>
                          <a:gd name="T30" fmla="*/ 16 w 161"/>
                          <a:gd name="T31" fmla="*/ 16 h 154"/>
                          <a:gd name="T32" fmla="*/ 15 w 161"/>
                          <a:gd name="T33" fmla="*/ 11 h 154"/>
                          <a:gd name="T34" fmla="*/ 20 w 161"/>
                          <a:gd name="T35" fmla="*/ 11 h 154"/>
                          <a:gd name="T36" fmla="*/ 16 w 161"/>
                          <a:gd name="T37" fmla="*/ 9 h 154"/>
                          <a:gd name="T38" fmla="*/ 19 w 161"/>
                          <a:gd name="T39" fmla="*/ 7 h 154"/>
                          <a:gd name="T40" fmla="*/ 15 w 161"/>
                          <a:gd name="T41" fmla="*/ 6 h 154"/>
                          <a:gd name="T42" fmla="*/ 17 w 161"/>
                          <a:gd name="T43" fmla="*/ 3 h 154"/>
                          <a:gd name="T44" fmla="*/ 13 w 161"/>
                          <a:gd name="T45" fmla="*/ 4 h 154"/>
                          <a:gd name="T46" fmla="*/ 13 w 161"/>
                          <a:gd name="T47" fmla="*/ 0 h 154"/>
                          <a:gd name="T48" fmla="*/ 10 w 161"/>
                          <a:gd name="T49" fmla="*/ 5 h 15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1" h="154">
                            <a:moveTo>
                              <a:pt x="81" y="42"/>
                            </a:moveTo>
                            <a:lnTo>
                              <a:pt x="62" y="16"/>
                            </a:lnTo>
                            <a:lnTo>
                              <a:pt x="55" y="45"/>
                            </a:lnTo>
                            <a:lnTo>
                              <a:pt x="4" y="16"/>
                            </a:lnTo>
                            <a:lnTo>
                              <a:pt x="35" y="54"/>
                            </a:lnTo>
                            <a:lnTo>
                              <a:pt x="0" y="62"/>
                            </a:lnTo>
                            <a:lnTo>
                              <a:pt x="28" y="85"/>
                            </a:lnTo>
                            <a:lnTo>
                              <a:pt x="2" y="104"/>
                            </a:lnTo>
                            <a:lnTo>
                              <a:pt x="43" y="99"/>
                            </a:lnTo>
                            <a:lnTo>
                              <a:pt x="35" y="126"/>
                            </a:lnTo>
                            <a:lnTo>
                              <a:pt x="57" y="112"/>
                            </a:lnTo>
                            <a:lnTo>
                              <a:pt x="64" y="154"/>
                            </a:lnTo>
                            <a:lnTo>
                              <a:pt x="80" y="107"/>
                            </a:lnTo>
                            <a:lnTo>
                              <a:pt x="99" y="142"/>
                            </a:lnTo>
                            <a:lnTo>
                              <a:pt x="105" y="104"/>
                            </a:lnTo>
                            <a:lnTo>
                              <a:pt x="135" y="130"/>
                            </a:lnTo>
                            <a:lnTo>
                              <a:pt x="126" y="92"/>
                            </a:lnTo>
                            <a:lnTo>
                              <a:pt x="161" y="95"/>
                            </a:lnTo>
                            <a:lnTo>
                              <a:pt x="131" y="74"/>
                            </a:lnTo>
                            <a:lnTo>
                              <a:pt x="157" y="59"/>
                            </a:lnTo>
                            <a:lnTo>
                              <a:pt x="124" y="52"/>
                            </a:lnTo>
                            <a:lnTo>
                              <a:pt x="137" y="31"/>
                            </a:lnTo>
                            <a:lnTo>
                              <a:pt x="105" y="38"/>
                            </a:lnTo>
                            <a:lnTo>
                              <a:pt x="109" y="0"/>
                            </a:lnTo>
                            <a:lnTo>
                              <a:pt x="81" y="4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31" name="Freeform 1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1" y="2709"/>
                        <a:ext cx="77" cy="74"/>
                      </a:xfrm>
                      <a:custGeom>
                        <a:avLst/>
                        <a:gdLst>
                          <a:gd name="T0" fmla="*/ 10 w 153"/>
                          <a:gd name="T1" fmla="*/ 5 h 146"/>
                          <a:gd name="T2" fmla="*/ 8 w 153"/>
                          <a:gd name="T3" fmla="*/ 2 h 146"/>
                          <a:gd name="T4" fmla="*/ 7 w 153"/>
                          <a:gd name="T5" fmla="*/ 6 h 146"/>
                          <a:gd name="T6" fmla="*/ 1 w 153"/>
                          <a:gd name="T7" fmla="*/ 2 h 146"/>
                          <a:gd name="T8" fmla="*/ 4 w 153"/>
                          <a:gd name="T9" fmla="*/ 7 h 146"/>
                          <a:gd name="T10" fmla="*/ 0 w 153"/>
                          <a:gd name="T11" fmla="*/ 8 h 146"/>
                          <a:gd name="T12" fmla="*/ 4 w 153"/>
                          <a:gd name="T13" fmla="*/ 10 h 146"/>
                          <a:gd name="T14" fmla="*/ 1 w 153"/>
                          <a:gd name="T15" fmla="*/ 13 h 146"/>
                          <a:gd name="T16" fmla="*/ 5 w 153"/>
                          <a:gd name="T17" fmla="*/ 12 h 146"/>
                          <a:gd name="T18" fmla="*/ 5 w 153"/>
                          <a:gd name="T19" fmla="*/ 16 h 146"/>
                          <a:gd name="T20" fmla="*/ 7 w 153"/>
                          <a:gd name="T21" fmla="*/ 14 h 146"/>
                          <a:gd name="T22" fmla="*/ 8 w 153"/>
                          <a:gd name="T23" fmla="*/ 19 h 146"/>
                          <a:gd name="T24" fmla="*/ 10 w 153"/>
                          <a:gd name="T25" fmla="*/ 13 h 146"/>
                          <a:gd name="T26" fmla="*/ 12 w 153"/>
                          <a:gd name="T27" fmla="*/ 17 h 146"/>
                          <a:gd name="T28" fmla="*/ 13 w 153"/>
                          <a:gd name="T29" fmla="*/ 13 h 146"/>
                          <a:gd name="T30" fmla="*/ 17 w 153"/>
                          <a:gd name="T31" fmla="*/ 16 h 146"/>
                          <a:gd name="T32" fmla="*/ 15 w 153"/>
                          <a:gd name="T33" fmla="*/ 12 h 146"/>
                          <a:gd name="T34" fmla="*/ 20 w 153"/>
                          <a:gd name="T35" fmla="*/ 12 h 146"/>
                          <a:gd name="T36" fmla="*/ 16 w 153"/>
                          <a:gd name="T37" fmla="*/ 9 h 146"/>
                          <a:gd name="T38" fmla="*/ 19 w 153"/>
                          <a:gd name="T39" fmla="*/ 7 h 146"/>
                          <a:gd name="T40" fmla="*/ 15 w 153"/>
                          <a:gd name="T41" fmla="*/ 7 h 146"/>
                          <a:gd name="T42" fmla="*/ 17 w 153"/>
                          <a:gd name="T43" fmla="*/ 4 h 146"/>
                          <a:gd name="T44" fmla="*/ 13 w 153"/>
                          <a:gd name="T45" fmla="*/ 5 h 146"/>
                          <a:gd name="T46" fmla="*/ 13 w 153"/>
                          <a:gd name="T47" fmla="*/ 0 h 146"/>
                          <a:gd name="T48" fmla="*/ 10 w 153"/>
                          <a:gd name="T49" fmla="*/ 5 h 14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53" h="146">
                            <a:moveTo>
                              <a:pt x="77" y="39"/>
                            </a:moveTo>
                            <a:lnTo>
                              <a:pt x="60" y="15"/>
                            </a:lnTo>
                            <a:lnTo>
                              <a:pt x="51" y="43"/>
                            </a:lnTo>
                            <a:lnTo>
                              <a:pt x="3" y="15"/>
                            </a:lnTo>
                            <a:lnTo>
                              <a:pt x="32" y="51"/>
                            </a:lnTo>
                            <a:lnTo>
                              <a:pt x="0" y="58"/>
                            </a:lnTo>
                            <a:lnTo>
                              <a:pt x="27" y="79"/>
                            </a:lnTo>
                            <a:lnTo>
                              <a:pt x="1" y="100"/>
                            </a:lnTo>
                            <a:lnTo>
                              <a:pt x="39" y="95"/>
                            </a:lnTo>
                            <a:lnTo>
                              <a:pt x="34" y="120"/>
                            </a:lnTo>
                            <a:lnTo>
                              <a:pt x="55" y="107"/>
                            </a:lnTo>
                            <a:lnTo>
                              <a:pt x="60" y="146"/>
                            </a:lnTo>
                            <a:lnTo>
                              <a:pt x="76" y="101"/>
                            </a:lnTo>
                            <a:lnTo>
                              <a:pt x="95" y="134"/>
                            </a:lnTo>
                            <a:lnTo>
                              <a:pt x="100" y="98"/>
                            </a:lnTo>
                            <a:lnTo>
                              <a:pt x="129" y="122"/>
                            </a:lnTo>
                            <a:lnTo>
                              <a:pt x="120" y="88"/>
                            </a:lnTo>
                            <a:lnTo>
                              <a:pt x="153" y="91"/>
                            </a:lnTo>
                            <a:lnTo>
                              <a:pt x="126" y="70"/>
                            </a:lnTo>
                            <a:lnTo>
                              <a:pt x="150" y="55"/>
                            </a:lnTo>
                            <a:lnTo>
                              <a:pt x="119" y="50"/>
                            </a:lnTo>
                            <a:lnTo>
                              <a:pt x="131" y="31"/>
                            </a:lnTo>
                            <a:lnTo>
                              <a:pt x="101" y="36"/>
                            </a:lnTo>
                            <a:lnTo>
                              <a:pt x="103" y="0"/>
                            </a:lnTo>
                            <a:lnTo>
                              <a:pt x="77" y="3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32" name="Freeform 1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3" y="2711"/>
                        <a:ext cx="73" cy="70"/>
                      </a:xfrm>
                      <a:custGeom>
                        <a:avLst/>
                        <a:gdLst>
                          <a:gd name="T0" fmla="*/ 9 w 147"/>
                          <a:gd name="T1" fmla="*/ 5 h 140"/>
                          <a:gd name="T2" fmla="*/ 7 w 147"/>
                          <a:gd name="T3" fmla="*/ 2 h 140"/>
                          <a:gd name="T4" fmla="*/ 6 w 147"/>
                          <a:gd name="T5" fmla="*/ 6 h 140"/>
                          <a:gd name="T6" fmla="*/ 0 w 147"/>
                          <a:gd name="T7" fmla="*/ 2 h 140"/>
                          <a:gd name="T8" fmla="*/ 3 w 147"/>
                          <a:gd name="T9" fmla="*/ 7 h 140"/>
                          <a:gd name="T10" fmla="*/ 0 w 147"/>
                          <a:gd name="T11" fmla="*/ 7 h 140"/>
                          <a:gd name="T12" fmla="*/ 3 w 147"/>
                          <a:gd name="T13" fmla="*/ 10 h 140"/>
                          <a:gd name="T14" fmla="*/ 0 w 147"/>
                          <a:gd name="T15" fmla="*/ 12 h 140"/>
                          <a:gd name="T16" fmla="*/ 4 w 147"/>
                          <a:gd name="T17" fmla="*/ 12 h 140"/>
                          <a:gd name="T18" fmla="*/ 4 w 147"/>
                          <a:gd name="T19" fmla="*/ 15 h 140"/>
                          <a:gd name="T20" fmla="*/ 6 w 147"/>
                          <a:gd name="T21" fmla="*/ 13 h 140"/>
                          <a:gd name="T22" fmla="*/ 7 w 147"/>
                          <a:gd name="T23" fmla="*/ 18 h 140"/>
                          <a:gd name="T24" fmla="*/ 9 w 147"/>
                          <a:gd name="T25" fmla="*/ 13 h 140"/>
                          <a:gd name="T26" fmla="*/ 11 w 147"/>
                          <a:gd name="T27" fmla="*/ 16 h 140"/>
                          <a:gd name="T28" fmla="*/ 12 w 147"/>
                          <a:gd name="T29" fmla="*/ 12 h 140"/>
                          <a:gd name="T30" fmla="*/ 15 w 147"/>
                          <a:gd name="T31" fmla="*/ 15 h 140"/>
                          <a:gd name="T32" fmla="*/ 14 w 147"/>
                          <a:gd name="T33" fmla="*/ 11 h 140"/>
                          <a:gd name="T34" fmla="*/ 18 w 147"/>
                          <a:gd name="T35" fmla="*/ 11 h 140"/>
                          <a:gd name="T36" fmla="*/ 14 w 147"/>
                          <a:gd name="T37" fmla="*/ 9 h 140"/>
                          <a:gd name="T38" fmla="*/ 17 w 147"/>
                          <a:gd name="T39" fmla="*/ 7 h 140"/>
                          <a:gd name="T40" fmla="*/ 14 w 147"/>
                          <a:gd name="T41" fmla="*/ 6 h 140"/>
                          <a:gd name="T42" fmla="*/ 15 w 147"/>
                          <a:gd name="T43" fmla="*/ 4 h 140"/>
                          <a:gd name="T44" fmla="*/ 12 w 147"/>
                          <a:gd name="T45" fmla="*/ 5 h 140"/>
                          <a:gd name="T46" fmla="*/ 12 w 147"/>
                          <a:gd name="T47" fmla="*/ 0 h 140"/>
                          <a:gd name="T48" fmla="*/ 9 w 147"/>
                          <a:gd name="T49" fmla="*/ 5 h 14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47" h="140">
                            <a:moveTo>
                              <a:pt x="74" y="38"/>
                            </a:moveTo>
                            <a:lnTo>
                              <a:pt x="57" y="16"/>
                            </a:lnTo>
                            <a:lnTo>
                              <a:pt x="50" y="41"/>
                            </a:lnTo>
                            <a:lnTo>
                              <a:pt x="4" y="16"/>
                            </a:lnTo>
                            <a:lnTo>
                              <a:pt x="31" y="50"/>
                            </a:lnTo>
                            <a:lnTo>
                              <a:pt x="0" y="55"/>
                            </a:lnTo>
                            <a:lnTo>
                              <a:pt x="26" y="76"/>
                            </a:lnTo>
                            <a:lnTo>
                              <a:pt x="2" y="95"/>
                            </a:lnTo>
                            <a:lnTo>
                              <a:pt x="38" y="90"/>
                            </a:lnTo>
                            <a:lnTo>
                              <a:pt x="33" y="114"/>
                            </a:lnTo>
                            <a:lnTo>
                              <a:pt x="52" y="102"/>
                            </a:lnTo>
                            <a:lnTo>
                              <a:pt x="59" y="140"/>
                            </a:lnTo>
                            <a:lnTo>
                              <a:pt x="73" y="97"/>
                            </a:lnTo>
                            <a:lnTo>
                              <a:pt x="90" y="128"/>
                            </a:lnTo>
                            <a:lnTo>
                              <a:pt x="97" y="93"/>
                            </a:lnTo>
                            <a:lnTo>
                              <a:pt x="124" y="117"/>
                            </a:lnTo>
                            <a:lnTo>
                              <a:pt x="116" y="85"/>
                            </a:lnTo>
                            <a:lnTo>
                              <a:pt x="147" y="86"/>
                            </a:lnTo>
                            <a:lnTo>
                              <a:pt x="119" y="67"/>
                            </a:lnTo>
                            <a:lnTo>
                              <a:pt x="143" y="54"/>
                            </a:lnTo>
                            <a:lnTo>
                              <a:pt x="114" y="48"/>
                            </a:lnTo>
                            <a:lnTo>
                              <a:pt x="126" y="29"/>
                            </a:lnTo>
                            <a:lnTo>
                              <a:pt x="97" y="35"/>
                            </a:lnTo>
                            <a:lnTo>
                              <a:pt x="100" y="0"/>
                            </a:lnTo>
                            <a:lnTo>
                              <a:pt x="74" y="3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33" name="Freeform 1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5" y="2713"/>
                        <a:ext cx="70" cy="66"/>
                      </a:xfrm>
                      <a:custGeom>
                        <a:avLst/>
                        <a:gdLst>
                          <a:gd name="T0" fmla="*/ 9 w 139"/>
                          <a:gd name="T1" fmla="*/ 5 h 132"/>
                          <a:gd name="T2" fmla="*/ 7 w 139"/>
                          <a:gd name="T3" fmla="*/ 2 h 132"/>
                          <a:gd name="T4" fmla="*/ 6 w 139"/>
                          <a:gd name="T5" fmla="*/ 5 h 132"/>
                          <a:gd name="T6" fmla="*/ 1 w 139"/>
                          <a:gd name="T7" fmla="*/ 2 h 132"/>
                          <a:gd name="T8" fmla="*/ 4 w 139"/>
                          <a:gd name="T9" fmla="*/ 6 h 132"/>
                          <a:gd name="T10" fmla="*/ 0 w 139"/>
                          <a:gd name="T11" fmla="*/ 7 h 132"/>
                          <a:gd name="T12" fmla="*/ 3 w 139"/>
                          <a:gd name="T13" fmla="*/ 9 h 132"/>
                          <a:gd name="T14" fmla="*/ 1 w 139"/>
                          <a:gd name="T15" fmla="*/ 12 h 132"/>
                          <a:gd name="T16" fmla="*/ 5 w 139"/>
                          <a:gd name="T17" fmla="*/ 11 h 132"/>
                          <a:gd name="T18" fmla="*/ 4 w 139"/>
                          <a:gd name="T19" fmla="*/ 14 h 132"/>
                          <a:gd name="T20" fmla="*/ 7 w 139"/>
                          <a:gd name="T21" fmla="*/ 12 h 132"/>
                          <a:gd name="T22" fmla="*/ 7 w 139"/>
                          <a:gd name="T23" fmla="*/ 17 h 132"/>
                          <a:gd name="T24" fmla="*/ 9 w 139"/>
                          <a:gd name="T25" fmla="*/ 12 h 132"/>
                          <a:gd name="T26" fmla="*/ 11 w 139"/>
                          <a:gd name="T27" fmla="*/ 16 h 132"/>
                          <a:gd name="T28" fmla="*/ 12 w 139"/>
                          <a:gd name="T29" fmla="*/ 12 h 132"/>
                          <a:gd name="T30" fmla="*/ 15 w 139"/>
                          <a:gd name="T31" fmla="*/ 14 h 132"/>
                          <a:gd name="T32" fmla="*/ 14 w 139"/>
                          <a:gd name="T33" fmla="*/ 10 h 132"/>
                          <a:gd name="T34" fmla="*/ 18 w 139"/>
                          <a:gd name="T35" fmla="*/ 11 h 132"/>
                          <a:gd name="T36" fmla="*/ 15 w 139"/>
                          <a:gd name="T37" fmla="*/ 8 h 132"/>
                          <a:gd name="T38" fmla="*/ 17 w 139"/>
                          <a:gd name="T39" fmla="*/ 7 h 132"/>
                          <a:gd name="T40" fmla="*/ 14 w 139"/>
                          <a:gd name="T41" fmla="*/ 6 h 132"/>
                          <a:gd name="T42" fmla="*/ 15 w 139"/>
                          <a:gd name="T43" fmla="*/ 4 h 132"/>
                          <a:gd name="T44" fmla="*/ 12 w 139"/>
                          <a:gd name="T45" fmla="*/ 4 h 132"/>
                          <a:gd name="T46" fmla="*/ 12 w 139"/>
                          <a:gd name="T47" fmla="*/ 0 h 132"/>
                          <a:gd name="T48" fmla="*/ 9 w 139"/>
                          <a:gd name="T49" fmla="*/ 5 h 13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39" h="132">
                            <a:moveTo>
                              <a:pt x="70" y="36"/>
                            </a:moveTo>
                            <a:lnTo>
                              <a:pt x="55" y="13"/>
                            </a:lnTo>
                            <a:lnTo>
                              <a:pt x="48" y="39"/>
                            </a:lnTo>
                            <a:lnTo>
                              <a:pt x="3" y="13"/>
                            </a:lnTo>
                            <a:lnTo>
                              <a:pt x="29" y="46"/>
                            </a:lnTo>
                            <a:lnTo>
                              <a:pt x="0" y="53"/>
                            </a:lnTo>
                            <a:lnTo>
                              <a:pt x="24" y="72"/>
                            </a:lnTo>
                            <a:lnTo>
                              <a:pt x="1" y="89"/>
                            </a:lnTo>
                            <a:lnTo>
                              <a:pt x="36" y="86"/>
                            </a:lnTo>
                            <a:lnTo>
                              <a:pt x="31" y="108"/>
                            </a:lnTo>
                            <a:lnTo>
                              <a:pt x="50" y="96"/>
                            </a:lnTo>
                            <a:lnTo>
                              <a:pt x="55" y="132"/>
                            </a:lnTo>
                            <a:lnTo>
                              <a:pt x="69" y="91"/>
                            </a:lnTo>
                            <a:lnTo>
                              <a:pt x="86" y="122"/>
                            </a:lnTo>
                            <a:lnTo>
                              <a:pt x="91" y="89"/>
                            </a:lnTo>
                            <a:lnTo>
                              <a:pt x="117" y="112"/>
                            </a:lnTo>
                            <a:lnTo>
                              <a:pt x="110" y="79"/>
                            </a:lnTo>
                            <a:lnTo>
                              <a:pt x="139" y="82"/>
                            </a:lnTo>
                            <a:lnTo>
                              <a:pt x="113" y="63"/>
                            </a:lnTo>
                            <a:lnTo>
                              <a:pt x="136" y="50"/>
                            </a:lnTo>
                            <a:lnTo>
                              <a:pt x="108" y="44"/>
                            </a:lnTo>
                            <a:lnTo>
                              <a:pt x="119" y="27"/>
                            </a:lnTo>
                            <a:lnTo>
                              <a:pt x="91" y="32"/>
                            </a:lnTo>
                            <a:lnTo>
                              <a:pt x="94" y="0"/>
                            </a:lnTo>
                            <a:lnTo>
                              <a:pt x="70" y="3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34" name="Freeform 1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6" y="2714"/>
                        <a:ext cx="68" cy="64"/>
                      </a:xfrm>
                      <a:custGeom>
                        <a:avLst/>
                        <a:gdLst>
                          <a:gd name="T0" fmla="*/ 9 w 135"/>
                          <a:gd name="T1" fmla="*/ 5 h 128"/>
                          <a:gd name="T2" fmla="*/ 7 w 135"/>
                          <a:gd name="T3" fmla="*/ 2 h 128"/>
                          <a:gd name="T4" fmla="*/ 6 w 135"/>
                          <a:gd name="T5" fmla="*/ 5 h 128"/>
                          <a:gd name="T6" fmla="*/ 1 w 135"/>
                          <a:gd name="T7" fmla="*/ 2 h 128"/>
                          <a:gd name="T8" fmla="*/ 4 w 135"/>
                          <a:gd name="T9" fmla="*/ 6 h 128"/>
                          <a:gd name="T10" fmla="*/ 0 w 135"/>
                          <a:gd name="T11" fmla="*/ 7 h 128"/>
                          <a:gd name="T12" fmla="*/ 3 w 135"/>
                          <a:gd name="T13" fmla="*/ 9 h 128"/>
                          <a:gd name="T14" fmla="*/ 0 w 135"/>
                          <a:gd name="T15" fmla="*/ 11 h 128"/>
                          <a:gd name="T16" fmla="*/ 5 w 135"/>
                          <a:gd name="T17" fmla="*/ 11 h 128"/>
                          <a:gd name="T18" fmla="*/ 4 w 135"/>
                          <a:gd name="T19" fmla="*/ 13 h 128"/>
                          <a:gd name="T20" fmla="*/ 6 w 135"/>
                          <a:gd name="T21" fmla="*/ 12 h 128"/>
                          <a:gd name="T22" fmla="*/ 7 w 135"/>
                          <a:gd name="T23" fmla="*/ 16 h 128"/>
                          <a:gd name="T24" fmla="*/ 9 w 135"/>
                          <a:gd name="T25" fmla="*/ 11 h 128"/>
                          <a:gd name="T26" fmla="*/ 11 w 135"/>
                          <a:gd name="T27" fmla="*/ 15 h 128"/>
                          <a:gd name="T28" fmla="*/ 11 w 135"/>
                          <a:gd name="T29" fmla="*/ 11 h 128"/>
                          <a:gd name="T30" fmla="*/ 14 w 135"/>
                          <a:gd name="T31" fmla="*/ 14 h 128"/>
                          <a:gd name="T32" fmla="*/ 14 w 135"/>
                          <a:gd name="T33" fmla="*/ 10 h 128"/>
                          <a:gd name="T34" fmla="*/ 17 w 135"/>
                          <a:gd name="T35" fmla="*/ 10 h 128"/>
                          <a:gd name="T36" fmla="*/ 14 w 135"/>
                          <a:gd name="T37" fmla="*/ 8 h 128"/>
                          <a:gd name="T38" fmla="*/ 17 w 135"/>
                          <a:gd name="T39" fmla="*/ 6 h 128"/>
                          <a:gd name="T40" fmla="*/ 13 w 135"/>
                          <a:gd name="T41" fmla="*/ 6 h 128"/>
                          <a:gd name="T42" fmla="*/ 15 w 135"/>
                          <a:gd name="T43" fmla="*/ 4 h 128"/>
                          <a:gd name="T44" fmla="*/ 11 w 135"/>
                          <a:gd name="T45" fmla="*/ 4 h 128"/>
                          <a:gd name="T46" fmla="*/ 12 w 135"/>
                          <a:gd name="T47" fmla="*/ 0 h 128"/>
                          <a:gd name="T48" fmla="*/ 9 w 135"/>
                          <a:gd name="T49" fmla="*/ 5 h 12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35" h="128">
                            <a:moveTo>
                              <a:pt x="67" y="34"/>
                            </a:moveTo>
                            <a:lnTo>
                              <a:pt x="52" y="14"/>
                            </a:lnTo>
                            <a:lnTo>
                              <a:pt x="45" y="36"/>
                            </a:lnTo>
                            <a:lnTo>
                              <a:pt x="2" y="14"/>
                            </a:lnTo>
                            <a:lnTo>
                              <a:pt x="28" y="45"/>
                            </a:lnTo>
                            <a:lnTo>
                              <a:pt x="0" y="50"/>
                            </a:lnTo>
                            <a:lnTo>
                              <a:pt x="24" y="69"/>
                            </a:lnTo>
                            <a:lnTo>
                              <a:pt x="0" y="86"/>
                            </a:lnTo>
                            <a:lnTo>
                              <a:pt x="35" y="81"/>
                            </a:lnTo>
                            <a:lnTo>
                              <a:pt x="29" y="104"/>
                            </a:lnTo>
                            <a:lnTo>
                              <a:pt x="48" y="91"/>
                            </a:lnTo>
                            <a:lnTo>
                              <a:pt x="54" y="128"/>
                            </a:lnTo>
                            <a:lnTo>
                              <a:pt x="66" y="88"/>
                            </a:lnTo>
                            <a:lnTo>
                              <a:pt x="81" y="116"/>
                            </a:lnTo>
                            <a:lnTo>
                              <a:pt x="86" y="85"/>
                            </a:lnTo>
                            <a:lnTo>
                              <a:pt x="112" y="105"/>
                            </a:lnTo>
                            <a:lnTo>
                              <a:pt x="105" y="76"/>
                            </a:lnTo>
                            <a:lnTo>
                              <a:pt x="135" y="78"/>
                            </a:lnTo>
                            <a:lnTo>
                              <a:pt x="109" y="62"/>
                            </a:lnTo>
                            <a:lnTo>
                              <a:pt x="131" y="48"/>
                            </a:lnTo>
                            <a:lnTo>
                              <a:pt x="104" y="43"/>
                            </a:lnTo>
                            <a:lnTo>
                              <a:pt x="114" y="26"/>
                            </a:lnTo>
                            <a:lnTo>
                              <a:pt x="88" y="31"/>
                            </a:lnTo>
                            <a:lnTo>
                              <a:pt x="90" y="0"/>
                            </a:lnTo>
                            <a:lnTo>
                              <a:pt x="67" y="3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35" name="Freeform 1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8" y="2716"/>
                        <a:ext cx="64" cy="61"/>
                      </a:xfrm>
                      <a:custGeom>
                        <a:avLst/>
                        <a:gdLst>
                          <a:gd name="T0" fmla="*/ 8 w 128"/>
                          <a:gd name="T1" fmla="*/ 5 h 121"/>
                          <a:gd name="T2" fmla="*/ 7 w 128"/>
                          <a:gd name="T3" fmla="*/ 2 h 121"/>
                          <a:gd name="T4" fmla="*/ 6 w 128"/>
                          <a:gd name="T5" fmla="*/ 5 h 121"/>
                          <a:gd name="T6" fmla="*/ 1 w 128"/>
                          <a:gd name="T7" fmla="*/ 2 h 121"/>
                          <a:gd name="T8" fmla="*/ 4 w 128"/>
                          <a:gd name="T9" fmla="*/ 6 h 121"/>
                          <a:gd name="T10" fmla="*/ 0 w 128"/>
                          <a:gd name="T11" fmla="*/ 7 h 121"/>
                          <a:gd name="T12" fmla="*/ 3 w 128"/>
                          <a:gd name="T13" fmla="*/ 9 h 121"/>
                          <a:gd name="T14" fmla="*/ 0 w 128"/>
                          <a:gd name="T15" fmla="*/ 11 h 121"/>
                          <a:gd name="T16" fmla="*/ 5 w 128"/>
                          <a:gd name="T17" fmla="*/ 10 h 121"/>
                          <a:gd name="T18" fmla="*/ 4 w 128"/>
                          <a:gd name="T19" fmla="*/ 13 h 121"/>
                          <a:gd name="T20" fmla="*/ 6 w 128"/>
                          <a:gd name="T21" fmla="*/ 11 h 121"/>
                          <a:gd name="T22" fmla="*/ 7 w 128"/>
                          <a:gd name="T23" fmla="*/ 16 h 121"/>
                          <a:gd name="T24" fmla="*/ 8 w 128"/>
                          <a:gd name="T25" fmla="*/ 11 h 121"/>
                          <a:gd name="T26" fmla="*/ 10 w 128"/>
                          <a:gd name="T27" fmla="*/ 14 h 121"/>
                          <a:gd name="T28" fmla="*/ 11 w 128"/>
                          <a:gd name="T29" fmla="*/ 11 h 121"/>
                          <a:gd name="T30" fmla="*/ 14 w 128"/>
                          <a:gd name="T31" fmla="*/ 13 h 121"/>
                          <a:gd name="T32" fmla="*/ 13 w 128"/>
                          <a:gd name="T33" fmla="*/ 9 h 121"/>
                          <a:gd name="T34" fmla="*/ 16 w 128"/>
                          <a:gd name="T35" fmla="*/ 10 h 121"/>
                          <a:gd name="T36" fmla="*/ 13 w 128"/>
                          <a:gd name="T37" fmla="*/ 8 h 121"/>
                          <a:gd name="T38" fmla="*/ 16 w 128"/>
                          <a:gd name="T39" fmla="*/ 6 h 121"/>
                          <a:gd name="T40" fmla="*/ 13 w 128"/>
                          <a:gd name="T41" fmla="*/ 5 h 121"/>
                          <a:gd name="T42" fmla="*/ 14 w 128"/>
                          <a:gd name="T43" fmla="*/ 4 h 121"/>
                          <a:gd name="T44" fmla="*/ 11 w 128"/>
                          <a:gd name="T45" fmla="*/ 4 h 121"/>
                          <a:gd name="T46" fmla="*/ 11 w 128"/>
                          <a:gd name="T47" fmla="*/ 0 h 121"/>
                          <a:gd name="T48" fmla="*/ 8 w 128"/>
                          <a:gd name="T49" fmla="*/ 5 h 12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8" h="121">
                            <a:moveTo>
                              <a:pt x="64" y="33"/>
                            </a:moveTo>
                            <a:lnTo>
                              <a:pt x="49" y="12"/>
                            </a:lnTo>
                            <a:lnTo>
                              <a:pt x="44" y="35"/>
                            </a:lnTo>
                            <a:lnTo>
                              <a:pt x="2" y="12"/>
                            </a:lnTo>
                            <a:lnTo>
                              <a:pt x="28" y="42"/>
                            </a:lnTo>
                            <a:lnTo>
                              <a:pt x="0" y="49"/>
                            </a:lnTo>
                            <a:lnTo>
                              <a:pt x="23" y="66"/>
                            </a:lnTo>
                            <a:lnTo>
                              <a:pt x="0" y="82"/>
                            </a:lnTo>
                            <a:lnTo>
                              <a:pt x="33" y="78"/>
                            </a:lnTo>
                            <a:lnTo>
                              <a:pt x="28" y="99"/>
                            </a:lnTo>
                            <a:lnTo>
                              <a:pt x="45" y="87"/>
                            </a:lnTo>
                            <a:lnTo>
                              <a:pt x="51" y="121"/>
                            </a:lnTo>
                            <a:lnTo>
                              <a:pt x="63" y="83"/>
                            </a:lnTo>
                            <a:lnTo>
                              <a:pt x="78" y="111"/>
                            </a:lnTo>
                            <a:lnTo>
                              <a:pt x="83" y="82"/>
                            </a:lnTo>
                            <a:lnTo>
                              <a:pt x="107" y="101"/>
                            </a:lnTo>
                            <a:lnTo>
                              <a:pt x="99" y="71"/>
                            </a:lnTo>
                            <a:lnTo>
                              <a:pt x="128" y="75"/>
                            </a:lnTo>
                            <a:lnTo>
                              <a:pt x="104" y="59"/>
                            </a:lnTo>
                            <a:lnTo>
                              <a:pt x="125" y="45"/>
                            </a:lnTo>
                            <a:lnTo>
                              <a:pt x="99" y="40"/>
                            </a:lnTo>
                            <a:lnTo>
                              <a:pt x="109" y="25"/>
                            </a:lnTo>
                            <a:lnTo>
                              <a:pt x="83" y="30"/>
                            </a:lnTo>
                            <a:lnTo>
                              <a:pt x="87" y="0"/>
                            </a:lnTo>
                            <a:lnTo>
                              <a:pt x="64" y="3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36" name="Freeform 1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0" y="2718"/>
                        <a:ext cx="60" cy="57"/>
                      </a:xfrm>
                      <a:custGeom>
                        <a:avLst/>
                        <a:gdLst>
                          <a:gd name="T0" fmla="*/ 7 w 121"/>
                          <a:gd name="T1" fmla="*/ 4 h 114"/>
                          <a:gd name="T2" fmla="*/ 5 w 121"/>
                          <a:gd name="T3" fmla="*/ 2 h 114"/>
                          <a:gd name="T4" fmla="*/ 5 w 121"/>
                          <a:gd name="T5" fmla="*/ 5 h 114"/>
                          <a:gd name="T6" fmla="*/ 0 w 121"/>
                          <a:gd name="T7" fmla="*/ 2 h 114"/>
                          <a:gd name="T8" fmla="*/ 3 w 121"/>
                          <a:gd name="T9" fmla="*/ 5 h 114"/>
                          <a:gd name="T10" fmla="*/ 0 w 121"/>
                          <a:gd name="T11" fmla="*/ 6 h 114"/>
                          <a:gd name="T12" fmla="*/ 2 w 121"/>
                          <a:gd name="T13" fmla="*/ 8 h 114"/>
                          <a:gd name="T14" fmla="*/ 0 w 121"/>
                          <a:gd name="T15" fmla="*/ 10 h 114"/>
                          <a:gd name="T16" fmla="*/ 3 w 121"/>
                          <a:gd name="T17" fmla="*/ 9 h 114"/>
                          <a:gd name="T18" fmla="*/ 3 w 121"/>
                          <a:gd name="T19" fmla="*/ 12 h 114"/>
                          <a:gd name="T20" fmla="*/ 5 w 121"/>
                          <a:gd name="T21" fmla="*/ 11 h 114"/>
                          <a:gd name="T22" fmla="*/ 5 w 121"/>
                          <a:gd name="T23" fmla="*/ 15 h 114"/>
                          <a:gd name="T24" fmla="*/ 7 w 121"/>
                          <a:gd name="T25" fmla="*/ 10 h 114"/>
                          <a:gd name="T26" fmla="*/ 9 w 121"/>
                          <a:gd name="T27" fmla="*/ 13 h 114"/>
                          <a:gd name="T28" fmla="*/ 9 w 121"/>
                          <a:gd name="T29" fmla="*/ 10 h 114"/>
                          <a:gd name="T30" fmla="*/ 12 w 121"/>
                          <a:gd name="T31" fmla="*/ 12 h 114"/>
                          <a:gd name="T32" fmla="*/ 11 w 121"/>
                          <a:gd name="T33" fmla="*/ 9 h 114"/>
                          <a:gd name="T34" fmla="*/ 15 w 121"/>
                          <a:gd name="T35" fmla="*/ 9 h 114"/>
                          <a:gd name="T36" fmla="*/ 12 w 121"/>
                          <a:gd name="T37" fmla="*/ 7 h 114"/>
                          <a:gd name="T38" fmla="*/ 14 w 121"/>
                          <a:gd name="T39" fmla="*/ 6 h 114"/>
                          <a:gd name="T40" fmla="*/ 11 w 121"/>
                          <a:gd name="T41" fmla="*/ 5 h 114"/>
                          <a:gd name="T42" fmla="*/ 12 w 121"/>
                          <a:gd name="T43" fmla="*/ 3 h 114"/>
                          <a:gd name="T44" fmla="*/ 9 w 121"/>
                          <a:gd name="T45" fmla="*/ 4 h 114"/>
                          <a:gd name="T46" fmla="*/ 10 w 121"/>
                          <a:gd name="T47" fmla="*/ 0 h 114"/>
                          <a:gd name="T48" fmla="*/ 7 w 121"/>
                          <a:gd name="T49" fmla="*/ 4 h 11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1" h="114">
                            <a:moveTo>
                              <a:pt x="60" y="31"/>
                            </a:moveTo>
                            <a:lnTo>
                              <a:pt x="47" y="12"/>
                            </a:lnTo>
                            <a:lnTo>
                              <a:pt x="40" y="33"/>
                            </a:lnTo>
                            <a:lnTo>
                              <a:pt x="2" y="12"/>
                            </a:lnTo>
                            <a:lnTo>
                              <a:pt x="26" y="40"/>
                            </a:lnTo>
                            <a:lnTo>
                              <a:pt x="0" y="45"/>
                            </a:lnTo>
                            <a:lnTo>
                              <a:pt x="21" y="62"/>
                            </a:lnTo>
                            <a:lnTo>
                              <a:pt x="0" y="76"/>
                            </a:lnTo>
                            <a:lnTo>
                              <a:pt x="31" y="72"/>
                            </a:lnTo>
                            <a:lnTo>
                              <a:pt x="26" y="91"/>
                            </a:lnTo>
                            <a:lnTo>
                              <a:pt x="43" y="81"/>
                            </a:lnTo>
                            <a:lnTo>
                              <a:pt x="47" y="114"/>
                            </a:lnTo>
                            <a:lnTo>
                              <a:pt x="59" y="78"/>
                            </a:lnTo>
                            <a:lnTo>
                              <a:pt x="74" y="103"/>
                            </a:lnTo>
                            <a:lnTo>
                              <a:pt x="78" y="76"/>
                            </a:lnTo>
                            <a:lnTo>
                              <a:pt x="100" y="95"/>
                            </a:lnTo>
                            <a:lnTo>
                              <a:pt x="93" y="67"/>
                            </a:lnTo>
                            <a:lnTo>
                              <a:pt x="121" y="69"/>
                            </a:lnTo>
                            <a:lnTo>
                              <a:pt x="98" y="55"/>
                            </a:lnTo>
                            <a:lnTo>
                              <a:pt x="117" y="43"/>
                            </a:lnTo>
                            <a:lnTo>
                              <a:pt x="93" y="38"/>
                            </a:lnTo>
                            <a:lnTo>
                              <a:pt x="102" y="22"/>
                            </a:lnTo>
                            <a:lnTo>
                              <a:pt x="79" y="27"/>
                            </a:lnTo>
                            <a:lnTo>
                              <a:pt x="81" y="0"/>
                            </a:lnTo>
                            <a:lnTo>
                              <a:pt x="60" y="3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37" name="Freeform 1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2" y="2720"/>
                        <a:ext cx="57" cy="53"/>
                      </a:xfrm>
                      <a:custGeom>
                        <a:avLst/>
                        <a:gdLst>
                          <a:gd name="T0" fmla="*/ 8 w 114"/>
                          <a:gd name="T1" fmla="*/ 3 h 107"/>
                          <a:gd name="T2" fmla="*/ 6 w 114"/>
                          <a:gd name="T3" fmla="*/ 1 h 107"/>
                          <a:gd name="T4" fmla="*/ 5 w 114"/>
                          <a:gd name="T5" fmla="*/ 3 h 107"/>
                          <a:gd name="T6" fmla="*/ 1 w 114"/>
                          <a:gd name="T7" fmla="*/ 1 h 107"/>
                          <a:gd name="T8" fmla="*/ 4 w 114"/>
                          <a:gd name="T9" fmla="*/ 4 h 107"/>
                          <a:gd name="T10" fmla="*/ 0 w 114"/>
                          <a:gd name="T11" fmla="*/ 5 h 107"/>
                          <a:gd name="T12" fmla="*/ 3 w 114"/>
                          <a:gd name="T13" fmla="*/ 7 h 107"/>
                          <a:gd name="T14" fmla="*/ 0 w 114"/>
                          <a:gd name="T15" fmla="*/ 9 h 107"/>
                          <a:gd name="T16" fmla="*/ 4 w 114"/>
                          <a:gd name="T17" fmla="*/ 8 h 107"/>
                          <a:gd name="T18" fmla="*/ 4 w 114"/>
                          <a:gd name="T19" fmla="*/ 10 h 107"/>
                          <a:gd name="T20" fmla="*/ 5 w 114"/>
                          <a:gd name="T21" fmla="*/ 9 h 107"/>
                          <a:gd name="T22" fmla="*/ 6 w 114"/>
                          <a:gd name="T23" fmla="*/ 13 h 107"/>
                          <a:gd name="T24" fmla="*/ 7 w 114"/>
                          <a:gd name="T25" fmla="*/ 9 h 107"/>
                          <a:gd name="T26" fmla="*/ 9 w 114"/>
                          <a:gd name="T27" fmla="*/ 12 h 107"/>
                          <a:gd name="T28" fmla="*/ 10 w 114"/>
                          <a:gd name="T29" fmla="*/ 8 h 107"/>
                          <a:gd name="T30" fmla="*/ 12 w 114"/>
                          <a:gd name="T31" fmla="*/ 11 h 107"/>
                          <a:gd name="T32" fmla="*/ 11 w 114"/>
                          <a:gd name="T33" fmla="*/ 8 h 107"/>
                          <a:gd name="T34" fmla="*/ 15 w 114"/>
                          <a:gd name="T35" fmla="*/ 8 h 107"/>
                          <a:gd name="T36" fmla="*/ 12 w 114"/>
                          <a:gd name="T37" fmla="*/ 6 h 107"/>
                          <a:gd name="T38" fmla="*/ 14 w 114"/>
                          <a:gd name="T39" fmla="*/ 5 h 107"/>
                          <a:gd name="T40" fmla="*/ 11 w 114"/>
                          <a:gd name="T41" fmla="*/ 4 h 107"/>
                          <a:gd name="T42" fmla="*/ 13 w 114"/>
                          <a:gd name="T43" fmla="*/ 2 h 107"/>
                          <a:gd name="T44" fmla="*/ 10 w 114"/>
                          <a:gd name="T45" fmla="*/ 3 h 107"/>
                          <a:gd name="T46" fmla="*/ 10 w 114"/>
                          <a:gd name="T47" fmla="*/ 0 h 107"/>
                          <a:gd name="T48" fmla="*/ 8 w 114"/>
                          <a:gd name="T49" fmla="*/ 3 h 10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14" h="107">
                            <a:moveTo>
                              <a:pt x="57" y="30"/>
                            </a:moveTo>
                            <a:lnTo>
                              <a:pt x="44" y="12"/>
                            </a:lnTo>
                            <a:lnTo>
                              <a:pt x="38" y="31"/>
                            </a:lnTo>
                            <a:lnTo>
                              <a:pt x="2" y="12"/>
                            </a:lnTo>
                            <a:lnTo>
                              <a:pt x="25" y="38"/>
                            </a:lnTo>
                            <a:lnTo>
                              <a:pt x="0" y="42"/>
                            </a:lnTo>
                            <a:lnTo>
                              <a:pt x="19" y="57"/>
                            </a:lnTo>
                            <a:lnTo>
                              <a:pt x="0" y="73"/>
                            </a:lnTo>
                            <a:lnTo>
                              <a:pt x="30" y="69"/>
                            </a:lnTo>
                            <a:lnTo>
                              <a:pt x="25" y="87"/>
                            </a:lnTo>
                            <a:lnTo>
                              <a:pt x="40" y="76"/>
                            </a:lnTo>
                            <a:lnTo>
                              <a:pt x="45" y="107"/>
                            </a:lnTo>
                            <a:lnTo>
                              <a:pt x="56" y="73"/>
                            </a:lnTo>
                            <a:lnTo>
                              <a:pt x="69" y="97"/>
                            </a:lnTo>
                            <a:lnTo>
                              <a:pt x="75" y="71"/>
                            </a:lnTo>
                            <a:lnTo>
                              <a:pt x="95" y="88"/>
                            </a:lnTo>
                            <a:lnTo>
                              <a:pt x="88" y="64"/>
                            </a:lnTo>
                            <a:lnTo>
                              <a:pt x="114" y="66"/>
                            </a:lnTo>
                            <a:lnTo>
                              <a:pt x="92" y="52"/>
                            </a:lnTo>
                            <a:lnTo>
                              <a:pt x="111" y="40"/>
                            </a:lnTo>
                            <a:lnTo>
                              <a:pt x="88" y="37"/>
                            </a:lnTo>
                            <a:lnTo>
                              <a:pt x="97" y="23"/>
                            </a:lnTo>
                            <a:lnTo>
                              <a:pt x="75" y="26"/>
                            </a:lnTo>
                            <a:lnTo>
                              <a:pt x="76" y="0"/>
                            </a:lnTo>
                            <a:lnTo>
                              <a:pt x="57" y="3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38" name="Freeform 1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3" y="2721"/>
                        <a:ext cx="54" cy="51"/>
                      </a:xfrm>
                      <a:custGeom>
                        <a:avLst/>
                        <a:gdLst>
                          <a:gd name="T0" fmla="*/ 7 w 107"/>
                          <a:gd name="T1" fmla="*/ 3 h 104"/>
                          <a:gd name="T2" fmla="*/ 6 w 107"/>
                          <a:gd name="T3" fmla="*/ 1 h 104"/>
                          <a:gd name="T4" fmla="*/ 5 w 107"/>
                          <a:gd name="T5" fmla="*/ 3 h 104"/>
                          <a:gd name="T6" fmla="*/ 1 w 107"/>
                          <a:gd name="T7" fmla="*/ 1 h 104"/>
                          <a:gd name="T8" fmla="*/ 3 w 107"/>
                          <a:gd name="T9" fmla="*/ 4 h 104"/>
                          <a:gd name="T10" fmla="*/ 0 w 107"/>
                          <a:gd name="T11" fmla="*/ 5 h 104"/>
                          <a:gd name="T12" fmla="*/ 3 w 107"/>
                          <a:gd name="T13" fmla="*/ 6 h 104"/>
                          <a:gd name="T14" fmla="*/ 0 w 107"/>
                          <a:gd name="T15" fmla="*/ 8 h 104"/>
                          <a:gd name="T16" fmla="*/ 4 w 107"/>
                          <a:gd name="T17" fmla="*/ 8 h 104"/>
                          <a:gd name="T18" fmla="*/ 3 w 107"/>
                          <a:gd name="T19" fmla="*/ 10 h 104"/>
                          <a:gd name="T20" fmla="*/ 5 w 107"/>
                          <a:gd name="T21" fmla="*/ 9 h 104"/>
                          <a:gd name="T22" fmla="*/ 6 w 107"/>
                          <a:gd name="T23" fmla="*/ 12 h 104"/>
                          <a:gd name="T24" fmla="*/ 7 w 107"/>
                          <a:gd name="T25" fmla="*/ 8 h 104"/>
                          <a:gd name="T26" fmla="*/ 9 w 107"/>
                          <a:gd name="T27" fmla="*/ 11 h 104"/>
                          <a:gd name="T28" fmla="*/ 9 w 107"/>
                          <a:gd name="T29" fmla="*/ 8 h 104"/>
                          <a:gd name="T30" fmla="*/ 12 w 107"/>
                          <a:gd name="T31" fmla="*/ 10 h 104"/>
                          <a:gd name="T32" fmla="*/ 11 w 107"/>
                          <a:gd name="T33" fmla="*/ 7 h 104"/>
                          <a:gd name="T34" fmla="*/ 14 w 107"/>
                          <a:gd name="T35" fmla="*/ 7 h 104"/>
                          <a:gd name="T36" fmla="*/ 11 w 107"/>
                          <a:gd name="T37" fmla="*/ 6 h 104"/>
                          <a:gd name="T38" fmla="*/ 13 w 107"/>
                          <a:gd name="T39" fmla="*/ 5 h 104"/>
                          <a:gd name="T40" fmla="*/ 11 w 107"/>
                          <a:gd name="T41" fmla="*/ 4 h 104"/>
                          <a:gd name="T42" fmla="*/ 12 w 107"/>
                          <a:gd name="T43" fmla="*/ 2 h 104"/>
                          <a:gd name="T44" fmla="*/ 9 w 107"/>
                          <a:gd name="T45" fmla="*/ 3 h 104"/>
                          <a:gd name="T46" fmla="*/ 9 w 107"/>
                          <a:gd name="T47" fmla="*/ 0 h 104"/>
                          <a:gd name="T48" fmla="*/ 7 w 107"/>
                          <a:gd name="T49" fmla="*/ 3 h 10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7" h="104">
                            <a:moveTo>
                              <a:pt x="53" y="28"/>
                            </a:moveTo>
                            <a:lnTo>
                              <a:pt x="41" y="10"/>
                            </a:lnTo>
                            <a:lnTo>
                              <a:pt x="36" y="29"/>
                            </a:lnTo>
                            <a:lnTo>
                              <a:pt x="2" y="10"/>
                            </a:lnTo>
                            <a:lnTo>
                              <a:pt x="22" y="36"/>
                            </a:lnTo>
                            <a:lnTo>
                              <a:pt x="0" y="41"/>
                            </a:lnTo>
                            <a:lnTo>
                              <a:pt x="19" y="55"/>
                            </a:lnTo>
                            <a:lnTo>
                              <a:pt x="0" y="69"/>
                            </a:lnTo>
                            <a:lnTo>
                              <a:pt x="27" y="66"/>
                            </a:lnTo>
                            <a:lnTo>
                              <a:pt x="22" y="85"/>
                            </a:lnTo>
                            <a:lnTo>
                              <a:pt x="38" y="74"/>
                            </a:lnTo>
                            <a:lnTo>
                              <a:pt x="41" y="104"/>
                            </a:lnTo>
                            <a:lnTo>
                              <a:pt x="52" y="71"/>
                            </a:lnTo>
                            <a:lnTo>
                              <a:pt x="65" y="93"/>
                            </a:lnTo>
                            <a:lnTo>
                              <a:pt x="69" y="69"/>
                            </a:lnTo>
                            <a:lnTo>
                              <a:pt x="90" y="86"/>
                            </a:lnTo>
                            <a:lnTo>
                              <a:pt x="83" y="62"/>
                            </a:lnTo>
                            <a:lnTo>
                              <a:pt x="107" y="64"/>
                            </a:lnTo>
                            <a:lnTo>
                              <a:pt x="86" y="50"/>
                            </a:lnTo>
                            <a:lnTo>
                              <a:pt x="103" y="40"/>
                            </a:lnTo>
                            <a:lnTo>
                              <a:pt x="83" y="35"/>
                            </a:lnTo>
                            <a:lnTo>
                              <a:pt x="90" y="21"/>
                            </a:lnTo>
                            <a:lnTo>
                              <a:pt x="69" y="26"/>
                            </a:lnTo>
                            <a:lnTo>
                              <a:pt x="72" y="0"/>
                            </a:lnTo>
                            <a:lnTo>
                              <a:pt x="53" y="2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39" name="Freeform 1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5" y="2722"/>
                        <a:ext cx="50" cy="49"/>
                      </a:xfrm>
                      <a:custGeom>
                        <a:avLst/>
                        <a:gdLst>
                          <a:gd name="T0" fmla="*/ 7 w 100"/>
                          <a:gd name="T1" fmla="*/ 4 h 97"/>
                          <a:gd name="T2" fmla="*/ 5 w 100"/>
                          <a:gd name="T3" fmla="*/ 2 h 97"/>
                          <a:gd name="T4" fmla="*/ 5 w 100"/>
                          <a:gd name="T5" fmla="*/ 4 h 97"/>
                          <a:gd name="T6" fmla="*/ 1 w 100"/>
                          <a:gd name="T7" fmla="*/ 2 h 97"/>
                          <a:gd name="T8" fmla="*/ 3 w 100"/>
                          <a:gd name="T9" fmla="*/ 5 h 97"/>
                          <a:gd name="T10" fmla="*/ 0 w 100"/>
                          <a:gd name="T11" fmla="*/ 5 h 97"/>
                          <a:gd name="T12" fmla="*/ 3 w 100"/>
                          <a:gd name="T13" fmla="*/ 7 h 97"/>
                          <a:gd name="T14" fmla="*/ 0 w 100"/>
                          <a:gd name="T15" fmla="*/ 9 h 97"/>
                          <a:gd name="T16" fmla="*/ 4 w 100"/>
                          <a:gd name="T17" fmla="*/ 8 h 97"/>
                          <a:gd name="T18" fmla="*/ 3 w 100"/>
                          <a:gd name="T19" fmla="*/ 10 h 97"/>
                          <a:gd name="T20" fmla="*/ 5 w 100"/>
                          <a:gd name="T21" fmla="*/ 9 h 97"/>
                          <a:gd name="T22" fmla="*/ 5 w 100"/>
                          <a:gd name="T23" fmla="*/ 13 h 97"/>
                          <a:gd name="T24" fmla="*/ 7 w 100"/>
                          <a:gd name="T25" fmla="*/ 9 h 97"/>
                          <a:gd name="T26" fmla="*/ 8 w 100"/>
                          <a:gd name="T27" fmla="*/ 12 h 97"/>
                          <a:gd name="T28" fmla="*/ 8 w 100"/>
                          <a:gd name="T29" fmla="*/ 8 h 97"/>
                          <a:gd name="T30" fmla="*/ 11 w 100"/>
                          <a:gd name="T31" fmla="*/ 10 h 97"/>
                          <a:gd name="T32" fmla="*/ 10 w 100"/>
                          <a:gd name="T33" fmla="*/ 8 h 97"/>
                          <a:gd name="T34" fmla="*/ 13 w 100"/>
                          <a:gd name="T35" fmla="*/ 8 h 97"/>
                          <a:gd name="T36" fmla="*/ 11 w 100"/>
                          <a:gd name="T37" fmla="*/ 6 h 97"/>
                          <a:gd name="T38" fmla="*/ 13 w 100"/>
                          <a:gd name="T39" fmla="*/ 5 h 97"/>
                          <a:gd name="T40" fmla="*/ 10 w 100"/>
                          <a:gd name="T41" fmla="*/ 5 h 97"/>
                          <a:gd name="T42" fmla="*/ 11 w 100"/>
                          <a:gd name="T43" fmla="*/ 3 h 97"/>
                          <a:gd name="T44" fmla="*/ 9 w 100"/>
                          <a:gd name="T45" fmla="*/ 4 h 97"/>
                          <a:gd name="T46" fmla="*/ 9 w 100"/>
                          <a:gd name="T47" fmla="*/ 0 h 97"/>
                          <a:gd name="T48" fmla="*/ 7 w 100"/>
                          <a:gd name="T49" fmla="*/ 4 h 9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0" h="97">
                            <a:moveTo>
                              <a:pt x="50" y="26"/>
                            </a:moveTo>
                            <a:lnTo>
                              <a:pt x="38" y="11"/>
                            </a:lnTo>
                            <a:lnTo>
                              <a:pt x="33" y="28"/>
                            </a:lnTo>
                            <a:lnTo>
                              <a:pt x="2" y="11"/>
                            </a:lnTo>
                            <a:lnTo>
                              <a:pt x="21" y="35"/>
                            </a:lnTo>
                            <a:lnTo>
                              <a:pt x="0" y="38"/>
                            </a:lnTo>
                            <a:lnTo>
                              <a:pt x="18" y="52"/>
                            </a:lnTo>
                            <a:lnTo>
                              <a:pt x="0" y="66"/>
                            </a:lnTo>
                            <a:lnTo>
                              <a:pt x="26" y="63"/>
                            </a:lnTo>
                            <a:lnTo>
                              <a:pt x="23" y="78"/>
                            </a:lnTo>
                            <a:lnTo>
                              <a:pt x="37" y="70"/>
                            </a:lnTo>
                            <a:lnTo>
                              <a:pt x="40" y="97"/>
                            </a:lnTo>
                            <a:lnTo>
                              <a:pt x="49" y="66"/>
                            </a:lnTo>
                            <a:lnTo>
                              <a:pt x="61" y="89"/>
                            </a:lnTo>
                            <a:lnTo>
                              <a:pt x="64" y="64"/>
                            </a:lnTo>
                            <a:lnTo>
                              <a:pt x="83" y="80"/>
                            </a:lnTo>
                            <a:lnTo>
                              <a:pt x="78" y="57"/>
                            </a:lnTo>
                            <a:lnTo>
                              <a:pt x="100" y="59"/>
                            </a:lnTo>
                            <a:lnTo>
                              <a:pt x="81" y="47"/>
                            </a:lnTo>
                            <a:lnTo>
                              <a:pt x="97" y="37"/>
                            </a:lnTo>
                            <a:lnTo>
                              <a:pt x="78" y="33"/>
                            </a:lnTo>
                            <a:lnTo>
                              <a:pt x="85" y="19"/>
                            </a:lnTo>
                            <a:lnTo>
                              <a:pt x="66" y="25"/>
                            </a:lnTo>
                            <a:lnTo>
                              <a:pt x="68" y="0"/>
                            </a:lnTo>
                            <a:lnTo>
                              <a:pt x="50" y="2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40" name="Freeform 13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7" y="2724"/>
                        <a:ext cx="46" cy="45"/>
                      </a:xfrm>
                      <a:custGeom>
                        <a:avLst/>
                        <a:gdLst>
                          <a:gd name="T0" fmla="*/ 5 w 93"/>
                          <a:gd name="T1" fmla="*/ 3 h 90"/>
                          <a:gd name="T2" fmla="*/ 4 w 93"/>
                          <a:gd name="T3" fmla="*/ 2 h 90"/>
                          <a:gd name="T4" fmla="*/ 3 w 93"/>
                          <a:gd name="T5" fmla="*/ 4 h 90"/>
                          <a:gd name="T6" fmla="*/ 0 w 93"/>
                          <a:gd name="T7" fmla="*/ 2 h 90"/>
                          <a:gd name="T8" fmla="*/ 2 w 93"/>
                          <a:gd name="T9" fmla="*/ 4 h 90"/>
                          <a:gd name="T10" fmla="*/ 0 w 93"/>
                          <a:gd name="T11" fmla="*/ 5 h 90"/>
                          <a:gd name="T12" fmla="*/ 1 w 93"/>
                          <a:gd name="T13" fmla="*/ 6 h 90"/>
                          <a:gd name="T14" fmla="*/ 0 w 93"/>
                          <a:gd name="T15" fmla="*/ 8 h 90"/>
                          <a:gd name="T16" fmla="*/ 3 w 93"/>
                          <a:gd name="T17" fmla="*/ 8 h 90"/>
                          <a:gd name="T18" fmla="*/ 2 w 93"/>
                          <a:gd name="T19" fmla="*/ 9 h 90"/>
                          <a:gd name="T20" fmla="*/ 4 w 93"/>
                          <a:gd name="T21" fmla="*/ 8 h 90"/>
                          <a:gd name="T22" fmla="*/ 4 w 93"/>
                          <a:gd name="T23" fmla="*/ 12 h 90"/>
                          <a:gd name="T24" fmla="*/ 5 w 93"/>
                          <a:gd name="T25" fmla="*/ 8 h 90"/>
                          <a:gd name="T26" fmla="*/ 7 w 93"/>
                          <a:gd name="T27" fmla="*/ 11 h 90"/>
                          <a:gd name="T28" fmla="*/ 7 w 93"/>
                          <a:gd name="T29" fmla="*/ 8 h 90"/>
                          <a:gd name="T30" fmla="*/ 9 w 93"/>
                          <a:gd name="T31" fmla="*/ 10 h 90"/>
                          <a:gd name="T32" fmla="*/ 9 w 93"/>
                          <a:gd name="T33" fmla="*/ 7 h 90"/>
                          <a:gd name="T34" fmla="*/ 11 w 93"/>
                          <a:gd name="T35" fmla="*/ 7 h 90"/>
                          <a:gd name="T36" fmla="*/ 9 w 93"/>
                          <a:gd name="T37" fmla="*/ 6 h 90"/>
                          <a:gd name="T38" fmla="*/ 11 w 93"/>
                          <a:gd name="T39" fmla="*/ 5 h 90"/>
                          <a:gd name="T40" fmla="*/ 9 w 93"/>
                          <a:gd name="T41" fmla="*/ 4 h 90"/>
                          <a:gd name="T42" fmla="*/ 9 w 93"/>
                          <a:gd name="T43" fmla="*/ 3 h 90"/>
                          <a:gd name="T44" fmla="*/ 7 w 93"/>
                          <a:gd name="T45" fmla="*/ 3 h 90"/>
                          <a:gd name="T46" fmla="*/ 7 w 93"/>
                          <a:gd name="T47" fmla="*/ 0 h 90"/>
                          <a:gd name="T48" fmla="*/ 5 w 93"/>
                          <a:gd name="T49" fmla="*/ 3 h 9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93" h="90">
                            <a:moveTo>
                              <a:pt x="46" y="24"/>
                            </a:moveTo>
                            <a:lnTo>
                              <a:pt x="36" y="9"/>
                            </a:lnTo>
                            <a:lnTo>
                              <a:pt x="31" y="26"/>
                            </a:lnTo>
                            <a:lnTo>
                              <a:pt x="1" y="9"/>
                            </a:lnTo>
                            <a:lnTo>
                              <a:pt x="19" y="31"/>
                            </a:lnTo>
                            <a:lnTo>
                              <a:pt x="0" y="36"/>
                            </a:lnTo>
                            <a:lnTo>
                              <a:pt x="15" y="48"/>
                            </a:lnTo>
                            <a:lnTo>
                              <a:pt x="0" y="60"/>
                            </a:lnTo>
                            <a:lnTo>
                              <a:pt x="24" y="57"/>
                            </a:lnTo>
                            <a:lnTo>
                              <a:pt x="20" y="72"/>
                            </a:lnTo>
                            <a:lnTo>
                              <a:pt x="33" y="64"/>
                            </a:lnTo>
                            <a:lnTo>
                              <a:pt x="36" y="90"/>
                            </a:lnTo>
                            <a:lnTo>
                              <a:pt x="45" y="62"/>
                            </a:lnTo>
                            <a:lnTo>
                              <a:pt x="57" y="81"/>
                            </a:lnTo>
                            <a:lnTo>
                              <a:pt x="60" y="60"/>
                            </a:lnTo>
                            <a:lnTo>
                              <a:pt x="77" y="74"/>
                            </a:lnTo>
                            <a:lnTo>
                              <a:pt x="72" y="53"/>
                            </a:lnTo>
                            <a:lnTo>
                              <a:pt x="93" y="55"/>
                            </a:lnTo>
                            <a:lnTo>
                              <a:pt x="76" y="43"/>
                            </a:lnTo>
                            <a:lnTo>
                              <a:pt x="89" y="34"/>
                            </a:lnTo>
                            <a:lnTo>
                              <a:pt x="72" y="29"/>
                            </a:lnTo>
                            <a:lnTo>
                              <a:pt x="79" y="19"/>
                            </a:lnTo>
                            <a:lnTo>
                              <a:pt x="60" y="22"/>
                            </a:lnTo>
                            <a:lnTo>
                              <a:pt x="62" y="0"/>
                            </a:lnTo>
                            <a:lnTo>
                              <a:pt x="46" y="2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41" name="Freeform 1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9" y="2726"/>
                        <a:ext cx="43" cy="41"/>
                      </a:xfrm>
                      <a:custGeom>
                        <a:avLst/>
                        <a:gdLst>
                          <a:gd name="T0" fmla="*/ 6 w 86"/>
                          <a:gd name="T1" fmla="*/ 2 h 83"/>
                          <a:gd name="T2" fmla="*/ 5 w 86"/>
                          <a:gd name="T3" fmla="*/ 1 h 83"/>
                          <a:gd name="T4" fmla="*/ 4 w 86"/>
                          <a:gd name="T5" fmla="*/ 3 h 83"/>
                          <a:gd name="T6" fmla="*/ 1 w 86"/>
                          <a:gd name="T7" fmla="*/ 1 h 83"/>
                          <a:gd name="T8" fmla="*/ 3 w 86"/>
                          <a:gd name="T9" fmla="*/ 3 h 83"/>
                          <a:gd name="T10" fmla="*/ 0 w 86"/>
                          <a:gd name="T11" fmla="*/ 4 h 83"/>
                          <a:gd name="T12" fmla="*/ 2 w 86"/>
                          <a:gd name="T13" fmla="*/ 5 h 83"/>
                          <a:gd name="T14" fmla="*/ 0 w 86"/>
                          <a:gd name="T15" fmla="*/ 7 h 83"/>
                          <a:gd name="T16" fmla="*/ 3 w 86"/>
                          <a:gd name="T17" fmla="*/ 6 h 83"/>
                          <a:gd name="T18" fmla="*/ 3 w 86"/>
                          <a:gd name="T19" fmla="*/ 8 h 83"/>
                          <a:gd name="T20" fmla="*/ 4 w 86"/>
                          <a:gd name="T21" fmla="*/ 7 h 83"/>
                          <a:gd name="T22" fmla="*/ 5 w 86"/>
                          <a:gd name="T23" fmla="*/ 10 h 83"/>
                          <a:gd name="T24" fmla="*/ 6 w 86"/>
                          <a:gd name="T25" fmla="*/ 7 h 83"/>
                          <a:gd name="T26" fmla="*/ 7 w 86"/>
                          <a:gd name="T27" fmla="*/ 9 h 83"/>
                          <a:gd name="T28" fmla="*/ 7 w 86"/>
                          <a:gd name="T29" fmla="*/ 7 h 83"/>
                          <a:gd name="T30" fmla="*/ 10 w 86"/>
                          <a:gd name="T31" fmla="*/ 8 h 83"/>
                          <a:gd name="T32" fmla="*/ 9 w 86"/>
                          <a:gd name="T33" fmla="*/ 6 h 83"/>
                          <a:gd name="T34" fmla="*/ 11 w 86"/>
                          <a:gd name="T35" fmla="*/ 6 h 83"/>
                          <a:gd name="T36" fmla="*/ 9 w 86"/>
                          <a:gd name="T37" fmla="*/ 5 h 83"/>
                          <a:gd name="T38" fmla="*/ 11 w 86"/>
                          <a:gd name="T39" fmla="*/ 3 h 83"/>
                          <a:gd name="T40" fmla="*/ 9 w 86"/>
                          <a:gd name="T41" fmla="*/ 3 h 83"/>
                          <a:gd name="T42" fmla="*/ 10 w 86"/>
                          <a:gd name="T43" fmla="*/ 2 h 83"/>
                          <a:gd name="T44" fmla="*/ 8 w 86"/>
                          <a:gd name="T45" fmla="*/ 2 h 83"/>
                          <a:gd name="T46" fmla="*/ 8 w 86"/>
                          <a:gd name="T47" fmla="*/ 0 h 83"/>
                          <a:gd name="T48" fmla="*/ 6 w 86"/>
                          <a:gd name="T49" fmla="*/ 2 h 8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86" h="83">
                            <a:moveTo>
                              <a:pt x="43" y="23"/>
                            </a:moveTo>
                            <a:lnTo>
                              <a:pt x="33" y="9"/>
                            </a:lnTo>
                            <a:lnTo>
                              <a:pt x="30" y="25"/>
                            </a:lnTo>
                            <a:lnTo>
                              <a:pt x="2" y="9"/>
                            </a:lnTo>
                            <a:lnTo>
                              <a:pt x="19" y="30"/>
                            </a:lnTo>
                            <a:lnTo>
                              <a:pt x="0" y="33"/>
                            </a:lnTo>
                            <a:lnTo>
                              <a:pt x="16" y="45"/>
                            </a:lnTo>
                            <a:lnTo>
                              <a:pt x="0" y="56"/>
                            </a:lnTo>
                            <a:lnTo>
                              <a:pt x="23" y="54"/>
                            </a:lnTo>
                            <a:lnTo>
                              <a:pt x="19" y="68"/>
                            </a:lnTo>
                            <a:lnTo>
                              <a:pt x="31" y="59"/>
                            </a:lnTo>
                            <a:lnTo>
                              <a:pt x="35" y="83"/>
                            </a:lnTo>
                            <a:lnTo>
                              <a:pt x="42" y="57"/>
                            </a:lnTo>
                            <a:lnTo>
                              <a:pt x="52" y="76"/>
                            </a:lnTo>
                            <a:lnTo>
                              <a:pt x="55" y="56"/>
                            </a:lnTo>
                            <a:lnTo>
                              <a:pt x="73" y="69"/>
                            </a:lnTo>
                            <a:lnTo>
                              <a:pt x="67" y="49"/>
                            </a:lnTo>
                            <a:lnTo>
                              <a:pt x="86" y="50"/>
                            </a:lnTo>
                            <a:lnTo>
                              <a:pt x="69" y="40"/>
                            </a:lnTo>
                            <a:lnTo>
                              <a:pt x="83" y="31"/>
                            </a:lnTo>
                            <a:lnTo>
                              <a:pt x="67" y="28"/>
                            </a:lnTo>
                            <a:lnTo>
                              <a:pt x="73" y="18"/>
                            </a:lnTo>
                            <a:lnTo>
                              <a:pt x="57" y="21"/>
                            </a:lnTo>
                            <a:lnTo>
                              <a:pt x="59" y="0"/>
                            </a:lnTo>
                            <a:lnTo>
                              <a:pt x="43" y="2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42" name="Freeform 14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0" y="2727"/>
                        <a:ext cx="40" cy="38"/>
                      </a:xfrm>
                      <a:custGeom>
                        <a:avLst/>
                        <a:gdLst>
                          <a:gd name="T0" fmla="*/ 5 w 79"/>
                          <a:gd name="T1" fmla="*/ 3 h 76"/>
                          <a:gd name="T2" fmla="*/ 4 w 79"/>
                          <a:gd name="T3" fmla="*/ 1 h 76"/>
                          <a:gd name="T4" fmla="*/ 4 w 79"/>
                          <a:gd name="T5" fmla="*/ 3 h 76"/>
                          <a:gd name="T6" fmla="*/ 1 w 79"/>
                          <a:gd name="T7" fmla="*/ 1 h 76"/>
                          <a:gd name="T8" fmla="*/ 3 w 79"/>
                          <a:gd name="T9" fmla="*/ 4 h 76"/>
                          <a:gd name="T10" fmla="*/ 0 w 79"/>
                          <a:gd name="T11" fmla="*/ 4 h 76"/>
                          <a:gd name="T12" fmla="*/ 2 w 79"/>
                          <a:gd name="T13" fmla="*/ 6 h 76"/>
                          <a:gd name="T14" fmla="*/ 0 w 79"/>
                          <a:gd name="T15" fmla="*/ 7 h 76"/>
                          <a:gd name="T16" fmla="*/ 3 w 79"/>
                          <a:gd name="T17" fmla="*/ 6 h 76"/>
                          <a:gd name="T18" fmla="*/ 3 w 79"/>
                          <a:gd name="T19" fmla="*/ 8 h 76"/>
                          <a:gd name="T20" fmla="*/ 4 w 79"/>
                          <a:gd name="T21" fmla="*/ 7 h 76"/>
                          <a:gd name="T22" fmla="*/ 4 w 79"/>
                          <a:gd name="T23" fmla="*/ 10 h 76"/>
                          <a:gd name="T24" fmla="*/ 5 w 79"/>
                          <a:gd name="T25" fmla="*/ 7 h 76"/>
                          <a:gd name="T26" fmla="*/ 6 w 79"/>
                          <a:gd name="T27" fmla="*/ 9 h 76"/>
                          <a:gd name="T28" fmla="*/ 7 w 79"/>
                          <a:gd name="T29" fmla="*/ 7 h 76"/>
                          <a:gd name="T30" fmla="*/ 9 w 79"/>
                          <a:gd name="T31" fmla="*/ 8 h 76"/>
                          <a:gd name="T32" fmla="*/ 8 w 79"/>
                          <a:gd name="T33" fmla="*/ 6 h 76"/>
                          <a:gd name="T34" fmla="*/ 10 w 79"/>
                          <a:gd name="T35" fmla="*/ 6 h 76"/>
                          <a:gd name="T36" fmla="*/ 8 w 79"/>
                          <a:gd name="T37" fmla="*/ 5 h 76"/>
                          <a:gd name="T38" fmla="*/ 10 w 79"/>
                          <a:gd name="T39" fmla="*/ 4 h 76"/>
                          <a:gd name="T40" fmla="*/ 8 w 79"/>
                          <a:gd name="T41" fmla="*/ 4 h 76"/>
                          <a:gd name="T42" fmla="*/ 9 w 79"/>
                          <a:gd name="T43" fmla="*/ 2 h 76"/>
                          <a:gd name="T44" fmla="*/ 7 w 79"/>
                          <a:gd name="T45" fmla="*/ 3 h 76"/>
                          <a:gd name="T46" fmla="*/ 7 w 79"/>
                          <a:gd name="T47" fmla="*/ 0 h 76"/>
                          <a:gd name="T48" fmla="*/ 5 w 79"/>
                          <a:gd name="T49" fmla="*/ 3 h 7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79" h="76">
                            <a:moveTo>
                              <a:pt x="39" y="21"/>
                            </a:moveTo>
                            <a:lnTo>
                              <a:pt x="31" y="8"/>
                            </a:lnTo>
                            <a:lnTo>
                              <a:pt x="26" y="22"/>
                            </a:lnTo>
                            <a:lnTo>
                              <a:pt x="1" y="8"/>
                            </a:lnTo>
                            <a:lnTo>
                              <a:pt x="17" y="26"/>
                            </a:lnTo>
                            <a:lnTo>
                              <a:pt x="0" y="29"/>
                            </a:lnTo>
                            <a:lnTo>
                              <a:pt x="13" y="41"/>
                            </a:lnTo>
                            <a:lnTo>
                              <a:pt x="0" y="52"/>
                            </a:lnTo>
                            <a:lnTo>
                              <a:pt x="20" y="48"/>
                            </a:lnTo>
                            <a:lnTo>
                              <a:pt x="17" y="62"/>
                            </a:lnTo>
                            <a:lnTo>
                              <a:pt x="27" y="55"/>
                            </a:lnTo>
                            <a:lnTo>
                              <a:pt x="31" y="76"/>
                            </a:lnTo>
                            <a:lnTo>
                              <a:pt x="38" y="52"/>
                            </a:lnTo>
                            <a:lnTo>
                              <a:pt x="48" y="69"/>
                            </a:lnTo>
                            <a:lnTo>
                              <a:pt x="51" y="50"/>
                            </a:lnTo>
                            <a:lnTo>
                              <a:pt x="65" y="62"/>
                            </a:lnTo>
                            <a:lnTo>
                              <a:pt x="62" y="45"/>
                            </a:lnTo>
                            <a:lnTo>
                              <a:pt x="79" y="46"/>
                            </a:lnTo>
                            <a:lnTo>
                              <a:pt x="63" y="36"/>
                            </a:lnTo>
                            <a:lnTo>
                              <a:pt x="77" y="29"/>
                            </a:lnTo>
                            <a:lnTo>
                              <a:pt x="60" y="26"/>
                            </a:lnTo>
                            <a:lnTo>
                              <a:pt x="67" y="15"/>
                            </a:lnTo>
                            <a:lnTo>
                              <a:pt x="51" y="19"/>
                            </a:lnTo>
                            <a:lnTo>
                              <a:pt x="53" y="0"/>
                            </a:lnTo>
                            <a:lnTo>
                              <a:pt x="39" y="2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43" name="Freeform 14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2" y="2729"/>
                        <a:ext cx="36" cy="35"/>
                      </a:xfrm>
                      <a:custGeom>
                        <a:avLst/>
                        <a:gdLst>
                          <a:gd name="T0" fmla="*/ 4 w 73"/>
                          <a:gd name="T1" fmla="*/ 3 h 69"/>
                          <a:gd name="T2" fmla="*/ 3 w 73"/>
                          <a:gd name="T3" fmla="*/ 1 h 69"/>
                          <a:gd name="T4" fmla="*/ 3 w 73"/>
                          <a:gd name="T5" fmla="*/ 3 h 69"/>
                          <a:gd name="T6" fmla="*/ 0 w 73"/>
                          <a:gd name="T7" fmla="*/ 1 h 69"/>
                          <a:gd name="T8" fmla="*/ 2 w 73"/>
                          <a:gd name="T9" fmla="*/ 3 h 69"/>
                          <a:gd name="T10" fmla="*/ 0 w 73"/>
                          <a:gd name="T11" fmla="*/ 4 h 69"/>
                          <a:gd name="T12" fmla="*/ 1 w 73"/>
                          <a:gd name="T13" fmla="*/ 5 h 69"/>
                          <a:gd name="T14" fmla="*/ 0 w 73"/>
                          <a:gd name="T15" fmla="*/ 6 h 69"/>
                          <a:gd name="T16" fmla="*/ 2 w 73"/>
                          <a:gd name="T17" fmla="*/ 6 h 69"/>
                          <a:gd name="T18" fmla="*/ 2 w 73"/>
                          <a:gd name="T19" fmla="*/ 7 h 69"/>
                          <a:gd name="T20" fmla="*/ 3 w 73"/>
                          <a:gd name="T21" fmla="*/ 7 h 69"/>
                          <a:gd name="T22" fmla="*/ 3 w 73"/>
                          <a:gd name="T23" fmla="*/ 9 h 69"/>
                          <a:gd name="T24" fmla="*/ 4 w 73"/>
                          <a:gd name="T25" fmla="*/ 6 h 69"/>
                          <a:gd name="T26" fmla="*/ 5 w 73"/>
                          <a:gd name="T27" fmla="*/ 8 h 69"/>
                          <a:gd name="T28" fmla="*/ 5 w 73"/>
                          <a:gd name="T29" fmla="*/ 6 h 69"/>
                          <a:gd name="T30" fmla="*/ 7 w 73"/>
                          <a:gd name="T31" fmla="*/ 8 h 69"/>
                          <a:gd name="T32" fmla="*/ 7 w 73"/>
                          <a:gd name="T33" fmla="*/ 6 h 69"/>
                          <a:gd name="T34" fmla="*/ 9 w 73"/>
                          <a:gd name="T35" fmla="*/ 6 h 69"/>
                          <a:gd name="T36" fmla="*/ 7 w 73"/>
                          <a:gd name="T37" fmla="*/ 5 h 69"/>
                          <a:gd name="T38" fmla="*/ 8 w 73"/>
                          <a:gd name="T39" fmla="*/ 4 h 69"/>
                          <a:gd name="T40" fmla="*/ 6 w 73"/>
                          <a:gd name="T41" fmla="*/ 3 h 69"/>
                          <a:gd name="T42" fmla="*/ 7 w 73"/>
                          <a:gd name="T43" fmla="*/ 2 h 69"/>
                          <a:gd name="T44" fmla="*/ 5 w 73"/>
                          <a:gd name="T45" fmla="*/ 3 h 69"/>
                          <a:gd name="T46" fmla="*/ 6 w 73"/>
                          <a:gd name="T47" fmla="*/ 0 h 69"/>
                          <a:gd name="T48" fmla="*/ 4 w 73"/>
                          <a:gd name="T49" fmla="*/ 3 h 69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73" h="69">
                            <a:moveTo>
                              <a:pt x="36" y="19"/>
                            </a:moveTo>
                            <a:lnTo>
                              <a:pt x="28" y="7"/>
                            </a:lnTo>
                            <a:lnTo>
                              <a:pt x="24" y="21"/>
                            </a:lnTo>
                            <a:lnTo>
                              <a:pt x="2" y="7"/>
                            </a:lnTo>
                            <a:lnTo>
                              <a:pt x="16" y="24"/>
                            </a:lnTo>
                            <a:lnTo>
                              <a:pt x="0" y="28"/>
                            </a:lnTo>
                            <a:lnTo>
                              <a:pt x="12" y="38"/>
                            </a:lnTo>
                            <a:lnTo>
                              <a:pt x="0" y="47"/>
                            </a:lnTo>
                            <a:lnTo>
                              <a:pt x="19" y="45"/>
                            </a:lnTo>
                            <a:lnTo>
                              <a:pt x="16" y="56"/>
                            </a:lnTo>
                            <a:lnTo>
                              <a:pt x="26" y="50"/>
                            </a:lnTo>
                            <a:lnTo>
                              <a:pt x="28" y="69"/>
                            </a:lnTo>
                            <a:lnTo>
                              <a:pt x="35" y="47"/>
                            </a:lnTo>
                            <a:lnTo>
                              <a:pt x="45" y="62"/>
                            </a:lnTo>
                            <a:lnTo>
                              <a:pt x="47" y="47"/>
                            </a:lnTo>
                            <a:lnTo>
                              <a:pt x="60" y="57"/>
                            </a:lnTo>
                            <a:lnTo>
                              <a:pt x="57" y="42"/>
                            </a:lnTo>
                            <a:lnTo>
                              <a:pt x="73" y="42"/>
                            </a:lnTo>
                            <a:lnTo>
                              <a:pt x="59" y="33"/>
                            </a:lnTo>
                            <a:lnTo>
                              <a:pt x="71" y="26"/>
                            </a:lnTo>
                            <a:lnTo>
                              <a:pt x="55" y="23"/>
                            </a:lnTo>
                            <a:lnTo>
                              <a:pt x="60" y="14"/>
                            </a:lnTo>
                            <a:lnTo>
                              <a:pt x="47" y="18"/>
                            </a:lnTo>
                            <a:lnTo>
                              <a:pt x="48" y="0"/>
                            </a:lnTo>
                            <a:lnTo>
                              <a:pt x="36" y="1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44" name="Freeform 14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4" y="2731"/>
                        <a:ext cx="33" cy="31"/>
                      </a:xfrm>
                      <a:custGeom>
                        <a:avLst/>
                        <a:gdLst>
                          <a:gd name="T0" fmla="*/ 4 w 65"/>
                          <a:gd name="T1" fmla="*/ 3 h 62"/>
                          <a:gd name="T2" fmla="*/ 4 w 65"/>
                          <a:gd name="T3" fmla="*/ 1 h 62"/>
                          <a:gd name="T4" fmla="*/ 3 w 65"/>
                          <a:gd name="T5" fmla="*/ 3 h 62"/>
                          <a:gd name="T6" fmla="*/ 1 w 65"/>
                          <a:gd name="T7" fmla="*/ 1 h 62"/>
                          <a:gd name="T8" fmla="*/ 2 w 65"/>
                          <a:gd name="T9" fmla="*/ 3 h 62"/>
                          <a:gd name="T10" fmla="*/ 0 w 65"/>
                          <a:gd name="T11" fmla="*/ 3 h 62"/>
                          <a:gd name="T12" fmla="*/ 2 w 65"/>
                          <a:gd name="T13" fmla="*/ 5 h 62"/>
                          <a:gd name="T14" fmla="*/ 0 w 65"/>
                          <a:gd name="T15" fmla="*/ 6 h 62"/>
                          <a:gd name="T16" fmla="*/ 3 w 65"/>
                          <a:gd name="T17" fmla="*/ 5 h 62"/>
                          <a:gd name="T18" fmla="*/ 2 w 65"/>
                          <a:gd name="T19" fmla="*/ 7 h 62"/>
                          <a:gd name="T20" fmla="*/ 3 w 65"/>
                          <a:gd name="T21" fmla="*/ 6 h 62"/>
                          <a:gd name="T22" fmla="*/ 4 w 65"/>
                          <a:gd name="T23" fmla="*/ 8 h 62"/>
                          <a:gd name="T24" fmla="*/ 4 w 65"/>
                          <a:gd name="T25" fmla="*/ 6 h 62"/>
                          <a:gd name="T26" fmla="*/ 5 w 65"/>
                          <a:gd name="T27" fmla="*/ 8 h 62"/>
                          <a:gd name="T28" fmla="*/ 6 w 65"/>
                          <a:gd name="T29" fmla="*/ 6 h 62"/>
                          <a:gd name="T30" fmla="*/ 7 w 65"/>
                          <a:gd name="T31" fmla="*/ 7 h 62"/>
                          <a:gd name="T32" fmla="*/ 7 w 65"/>
                          <a:gd name="T33" fmla="*/ 5 h 62"/>
                          <a:gd name="T34" fmla="*/ 9 w 65"/>
                          <a:gd name="T35" fmla="*/ 5 h 62"/>
                          <a:gd name="T36" fmla="*/ 7 w 65"/>
                          <a:gd name="T37" fmla="*/ 4 h 62"/>
                          <a:gd name="T38" fmla="*/ 8 w 65"/>
                          <a:gd name="T39" fmla="*/ 3 h 62"/>
                          <a:gd name="T40" fmla="*/ 7 w 65"/>
                          <a:gd name="T41" fmla="*/ 3 h 62"/>
                          <a:gd name="T42" fmla="*/ 7 w 65"/>
                          <a:gd name="T43" fmla="*/ 2 h 62"/>
                          <a:gd name="T44" fmla="*/ 6 w 65"/>
                          <a:gd name="T45" fmla="*/ 2 h 62"/>
                          <a:gd name="T46" fmla="*/ 6 w 65"/>
                          <a:gd name="T47" fmla="*/ 0 h 62"/>
                          <a:gd name="T48" fmla="*/ 4 w 65"/>
                          <a:gd name="T49" fmla="*/ 3 h 6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65" h="62">
                            <a:moveTo>
                              <a:pt x="32" y="17"/>
                            </a:moveTo>
                            <a:lnTo>
                              <a:pt x="25" y="7"/>
                            </a:lnTo>
                            <a:lnTo>
                              <a:pt x="22" y="17"/>
                            </a:lnTo>
                            <a:lnTo>
                              <a:pt x="1" y="7"/>
                            </a:lnTo>
                            <a:lnTo>
                              <a:pt x="13" y="22"/>
                            </a:lnTo>
                            <a:lnTo>
                              <a:pt x="0" y="24"/>
                            </a:lnTo>
                            <a:lnTo>
                              <a:pt x="12" y="33"/>
                            </a:lnTo>
                            <a:lnTo>
                              <a:pt x="0" y="41"/>
                            </a:lnTo>
                            <a:lnTo>
                              <a:pt x="17" y="39"/>
                            </a:lnTo>
                            <a:lnTo>
                              <a:pt x="13" y="50"/>
                            </a:lnTo>
                            <a:lnTo>
                              <a:pt x="22" y="45"/>
                            </a:lnTo>
                            <a:lnTo>
                              <a:pt x="25" y="62"/>
                            </a:lnTo>
                            <a:lnTo>
                              <a:pt x="31" y="43"/>
                            </a:lnTo>
                            <a:lnTo>
                              <a:pt x="39" y="57"/>
                            </a:lnTo>
                            <a:lnTo>
                              <a:pt x="43" y="41"/>
                            </a:lnTo>
                            <a:lnTo>
                              <a:pt x="55" y="52"/>
                            </a:lnTo>
                            <a:lnTo>
                              <a:pt x="51" y="36"/>
                            </a:lnTo>
                            <a:lnTo>
                              <a:pt x="65" y="38"/>
                            </a:lnTo>
                            <a:lnTo>
                              <a:pt x="53" y="29"/>
                            </a:lnTo>
                            <a:lnTo>
                              <a:pt x="63" y="24"/>
                            </a:lnTo>
                            <a:lnTo>
                              <a:pt x="50" y="20"/>
                            </a:lnTo>
                            <a:lnTo>
                              <a:pt x="55" y="12"/>
                            </a:lnTo>
                            <a:lnTo>
                              <a:pt x="43" y="15"/>
                            </a:lnTo>
                            <a:lnTo>
                              <a:pt x="43" y="0"/>
                            </a:lnTo>
                            <a:lnTo>
                              <a:pt x="32" y="1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45" name="Freeform 14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5" y="2733"/>
                        <a:ext cx="30" cy="27"/>
                      </a:xfrm>
                      <a:custGeom>
                        <a:avLst/>
                        <a:gdLst>
                          <a:gd name="T0" fmla="*/ 4 w 59"/>
                          <a:gd name="T1" fmla="*/ 2 h 55"/>
                          <a:gd name="T2" fmla="*/ 3 w 59"/>
                          <a:gd name="T3" fmla="*/ 0 h 55"/>
                          <a:gd name="T4" fmla="*/ 3 w 59"/>
                          <a:gd name="T5" fmla="*/ 2 h 55"/>
                          <a:gd name="T6" fmla="*/ 1 w 59"/>
                          <a:gd name="T7" fmla="*/ 0 h 55"/>
                          <a:gd name="T8" fmla="*/ 2 w 59"/>
                          <a:gd name="T9" fmla="*/ 2 h 55"/>
                          <a:gd name="T10" fmla="*/ 0 w 59"/>
                          <a:gd name="T11" fmla="*/ 2 h 55"/>
                          <a:gd name="T12" fmla="*/ 2 w 59"/>
                          <a:gd name="T13" fmla="*/ 3 h 55"/>
                          <a:gd name="T14" fmla="*/ 0 w 59"/>
                          <a:gd name="T15" fmla="*/ 4 h 55"/>
                          <a:gd name="T16" fmla="*/ 2 w 59"/>
                          <a:gd name="T17" fmla="*/ 4 h 55"/>
                          <a:gd name="T18" fmla="*/ 2 w 59"/>
                          <a:gd name="T19" fmla="*/ 5 h 55"/>
                          <a:gd name="T20" fmla="*/ 3 w 59"/>
                          <a:gd name="T21" fmla="*/ 5 h 55"/>
                          <a:gd name="T22" fmla="*/ 3 w 59"/>
                          <a:gd name="T23" fmla="*/ 6 h 55"/>
                          <a:gd name="T24" fmla="*/ 4 w 59"/>
                          <a:gd name="T25" fmla="*/ 4 h 55"/>
                          <a:gd name="T26" fmla="*/ 5 w 59"/>
                          <a:gd name="T27" fmla="*/ 6 h 55"/>
                          <a:gd name="T28" fmla="*/ 5 w 59"/>
                          <a:gd name="T29" fmla="*/ 4 h 55"/>
                          <a:gd name="T30" fmla="*/ 6 w 59"/>
                          <a:gd name="T31" fmla="*/ 5 h 55"/>
                          <a:gd name="T32" fmla="*/ 6 w 59"/>
                          <a:gd name="T33" fmla="*/ 4 h 55"/>
                          <a:gd name="T34" fmla="*/ 8 w 59"/>
                          <a:gd name="T35" fmla="*/ 4 h 55"/>
                          <a:gd name="T36" fmla="*/ 6 w 59"/>
                          <a:gd name="T37" fmla="*/ 3 h 55"/>
                          <a:gd name="T38" fmla="*/ 8 w 59"/>
                          <a:gd name="T39" fmla="*/ 2 h 55"/>
                          <a:gd name="T40" fmla="*/ 6 w 59"/>
                          <a:gd name="T41" fmla="*/ 2 h 55"/>
                          <a:gd name="T42" fmla="*/ 7 w 59"/>
                          <a:gd name="T43" fmla="*/ 1 h 55"/>
                          <a:gd name="T44" fmla="*/ 5 w 59"/>
                          <a:gd name="T45" fmla="*/ 1 h 55"/>
                          <a:gd name="T46" fmla="*/ 5 w 59"/>
                          <a:gd name="T47" fmla="*/ 0 h 55"/>
                          <a:gd name="T48" fmla="*/ 4 w 59"/>
                          <a:gd name="T49" fmla="*/ 2 h 5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9" h="55">
                            <a:moveTo>
                              <a:pt x="29" y="16"/>
                            </a:moveTo>
                            <a:lnTo>
                              <a:pt x="22" y="5"/>
                            </a:lnTo>
                            <a:lnTo>
                              <a:pt x="19" y="16"/>
                            </a:lnTo>
                            <a:lnTo>
                              <a:pt x="2" y="5"/>
                            </a:lnTo>
                            <a:lnTo>
                              <a:pt x="12" y="19"/>
                            </a:lnTo>
                            <a:lnTo>
                              <a:pt x="0" y="23"/>
                            </a:lnTo>
                            <a:lnTo>
                              <a:pt x="10" y="30"/>
                            </a:lnTo>
                            <a:lnTo>
                              <a:pt x="0" y="36"/>
                            </a:lnTo>
                            <a:lnTo>
                              <a:pt x="16" y="35"/>
                            </a:lnTo>
                            <a:lnTo>
                              <a:pt x="12" y="45"/>
                            </a:lnTo>
                            <a:lnTo>
                              <a:pt x="21" y="40"/>
                            </a:lnTo>
                            <a:lnTo>
                              <a:pt x="22" y="55"/>
                            </a:lnTo>
                            <a:lnTo>
                              <a:pt x="28" y="38"/>
                            </a:lnTo>
                            <a:lnTo>
                              <a:pt x="36" y="50"/>
                            </a:lnTo>
                            <a:lnTo>
                              <a:pt x="38" y="36"/>
                            </a:lnTo>
                            <a:lnTo>
                              <a:pt x="48" y="47"/>
                            </a:lnTo>
                            <a:lnTo>
                              <a:pt x="45" y="33"/>
                            </a:lnTo>
                            <a:lnTo>
                              <a:pt x="59" y="35"/>
                            </a:lnTo>
                            <a:lnTo>
                              <a:pt x="47" y="26"/>
                            </a:lnTo>
                            <a:lnTo>
                              <a:pt x="57" y="21"/>
                            </a:lnTo>
                            <a:lnTo>
                              <a:pt x="45" y="19"/>
                            </a:lnTo>
                            <a:lnTo>
                              <a:pt x="50" y="12"/>
                            </a:lnTo>
                            <a:lnTo>
                              <a:pt x="38" y="14"/>
                            </a:lnTo>
                            <a:lnTo>
                              <a:pt x="40" y="0"/>
                            </a:lnTo>
                            <a:lnTo>
                              <a:pt x="29" y="1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46" name="Freeform 14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7" y="2733"/>
                        <a:ext cx="26" cy="26"/>
                      </a:xfrm>
                      <a:custGeom>
                        <a:avLst/>
                        <a:gdLst>
                          <a:gd name="T0" fmla="*/ 4 w 52"/>
                          <a:gd name="T1" fmla="*/ 2 h 52"/>
                          <a:gd name="T2" fmla="*/ 3 w 52"/>
                          <a:gd name="T3" fmla="*/ 1 h 52"/>
                          <a:gd name="T4" fmla="*/ 3 w 52"/>
                          <a:gd name="T5" fmla="*/ 2 h 52"/>
                          <a:gd name="T6" fmla="*/ 1 w 52"/>
                          <a:gd name="T7" fmla="*/ 1 h 52"/>
                          <a:gd name="T8" fmla="*/ 2 w 52"/>
                          <a:gd name="T9" fmla="*/ 3 h 52"/>
                          <a:gd name="T10" fmla="*/ 0 w 52"/>
                          <a:gd name="T11" fmla="*/ 3 h 52"/>
                          <a:gd name="T12" fmla="*/ 2 w 52"/>
                          <a:gd name="T13" fmla="*/ 4 h 52"/>
                          <a:gd name="T14" fmla="*/ 0 w 52"/>
                          <a:gd name="T15" fmla="*/ 5 h 52"/>
                          <a:gd name="T16" fmla="*/ 2 w 52"/>
                          <a:gd name="T17" fmla="*/ 5 h 52"/>
                          <a:gd name="T18" fmla="*/ 2 w 52"/>
                          <a:gd name="T19" fmla="*/ 6 h 52"/>
                          <a:gd name="T20" fmla="*/ 3 w 52"/>
                          <a:gd name="T21" fmla="*/ 5 h 52"/>
                          <a:gd name="T22" fmla="*/ 3 w 52"/>
                          <a:gd name="T23" fmla="*/ 7 h 52"/>
                          <a:gd name="T24" fmla="*/ 4 w 52"/>
                          <a:gd name="T25" fmla="*/ 5 h 52"/>
                          <a:gd name="T26" fmla="*/ 4 w 52"/>
                          <a:gd name="T27" fmla="*/ 6 h 52"/>
                          <a:gd name="T28" fmla="*/ 5 w 52"/>
                          <a:gd name="T29" fmla="*/ 5 h 52"/>
                          <a:gd name="T30" fmla="*/ 6 w 52"/>
                          <a:gd name="T31" fmla="*/ 6 h 52"/>
                          <a:gd name="T32" fmla="*/ 5 w 52"/>
                          <a:gd name="T33" fmla="*/ 4 h 52"/>
                          <a:gd name="T34" fmla="*/ 7 w 52"/>
                          <a:gd name="T35" fmla="*/ 4 h 52"/>
                          <a:gd name="T36" fmla="*/ 6 w 52"/>
                          <a:gd name="T37" fmla="*/ 3 h 52"/>
                          <a:gd name="T38" fmla="*/ 7 w 52"/>
                          <a:gd name="T39" fmla="*/ 3 h 52"/>
                          <a:gd name="T40" fmla="*/ 5 w 52"/>
                          <a:gd name="T41" fmla="*/ 3 h 52"/>
                          <a:gd name="T42" fmla="*/ 6 w 52"/>
                          <a:gd name="T43" fmla="*/ 2 h 52"/>
                          <a:gd name="T44" fmla="*/ 5 w 52"/>
                          <a:gd name="T45" fmla="*/ 2 h 52"/>
                          <a:gd name="T46" fmla="*/ 5 w 52"/>
                          <a:gd name="T47" fmla="*/ 0 h 52"/>
                          <a:gd name="T48" fmla="*/ 4 w 52"/>
                          <a:gd name="T49" fmla="*/ 2 h 5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2" h="52">
                            <a:moveTo>
                              <a:pt x="26" y="14"/>
                            </a:moveTo>
                            <a:lnTo>
                              <a:pt x="21" y="5"/>
                            </a:lnTo>
                            <a:lnTo>
                              <a:pt x="18" y="15"/>
                            </a:lnTo>
                            <a:lnTo>
                              <a:pt x="2" y="5"/>
                            </a:lnTo>
                            <a:lnTo>
                              <a:pt x="11" y="17"/>
                            </a:lnTo>
                            <a:lnTo>
                              <a:pt x="0" y="21"/>
                            </a:lnTo>
                            <a:lnTo>
                              <a:pt x="9" y="28"/>
                            </a:lnTo>
                            <a:lnTo>
                              <a:pt x="0" y="34"/>
                            </a:lnTo>
                            <a:lnTo>
                              <a:pt x="14" y="33"/>
                            </a:lnTo>
                            <a:lnTo>
                              <a:pt x="13" y="41"/>
                            </a:lnTo>
                            <a:lnTo>
                              <a:pt x="19" y="38"/>
                            </a:lnTo>
                            <a:lnTo>
                              <a:pt x="21" y="52"/>
                            </a:lnTo>
                            <a:lnTo>
                              <a:pt x="26" y="36"/>
                            </a:lnTo>
                            <a:lnTo>
                              <a:pt x="32" y="47"/>
                            </a:lnTo>
                            <a:lnTo>
                              <a:pt x="33" y="34"/>
                            </a:lnTo>
                            <a:lnTo>
                              <a:pt x="44" y="43"/>
                            </a:lnTo>
                            <a:lnTo>
                              <a:pt x="40" y="31"/>
                            </a:lnTo>
                            <a:lnTo>
                              <a:pt x="52" y="31"/>
                            </a:lnTo>
                            <a:lnTo>
                              <a:pt x="42" y="24"/>
                            </a:lnTo>
                            <a:lnTo>
                              <a:pt x="50" y="19"/>
                            </a:lnTo>
                            <a:lnTo>
                              <a:pt x="40" y="17"/>
                            </a:lnTo>
                            <a:lnTo>
                              <a:pt x="44" y="10"/>
                            </a:lnTo>
                            <a:lnTo>
                              <a:pt x="35" y="12"/>
                            </a:lnTo>
                            <a:lnTo>
                              <a:pt x="35" y="0"/>
                            </a:lnTo>
                            <a:lnTo>
                              <a:pt x="26" y="1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47" name="Freeform 14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9" y="2735"/>
                        <a:ext cx="22" cy="23"/>
                      </a:xfrm>
                      <a:custGeom>
                        <a:avLst/>
                        <a:gdLst>
                          <a:gd name="T0" fmla="*/ 2 w 45"/>
                          <a:gd name="T1" fmla="*/ 2 h 45"/>
                          <a:gd name="T2" fmla="*/ 2 w 45"/>
                          <a:gd name="T3" fmla="*/ 1 h 45"/>
                          <a:gd name="T4" fmla="*/ 1 w 45"/>
                          <a:gd name="T5" fmla="*/ 2 h 45"/>
                          <a:gd name="T6" fmla="*/ 0 w 45"/>
                          <a:gd name="T7" fmla="*/ 1 h 45"/>
                          <a:gd name="T8" fmla="*/ 1 w 45"/>
                          <a:gd name="T9" fmla="*/ 2 h 45"/>
                          <a:gd name="T10" fmla="*/ 0 w 45"/>
                          <a:gd name="T11" fmla="*/ 3 h 45"/>
                          <a:gd name="T12" fmla="*/ 1 w 45"/>
                          <a:gd name="T13" fmla="*/ 4 h 45"/>
                          <a:gd name="T14" fmla="*/ 0 w 45"/>
                          <a:gd name="T15" fmla="*/ 4 h 45"/>
                          <a:gd name="T16" fmla="*/ 1 w 45"/>
                          <a:gd name="T17" fmla="*/ 4 h 45"/>
                          <a:gd name="T18" fmla="*/ 1 w 45"/>
                          <a:gd name="T19" fmla="*/ 5 h 45"/>
                          <a:gd name="T20" fmla="*/ 1 w 45"/>
                          <a:gd name="T21" fmla="*/ 5 h 45"/>
                          <a:gd name="T22" fmla="*/ 2 w 45"/>
                          <a:gd name="T23" fmla="*/ 6 h 45"/>
                          <a:gd name="T24" fmla="*/ 2 w 45"/>
                          <a:gd name="T25" fmla="*/ 4 h 45"/>
                          <a:gd name="T26" fmla="*/ 3 w 45"/>
                          <a:gd name="T27" fmla="*/ 6 h 45"/>
                          <a:gd name="T28" fmla="*/ 3 w 45"/>
                          <a:gd name="T29" fmla="*/ 4 h 45"/>
                          <a:gd name="T30" fmla="*/ 4 w 45"/>
                          <a:gd name="T31" fmla="*/ 5 h 45"/>
                          <a:gd name="T32" fmla="*/ 4 w 45"/>
                          <a:gd name="T33" fmla="*/ 4 h 45"/>
                          <a:gd name="T34" fmla="*/ 5 w 45"/>
                          <a:gd name="T35" fmla="*/ 4 h 45"/>
                          <a:gd name="T36" fmla="*/ 4 w 45"/>
                          <a:gd name="T37" fmla="*/ 3 h 45"/>
                          <a:gd name="T38" fmla="*/ 5 w 45"/>
                          <a:gd name="T39" fmla="*/ 3 h 45"/>
                          <a:gd name="T40" fmla="*/ 4 w 45"/>
                          <a:gd name="T41" fmla="*/ 2 h 45"/>
                          <a:gd name="T42" fmla="*/ 4 w 45"/>
                          <a:gd name="T43" fmla="*/ 2 h 45"/>
                          <a:gd name="T44" fmla="*/ 3 w 45"/>
                          <a:gd name="T45" fmla="*/ 2 h 45"/>
                          <a:gd name="T46" fmla="*/ 3 w 45"/>
                          <a:gd name="T47" fmla="*/ 0 h 45"/>
                          <a:gd name="T48" fmla="*/ 2 w 45"/>
                          <a:gd name="T49" fmla="*/ 2 h 4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45" h="45">
                            <a:moveTo>
                              <a:pt x="22" y="12"/>
                            </a:moveTo>
                            <a:lnTo>
                              <a:pt x="17" y="6"/>
                            </a:lnTo>
                            <a:lnTo>
                              <a:pt x="15" y="14"/>
                            </a:lnTo>
                            <a:lnTo>
                              <a:pt x="0" y="6"/>
                            </a:lnTo>
                            <a:lnTo>
                              <a:pt x="9" y="16"/>
                            </a:lnTo>
                            <a:lnTo>
                              <a:pt x="0" y="18"/>
                            </a:lnTo>
                            <a:lnTo>
                              <a:pt x="9" y="25"/>
                            </a:lnTo>
                            <a:lnTo>
                              <a:pt x="0" y="30"/>
                            </a:lnTo>
                            <a:lnTo>
                              <a:pt x="12" y="30"/>
                            </a:lnTo>
                            <a:lnTo>
                              <a:pt x="10" y="37"/>
                            </a:lnTo>
                            <a:lnTo>
                              <a:pt x="15" y="33"/>
                            </a:lnTo>
                            <a:lnTo>
                              <a:pt x="17" y="45"/>
                            </a:lnTo>
                            <a:lnTo>
                              <a:pt x="22" y="31"/>
                            </a:lnTo>
                            <a:lnTo>
                              <a:pt x="28" y="42"/>
                            </a:lnTo>
                            <a:lnTo>
                              <a:pt x="29" y="30"/>
                            </a:lnTo>
                            <a:lnTo>
                              <a:pt x="38" y="38"/>
                            </a:lnTo>
                            <a:lnTo>
                              <a:pt x="34" y="26"/>
                            </a:lnTo>
                            <a:lnTo>
                              <a:pt x="45" y="28"/>
                            </a:lnTo>
                            <a:lnTo>
                              <a:pt x="36" y="21"/>
                            </a:lnTo>
                            <a:lnTo>
                              <a:pt x="43" y="18"/>
                            </a:lnTo>
                            <a:lnTo>
                              <a:pt x="34" y="16"/>
                            </a:lnTo>
                            <a:lnTo>
                              <a:pt x="38" y="9"/>
                            </a:lnTo>
                            <a:lnTo>
                              <a:pt x="29" y="11"/>
                            </a:lnTo>
                            <a:lnTo>
                              <a:pt x="29" y="0"/>
                            </a:lnTo>
                            <a:lnTo>
                              <a:pt x="22" y="1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48" name="Freeform 1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1" y="2737"/>
                        <a:ext cx="19" cy="19"/>
                      </a:xfrm>
                      <a:custGeom>
                        <a:avLst/>
                        <a:gdLst>
                          <a:gd name="T0" fmla="*/ 3 w 38"/>
                          <a:gd name="T1" fmla="*/ 2 h 38"/>
                          <a:gd name="T2" fmla="*/ 2 w 38"/>
                          <a:gd name="T3" fmla="*/ 1 h 38"/>
                          <a:gd name="T4" fmla="*/ 2 w 38"/>
                          <a:gd name="T5" fmla="*/ 2 h 38"/>
                          <a:gd name="T6" fmla="*/ 0 w 38"/>
                          <a:gd name="T7" fmla="*/ 1 h 38"/>
                          <a:gd name="T8" fmla="*/ 2 w 38"/>
                          <a:gd name="T9" fmla="*/ 2 h 38"/>
                          <a:gd name="T10" fmla="*/ 0 w 38"/>
                          <a:gd name="T11" fmla="*/ 2 h 38"/>
                          <a:gd name="T12" fmla="*/ 1 w 38"/>
                          <a:gd name="T13" fmla="*/ 3 h 38"/>
                          <a:gd name="T14" fmla="*/ 0 w 38"/>
                          <a:gd name="T15" fmla="*/ 4 h 38"/>
                          <a:gd name="T16" fmla="*/ 2 w 38"/>
                          <a:gd name="T17" fmla="*/ 3 h 38"/>
                          <a:gd name="T18" fmla="*/ 2 w 38"/>
                          <a:gd name="T19" fmla="*/ 4 h 38"/>
                          <a:gd name="T20" fmla="*/ 2 w 38"/>
                          <a:gd name="T21" fmla="*/ 4 h 38"/>
                          <a:gd name="T22" fmla="*/ 2 w 38"/>
                          <a:gd name="T23" fmla="*/ 5 h 38"/>
                          <a:gd name="T24" fmla="*/ 3 w 38"/>
                          <a:gd name="T25" fmla="*/ 4 h 38"/>
                          <a:gd name="T26" fmla="*/ 3 w 38"/>
                          <a:gd name="T27" fmla="*/ 5 h 38"/>
                          <a:gd name="T28" fmla="*/ 4 w 38"/>
                          <a:gd name="T29" fmla="*/ 4 h 38"/>
                          <a:gd name="T30" fmla="*/ 4 w 38"/>
                          <a:gd name="T31" fmla="*/ 4 h 38"/>
                          <a:gd name="T32" fmla="*/ 4 w 38"/>
                          <a:gd name="T33" fmla="*/ 3 h 38"/>
                          <a:gd name="T34" fmla="*/ 5 w 38"/>
                          <a:gd name="T35" fmla="*/ 3 h 38"/>
                          <a:gd name="T36" fmla="*/ 4 w 38"/>
                          <a:gd name="T37" fmla="*/ 3 h 38"/>
                          <a:gd name="T38" fmla="*/ 5 w 38"/>
                          <a:gd name="T39" fmla="*/ 2 h 38"/>
                          <a:gd name="T40" fmla="*/ 4 w 38"/>
                          <a:gd name="T41" fmla="*/ 2 h 38"/>
                          <a:gd name="T42" fmla="*/ 5 w 38"/>
                          <a:gd name="T43" fmla="*/ 1 h 38"/>
                          <a:gd name="T44" fmla="*/ 4 w 38"/>
                          <a:gd name="T45" fmla="*/ 1 h 38"/>
                          <a:gd name="T46" fmla="*/ 4 w 38"/>
                          <a:gd name="T47" fmla="*/ 0 h 38"/>
                          <a:gd name="T48" fmla="*/ 3 w 38"/>
                          <a:gd name="T49" fmla="*/ 2 h 3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8" h="38">
                            <a:moveTo>
                              <a:pt x="19" y="10"/>
                            </a:moveTo>
                            <a:lnTo>
                              <a:pt x="14" y="3"/>
                            </a:lnTo>
                            <a:lnTo>
                              <a:pt x="12" y="10"/>
                            </a:lnTo>
                            <a:lnTo>
                              <a:pt x="0" y="3"/>
                            </a:lnTo>
                            <a:lnTo>
                              <a:pt x="9" y="14"/>
                            </a:lnTo>
                            <a:lnTo>
                              <a:pt x="0" y="15"/>
                            </a:lnTo>
                            <a:lnTo>
                              <a:pt x="7" y="21"/>
                            </a:lnTo>
                            <a:lnTo>
                              <a:pt x="0" y="26"/>
                            </a:lnTo>
                            <a:lnTo>
                              <a:pt x="11" y="24"/>
                            </a:lnTo>
                            <a:lnTo>
                              <a:pt x="9" y="31"/>
                            </a:lnTo>
                            <a:lnTo>
                              <a:pt x="14" y="27"/>
                            </a:lnTo>
                            <a:lnTo>
                              <a:pt x="16" y="38"/>
                            </a:lnTo>
                            <a:lnTo>
                              <a:pt x="19" y="26"/>
                            </a:lnTo>
                            <a:lnTo>
                              <a:pt x="23" y="34"/>
                            </a:lnTo>
                            <a:lnTo>
                              <a:pt x="25" y="26"/>
                            </a:lnTo>
                            <a:lnTo>
                              <a:pt x="31" y="31"/>
                            </a:lnTo>
                            <a:lnTo>
                              <a:pt x="30" y="22"/>
                            </a:lnTo>
                            <a:lnTo>
                              <a:pt x="38" y="22"/>
                            </a:lnTo>
                            <a:lnTo>
                              <a:pt x="31" y="19"/>
                            </a:lnTo>
                            <a:lnTo>
                              <a:pt x="37" y="14"/>
                            </a:lnTo>
                            <a:lnTo>
                              <a:pt x="30" y="12"/>
                            </a:lnTo>
                            <a:lnTo>
                              <a:pt x="33" y="7"/>
                            </a:lnTo>
                            <a:lnTo>
                              <a:pt x="25" y="8"/>
                            </a:lnTo>
                            <a:lnTo>
                              <a:pt x="26" y="0"/>
                            </a:lnTo>
                            <a:lnTo>
                              <a:pt x="19" y="1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49" name="Freeform 14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2" y="2739"/>
                        <a:ext cx="16" cy="15"/>
                      </a:xfrm>
                      <a:custGeom>
                        <a:avLst/>
                        <a:gdLst>
                          <a:gd name="T0" fmla="*/ 2 w 31"/>
                          <a:gd name="T1" fmla="*/ 1 h 31"/>
                          <a:gd name="T2" fmla="*/ 2 w 31"/>
                          <a:gd name="T3" fmla="*/ 0 h 31"/>
                          <a:gd name="T4" fmla="*/ 2 w 31"/>
                          <a:gd name="T5" fmla="*/ 1 h 31"/>
                          <a:gd name="T6" fmla="*/ 0 w 31"/>
                          <a:gd name="T7" fmla="*/ 0 h 31"/>
                          <a:gd name="T8" fmla="*/ 1 w 31"/>
                          <a:gd name="T9" fmla="*/ 1 h 31"/>
                          <a:gd name="T10" fmla="*/ 0 w 31"/>
                          <a:gd name="T11" fmla="*/ 1 h 31"/>
                          <a:gd name="T12" fmla="*/ 1 w 31"/>
                          <a:gd name="T13" fmla="*/ 2 h 31"/>
                          <a:gd name="T14" fmla="*/ 0 w 31"/>
                          <a:gd name="T15" fmla="*/ 2 h 31"/>
                          <a:gd name="T16" fmla="*/ 1 w 31"/>
                          <a:gd name="T17" fmla="*/ 2 h 31"/>
                          <a:gd name="T18" fmla="*/ 1 w 31"/>
                          <a:gd name="T19" fmla="*/ 3 h 31"/>
                          <a:gd name="T20" fmla="*/ 2 w 31"/>
                          <a:gd name="T21" fmla="*/ 2 h 31"/>
                          <a:gd name="T22" fmla="*/ 2 w 31"/>
                          <a:gd name="T23" fmla="*/ 3 h 31"/>
                          <a:gd name="T24" fmla="*/ 2 w 31"/>
                          <a:gd name="T25" fmla="*/ 2 h 31"/>
                          <a:gd name="T26" fmla="*/ 3 w 31"/>
                          <a:gd name="T27" fmla="*/ 3 h 31"/>
                          <a:gd name="T28" fmla="*/ 3 w 31"/>
                          <a:gd name="T29" fmla="*/ 2 h 31"/>
                          <a:gd name="T30" fmla="*/ 4 w 31"/>
                          <a:gd name="T31" fmla="*/ 3 h 31"/>
                          <a:gd name="T32" fmla="*/ 3 w 31"/>
                          <a:gd name="T33" fmla="*/ 2 h 31"/>
                          <a:gd name="T34" fmla="*/ 4 w 31"/>
                          <a:gd name="T35" fmla="*/ 2 h 31"/>
                          <a:gd name="T36" fmla="*/ 4 w 31"/>
                          <a:gd name="T37" fmla="*/ 2 h 31"/>
                          <a:gd name="T38" fmla="*/ 4 w 31"/>
                          <a:gd name="T39" fmla="*/ 1 h 31"/>
                          <a:gd name="T40" fmla="*/ 3 w 31"/>
                          <a:gd name="T41" fmla="*/ 1 h 31"/>
                          <a:gd name="T42" fmla="*/ 4 w 31"/>
                          <a:gd name="T43" fmla="*/ 0 h 31"/>
                          <a:gd name="T44" fmla="*/ 3 w 31"/>
                          <a:gd name="T45" fmla="*/ 0 h 31"/>
                          <a:gd name="T46" fmla="*/ 3 w 31"/>
                          <a:gd name="T47" fmla="*/ 0 h 31"/>
                          <a:gd name="T48" fmla="*/ 2 w 31"/>
                          <a:gd name="T49" fmla="*/ 1 h 3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1" h="31">
                            <a:moveTo>
                              <a:pt x="15" y="9"/>
                            </a:moveTo>
                            <a:lnTo>
                              <a:pt x="12" y="4"/>
                            </a:lnTo>
                            <a:lnTo>
                              <a:pt x="10" y="9"/>
                            </a:lnTo>
                            <a:lnTo>
                              <a:pt x="0" y="4"/>
                            </a:lnTo>
                            <a:lnTo>
                              <a:pt x="7" y="11"/>
                            </a:lnTo>
                            <a:lnTo>
                              <a:pt x="0" y="12"/>
                            </a:lnTo>
                            <a:lnTo>
                              <a:pt x="5" y="18"/>
                            </a:lnTo>
                            <a:lnTo>
                              <a:pt x="0" y="21"/>
                            </a:lnTo>
                            <a:lnTo>
                              <a:pt x="8" y="19"/>
                            </a:lnTo>
                            <a:lnTo>
                              <a:pt x="7" y="26"/>
                            </a:lnTo>
                            <a:lnTo>
                              <a:pt x="10" y="23"/>
                            </a:lnTo>
                            <a:lnTo>
                              <a:pt x="12" y="31"/>
                            </a:lnTo>
                            <a:lnTo>
                              <a:pt x="15" y="21"/>
                            </a:lnTo>
                            <a:lnTo>
                              <a:pt x="19" y="28"/>
                            </a:lnTo>
                            <a:lnTo>
                              <a:pt x="21" y="21"/>
                            </a:lnTo>
                            <a:lnTo>
                              <a:pt x="26" y="26"/>
                            </a:lnTo>
                            <a:lnTo>
                              <a:pt x="24" y="19"/>
                            </a:lnTo>
                            <a:lnTo>
                              <a:pt x="31" y="19"/>
                            </a:lnTo>
                            <a:lnTo>
                              <a:pt x="26" y="16"/>
                            </a:lnTo>
                            <a:lnTo>
                              <a:pt x="29" y="12"/>
                            </a:lnTo>
                            <a:lnTo>
                              <a:pt x="24" y="11"/>
                            </a:lnTo>
                            <a:lnTo>
                              <a:pt x="26" y="7"/>
                            </a:lnTo>
                            <a:lnTo>
                              <a:pt x="21" y="7"/>
                            </a:lnTo>
                            <a:lnTo>
                              <a:pt x="21" y="0"/>
                            </a:lnTo>
                            <a:lnTo>
                              <a:pt x="15" y="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50" name="Freeform 14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4" y="2740"/>
                        <a:ext cx="12" cy="12"/>
                      </a:xfrm>
                      <a:custGeom>
                        <a:avLst/>
                        <a:gdLst>
                          <a:gd name="T0" fmla="*/ 2 w 24"/>
                          <a:gd name="T1" fmla="*/ 1 h 24"/>
                          <a:gd name="T2" fmla="*/ 2 w 24"/>
                          <a:gd name="T3" fmla="*/ 1 h 24"/>
                          <a:gd name="T4" fmla="*/ 2 w 24"/>
                          <a:gd name="T5" fmla="*/ 1 h 24"/>
                          <a:gd name="T6" fmla="*/ 0 w 24"/>
                          <a:gd name="T7" fmla="*/ 1 h 24"/>
                          <a:gd name="T8" fmla="*/ 1 w 24"/>
                          <a:gd name="T9" fmla="*/ 1 h 24"/>
                          <a:gd name="T10" fmla="*/ 0 w 24"/>
                          <a:gd name="T11" fmla="*/ 2 h 24"/>
                          <a:gd name="T12" fmla="*/ 1 w 24"/>
                          <a:gd name="T13" fmla="*/ 2 h 24"/>
                          <a:gd name="T14" fmla="*/ 0 w 24"/>
                          <a:gd name="T15" fmla="*/ 2 h 24"/>
                          <a:gd name="T16" fmla="*/ 1 w 24"/>
                          <a:gd name="T17" fmla="*/ 2 h 24"/>
                          <a:gd name="T18" fmla="*/ 1 w 24"/>
                          <a:gd name="T19" fmla="*/ 3 h 24"/>
                          <a:gd name="T20" fmla="*/ 2 w 24"/>
                          <a:gd name="T21" fmla="*/ 3 h 24"/>
                          <a:gd name="T22" fmla="*/ 2 w 24"/>
                          <a:gd name="T23" fmla="*/ 3 h 24"/>
                          <a:gd name="T24" fmla="*/ 2 w 24"/>
                          <a:gd name="T25" fmla="*/ 3 h 24"/>
                          <a:gd name="T26" fmla="*/ 2 w 24"/>
                          <a:gd name="T27" fmla="*/ 3 h 24"/>
                          <a:gd name="T28" fmla="*/ 2 w 24"/>
                          <a:gd name="T29" fmla="*/ 2 h 24"/>
                          <a:gd name="T30" fmla="*/ 3 w 24"/>
                          <a:gd name="T31" fmla="*/ 3 h 24"/>
                          <a:gd name="T32" fmla="*/ 3 w 24"/>
                          <a:gd name="T33" fmla="*/ 2 h 24"/>
                          <a:gd name="T34" fmla="*/ 3 w 24"/>
                          <a:gd name="T35" fmla="*/ 2 h 24"/>
                          <a:gd name="T36" fmla="*/ 3 w 24"/>
                          <a:gd name="T37" fmla="*/ 2 h 24"/>
                          <a:gd name="T38" fmla="*/ 3 w 24"/>
                          <a:gd name="T39" fmla="*/ 1 h 24"/>
                          <a:gd name="T40" fmla="*/ 3 w 24"/>
                          <a:gd name="T41" fmla="*/ 1 h 24"/>
                          <a:gd name="T42" fmla="*/ 3 w 24"/>
                          <a:gd name="T43" fmla="*/ 1 h 24"/>
                          <a:gd name="T44" fmla="*/ 2 w 24"/>
                          <a:gd name="T45" fmla="*/ 1 h 24"/>
                          <a:gd name="T46" fmla="*/ 2 w 24"/>
                          <a:gd name="T47" fmla="*/ 0 h 24"/>
                          <a:gd name="T48" fmla="*/ 2 w 24"/>
                          <a:gd name="T49" fmla="*/ 1 h 2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" h="24">
                            <a:moveTo>
                              <a:pt x="12" y="7"/>
                            </a:moveTo>
                            <a:lnTo>
                              <a:pt x="9" y="1"/>
                            </a:lnTo>
                            <a:lnTo>
                              <a:pt x="9" y="7"/>
                            </a:lnTo>
                            <a:lnTo>
                              <a:pt x="0" y="1"/>
                            </a:lnTo>
                            <a:lnTo>
                              <a:pt x="5" y="8"/>
                            </a:lnTo>
                            <a:lnTo>
                              <a:pt x="0" y="10"/>
                            </a:lnTo>
                            <a:lnTo>
                              <a:pt x="4" y="14"/>
                            </a:lnTo>
                            <a:lnTo>
                              <a:pt x="0" y="15"/>
                            </a:lnTo>
                            <a:lnTo>
                              <a:pt x="7" y="15"/>
                            </a:lnTo>
                            <a:lnTo>
                              <a:pt x="5" y="19"/>
                            </a:lnTo>
                            <a:lnTo>
                              <a:pt x="9" y="17"/>
                            </a:lnTo>
                            <a:lnTo>
                              <a:pt x="9" y="24"/>
                            </a:lnTo>
                            <a:lnTo>
                              <a:pt x="12" y="17"/>
                            </a:lnTo>
                            <a:lnTo>
                              <a:pt x="16" y="22"/>
                            </a:lnTo>
                            <a:lnTo>
                              <a:pt x="16" y="15"/>
                            </a:lnTo>
                            <a:lnTo>
                              <a:pt x="21" y="20"/>
                            </a:lnTo>
                            <a:lnTo>
                              <a:pt x="19" y="14"/>
                            </a:lnTo>
                            <a:lnTo>
                              <a:pt x="24" y="15"/>
                            </a:lnTo>
                            <a:lnTo>
                              <a:pt x="19" y="12"/>
                            </a:lnTo>
                            <a:lnTo>
                              <a:pt x="24" y="8"/>
                            </a:lnTo>
                            <a:lnTo>
                              <a:pt x="19" y="8"/>
                            </a:lnTo>
                            <a:lnTo>
                              <a:pt x="21" y="5"/>
                            </a:lnTo>
                            <a:lnTo>
                              <a:pt x="16" y="5"/>
                            </a:lnTo>
                            <a:lnTo>
                              <a:pt x="16" y="0"/>
                            </a:lnTo>
                            <a:lnTo>
                              <a:pt x="12" y="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51" name="Freeform 15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6" y="2742"/>
                        <a:ext cx="8" cy="9"/>
                      </a:xfrm>
                      <a:custGeom>
                        <a:avLst/>
                        <a:gdLst>
                          <a:gd name="T0" fmla="*/ 1 w 17"/>
                          <a:gd name="T1" fmla="*/ 1 h 17"/>
                          <a:gd name="T2" fmla="*/ 0 w 17"/>
                          <a:gd name="T3" fmla="*/ 1 h 17"/>
                          <a:gd name="T4" fmla="*/ 0 w 17"/>
                          <a:gd name="T5" fmla="*/ 1 h 17"/>
                          <a:gd name="T6" fmla="*/ 0 w 17"/>
                          <a:gd name="T7" fmla="*/ 1 h 17"/>
                          <a:gd name="T8" fmla="*/ 0 w 17"/>
                          <a:gd name="T9" fmla="*/ 1 h 17"/>
                          <a:gd name="T10" fmla="*/ 0 w 17"/>
                          <a:gd name="T11" fmla="*/ 1 h 17"/>
                          <a:gd name="T12" fmla="*/ 0 w 17"/>
                          <a:gd name="T13" fmla="*/ 2 h 17"/>
                          <a:gd name="T14" fmla="*/ 0 w 17"/>
                          <a:gd name="T15" fmla="*/ 2 h 17"/>
                          <a:gd name="T16" fmla="*/ 0 w 17"/>
                          <a:gd name="T17" fmla="*/ 2 h 17"/>
                          <a:gd name="T18" fmla="*/ 0 w 17"/>
                          <a:gd name="T19" fmla="*/ 2 h 17"/>
                          <a:gd name="T20" fmla="*/ 0 w 17"/>
                          <a:gd name="T21" fmla="*/ 2 h 17"/>
                          <a:gd name="T22" fmla="*/ 0 w 17"/>
                          <a:gd name="T23" fmla="*/ 3 h 17"/>
                          <a:gd name="T24" fmla="*/ 1 w 17"/>
                          <a:gd name="T25" fmla="*/ 2 h 17"/>
                          <a:gd name="T26" fmla="*/ 1 w 17"/>
                          <a:gd name="T27" fmla="*/ 2 h 17"/>
                          <a:gd name="T28" fmla="*/ 1 w 17"/>
                          <a:gd name="T29" fmla="*/ 2 h 17"/>
                          <a:gd name="T30" fmla="*/ 1 w 17"/>
                          <a:gd name="T31" fmla="*/ 2 h 17"/>
                          <a:gd name="T32" fmla="*/ 1 w 17"/>
                          <a:gd name="T33" fmla="*/ 2 h 17"/>
                          <a:gd name="T34" fmla="*/ 2 w 17"/>
                          <a:gd name="T35" fmla="*/ 2 h 17"/>
                          <a:gd name="T36" fmla="*/ 1 w 17"/>
                          <a:gd name="T37" fmla="*/ 2 h 17"/>
                          <a:gd name="T38" fmla="*/ 2 w 17"/>
                          <a:gd name="T39" fmla="*/ 1 h 17"/>
                          <a:gd name="T40" fmla="*/ 1 w 17"/>
                          <a:gd name="T41" fmla="*/ 1 h 17"/>
                          <a:gd name="T42" fmla="*/ 1 w 17"/>
                          <a:gd name="T43" fmla="*/ 1 h 17"/>
                          <a:gd name="T44" fmla="*/ 1 w 17"/>
                          <a:gd name="T45" fmla="*/ 1 h 17"/>
                          <a:gd name="T46" fmla="*/ 1 w 17"/>
                          <a:gd name="T47" fmla="*/ 0 h 17"/>
                          <a:gd name="T48" fmla="*/ 1 w 17"/>
                          <a:gd name="T49" fmla="*/ 1 h 1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8" y="5"/>
                            </a:moveTo>
                            <a:lnTo>
                              <a:pt x="7" y="2"/>
                            </a:lnTo>
                            <a:lnTo>
                              <a:pt x="5" y="5"/>
                            </a:lnTo>
                            <a:lnTo>
                              <a:pt x="0" y="2"/>
                            </a:lnTo>
                            <a:lnTo>
                              <a:pt x="3" y="5"/>
                            </a:lnTo>
                            <a:lnTo>
                              <a:pt x="0" y="7"/>
                            </a:lnTo>
                            <a:lnTo>
                              <a:pt x="3" y="9"/>
                            </a:lnTo>
                            <a:lnTo>
                              <a:pt x="0" y="12"/>
                            </a:lnTo>
                            <a:lnTo>
                              <a:pt x="5" y="11"/>
                            </a:lnTo>
                            <a:lnTo>
                              <a:pt x="3" y="14"/>
                            </a:lnTo>
                            <a:lnTo>
                              <a:pt x="7" y="12"/>
                            </a:lnTo>
                            <a:lnTo>
                              <a:pt x="7" y="17"/>
                            </a:lnTo>
                            <a:lnTo>
                              <a:pt x="8" y="12"/>
                            </a:lnTo>
                            <a:lnTo>
                              <a:pt x="10" y="16"/>
                            </a:lnTo>
                            <a:lnTo>
                              <a:pt x="10" y="12"/>
                            </a:lnTo>
                            <a:lnTo>
                              <a:pt x="14" y="14"/>
                            </a:lnTo>
                            <a:lnTo>
                              <a:pt x="14" y="11"/>
                            </a:lnTo>
                            <a:lnTo>
                              <a:pt x="17" y="11"/>
                            </a:lnTo>
                            <a:lnTo>
                              <a:pt x="14" y="9"/>
                            </a:lnTo>
                            <a:lnTo>
                              <a:pt x="17" y="7"/>
                            </a:lnTo>
                            <a:lnTo>
                              <a:pt x="14" y="5"/>
                            </a:lnTo>
                            <a:lnTo>
                              <a:pt x="14" y="4"/>
                            </a:lnTo>
                            <a:lnTo>
                              <a:pt x="12" y="4"/>
                            </a:lnTo>
                            <a:lnTo>
                              <a:pt x="12" y="0"/>
                            </a:lnTo>
                            <a:lnTo>
                              <a:pt x="8" y="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52" name="Freeform 15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8" y="2744"/>
                        <a:ext cx="5" cy="5"/>
                      </a:xfrm>
                      <a:custGeom>
                        <a:avLst/>
                        <a:gdLst>
                          <a:gd name="T0" fmla="*/ 0 w 11"/>
                          <a:gd name="T1" fmla="*/ 1 h 10"/>
                          <a:gd name="T2" fmla="*/ 0 w 11"/>
                          <a:gd name="T3" fmla="*/ 1 h 10"/>
                          <a:gd name="T4" fmla="*/ 0 w 11"/>
                          <a:gd name="T5" fmla="*/ 1 h 10"/>
                          <a:gd name="T6" fmla="*/ 0 w 11"/>
                          <a:gd name="T7" fmla="*/ 1 h 10"/>
                          <a:gd name="T8" fmla="*/ 0 w 11"/>
                          <a:gd name="T9" fmla="*/ 1 h 10"/>
                          <a:gd name="T10" fmla="*/ 0 w 11"/>
                          <a:gd name="T11" fmla="*/ 1 h 10"/>
                          <a:gd name="T12" fmla="*/ 0 w 11"/>
                          <a:gd name="T13" fmla="*/ 1 h 10"/>
                          <a:gd name="T14" fmla="*/ 0 w 11"/>
                          <a:gd name="T15" fmla="*/ 1 h 10"/>
                          <a:gd name="T16" fmla="*/ 0 w 11"/>
                          <a:gd name="T17" fmla="*/ 1 h 10"/>
                          <a:gd name="T18" fmla="*/ 0 w 11"/>
                          <a:gd name="T19" fmla="*/ 1 h 10"/>
                          <a:gd name="T20" fmla="*/ 0 w 11"/>
                          <a:gd name="T21" fmla="*/ 1 h 10"/>
                          <a:gd name="T22" fmla="*/ 0 w 11"/>
                          <a:gd name="T23" fmla="*/ 2 h 10"/>
                          <a:gd name="T24" fmla="*/ 0 w 11"/>
                          <a:gd name="T25" fmla="*/ 1 h 10"/>
                          <a:gd name="T26" fmla="*/ 0 w 11"/>
                          <a:gd name="T27" fmla="*/ 1 h 10"/>
                          <a:gd name="T28" fmla="*/ 0 w 11"/>
                          <a:gd name="T29" fmla="*/ 1 h 10"/>
                          <a:gd name="T30" fmla="*/ 1 w 11"/>
                          <a:gd name="T31" fmla="*/ 1 h 10"/>
                          <a:gd name="T32" fmla="*/ 1 w 11"/>
                          <a:gd name="T33" fmla="*/ 1 h 10"/>
                          <a:gd name="T34" fmla="*/ 1 w 11"/>
                          <a:gd name="T35" fmla="*/ 1 h 10"/>
                          <a:gd name="T36" fmla="*/ 1 w 11"/>
                          <a:gd name="T37" fmla="*/ 1 h 10"/>
                          <a:gd name="T38" fmla="*/ 1 w 11"/>
                          <a:gd name="T39" fmla="*/ 1 h 10"/>
                          <a:gd name="T40" fmla="*/ 1 w 11"/>
                          <a:gd name="T41" fmla="*/ 1 h 10"/>
                          <a:gd name="T42" fmla="*/ 1 w 11"/>
                          <a:gd name="T43" fmla="*/ 1 h 10"/>
                          <a:gd name="T44" fmla="*/ 0 w 11"/>
                          <a:gd name="T45" fmla="*/ 1 h 10"/>
                          <a:gd name="T46" fmla="*/ 0 w 11"/>
                          <a:gd name="T47" fmla="*/ 0 h 10"/>
                          <a:gd name="T48" fmla="*/ 0 w 11"/>
                          <a:gd name="T49" fmla="*/ 1 h 1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1" h="10">
                            <a:moveTo>
                              <a:pt x="5" y="3"/>
                            </a:moveTo>
                            <a:lnTo>
                              <a:pt x="4" y="1"/>
                            </a:lnTo>
                            <a:lnTo>
                              <a:pt x="4" y="3"/>
                            </a:lnTo>
                            <a:lnTo>
                              <a:pt x="0" y="1"/>
                            </a:lnTo>
                            <a:lnTo>
                              <a:pt x="2" y="3"/>
                            </a:lnTo>
                            <a:lnTo>
                              <a:pt x="0" y="3"/>
                            </a:lnTo>
                            <a:lnTo>
                              <a:pt x="2" y="5"/>
                            </a:lnTo>
                            <a:lnTo>
                              <a:pt x="0" y="7"/>
                            </a:lnTo>
                            <a:lnTo>
                              <a:pt x="4" y="7"/>
                            </a:lnTo>
                            <a:lnTo>
                              <a:pt x="2" y="8"/>
                            </a:lnTo>
                            <a:lnTo>
                              <a:pt x="4" y="7"/>
                            </a:lnTo>
                            <a:lnTo>
                              <a:pt x="4" y="10"/>
                            </a:lnTo>
                            <a:lnTo>
                              <a:pt x="5" y="7"/>
                            </a:lnTo>
                            <a:lnTo>
                              <a:pt x="7" y="8"/>
                            </a:lnTo>
                            <a:lnTo>
                              <a:pt x="7" y="7"/>
                            </a:lnTo>
                            <a:lnTo>
                              <a:pt x="9" y="8"/>
                            </a:lnTo>
                            <a:lnTo>
                              <a:pt x="9" y="7"/>
                            </a:lnTo>
                            <a:lnTo>
                              <a:pt x="11" y="7"/>
                            </a:lnTo>
                            <a:lnTo>
                              <a:pt x="9" y="5"/>
                            </a:lnTo>
                            <a:lnTo>
                              <a:pt x="11" y="3"/>
                            </a:lnTo>
                            <a:lnTo>
                              <a:pt x="9" y="3"/>
                            </a:lnTo>
                            <a:lnTo>
                              <a:pt x="9" y="1"/>
                            </a:lnTo>
                            <a:lnTo>
                              <a:pt x="7" y="1"/>
                            </a:lnTo>
                            <a:lnTo>
                              <a:pt x="7" y="0"/>
                            </a:lnTo>
                            <a:lnTo>
                              <a:pt x="5" y="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53" name="Freeform 15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9" y="2746"/>
                        <a:ext cx="2" cy="1"/>
                      </a:xfrm>
                      <a:custGeom>
                        <a:avLst/>
                        <a:gdLst>
                          <a:gd name="T0" fmla="*/ 1 w 3"/>
                          <a:gd name="T1" fmla="*/ 0 h 4"/>
                          <a:gd name="T2" fmla="*/ 1 w 3"/>
                          <a:gd name="T3" fmla="*/ 0 h 4"/>
                          <a:gd name="T4" fmla="*/ 1 w 3"/>
                          <a:gd name="T5" fmla="*/ 0 h 4"/>
                          <a:gd name="T6" fmla="*/ 0 w 3"/>
                          <a:gd name="T7" fmla="*/ 0 h 4"/>
                          <a:gd name="T8" fmla="*/ 0 w 3"/>
                          <a:gd name="T9" fmla="*/ 0 h 4"/>
                          <a:gd name="T10" fmla="*/ 0 w 3"/>
                          <a:gd name="T11" fmla="*/ 0 h 4"/>
                          <a:gd name="T12" fmla="*/ 0 w 3"/>
                          <a:gd name="T13" fmla="*/ 0 h 4"/>
                          <a:gd name="T14" fmla="*/ 0 w 3"/>
                          <a:gd name="T15" fmla="*/ 0 h 4"/>
                          <a:gd name="T16" fmla="*/ 1 w 3"/>
                          <a:gd name="T17" fmla="*/ 0 h 4"/>
                          <a:gd name="T18" fmla="*/ 0 w 3"/>
                          <a:gd name="T19" fmla="*/ 0 h 4"/>
                          <a:gd name="T20" fmla="*/ 1 w 3"/>
                          <a:gd name="T21" fmla="*/ 0 h 4"/>
                          <a:gd name="T22" fmla="*/ 1 w 3"/>
                          <a:gd name="T23" fmla="*/ 0 h 4"/>
                          <a:gd name="T24" fmla="*/ 1 w 3"/>
                          <a:gd name="T25" fmla="*/ 0 h 4"/>
                          <a:gd name="T26" fmla="*/ 1 w 3"/>
                          <a:gd name="T27" fmla="*/ 0 h 4"/>
                          <a:gd name="T28" fmla="*/ 1 w 3"/>
                          <a:gd name="T29" fmla="*/ 0 h 4"/>
                          <a:gd name="T30" fmla="*/ 1 w 3"/>
                          <a:gd name="T31" fmla="*/ 0 h 4"/>
                          <a:gd name="T32" fmla="*/ 1 w 3"/>
                          <a:gd name="T33" fmla="*/ 0 h 4"/>
                          <a:gd name="T34" fmla="*/ 1 w 3"/>
                          <a:gd name="T35" fmla="*/ 0 h 4"/>
                          <a:gd name="T36" fmla="*/ 1 w 3"/>
                          <a:gd name="T37" fmla="*/ 0 h 4"/>
                          <a:gd name="T38" fmla="*/ 1 w 3"/>
                          <a:gd name="T39" fmla="*/ 0 h 4"/>
                          <a:gd name="T40" fmla="*/ 1 w 3"/>
                          <a:gd name="T41" fmla="*/ 0 h 4"/>
                          <a:gd name="T42" fmla="*/ 1 w 3"/>
                          <a:gd name="T43" fmla="*/ 0 h 4"/>
                          <a:gd name="T44" fmla="*/ 1 w 3"/>
                          <a:gd name="T45" fmla="*/ 0 h 4"/>
                          <a:gd name="T46" fmla="*/ 1 w 3"/>
                          <a:gd name="T47" fmla="*/ 0 h 4"/>
                          <a:gd name="T48" fmla="*/ 1 w 3"/>
                          <a:gd name="T49" fmla="*/ 0 h 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" h="4">
                            <a:moveTo>
                              <a:pt x="1" y="2"/>
                            </a:moveTo>
                            <a:lnTo>
                              <a:pt x="1" y="0"/>
                            </a:lnTo>
                            <a:lnTo>
                              <a:pt x="1" y="2"/>
                            </a:lnTo>
                            <a:lnTo>
                              <a:pt x="0" y="0"/>
                            </a:lnTo>
                            <a:lnTo>
                              <a:pt x="0" y="2"/>
                            </a:lnTo>
                            <a:lnTo>
                              <a:pt x="1" y="2"/>
                            </a:lnTo>
                            <a:lnTo>
                              <a:pt x="0" y="4"/>
                            </a:lnTo>
                            <a:lnTo>
                              <a:pt x="1" y="2"/>
                            </a:lnTo>
                            <a:lnTo>
                              <a:pt x="1" y="4"/>
                            </a:lnTo>
                            <a:lnTo>
                              <a:pt x="1" y="2"/>
                            </a:lnTo>
                            <a:lnTo>
                              <a:pt x="1" y="4"/>
                            </a:lnTo>
                            <a:lnTo>
                              <a:pt x="1" y="2"/>
                            </a:lnTo>
                            <a:lnTo>
                              <a:pt x="3" y="4"/>
                            </a:lnTo>
                            <a:lnTo>
                              <a:pt x="3" y="2"/>
                            </a:lnTo>
                            <a:lnTo>
                              <a:pt x="3" y="0"/>
                            </a:lnTo>
                            <a:lnTo>
                              <a:pt x="1" y="0"/>
                            </a:lnTo>
                            <a:lnTo>
                              <a:pt x="1" y="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/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</p:grpSp>
                <p:sp>
                  <p:nvSpPr>
                    <p:cNvPr id="113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1081" y="2681"/>
                      <a:ext cx="138" cy="130"/>
                    </a:xfrm>
                    <a:custGeom>
                      <a:avLst/>
                      <a:gdLst>
                        <a:gd name="T0" fmla="*/ 18 w 276"/>
                        <a:gd name="T1" fmla="*/ 9 h 260"/>
                        <a:gd name="T2" fmla="*/ 14 w 276"/>
                        <a:gd name="T3" fmla="*/ 4 h 260"/>
                        <a:gd name="T4" fmla="*/ 12 w 276"/>
                        <a:gd name="T5" fmla="*/ 10 h 260"/>
                        <a:gd name="T6" fmla="*/ 1 w 276"/>
                        <a:gd name="T7" fmla="*/ 4 h 260"/>
                        <a:gd name="T8" fmla="*/ 8 w 276"/>
                        <a:gd name="T9" fmla="*/ 12 h 260"/>
                        <a:gd name="T10" fmla="*/ 0 w 276"/>
                        <a:gd name="T11" fmla="*/ 13 h 260"/>
                        <a:gd name="T12" fmla="*/ 7 w 276"/>
                        <a:gd name="T13" fmla="*/ 18 h 260"/>
                        <a:gd name="T14" fmla="*/ 1 w 276"/>
                        <a:gd name="T15" fmla="*/ 22 h 260"/>
                        <a:gd name="T16" fmla="*/ 10 w 276"/>
                        <a:gd name="T17" fmla="*/ 21 h 260"/>
                        <a:gd name="T18" fmla="*/ 8 w 276"/>
                        <a:gd name="T19" fmla="*/ 27 h 260"/>
                        <a:gd name="T20" fmla="*/ 13 w 276"/>
                        <a:gd name="T21" fmla="*/ 24 h 260"/>
                        <a:gd name="T22" fmla="*/ 14 w 276"/>
                        <a:gd name="T23" fmla="*/ 33 h 260"/>
                        <a:gd name="T24" fmla="*/ 17 w 276"/>
                        <a:gd name="T25" fmla="*/ 23 h 260"/>
                        <a:gd name="T26" fmla="*/ 22 w 276"/>
                        <a:gd name="T27" fmla="*/ 30 h 260"/>
                        <a:gd name="T28" fmla="*/ 23 w 276"/>
                        <a:gd name="T29" fmla="*/ 22 h 260"/>
                        <a:gd name="T30" fmla="*/ 29 w 276"/>
                        <a:gd name="T31" fmla="*/ 28 h 260"/>
                        <a:gd name="T32" fmla="*/ 27 w 276"/>
                        <a:gd name="T33" fmla="*/ 20 h 260"/>
                        <a:gd name="T34" fmla="*/ 35 w 276"/>
                        <a:gd name="T35" fmla="*/ 20 h 260"/>
                        <a:gd name="T36" fmla="*/ 29 w 276"/>
                        <a:gd name="T37" fmla="*/ 16 h 260"/>
                        <a:gd name="T38" fmla="*/ 34 w 276"/>
                        <a:gd name="T39" fmla="*/ 13 h 260"/>
                        <a:gd name="T40" fmla="*/ 27 w 276"/>
                        <a:gd name="T41" fmla="*/ 11 h 260"/>
                        <a:gd name="T42" fmla="*/ 30 w 276"/>
                        <a:gd name="T43" fmla="*/ 7 h 260"/>
                        <a:gd name="T44" fmla="*/ 23 w 276"/>
                        <a:gd name="T45" fmla="*/ 8 h 260"/>
                        <a:gd name="T46" fmla="*/ 24 w 276"/>
                        <a:gd name="T47" fmla="*/ 0 h 260"/>
                        <a:gd name="T48" fmla="*/ 18 w 276"/>
                        <a:gd name="T49" fmla="*/ 9 h 26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76" h="260">
                          <a:moveTo>
                            <a:pt x="138" y="70"/>
                          </a:moveTo>
                          <a:lnTo>
                            <a:pt x="107" y="27"/>
                          </a:lnTo>
                          <a:lnTo>
                            <a:pt x="93" y="76"/>
                          </a:lnTo>
                          <a:lnTo>
                            <a:pt x="5" y="27"/>
                          </a:lnTo>
                          <a:lnTo>
                            <a:pt x="59" y="91"/>
                          </a:lnTo>
                          <a:lnTo>
                            <a:pt x="0" y="103"/>
                          </a:lnTo>
                          <a:lnTo>
                            <a:pt x="49" y="141"/>
                          </a:lnTo>
                          <a:lnTo>
                            <a:pt x="2" y="176"/>
                          </a:lnTo>
                          <a:lnTo>
                            <a:pt x="73" y="167"/>
                          </a:lnTo>
                          <a:lnTo>
                            <a:pt x="61" y="212"/>
                          </a:lnTo>
                          <a:lnTo>
                            <a:pt x="99" y="188"/>
                          </a:lnTo>
                          <a:lnTo>
                            <a:pt x="109" y="260"/>
                          </a:lnTo>
                          <a:lnTo>
                            <a:pt x="135" y="179"/>
                          </a:lnTo>
                          <a:lnTo>
                            <a:pt x="169" y="238"/>
                          </a:lnTo>
                          <a:lnTo>
                            <a:pt x="180" y="174"/>
                          </a:lnTo>
                          <a:lnTo>
                            <a:pt x="232" y="217"/>
                          </a:lnTo>
                          <a:lnTo>
                            <a:pt x="216" y="155"/>
                          </a:lnTo>
                          <a:lnTo>
                            <a:pt x="276" y="160"/>
                          </a:lnTo>
                          <a:lnTo>
                            <a:pt x="225" y="126"/>
                          </a:lnTo>
                          <a:lnTo>
                            <a:pt x="270" y="98"/>
                          </a:lnTo>
                          <a:lnTo>
                            <a:pt x="214" y="88"/>
                          </a:lnTo>
                          <a:lnTo>
                            <a:pt x="235" y="53"/>
                          </a:lnTo>
                          <a:lnTo>
                            <a:pt x="181" y="64"/>
                          </a:lnTo>
                          <a:lnTo>
                            <a:pt x="187" y="0"/>
                          </a:lnTo>
                          <a:lnTo>
                            <a:pt x="138" y="7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793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</p:grpSp>
            <p:grpSp>
              <p:nvGrpSpPr>
                <p:cNvPr id="23" name="Group 22"/>
                <p:cNvGrpSpPr>
                  <a:grpSpLocks/>
                </p:cNvGrpSpPr>
                <p:nvPr/>
              </p:nvGrpSpPr>
              <p:grpSpPr bwMode="auto">
                <a:xfrm>
                  <a:off x="1265" y="3558"/>
                  <a:ext cx="214" cy="139"/>
                  <a:chOff x="1217" y="2681"/>
                  <a:chExt cx="139" cy="103"/>
                </a:xfrm>
              </p:grpSpPr>
              <p:grpSp>
                <p:nvGrpSpPr>
                  <p:cNvPr id="67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1217" y="2681"/>
                    <a:ext cx="139" cy="103"/>
                    <a:chOff x="1217" y="2681"/>
                    <a:chExt cx="139" cy="103"/>
                  </a:xfrm>
                </p:grpSpPr>
                <p:sp>
                  <p:nvSpPr>
                    <p:cNvPr id="69" name="Freeform 68"/>
                    <p:cNvSpPr>
                      <a:spLocks/>
                    </p:cNvSpPr>
                    <p:nvPr/>
                  </p:nvSpPr>
                  <p:spPr bwMode="auto">
                    <a:xfrm>
                      <a:off x="1217" y="2681"/>
                      <a:ext cx="139" cy="103"/>
                    </a:xfrm>
                    <a:custGeom>
                      <a:avLst/>
                      <a:gdLst>
                        <a:gd name="T0" fmla="*/ 18 w 276"/>
                        <a:gd name="T1" fmla="*/ 6 h 207"/>
                        <a:gd name="T2" fmla="*/ 14 w 276"/>
                        <a:gd name="T3" fmla="*/ 2 h 207"/>
                        <a:gd name="T4" fmla="*/ 12 w 276"/>
                        <a:gd name="T5" fmla="*/ 7 h 207"/>
                        <a:gd name="T6" fmla="*/ 1 w 276"/>
                        <a:gd name="T7" fmla="*/ 2 h 207"/>
                        <a:gd name="T8" fmla="*/ 8 w 276"/>
                        <a:gd name="T9" fmla="*/ 9 h 207"/>
                        <a:gd name="T10" fmla="*/ 0 w 276"/>
                        <a:gd name="T11" fmla="*/ 10 h 207"/>
                        <a:gd name="T12" fmla="*/ 6 w 276"/>
                        <a:gd name="T13" fmla="*/ 14 h 207"/>
                        <a:gd name="T14" fmla="*/ 1 w 276"/>
                        <a:gd name="T15" fmla="*/ 17 h 207"/>
                        <a:gd name="T16" fmla="*/ 10 w 276"/>
                        <a:gd name="T17" fmla="*/ 16 h 207"/>
                        <a:gd name="T18" fmla="*/ 8 w 276"/>
                        <a:gd name="T19" fmla="*/ 21 h 207"/>
                        <a:gd name="T20" fmla="*/ 13 w 276"/>
                        <a:gd name="T21" fmla="*/ 18 h 207"/>
                        <a:gd name="T22" fmla="*/ 14 w 276"/>
                        <a:gd name="T23" fmla="*/ 25 h 207"/>
                        <a:gd name="T24" fmla="*/ 17 w 276"/>
                        <a:gd name="T25" fmla="*/ 17 h 207"/>
                        <a:gd name="T26" fmla="*/ 22 w 276"/>
                        <a:gd name="T27" fmla="*/ 23 h 207"/>
                        <a:gd name="T28" fmla="*/ 23 w 276"/>
                        <a:gd name="T29" fmla="*/ 17 h 207"/>
                        <a:gd name="T30" fmla="*/ 29 w 276"/>
                        <a:gd name="T31" fmla="*/ 21 h 207"/>
                        <a:gd name="T32" fmla="*/ 28 w 276"/>
                        <a:gd name="T33" fmla="*/ 15 h 207"/>
                        <a:gd name="T34" fmla="*/ 35 w 276"/>
                        <a:gd name="T35" fmla="*/ 15 h 207"/>
                        <a:gd name="T36" fmla="*/ 29 w 276"/>
                        <a:gd name="T37" fmla="*/ 12 h 207"/>
                        <a:gd name="T38" fmla="*/ 34 w 276"/>
                        <a:gd name="T39" fmla="*/ 9 h 207"/>
                        <a:gd name="T40" fmla="*/ 27 w 276"/>
                        <a:gd name="T41" fmla="*/ 8 h 207"/>
                        <a:gd name="T42" fmla="*/ 30 w 276"/>
                        <a:gd name="T43" fmla="*/ 5 h 207"/>
                        <a:gd name="T44" fmla="*/ 23 w 276"/>
                        <a:gd name="T45" fmla="*/ 6 h 207"/>
                        <a:gd name="T46" fmla="*/ 24 w 276"/>
                        <a:gd name="T47" fmla="*/ 0 h 207"/>
                        <a:gd name="T48" fmla="*/ 18 w 276"/>
                        <a:gd name="T49" fmla="*/ 6 h 20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76" h="207">
                          <a:moveTo>
                            <a:pt x="138" y="55"/>
                          </a:moveTo>
                          <a:lnTo>
                            <a:pt x="107" y="22"/>
                          </a:lnTo>
                          <a:lnTo>
                            <a:pt x="93" y="60"/>
                          </a:lnTo>
                          <a:lnTo>
                            <a:pt x="5" y="22"/>
                          </a:lnTo>
                          <a:lnTo>
                            <a:pt x="59" y="72"/>
                          </a:lnTo>
                          <a:lnTo>
                            <a:pt x="0" y="82"/>
                          </a:lnTo>
                          <a:lnTo>
                            <a:pt x="48" y="112"/>
                          </a:lnTo>
                          <a:lnTo>
                            <a:pt x="2" y="139"/>
                          </a:lnTo>
                          <a:lnTo>
                            <a:pt x="73" y="133"/>
                          </a:lnTo>
                          <a:lnTo>
                            <a:pt x="60" y="169"/>
                          </a:lnTo>
                          <a:lnTo>
                            <a:pt x="98" y="150"/>
                          </a:lnTo>
                          <a:lnTo>
                            <a:pt x="109" y="207"/>
                          </a:lnTo>
                          <a:lnTo>
                            <a:pt x="135" y="143"/>
                          </a:lnTo>
                          <a:lnTo>
                            <a:pt x="169" y="190"/>
                          </a:lnTo>
                          <a:lnTo>
                            <a:pt x="180" y="138"/>
                          </a:lnTo>
                          <a:lnTo>
                            <a:pt x="231" y="174"/>
                          </a:lnTo>
                          <a:lnTo>
                            <a:pt x="216" y="124"/>
                          </a:lnTo>
                          <a:lnTo>
                            <a:pt x="276" y="127"/>
                          </a:lnTo>
                          <a:lnTo>
                            <a:pt x="224" y="100"/>
                          </a:lnTo>
                          <a:lnTo>
                            <a:pt x="269" y="77"/>
                          </a:lnTo>
                          <a:lnTo>
                            <a:pt x="214" y="70"/>
                          </a:lnTo>
                          <a:lnTo>
                            <a:pt x="235" y="43"/>
                          </a:lnTo>
                          <a:lnTo>
                            <a:pt x="181" y="51"/>
                          </a:lnTo>
                          <a:lnTo>
                            <a:pt x="186" y="0"/>
                          </a:lnTo>
                          <a:lnTo>
                            <a:pt x="138" y="5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70" name="Freeform 69"/>
                    <p:cNvSpPr>
                      <a:spLocks/>
                    </p:cNvSpPr>
                    <p:nvPr/>
                  </p:nvSpPr>
                  <p:spPr bwMode="auto">
                    <a:xfrm>
                      <a:off x="1220" y="2683"/>
                      <a:ext cx="132" cy="99"/>
                    </a:xfrm>
                    <a:custGeom>
                      <a:avLst/>
                      <a:gdLst>
                        <a:gd name="T0" fmla="*/ 17 w 264"/>
                        <a:gd name="T1" fmla="*/ 6 h 199"/>
                        <a:gd name="T2" fmla="*/ 13 w 264"/>
                        <a:gd name="T3" fmla="*/ 2 h 199"/>
                        <a:gd name="T4" fmla="*/ 12 w 264"/>
                        <a:gd name="T5" fmla="*/ 7 h 199"/>
                        <a:gd name="T6" fmla="*/ 1 w 264"/>
                        <a:gd name="T7" fmla="*/ 2 h 199"/>
                        <a:gd name="T8" fmla="*/ 8 w 264"/>
                        <a:gd name="T9" fmla="*/ 8 h 199"/>
                        <a:gd name="T10" fmla="*/ 0 w 264"/>
                        <a:gd name="T11" fmla="*/ 9 h 199"/>
                        <a:gd name="T12" fmla="*/ 6 w 264"/>
                        <a:gd name="T13" fmla="*/ 13 h 199"/>
                        <a:gd name="T14" fmla="*/ 1 w 264"/>
                        <a:gd name="T15" fmla="*/ 16 h 199"/>
                        <a:gd name="T16" fmla="*/ 9 w 264"/>
                        <a:gd name="T17" fmla="*/ 16 h 199"/>
                        <a:gd name="T18" fmla="*/ 8 w 264"/>
                        <a:gd name="T19" fmla="*/ 20 h 199"/>
                        <a:gd name="T20" fmla="*/ 12 w 264"/>
                        <a:gd name="T21" fmla="*/ 17 h 199"/>
                        <a:gd name="T22" fmla="*/ 13 w 264"/>
                        <a:gd name="T23" fmla="*/ 24 h 199"/>
                        <a:gd name="T24" fmla="*/ 17 w 264"/>
                        <a:gd name="T25" fmla="*/ 17 h 199"/>
                        <a:gd name="T26" fmla="*/ 21 w 264"/>
                        <a:gd name="T27" fmla="*/ 22 h 199"/>
                        <a:gd name="T28" fmla="*/ 22 w 264"/>
                        <a:gd name="T29" fmla="*/ 16 h 199"/>
                        <a:gd name="T30" fmla="*/ 28 w 264"/>
                        <a:gd name="T31" fmla="*/ 21 h 199"/>
                        <a:gd name="T32" fmla="*/ 26 w 264"/>
                        <a:gd name="T33" fmla="*/ 14 h 199"/>
                        <a:gd name="T34" fmla="*/ 33 w 264"/>
                        <a:gd name="T35" fmla="*/ 15 h 199"/>
                        <a:gd name="T36" fmla="*/ 27 w 264"/>
                        <a:gd name="T37" fmla="*/ 12 h 199"/>
                        <a:gd name="T38" fmla="*/ 33 w 264"/>
                        <a:gd name="T39" fmla="*/ 9 h 199"/>
                        <a:gd name="T40" fmla="*/ 26 w 264"/>
                        <a:gd name="T41" fmla="*/ 8 h 199"/>
                        <a:gd name="T42" fmla="*/ 29 w 264"/>
                        <a:gd name="T43" fmla="*/ 5 h 199"/>
                        <a:gd name="T44" fmla="*/ 22 w 264"/>
                        <a:gd name="T45" fmla="*/ 6 h 199"/>
                        <a:gd name="T46" fmla="*/ 23 w 264"/>
                        <a:gd name="T47" fmla="*/ 0 h 199"/>
                        <a:gd name="T48" fmla="*/ 17 w 264"/>
                        <a:gd name="T49" fmla="*/ 6 h 199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64" h="199">
                          <a:moveTo>
                            <a:pt x="133" y="54"/>
                          </a:moveTo>
                          <a:lnTo>
                            <a:pt x="102" y="21"/>
                          </a:lnTo>
                          <a:lnTo>
                            <a:pt x="90" y="59"/>
                          </a:lnTo>
                          <a:lnTo>
                            <a:pt x="5" y="21"/>
                          </a:lnTo>
                          <a:lnTo>
                            <a:pt x="57" y="69"/>
                          </a:lnTo>
                          <a:lnTo>
                            <a:pt x="0" y="79"/>
                          </a:lnTo>
                          <a:lnTo>
                            <a:pt x="47" y="107"/>
                          </a:lnTo>
                          <a:lnTo>
                            <a:pt x="2" y="135"/>
                          </a:lnTo>
                          <a:lnTo>
                            <a:pt x="69" y="128"/>
                          </a:lnTo>
                          <a:lnTo>
                            <a:pt x="57" y="162"/>
                          </a:lnTo>
                          <a:lnTo>
                            <a:pt x="95" y="143"/>
                          </a:lnTo>
                          <a:lnTo>
                            <a:pt x="104" y="199"/>
                          </a:lnTo>
                          <a:lnTo>
                            <a:pt x="130" y="138"/>
                          </a:lnTo>
                          <a:lnTo>
                            <a:pt x="162" y="181"/>
                          </a:lnTo>
                          <a:lnTo>
                            <a:pt x="171" y="133"/>
                          </a:lnTo>
                          <a:lnTo>
                            <a:pt x="221" y="168"/>
                          </a:lnTo>
                          <a:lnTo>
                            <a:pt x="207" y="119"/>
                          </a:lnTo>
                          <a:lnTo>
                            <a:pt x="264" y="123"/>
                          </a:lnTo>
                          <a:lnTo>
                            <a:pt x="214" y="97"/>
                          </a:lnTo>
                          <a:lnTo>
                            <a:pt x="257" y="74"/>
                          </a:lnTo>
                          <a:lnTo>
                            <a:pt x="206" y="67"/>
                          </a:lnTo>
                          <a:lnTo>
                            <a:pt x="225" y="42"/>
                          </a:lnTo>
                          <a:lnTo>
                            <a:pt x="173" y="50"/>
                          </a:lnTo>
                          <a:lnTo>
                            <a:pt x="178" y="0"/>
                          </a:lnTo>
                          <a:lnTo>
                            <a:pt x="133" y="5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71" name="Freeform 70"/>
                    <p:cNvSpPr>
                      <a:spLocks/>
                    </p:cNvSpPr>
                    <p:nvPr/>
                  </p:nvSpPr>
                  <p:spPr bwMode="auto">
                    <a:xfrm>
                      <a:off x="1222" y="2684"/>
                      <a:ext cx="128" cy="97"/>
                    </a:xfrm>
                    <a:custGeom>
                      <a:avLst/>
                      <a:gdLst>
                        <a:gd name="T0" fmla="*/ 16 w 257"/>
                        <a:gd name="T1" fmla="*/ 7 h 193"/>
                        <a:gd name="T2" fmla="*/ 12 w 257"/>
                        <a:gd name="T3" fmla="*/ 3 h 193"/>
                        <a:gd name="T4" fmla="*/ 10 w 257"/>
                        <a:gd name="T5" fmla="*/ 8 h 193"/>
                        <a:gd name="T6" fmla="*/ 0 w 257"/>
                        <a:gd name="T7" fmla="*/ 3 h 193"/>
                        <a:gd name="T8" fmla="*/ 6 w 257"/>
                        <a:gd name="T9" fmla="*/ 9 h 193"/>
                        <a:gd name="T10" fmla="*/ 0 w 257"/>
                        <a:gd name="T11" fmla="*/ 10 h 193"/>
                        <a:gd name="T12" fmla="*/ 5 w 257"/>
                        <a:gd name="T13" fmla="*/ 14 h 193"/>
                        <a:gd name="T14" fmla="*/ 0 w 257"/>
                        <a:gd name="T15" fmla="*/ 17 h 193"/>
                        <a:gd name="T16" fmla="*/ 8 w 257"/>
                        <a:gd name="T17" fmla="*/ 16 h 193"/>
                        <a:gd name="T18" fmla="*/ 7 w 257"/>
                        <a:gd name="T19" fmla="*/ 20 h 193"/>
                        <a:gd name="T20" fmla="*/ 11 w 257"/>
                        <a:gd name="T21" fmla="*/ 18 h 193"/>
                        <a:gd name="T22" fmla="*/ 12 w 257"/>
                        <a:gd name="T23" fmla="*/ 25 h 193"/>
                        <a:gd name="T24" fmla="*/ 15 w 257"/>
                        <a:gd name="T25" fmla="*/ 17 h 193"/>
                        <a:gd name="T26" fmla="*/ 19 w 257"/>
                        <a:gd name="T27" fmla="*/ 23 h 193"/>
                        <a:gd name="T28" fmla="*/ 20 w 257"/>
                        <a:gd name="T29" fmla="*/ 17 h 193"/>
                        <a:gd name="T30" fmla="*/ 26 w 257"/>
                        <a:gd name="T31" fmla="*/ 21 h 193"/>
                        <a:gd name="T32" fmla="*/ 25 w 257"/>
                        <a:gd name="T33" fmla="*/ 15 h 193"/>
                        <a:gd name="T34" fmla="*/ 32 w 257"/>
                        <a:gd name="T35" fmla="*/ 15 h 193"/>
                        <a:gd name="T36" fmla="*/ 26 w 257"/>
                        <a:gd name="T37" fmla="*/ 12 h 193"/>
                        <a:gd name="T38" fmla="*/ 31 w 257"/>
                        <a:gd name="T39" fmla="*/ 9 h 193"/>
                        <a:gd name="T40" fmla="*/ 25 w 257"/>
                        <a:gd name="T41" fmla="*/ 9 h 193"/>
                        <a:gd name="T42" fmla="*/ 27 w 257"/>
                        <a:gd name="T43" fmla="*/ 5 h 193"/>
                        <a:gd name="T44" fmla="*/ 21 w 257"/>
                        <a:gd name="T45" fmla="*/ 6 h 193"/>
                        <a:gd name="T46" fmla="*/ 21 w 257"/>
                        <a:gd name="T47" fmla="*/ 0 h 193"/>
                        <a:gd name="T48" fmla="*/ 16 w 257"/>
                        <a:gd name="T49" fmla="*/ 7 h 193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57" h="193">
                          <a:moveTo>
                            <a:pt x="129" y="51"/>
                          </a:moveTo>
                          <a:lnTo>
                            <a:pt x="100" y="20"/>
                          </a:lnTo>
                          <a:lnTo>
                            <a:pt x="86" y="57"/>
                          </a:lnTo>
                          <a:lnTo>
                            <a:pt x="5" y="20"/>
                          </a:lnTo>
                          <a:lnTo>
                            <a:pt x="55" y="67"/>
                          </a:lnTo>
                          <a:lnTo>
                            <a:pt x="0" y="77"/>
                          </a:lnTo>
                          <a:lnTo>
                            <a:pt x="45" y="105"/>
                          </a:lnTo>
                          <a:lnTo>
                            <a:pt x="1" y="131"/>
                          </a:lnTo>
                          <a:lnTo>
                            <a:pt x="67" y="124"/>
                          </a:lnTo>
                          <a:lnTo>
                            <a:pt x="57" y="158"/>
                          </a:lnTo>
                          <a:lnTo>
                            <a:pt x="91" y="139"/>
                          </a:lnTo>
                          <a:lnTo>
                            <a:pt x="101" y="193"/>
                          </a:lnTo>
                          <a:lnTo>
                            <a:pt x="126" y="134"/>
                          </a:lnTo>
                          <a:lnTo>
                            <a:pt x="157" y="177"/>
                          </a:lnTo>
                          <a:lnTo>
                            <a:pt x="167" y="129"/>
                          </a:lnTo>
                          <a:lnTo>
                            <a:pt x="215" y="162"/>
                          </a:lnTo>
                          <a:lnTo>
                            <a:pt x="200" y="115"/>
                          </a:lnTo>
                          <a:lnTo>
                            <a:pt x="257" y="119"/>
                          </a:lnTo>
                          <a:lnTo>
                            <a:pt x="209" y="93"/>
                          </a:lnTo>
                          <a:lnTo>
                            <a:pt x="250" y="72"/>
                          </a:lnTo>
                          <a:lnTo>
                            <a:pt x="200" y="65"/>
                          </a:lnTo>
                          <a:lnTo>
                            <a:pt x="219" y="39"/>
                          </a:lnTo>
                          <a:lnTo>
                            <a:pt x="169" y="48"/>
                          </a:lnTo>
                          <a:lnTo>
                            <a:pt x="174" y="0"/>
                          </a:lnTo>
                          <a:lnTo>
                            <a:pt x="129" y="5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72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224" y="2685"/>
                      <a:ext cx="125" cy="94"/>
                    </a:xfrm>
                    <a:custGeom>
                      <a:avLst/>
                      <a:gdLst>
                        <a:gd name="T0" fmla="*/ 16 w 250"/>
                        <a:gd name="T1" fmla="*/ 7 h 188"/>
                        <a:gd name="T2" fmla="*/ 13 w 250"/>
                        <a:gd name="T3" fmla="*/ 3 h 188"/>
                        <a:gd name="T4" fmla="*/ 11 w 250"/>
                        <a:gd name="T5" fmla="*/ 7 h 188"/>
                        <a:gd name="T6" fmla="*/ 1 w 250"/>
                        <a:gd name="T7" fmla="*/ 3 h 188"/>
                        <a:gd name="T8" fmla="*/ 7 w 250"/>
                        <a:gd name="T9" fmla="*/ 9 h 188"/>
                        <a:gd name="T10" fmla="*/ 0 w 250"/>
                        <a:gd name="T11" fmla="*/ 10 h 188"/>
                        <a:gd name="T12" fmla="*/ 6 w 250"/>
                        <a:gd name="T13" fmla="*/ 13 h 188"/>
                        <a:gd name="T14" fmla="*/ 1 w 250"/>
                        <a:gd name="T15" fmla="*/ 16 h 188"/>
                        <a:gd name="T16" fmla="*/ 9 w 250"/>
                        <a:gd name="T17" fmla="*/ 16 h 188"/>
                        <a:gd name="T18" fmla="*/ 7 w 250"/>
                        <a:gd name="T19" fmla="*/ 20 h 188"/>
                        <a:gd name="T20" fmla="*/ 12 w 250"/>
                        <a:gd name="T21" fmla="*/ 18 h 188"/>
                        <a:gd name="T22" fmla="*/ 13 w 250"/>
                        <a:gd name="T23" fmla="*/ 24 h 188"/>
                        <a:gd name="T24" fmla="*/ 16 w 250"/>
                        <a:gd name="T25" fmla="*/ 17 h 188"/>
                        <a:gd name="T26" fmla="*/ 20 w 250"/>
                        <a:gd name="T27" fmla="*/ 22 h 188"/>
                        <a:gd name="T28" fmla="*/ 21 w 250"/>
                        <a:gd name="T29" fmla="*/ 16 h 188"/>
                        <a:gd name="T30" fmla="*/ 27 w 250"/>
                        <a:gd name="T31" fmla="*/ 20 h 188"/>
                        <a:gd name="T32" fmla="*/ 25 w 250"/>
                        <a:gd name="T33" fmla="*/ 14 h 188"/>
                        <a:gd name="T34" fmla="*/ 32 w 250"/>
                        <a:gd name="T35" fmla="*/ 15 h 188"/>
                        <a:gd name="T36" fmla="*/ 26 w 250"/>
                        <a:gd name="T37" fmla="*/ 12 h 188"/>
                        <a:gd name="T38" fmla="*/ 31 w 250"/>
                        <a:gd name="T39" fmla="*/ 9 h 188"/>
                        <a:gd name="T40" fmla="*/ 25 w 250"/>
                        <a:gd name="T41" fmla="*/ 8 h 188"/>
                        <a:gd name="T42" fmla="*/ 27 w 250"/>
                        <a:gd name="T43" fmla="*/ 5 h 188"/>
                        <a:gd name="T44" fmla="*/ 21 w 250"/>
                        <a:gd name="T45" fmla="*/ 6 h 188"/>
                        <a:gd name="T46" fmla="*/ 22 w 250"/>
                        <a:gd name="T47" fmla="*/ 0 h 188"/>
                        <a:gd name="T48" fmla="*/ 16 w 250"/>
                        <a:gd name="T49" fmla="*/ 7 h 18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50" h="188">
                          <a:moveTo>
                            <a:pt x="126" y="50"/>
                          </a:moveTo>
                          <a:lnTo>
                            <a:pt x="97" y="21"/>
                          </a:lnTo>
                          <a:lnTo>
                            <a:pt x="85" y="56"/>
                          </a:lnTo>
                          <a:lnTo>
                            <a:pt x="5" y="21"/>
                          </a:lnTo>
                          <a:lnTo>
                            <a:pt x="54" y="66"/>
                          </a:lnTo>
                          <a:lnTo>
                            <a:pt x="0" y="76"/>
                          </a:lnTo>
                          <a:lnTo>
                            <a:pt x="43" y="102"/>
                          </a:lnTo>
                          <a:lnTo>
                            <a:pt x="2" y="128"/>
                          </a:lnTo>
                          <a:lnTo>
                            <a:pt x="66" y="121"/>
                          </a:lnTo>
                          <a:lnTo>
                            <a:pt x="55" y="154"/>
                          </a:lnTo>
                          <a:lnTo>
                            <a:pt x="90" y="137"/>
                          </a:lnTo>
                          <a:lnTo>
                            <a:pt x="98" y="188"/>
                          </a:lnTo>
                          <a:lnTo>
                            <a:pt x="123" y="130"/>
                          </a:lnTo>
                          <a:lnTo>
                            <a:pt x="154" y="173"/>
                          </a:lnTo>
                          <a:lnTo>
                            <a:pt x="162" y="126"/>
                          </a:lnTo>
                          <a:lnTo>
                            <a:pt x="211" y="159"/>
                          </a:lnTo>
                          <a:lnTo>
                            <a:pt x="195" y="112"/>
                          </a:lnTo>
                          <a:lnTo>
                            <a:pt x="250" y="116"/>
                          </a:lnTo>
                          <a:lnTo>
                            <a:pt x="204" y="92"/>
                          </a:lnTo>
                          <a:lnTo>
                            <a:pt x="244" y="71"/>
                          </a:lnTo>
                          <a:lnTo>
                            <a:pt x="193" y="64"/>
                          </a:lnTo>
                          <a:lnTo>
                            <a:pt x="212" y="40"/>
                          </a:lnTo>
                          <a:lnTo>
                            <a:pt x="164" y="47"/>
                          </a:lnTo>
                          <a:lnTo>
                            <a:pt x="169" y="0"/>
                          </a:lnTo>
                          <a:lnTo>
                            <a:pt x="126" y="5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73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1225" y="2687"/>
                      <a:ext cx="122" cy="91"/>
                    </a:xfrm>
                    <a:custGeom>
                      <a:avLst/>
                      <a:gdLst>
                        <a:gd name="T0" fmla="*/ 16 w 243"/>
                        <a:gd name="T1" fmla="*/ 6 h 183"/>
                        <a:gd name="T2" fmla="*/ 12 w 243"/>
                        <a:gd name="T3" fmla="*/ 2 h 183"/>
                        <a:gd name="T4" fmla="*/ 11 w 243"/>
                        <a:gd name="T5" fmla="*/ 6 h 183"/>
                        <a:gd name="T6" fmla="*/ 1 w 243"/>
                        <a:gd name="T7" fmla="*/ 2 h 183"/>
                        <a:gd name="T8" fmla="*/ 7 w 243"/>
                        <a:gd name="T9" fmla="*/ 8 h 183"/>
                        <a:gd name="T10" fmla="*/ 0 w 243"/>
                        <a:gd name="T11" fmla="*/ 9 h 183"/>
                        <a:gd name="T12" fmla="*/ 6 w 243"/>
                        <a:gd name="T13" fmla="*/ 12 h 183"/>
                        <a:gd name="T14" fmla="*/ 1 w 243"/>
                        <a:gd name="T15" fmla="*/ 15 h 183"/>
                        <a:gd name="T16" fmla="*/ 8 w 243"/>
                        <a:gd name="T17" fmla="*/ 14 h 183"/>
                        <a:gd name="T18" fmla="*/ 7 w 243"/>
                        <a:gd name="T19" fmla="*/ 18 h 183"/>
                        <a:gd name="T20" fmla="*/ 11 w 243"/>
                        <a:gd name="T21" fmla="*/ 16 h 183"/>
                        <a:gd name="T22" fmla="*/ 12 w 243"/>
                        <a:gd name="T23" fmla="*/ 22 h 183"/>
                        <a:gd name="T24" fmla="*/ 15 w 243"/>
                        <a:gd name="T25" fmla="*/ 15 h 183"/>
                        <a:gd name="T26" fmla="*/ 19 w 243"/>
                        <a:gd name="T27" fmla="*/ 20 h 183"/>
                        <a:gd name="T28" fmla="*/ 20 w 243"/>
                        <a:gd name="T29" fmla="*/ 15 h 183"/>
                        <a:gd name="T30" fmla="*/ 26 w 243"/>
                        <a:gd name="T31" fmla="*/ 19 h 183"/>
                        <a:gd name="T32" fmla="*/ 24 w 243"/>
                        <a:gd name="T33" fmla="*/ 13 h 183"/>
                        <a:gd name="T34" fmla="*/ 31 w 243"/>
                        <a:gd name="T35" fmla="*/ 14 h 183"/>
                        <a:gd name="T36" fmla="*/ 25 w 243"/>
                        <a:gd name="T37" fmla="*/ 11 h 183"/>
                        <a:gd name="T38" fmla="*/ 30 w 243"/>
                        <a:gd name="T39" fmla="*/ 8 h 183"/>
                        <a:gd name="T40" fmla="*/ 24 w 243"/>
                        <a:gd name="T41" fmla="*/ 7 h 183"/>
                        <a:gd name="T42" fmla="*/ 26 w 243"/>
                        <a:gd name="T43" fmla="*/ 4 h 183"/>
                        <a:gd name="T44" fmla="*/ 20 w 243"/>
                        <a:gd name="T45" fmla="*/ 5 h 183"/>
                        <a:gd name="T46" fmla="*/ 21 w 243"/>
                        <a:gd name="T47" fmla="*/ 0 h 183"/>
                        <a:gd name="T48" fmla="*/ 16 w 243"/>
                        <a:gd name="T49" fmla="*/ 6 h 183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43" h="183">
                          <a:moveTo>
                            <a:pt x="122" y="48"/>
                          </a:moveTo>
                          <a:lnTo>
                            <a:pt x="94" y="19"/>
                          </a:lnTo>
                          <a:lnTo>
                            <a:pt x="82" y="53"/>
                          </a:lnTo>
                          <a:lnTo>
                            <a:pt x="5" y="19"/>
                          </a:lnTo>
                          <a:lnTo>
                            <a:pt x="51" y="64"/>
                          </a:lnTo>
                          <a:lnTo>
                            <a:pt x="0" y="72"/>
                          </a:lnTo>
                          <a:lnTo>
                            <a:pt x="43" y="98"/>
                          </a:lnTo>
                          <a:lnTo>
                            <a:pt x="1" y="124"/>
                          </a:lnTo>
                          <a:lnTo>
                            <a:pt x="63" y="117"/>
                          </a:lnTo>
                          <a:lnTo>
                            <a:pt x="53" y="150"/>
                          </a:lnTo>
                          <a:lnTo>
                            <a:pt x="86" y="133"/>
                          </a:lnTo>
                          <a:lnTo>
                            <a:pt x="96" y="183"/>
                          </a:lnTo>
                          <a:lnTo>
                            <a:pt x="119" y="126"/>
                          </a:lnTo>
                          <a:lnTo>
                            <a:pt x="148" y="167"/>
                          </a:lnTo>
                          <a:lnTo>
                            <a:pt x="158" y="122"/>
                          </a:lnTo>
                          <a:lnTo>
                            <a:pt x="203" y="153"/>
                          </a:lnTo>
                          <a:lnTo>
                            <a:pt x="189" y="110"/>
                          </a:lnTo>
                          <a:lnTo>
                            <a:pt x="243" y="112"/>
                          </a:lnTo>
                          <a:lnTo>
                            <a:pt x="198" y="88"/>
                          </a:lnTo>
                          <a:lnTo>
                            <a:pt x="238" y="69"/>
                          </a:lnTo>
                          <a:lnTo>
                            <a:pt x="188" y="62"/>
                          </a:lnTo>
                          <a:lnTo>
                            <a:pt x="207" y="38"/>
                          </a:lnTo>
                          <a:lnTo>
                            <a:pt x="160" y="46"/>
                          </a:lnTo>
                          <a:lnTo>
                            <a:pt x="164" y="0"/>
                          </a:lnTo>
                          <a:lnTo>
                            <a:pt x="122" y="4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74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1227" y="2688"/>
                      <a:ext cx="118" cy="89"/>
                    </a:xfrm>
                    <a:custGeom>
                      <a:avLst/>
                      <a:gdLst>
                        <a:gd name="T0" fmla="*/ 14 w 237"/>
                        <a:gd name="T1" fmla="*/ 7 h 178"/>
                        <a:gd name="T2" fmla="*/ 11 w 237"/>
                        <a:gd name="T3" fmla="*/ 3 h 178"/>
                        <a:gd name="T4" fmla="*/ 9 w 237"/>
                        <a:gd name="T5" fmla="*/ 7 h 178"/>
                        <a:gd name="T6" fmla="*/ 0 w 237"/>
                        <a:gd name="T7" fmla="*/ 3 h 178"/>
                        <a:gd name="T8" fmla="*/ 6 w 237"/>
                        <a:gd name="T9" fmla="*/ 8 h 178"/>
                        <a:gd name="T10" fmla="*/ 0 w 237"/>
                        <a:gd name="T11" fmla="*/ 9 h 178"/>
                        <a:gd name="T12" fmla="*/ 5 w 237"/>
                        <a:gd name="T13" fmla="*/ 13 h 178"/>
                        <a:gd name="T14" fmla="*/ 0 w 237"/>
                        <a:gd name="T15" fmla="*/ 16 h 178"/>
                        <a:gd name="T16" fmla="*/ 7 w 237"/>
                        <a:gd name="T17" fmla="*/ 15 h 178"/>
                        <a:gd name="T18" fmla="*/ 6 w 237"/>
                        <a:gd name="T19" fmla="*/ 19 h 178"/>
                        <a:gd name="T20" fmla="*/ 10 w 237"/>
                        <a:gd name="T21" fmla="*/ 17 h 178"/>
                        <a:gd name="T22" fmla="*/ 11 w 237"/>
                        <a:gd name="T23" fmla="*/ 23 h 178"/>
                        <a:gd name="T24" fmla="*/ 14 w 237"/>
                        <a:gd name="T25" fmla="*/ 16 h 178"/>
                        <a:gd name="T26" fmla="*/ 18 w 237"/>
                        <a:gd name="T27" fmla="*/ 21 h 178"/>
                        <a:gd name="T28" fmla="*/ 19 w 237"/>
                        <a:gd name="T29" fmla="*/ 15 h 178"/>
                        <a:gd name="T30" fmla="*/ 24 w 237"/>
                        <a:gd name="T31" fmla="*/ 19 h 178"/>
                        <a:gd name="T32" fmla="*/ 23 w 237"/>
                        <a:gd name="T33" fmla="*/ 14 h 178"/>
                        <a:gd name="T34" fmla="*/ 29 w 237"/>
                        <a:gd name="T35" fmla="*/ 14 h 178"/>
                        <a:gd name="T36" fmla="*/ 24 w 237"/>
                        <a:gd name="T37" fmla="*/ 11 h 178"/>
                        <a:gd name="T38" fmla="*/ 28 w 237"/>
                        <a:gd name="T39" fmla="*/ 9 h 178"/>
                        <a:gd name="T40" fmla="*/ 22 w 237"/>
                        <a:gd name="T41" fmla="*/ 8 h 178"/>
                        <a:gd name="T42" fmla="*/ 25 w 237"/>
                        <a:gd name="T43" fmla="*/ 5 h 178"/>
                        <a:gd name="T44" fmla="*/ 19 w 237"/>
                        <a:gd name="T45" fmla="*/ 6 h 178"/>
                        <a:gd name="T46" fmla="*/ 20 w 237"/>
                        <a:gd name="T47" fmla="*/ 0 h 178"/>
                        <a:gd name="T48" fmla="*/ 14 w 237"/>
                        <a:gd name="T49" fmla="*/ 7 h 17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37" h="178">
                          <a:moveTo>
                            <a:pt x="119" y="49"/>
                          </a:moveTo>
                          <a:lnTo>
                            <a:pt x="91" y="19"/>
                          </a:lnTo>
                          <a:lnTo>
                            <a:pt x="79" y="52"/>
                          </a:lnTo>
                          <a:lnTo>
                            <a:pt x="5" y="19"/>
                          </a:lnTo>
                          <a:lnTo>
                            <a:pt x="50" y="63"/>
                          </a:lnTo>
                          <a:lnTo>
                            <a:pt x="0" y="71"/>
                          </a:lnTo>
                          <a:lnTo>
                            <a:pt x="41" y="97"/>
                          </a:lnTo>
                          <a:lnTo>
                            <a:pt x="2" y="121"/>
                          </a:lnTo>
                          <a:lnTo>
                            <a:pt x="62" y="114"/>
                          </a:lnTo>
                          <a:lnTo>
                            <a:pt x="52" y="145"/>
                          </a:lnTo>
                          <a:lnTo>
                            <a:pt x="85" y="130"/>
                          </a:lnTo>
                          <a:lnTo>
                            <a:pt x="93" y="178"/>
                          </a:lnTo>
                          <a:lnTo>
                            <a:pt x="116" y="123"/>
                          </a:lnTo>
                          <a:lnTo>
                            <a:pt x="145" y="164"/>
                          </a:lnTo>
                          <a:lnTo>
                            <a:pt x="154" y="120"/>
                          </a:lnTo>
                          <a:lnTo>
                            <a:pt x="199" y="151"/>
                          </a:lnTo>
                          <a:lnTo>
                            <a:pt x="185" y="107"/>
                          </a:lnTo>
                          <a:lnTo>
                            <a:pt x="237" y="111"/>
                          </a:lnTo>
                          <a:lnTo>
                            <a:pt x="192" y="87"/>
                          </a:lnTo>
                          <a:lnTo>
                            <a:pt x="231" y="68"/>
                          </a:lnTo>
                          <a:lnTo>
                            <a:pt x="183" y="61"/>
                          </a:lnTo>
                          <a:lnTo>
                            <a:pt x="202" y="37"/>
                          </a:lnTo>
                          <a:lnTo>
                            <a:pt x="155" y="45"/>
                          </a:lnTo>
                          <a:lnTo>
                            <a:pt x="161" y="0"/>
                          </a:lnTo>
                          <a:lnTo>
                            <a:pt x="119" y="4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75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1229" y="2689"/>
                      <a:ext cx="115" cy="87"/>
                    </a:xfrm>
                    <a:custGeom>
                      <a:avLst/>
                      <a:gdLst>
                        <a:gd name="T0" fmla="*/ 15 w 230"/>
                        <a:gd name="T1" fmla="*/ 6 h 173"/>
                        <a:gd name="T2" fmla="*/ 12 w 230"/>
                        <a:gd name="T3" fmla="*/ 3 h 173"/>
                        <a:gd name="T4" fmla="*/ 10 w 230"/>
                        <a:gd name="T5" fmla="*/ 7 h 173"/>
                        <a:gd name="T6" fmla="*/ 1 w 230"/>
                        <a:gd name="T7" fmla="*/ 3 h 173"/>
                        <a:gd name="T8" fmla="*/ 7 w 230"/>
                        <a:gd name="T9" fmla="*/ 8 h 173"/>
                        <a:gd name="T10" fmla="*/ 0 w 230"/>
                        <a:gd name="T11" fmla="*/ 9 h 173"/>
                        <a:gd name="T12" fmla="*/ 5 w 230"/>
                        <a:gd name="T13" fmla="*/ 12 h 173"/>
                        <a:gd name="T14" fmla="*/ 1 w 230"/>
                        <a:gd name="T15" fmla="*/ 15 h 173"/>
                        <a:gd name="T16" fmla="*/ 8 w 230"/>
                        <a:gd name="T17" fmla="*/ 14 h 173"/>
                        <a:gd name="T18" fmla="*/ 7 w 230"/>
                        <a:gd name="T19" fmla="*/ 18 h 173"/>
                        <a:gd name="T20" fmla="*/ 11 w 230"/>
                        <a:gd name="T21" fmla="*/ 16 h 173"/>
                        <a:gd name="T22" fmla="*/ 12 w 230"/>
                        <a:gd name="T23" fmla="*/ 22 h 173"/>
                        <a:gd name="T24" fmla="*/ 15 w 230"/>
                        <a:gd name="T25" fmla="*/ 15 h 173"/>
                        <a:gd name="T26" fmla="*/ 18 w 230"/>
                        <a:gd name="T27" fmla="*/ 20 h 173"/>
                        <a:gd name="T28" fmla="*/ 19 w 230"/>
                        <a:gd name="T29" fmla="*/ 15 h 173"/>
                        <a:gd name="T30" fmla="*/ 25 w 230"/>
                        <a:gd name="T31" fmla="*/ 19 h 173"/>
                        <a:gd name="T32" fmla="*/ 23 w 230"/>
                        <a:gd name="T33" fmla="*/ 13 h 173"/>
                        <a:gd name="T34" fmla="*/ 29 w 230"/>
                        <a:gd name="T35" fmla="*/ 14 h 173"/>
                        <a:gd name="T36" fmla="*/ 24 w 230"/>
                        <a:gd name="T37" fmla="*/ 11 h 173"/>
                        <a:gd name="T38" fmla="*/ 29 w 230"/>
                        <a:gd name="T39" fmla="*/ 9 h 173"/>
                        <a:gd name="T40" fmla="*/ 23 w 230"/>
                        <a:gd name="T41" fmla="*/ 8 h 173"/>
                        <a:gd name="T42" fmla="*/ 25 w 230"/>
                        <a:gd name="T43" fmla="*/ 5 h 173"/>
                        <a:gd name="T44" fmla="*/ 19 w 230"/>
                        <a:gd name="T45" fmla="*/ 6 h 173"/>
                        <a:gd name="T46" fmla="*/ 20 w 230"/>
                        <a:gd name="T47" fmla="*/ 0 h 173"/>
                        <a:gd name="T48" fmla="*/ 15 w 230"/>
                        <a:gd name="T49" fmla="*/ 6 h 173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30" h="173">
                          <a:moveTo>
                            <a:pt x="116" y="47"/>
                          </a:moveTo>
                          <a:lnTo>
                            <a:pt x="90" y="19"/>
                          </a:lnTo>
                          <a:lnTo>
                            <a:pt x="78" y="50"/>
                          </a:lnTo>
                          <a:lnTo>
                            <a:pt x="4" y="19"/>
                          </a:lnTo>
                          <a:lnTo>
                            <a:pt x="49" y="60"/>
                          </a:lnTo>
                          <a:lnTo>
                            <a:pt x="0" y="69"/>
                          </a:lnTo>
                          <a:lnTo>
                            <a:pt x="40" y="93"/>
                          </a:lnTo>
                          <a:lnTo>
                            <a:pt x="2" y="117"/>
                          </a:lnTo>
                          <a:lnTo>
                            <a:pt x="61" y="110"/>
                          </a:lnTo>
                          <a:lnTo>
                            <a:pt x="51" y="141"/>
                          </a:lnTo>
                          <a:lnTo>
                            <a:pt x="82" y="126"/>
                          </a:lnTo>
                          <a:lnTo>
                            <a:pt x="90" y="173"/>
                          </a:lnTo>
                          <a:lnTo>
                            <a:pt x="113" y="119"/>
                          </a:lnTo>
                          <a:lnTo>
                            <a:pt x="142" y="159"/>
                          </a:lnTo>
                          <a:lnTo>
                            <a:pt x="151" y="116"/>
                          </a:lnTo>
                          <a:lnTo>
                            <a:pt x="194" y="145"/>
                          </a:lnTo>
                          <a:lnTo>
                            <a:pt x="180" y="103"/>
                          </a:lnTo>
                          <a:lnTo>
                            <a:pt x="230" y="107"/>
                          </a:lnTo>
                          <a:lnTo>
                            <a:pt x="187" y="83"/>
                          </a:lnTo>
                          <a:lnTo>
                            <a:pt x="225" y="65"/>
                          </a:lnTo>
                          <a:lnTo>
                            <a:pt x="178" y="59"/>
                          </a:lnTo>
                          <a:lnTo>
                            <a:pt x="196" y="36"/>
                          </a:lnTo>
                          <a:lnTo>
                            <a:pt x="151" y="43"/>
                          </a:lnTo>
                          <a:lnTo>
                            <a:pt x="156" y="0"/>
                          </a:lnTo>
                          <a:lnTo>
                            <a:pt x="116" y="4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76" name="Freeform 75"/>
                    <p:cNvSpPr>
                      <a:spLocks/>
                    </p:cNvSpPr>
                    <p:nvPr/>
                  </p:nvSpPr>
                  <p:spPr bwMode="auto">
                    <a:xfrm>
                      <a:off x="1230" y="2690"/>
                      <a:ext cx="112" cy="84"/>
                    </a:xfrm>
                    <a:custGeom>
                      <a:avLst/>
                      <a:gdLst>
                        <a:gd name="T0" fmla="*/ 14 w 223"/>
                        <a:gd name="T1" fmla="*/ 6 h 167"/>
                        <a:gd name="T2" fmla="*/ 11 w 223"/>
                        <a:gd name="T3" fmla="*/ 3 h 167"/>
                        <a:gd name="T4" fmla="*/ 10 w 223"/>
                        <a:gd name="T5" fmla="*/ 6 h 167"/>
                        <a:gd name="T6" fmla="*/ 1 w 223"/>
                        <a:gd name="T7" fmla="*/ 3 h 167"/>
                        <a:gd name="T8" fmla="*/ 6 w 223"/>
                        <a:gd name="T9" fmla="*/ 8 h 167"/>
                        <a:gd name="T10" fmla="*/ 0 w 223"/>
                        <a:gd name="T11" fmla="*/ 9 h 167"/>
                        <a:gd name="T12" fmla="*/ 5 w 223"/>
                        <a:gd name="T13" fmla="*/ 12 h 167"/>
                        <a:gd name="T14" fmla="*/ 1 w 223"/>
                        <a:gd name="T15" fmla="*/ 15 h 167"/>
                        <a:gd name="T16" fmla="*/ 8 w 223"/>
                        <a:gd name="T17" fmla="*/ 14 h 167"/>
                        <a:gd name="T18" fmla="*/ 6 w 223"/>
                        <a:gd name="T19" fmla="*/ 17 h 167"/>
                        <a:gd name="T20" fmla="*/ 10 w 223"/>
                        <a:gd name="T21" fmla="*/ 15 h 167"/>
                        <a:gd name="T22" fmla="*/ 11 w 223"/>
                        <a:gd name="T23" fmla="*/ 21 h 167"/>
                        <a:gd name="T24" fmla="*/ 14 w 223"/>
                        <a:gd name="T25" fmla="*/ 15 h 167"/>
                        <a:gd name="T26" fmla="*/ 17 w 223"/>
                        <a:gd name="T27" fmla="*/ 20 h 167"/>
                        <a:gd name="T28" fmla="*/ 19 w 223"/>
                        <a:gd name="T29" fmla="*/ 14 h 167"/>
                        <a:gd name="T30" fmla="*/ 24 w 223"/>
                        <a:gd name="T31" fmla="*/ 18 h 167"/>
                        <a:gd name="T32" fmla="*/ 22 w 223"/>
                        <a:gd name="T33" fmla="*/ 13 h 167"/>
                        <a:gd name="T34" fmla="*/ 28 w 223"/>
                        <a:gd name="T35" fmla="*/ 13 h 167"/>
                        <a:gd name="T36" fmla="*/ 23 w 223"/>
                        <a:gd name="T37" fmla="*/ 11 h 167"/>
                        <a:gd name="T38" fmla="*/ 28 w 223"/>
                        <a:gd name="T39" fmla="*/ 8 h 167"/>
                        <a:gd name="T40" fmla="*/ 22 w 223"/>
                        <a:gd name="T41" fmla="*/ 8 h 167"/>
                        <a:gd name="T42" fmla="*/ 24 w 223"/>
                        <a:gd name="T43" fmla="*/ 5 h 167"/>
                        <a:gd name="T44" fmla="*/ 19 w 223"/>
                        <a:gd name="T45" fmla="*/ 6 h 167"/>
                        <a:gd name="T46" fmla="*/ 19 w 223"/>
                        <a:gd name="T47" fmla="*/ 0 h 167"/>
                        <a:gd name="T48" fmla="*/ 14 w 223"/>
                        <a:gd name="T49" fmla="*/ 6 h 16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23" h="167">
                          <a:moveTo>
                            <a:pt x="112" y="45"/>
                          </a:moveTo>
                          <a:lnTo>
                            <a:pt x="86" y="19"/>
                          </a:lnTo>
                          <a:lnTo>
                            <a:pt x="76" y="48"/>
                          </a:lnTo>
                          <a:lnTo>
                            <a:pt x="3" y="19"/>
                          </a:lnTo>
                          <a:lnTo>
                            <a:pt x="47" y="58"/>
                          </a:lnTo>
                          <a:lnTo>
                            <a:pt x="0" y="67"/>
                          </a:lnTo>
                          <a:lnTo>
                            <a:pt x="40" y="91"/>
                          </a:lnTo>
                          <a:lnTo>
                            <a:pt x="2" y="114"/>
                          </a:lnTo>
                          <a:lnTo>
                            <a:pt x="59" y="107"/>
                          </a:lnTo>
                          <a:lnTo>
                            <a:pt x="48" y="136"/>
                          </a:lnTo>
                          <a:lnTo>
                            <a:pt x="79" y="120"/>
                          </a:lnTo>
                          <a:lnTo>
                            <a:pt x="88" y="167"/>
                          </a:lnTo>
                          <a:lnTo>
                            <a:pt x="109" y="115"/>
                          </a:lnTo>
                          <a:lnTo>
                            <a:pt x="136" y="153"/>
                          </a:lnTo>
                          <a:lnTo>
                            <a:pt x="145" y="112"/>
                          </a:lnTo>
                          <a:lnTo>
                            <a:pt x="186" y="141"/>
                          </a:lnTo>
                          <a:lnTo>
                            <a:pt x="174" y="100"/>
                          </a:lnTo>
                          <a:lnTo>
                            <a:pt x="223" y="103"/>
                          </a:lnTo>
                          <a:lnTo>
                            <a:pt x="181" y="81"/>
                          </a:lnTo>
                          <a:lnTo>
                            <a:pt x="217" y="62"/>
                          </a:lnTo>
                          <a:lnTo>
                            <a:pt x="173" y="57"/>
                          </a:lnTo>
                          <a:lnTo>
                            <a:pt x="190" y="34"/>
                          </a:lnTo>
                          <a:lnTo>
                            <a:pt x="147" y="41"/>
                          </a:lnTo>
                          <a:lnTo>
                            <a:pt x="150" y="0"/>
                          </a:lnTo>
                          <a:lnTo>
                            <a:pt x="112" y="4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77" name="Freeform 76"/>
                    <p:cNvSpPr>
                      <a:spLocks/>
                    </p:cNvSpPr>
                    <p:nvPr/>
                  </p:nvSpPr>
                  <p:spPr bwMode="auto">
                    <a:xfrm>
                      <a:off x="1232" y="2692"/>
                      <a:ext cx="108" cy="81"/>
                    </a:xfrm>
                    <a:custGeom>
                      <a:avLst/>
                      <a:gdLst>
                        <a:gd name="T0" fmla="*/ 14 w 216"/>
                        <a:gd name="T1" fmla="*/ 6 h 162"/>
                        <a:gd name="T2" fmla="*/ 11 w 216"/>
                        <a:gd name="T3" fmla="*/ 3 h 162"/>
                        <a:gd name="T4" fmla="*/ 10 w 216"/>
                        <a:gd name="T5" fmla="*/ 6 h 162"/>
                        <a:gd name="T6" fmla="*/ 1 w 216"/>
                        <a:gd name="T7" fmla="*/ 3 h 162"/>
                        <a:gd name="T8" fmla="*/ 6 w 216"/>
                        <a:gd name="T9" fmla="*/ 8 h 162"/>
                        <a:gd name="T10" fmla="*/ 0 w 216"/>
                        <a:gd name="T11" fmla="*/ 9 h 162"/>
                        <a:gd name="T12" fmla="*/ 5 w 216"/>
                        <a:gd name="T13" fmla="*/ 11 h 162"/>
                        <a:gd name="T14" fmla="*/ 1 w 216"/>
                        <a:gd name="T15" fmla="*/ 14 h 162"/>
                        <a:gd name="T16" fmla="*/ 8 w 216"/>
                        <a:gd name="T17" fmla="*/ 13 h 162"/>
                        <a:gd name="T18" fmla="*/ 6 w 216"/>
                        <a:gd name="T19" fmla="*/ 17 h 162"/>
                        <a:gd name="T20" fmla="*/ 10 w 216"/>
                        <a:gd name="T21" fmla="*/ 15 h 162"/>
                        <a:gd name="T22" fmla="*/ 11 w 216"/>
                        <a:gd name="T23" fmla="*/ 21 h 162"/>
                        <a:gd name="T24" fmla="*/ 14 w 216"/>
                        <a:gd name="T25" fmla="*/ 14 h 162"/>
                        <a:gd name="T26" fmla="*/ 17 w 216"/>
                        <a:gd name="T27" fmla="*/ 19 h 162"/>
                        <a:gd name="T28" fmla="*/ 18 w 216"/>
                        <a:gd name="T29" fmla="*/ 14 h 162"/>
                        <a:gd name="T30" fmla="*/ 23 w 216"/>
                        <a:gd name="T31" fmla="*/ 17 h 162"/>
                        <a:gd name="T32" fmla="*/ 22 w 216"/>
                        <a:gd name="T33" fmla="*/ 13 h 162"/>
                        <a:gd name="T34" fmla="*/ 27 w 216"/>
                        <a:gd name="T35" fmla="*/ 13 h 162"/>
                        <a:gd name="T36" fmla="*/ 22 w 216"/>
                        <a:gd name="T37" fmla="*/ 10 h 162"/>
                        <a:gd name="T38" fmla="*/ 27 w 216"/>
                        <a:gd name="T39" fmla="*/ 8 h 162"/>
                        <a:gd name="T40" fmla="*/ 21 w 216"/>
                        <a:gd name="T41" fmla="*/ 7 h 162"/>
                        <a:gd name="T42" fmla="*/ 23 w 216"/>
                        <a:gd name="T43" fmla="*/ 5 h 162"/>
                        <a:gd name="T44" fmla="*/ 18 w 216"/>
                        <a:gd name="T45" fmla="*/ 6 h 162"/>
                        <a:gd name="T46" fmla="*/ 19 w 216"/>
                        <a:gd name="T47" fmla="*/ 0 h 162"/>
                        <a:gd name="T48" fmla="*/ 14 w 216"/>
                        <a:gd name="T49" fmla="*/ 6 h 16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16" h="162">
                          <a:moveTo>
                            <a:pt x="109" y="43"/>
                          </a:moveTo>
                          <a:lnTo>
                            <a:pt x="85" y="17"/>
                          </a:lnTo>
                          <a:lnTo>
                            <a:pt x="73" y="47"/>
                          </a:lnTo>
                          <a:lnTo>
                            <a:pt x="4" y="17"/>
                          </a:lnTo>
                          <a:lnTo>
                            <a:pt x="47" y="57"/>
                          </a:lnTo>
                          <a:lnTo>
                            <a:pt x="0" y="66"/>
                          </a:lnTo>
                          <a:lnTo>
                            <a:pt x="38" y="88"/>
                          </a:lnTo>
                          <a:lnTo>
                            <a:pt x="2" y="111"/>
                          </a:lnTo>
                          <a:lnTo>
                            <a:pt x="57" y="104"/>
                          </a:lnTo>
                          <a:lnTo>
                            <a:pt x="47" y="133"/>
                          </a:lnTo>
                          <a:lnTo>
                            <a:pt x="78" y="117"/>
                          </a:lnTo>
                          <a:lnTo>
                            <a:pt x="85" y="162"/>
                          </a:lnTo>
                          <a:lnTo>
                            <a:pt x="106" y="112"/>
                          </a:lnTo>
                          <a:lnTo>
                            <a:pt x="133" y="149"/>
                          </a:lnTo>
                          <a:lnTo>
                            <a:pt x="140" y="109"/>
                          </a:lnTo>
                          <a:lnTo>
                            <a:pt x="182" y="136"/>
                          </a:lnTo>
                          <a:lnTo>
                            <a:pt x="170" y="98"/>
                          </a:lnTo>
                          <a:lnTo>
                            <a:pt x="216" y="100"/>
                          </a:lnTo>
                          <a:lnTo>
                            <a:pt x="176" y="79"/>
                          </a:lnTo>
                          <a:lnTo>
                            <a:pt x="211" y="60"/>
                          </a:lnTo>
                          <a:lnTo>
                            <a:pt x="168" y="55"/>
                          </a:lnTo>
                          <a:lnTo>
                            <a:pt x="183" y="35"/>
                          </a:lnTo>
                          <a:lnTo>
                            <a:pt x="142" y="42"/>
                          </a:lnTo>
                          <a:lnTo>
                            <a:pt x="147" y="0"/>
                          </a:lnTo>
                          <a:lnTo>
                            <a:pt x="109" y="4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78" name="Freeform 77"/>
                    <p:cNvSpPr>
                      <a:spLocks/>
                    </p:cNvSpPr>
                    <p:nvPr/>
                  </p:nvSpPr>
                  <p:spPr bwMode="auto">
                    <a:xfrm>
                      <a:off x="1234" y="2693"/>
                      <a:ext cx="104" cy="78"/>
                    </a:xfrm>
                    <a:custGeom>
                      <a:avLst/>
                      <a:gdLst>
                        <a:gd name="T0" fmla="*/ 13 w 209"/>
                        <a:gd name="T1" fmla="*/ 5 h 157"/>
                        <a:gd name="T2" fmla="*/ 10 w 209"/>
                        <a:gd name="T3" fmla="*/ 2 h 157"/>
                        <a:gd name="T4" fmla="*/ 8 w 209"/>
                        <a:gd name="T5" fmla="*/ 5 h 157"/>
                        <a:gd name="T6" fmla="*/ 0 w 209"/>
                        <a:gd name="T7" fmla="*/ 2 h 157"/>
                        <a:gd name="T8" fmla="*/ 5 w 209"/>
                        <a:gd name="T9" fmla="*/ 6 h 157"/>
                        <a:gd name="T10" fmla="*/ 0 w 209"/>
                        <a:gd name="T11" fmla="*/ 7 h 157"/>
                        <a:gd name="T12" fmla="*/ 4 w 209"/>
                        <a:gd name="T13" fmla="*/ 10 h 157"/>
                        <a:gd name="T14" fmla="*/ 0 w 209"/>
                        <a:gd name="T15" fmla="*/ 13 h 157"/>
                        <a:gd name="T16" fmla="*/ 6 w 209"/>
                        <a:gd name="T17" fmla="*/ 12 h 157"/>
                        <a:gd name="T18" fmla="*/ 5 w 209"/>
                        <a:gd name="T19" fmla="*/ 16 h 157"/>
                        <a:gd name="T20" fmla="*/ 9 w 209"/>
                        <a:gd name="T21" fmla="*/ 14 h 157"/>
                        <a:gd name="T22" fmla="*/ 10 w 209"/>
                        <a:gd name="T23" fmla="*/ 19 h 157"/>
                        <a:gd name="T24" fmla="*/ 12 w 209"/>
                        <a:gd name="T25" fmla="*/ 13 h 157"/>
                        <a:gd name="T26" fmla="*/ 16 w 209"/>
                        <a:gd name="T27" fmla="*/ 18 h 157"/>
                        <a:gd name="T28" fmla="*/ 17 w 209"/>
                        <a:gd name="T29" fmla="*/ 13 h 157"/>
                        <a:gd name="T30" fmla="*/ 22 w 209"/>
                        <a:gd name="T31" fmla="*/ 16 h 157"/>
                        <a:gd name="T32" fmla="*/ 20 w 209"/>
                        <a:gd name="T33" fmla="*/ 11 h 157"/>
                        <a:gd name="T34" fmla="*/ 26 w 209"/>
                        <a:gd name="T35" fmla="*/ 12 h 157"/>
                        <a:gd name="T36" fmla="*/ 21 w 209"/>
                        <a:gd name="T37" fmla="*/ 9 h 157"/>
                        <a:gd name="T38" fmla="*/ 25 w 209"/>
                        <a:gd name="T39" fmla="*/ 7 h 157"/>
                        <a:gd name="T40" fmla="*/ 20 w 209"/>
                        <a:gd name="T41" fmla="*/ 6 h 157"/>
                        <a:gd name="T42" fmla="*/ 22 w 209"/>
                        <a:gd name="T43" fmla="*/ 4 h 157"/>
                        <a:gd name="T44" fmla="*/ 17 w 209"/>
                        <a:gd name="T45" fmla="*/ 5 h 157"/>
                        <a:gd name="T46" fmla="*/ 17 w 209"/>
                        <a:gd name="T47" fmla="*/ 0 h 157"/>
                        <a:gd name="T48" fmla="*/ 13 w 209"/>
                        <a:gd name="T49" fmla="*/ 5 h 15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09" h="157">
                          <a:moveTo>
                            <a:pt x="105" y="41"/>
                          </a:moveTo>
                          <a:lnTo>
                            <a:pt x="81" y="17"/>
                          </a:lnTo>
                          <a:lnTo>
                            <a:pt x="71" y="46"/>
                          </a:lnTo>
                          <a:lnTo>
                            <a:pt x="3" y="17"/>
                          </a:lnTo>
                          <a:lnTo>
                            <a:pt x="45" y="55"/>
                          </a:lnTo>
                          <a:lnTo>
                            <a:pt x="0" y="62"/>
                          </a:lnTo>
                          <a:lnTo>
                            <a:pt x="36" y="84"/>
                          </a:lnTo>
                          <a:lnTo>
                            <a:pt x="2" y="107"/>
                          </a:lnTo>
                          <a:lnTo>
                            <a:pt x="55" y="102"/>
                          </a:lnTo>
                          <a:lnTo>
                            <a:pt x="46" y="129"/>
                          </a:lnTo>
                          <a:lnTo>
                            <a:pt x="74" y="114"/>
                          </a:lnTo>
                          <a:lnTo>
                            <a:pt x="83" y="157"/>
                          </a:lnTo>
                          <a:lnTo>
                            <a:pt x="102" y="109"/>
                          </a:lnTo>
                          <a:lnTo>
                            <a:pt x="128" y="145"/>
                          </a:lnTo>
                          <a:lnTo>
                            <a:pt x="136" y="105"/>
                          </a:lnTo>
                          <a:lnTo>
                            <a:pt x="176" y="133"/>
                          </a:lnTo>
                          <a:lnTo>
                            <a:pt x="164" y="95"/>
                          </a:lnTo>
                          <a:lnTo>
                            <a:pt x="209" y="96"/>
                          </a:lnTo>
                          <a:lnTo>
                            <a:pt x="171" y="76"/>
                          </a:lnTo>
                          <a:lnTo>
                            <a:pt x="204" y="58"/>
                          </a:lnTo>
                          <a:lnTo>
                            <a:pt x="162" y="53"/>
                          </a:lnTo>
                          <a:lnTo>
                            <a:pt x="178" y="33"/>
                          </a:lnTo>
                          <a:lnTo>
                            <a:pt x="138" y="40"/>
                          </a:lnTo>
                          <a:lnTo>
                            <a:pt x="141" y="0"/>
                          </a:lnTo>
                          <a:lnTo>
                            <a:pt x="105" y="4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79" name="Freeform 78"/>
                    <p:cNvSpPr>
                      <a:spLocks/>
                    </p:cNvSpPr>
                    <p:nvPr/>
                  </p:nvSpPr>
                  <p:spPr bwMode="auto">
                    <a:xfrm>
                      <a:off x="1236" y="2695"/>
                      <a:ext cx="101" cy="76"/>
                    </a:xfrm>
                    <a:custGeom>
                      <a:avLst/>
                      <a:gdLst>
                        <a:gd name="T0" fmla="*/ 13 w 202"/>
                        <a:gd name="T1" fmla="*/ 6 h 152"/>
                        <a:gd name="T2" fmla="*/ 10 w 202"/>
                        <a:gd name="T3" fmla="*/ 3 h 152"/>
                        <a:gd name="T4" fmla="*/ 9 w 202"/>
                        <a:gd name="T5" fmla="*/ 6 h 152"/>
                        <a:gd name="T6" fmla="*/ 1 w 202"/>
                        <a:gd name="T7" fmla="*/ 3 h 152"/>
                        <a:gd name="T8" fmla="*/ 6 w 202"/>
                        <a:gd name="T9" fmla="*/ 7 h 152"/>
                        <a:gd name="T10" fmla="*/ 0 w 202"/>
                        <a:gd name="T11" fmla="*/ 8 h 152"/>
                        <a:gd name="T12" fmla="*/ 5 w 202"/>
                        <a:gd name="T13" fmla="*/ 11 h 152"/>
                        <a:gd name="T14" fmla="*/ 1 w 202"/>
                        <a:gd name="T15" fmla="*/ 13 h 152"/>
                        <a:gd name="T16" fmla="*/ 7 w 202"/>
                        <a:gd name="T17" fmla="*/ 13 h 152"/>
                        <a:gd name="T18" fmla="*/ 6 w 202"/>
                        <a:gd name="T19" fmla="*/ 16 h 152"/>
                        <a:gd name="T20" fmla="*/ 10 w 202"/>
                        <a:gd name="T21" fmla="*/ 14 h 152"/>
                        <a:gd name="T22" fmla="*/ 10 w 202"/>
                        <a:gd name="T23" fmla="*/ 19 h 152"/>
                        <a:gd name="T24" fmla="*/ 13 w 202"/>
                        <a:gd name="T25" fmla="*/ 14 h 152"/>
                        <a:gd name="T26" fmla="*/ 16 w 202"/>
                        <a:gd name="T27" fmla="*/ 18 h 152"/>
                        <a:gd name="T28" fmla="*/ 17 w 202"/>
                        <a:gd name="T29" fmla="*/ 13 h 152"/>
                        <a:gd name="T30" fmla="*/ 22 w 202"/>
                        <a:gd name="T31" fmla="*/ 16 h 152"/>
                        <a:gd name="T32" fmla="*/ 20 w 202"/>
                        <a:gd name="T33" fmla="*/ 12 h 152"/>
                        <a:gd name="T34" fmla="*/ 26 w 202"/>
                        <a:gd name="T35" fmla="*/ 12 h 152"/>
                        <a:gd name="T36" fmla="*/ 21 w 202"/>
                        <a:gd name="T37" fmla="*/ 10 h 152"/>
                        <a:gd name="T38" fmla="*/ 25 w 202"/>
                        <a:gd name="T39" fmla="*/ 8 h 152"/>
                        <a:gd name="T40" fmla="*/ 20 w 202"/>
                        <a:gd name="T41" fmla="*/ 7 h 152"/>
                        <a:gd name="T42" fmla="*/ 22 w 202"/>
                        <a:gd name="T43" fmla="*/ 4 h 152"/>
                        <a:gd name="T44" fmla="*/ 17 w 202"/>
                        <a:gd name="T45" fmla="*/ 5 h 152"/>
                        <a:gd name="T46" fmla="*/ 18 w 202"/>
                        <a:gd name="T47" fmla="*/ 0 h 152"/>
                        <a:gd name="T48" fmla="*/ 13 w 202"/>
                        <a:gd name="T49" fmla="*/ 6 h 15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02" h="152">
                          <a:moveTo>
                            <a:pt x="102" y="42"/>
                          </a:moveTo>
                          <a:lnTo>
                            <a:pt x="78" y="18"/>
                          </a:lnTo>
                          <a:lnTo>
                            <a:pt x="69" y="45"/>
                          </a:lnTo>
                          <a:lnTo>
                            <a:pt x="4" y="18"/>
                          </a:lnTo>
                          <a:lnTo>
                            <a:pt x="43" y="54"/>
                          </a:lnTo>
                          <a:lnTo>
                            <a:pt x="0" y="61"/>
                          </a:lnTo>
                          <a:lnTo>
                            <a:pt x="37" y="83"/>
                          </a:lnTo>
                          <a:lnTo>
                            <a:pt x="2" y="104"/>
                          </a:lnTo>
                          <a:lnTo>
                            <a:pt x="54" y="99"/>
                          </a:lnTo>
                          <a:lnTo>
                            <a:pt x="45" y="125"/>
                          </a:lnTo>
                          <a:lnTo>
                            <a:pt x="73" y="111"/>
                          </a:lnTo>
                          <a:lnTo>
                            <a:pt x="80" y="152"/>
                          </a:lnTo>
                          <a:lnTo>
                            <a:pt x="99" y="106"/>
                          </a:lnTo>
                          <a:lnTo>
                            <a:pt x="125" y="140"/>
                          </a:lnTo>
                          <a:lnTo>
                            <a:pt x="131" y="102"/>
                          </a:lnTo>
                          <a:lnTo>
                            <a:pt x="169" y="128"/>
                          </a:lnTo>
                          <a:lnTo>
                            <a:pt x="159" y="92"/>
                          </a:lnTo>
                          <a:lnTo>
                            <a:pt x="202" y="93"/>
                          </a:lnTo>
                          <a:lnTo>
                            <a:pt x="164" y="74"/>
                          </a:lnTo>
                          <a:lnTo>
                            <a:pt x="197" y="57"/>
                          </a:lnTo>
                          <a:lnTo>
                            <a:pt x="157" y="52"/>
                          </a:lnTo>
                          <a:lnTo>
                            <a:pt x="173" y="31"/>
                          </a:lnTo>
                          <a:lnTo>
                            <a:pt x="133" y="38"/>
                          </a:lnTo>
                          <a:lnTo>
                            <a:pt x="137" y="0"/>
                          </a:lnTo>
                          <a:lnTo>
                            <a:pt x="102" y="4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80" name="Freeform 79"/>
                    <p:cNvSpPr>
                      <a:spLocks/>
                    </p:cNvSpPr>
                    <p:nvPr/>
                  </p:nvSpPr>
                  <p:spPr bwMode="auto">
                    <a:xfrm>
                      <a:off x="1237" y="2695"/>
                      <a:ext cx="98" cy="74"/>
                    </a:xfrm>
                    <a:custGeom>
                      <a:avLst/>
                      <a:gdLst>
                        <a:gd name="T0" fmla="*/ 13 w 195"/>
                        <a:gd name="T1" fmla="*/ 5 h 147"/>
                        <a:gd name="T2" fmla="*/ 10 w 195"/>
                        <a:gd name="T3" fmla="*/ 2 h 147"/>
                        <a:gd name="T4" fmla="*/ 9 w 195"/>
                        <a:gd name="T5" fmla="*/ 6 h 147"/>
                        <a:gd name="T6" fmla="*/ 1 w 195"/>
                        <a:gd name="T7" fmla="*/ 2 h 147"/>
                        <a:gd name="T8" fmla="*/ 6 w 195"/>
                        <a:gd name="T9" fmla="*/ 7 h 147"/>
                        <a:gd name="T10" fmla="*/ 0 w 195"/>
                        <a:gd name="T11" fmla="*/ 8 h 147"/>
                        <a:gd name="T12" fmla="*/ 5 w 195"/>
                        <a:gd name="T13" fmla="*/ 10 h 147"/>
                        <a:gd name="T14" fmla="*/ 1 w 195"/>
                        <a:gd name="T15" fmla="*/ 13 h 147"/>
                        <a:gd name="T16" fmla="*/ 7 w 195"/>
                        <a:gd name="T17" fmla="*/ 12 h 147"/>
                        <a:gd name="T18" fmla="*/ 6 w 195"/>
                        <a:gd name="T19" fmla="*/ 16 h 147"/>
                        <a:gd name="T20" fmla="*/ 9 w 195"/>
                        <a:gd name="T21" fmla="*/ 14 h 147"/>
                        <a:gd name="T22" fmla="*/ 10 w 195"/>
                        <a:gd name="T23" fmla="*/ 19 h 147"/>
                        <a:gd name="T24" fmla="*/ 12 w 195"/>
                        <a:gd name="T25" fmla="*/ 13 h 147"/>
                        <a:gd name="T26" fmla="*/ 15 w 195"/>
                        <a:gd name="T27" fmla="*/ 17 h 147"/>
                        <a:gd name="T28" fmla="*/ 16 w 195"/>
                        <a:gd name="T29" fmla="*/ 13 h 147"/>
                        <a:gd name="T30" fmla="*/ 21 w 195"/>
                        <a:gd name="T31" fmla="*/ 16 h 147"/>
                        <a:gd name="T32" fmla="*/ 20 w 195"/>
                        <a:gd name="T33" fmla="*/ 11 h 147"/>
                        <a:gd name="T34" fmla="*/ 25 w 195"/>
                        <a:gd name="T35" fmla="*/ 12 h 147"/>
                        <a:gd name="T36" fmla="*/ 20 w 195"/>
                        <a:gd name="T37" fmla="*/ 9 h 147"/>
                        <a:gd name="T38" fmla="*/ 24 w 195"/>
                        <a:gd name="T39" fmla="*/ 7 h 147"/>
                        <a:gd name="T40" fmla="*/ 19 w 195"/>
                        <a:gd name="T41" fmla="*/ 7 h 147"/>
                        <a:gd name="T42" fmla="*/ 21 w 195"/>
                        <a:gd name="T43" fmla="*/ 4 h 147"/>
                        <a:gd name="T44" fmla="*/ 16 w 195"/>
                        <a:gd name="T45" fmla="*/ 5 h 147"/>
                        <a:gd name="T46" fmla="*/ 17 w 195"/>
                        <a:gd name="T47" fmla="*/ 0 h 147"/>
                        <a:gd name="T48" fmla="*/ 13 w 195"/>
                        <a:gd name="T49" fmla="*/ 5 h 14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95" h="147">
                          <a:moveTo>
                            <a:pt x="98" y="40"/>
                          </a:moveTo>
                          <a:lnTo>
                            <a:pt x="76" y="16"/>
                          </a:lnTo>
                          <a:lnTo>
                            <a:pt x="65" y="43"/>
                          </a:lnTo>
                          <a:lnTo>
                            <a:pt x="3" y="16"/>
                          </a:lnTo>
                          <a:lnTo>
                            <a:pt x="41" y="52"/>
                          </a:lnTo>
                          <a:lnTo>
                            <a:pt x="0" y="59"/>
                          </a:lnTo>
                          <a:lnTo>
                            <a:pt x="34" y="79"/>
                          </a:lnTo>
                          <a:lnTo>
                            <a:pt x="1" y="100"/>
                          </a:lnTo>
                          <a:lnTo>
                            <a:pt x="51" y="95"/>
                          </a:lnTo>
                          <a:lnTo>
                            <a:pt x="43" y="121"/>
                          </a:lnTo>
                          <a:lnTo>
                            <a:pt x="69" y="107"/>
                          </a:lnTo>
                          <a:lnTo>
                            <a:pt x="77" y="147"/>
                          </a:lnTo>
                          <a:lnTo>
                            <a:pt x="95" y="102"/>
                          </a:lnTo>
                          <a:lnTo>
                            <a:pt x="119" y="135"/>
                          </a:lnTo>
                          <a:lnTo>
                            <a:pt x="127" y="98"/>
                          </a:lnTo>
                          <a:lnTo>
                            <a:pt x="164" y="124"/>
                          </a:lnTo>
                          <a:lnTo>
                            <a:pt x="153" y="88"/>
                          </a:lnTo>
                          <a:lnTo>
                            <a:pt x="195" y="91"/>
                          </a:lnTo>
                          <a:lnTo>
                            <a:pt x="159" y="71"/>
                          </a:lnTo>
                          <a:lnTo>
                            <a:pt x="190" y="55"/>
                          </a:lnTo>
                          <a:lnTo>
                            <a:pt x="152" y="50"/>
                          </a:lnTo>
                          <a:lnTo>
                            <a:pt x="165" y="31"/>
                          </a:lnTo>
                          <a:lnTo>
                            <a:pt x="127" y="36"/>
                          </a:lnTo>
                          <a:lnTo>
                            <a:pt x="131" y="0"/>
                          </a:lnTo>
                          <a:lnTo>
                            <a:pt x="98" y="4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81" name="Freeform 80"/>
                    <p:cNvSpPr>
                      <a:spLocks/>
                    </p:cNvSpPr>
                    <p:nvPr/>
                  </p:nvSpPr>
                  <p:spPr bwMode="auto">
                    <a:xfrm>
                      <a:off x="1239" y="2697"/>
                      <a:ext cx="94" cy="71"/>
                    </a:xfrm>
                    <a:custGeom>
                      <a:avLst/>
                      <a:gdLst>
                        <a:gd name="T0" fmla="*/ 12 w 188"/>
                        <a:gd name="T1" fmla="*/ 5 h 142"/>
                        <a:gd name="T2" fmla="*/ 10 w 188"/>
                        <a:gd name="T3" fmla="*/ 2 h 142"/>
                        <a:gd name="T4" fmla="*/ 8 w 188"/>
                        <a:gd name="T5" fmla="*/ 6 h 142"/>
                        <a:gd name="T6" fmla="*/ 1 w 188"/>
                        <a:gd name="T7" fmla="*/ 2 h 142"/>
                        <a:gd name="T8" fmla="*/ 5 w 188"/>
                        <a:gd name="T9" fmla="*/ 7 h 142"/>
                        <a:gd name="T10" fmla="*/ 0 w 188"/>
                        <a:gd name="T11" fmla="*/ 8 h 142"/>
                        <a:gd name="T12" fmla="*/ 5 w 188"/>
                        <a:gd name="T13" fmla="*/ 10 h 142"/>
                        <a:gd name="T14" fmla="*/ 1 w 188"/>
                        <a:gd name="T15" fmla="*/ 13 h 142"/>
                        <a:gd name="T16" fmla="*/ 7 w 188"/>
                        <a:gd name="T17" fmla="*/ 12 h 142"/>
                        <a:gd name="T18" fmla="*/ 6 w 188"/>
                        <a:gd name="T19" fmla="*/ 15 h 142"/>
                        <a:gd name="T20" fmla="*/ 9 w 188"/>
                        <a:gd name="T21" fmla="*/ 13 h 142"/>
                        <a:gd name="T22" fmla="*/ 10 w 188"/>
                        <a:gd name="T23" fmla="*/ 18 h 142"/>
                        <a:gd name="T24" fmla="*/ 12 w 188"/>
                        <a:gd name="T25" fmla="*/ 13 h 142"/>
                        <a:gd name="T26" fmla="*/ 15 w 188"/>
                        <a:gd name="T27" fmla="*/ 17 h 142"/>
                        <a:gd name="T28" fmla="*/ 16 w 188"/>
                        <a:gd name="T29" fmla="*/ 12 h 142"/>
                        <a:gd name="T30" fmla="*/ 20 w 188"/>
                        <a:gd name="T31" fmla="*/ 15 h 142"/>
                        <a:gd name="T32" fmla="*/ 19 w 188"/>
                        <a:gd name="T33" fmla="*/ 11 h 142"/>
                        <a:gd name="T34" fmla="*/ 24 w 188"/>
                        <a:gd name="T35" fmla="*/ 11 h 142"/>
                        <a:gd name="T36" fmla="*/ 20 w 188"/>
                        <a:gd name="T37" fmla="*/ 9 h 142"/>
                        <a:gd name="T38" fmla="*/ 24 w 188"/>
                        <a:gd name="T39" fmla="*/ 7 h 142"/>
                        <a:gd name="T40" fmla="*/ 19 w 188"/>
                        <a:gd name="T41" fmla="*/ 7 h 142"/>
                        <a:gd name="T42" fmla="*/ 21 w 188"/>
                        <a:gd name="T43" fmla="*/ 4 h 142"/>
                        <a:gd name="T44" fmla="*/ 16 w 188"/>
                        <a:gd name="T45" fmla="*/ 5 h 142"/>
                        <a:gd name="T46" fmla="*/ 16 w 188"/>
                        <a:gd name="T47" fmla="*/ 0 h 142"/>
                        <a:gd name="T48" fmla="*/ 12 w 188"/>
                        <a:gd name="T49" fmla="*/ 5 h 14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88" h="142">
                          <a:moveTo>
                            <a:pt x="95" y="38"/>
                          </a:moveTo>
                          <a:lnTo>
                            <a:pt x="73" y="16"/>
                          </a:lnTo>
                          <a:lnTo>
                            <a:pt x="64" y="42"/>
                          </a:lnTo>
                          <a:lnTo>
                            <a:pt x="4" y="16"/>
                          </a:lnTo>
                          <a:lnTo>
                            <a:pt x="40" y="50"/>
                          </a:lnTo>
                          <a:lnTo>
                            <a:pt x="0" y="57"/>
                          </a:lnTo>
                          <a:lnTo>
                            <a:pt x="33" y="78"/>
                          </a:lnTo>
                          <a:lnTo>
                            <a:pt x="2" y="97"/>
                          </a:lnTo>
                          <a:lnTo>
                            <a:pt x="50" y="92"/>
                          </a:lnTo>
                          <a:lnTo>
                            <a:pt x="42" y="116"/>
                          </a:lnTo>
                          <a:lnTo>
                            <a:pt x="67" y="104"/>
                          </a:lnTo>
                          <a:lnTo>
                            <a:pt x="74" y="142"/>
                          </a:lnTo>
                          <a:lnTo>
                            <a:pt x="92" y="99"/>
                          </a:lnTo>
                          <a:lnTo>
                            <a:pt x="116" y="130"/>
                          </a:lnTo>
                          <a:lnTo>
                            <a:pt x="123" y="95"/>
                          </a:lnTo>
                          <a:lnTo>
                            <a:pt x="159" y="120"/>
                          </a:lnTo>
                          <a:lnTo>
                            <a:pt x="147" y="85"/>
                          </a:lnTo>
                          <a:lnTo>
                            <a:pt x="188" y="88"/>
                          </a:lnTo>
                          <a:lnTo>
                            <a:pt x="154" y="69"/>
                          </a:lnTo>
                          <a:lnTo>
                            <a:pt x="185" y="54"/>
                          </a:lnTo>
                          <a:lnTo>
                            <a:pt x="147" y="49"/>
                          </a:lnTo>
                          <a:lnTo>
                            <a:pt x="161" y="30"/>
                          </a:lnTo>
                          <a:lnTo>
                            <a:pt x="124" y="37"/>
                          </a:lnTo>
                          <a:lnTo>
                            <a:pt x="128" y="0"/>
                          </a:lnTo>
                          <a:lnTo>
                            <a:pt x="95" y="3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82" name="Freeform 81"/>
                    <p:cNvSpPr>
                      <a:spLocks/>
                    </p:cNvSpPr>
                    <p:nvPr/>
                  </p:nvSpPr>
                  <p:spPr bwMode="auto">
                    <a:xfrm>
                      <a:off x="1241" y="2698"/>
                      <a:ext cx="90" cy="68"/>
                    </a:xfrm>
                    <a:custGeom>
                      <a:avLst/>
                      <a:gdLst>
                        <a:gd name="T0" fmla="*/ 11 w 181"/>
                        <a:gd name="T1" fmla="*/ 4 h 137"/>
                        <a:gd name="T2" fmla="*/ 8 w 181"/>
                        <a:gd name="T3" fmla="*/ 2 h 137"/>
                        <a:gd name="T4" fmla="*/ 7 w 181"/>
                        <a:gd name="T5" fmla="*/ 5 h 137"/>
                        <a:gd name="T6" fmla="*/ 0 w 181"/>
                        <a:gd name="T7" fmla="*/ 2 h 137"/>
                        <a:gd name="T8" fmla="*/ 4 w 181"/>
                        <a:gd name="T9" fmla="*/ 6 h 137"/>
                        <a:gd name="T10" fmla="*/ 0 w 181"/>
                        <a:gd name="T11" fmla="*/ 6 h 137"/>
                        <a:gd name="T12" fmla="*/ 3 w 181"/>
                        <a:gd name="T13" fmla="*/ 9 h 137"/>
                        <a:gd name="T14" fmla="*/ 0 w 181"/>
                        <a:gd name="T15" fmla="*/ 11 h 137"/>
                        <a:gd name="T16" fmla="*/ 6 w 181"/>
                        <a:gd name="T17" fmla="*/ 11 h 137"/>
                        <a:gd name="T18" fmla="*/ 4 w 181"/>
                        <a:gd name="T19" fmla="*/ 14 h 137"/>
                        <a:gd name="T20" fmla="*/ 8 w 181"/>
                        <a:gd name="T21" fmla="*/ 12 h 137"/>
                        <a:gd name="T22" fmla="*/ 8 w 181"/>
                        <a:gd name="T23" fmla="*/ 17 h 137"/>
                        <a:gd name="T24" fmla="*/ 11 w 181"/>
                        <a:gd name="T25" fmla="*/ 11 h 137"/>
                        <a:gd name="T26" fmla="*/ 14 w 181"/>
                        <a:gd name="T27" fmla="*/ 15 h 137"/>
                        <a:gd name="T28" fmla="*/ 14 w 181"/>
                        <a:gd name="T29" fmla="*/ 11 h 137"/>
                        <a:gd name="T30" fmla="*/ 19 w 181"/>
                        <a:gd name="T31" fmla="*/ 14 h 137"/>
                        <a:gd name="T32" fmla="*/ 17 w 181"/>
                        <a:gd name="T33" fmla="*/ 10 h 137"/>
                        <a:gd name="T34" fmla="*/ 22 w 181"/>
                        <a:gd name="T35" fmla="*/ 10 h 137"/>
                        <a:gd name="T36" fmla="*/ 18 w 181"/>
                        <a:gd name="T37" fmla="*/ 8 h 137"/>
                        <a:gd name="T38" fmla="*/ 22 w 181"/>
                        <a:gd name="T39" fmla="*/ 6 h 137"/>
                        <a:gd name="T40" fmla="*/ 17 w 181"/>
                        <a:gd name="T41" fmla="*/ 5 h 137"/>
                        <a:gd name="T42" fmla="*/ 19 w 181"/>
                        <a:gd name="T43" fmla="*/ 3 h 137"/>
                        <a:gd name="T44" fmla="*/ 14 w 181"/>
                        <a:gd name="T45" fmla="*/ 4 h 137"/>
                        <a:gd name="T46" fmla="*/ 15 w 181"/>
                        <a:gd name="T47" fmla="*/ 0 h 137"/>
                        <a:gd name="T48" fmla="*/ 11 w 181"/>
                        <a:gd name="T49" fmla="*/ 4 h 13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81" h="137">
                          <a:moveTo>
                            <a:pt x="91" y="36"/>
                          </a:moveTo>
                          <a:lnTo>
                            <a:pt x="70" y="16"/>
                          </a:lnTo>
                          <a:lnTo>
                            <a:pt x="62" y="40"/>
                          </a:lnTo>
                          <a:lnTo>
                            <a:pt x="3" y="16"/>
                          </a:lnTo>
                          <a:lnTo>
                            <a:pt x="38" y="48"/>
                          </a:lnTo>
                          <a:lnTo>
                            <a:pt x="0" y="55"/>
                          </a:lnTo>
                          <a:lnTo>
                            <a:pt x="31" y="74"/>
                          </a:lnTo>
                          <a:lnTo>
                            <a:pt x="1" y="93"/>
                          </a:lnTo>
                          <a:lnTo>
                            <a:pt x="48" y="88"/>
                          </a:lnTo>
                          <a:lnTo>
                            <a:pt x="39" y="112"/>
                          </a:lnTo>
                          <a:lnTo>
                            <a:pt x="65" y="100"/>
                          </a:lnTo>
                          <a:lnTo>
                            <a:pt x="70" y="137"/>
                          </a:lnTo>
                          <a:lnTo>
                            <a:pt x="88" y="95"/>
                          </a:lnTo>
                          <a:lnTo>
                            <a:pt x="112" y="126"/>
                          </a:lnTo>
                          <a:lnTo>
                            <a:pt x="117" y="92"/>
                          </a:lnTo>
                          <a:lnTo>
                            <a:pt x="152" y="116"/>
                          </a:lnTo>
                          <a:lnTo>
                            <a:pt x="141" y="83"/>
                          </a:lnTo>
                          <a:lnTo>
                            <a:pt x="181" y="85"/>
                          </a:lnTo>
                          <a:lnTo>
                            <a:pt x="148" y="66"/>
                          </a:lnTo>
                          <a:lnTo>
                            <a:pt x="177" y="52"/>
                          </a:lnTo>
                          <a:lnTo>
                            <a:pt x="141" y="47"/>
                          </a:lnTo>
                          <a:lnTo>
                            <a:pt x="155" y="30"/>
                          </a:lnTo>
                          <a:lnTo>
                            <a:pt x="119" y="35"/>
                          </a:lnTo>
                          <a:lnTo>
                            <a:pt x="122" y="0"/>
                          </a:lnTo>
                          <a:lnTo>
                            <a:pt x="91" y="3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83" name="Freeform 82"/>
                    <p:cNvSpPr>
                      <a:spLocks/>
                    </p:cNvSpPr>
                    <p:nvPr/>
                  </p:nvSpPr>
                  <p:spPr bwMode="auto">
                    <a:xfrm>
                      <a:off x="1243" y="2700"/>
                      <a:ext cx="87" cy="65"/>
                    </a:xfrm>
                    <a:custGeom>
                      <a:avLst/>
                      <a:gdLst>
                        <a:gd name="T0" fmla="*/ 11 w 174"/>
                        <a:gd name="T1" fmla="*/ 4 h 131"/>
                        <a:gd name="T2" fmla="*/ 9 w 174"/>
                        <a:gd name="T3" fmla="*/ 1 h 131"/>
                        <a:gd name="T4" fmla="*/ 8 w 174"/>
                        <a:gd name="T5" fmla="*/ 4 h 131"/>
                        <a:gd name="T6" fmla="*/ 1 w 174"/>
                        <a:gd name="T7" fmla="*/ 1 h 131"/>
                        <a:gd name="T8" fmla="*/ 5 w 174"/>
                        <a:gd name="T9" fmla="*/ 5 h 131"/>
                        <a:gd name="T10" fmla="*/ 0 w 174"/>
                        <a:gd name="T11" fmla="*/ 6 h 131"/>
                        <a:gd name="T12" fmla="*/ 4 w 174"/>
                        <a:gd name="T13" fmla="*/ 8 h 131"/>
                        <a:gd name="T14" fmla="*/ 1 w 174"/>
                        <a:gd name="T15" fmla="*/ 11 h 131"/>
                        <a:gd name="T16" fmla="*/ 6 w 174"/>
                        <a:gd name="T17" fmla="*/ 10 h 131"/>
                        <a:gd name="T18" fmla="*/ 5 w 174"/>
                        <a:gd name="T19" fmla="*/ 13 h 131"/>
                        <a:gd name="T20" fmla="*/ 8 w 174"/>
                        <a:gd name="T21" fmla="*/ 11 h 131"/>
                        <a:gd name="T22" fmla="*/ 9 w 174"/>
                        <a:gd name="T23" fmla="*/ 16 h 131"/>
                        <a:gd name="T24" fmla="*/ 11 w 174"/>
                        <a:gd name="T25" fmla="*/ 11 h 131"/>
                        <a:gd name="T26" fmla="*/ 14 w 174"/>
                        <a:gd name="T27" fmla="*/ 15 h 131"/>
                        <a:gd name="T28" fmla="*/ 15 w 174"/>
                        <a:gd name="T29" fmla="*/ 11 h 131"/>
                        <a:gd name="T30" fmla="*/ 19 w 174"/>
                        <a:gd name="T31" fmla="*/ 13 h 131"/>
                        <a:gd name="T32" fmla="*/ 17 w 174"/>
                        <a:gd name="T33" fmla="*/ 9 h 131"/>
                        <a:gd name="T34" fmla="*/ 22 w 174"/>
                        <a:gd name="T35" fmla="*/ 10 h 131"/>
                        <a:gd name="T36" fmla="*/ 18 w 174"/>
                        <a:gd name="T37" fmla="*/ 7 h 131"/>
                        <a:gd name="T38" fmla="*/ 22 w 174"/>
                        <a:gd name="T39" fmla="*/ 6 h 131"/>
                        <a:gd name="T40" fmla="*/ 17 w 174"/>
                        <a:gd name="T41" fmla="*/ 5 h 131"/>
                        <a:gd name="T42" fmla="*/ 19 w 174"/>
                        <a:gd name="T43" fmla="*/ 3 h 131"/>
                        <a:gd name="T44" fmla="*/ 15 w 174"/>
                        <a:gd name="T45" fmla="*/ 4 h 131"/>
                        <a:gd name="T46" fmla="*/ 15 w 174"/>
                        <a:gd name="T47" fmla="*/ 0 h 131"/>
                        <a:gd name="T48" fmla="*/ 11 w 174"/>
                        <a:gd name="T49" fmla="*/ 4 h 13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74" h="131">
                          <a:moveTo>
                            <a:pt x="88" y="34"/>
                          </a:moveTo>
                          <a:lnTo>
                            <a:pt x="67" y="13"/>
                          </a:lnTo>
                          <a:lnTo>
                            <a:pt x="59" y="38"/>
                          </a:lnTo>
                          <a:lnTo>
                            <a:pt x="4" y="13"/>
                          </a:lnTo>
                          <a:lnTo>
                            <a:pt x="38" y="46"/>
                          </a:lnTo>
                          <a:lnTo>
                            <a:pt x="0" y="53"/>
                          </a:lnTo>
                          <a:lnTo>
                            <a:pt x="31" y="70"/>
                          </a:lnTo>
                          <a:lnTo>
                            <a:pt x="2" y="89"/>
                          </a:lnTo>
                          <a:lnTo>
                            <a:pt x="47" y="84"/>
                          </a:lnTo>
                          <a:lnTo>
                            <a:pt x="38" y="107"/>
                          </a:lnTo>
                          <a:lnTo>
                            <a:pt x="62" y="95"/>
                          </a:lnTo>
                          <a:lnTo>
                            <a:pt x="69" y="131"/>
                          </a:lnTo>
                          <a:lnTo>
                            <a:pt x="85" y="91"/>
                          </a:lnTo>
                          <a:lnTo>
                            <a:pt x="107" y="120"/>
                          </a:lnTo>
                          <a:lnTo>
                            <a:pt x="114" y="88"/>
                          </a:lnTo>
                          <a:lnTo>
                            <a:pt x="147" y="110"/>
                          </a:lnTo>
                          <a:lnTo>
                            <a:pt x="136" y="79"/>
                          </a:lnTo>
                          <a:lnTo>
                            <a:pt x="174" y="81"/>
                          </a:lnTo>
                          <a:lnTo>
                            <a:pt x="142" y="63"/>
                          </a:lnTo>
                          <a:lnTo>
                            <a:pt x="171" y="50"/>
                          </a:lnTo>
                          <a:lnTo>
                            <a:pt x="136" y="44"/>
                          </a:lnTo>
                          <a:lnTo>
                            <a:pt x="149" y="27"/>
                          </a:lnTo>
                          <a:lnTo>
                            <a:pt x="116" y="32"/>
                          </a:lnTo>
                          <a:lnTo>
                            <a:pt x="117" y="0"/>
                          </a:lnTo>
                          <a:lnTo>
                            <a:pt x="88" y="3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84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1244" y="2701"/>
                      <a:ext cx="84" cy="63"/>
                    </a:xfrm>
                    <a:custGeom>
                      <a:avLst/>
                      <a:gdLst>
                        <a:gd name="T0" fmla="*/ 11 w 167"/>
                        <a:gd name="T1" fmla="*/ 5 h 126"/>
                        <a:gd name="T2" fmla="*/ 9 w 167"/>
                        <a:gd name="T3" fmla="*/ 2 h 126"/>
                        <a:gd name="T4" fmla="*/ 7 w 167"/>
                        <a:gd name="T5" fmla="*/ 5 h 126"/>
                        <a:gd name="T6" fmla="*/ 1 w 167"/>
                        <a:gd name="T7" fmla="*/ 2 h 126"/>
                        <a:gd name="T8" fmla="*/ 5 w 167"/>
                        <a:gd name="T9" fmla="*/ 6 h 126"/>
                        <a:gd name="T10" fmla="*/ 0 w 167"/>
                        <a:gd name="T11" fmla="*/ 7 h 126"/>
                        <a:gd name="T12" fmla="*/ 4 w 167"/>
                        <a:gd name="T13" fmla="*/ 9 h 126"/>
                        <a:gd name="T14" fmla="*/ 1 w 167"/>
                        <a:gd name="T15" fmla="*/ 11 h 126"/>
                        <a:gd name="T16" fmla="*/ 6 w 167"/>
                        <a:gd name="T17" fmla="*/ 11 h 126"/>
                        <a:gd name="T18" fmla="*/ 5 w 167"/>
                        <a:gd name="T19" fmla="*/ 13 h 126"/>
                        <a:gd name="T20" fmla="*/ 8 w 167"/>
                        <a:gd name="T21" fmla="*/ 12 h 126"/>
                        <a:gd name="T22" fmla="*/ 9 w 167"/>
                        <a:gd name="T23" fmla="*/ 16 h 126"/>
                        <a:gd name="T24" fmla="*/ 11 w 167"/>
                        <a:gd name="T25" fmla="*/ 11 h 126"/>
                        <a:gd name="T26" fmla="*/ 13 w 167"/>
                        <a:gd name="T27" fmla="*/ 15 h 126"/>
                        <a:gd name="T28" fmla="*/ 14 w 167"/>
                        <a:gd name="T29" fmla="*/ 11 h 126"/>
                        <a:gd name="T30" fmla="*/ 18 w 167"/>
                        <a:gd name="T31" fmla="*/ 14 h 126"/>
                        <a:gd name="T32" fmla="*/ 17 w 167"/>
                        <a:gd name="T33" fmla="*/ 10 h 126"/>
                        <a:gd name="T34" fmla="*/ 21 w 167"/>
                        <a:gd name="T35" fmla="*/ 10 h 126"/>
                        <a:gd name="T36" fmla="*/ 17 w 167"/>
                        <a:gd name="T37" fmla="*/ 8 h 126"/>
                        <a:gd name="T38" fmla="*/ 21 w 167"/>
                        <a:gd name="T39" fmla="*/ 7 h 126"/>
                        <a:gd name="T40" fmla="*/ 17 w 167"/>
                        <a:gd name="T41" fmla="*/ 6 h 126"/>
                        <a:gd name="T42" fmla="*/ 18 w 167"/>
                        <a:gd name="T43" fmla="*/ 4 h 126"/>
                        <a:gd name="T44" fmla="*/ 14 w 167"/>
                        <a:gd name="T45" fmla="*/ 4 h 126"/>
                        <a:gd name="T46" fmla="*/ 15 w 167"/>
                        <a:gd name="T47" fmla="*/ 0 h 126"/>
                        <a:gd name="T48" fmla="*/ 11 w 167"/>
                        <a:gd name="T49" fmla="*/ 5 h 1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67" h="126">
                          <a:moveTo>
                            <a:pt x="84" y="35"/>
                          </a:moveTo>
                          <a:lnTo>
                            <a:pt x="65" y="14"/>
                          </a:lnTo>
                          <a:lnTo>
                            <a:pt x="56" y="37"/>
                          </a:lnTo>
                          <a:lnTo>
                            <a:pt x="3" y="14"/>
                          </a:lnTo>
                          <a:lnTo>
                            <a:pt x="36" y="45"/>
                          </a:lnTo>
                          <a:lnTo>
                            <a:pt x="0" y="50"/>
                          </a:lnTo>
                          <a:lnTo>
                            <a:pt x="29" y="69"/>
                          </a:lnTo>
                          <a:lnTo>
                            <a:pt x="1" y="87"/>
                          </a:lnTo>
                          <a:lnTo>
                            <a:pt x="44" y="81"/>
                          </a:lnTo>
                          <a:lnTo>
                            <a:pt x="36" y="104"/>
                          </a:lnTo>
                          <a:lnTo>
                            <a:pt x="60" y="92"/>
                          </a:lnTo>
                          <a:lnTo>
                            <a:pt x="65" y="126"/>
                          </a:lnTo>
                          <a:lnTo>
                            <a:pt x="81" y="88"/>
                          </a:lnTo>
                          <a:lnTo>
                            <a:pt x="103" y="116"/>
                          </a:lnTo>
                          <a:lnTo>
                            <a:pt x="108" y="85"/>
                          </a:lnTo>
                          <a:lnTo>
                            <a:pt x="141" y="107"/>
                          </a:lnTo>
                          <a:lnTo>
                            <a:pt x="131" y="76"/>
                          </a:lnTo>
                          <a:lnTo>
                            <a:pt x="167" y="78"/>
                          </a:lnTo>
                          <a:lnTo>
                            <a:pt x="136" y="61"/>
                          </a:lnTo>
                          <a:lnTo>
                            <a:pt x="164" y="49"/>
                          </a:lnTo>
                          <a:lnTo>
                            <a:pt x="129" y="43"/>
                          </a:lnTo>
                          <a:lnTo>
                            <a:pt x="143" y="26"/>
                          </a:lnTo>
                          <a:lnTo>
                            <a:pt x="110" y="31"/>
                          </a:lnTo>
                          <a:lnTo>
                            <a:pt x="113" y="0"/>
                          </a:lnTo>
                          <a:lnTo>
                            <a:pt x="84" y="3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85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1246" y="2702"/>
                      <a:ext cx="80" cy="61"/>
                    </a:xfrm>
                    <a:custGeom>
                      <a:avLst/>
                      <a:gdLst>
                        <a:gd name="T0" fmla="*/ 10 w 161"/>
                        <a:gd name="T1" fmla="*/ 5 h 121"/>
                        <a:gd name="T2" fmla="*/ 7 w 161"/>
                        <a:gd name="T3" fmla="*/ 2 h 121"/>
                        <a:gd name="T4" fmla="*/ 6 w 161"/>
                        <a:gd name="T5" fmla="*/ 5 h 121"/>
                        <a:gd name="T6" fmla="*/ 0 w 161"/>
                        <a:gd name="T7" fmla="*/ 2 h 121"/>
                        <a:gd name="T8" fmla="*/ 4 w 161"/>
                        <a:gd name="T9" fmla="*/ 6 h 121"/>
                        <a:gd name="T10" fmla="*/ 0 w 161"/>
                        <a:gd name="T11" fmla="*/ 6 h 121"/>
                        <a:gd name="T12" fmla="*/ 3 w 161"/>
                        <a:gd name="T13" fmla="*/ 9 h 121"/>
                        <a:gd name="T14" fmla="*/ 0 w 161"/>
                        <a:gd name="T15" fmla="*/ 11 h 121"/>
                        <a:gd name="T16" fmla="*/ 5 w 161"/>
                        <a:gd name="T17" fmla="*/ 10 h 121"/>
                        <a:gd name="T18" fmla="*/ 4 w 161"/>
                        <a:gd name="T19" fmla="*/ 13 h 121"/>
                        <a:gd name="T20" fmla="*/ 7 w 161"/>
                        <a:gd name="T21" fmla="*/ 11 h 121"/>
                        <a:gd name="T22" fmla="*/ 8 w 161"/>
                        <a:gd name="T23" fmla="*/ 16 h 121"/>
                        <a:gd name="T24" fmla="*/ 9 w 161"/>
                        <a:gd name="T25" fmla="*/ 11 h 121"/>
                        <a:gd name="T26" fmla="*/ 12 w 161"/>
                        <a:gd name="T27" fmla="*/ 14 h 121"/>
                        <a:gd name="T28" fmla="*/ 13 w 161"/>
                        <a:gd name="T29" fmla="*/ 11 h 121"/>
                        <a:gd name="T30" fmla="*/ 16 w 161"/>
                        <a:gd name="T31" fmla="*/ 13 h 121"/>
                        <a:gd name="T32" fmla="*/ 15 w 161"/>
                        <a:gd name="T33" fmla="*/ 9 h 121"/>
                        <a:gd name="T34" fmla="*/ 20 w 161"/>
                        <a:gd name="T35" fmla="*/ 10 h 121"/>
                        <a:gd name="T36" fmla="*/ 16 w 161"/>
                        <a:gd name="T37" fmla="*/ 8 h 121"/>
                        <a:gd name="T38" fmla="*/ 19 w 161"/>
                        <a:gd name="T39" fmla="*/ 6 h 121"/>
                        <a:gd name="T40" fmla="*/ 15 w 161"/>
                        <a:gd name="T41" fmla="*/ 6 h 121"/>
                        <a:gd name="T42" fmla="*/ 17 w 161"/>
                        <a:gd name="T43" fmla="*/ 4 h 121"/>
                        <a:gd name="T44" fmla="*/ 13 w 161"/>
                        <a:gd name="T45" fmla="*/ 4 h 121"/>
                        <a:gd name="T46" fmla="*/ 13 w 161"/>
                        <a:gd name="T47" fmla="*/ 0 h 121"/>
                        <a:gd name="T48" fmla="*/ 10 w 161"/>
                        <a:gd name="T49" fmla="*/ 5 h 12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61" h="121">
                          <a:moveTo>
                            <a:pt x="81" y="33"/>
                          </a:moveTo>
                          <a:lnTo>
                            <a:pt x="62" y="14"/>
                          </a:lnTo>
                          <a:lnTo>
                            <a:pt x="55" y="36"/>
                          </a:lnTo>
                          <a:lnTo>
                            <a:pt x="3" y="14"/>
                          </a:lnTo>
                          <a:lnTo>
                            <a:pt x="34" y="43"/>
                          </a:lnTo>
                          <a:lnTo>
                            <a:pt x="0" y="48"/>
                          </a:lnTo>
                          <a:lnTo>
                            <a:pt x="28" y="65"/>
                          </a:lnTo>
                          <a:lnTo>
                            <a:pt x="2" y="83"/>
                          </a:lnTo>
                          <a:lnTo>
                            <a:pt x="43" y="77"/>
                          </a:lnTo>
                          <a:lnTo>
                            <a:pt x="34" y="100"/>
                          </a:lnTo>
                          <a:lnTo>
                            <a:pt x="57" y="88"/>
                          </a:lnTo>
                          <a:lnTo>
                            <a:pt x="64" y="121"/>
                          </a:lnTo>
                          <a:lnTo>
                            <a:pt x="79" y="84"/>
                          </a:lnTo>
                          <a:lnTo>
                            <a:pt x="98" y="112"/>
                          </a:lnTo>
                          <a:lnTo>
                            <a:pt x="105" y="81"/>
                          </a:lnTo>
                          <a:lnTo>
                            <a:pt x="135" y="102"/>
                          </a:lnTo>
                          <a:lnTo>
                            <a:pt x="126" y="72"/>
                          </a:lnTo>
                          <a:lnTo>
                            <a:pt x="161" y="74"/>
                          </a:lnTo>
                          <a:lnTo>
                            <a:pt x="131" y="58"/>
                          </a:lnTo>
                          <a:lnTo>
                            <a:pt x="157" y="45"/>
                          </a:lnTo>
                          <a:lnTo>
                            <a:pt x="124" y="41"/>
                          </a:lnTo>
                          <a:lnTo>
                            <a:pt x="136" y="26"/>
                          </a:lnTo>
                          <a:lnTo>
                            <a:pt x="105" y="31"/>
                          </a:lnTo>
                          <a:lnTo>
                            <a:pt x="109" y="0"/>
                          </a:lnTo>
                          <a:lnTo>
                            <a:pt x="81" y="3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86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248" y="2703"/>
                      <a:ext cx="77" cy="58"/>
                    </a:xfrm>
                    <a:custGeom>
                      <a:avLst/>
                      <a:gdLst>
                        <a:gd name="T0" fmla="*/ 10 w 154"/>
                        <a:gd name="T1" fmla="*/ 4 h 115"/>
                        <a:gd name="T2" fmla="*/ 8 w 154"/>
                        <a:gd name="T3" fmla="*/ 2 h 115"/>
                        <a:gd name="T4" fmla="*/ 7 w 154"/>
                        <a:gd name="T5" fmla="*/ 5 h 115"/>
                        <a:gd name="T6" fmla="*/ 1 w 154"/>
                        <a:gd name="T7" fmla="*/ 2 h 115"/>
                        <a:gd name="T8" fmla="*/ 5 w 154"/>
                        <a:gd name="T9" fmla="*/ 6 h 115"/>
                        <a:gd name="T10" fmla="*/ 0 w 154"/>
                        <a:gd name="T11" fmla="*/ 6 h 115"/>
                        <a:gd name="T12" fmla="*/ 4 w 154"/>
                        <a:gd name="T13" fmla="*/ 8 h 115"/>
                        <a:gd name="T14" fmla="*/ 1 w 154"/>
                        <a:gd name="T15" fmla="*/ 10 h 115"/>
                        <a:gd name="T16" fmla="*/ 5 w 154"/>
                        <a:gd name="T17" fmla="*/ 10 h 115"/>
                        <a:gd name="T18" fmla="*/ 5 w 154"/>
                        <a:gd name="T19" fmla="*/ 12 h 115"/>
                        <a:gd name="T20" fmla="*/ 7 w 154"/>
                        <a:gd name="T21" fmla="*/ 11 h 115"/>
                        <a:gd name="T22" fmla="*/ 8 w 154"/>
                        <a:gd name="T23" fmla="*/ 15 h 115"/>
                        <a:gd name="T24" fmla="*/ 10 w 154"/>
                        <a:gd name="T25" fmla="*/ 11 h 115"/>
                        <a:gd name="T26" fmla="*/ 12 w 154"/>
                        <a:gd name="T27" fmla="*/ 14 h 115"/>
                        <a:gd name="T28" fmla="*/ 13 w 154"/>
                        <a:gd name="T29" fmla="*/ 10 h 115"/>
                        <a:gd name="T30" fmla="*/ 17 w 154"/>
                        <a:gd name="T31" fmla="*/ 13 h 115"/>
                        <a:gd name="T32" fmla="*/ 16 w 154"/>
                        <a:gd name="T33" fmla="*/ 9 h 115"/>
                        <a:gd name="T34" fmla="*/ 20 w 154"/>
                        <a:gd name="T35" fmla="*/ 9 h 115"/>
                        <a:gd name="T36" fmla="*/ 16 w 154"/>
                        <a:gd name="T37" fmla="*/ 7 h 115"/>
                        <a:gd name="T38" fmla="*/ 19 w 154"/>
                        <a:gd name="T39" fmla="*/ 6 h 115"/>
                        <a:gd name="T40" fmla="*/ 15 w 154"/>
                        <a:gd name="T41" fmla="*/ 5 h 115"/>
                        <a:gd name="T42" fmla="*/ 17 w 154"/>
                        <a:gd name="T43" fmla="*/ 3 h 115"/>
                        <a:gd name="T44" fmla="*/ 13 w 154"/>
                        <a:gd name="T45" fmla="*/ 4 h 115"/>
                        <a:gd name="T46" fmla="*/ 13 w 154"/>
                        <a:gd name="T47" fmla="*/ 0 h 115"/>
                        <a:gd name="T48" fmla="*/ 10 w 154"/>
                        <a:gd name="T49" fmla="*/ 4 h 11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54" h="115">
                          <a:moveTo>
                            <a:pt x="78" y="31"/>
                          </a:moveTo>
                          <a:lnTo>
                            <a:pt x="61" y="12"/>
                          </a:lnTo>
                          <a:lnTo>
                            <a:pt x="52" y="34"/>
                          </a:lnTo>
                          <a:lnTo>
                            <a:pt x="4" y="12"/>
                          </a:lnTo>
                          <a:lnTo>
                            <a:pt x="33" y="41"/>
                          </a:lnTo>
                          <a:lnTo>
                            <a:pt x="0" y="46"/>
                          </a:lnTo>
                          <a:lnTo>
                            <a:pt x="28" y="63"/>
                          </a:lnTo>
                          <a:lnTo>
                            <a:pt x="2" y="79"/>
                          </a:lnTo>
                          <a:lnTo>
                            <a:pt x="40" y="74"/>
                          </a:lnTo>
                          <a:lnTo>
                            <a:pt x="35" y="94"/>
                          </a:lnTo>
                          <a:lnTo>
                            <a:pt x="56" y="84"/>
                          </a:lnTo>
                          <a:lnTo>
                            <a:pt x="61" y="115"/>
                          </a:lnTo>
                          <a:lnTo>
                            <a:pt x="76" y="81"/>
                          </a:lnTo>
                          <a:lnTo>
                            <a:pt x="95" y="107"/>
                          </a:lnTo>
                          <a:lnTo>
                            <a:pt x="101" y="77"/>
                          </a:lnTo>
                          <a:lnTo>
                            <a:pt x="130" y="98"/>
                          </a:lnTo>
                          <a:lnTo>
                            <a:pt x="121" y="69"/>
                          </a:lnTo>
                          <a:lnTo>
                            <a:pt x="154" y="72"/>
                          </a:lnTo>
                          <a:lnTo>
                            <a:pt x="126" y="56"/>
                          </a:lnTo>
                          <a:lnTo>
                            <a:pt x="151" y="43"/>
                          </a:lnTo>
                          <a:lnTo>
                            <a:pt x="120" y="39"/>
                          </a:lnTo>
                          <a:lnTo>
                            <a:pt x="132" y="24"/>
                          </a:lnTo>
                          <a:lnTo>
                            <a:pt x="102" y="29"/>
                          </a:lnTo>
                          <a:lnTo>
                            <a:pt x="104" y="0"/>
                          </a:lnTo>
                          <a:lnTo>
                            <a:pt x="78" y="3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87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249" y="2705"/>
                      <a:ext cx="74" cy="55"/>
                    </a:xfrm>
                    <a:custGeom>
                      <a:avLst/>
                      <a:gdLst>
                        <a:gd name="T0" fmla="*/ 10 w 147"/>
                        <a:gd name="T1" fmla="*/ 4 h 110"/>
                        <a:gd name="T2" fmla="*/ 8 w 147"/>
                        <a:gd name="T3" fmla="*/ 2 h 110"/>
                        <a:gd name="T4" fmla="*/ 7 w 147"/>
                        <a:gd name="T5" fmla="*/ 5 h 110"/>
                        <a:gd name="T6" fmla="*/ 1 w 147"/>
                        <a:gd name="T7" fmla="*/ 2 h 110"/>
                        <a:gd name="T8" fmla="*/ 4 w 147"/>
                        <a:gd name="T9" fmla="*/ 5 h 110"/>
                        <a:gd name="T10" fmla="*/ 0 w 147"/>
                        <a:gd name="T11" fmla="*/ 6 h 110"/>
                        <a:gd name="T12" fmla="*/ 4 w 147"/>
                        <a:gd name="T13" fmla="*/ 8 h 110"/>
                        <a:gd name="T14" fmla="*/ 1 w 147"/>
                        <a:gd name="T15" fmla="*/ 10 h 110"/>
                        <a:gd name="T16" fmla="*/ 5 w 147"/>
                        <a:gd name="T17" fmla="*/ 9 h 110"/>
                        <a:gd name="T18" fmla="*/ 5 w 147"/>
                        <a:gd name="T19" fmla="*/ 12 h 110"/>
                        <a:gd name="T20" fmla="*/ 7 w 147"/>
                        <a:gd name="T21" fmla="*/ 11 h 110"/>
                        <a:gd name="T22" fmla="*/ 8 w 147"/>
                        <a:gd name="T23" fmla="*/ 14 h 110"/>
                        <a:gd name="T24" fmla="*/ 9 w 147"/>
                        <a:gd name="T25" fmla="*/ 10 h 110"/>
                        <a:gd name="T26" fmla="*/ 12 w 147"/>
                        <a:gd name="T27" fmla="*/ 13 h 110"/>
                        <a:gd name="T28" fmla="*/ 13 w 147"/>
                        <a:gd name="T29" fmla="*/ 10 h 110"/>
                        <a:gd name="T30" fmla="*/ 16 w 147"/>
                        <a:gd name="T31" fmla="*/ 12 h 110"/>
                        <a:gd name="T32" fmla="*/ 15 w 147"/>
                        <a:gd name="T33" fmla="*/ 9 h 110"/>
                        <a:gd name="T34" fmla="*/ 19 w 147"/>
                        <a:gd name="T35" fmla="*/ 9 h 110"/>
                        <a:gd name="T36" fmla="*/ 15 w 147"/>
                        <a:gd name="T37" fmla="*/ 7 h 110"/>
                        <a:gd name="T38" fmla="*/ 18 w 147"/>
                        <a:gd name="T39" fmla="*/ 6 h 110"/>
                        <a:gd name="T40" fmla="*/ 15 w 147"/>
                        <a:gd name="T41" fmla="*/ 5 h 110"/>
                        <a:gd name="T42" fmla="*/ 16 w 147"/>
                        <a:gd name="T43" fmla="*/ 3 h 110"/>
                        <a:gd name="T44" fmla="*/ 13 w 147"/>
                        <a:gd name="T45" fmla="*/ 4 h 110"/>
                        <a:gd name="T46" fmla="*/ 13 w 147"/>
                        <a:gd name="T47" fmla="*/ 0 h 110"/>
                        <a:gd name="T48" fmla="*/ 10 w 147"/>
                        <a:gd name="T49" fmla="*/ 4 h 11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47" h="110">
                          <a:moveTo>
                            <a:pt x="74" y="29"/>
                          </a:moveTo>
                          <a:lnTo>
                            <a:pt x="57" y="12"/>
                          </a:lnTo>
                          <a:lnTo>
                            <a:pt x="50" y="33"/>
                          </a:lnTo>
                          <a:lnTo>
                            <a:pt x="3" y="12"/>
                          </a:lnTo>
                          <a:lnTo>
                            <a:pt x="31" y="40"/>
                          </a:lnTo>
                          <a:lnTo>
                            <a:pt x="0" y="45"/>
                          </a:lnTo>
                          <a:lnTo>
                            <a:pt x="26" y="60"/>
                          </a:lnTo>
                          <a:lnTo>
                            <a:pt x="2" y="76"/>
                          </a:lnTo>
                          <a:lnTo>
                            <a:pt x="38" y="71"/>
                          </a:lnTo>
                          <a:lnTo>
                            <a:pt x="33" y="91"/>
                          </a:lnTo>
                          <a:lnTo>
                            <a:pt x="52" y="81"/>
                          </a:lnTo>
                          <a:lnTo>
                            <a:pt x="59" y="110"/>
                          </a:lnTo>
                          <a:lnTo>
                            <a:pt x="72" y="78"/>
                          </a:lnTo>
                          <a:lnTo>
                            <a:pt x="90" y="102"/>
                          </a:lnTo>
                          <a:lnTo>
                            <a:pt x="97" y="74"/>
                          </a:lnTo>
                          <a:lnTo>
                            <a:pt x="124" y="93"/>
                          </a:lnTo>
                          <a:lnTo>
                            <a:pt x="116" y="67"/>
                          </a:lnTo>
                          <a:lnTo>
                            <a:pt x="147" y="69"/>
                          </a:lnTo>
                          <a:lnTo>
                            <a:pt x="119" y="53"/>
                          </a:lnTo>
                          <a:lnTo>
                            <a:pt x="143" y="41"/>
                          </a:lnTo>
                          <a:lnTo>
                            <a:pt x="114" y="38"/>
                          </a:lnTo>
                          <a:lnTo>
                            <a:pt x="126" y="22"/>
                          </a:lnTo>
                          <a:lnTo>
                            <a:pt x="97" y="28"/>
                          </a:lnTo>
                          <a:lnTo>
                            <a:pt x="100" y="0"/>
                          </a:lnTo>
                          <a:lnTo>
                            <a:pt x="74" y="2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88" name="Freeform 87"/>
                    <p:cNvSpPr>
                      <a:spLocks/>
                    </p:cNvSpPr>
                    <p:nvPr/>
                  </p:nvSpPr>
                  <p:spPr bwMode="auto">
                    <a:xfrm>
                      <a:off x="1251" y="2706"/>
                      <a:ext cx="70" cy="53"/>
                    </a:xfrm>
                    <a:custGeom>
                      <a:avLst/>
                      <a:gdLst>
                        <a:gd name="T0" fmla="*/ 9 w 140"/>
                        <a:gd name="T1" fmla="*/ 4 h 105"/>
                        <a:gd name="T2" fmla="*/ 7 w 140"/>
                        <a:gd name="T3" fmla="*/ 2 h 105"/>
                        <a:gd name="T4" fmla="*/ 7 w 140"/>
                        <a:gd name="T5" fmla="*/ 4 h 105"/>
                        <a:gd name="T6" fmla="*/ 1 w 140"/>
                        <a:gd name="T7" fmla="*/ 2 h 105"/>
                        <a:gd name="T8" fmla="*/ 4 w 140"/>
                        <a:gd name="T9" fmla="*/ 5 h 105"/>
                        <a:gd name="T10" fmla="*/ 0 w 140"/>
                        <a:gd name="T11" fmla="*/ 6 h 105"/>
                        <a:gd name="T12" fmla="*/ 3 w 140"/>
                        <a:gd name="T13" fmla="*/ 8 h 105"/>
                        <a:gd name="T14" fmla="*/ 1 w 140"/>
                        <a:gd name="T15" fmla="*/ 9 h 105"/>
                        <a:gd name="T16" fmla="*/ 5 w 140"/>
                        <a:gd name="T17" fmla="*/ 9 h 105"/>
                        <a:gd name="T18" fmla="*/ 4 w 140"/>
                        <a:gd name="T19" fmla="*/ 11 h 105"/>
                        <a:gd name="T20" fmla="*/ 7 w 140"/>
                        <a:gd name="T21" fmla="*/ 10 h 105"/>
                        <a:gd name="T22" fmla="*/ 7 w 140"/>
                        <a:gd name="T23" fmla="*/ 14 h 105"/>
                        <a:gd name="T24" fmla="*/ 9 w 140"/>
                        <a:gd name="T25" fmla="*/ 10 h 105"/>
                        <a:gd name="T26" fmla="*/ 11 w 140"/>
                        <a:gd name="T27" fmla="*/ 12 h 105"/>
                        <a:gd name="T28" fmla="*/ 12 w 140"/>
                        <a:gd name="T29" fmla="*/ 9 h 105"/>
                        <a:gd name="T30" fmla="*/ 15 w 140"/>
                        <a:gd name="T31" fmla="*/ 12 h 105"/>
                        <a:gd name="T32" fmla="*/ 14 w 140"/>
                        <a:gd name="T33" fmla="*/ 8 h 105"/>
                        <a:gd name="T34" fmla="*/ 18 w 140"/>
                        <a:gd name="T35" fmla="*/ 9 h 105"/>
                        <a:gd name="T36" fmla="*/ 15 w 140"/>
                        <a:gd name="T37" fmla="*/ 7 h 105"/>
                        <a:gd name="T38" fmla="*/ 18 w 140"/>
                        <a:gd name="T39" fmla="*/ 5 h 105"/>
                        <a:gd name="T40" fmla="*/ 14 w 140"/>
                        <a:gd name="T41" fmla="*/ 5 h 105"/>
                        <a:gd name="T42" fmla="*/ 15 w 140"/>
                        <a:gd name="T43" fmla="*/ 3 h 105"/>
                        <a:gd name="T44" fmla="*/ 12 w 140"/>
                        <a:gd name="T45" fmla="*/ 4 h 105"/>
                        <a:gd name="T46" fmla="*/ 12 w 140"/>
                        <a:gd name="T47" fmla="*/ 0 h 105"/>
                        <a:gd name="T48" fmla="*/ 9 w 140"/>
                        <a:gd name="T49" fmla="*/ 4 h 10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40" h="105">
                          <a:moveTo>
                            <a:pt x="71" y="27"/>
                          </a:moveTo>
                          <a:lnTo>
                            <a:pt x="56" y="12"/>
                          </a:lnTo>
                          <a:lnTo>
                            <a:pt x="49" y="31"/>
                          </a:lnTo>
                          <a:lnTo>
                            <a:pt x="4" y="12"/>
                          </a:lnTo>
                          <a:lnTo>
                            <a:pt x="30" y="38"/>
                          </a:lnTo>
                          <a:lnTo>
                            <a:pt x="0" y="43"/>
                          </a:lnTo>
                          <a:lnTo>
                            <a:pt x="24" y="57"/>
                          </a:lnTo>
                          <a:lnTo>
                            <a:pt x="2" y="72"/>
                          </a:lnTo>
                          <a:lnTo>
                            <a:pt x="37" y="67"/>
                          </a:lnTo>
                          <a:lnTo>
                            <a:pt x="31" y="86"/>
                          </a:lnTo>
                          <a:lnTo>
                            <a:pt x="50" y="77"/>
                          </a:lnTo>
                          <a:lnTo>
                            <a:pt x="56" y="105"/>
                          </a:lnTo>
                          <a:lnTo>
                            <a:pt x="69" y="74"/>
                          </a:lnTo>
                          <a:lnTo>
                            <a:pt x="87" y="96"/>
                          </a:lnTo>
                          <a:lnTo>
                            <a:pt x="92" y="70"/>
                          </a:lnTo>
                          <a:lnTo>
                            <a:pt x="118" y="89"/>
                          </a:lnTo>
                          <a:lnTo>
                            <a:pt x="111" y="64"/>
                          </a:lnTo>
                          <a:lnTo>
                            <a:pt x="140" y="65"/>
                          </a:lnTo>
                          <a:lnTo>
                            <a:pt x="114" y="51"/>
                          </a:lnTo>
                          <a:lnTo>
                            <a:pt x="137" y="39"/>
                          </a:lnTo>
                          <a:lnTo>
                            <a:pt x="109" y="36"/>
                          </a:lnTo>
                          <a:lnTo>
                            <a:pt x="119" y="22"/>
                          </a:lnTo>
                          <a:lnTo>
                            <a:pt x="92" y="26"/>
                          </a:lnTo>
                          <a:lnTo>
                            <a:pt x="95" y="0"/>
                          </a:lnTo>
                          <a:lnTo>
                            <a:pt x="71" y="2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89" name="Freeform 88"/>
                    <p:cNvSpPr>
                      <a:spLocks/>
                    </p:cNvSpPr>
                    <p:nvPr/>
                  </p:nvSpPr>
                  <p:spPr bwMode="auto">
                    <a:xfrm>
                      <a:off x="1253" y="2708"/>
                      <a:ext cx="67" cy="51"/>
                    </a:xfrm>
                    <a:custGeom>
                      <a:avLst/>
                      <a:gdLst>
                        <a:gd name="T0" fmla="*/ 9 w 134"/>
                        <a:gd name="T1" fmla="*/ 4 h 102"/>
                        <a:gd name="T2" fmla="*/ 7 w 134"/>
                        <a:gd name="T3" fmla="*/ 2 h 102"/>
                        <a:gd name="T4" fmla="*/ 6 w 134"/>
                        <a:gd name="T5" fmla="*/ 4 h 102"/>
                        <a:gd name="T6" fmla="*/ 1 w 134"/>
                        <a:gd name="T7" fmla="*/ 2 h 102"/>
                        <a:gd name="T8" fmla="*/ 4 w 134"/>
                        <a:gd name="T9" fmla="*/ 5 h 102"/>
                        <a:gd name="T10" fmla="*/ 0 w 134"/>
                        <a:gd name="T11" fmla="*/ 5 h 102"/>
                        <a:gd name="T12" fmla="*/ 3 w 134"/>
                        <a:gd name="T13" fmla="*/ 7 h 102"/>
                        <a:gd name="T14" fmla="*/ 0 w 134"/>
                        <a:gd name="T15" fmla="*/ 9 h 102"/>
                        <a:gd name="T16" fmla="*/ 5 w 134"/>
                        <a:gd name="T17" fmla="*/ 9 h 102"/>
                        <a:gd name="T18" fmla="*/ 4 w 134"/>
                        <a:gd name="T19" fmla="*/ 11 h 102"/>
                        <a:gd name="T20" fmla="*/ 6 w 134"/>
                        <a:gd name="T21" fmla="*/ 10 h 102"/>
                        <a:gd name="T22" fmla="*/ 7 w 134"/>
                        <a:gd name="T23" fmla="*/ 13 h 102"/>
                        <a:gd name="T24" fmla="*/ 9 w 134"/>
                        <a:gd name="T25" fmla="*/ 9 h 102"/>
                        <a:gd name="T26" fmla="*/ 11 w 134"/>
                        <a:gd name="T27" fmla="*/ 12 h 102"/>
                        <a:gd name="T28" fmla="*/ 11 w 134"/>
                        <a:gd name="T29" fmla="*/ 9 h 102"/>
                        <a:gd name="T30" fmla="*/ 14 w 134"/>
                        <a:gd name="T31" fmla="*/ 11 h 102"/>
                        <a:gd name="T32" fmla="*/ 14 w 134"/>
                        <a:gd name="T33" fmla="*/ 8 h 102"/>
                        <a:gd name="T34" fmla="*/ 17 w 134"/>
                        <a:gd name="T35" fmla="*/ 8 h 102"/>
                        <a:gd name="T36" fmla="*/ 14 w 134"/>
                        <a:gd name="T37" fmla="*/ 6 h 102"/>
                        <a:gd name="T38" fmla="*/ 17 w 134"/>
                        <a:gd name="T39" fmla="*/ 5 h 102"/>
                        <a:gd name="T40" fmla="*/ 13 w 134"/>
                        <a:gd name="T41" fmla="*/ 5 h 102"/>
                        <a:gd name="T42" fmla="*/ 15 w 134"/>
                        <a:gd name="T43" fmla="*/ 3 h 102"/>
                        <a:gd name="T44" fmla="*/ 11 w 134"/>
                        <a:gd name="T45" fmla="*/ 4 h 102"/>
                        <a:gd name="T46" fmla="*/ 12 w 134"/>
                        <a:gd name="T47" fmla="*/ 0 h 102"/>
                        <a:gd name="T48" fmla="*/ 9 w 134"/>
                        <a:gd name="T49" fmla="*/ 4 h 10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34" h="102">
                          <a:moveTo>
                            <a:pt x="67" y="28"/>
                          </a:moveTo>
                          <a:lnTo>
                            <a:pt x="52" y="11"/>
                          </a:lnTo>
                          <a:lnTo>
                            <a:pt x="45" y="29"/>
                          </a:lnTo>
                          <a:lnTo>
                            <a:pt x="2" y="11"/>
                          </a:lnTo>
                          <a:lnTo>
                            <a:pt x="27" y="35"/>
                          </a:lnTo>
                          <a:lnTo>
                            <a:pt x="0" y="40"/>
                          </a:lnTo>
                          <a:lnTo>
                            <a:pt x="24" y="55"/>
                          </a:lnTo>
                          <a:lnTo>
                            <a:pt x="0" y="67"/>
                          </a:lnTo>
                          <a:lnTo>
                            <a:pt x="34" y="66"/>
                          </a:lnTo>
                          <a:lnTo>
                            <a:pt x="29" y="83"/>
                          </a:lnTo>
                          <a:lnTo>
                            <a:pt x="48" y="73"/>
                          </a:lnTo>
                          <a:lnTo>
                            <a:pt x="53" y="102"/>
                          </a:lnTo>
                          <a:lnTo>
                            <a:pt x="65" y="69"/>
                          </a:lnTo>
                          <a:lnTo>
                            <a:pt x="81" y="93"/>
                          </a:lnTo>
                          <a:lnTo>
                            <a:pt x="86" y="67"/>
                          </a:lnTo>
                          <a:lnTo>
                            <a:pt x="112" y="85"/>
                          </a:lnTo>
                          <a:lnTo>
                            <a:pt x="105" y="61"/>
                          </a:lnTo>
                          <a:lnTo>
                            <a:pt x="134" y="62"/>
                          </a:lnTo>
                          <a:lnTo>
                            <a:pt x="109" y="48"/>
                          </a:lnTo>
                          <a:lnTo>
                            <a:pt x="131" y="38"/>
                          </a:lnTo>
                          <a:lnTo>
                            <a:pt x="103" y="35"/>
                          </a:lnTo>
                          <a:lnTo>
                            <a:pt x="114" y="21"/>
                          </a:lnTo>
                          <a:lnTo>
                            <a:pt x="88" y="26"/>
                          </a:lnTo>
                          <a:lnTo>
                            <a:pt x="90" y="0"/>
                          </a:lnTo>
                          <a:lnTo>
                            <a:pt x="67" y="2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90" name="Freeform 89"/>
                    <p:cNvSpPr>
                      <a:spLocks/>
                    </p:cNvSpPr>
                    <p:nvPr/>
                  </p:nvSpPr>
                  <p:spPr bwMode="auto">
                    <a:xfrm>
                      <a:off x="1255" y="2708"/>
                      <a:ext cx="63" cy="49"/>
                    </a:xfrm>
                    <a:custGeom>
                      <a:avLst/>
                      <a:gdLst>
                        <a:gd name="T0" fmla="*/ 8 w 128"/>
                        <a:gd name="T1" fmla="*/ 4 h 97"/>
                        <a:gd name="T2" fmla="*/ 6 w 128"/>
                        <a:gd name="T3" fmla="*/ 2 h 97"/>
                        <a:gd name="T4" fmla="*/ 5 w 128"/>
                        <a:gd name="T5" fmla="*/ 4 h 97"/>
                        <a:gd name="T6" fmla="*/ 0 w 128"/>
                        <a:gd name="T7" fmla="*/ 2 h 97"/>
                        <a:gd name="T8" fmla="*/ 3 w 128"/>
                        <a:gd name="T9" fmla="*/ 5 h 97"/>
                        <a:gd name="T10" fmla="*/ 0 w 128"/>
                        <a:gd name="T11" fmla="*/ 5 h 97"/>
                        <a:gd name="T12" fmla="*/ 2 w 128"/>
                        <a:gd name="T13" fmla="*/ 7 h 97"/>
                        <a:gd name="T14" fmla="*/ 0 w 128"/>
                        <a:gd name="T15" fmla="*/ 8 h 97"/>
                        <a:gd name="T16" fmla="*/ 4 w 128"/>
                        <a:gd name="T17" fmla="*/ 8 h 97"/>
                        <a:gd name="T18" fmla="*/ 3 w 128"/>
                        <a:gd name="T19" fmla="*/ 10 h 97"/>
                        <a:gd name="T20" fmla="*/ 5 w 128"/>
                        <a:gd name="T21" fmla="*/ 9 h 97"/>
                        <a:gd name="T22" fmla="*/ 6 w 128"/>
                        <a:gd name="T23" fmla="*/ 13 h 97"/>
                        <a:gd name="T24" fmla="*/ 7 w 128"/>
                        <a:gd name="T25" fmla="*/ 9 h 97"/>
                        <a:gd name="T26" fmla="*/ 9 w 128"/>
                        <a:gd name="T27" fmla="*/ 11 h 97"/>
                        <a:gd name="T28" fmla="*/ 10 w 128"/>
                        <a:gd name="T29" fmla="*/ 8 h 97"/>
                        <a:gd name="T30" fmla="*/ 13 w 128"/>
                        <a:gd name="T31" fmla="*/ 11 h 97"/>
                        <a:gd name="T32" fmla="*/ 12 w 128"/>
                        <a:gd name="T33" fmla="*/ 8 h 97"/>
                        <a:gd name="T34" fmla="*/ 15 w 128"/>
                        <a:gd name="T35" fmla="*/ 8 h 97"/>
                        <a:gd name="T36" fmla="*/ 12 w 128"/>
                        <a:gd name="T37" fmla="*/ 6 h 97"/>
                        <a:gd name="T38" fmla="*/ 15 w 128"/>
                        <a:gd name="T39" fmla="*/ 5 h 97"/>
                        <a:gd name="T40" fmla="*/ 12 w 128"/>
                        <a:gd name="T41" fmla="*/ 5 h 97"/>
                        <a:gd name="T42" fmla="*/ 13 w 128"/>
                        <a:gd name="T43" fmla="*/ 3 h 97"/>
                        <a:gd name="T44" fmla="*/ 10 w 128"/>
                        <a:gd name="T45" fmla="*/ 3 h 97"/>
                        <a:gd name="T46" fmla="*/ 10 w 128"/>
                        <a:gd name="T47" fmla="*/ 0 h 97"/>
                        <a:gd name="T48" fmla="*/ 8 w 128"/>
                        <a:gd name="T49" fmla="*/ 4 h 9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28" h="97">
                          <a:moveTo>
                            <a:pt x="64" y="26"/>
                          </a:moveTo>
                          <a:lnTo>
                            <a:pt x="49" y="10"/>
                          </a:lnTo>
                          <a:lnTo>
                            <a:pt x="43" y="27"/>
                          </a:lnTo>
                          <a:lnTo>
                            <a:pt x="2" y="10"/>
                          </a:lnTo>
                          <a:lnTo>
                            <a:pt x="28" y="33"/>
                          </a:lnTo>
                          <a:lnTo>
                            <a:pt x="0" y="38"/>
                          </a:lnTo>
                          <a:lnTo>
                            <a:pt x="23" y="52"/>
                          </a:lnTo>
                          <a:lnTo>
                            <a:pt x="0" y="64"/>
                          </a:lnTo>
                          <a:lnTo>
                            <a:pt x="33" y="62"/>
                          </a:lnTo>
                          <a:lnTo>
                            <a:pt x="28" y="78"/>
                          </a:lnTo>
                          <a:lnTo>
                            <a:pt x="45" y="69"/>
                          </a:lnTo>
                          <a:lnTo>
                            <a:pt x="50" y="97"/>
                          </a:lnTo>
                          <a:lnTo>
                            <a:pt x="62" y="65"/>
                          </a:lnTo>
                          <a:lnTo>
                            <a:pt x="78" y="88"/>
                          </a:lnTo>
                          <a:lnTo>
                            <a:pt x="83" y="64"/>
                          </a:lnTo>
                          <a:lnTo>
                            <a:pt x="107" y="81"/>
                          </a:lnTo>
                          <a:lnTo>
                            <a:pt x="99" y="57"/>
                          </a:lnTo>
                          <a:lnTo>
                            <a:pt x="128" y="59"/>
                          </a:lnTo>
                          <a:lnTo>
                            <a:pt x="104" y="46"/>
                          </a:lnTo>
                          <a:lnTo>
                            <a:pt x="125" y="36"/>
                          </a:lnTo>
                          <a:lnTo>
                            <a:pt x="99" y="33"/>
                          </a:lnTo>
                          <a:lnTo>
                            <a:pt x="109" y="21"/>
                          </a:lnTo>
                          <a:lnTo>
                            <a:pt x="83" y="24"/>
                          </a:lnTo>
                          <a:lnTo>
                            <a:pt x="87" y="0"/>
                          </a:lnTo>
                          <a:lnTo>
                            <a:pt x="64" y="2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91" name="Freeform 90"/>
                    <p:cNvSpPr>
                      <a:spLocks/>
                    </p:cNvSpPr>
                    <p:nvPr/>
                  </p:nvSpPr>
                  <p:spPr bwMode="auto">
                    <a:xfrm>
                      <a:off x="1256" y="2710"/>
                      <a:ext cx="61" cy="46"/>
                    </a:xfrm>
                    <a:custGeom>
                      <a:avLst/>
                      <a:gdLst>
                        <a:gd name="T0" fmla="*/ 8 w 121"/>
                        <a:gd name="T1" fmla="*/ 3 h 92"/>
                        <a:gd name="T2" fmla="*/ 6 w 121"/>
                        <a:gd name="T3" fmla="*/ 2 h 92"/>
                        <a:gd name="T4" fmla="*/ 5 w 121"/>
                        <a:gd name="T5" fmla="*/ 4 h 92"/>
                        <a:gd name="T6" fmla="*/ 1 w 121"/>
                        <a:gd name="T7" fmla="*/ 2 h 92"/>
                        <a:gd name="T8" fmla="*/ 4 w 121"/>
                        <a:gd name="T9" fmla="*/ 4 h 92"/>
                        <a:gd name="T10" fmla="*/ 0 w 121"/>
                        <a:gd name="T11" fmla="*/ 5 h 92"/>
                        <a:gd name="T12" fmla="*/ 3 w 121"/>
                        <a:gd name="T13" fmla="*/ 7 h 92"/>
                        <a:gd name="T14" fmla="*/ 0 w 121"/>
                        <a:gd name="T15" fmla="*/ 8 h 92"/>
                        <a:gd name="T16" fmla="*/ 4 w 121"/>
                        <a:gd name="T17" fmla="*/ 8 h 92"/>
                        <a:gd name="T18" fmla="*/ 4 w 121"/>
                        <a:gd name="T19" fmla="*/ 10 h 92"/>
                        <a:gd name="T20" fmla="*/ 6 w 121"/>
                        <a:gd name="T21" fmla="*/ 9 h 92"/>
                        <a:gd name="T22" fmla="*/ 6 w 121"/>
                        <a:gd name="T23" fmla="*/ 12 h 92"/>
                        <a:gd name="T24" fmla="*/ 8 w 121"/>
                        <a:gd name="T25" fmla="*/ 8 h 92"/>
                        <a:gd name="T26" fmla="*/ 10 w 121"/>
                        <a:gd name="T27" fmla="*/ 11 h 92"/>
                        <a:gd name="T28" fmla="*/ 10 w 121"/>
                        <a:gd name="T29" fmla="*/ 8 h 92"/>
                        <a:gd name="T30" fmla="*/ 13 w 121"/>
                        <a:gd name="T31" fmla="*/ 10 h 92"/>
                        <a:gd name="T32" fmla="*/ 12 w 121"/>
                        <a:gd name="T33" fmla="*/ 7 h 92"/>
                        <a:gd name="T34" fmla="*/ 16 w 121"/>
                        <a:gd name="T35" fmla="*/ 7 h 92"/>
                        <a:gd name="T36" fmla="*/ 13 w 121"/>
                        <a:gd name="T37" fmla="*/ 6 h 92"/>
                        <a:gd name="T38" fmla="*/ 15 w 121"/>
                        <a:gd name="T39" fmla="*/ 5 h 92"/>
                        <a:gd name="T40" fmla="*/ 12 w 121"/>
                        <a:gd name="T41" fmla="*/ 4 h 92"/>
                        <a:gd name="T42" fmla="*/ 13 w 121"/>
                        <a:gd name="T43" fmla="*/ 3 h 92"/>
                        <a:gd name="T44" fmla="*/ 10 w 121"/>
                        <a:gd name="T45" fmla="*/ 3 h 92"/>
                        <a:gd name="T46" fmla="*/ 11 w 121"/>
                        <a:gd name="T47" fmla="*/ 0 h 92"/>
                        <a:gd name="T48" fmla="*/ 8 w 121"/>
                        <a:gd name="T49" fmla="*/ 3 h 9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21" h="92">
                          <a:moveTo>
                            <a:pt x="60" y="24"/>
                          </a:moveTo>
                          <a:lnTo>
                            <a:pt x="46" y="11"/>
                          </a:lnTo>
                          <a:lnTo>
                            <a:pt x="39" y="26"/>
                          </a:lnTo>
                          <a:lnTo>
                            <a:pt x="1" y="11"/>
                          </a:lnTo>
                          <a:lnTo>
                            <a:pt x="26" y="31"/>
                          </a:lnTo>
                          <a:lnTo>
                            <a:pt x="0" y="37"/>
                          </a:lnTo>
                          <a:lnTo>
                            <a:pt x="20" y="49"/>
                          </a:lnTo>
                          <a:lnTo>
                            <a:pt x="0" y="61"/>
                          </a:lnTo>
                          <a:lnTo>
                            <a:pt x="31" y="59"/>
                          </a:lnTo>
                          <a:lnTo>
                            <a:pt x="26" y="75"/>
                          </a:lnTo>
                          <a:lnTo>
                            <a:pt x="43" y="66"/>
                          </a:lnTo>
                          <a:lnTo>
                            <a:pt x="46" y="92"/>
                          </a:lnTo>
                          <a:lnTo>
                            <a:pt x="58" y="62"/>
                          </a:lnTo>
                          <a:lnTo>
                            <a:pt x="74" y="83"/>
                          </a:lnTo>
                          <a:lnTo>
                            <a:pt x="77" y="61"/>
                          </a:lnTo>
                          <a:lnTo>
                            <a:pt x="100" y="76"/>
                          </a:lnTo>
                          <a:lnTo>
                            <a:pt x="93" y="56"/>
                          </a:lnTo>
                          <a:lnTo>
                            <a:pt x="121" y="56"/>
                          </a:lnTo>
                          <a:lnTo>
                            <a:pt x="98" y="43"/>
                          </a:lnTo>
                          <a:lnTo>
                            <a:pt x="117" y="35"/>
                          </a:lnTo>
                          <a:lnTo>
                            <a:pt x="93" y="31"/>
                          </a:lnTo>
                          <a:lnTo>
                            <a:pt x="102" y="19"/>
                          </a:lnTo>
                          <a:lnTo>
                            <a:pt x="79" y="23"/>
                          </a:lnTo>
                          <a:lnTo>
                            <a:pt x="81" y="0"/>
                          </a:lnTo>
                          <a:lnTo>
                            <a:pt x="60" y="2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92" name="Freeform 91"/>
                    <p:cNvSpPr>
                      <a:spLocks/>
                    </p:cNvSpPr>
                    <p:nvPr/>
                  </p:nvSpPr>
                  <p:spPr bwMode="auto">
                    <a:xfrm>
                      <a:off x="1258" y="2711"/>
                      <a:ext cx="57" cy="43"/>
                    </a:xfrm>
                    <a:custGeom>
                      <a:avLst/>
                      <a:gdLst>
                        <a:gd name="T0" fmla="*/ 8 w 114"/>
                        <a:gd name="T1" fmla="*/ 3 h 86"/>
                        <a:gd name="T2" fmla="*/ 6 w 114"/>
                        <a:gd name="T3" fmla="*/ 2 h 86"/>
                        <a:gd name="T4" fmla="*/ 5 w 114"/>
                        <a:gd name="T5" fmla="*/ 3 h 86"/>
                        <a:gd name="T6" fmla="*/ 1 w 114"/>
                        <a:gd name="T7" fmla="*/ 2 h 86"/>
                        <a:gd name="T8" fmla="*/ 3 w 114"/>
                        <a:gd name="T9" fmla="*/ 4 h 86"/>
                        <a:gd name="T10" fmla="*/ 0 w 114"/>
                        <a:gd name="T11" fmla="*/ 5 h 86"/>
                        <a:gd name="T12" fmla="*/ 3 w 114"/>
                        <a:gd name="T13" fmla="*/ 6 h 86"/>
                        <a:gd name="T14" fmla="*/ 0 w 114"/>
                        <a:gd name="T15" fmla="*/ 8 h 86"/>
                        <a:gd name="T16" fmla="*/ 4 w 114"/>
                        <a:gd name="T17" fmla="*/ 7 h 86"/>
                        <a:gd name="T18" fmla="*/ 3 w 114"/>
                        <a:gd name="T19" fmla="*/ 9 h 86"/>
                        <a:gd name="T20" fmla="*/ 5 w 114"/>
                        <a:gd name="T21" fmla="*/ 8 h 86"/>
                        <a:gd name="T22" fmla="*/ 6 w 114"/>
                        <a:gd name="T23" fmla="*/ 11 h 86"/>
                        <a:gd name="T24" fmla="*/ 7 w 114"/>
                        <a:gd name="T25" fmla="*/ 8 h 86"/>
                        <a:gd name="T26" fmla="*/ 9 w 114"/>
                        <a:gd name="T27" fmla="*/ 10 h 86"/>
                        <a:gd name="T28" fmla="*/ 10 w 114"/>
                        <a:gd name="T29" fmla="*/ 8 h 86"/>
                        <a:gd name="T30" fmla="*/ 12 w 114"/>
                        <a:gd name="T31" fmla="*/ 10 h 86"/>
                        <a:gd name="T32" fmla="*/ 11 w 114"/>
                        <a:gd name="T33" fmla="*/ 7 h 86"/>
                        <a:gd name="T34" fmla="*/ 15 w 114"/>
                        <a:gd name="T35" fmla="*/ 7 h 86"/>
                        <a:gd name="T36" fmla="*/ 12 w 114"/>
                        <a:gd name="T37" fmla="*/ 6 h 86"/>
                        <a:gd name="T38" fmla="*/ 14 w 114"/>
                        <a:gd name="T39" fmla="*/ 5 h 86"/>
                        <a:gd name="T40" fmla="*/ 11 w 114"/>
                        <a:gd name="T41" fmla="*/ 4 h 86"/>
                        <a:gd name="T42" fmla="*/ 13 w 114"/>
                        <a:gd name="T43" fmla="*/ 3 h 86"/>
                        <a:gd name="T44" fmla="*/ 10 w 114"/>
                        <a:gd name="T45" fmla="*/ 3 h 86"/>
                        <a:gd name="T46" fmla="*/ 10 w 114"/>
                        <a:gd name="T47" fmla="*/ 0 h 86"/>
                        <a:gd name="T48" fmla="*/ 8 w 114"/>
                        <a:gd name="T49" fmla="*/ 3 h 8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14" h="86">
                          <a:moveTo>
                            <a:pt x="57" y="22"/>
                          </a:moveTo>
                          <a:lnTo>
                            <a:pt x="43" y="9"/>
                          </a:lnTo>
                          <a:lnTo>
                            <a:pt x="38" y="24"/>
                          </a:lnTo>
                          <a:lnTo>
                            <a:pt x="2" y="9"/>
                          </a:lnTo>
                          <a:lnTo>
                            <a:pt x="24" y="29"/>
                          </a:lnTo>
                          <a:lnTo>
                            <a:pt x="0" y="35"/>
                          </a:lnTo>
                          <a:lnTo>
                            <a:pt x="19" y="47"/>
                          </a:lnTo>
                          <a:lnTo>
                            <a:pt x="0" y="57"/>
                          </a:lnTo>
                          <a:lnTo>
                            <a:pt x="29" y="55"/>
                          </a:lnTo>
                          <a:lnTo>
                            <a:pt x="24" y="69"/>
                          </a:lnTo>
                          <a:lnTo>
                            <a:pt x="40" y="62"/>
                          </a:lnTo>
                          <a:lnTo>
                            <a:pt x="45" y="86"/>
                          </a:lnTo>
                          <a:lnTo>
                            <a:pt x="55" y="59"/>
                          </a:lnTo>
                          <a:lnTo>
                            <a:pt x="69" y="78"/>
                          </a:lnTo>
                          <a:lnTo>
                            <a:pt x="74" y="57"/>
                          </a:lnTo>
                          <a:lnTo>
                            <a:pt x="95" y="73"/>
                          </a:lnTo>
                          <a:lnTo>
                            <a:pt x="88" y="52"/>
                          </a:lnTo>
                          <a:lnTo>
                            <a:pt x="114" y="54"/>
                          </a:lnTo>
                          <a:lnTo>
                            <a:pt x="92" y="41"/>
                          </a:lnTo>
                          <a:lnTo>
                            <a:pt x="111" y="33"/>
                          </a:lnTo>
                          <a:lnTo>
                            <a:pt x="88" y="29"/>
                          </a:lnTo>
                          <a:lnTo>
                            <a:pt x="97" y="17"/>
                          </a:lnTo>
                          <a:lnTo>
                            <a:pt x="74" y="21"/>
                          </a:lnTo>
                          <a:lnTo>
                            <a:pt x="76" y="0"/>
                          </a:lnTo>
                          <a:lnTo>
                            <a:pt x="57" y="2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93" name="Freeform 92"/>
                    <p:cNvSpPr>
                      <a:spLocks/>
                    </p:cNvSpPr>
                    <p:nvPr/>
                  </p:nvSpPr>
                  <p:spPr bwMode="auto">
                    <a:xfrm>
                      <a:off x="1260" y="2713"/>
                      <a:ext cx="53" cy="40"/>
                    </a:xfrm>
                    <a:custGeom>
                      <a:avLst/>
                      <a:gdLst>
                        <a:gd name="T0" fmla="*/ 6 w 107"/>
                        <a:gd name="T1" fmla="*/ 2 h 81"/>
                        <a:gd name="T2" fmla="*/ 5 w 107"/>
                        <a:gd name="T3" fmla="*/ 1 h 81"/>
                        <a:gd name="T4" fmla="*/ 4 w 107"/>
                        <a:gd name="T5" fmla="*/ 3 h 81"/>
                        <a:gd name="T6" fmla="*/ 0 w 107"/>
                        <a:gd name="T7" fmla="*/ 1 h 81"/>
                        <a:gd name="T8" fmla="*/ 2 w 107"/>
                        <a:gd name="T9" fmla="*/ 3 h 81"/>
                        <a:gd name="T10" fmla="*/ 0 w 107"/>
                        <a:gd name="T11" fmla="*/ 4 h 81"/>
                        <a:gd name="T12" fmla="*/ 2 w 107"/>
                        <a:gd name="T13" fmla="*/ 5 h 81"/>
                        <a:gd name="T14" fmla="*/ 0 w 107"/>
                        <a:gd name="T15" fmla="*/ 6 h 81"/>
                        <a:gd name="T16" fmla="*/ 3 w 107"/>
                        <a:gd name="T17" fmla="*/ 6 h 81"/>
                        <a:gd name="T18" fmla="*/ 2 w 107"/>
                        <a:gd name="T19" fmla="*/ 8 h 81"/>
                        <a:gd name="T20" fmla="*/ 4 w 107"/>
                        <a:gd name="T21" fmla="*/ 7 h 81"/>
                        <a:gd name="T22" fmla="*/ 5 w 107"/>
                        <a:gd name="T23" fmla="*/ 10 h 81"/>
                        <a:gd name="T24" fmla="*/ 6 w 107"/>
                        <a:gd name="T25" fmla="*/ 6 h 81"/>
                        <a:gd name="T26" fmla="*/ 8 w 107"/>
                        <a:gd name="T27" fmla="*/ 9 h 81"/>
                        <a:gd name="T28" fmla="*/ 8 w 107"/>
                        <a:gd name="T29" fmla="*/ 6 h 81"/>
                        <a:gd name="T30" fmla="*/ 11 w 107"/>
                        <a:gd name="T31" fmla="*/ 8 h 81"/>
                        <a:gd name="T32" fmla="*/ 10 w 107"/>
                        <a:gd name="T33" fmla="*/ 6 h 81"/>
                        <a:gd name="T34" fmla="*/ 13 w 107"/>
                        <a:gd name="T35" fmla="*/ 6 h 81"/>
                        <a:gd name="T36" fmla="*/ 10 w 107"/>
                        <a:gd name="T37" fmla="*/ 4 h 81"/>
                        <a:gd name="T38" fmla="*/ 12 w 107"/>
                        <a:gd name="T39" fmla="*/ 3 h 81"/>
                        <a:gd name="T40" fmla="*/ 10 w 107"/>
                        <a:gd name="T41" fmla="*/ 3 h 81"/>
                        <a:gd name="T42" fmla="*/ 11 w 107"/>
                        <a:gd name="T43" fmla="*/ 2 h 81"/>
                        <a:gd name="T44" fmla="*/ 8 w 107"/>
                        <a:gd name="T45" fmla="*/ 2 h 81"/>
                        <a:gd name="T46" fmla="*/ 9 w 107"/>
                        <a:gd name="T47" fmla="*/ 0 h 81"/>
                        <a:gd name="T48" fmla="*/ 6 w 107"/>
                        <a:gd name="T49" fmla="*/ 2 h 8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07" h="81">
                          <a:moveTo>
                            <a:pt x="53" y="20"/>
                          </a:moveTo>
                          <a:lnTo>
                            <a:pt x="41" y="8"/>
                          </a:lnTo>
                          <a:lnTo>
                            <a:pt x="36" y="24"/>
                          </a:lnTo>
                          <a:lnTo>
                            <a:pt x="1" y="8"/>
                          </a:lnTo>
                          <a:lnTo>
                            <a:pt x="22" y="27"/>
                          </a:lnTo>
                          <a:lnTo>
                            <a:pt x="0" y="32"/>
                          </a:lnTo>
                          <a:lnTo>
                            <a:pt x="19" y="43"/>
                          </a:lnTo>
                          <a:lnTo>
                            <a:pt x="0" y="53"/>
                          </a:lnTo>
                          <a:lnTo>
                            <a:pt x="27" y="51"/>
                          </a:lnTo>
                          <a:lnTo>
                            <a:pt x="22" y="65"/>
                          </a:lnTo>
                          <a:lnTo>
                            <a:pt x="38" y="58"/>
                          </a:lnTo>
                          <a:lnTo>
                            <a:pt x="41" y="81"/>
                          </a:lnTo>
                          <a:lnTo>
                            <a:pt x="51" y="55"/>
                          </a:lnTo>
                          <a:lnTo>
                            <a:pt x="65" y="74"/>
                          </a:lnTo>
                          <a:lnTo>
                            <a:pt x="69" y="53"/>
                          </a:lnTo>
                          <a:lnTo>
                            <a:pt x="89" y="67"/>
                          </a:lnTo>
                          <a:lnTo>
                            <a:pt x="82" y="48"/>
                          </a:lnTo>
                          <a:lnTo>
                            <a:pt x="107" y="50"/>
                          </a:lnTo>
                          <a:lnTo>
                            <a:pt x="86" y="39"/>
                          </a:lnTo>
                          <a:lnTo>
                            <a:pt x="103" y="29"/>
                          </a:lnTo>
                          <a:lnTo>
                            <a:pt x="82" y="27"/>
                          </a:lnTo>
                          <a:lnTo>
                            <a:pt x="89" y="17"/>
                          </a:lnTo>
                          <a:lnTo>
                            <a:pt x="69" y="20"/>
                          </a:lnTo>
                          <a:lnTo>
                            <a:pt x="72" y="0"/>
                          </a:lnTo>
                          <a:lnTo>
                            <a:pt x="53" y="2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94" name="Freeform 93"/>
                    <p:cNvSpPr>
                      <a:spLocks/>
                    </p:cNvSpPr>
                    <p:nvPr/>
                  </p:nvSpPr>
                  <p:spPr bwMode="auto">
                    <a:xfrm>
                      <a:off x="1262" y="2714"/>
                      <a:ext cx="50" cy="38"/>
                    </a:xfrm>
                    <a:custGeom>
                      <a:avLst/>
                      <a:gdLst>
                        <a:gd name="T0" fmla="*/ 7 w 100"/>
                        <a:gd name="T1" fmla="*/ 3 h 76"/>
                        <a:gd name="T2" fmla="*/ 5 w 100"/>
                        <a:gd name="T3" fmla="*/ 2 h 76"/>
                        <a:gd name="T4" fmla="*/ 5 w 100"/>
                        <a:gd name="T5" fmla="*/ 3 h 76"/>
                        <a:gd name="T6" fmla="*/ 1 w 100"/>
                        <a:gd name="T7" fmla="*/ 2 h 76"/>
                        <a:gd name="T8" fmla="*/ 3 w 100"/>
                        <a:gd name="T9" fmla="*/ 4 h 76"/>
                        <a:gd name="T10" fmla="*/ 0 w 100"/>
                        <a:gd name="T11" fmla="*/ 4 h 76"/>
                        <a:gd name="T12" fmla="*/ 3 w 100"/>
                        <a:gd name="T13" fmla="*/ 6 h 76"/>
                        <a:gd name="T14" fmla="*/ 0 w 100"/>
                        <a:gd name="T15" fmla="*/ 7 h 76"/>
                        <a:gd name="T16" fmla="*/ 4 w 100"/>
                        <a:gd name="T17" fmla="*/ 7 h 76"/>
                        <a:gd name="T18" fmla="*/ 3 w 100"/>
                        <a:gd name="T19" fmla="*/ 8 h 76"/>
                        <a:gd name="T20" fmla="*/ 5 w 100"/>
                        <a:gd name="T21" fmla="*/ 7 h 76"/>
                        <a:gd name="T22" fmla="*/ 5 w 100"/>
                        <a:gd name="T23" fmla="*/ 10 h 76"/>
                        <a:gd name="T24" fmla="*/ 6 w 100"/>
                        <a:gd name="T25" fmla="*/ 7 h 76"/>
                        <a:gd name="T26" fmla="*/ 8 w 100"/>
                        <a:gd name="T27" fmla="*/ 9 h 76"/>
                        <a:gd name="T28" fmla="*/ 8 w 100"/>
                        <a:gd name="T29" fmla="*/ 7 h 76"/>
                        <a:gd name="T30" fmla="*/ 11 w 100"/>
                        <a:gd name="T31" fmla="*/ 8 h 76"/>
                        <a:gd name="T32" fmla="*/ 10 w 100"/>
                        <a:gd name="T33" fmla="*/ 6 h 76"/>
                        <a:gd name="T34" fmla="*/ 13 w 100"/>
                        <a:gd name="T35" fmla="*/ 6 h 76"/>
                        <a:gd name="T36" fmla="*/ 11 w 100"/>
                        <a:gd name="T37" fmla="*/ 5 h 76"/>
                        <a:gd name="T38" fmla="*/ 13 w 100"/>
                        <a:gd name="T39" fmla="*/ 4 h 76"/>
                        <a:gd name="T40" fmla="*/ 10 w 100"/>
                        <a:gd name="T41" fmla="*/ 4 h 76"/>
                        <a:gd name="T42" fmla="*/ 11 w 100"/>
                        <a:gd name="T43" fmla="*/ 2 h 76"/>
                        <a:gd name="T44" fmla="*/ 9 w 100"/>
                        <a:gd name="T45" fmla="*/ 3 h 76"/>
                        <a:gd name="T46" fmla="*/ 9 w 100"/>
                        <a:gd name="T47" fmla="*/ 0 h 76"/>
                        <a:gd name="T48" fmla="*/ 7 w 100"/>
                        <a:gd name="T49" fmla="*/ 3 h 7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00" h="76">
                          <a:moveTo>
                            <a:pt x="50" y="21"/>
                          </a:moveTo>
                          <a:lnTo>
                            <a:pt x="38" y="9"/>
                          </a:lnTo>
                          <a:lnTo>
                            <a:pt x="33" y="23"/>
                          </a:lnTo>
                          <a:lnTo>
                            <a:pt x="2" y="9"/>
                          </a:lnTo>
                          <a:lnTo>
                            <a:pt x="21" y="26"/>
                          </a:lnTo>
                          <a:lnTo>
                            <a:pt x="0" y="30"/>
                          </a:lnTo>
                          <a:lnTo>
                            <a:pt x="17" y="42"/>
                          </a:lnTo>
                          <a:lnTo>
                            <a:pt x="0" y="50"/>
                          </a:lnTo>
                          <a:lnTo>
                            <a:pt x="26" y="49"/>
                          </a:lnTo>
                          <a:lnTo>
                            <a:pt x="22" y="62"/>
                          </a:lnTo>
                          <a:lnTo>
                            <a:pt x="36" y="55"/>
                          </a:lnTo>
                          <a:lnTo>
                            <a:pt x="40" y="76"/>
                          </a:lnTo>
                          <a:lnTo>
                            <a:pt x="48" y="52"/>
                          </a:lnTo>
                          <a:lnTo>
                            <a:pt x="60" y="69"/>
                          </a:lnTo>
                          <a:lnTo>
                            <a:pt x="64" y="50"/>
                          </a:lnTo>
                          <a:lnTo>
                            <a:pt x="83" y="64"/>
                          </a:lnTo>
                          <a:lnTo>
                            <a:pt x="78" y="45"/>
                          </a:lnTo>
                          <a:lnTo>
                            <a:pt x="100" y="47"/>
                          </a:lnTo>
                          <a:lnTo>
                            <a:pt x="81" y="36"/>
                          </a:lnTo>
                          <a:lnTo>
                            <a:pt x="97" y="28"/>
                          </a:lnTo>
                          <a:lnTo>
                            <a:pt x="78" y="26"/>
                          </a:lnTo>
                          <a:lnTo>
                            <a:pt x="85" y="16"/>
                          </a:lnTo>
                          <a:lnTo>
                            <a:pt x="66" y="19"/>
                          </a:lnTo>
                          <a:lnTo>
                            <a:pt x="67" y="0"/>
                          </a:lnTo>
                          <a:lnTo>
                            <a:pt x="50" y="2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95" name="Freeform 94"/>
                    <p:cNvSpPr>
                      <a:spLocks/>
                    </p:cNvSpPr>
                    <p:nvPr/>
                  </p:nvSpPr>
                  <p:spPr bwMode="auto">
                    <a:xfrm>
                      <a:off x="1263" y="2715"/>
                      <a:ext cx="47" cy="36"/>
                    </a:xfrm>
                    <a:custGeom>
                      <a:avLst/>
                      <a:gdLst>
                        <a:gd name="T0" fmla="*/ 6 w 94"/>
                        <a:gd name="T1" fmla="*/ 3 h 70"/>
                        <a:gd name="T2" fmla="*/ 5 w 94"/>
                        <a:gd name="T3" fmla="*/ 1 h 70"/>
                        <a:gd name="T4" fmla="*/ 4 w 94"/>
                        <a:gd name="T5" fmla="*/ 3 h 70"/>
                        <a:gd name="T6" fmla="*/ 1 w 94"/>
                        <a:gd name="T7" fmla="*/ 1 h 70"/>
                        <a:gd name="T8" fmla="*/ 3 w 94"/>
                        <a:gd name="T9" fmla="*/ 3 h 70"/>
                        <a:gd name="T10" fmla="*/ 0 w 94"/>
                        <a:gd name="T11" fmla="*/ 4 h 70"/>
                        <a:gd name="T12" fmla="*/ 2 w 94"/>
                        <a:gd name="T13" fmla="*/ 5 h 70"/>
                        <a:gd name="T14" fmla="*/ 0 w 94"/>
                        <a:gd name="T15" fmla="*/ 6 h 70"/>
                        <a:gd name="T16" fmla="*/ 4 w 94"/>
                        <a:gd name="T17" fmla="*/ 6 h 70"/>
                        <a:gd name="T18" fmla="*/ 3 w 94"/>
                        <a:gd name="T19" fmla="*/ 8 h 70"/>
                        <a:gd name="T20" fmla="*/ 5 w 94"/>
                        <a:gd name="T21" fmla="*/ 7 h 70"/>
                        <a:gd name="T22" fmla="*/ 5 w 94"/>
                        <a:gd name="T23" fmla="*/ 10 h 70"/>
                        <a:gd name="T24" fmla="*/ 6 w 94"/>
                        <a:gd name="T25" fmla="*/ 7 h 70"/>
                        <a:gd name="T26" fmla="*/ 8 w 94"/>
                        <a:gd name="T27" fmla="*/ 9 h 70"/>
                        <a:gd name="T28" fmla="*/ 8 w 94"/>
                        <a:gd name="T29" fmla="*/ 6 h 70"/>
                        <a:gd name="T30" fmla="*/ 10 w 94"/>
                        <a:gd name="T31" fmla="*/ 8 h 70"/>
                        <a:gd name="T32" fmla="*/ 10 w 94"/>
                        <a:gd name="T33" fmla="*/ 6 h 70"/>
                        <a:gd name="T34" fmla="*/ 12 w 94"/>
                        <a:gd name="T35" fmla="*/ 6 h 70"/>
                        <a:gd name="T36" fmla="*/ 10 w 94"/>
                        <a:gd name="T37" fmla="*/ 5 h 70"/>
                        <a:gd name="T38" fmla="*/ 12 w 94"/>
                        <a:gd name="T39" fmla="*/ 4 h 70"/>
                        <a:gd name="T40" fmla="*/ 10 w 94"/>
                        <a:gd name="T41" fmla="*/ 3 h 70"/>
                        <a:gd name="T42" fmla="*/ 10 w 94"/>
                        <a:gd name="T43" fmla="*/ 2 h 70"/>
                        <a:gd name="T44" fmla="*/ 8 w 94"/>
                        <a:gd name="T45" fmla="*/ 3 h 70"/>
                        <a:gd name="T46" fmla="*/ 8 w 94"/>
                        <a:gd name="T47" fmla="*/ 0 h 70"/>
                        <a:gd name="T48" fmla="*/ 6 w 94"/>
                        <a:gd name="T49" fmla="*/ 3 h 7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94" h="70">
                          <a:moveTo>
                            <a:pt x="47" y="19"/>
                          </a:moveTo>
                          <a:lnTo>
                            <a:pt x="37" y="7"/>
                          </a:lnTo>
                          <a:lnTo>
                            <a:pt x="32" y="20"/>
                          </a:lnTo>
                          <a:lnTo>
                            <a:pt x="2" y="7"/>
                          </a:lnTo>
                          <a:lnTo>
                            <a:pt x="19" y="24"/>
                          </a:lnTo>
                          <a:lnTo>
                            <a:pt x="0" y="27"/>
                          </a:lnTo>
                          <a:lnTo>
                            <a:pt x="16" y="38"/>
                          </a:lnTo>
                          <a:lnTo>
                            <a:pt x="0" y="46"/>
                          </a:lnTo>
                          <a:lnTo>
                            <a:pt x="25" y="45"/>
                          </a:lnTo>
                          <a:lnTo>
                            <a:pt x="21" y="57"/>
                          </a:lnTo>
                          <a:lnTo>
                            <a:pt x="33" y="50"/>
                          </a:lnTo>
                          <a:lnTo>
                            <a:pt x="37" y="70"/>
                          </a:lnTo>
                          <a:lnTo>
                            <a:pt x="45" y="48"/>
                          </a:lnTo>
                          <a:lnTo>
                            <a:pt x="57" y="64"/>
                          </a:lnTo>
                          <a:lnTo>
                            <a:pt x="61" y="46"/>
                          </a:lnTo>
                          <a:lnTo>
                            <a:pt x="78" y="58"/>
                          </a:lnTo>
                          <a:lnTo>
                            <a:pt x="73" y="41"/>
                          </a:lnTo>
                          <a:lnTo>
                            <a:pt x="94" y="43"/>
                          </a:lnTo>
                          <a:lnTo>
                            <a:pt x="76" y="34"/>
                          </a:lnTo>
                          <a:lnTo>
                            <a:pt x="90" y="26"/>
                          </a:lnTo>
                          <a:lnTo>
                            <a:pt x="73" y="24"/>
                          </a:lnTo>
                          <a:lnTo>
                            <a:pt x="80" y="13"/>
                          </a:lnTo>
                          <a:lnTo>
                            <a:pt x="61" y="17"/>
                          </a:lnTo>
                          <a:lnTo>
                            <a:pt x="63" y="0"/>
                          </a:lnTo>
                          <a:lnTo>
                            <a:pt x="47" y="1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96" name="Freeform 95"/>
                    <p:cNvSpPr>
                      <a:spLocks/>
                    </p:cNvSpPr>
                    <p:nvPr/>
                  </p:nvSpPr>
                  <p:spPr bwMode="auto">
                    <a:xfrm>
                      <a:off x="1265" y="2716"/>
                      <a:ext cx="43" cy="33"/>
                    </a:xfrm>
                    <a:custGeom>
                      <a:avLst/>
                      <a:gdLst>
                        <a:gd name="T0" fmla="*/ 6 w 86"/>
                        <a:gd name="T1" fmla="*/ 3 h 66"/>
                        <a:gd name="T2" fmla="*/ 5 w 86"/>
                        <a:gd name="T3" fmla="*/ 1 h 66"/>
                        <a:gd name="T4" fmla="*/ 4 w 86"/>
                        <a:gd name="T5" fmla="*/ 3 h 66"/>
                        <a:gd name="T6" fmla="*/ 1 w 86"/>
                        <a:gd name="T7" fmla="*/ 1 h 66"/>
                        <a:gd name="T8" fmla="*/ 3 w 86"/>
                        <a:gd name="T9" fmla="*/ 3 h 66"/>
                        <a:gd name="T10" fmla="*/ 0 w 86"/>
                        <a:gd name="T11" fmla="*/ 4 h 66"/>
                        <a:gd name="T12" fmla="*/ 2 w 86"/>
                        <a:gd name="T13" fmla="*/ 5 h 66"/>
                        <a:gd name="T14" fmla="*/ 0 w 86"/>
                        <a:gd name="T15" fmla="*/ 6 h 66"/>
                        <a:gd name="T16" fmla="*/ 3 w 86"/>
                        <a:gd name="T17" fmla="*/ 6 h 66"/>
                        <a:gd name="T18" fmla="*/ 3 w 86"/>
                        <a:gd name="T19" fmla="*/ 7 h 66"/>
                        <a:gd name="T20" fmla="*/ 4 w 86"/>
                        <a:gd name="T21" fmla="*/ 6 h 66"/>
                        <a:gd name="T22" fmla="*/ 5 w 86"/>
                        <a:gd name="T23" fmla="*/ 9 h 66"/>
                        <a:gd name="T24" fmla="*/ 6 w 86"/>
                        <a:gd name="T25" fmla="*/ 6 h 66"/>
                        <a:gd name="T26" fmla="*/ 7 w 86"/>
                        <a:gd name="T27" fmla="*/ 8 h 66"/>
                        <a:gd name="T28" fmla="*/ 7 w 86"/>
                        <a:gd name="T29" fmla="*/ 6 h 66"/>
                        <a:gd name="T30" fmla="*/ 9 w 86"/>
                        <a:gd name="T31" fmla="*/ 7 h 66"/>
                        <a:gd name="T32" fmla="*/ 9 w 86"/>
                        <a:gd name="T33" fmla="*/ 5 h 66"/>
                        <a:gd name="T34" fmla="*/ 11 w 86"/>
                        <a:gd name="T35" fmla="*/ 5 h 66"/>
                        <a:gd name="T36" fmla="*/ 9 w 86"/>
                        <a:gd name="T37" fmla="*/ 4 h 66"/>
                        <a:gd name="T38" fmla="*/ 11 w 86"/>
                        <a:gd name="T39" fmla="*/ 4 h 66"/>
                        <a:gd name="T40" fmla="*/ 9 w 86"/>
                        <a:gd name="T41" fmla="*/ 3 h 66"/>
                        <a:gd name="T42" fmla="*/ 9 w 86"/>
                        <a:gd name="T43" fmla="*/ 2 h 66"/>
                        <a:gd name="T44" fmla="*/ 8 w 86"/>
                        <a:gd name="T45" fmla="*/ 2 h 66"/>
                        <a:gd name="T46" fmla="*/ 8 w 86"/>
                        <a:gd name="T47" fmla="*/ 0 h 66"/>
                        <a:gd name="T48" fmla="*/ 6 w 86"/>
                        <a:gd name="T49" fmla="*/ 3 h 6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86" h="66">
                          <a:moveTo>
                            <a:pt x="43" y="18"/>
                          </a:moveTo>
                          <a:lnTo>
                            <a:pt x="33" y="7"/>
                          </a:lnTo>
                          <a:lnTo>
                            <a:pt x="29" y="19"/>
                          </a:lnTo>
                          <a:lnTo>
                            <a:pt x="2" y="7"/>
                          </a:lnTo>
                          <a:lnTo>
                            <a:pt x="19" y="23"/>
                          </a:lnTo>
                          <a:lnTo>
                            <a:pt x="0" y="26"/>
                          </a:lnTo>
                          <a:lnTo>
                            <a:pt x="15" y="35"/>
                          </a:lnTo>
                          <a:lnTo>
                            <a:pt x="0" y="44"/>
                          </a:lnTo>
                          <a:lnTo>
                            <a:pt x="22" y="42"/>
                          </a:lnTo>
                          <a:lnTo>
                            <a:pt x="19" y="54"/>
                          </a:lnTo>
                          <a:lnTo>
                            <a:pt x="31" y="47"/>
                          </a:lnTo>
                          <a:lnTo>
                            <a:pt x="34" y="66"/>
                          </a:lnTo>
                          <a:lnTo>
                            <a:pt x="41" y="45"/>
                          </a:lnTo>
                          <a:lnTo>
                            <a:pt x="52" y="61"/>
                          </a:lnTo>
                          <a:lnTo>
                            <a:pt x="55" y="44"/>
                          </a:lnTo>
                          <a:lnTo>
                            <a:pt x="72" y="56"/>
                          </a:lnTo>
                          <a:lnTo>
                            <a:pt x="67" y="40"/>
                          </a:lnTo>
                          <a:lnTo>
                            <a:pt x="86" y="40"/>
                          </a:lnTo>
                          <a:lnTo>
                            <a:pt x="69" y="31"/>
                          </a:lnTo>
                          <a:lnTo>
                            <a:pt x="83" y="25"/>
                          </a:lnTo>
                          <a:lnTo>
                            <a:pt x="67" y="23"/>
                          </a:lnTo>
                          <a:lnTo>
                            <a:pt x="72" y="14"/>
                          </a:lnTo>
                          <a:lnTo>
                            <a:pt x="57" y="16"/>
                          </a:lnTo>
                          <a:lnTo>
                            <a:pt x="59" y="0"/>
                          </a:lnTo>
                          <a:lnTo>
                            <a:pt x="43" y="1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97" name="Freeform 96"/>
                    <p:cNvSpPr>
                      <a:spLocks/>
                    </p:cNvSpPr>
                    <p:nvPr/>
                  </p:nvSpPr>
                  <p:spPr bwMode="auto">
                    <a:xfrm>
                      <a:off x="1267" y="2717"/>
                      <a:ext cx="39" cy="31"/>
                    </a:xfrm>
                    <a:custGeom>
                      <a:avLst/>
                      <a:gdLst>
                        <a:gd name="T0" fmla="*/ 5 w 80"/>
                        <a:gd name="T1" fmla="*/ 3 h 62"/>
                        <a:gd name="T2" fmla="*/ 3 w 80"/>
                        <a:gd name="T3" fmla="*/ 1 h 62"/>
                        <a:gd name="T4" fmla="*/ 3 w 80"/>
                        <a:gd name="T5" fmla="*/ 3 h 62"/>
                        <a:gd name="T6" fmla="*/ 0 w 80"/>
                        <a:gd name="T7" fmla="*/ 1 h 62"/>
                        <a:gd name="T8" fmla="*/ 2 w 80"/>
                        <a:gd name="T9" fmla="*/ 3 h 62"/>
                        <a:gd name="T10" fmla="*/ 0 w 80"/>
                        <a:gd name="T11" fmla="*/ 3 h 62"/>
                        <a:gd name="T12" fmla="*/ 1 w 80"/>
                        <a:gd name="T13" fmla="*/ 5 h 62"/>
                        <a:gd name="T14" fmla="*/ 0 w 80"/>
                        <a:gd name="T15" fmla="*/ 6 h 62"/>
                        <a:gd name="T16" fmla="*/ 2 w 80"/>
                        <a:gd name="T17" fmla="*/ 5 h 62"/>
                        <a:gd name="T18" fmla="*/ 2 w 80"/>
                        <a:gd name="T19" fmla="*/ 7 h 62"/>
                        <a:gd name="T20" fmla="*/ 3 w 80"/>
                        <a:gd name="T21" fmla="*/ 6 h 62"/>
                        <a:gd name="T22" fmla="*/ 3 w 80"/>
                        <a:gd name="T23" fmla="*/ 8 h 62"/>
                        <a:gd name="T24" fmla="*/ 4 w 80"/>
                        <a:gd name="T25" fmla="*/ 6 h 62"/>
                        <a:gd name="T26" fmla="*/ 6 w 80"/>
                        <a:gd name="T27" fmla="*/ 8 h 62"/>
                        <a:gd name="T28" fmla="*/ 6 w 80"/>
                        <a:gd name="T29" fmla="*/ 6 h 62"/>
                        <a:gd name="T30" fmla="*/ 8 w 80"/>
                        <a:gd name="T31" fmla="*/ 7 h 62"/>
                        <a:gd name="T32" fmla="*/ 7 w 80"/>
                        <a:gd name="T33" fmla="*/ 5 h 62"/>
                        <a:gd name="T34" fmla="*/ 9 w 80"/>
                        <a:gd name="T35" fmla="*/ 5 h 62"/>
                        <a:gd name="T36" fmla="*/ 7 w 80"/>
                        <a:gd name="T37" fmla="*/ 4 h 62"/>
                        <a:gd name="T38" fmla="*/ 9 w 80"/>
                        <a:gd name="T39" fmla="*/ 3 h 62"/>
                        <a:gd name="T40" fmla="*/ 7 w 80"/>
                        <a:gd name="T41" fmla="*/ 3 h 62"/>
                        <a:gd name="T42" fmla="*/ 8 w 80"/>
                        <a:gd name="T43" fmla="*/ 2 h 62"/>
                        <a:gd name="T44" fmla="*/ 6 w 80"/>
                        <a:gd name="T45" fmla="*/ 2 h 62"/>
                        <a:gd name="T46" fmla="*/ 6 w 80"/>
                        <a:gd name="T47" fmla="*/ 0 h 62"/>
                        <a:gd name="T48" fmla="*/ 5 w 80"/>
                        <a:gd name="T49" fmla="*/ 3 h 6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80" h="62">
                          <a:moveTo>
                            <a:pt x="40" y="17"/>
                          </a:moveTo>
                          <a:lnTo>
                            <a:pt x="31" y="7"/>
                          </a:lnTo>
                          <a:lnTo>
                            <a:pt x="26" y="17"/>
                          </a:lnTo>
                          <a:lnTo>
                            <a:pt x="2" y="7"/>
                          </a:lnTo>
                          <a:lnTo>
                            <a:pt x="18" y="21"/>
                          </a:lnTo>
                          <a:lnTo>
                            <a:pt x="0" y="24"/>
                          </a:lnTo>
                          <a:lnTo>
                            <a:pt x="14" y="33"/>
                          </a:lnTo>
                          <a:lnTo>
                            <a:pt x="0" y="42"/>
                          </a:lnTo>
                          <a:lnTo>
                            <a:pt x="21" y="40"/>
                          </a:lnTo>
                          <a:lnTo>
                            <a:pt x="18" y="50"/>
                          </a:lnTo>
                          <a:lnTo>
                            <a:pt x="28" y="45"/>
                          </a:lnTo>
                          <a:lnTo>
                            <a:pt x="31" y="62"/>
                          </a:lnTo>
                          <a:lnTo>
                            <a:pt x="38" y="43"/>
                          </a:lnTo>
                          <a:lnTo>
                            <a:pt x="49" y="57"/>
                          </a:lnTo>
                          <a:lnTo>
                            <a:pt x="52" y="42"/>
                          </a:lnTo>
                          <a:lnTo>
                            <a:pt x="66" y="52"/>
                          </a:lnTo>
                          <a:lnTo>
                            <a:pt x="63" y="36"/>
                          </a:lnTo>
                          <a:lnTo>
                            <a:pt x="80" y="38"/>
                          </a:lnTo>
                          <a:lnTo>
                            <a:pt x="64" y="29"/>
                          </a:lnTo>
                          <a:lnTo>
                            <a:pt x="78" y="23"/>
                          </a:lnTo>
                          <a:lnTo>
                            <a:pt x="61" y="21"/>
                          </a:lnTo>
                          <a:lnTo>
                            <a:pt x="68" y="12"/>
                          </a:lnTo>
                          <a:lnTo>
                            <a:pt x="52" y="16"/>
                          </a:lnTo>
                          <a:lnTo>
                            <a:pt x="54" y="0"/>
                          </a:lnTo>
                          <a:lnTo>
                            <a:pt x="40" y="1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98" name="Freeform 97"/>
                    <p:cNvSpPr>
                      <a:spLocks/>
                    </p:cNvSpPr>
                    <p:nvPr/>
                  </p:nvSpPr>
                  <p:spPr bwMode="auto">
                    <a:xfrm>
                      <a:off x="1268" y="2719"/>
                      <a:ext cx="37" cy="27"/>
                    </a:xfrm>
                    <a:custGeom>
                      <a:avLst/>
                      <a:gdLst>
                        <a:gd name="T0" fmla="*/ 5 w 72"/>
                        <a:gd name="T1" fmla="*/ 1 h 55"/>
                        <a:gd name="T2" fmla="*/ 4 w 72"/>
                        <a:gd name="T3" fmla="*/ 0 h 55"/>
                        <a:gd name="T4" fmla="*/ 3 w 72"/>
                        <a:gd name="T5" fmla="*/ 1 h 55"/>
                        <a:gd name="T6" fmla="*/ 1 w 72"/>
                        <a:gd name="T7" fmla="*/ 0 h 55"/>
                        <a:gd name="T8" fmla="*/ 2 w 72"/>
                        <a:gd name="T9" fmla="*/ 2 h 55"/>
                        <a:gd name="T10" fmla="*/ 0 w 72"/>
                        <a:gd name="T11" fmla="*/ 2 h 55"/>
                        <a:gd name="T12" fmla="*/ 2 w 72"/>
                        <a:gd name="T13" fmla="*/ 3 h 55"/>
                        <a:gd name="T14" fmla="*/ 0 w 72"/>
                        <a:gd name="T15" fmla="*/ 4 h 55"/>
                        <a:gd name="T16" fmla="*/ 3 w 72"/>
                        <a:gd name="T17" fmla="*/ 4 h 55"/>
                        <a:gd name="T18" fmla="*/ 2 w 72"/>
                        <a:gd name="T19" fmla="*/ 5 h 55"/>
                        <a:gd name="T20" fmla="*/ 4 w 72"/>
                        <a:gd name="T21" fmla="*/ 4 h 55"/>
                        <a:gd name="T22" fmla="*/ 4 w 72"/>
                        <a:gd name="T23" fmla="*/ 6 h 55"/>
                        <a:gd name="T24" fmla="*/ 5 w 72"/>
                        <a:gd name="T25" fmla="*/ 4 h 55"/>
                        <a:gd name="T26" fmla="*/ 6 w 72"/>
                        <a:gd name="T27" fmla="*/ 6 h 55"/>
                        <a:gd name="T28" fmla="*/ 6 w 72"/>
                        <a:gd name="T29" fmla="*/ 4 h 55"/>
                        <a:gd name="T30" fmla="*/ 8 w 72"/>
                        <a:gd name="T31" fmla="*/ 5 h 55"/>
                        <a:gd name="T32" fmla="*/ 8 w 72"/>
                        <a:gd name="T33" fmla="*/ 4 h 55"/>
                        <a:gd name="T34" fmla="*/ 10 w 72"/>
                        <a:gd name="T35" fmla="*/ 4 h 55"/>
                        <a:gd name="T36" fmla="*/ 8 w 72"/>
                        <a:gd name="T37" fmla="*/ 3 h 55"/>
                        <a:gd name="T38" fmla="*/ 10 w 72"/>
                        <a:gd name="T39" fmla="*/ 2 h 55"/>
                        <a:gd name="T40" fmla="*/ 7 w 72"/>
                        <a:gd name="T41" fmla="*/ 2 h 55"/>
                        <a:gd name="T42" fmla="*/ 8 w 72"/>
                        <a:gd name="T43" fmla="*/ 1 h 55"/>
                        <a:gd name="T44" fmla="*/ 6 w 72"/>
                        <a:gd name="T45" fmla="*/ 1 h 55"/>
                        <a:gd name="T46" fmla="*/ 7 w 72"/>
                        <a:gd name="T47" fmla="*/ 0 h 55"/>
                        <a:gd name="T48" fmla="*/ 5 w 72"/>
                        <a:gd name="T49" fmla="*/ 1 h 5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72" h="55">
                          <a:moveTo>
                            <a:pt x="36" y="13"/>
                          </a:moveTo>
                          <a:lnTo>
                            <a:pt x="27" y="5"/>
                          </a:lnTo>
                          <a:lnTo>
                            <a:pt x="24" y="15"/>
                          </a:lnTo>
                          <a:lnTo>
                            <a:pt x="2" y="5"/>
                          </a:lnTo>
                          <a:lnTo>
                            <a:pt x="15" y="19"/>
                          </a:lnTo>
                          <a:lnTo>
                            <a:pt x="0" y="22"/>
                          </a:lnTo>
                          <a:lnTo>
                            <a:pt x="12" y="29"/>
                          </a:lnTo>
                          <a:lnTo>
                            <a:pt x="0" y="36"/>
                          </a:lnTo>
                          <a:lnTo>
                            <a:pt x="19" y="34"/>
                          </a:lnTo>
                          <a:lnTo>
                            <a:pt x="15" y="44"/>
                          </a:lnTo>
                          <a:lnTo>
                            <a:pt x="26" y="39"/>
                          </a:lnTo>
                          <a:lnTo>
                            <a:pt x="27" y="55"/>
                          </a:lnTo>
                          <a:lnTo>
                            <a:pt x="34" y="38"/>
                          </a:lnTo>
                          <a:lnTo>
                            <a:pt x="45" y="50"/>
                          </a:lnTo>
                          <a:lnTo>
                            <a:pt x="46" y="36"/>
                          </a:lnTo>
                          <a:lnTo>
                            <a:pt x="60" y="46"/>
                          </a:lnTo>
                          <a:lnTo>
                            <a:pt x="57" y="32"/>
                          </a:lnTo>
                          <a:lnTo>
                            <a:pt x="72" y="34"/>
                          </a:lnTo>
                          <a:lnTo>
                            <a:pt x="59" y="25"/>
                          </a:lnTo>
                          <a:lnTo>
                            <a:pt x="71" y="20"/>
                          </a:lnTo>
                          <a:lnTo>
                            <a:pt x="55" y="19"/>
                          </a:lnTo>
                          <a:lnTo>
                            <a:pt x="60" y="12"/>
                          </a:lnTo>
                          <a:lnTo>
                            <a:pt x="46" y="13"/>
                          </a:lnTo>
                          <a:lnTo>
                            <a:pt x="48" y="0"/>
                          </a:lnTo>
                          <a:lnTo>
                            <a:pt x="36" y="1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99" name="Freeform 98"/>
                    <p:cNvSpPr>
                      <a:spLocks/>
                    </p:cNvSpPr>
                    <p:nvPr/>
                  </p:nvSpPr>
                  <p:spPr bwMode="auto">
                    <a:xfrm>
                      <a:off x="1270" y="2720"/>
                      <a:ext cx="33" cy="26"/>
                    </a:xfrm>
                    <a:custGeom>
                      <a:avLst/>
                      <a:gdLst>
                        <a:gd name="T0" fmla="*/ 5 w 66"/>
                        <a:gd name="T1" fmla="*/ 2 h 52"/>
                        <a:gd name="T2" fmla="*/ 4 w 66"/>
                        <a:gd name="T3" fmla="*/ 1 h 52"/>
                        <a:gd name="T4" fmla="*/ 3 w 66"/>
                        <a:gd name="T5" fmla="*/ 2 h 52"/>
                        <a:gd name="T6" fmla="*/ 1 w 66"/>
                        <a:gd name="T7" fmla="*/ 1 h 52"/>
                        <a:gd name="T8" fmla="*/ 2 w 66"/>
                        <a:gd name="T9" fmla="*/ 3 h 52"/>
                        <a:gd name="T10" fmla="*/ 0 w 66"/>
                        <a:gd name="T11" fmla="*/ 3 h 52"/>
                        <a:gd name="T12" fmla="*/ 2 w 66"/>
                        <a:gd name="T13" fmla="*/ 4 h 52"/>
                        <a:gd name="T14" fmla="*/ 0 w 66"/>
                        <a:gd name="T15" fmla="*/ 5 h 52"/>
                        <a:gd name="T16" fmla="*/ 3 w 66"/>
                        <a:gd name="T17" fmla="*/ 5 h 52"/>
                        <a:gd name="T18" fmla="*/ 2 w 66"/>
                        <a:gd name="T19" fmla="*/ 6 h 52"/>
                        <a:gd name="T20" fmla="*/ 3 w 66"/>
                        <a:gd name="T21" fmla="*/ 5 h 52"/>
                        <a:gd name="T22" fmla="*/ 4 w 66"/>
                        <a:gd name="T23" fmla="*/ 7 h 52"/>
                        <a:gd name="T24" fmla="*/ 4 w 66"/>
                        <a:gd name="T25" fmla="*/ 5 h 52"/>
                        <a:gd name="T26" fmla="*/ 5 w 66"/>
                        <a:gd name="T27" fmla="*/ 6 h 52"/>
                        <a:gd name="T28" fmla="*/ 6 w 66"/>
                        <a:gd name="T29" fmla="*/ 5 h 52"/>
                        <a:gd name="T30" fmla="*/ 7 w 66"/>
                        <a:gd name="T31" fmla="*/ 6 h 52"/>
                        <a:gd name="T32" fmla="*/ 7 w 66"/>
                        <a:gd name="T33" fmla="*/ 4 h 52"/>
                        <a:gd name="T34" fmla="*/ 9 w 66"/>
                        <a:gd name="T35" fmla="*/ 4 h 52"/>
                        <a:gd name="T36" fmla="*/ 7 w 66"/>
                        <a:gd name="T37" fmla="*/ 3 h 52"/>
                        <a:gd name="T38" fmla="*/ 8 w 66"/>
                        <a:gd name="T39" fmla="*/ 3 h 52"/>
                        <a:gd name="T40" fmla="*/ 7 w 66"/>
                        <a:gd name="T41" fmla="*/ 3 h 52"/>
                        <a:gd name="T42" fmla="*/ 7 w 66"/>
                        <a:gd name="T43" fmla="*/ 2 h 52"/>
                        <a:gd name="T44" fmla="*/ 6 w 66"/>
                        <a:gd name="T45" fmla="*/ 2 h 52"/>
                        <a:gd name="T46" fmla="*/ 6 w 66"/>
                        <a:gd name="T47" fmla="*/ 0 h 52"/>
                        <a:gd name="T48" fmla="*/ 5 w 66"/>
                        <a:gd name="T49" fmla="*/ 2 h 5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66" h="52">
                          <a:moveTo>
                            <a:pt x="33" y="14"/>
                          </a:moveTo>
                          <a:lnTo>
                            <a:pt x="26" y="5"/>
                          </a:lnTo>
                          <a:lnTo>
                            <a:pt x="23" y="16"/>
                          </a:lnTo>
                          <a:lnTo>
                            <a:pt x="2" y="5"/>
                          </a:lnTo>
                          <a:lnTo>
                            <a:pt x="14" y="18"/>
                          </a:lnTo>
                          <a:lnTo>
                            <a:pt x="0" y="21"/>
                          </a:lnTo>
                          <a:lnTo>
                            <a:pt x="12" y="28"/>
                          </a:lnTo>
                          <a:lnTo>
                            <a:pt x="0" y="35"/>
                          </a:lnTo>
                          <a:lnTo>
                            <a:pt x="18" y="33"/>
                          </a:lnTo>
                          <a:lnTo>
                            <a:pt x="14" y="42"/>
                          </a:lnTo>
                          <a:lnTo>
                            <a:pt x="23" y="38"/>
                          </a:lnTo>
                          <a:lnTo>
                            <a:pt x="26" y="52"/>
                          </a:lnTo>
                          <a:lnTo>
                            <a:pt x="31" y="37"/>
                          </a:lnTo>
                          <a:lnTo>
                            <a:pt x="40" y="47"/>
                          </a:lnTo>
                          <a:lnTo>
                            <a:pt x="43" y="35"/>
                          </a:lnTo>
                          <a:lnTo>
                            <a:pt x="56" y="43"/>
                          </a:lnTo>
                          <a:lnTo>
                            <a:pt x="52" y="31"/>
                          </a:lnTo>
                          <a:lnTo>
                            <a:pt x="66" y="31"/>
                          </a:lnTo>
                          <a:lnTo>
                            <a:pt x="54" y="24"/>
                          </a:lnTo>
                          <a:lnTo>
                            <a:pt x="64" y="19"/>
                          </a:lnTo>
                          <a:lnTo>
                            <a:pt x="50" y="18"/>
                          </a:lnTo>
                          <a:lnTo>
                            <a:pt x="56" y="11"/>
                          </a:lnTo>
                          <a:lnTo>
                            <a:pt x="43" y="12"/>
                          </a:lnTo>
                          <a:lnTo>
                            <a:pt x="43" y="0"/>
                          </a:lnTo>
                          <a:lnTo>
                            <a:pt x="33" y="1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00" name="Freeform 99"/>
                    <p:cNvSpPr>
                      <a:spLocks/>
                    </p:cNvSpPr>
                    <p:nvPr/>
                  </p:nvSpPr>
                  <p:spPr bwMode="auto">
                    <a:xfrm>
                      <a:off x="1272" y="2721"/>
                      <a:ext cx="29" cy="23"/>
                    </a:xfrm>
                    <a:custGeom>
                      <a:avLst/>
                      <a:gdLst>
                        <a:gd name="T0" fmla="*/ 4 w 58"/>
                        <a:gd name="T1" fmla="*/ 2 h 45"/>
                        <a:gd name="T2" fmla="*/ 3 w 58"/>
                        <a:gd name="T3" fmla="*/ 1 h 45"/>
                        <a:gd name="T4" fmla="*/ 3 w 58"/>
                        <a:gd name="T5" fmla="*/ 2 h 45"/>
                        <a:gd name="T6" fmla="*/ 1 w 58"/>
                        <a:gd name="T7" fmla="*/ 1 h 45"/>
                        <a:gd name="T8" fmla="*/ 2 w 58"/>
                        <a:gd name="T9" fmla="*/ 2 h 45"/>
                        <a:gd name="T10" fmla="*/ 0 w 58"/>
                        <a:gd name="T11" fmla="*/ 3 h 45"/>
                        <a:gd name="T12" fmla="*/ 2 w 58"/>
                        <a:gd name="T13" fmla="*/ 3 h 45"/>
                        <a:gd name="T14" fmla="*/ 0 w 58"/>
                        <a:gd name="T15" fmla="*/ 4 h 45"/>
                        <a:gd name="T16" fmla="*/ 2 w 58"/>
                        <a:gd name="T17" fmla="*/ 4 h 45"/>
                        <a:gd name="T18" fmla="*/ 2 w 58"/>
                        <a:gd name="T19" fmla="*/ 5 h 45"/>
                        <a:gd name="T20" fmla="*/ 3 w 58"/>
                        <a:gd name="T21" fmla="*/ 5 h 45"/>
                        <a:gd name="T22" fmla="*/ 3 w 58"/>
                        <a:gd name="T23" fmla="*/ 6 h 45"/>
                        <a:gd name="T24" fmla="*/ 4 w 58"/>
                        <a:gd name="T25" fmla="*/ 4 h 45"/>
                        <a:gd name="T26" fmla="*/ 5 w 58"/>
                        <a:gd name="T27" fmla="*/ 6 h 45"/>
                        <a:gd name="T28" fmla="*/ 5 w 58"/>
                        <a:gd name="T29" fmla="*/ 4 h 45"/>
                        <a:gd name="T30" fmla="*/ 6 w 58"/>
                        <a:gd name="T31" fmla="*/ 5 h 45"/>
                        <a:gd name="T32" fmla="*/ 6 w 58"/>
                        <a:gd name="T33" fmla="*/ 4 h 45"/>
                        <a:gd name="T34" fmla="*/ 8 w 58"/>
                        <a:gd name="T35" fmla="*/ 4 h 45"/>
                        <a:gd name="T36" fmla="*/ 6 w 58"/>
                        <a:gd name="T37" fmla="*/ 3 h 45"/>
                        <a:gd name="T38" fmla="*/ 8 w 58"/>
                        <a:gd name="T39" fmla="*/ 3 h 45"/>
                        <a:gd name="T40" fmla="*/ 6 w 58"/>
                        <a:gd name="T41" fmla="*/ 2 h 45"/>
                        <a:gd name="T42" fmla="*/ 7 w 58"/>
                        <a:gd name="T43" fmla="*/ 1 h 45"/>
                        <a:gd name="T44" fmla="*/ 5 w 58"/>
                        <a:gd name="T45" fmla="*/ 2 h 45"/>
                        <a:gd name="T46" fmla="*/ 5 w 58"/>
                        <a:gd name="T47" fmla="*/ 0 h 45"/>
                        <a:gd name="T48" fmla="*/ 4 w 58"/>
                        <a:gd name="T49" fmla="*/ 2 h 4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58" h="45">
                          <a:moveTo>
                            <a:pt x="29" y="12"/>
                          </a:moveTo>
                          <a:lnTo>
                            <a:pt x="22" y="5"/>
                          </a:lnTo>
                          <a:lnTo>
                            <a:pt x="19" y="14"/>
                          </a:lnTo>
                          <a:lnTo>
                            <a:pt x="1" y="5"/>
                          </a:lnTo>
                          <a:lnTo>
                            <a:pt x="12" y="15"/>
                          </a:lnTo>
                          <a:lnTo>
                            <a:pt x="0" y="17"/>
                          </a:lnTo>
                          <a:lnTo>
                            <a:pt x="10" y="24"/>
                          </a:lnTo>
                          <a:lnTo>
                            <a:pt x="0" y="29"/>
                          </a:lnTo>
                          <a:lnTo>
                            <a:pt x="15" y="29"/>
                          </a:lnTo>
                          <a:lnTo>
                            <a:pt x="12" y="36"/>
                          </a:lnTo>
                          <a:lnTo>
                            <a:pt x="20" y="33"/>
                          </a:lnTo>
                          <a:lnTo>
                            <a:pt x="22" y="45"/>
                          </a:lnTo>
                          <a:lnTo>
                            <a:pt x="27" y="31"/>
                          </a:lnTo>
                          <a:lnTo>
                            <a:pt x="36" y="41"/>
                          </a:lnTo>
                          <a:lnTo>
                            <a:pt x="38" y="29"/>
                          </a:lnTo>
                          <a:lnTo>
                            <a:pt x="48" y="38"/>
                          </a:lnTo>
                          <a:lnTo>
                            <a:pt x="45" y="26"/>
                          </a:lnTo>
                          <a:lnTo>
                            <a:pt x="58" y="27"/>
                          </a:lnTo>
                          <a:lnTo>
                            <a:pt x="46" y="20"/>
                          </a:lnTo>
                          <a:lnTo>
                            <a:pt x="57" y="17"/>
                          </a:lnTo>
                          <a:lnTo>
                            <a:pt x="45" y="15"/>
                          </a:lnTo>
                          <a:lnTo>
                            <a:pt x="50" y="8"/>
                          </a:lnTo>
                          <a:lnTo>
                            <a:pt x="38" y="10"/>
                          </a:lnTo>
                          <a:lnTo>
                            <a:pt x="39" y="0"/>
                          </a:lnTo>
                          <a:lnTo>
                            <a:pt x="29" y="1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01" name="Freeform 100"/>
                    <p:cNvSpPr>
                      <a:spLocks/>
                    </p:cNvSpPr>
                    <p:nvPr/>
                  </p:nvSpPr>
                  <p:spPr bwMode="auto">
                    <a:xfrm>
                      <a:off x="1274" y="2722"/>
                      <a:ext cx="26" cy="21"/>
                    </a:xfrm>
                    <a:custGeom>
                      <a:avLst/>
                      <a:gdLst>
                        <a:gd name="T0" fmla="*/ 4 w 52"/>
                        <a:gd name="T1" fmla="*/ 2 h 42"/>
                        <a:gd name="T2" fmla="*/ 3 w 52"/>
                        <a:gd name="T3" fmla="*/ 1 h 42"/>
                        <a:gd name="T4" fmla="*/ 3 w 52"/>
                        <a:gd name="T5" fmla="*/ 2 h 42"/>
                        <a:gd name="T6" fmla="*/ 1 w 52"/>
                        <a:gd name="T7" fmla="*/ 1 h 42"/>
                        <a:gd name="T8" fmla="*/ 2 w 52"/>
                        <a:gd name="T9" fmla="*/ 2 h 42"/>
                        <a:gd name="T10" fmla="*/ 0 w 52"/>
                        <a:gd name="T11" fmla="*/ 3 h 42"/>
                        <a:gd name="T12" fmla="*/ 2 w 52"/>
                        <a:gd name="T13" fmla="*/ 3 h 42"/>
                        <a:gd name="T14" fmla="*/ 0 w 52"/>
                        <a:gd name="T15" fmla="*/ 4 h 42"/>
                        <a:gd name="T16" fmla="*/ 2 w 52"/>
                        <a:gd name="T17" fmla="*/ 4 h 42"/>
                        <a:gd name="T18" fmla="*/ 2 w 52"/>
                        <a:gd name="T19" fmla="*/ 5 h 42"/>
                        <a:gd name="T20" fmla="*/ 3 w 52"/>
                        <a:gd name="T21" fmla="*/ 4 h 42"/>
                        <a:gd name="T22" fmla="*/ 3 w 52"/>
                        <a:gd name="T23" fmla="*/ 6 h 42"/>
                        <a:gd name="T24" fmla="*/ 4 w 52"/>
                        <a:gd name="T25" fmla="*/ 4 h 42"/>
                        <a:gd name="T26" fmla="*/ 4 w 52"/>
                        <a:gd name="T27" fmla="*/ 5 h 42"/>
                        <a:gd name="T28" fmla="*/ 5 w 52"/>
                        <a:gd name="T29" fmla="*/ 4 h 42"/>
                        <a:gd name="T30" fmla="*/ 6 w 52"/>
                        <a:gd name="T31" fmla="*/ 5 h 42"/>
                        <a:gd name="T32" fmla="*/ 5 w 52"/>
                        <a:gd name="T33" fmla="*/ 4 h 42"/>
                        <a:gd name="T34" fmla="*/ 7 w 52"/>
                        <a:gd name="T35" fmla="*/ 4 h 42"/>
                        <a:gd name="T36" fmla="*/ 6 w 52"/>
                        <a:gd name="T37" fmla="*/ 3 h 42"/>
                        <a:gd name="T38" fmla="*/ 7 w 52"/>
                        <a:gd name="T39" fmla="*/ 2 h 42"/>
                        <a:gd name="T40" fmla="*/ 5 w 52"/>
                        <a:gd name="T41" fmla="*/ 2 h 42"/>
                        <a:gd name="T42" fmla="*/ 6 w 52"/>
                        <a:gd name="T43" fmla="*/ 2 h 42"/>
                        <a:gd name="T44" fmla="*/ 5 w 52"/>
                        <a:gd name="T45" fmla="*/ 2 h 42"/>
                        <a:gd name="T46" fmla="*/ 5 w 52"/>
                        <a:gd name="T47" fmla="*/ 0 h 42"/>
                        <a:gd name="T48" fmla="*/ 4 w 52"/>
                        <a:gd name="T49" fmla="*/ 2 h 4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52" h="42">
                          <a:moveTo>
                            <a:pt x="26" y="11"/>
                          </a:moveTo>
                          <a:lnTo>
                            <a:pt x="21" y="6"/>
                          </a:lnTo>
                          <a:lnTo>
                            <a:pt x="17" y="13"/>
                          </a:lnTo>
                          <a:lnTo>
                            <a:pt x="2" y="6"/>
                          </a:lnTo>
                          <a:lnTo>
                            <a:pt x="11" y="14"/>
                          </a:lnTo>
                          <a:lnTo>
                            <a:pt x="0" y="18"/>
                          </a:lnTo>
                          <a:lnTo>
                            <a:pt x="9" y="23"/>
                          </a:lnTo>
                          <a:lnTo>
                            <a:pt x="0" y="28"/>
                          </a:lnTo>
                          <a:lnTo>
                            <a:pt x="14" y="26"/>
                          </a:lnTo>
                          <a:lnTo>
                            <a:pt x="12" y="33"/>
                          </a:lnTo>
                          <a:lnTo>
                            <a:pt x="19" y="30"/>
                          </a:lnTo>
                          <a:lnTo>
                            <a:pt x="21" y="42"/>
                          </a:lnTo>
                          <a:lnTo>
                            <a:pt x="26" y="28"/>
                          </a:lnTo>
                          <a:lnTo>
                            <a:pt x="31" y="38"/>
                          </a:lnTo>
                          <a:lnTo>
                            <a:pt x="33" y="28"/>
                          </a:lnTo>
                          <a:lnTo>
                            <a:pt x="43" y="35"/>
                          </a:lnTo>
                          <a:lnTo>
                            <a:pt x="40" y="25"/>
                          </a:lnTo>
                          <a:lnTo>
                            <a:pt x="52" y="26"/>
                          </a:lnTo>
                          <a:lnTo>
                            <a:pt x="42" y="21"/>
                          </a:lnTo>
                          <a:lnTo>
                            <a:pt x="50" y="16"/>
                          </a:lnTo>
                          <a:lnTo>
                            <a:pt x="40" y="14"/>
                          </a:lnTo>
                          <a:lnTo>
                            <a:pt x="43" y="9"/>
                          </a:lnTo>
                          <a:lnTo>
                            <a:pt x="35" y="11"/>
                          </a:lnTo>
                          <a:lnTo>
                            <a:pt x="35" y="0"/>
                          </a:lnTo>
                          <a:lnTo>
                            <a:pt x="26" y="1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02" name="Freeform 101"/>
                    <p:cNvSpPr>
                      <a:spLocks/>
                    </p:cNvSpPr>
                    <p:nvPr/>
                  </p:nvSpPr>
                  <p:spPr bwMode="auto">
                    <a:xfrm>
                      <a:off x="1275" y="2724"/>
                      <a:ext cx="23" cy="17"/>
                    </a:xfrm>
                    <a:custGeom>
                      <a:avLst/>
                      <a:gdLst>
                        <a:gd name="T0" fmla="*/ 3 w 45"/>
                        <a:gd name="T1" fmla="*/ 2 h 34"/>
                        <a:gd name="T2" fmla="*/ 3 w 45"/>
                        <a:gd name="T3" fmla="*/ 1 h 34"/>
                        <a:gd name="T4" fmla="*/ 2 w 45"/>
                        <a:gd name="T5" fmla="*/ 2 h 34"/>
                        <a:gd name="T6" fmla="*/ 0 w 45"/>
                        <a:gd name="T7" fmla="*/ 1 h 34"/>
                        <a:gd name="T8" fmla="*/ 1 w 45"/>
                        <a:gd name="T9" fmla="*/ 2 h 34"/>
                        <a:gd name="T10" fmla="*/ 0 w 45"/>
                        <a:gd name="T11" fmla="*/ 2 h 34"/>
                        <a:gd name="T12" fmla="*/ 1 w 45"/>
                        <a:gd name="T13" fmla="*/ 3 h 34"/>
                        <a:gd name="T14" fmla="*/ 0 w 45"/>
                        <a:gd name="T15" fmla="*/ 3 h 34"/>
                        <a:gd name="T16" fmla="*/ 2 w 45"/>
                        <a:gd name="T17" fmla="*/ 3 h 34"/>
                        <a:gd name="T18" fmla="*/ 2 w 45"/>
                        <a:gd name="T19" fmla="*/ 4 h 34"/>
                        <a:gd name="T20" fmla="*/ 2 w 45"/>
                        <a:gd name="T21" fmla="*/ 3 h 34"/>
                        <a:gd name="T22" fmla="*/ 3 w 45"/>
                        <a:gd name="T23" fmla="*/ 5 h 34"/>
                        <a:gd name="T24" fmla="*/ 3 w 45"/>
                        <a:gd name="T25" fmla="*/ 3 h 34"/>
                        <a:gd name="T26" fmla="*/ 4 w 45"/>
                        <a:gd name="T27" fmla="*/ 4 h 34"/>
                        <a:gd name="T28" fmla="*/ 4 w 45"/>
                        <a:gd name="T29" fmla="*/ 3 h 34"/>
                        <a:gd name="T30" fmla="*/ 5 w 45"/>
                        <a:gd name="T31" fmla="*/ 4 h 34"/>
                        <a:gd name="T32" fmla="*/ 5 w 45"/>
                        <a:gd name="T33" fmla="*/ 3 h 34"/>
                        <a:gd name="T34" fmla="*/ 6 w 45"/>
                        <a:gd name="T35" fmla="*/ 3 h 34"/>
                        <a:gd name="T36" fmla="*/ 5 w 45"/>
                        <a:gd name="T37" fmla="*/ 3 h 34"/>
                        <a:gd name="T38" fmla="*/ 6 w 45"/>
                        <a:gd name="T39" fmla="*/ 2 h 34"/>
                        <a:gd name="T40" fmla="*/ 5 w 45"/>
                        <a:gd name="T41" fmla="*/ 2 h 34"/>
                        <a:gd name="T42" fmla="*/ 5 w 45"/>
                        <a:gd name="T43" fmla="*/ 1 h 34"/>
                        <a:gd name="T44" fmla="*/ 4 w 45"/>
                        <a:gd name="T45" fmla="*/ 2 h 34"/>
                        <a:gd name="T46" fmla="*/ 4 w 45"/>
                        <a:gd name="T47" fmla="*/ 0 h 34"/>
                        <a:gd name="T48" fmla="*/ 3 w 45"/>
                        <a:gd name="T49" fmla="*/ 2 h 3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45" h="34">
                          <a:moveTo>
                            <a:pt x="22" y="9"/>
                          </a:moveTo>
                          <a:lnTo>
                            <a:pt x="17" y="3"/>
                          </a:lnTo>
                          <a:lnTo>
                            <a:pt x="15" y="10"/>
                          </a:lnTo>
                          <a:lnTo>
                            <a:pt x="0" y="3"/>
                          </a:lnTo>
                          <a:lnTo>
                            <a:pt x="8" y="12"/>
                          </a:lnTo>
                          <a:lnTo>
                            <a:pt x="0" y="14"/>
                          </a:lnTo>
                          <a:lnTo>
                            <a:pt x="8" y="19"/>
                          </a:lnTo>
                          <a:lnTo>
                            <a:pt x="0" y="22"/>
                          </a:lnTo>
                          <a:lnTo>
                            <a:pt x="12" y="22"/>
                          </a:lnTo>
                          <a:lnTo>
                            <a:pt x="10" y="28"/>
                          </a:lnTo>
                          <a:lnTo>
                            <a:pt x="15" y="24"/>
                          </a:lnTo>
                          <a:lnTo>
                            <a:pt x="17" y="34"/>
                          </a:lnTo>
                          <a:lnTo>
                            <a:pt x="22" y="24"/>
                          </a:lnTo>
                          <a:lnTo>
                            <a:pt x="27" y="31"/>
                          </a:lnTo>
                          <a:lnTo>
                            <a:pt x="29" y="22"/>
                          </a:lnTo>
                          <a:lnTo>
                            <a:pt x="38" y="29"/>
                          </a:lnTo>
                          <a:lnTo>
                            <a:pt x="34" y="21"/>
                          </a:lnTo>
                          <a:lnTo>
                            <a:pt x="45" y="21"/>
                          </a:lnTo>
                          <a:lnTo>
                            <a:pt x="36" y="17"/>
                          </a:lnTo>
                          <a:lnTo>
                            <a:pt x="43" y="12"/>
                          </a:lnTo>
                          <a:lnTo>
                            <a:pt x="34" y="12"/>
                          </a:lnTo>
                          <a:lnTo>
                            <a:pt x="38" y="7"/>
                          </a:lnTo>
                          <a:lnTo>
                            <a:pt x="29" y="9"/>
                          </a:lnTo>
                          <a:lnTo>
                            <a:pt x="29" y="0"/>
                          </a:lnTo>
                          <a:lnTo>
                            <a:pt x="22" y="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03" name="Freeform 102"/>
                    <p:cNvSpPr>
                      <a:spLocks/>
                    </p:cNvSpPr>
                    <p:nvPr/>
                  </p:nvSpPr>
                  <p:spPr bwMode="auto">
                    <a:xfrm>
                      <a:off x="1277" y="2725"/>
                      <a:ext cx="19" cy="15"/>
                    </a:xfrm>
                    <a:custGeom>
                      <a:avLst/>
                      <a:gdLst>
                        <a:gd name="T0" fmla="*/ 3 w 38"/>
                        <a:gd name="T1" fmla="*/ 1 h 31"/>
                        <a:gd name="T2" fmla="*/ 2 w 38"/>
                        <a:gd name="T3" fmla="*/ 0 h 31"/>
                        <a:gd name="T4" fmla="*/ 2 w 38"/>
                        <a:gd name="T5" fmla="*/ 1 h 31"/>
                        <a:gd name="T6" fmla="*/ 0 w 38"/>
                        <a:gd name="T7" fmla="*/ 0 h 31"/>
                        <a:gd name="T8" fmla="*/ 2 w 38"/>
                        <a:gd name="T9" fmla="*/ 1 h 31"/>
                        <a:gd name="T10" fmla="*/ 0 w 38"/>
                        <a:gd name="T11" fmla="*/ 1 h 31"/>
                        <a:gd name="T12" fmla="*/ 1 w 38"/>
                        <a:gd name="T13" fmla="*/ 2 h 31"/>
                        <a:gd name="T14" fmla="*/ 0 w 38"/>
                        <a:gd name="T15" fmla="*/ 2 h 31"/>
                        <a:gd name="T16" fmla="*/ 2 w 38"/>
                        <a:gd name="T17" fmla="*/ 2 h 31"/>
                        <a:gd name="T18" fmla="*/ 2 w 38"/>
                        <a:gd name="T19" fmla="*/ 3 h 31"/>
                        <a:gd name="T20" fmla="*/ 2 w 38"/>
                        <a:gd name="T21" fmla="*/ 2 h 31"/>
                        <a:gd name="T22" fmla="*/ 2 w 38"/>
                        <a:gd name="T23" fmla="*/ 3 h 31"/>
                        <a:gd name="T24" fmla="*/ 3 w 38"/>
                        <a:gd name="T25" fmla="*/ 2 h 31"/>
                        <a:gd name="T26" fmla="*/ 3 w 38"/>
                        <a:gd name="T27" fmla="*/ 3 h 31"/>
                        <a:gd name="T28" fmla="*/ 3 w 38"/>
                        <a:gd name="T29" fmla="*/ 2 h 31"/>
                        <a:gd name="T30" fmla="*/ 4 w 38"/>
                        <a:gd name="T31" fmla="*/ 3 h 31"/>
                        <a:gd name="T32" fmla="*/ 4 w 38"/>
                        <a:gd name="T33" fmla="*/ 2 h 31"/>
                        <a:gd name="T34" fmla="*/ 5 w 38"/>
                        <a:gd name="T35" fmla="*/ 2 h 31"/>
                        <a:gd name="T36" fmla="*/ 4 w 38"/>
                        <a:gd name="T37" fmla="*/ 1 h 31"/>
                        <a:gd name="T38" fmla="*/ 5 w 38"/>
                        <a:gd name="T39" fmla="*/ 1 h 31"/>
                        <a:gd name="T40" fmla="*/ 4 w 38"/>
                        <a:gd name="T41" fmla="*/ 1 h 31"/>
                        <a:gd name="T42" fmla="*/ 5 w 38"/>
                        <a:gd name="T43" fmla="*/ 0 h 31"/>
                        <a:gd name="T44" fmla="*/ 3 w 38"/>
                        <a:gd name="T45" fmla="*/ 0 h 31"/>
                        <a:gd name="T46" fmla="*/ 4 w 38"/>
                        <a:gd name="T47" fmla="*/ 0 h 31"/>
                        <a:gd name="T48" fmla="*/ 3 w 38"/>
                        <a:gd name="T49" fmla="*/ 1 h 3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8" h="31">
                          <a:moveTo>
                            <a:pt x="19" y="8"/>
                          </a:moveTo>
                          <a:lnTo>
                            <a:pt x="14" y="3"/>
                          </a:lnTo>
                          <a:lnTo>
                            <a:pt x="12" y="8"/>
                          </a:lnTo>
                          <a:lnTo>
                            <a:pt x="0" y="3"/>
                          </a:lnTo>
                          <a:lnTo>
                            <a:pt x="9" y="10"/>
                          </a:lnTo>
                          <a:lnTo>
                            <a:pt x="0" y="12"/>
                          </a:lnTo>
                          <a:lnTo>
                            <a:pt x="7" y="17"/>
                          </a:lnTo>
                          <a:lnTo>
                            <a:pt x="0" y="20"/>
                          </a:lnTo>
                          <a:lnTo>
                            <a:pt x="10" y="19"/>
                          </a:lnTo>
                          <a:lnTo>
                            <a:pt x="9" y="26"/>
                          </a:lnTo>
                          <a:lnTo>
                            <a:pt x="14" y="22"/>
                          </a:lnTo>
                          <a:lnTo>
                            <a:pt x="16" y="31"/>
                          </a:lnTo>
                          <a:lnTo>
                            <a:pt x="19" y="20"/>
                          </a:lnTo>
                          <a:lnTo>
                            <a:pt x="23" y="27"/>
                          </a:lnTo>
                          <a:lnTo>
                            <a:pt x="24" y="20"/>
                          </a:lnTo>
                          <a:lnTo>
                            <a:pt x="31" y="26"/>
                          </a:lnTo>
                          <a:lnTo>
                            <a:pt x="29" y="19"/>
                          </a:lnTo>
                          <a:lnTo>
                            <a:pt x="38" y="19"/>
                          </a:lnTo>
                          <a:lnTo>
                            <a:pt x="31" y="15"/>
                          </a:lnTo>
                          <a:lnTo>
                            <a:pt x="36" y="12"/>
                          </a:lnTo>
                          <a:lnTo>
                            <a:pt x="29" y="10"/>
                          </a:lnTo>
                          <a:lnTo>
                            <a:pt x="33" y="7"/>
                          </a:lnTo>
                          <a:lnTo>
                            <a:pt x="24" y="7"/>
                          </a:lnTo>
                          <a:lnTo>
                            <a:pt x="26" y="0"/>
                          </a:lnTo>
                          <a:lnTo>
                            <a:pt x="19" y="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04" name="Freeform 103"/>
                    <p:cNvSpPr>
                      <a:spLocks/>
                    </p:cNvSpPr>
                    <p:nvPr/>
                  </p:nvSpPr>
                  <p:spPr bwMode="auto">
                    <a:xfrm>
                      <a:off x="1279" y="2727"/>
                      <a:ext cx="15" cy="12"/>
                    </a:xfrm>
                    <a:custGeom>
                      <a:avLst/>
                      <a:gdLst>
                        <a:gd name="T0" fmla="*/ 1 w 31"/>
                        <a:gd name="T1" fmla="*/ 1 h 24"/>
                        <a:gd name="T2" fmla="*/ 1 w 31"/>
                        <a:gd name="T3" fmla="*/ 1 h 24"/>
                        <a:gd name="T4" fmla="*/ 1 w 31"/>
                        <a:gd name="T5" fmla="*/ 1 h 24"/>
                        <a:gd name="T6" fmla="*/ 0 w 31"/>
                        <a:gd name="T7" fmla="*/ 1 h 24"/>
                        <a:gd name="T8" fmla="*/ 0 w 31"/>
                        <a:gd name="T9" fmla="*/ 2 h 24"/>
                        <a:gd name="T10" fmla="*/ 0 w 31"/>
                        <a:gd name="T11" fmla="*/ 2 h 24"/>
                        <a:gd name="T12" fmla="*/ 0 w 31"/>
                        <a:gd name="T13" fmla="*/ 2 h 24"/>
                        <a:gd name="T14" fmla="*/ 0 w 31"/>
                        <a:gd name="T15" fmla="*/ 2 h 24"/>
                        <a:gd name="T16" fmla="*/ 1 w 31"/>
                        <a:gd name="T17" fmla="*/ 2 h 24"/>
                        <a:gd name="T18" fmla="*/ 0 w 31"/>
                        <a:gd name="T19" fmla="*/ 3 h 24"/>
                        <a:gd name="T20" fmla="*/ 1 w 31"/>
                        <a:gd name="T21" fmla="*/ 3 h 24"/>
                        <a:gd name="T22" fmla="*/ 1 w 31"/>
                        <a:gd name="T23" fmla="*/ 3 h 24"/>
                        <a:gd name="T24" fmla="*/ 1 w 31"/>
                        <a:gd name="T25" fmla="*/ 3 h 24"/>
                        <a:gd name="T26" fmla="*/ 2 w 31"/>
                        <a:gd name="T27" fmla="*/ 3 h 24"/>
                        <a:gd name="T28" fmla="*/ 2 w 31"/>
                        <a:gd name="T29" fmla="*/ 2 h 24"/>
                        <a:gd name="T30" fmla="*/ 3 w 31"/>
                        <a:gd name="T31" fmla="*/ 3 h 24"/>
                        <a:gd name="T32" fmla="*/ 3 w 31"/>
                        <a:gd name="T33" fmla="*/ 2 h 24"/>
                        <a:gd name="T34" fmla="*/ 3 w 31"/>
                        <a:gd name="T35" fmla="*/ 2 h 24"/>
                        <a:gd name="T36" fmla="*/ 3 w 31"/>
                        <a:gd name="T37" fmla="*/ 2 h 24"/>
                        <a:gd name="T38" fmla="*/ 3 w 31"/>
                        <a:gd name="T39" fmla="*/ 2 h 24"/>
                        <a:gd name="T40" fmla="*/ 3 w 31"/>
                        <a:gd name="T41" fmla="*/ 2 h 24"/>
                        <a:gd name="T42" fmla="*/ 3 w 31"/>
                        <a:gd name="T43" fmla="*/ 1 h 24"/>
                        <a:gd name="T44" fmla="*/ 2 w 31"/>
                        <a:gd name="T45" fmla="*/ 1 h 24"/>
                        <a:gd name="T46" fmla="*/ 2 w 31"/>
                        <a:gd name="T47" fmla="*/ 0 h 24"/>
                        <a:gd name="T48" fmla="*/ 1 w 31"/>
                        <a:gd name="T49" fmla="*/ 1 h 2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1" h="24">
                          <a:moveTo>
                            <a:pt x="15" y="7"/>
                          </a:moveTo>
                          <a:lnTo>
                            <a:pt x="12" y="4"/>
                          </a:lnTo>
                          <a:lnTo>
                            <a:pt x="10" y="7"/>
                          </a:lnTo>
                          <a:lnTo>
                            <a:pt x="0" y="4"/>
                          </a:lnTo>
                          <a:lnTo>
                            <a:pt x="6" y="9"/>
                          </a:lnTo>
                          <a:lnTo>
                            <a:pt x="0" y="10"/>
                          </a:lnTo>
                          <a:lnTo>
                            <a:pt x="5" y="14"/>
                          </a:lnTo>
                          <a:lnTo>
                            <a:pt x="0" y="16"/>
                          </a:lnTo>
                          <a:lnTo>
                            <a:pt x="8" y="16"/>
                          </a:lnTo>
                          <a:lnTo>
                            <a:pt x="6" y="19"/>
                          </a:lnTo>
                          <a:lnTo>
                            <a:pt x="10" y="17"/>
                          </a:lnTo>
                          <a:lnTo>
                            <a:pt x="12" y="24"/>
                          </a:lnTo>
                          <a:lnTo>
                            <a:pt x="15" y="17"/>
                          </a:lnTo>
                          <a:lnTo>
                            <a:pt x="19" y="23"/>
                          </a:lnTo>
                          <a:lnTo>
                            <a:pt x="20" y="16"/>
                          </a:lnTo>
                          <a:lnTo>
                            <a:pt x="25" y="21"/>
                          </a:lnTo>
                          <a:lnTo>
                            <a:pt x="24" y="14"/>
                          </a:lnTo>
                          <a:lnTo>
                            <a:pt x="31" y="16"/>
                          </a:lnTo>
                          <a:lnTo>
                            <a:pt x="25" y="12"/>
                          </a:lnTo>
                          <a:lnTo>
                            <a:pt x="29" y="9"/>
                          </a:lnTo>
                          <a:lnTo>
                            <a:pt x="24" y="9"/>
                          </a:lnTo>
                          <a:lnTo>
                            <a:pt x="25" y="5"/>
                          </a:lnTo>
                          <a:lnTo>
                            <a:pt x="20" y="5"/>
                          </a:lnTo>
                          <a:lnTo>
                            <a:pt x="20" y="0"/>
                          </a:lnTo>
                          <a:lnTo>
                            <a:pt x="15" y="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05" name="Freeform 104"/>
                    <p:cNvSpPr>
                      <a:spLocks/>
                    </p:cNvSpPr>
                    <p:nvPr/>
                  </p:nvSpPr>
                  <p:spPr bwMode="auto">
                    <a:xfrm>
                      <a:off x="1281" y="2727"/>
                      <a:ext cx="12" cy="11"/>
                    </a:xfrm>
                    <a:custGeom>
                      <a:avLst/>
                      <a:gdLst>
                        <a:gd name="T0" fmla="*/ 2 w 24"/>
                        <a:gd name="T1" fmla="*/ 1 h 21"/>
                        <a:gd name="T2" fmla="*/ 2 w 24"/>
                        <a:gd name="T3" fmla="*/ 1 h 21"/>
                        <a:gd name="T4" fmla="*/ 2 w 24"/>
                        <a:gd name="T5" fmla="*/ 1 h 21"/>
                        <a:gd name="T6" fmla="*/ 0 w 24"/>
                        <a:gd name="T7" fmla="*/ 1 h 21"/>
                        <a:gd name="T8" fmla="*/ 1 w 24"/>
                        <a:gd name="T9" fmla="*/ 1 h 21"/>
                        <a:gd name="T10" fmla="*/ 0 w 24"/>
                        <a:gd name="T11" fmla="*/ 1 h 21"/>
                        <a:gd name="T12" fmla="*/ 1 w 24"/>
                        <a:gd name="T13" fmla="*/ 2 h 21"/>
                        <a:gd name="T14" fmla="*/ 0 w 24"/>
                        <a:gd name="T15" fmla="*/ 2 h 21"/>
                        <a:gd name="T16" fmla="*/ 1 w 24"/>
                        <a:gd name="T17" fmla="*/ 2 h 21"/>
                        <a:gd name="T18" fmla="*/ 1 w 24"/>
                        <a:gd name="T19" fmla="*/ 3 h 21"/>
                        <a:gd name="T20" fmla="*/ 2 w 24"/>
                        <a:gd name="T21" fmla="*/ 2 h 21"/>
                        <a:gd name="T22" fmla="*/ 2 w 24"/>
                        <a:gd name="T23" fmla="*/ 3 h 21"/>
                        <a:gd name="T24" fmla="*/ 2 w 24"/>
                        <a:gd name="T25" fmla="*/ 2 h 21"/>
                        <a:gd name="T26" fmla="*/ 2 w 24"/>
                        <a:gd name="T27" fmla="*/ 3 h 21"/>
                        <a:gd name="T28" fmla="*/ 2 w 24"/>
                        <a:gd name="T29" fmla="*/ 2 h 21"/>
                        <a:gd name="T30" fmla="*/ 3 w 24"/>
                        <a:gd name="T31" fmla="*/ 3 h 21"/>
                        <a:gd name="T32" fmla="*/ 3 w 24"/>
                        <a:gd name="T33" fmla="*/ 2 h 21"/>
                        <a:gd name="T34" fmla="*/ 3 w 24"/>
                        <a:gd name="T35" fmla="*/ 2 h 21"/>
                        <a:gd name="T36" fmla="*/ 3 w 24"/>
                        <a:gd name="T37" fmla="*/ 2 h 21"/>
                        <a:gd name="T38" fmla="*/ 3 w 24"/>
                        <a:gd name="T39" fmla="*/ 1 h 21"/>
                        <a:gd name="T40" fmla="*/ 3 w 24"/>
                        <a:gd name="T41" fmla="*/ 1 h 21"/>
                        <a:gd name="T42" fmla="*/ 3 w 24"/>
                        <a:gd name="T43" fmla="*/ 1 h 21"/>
                        <a:gd name="T44" fmla="*/ 2 w 24"/>
                        <a:gd name="T45" fmla="*/ 1 h 21"/>
                        <a:gd name="T46" fmla="*/ 2 w 24"/>
                        <a:gd name="T47" fmla="*/ 0 h 21"/>
                        <a:gd name="T48" fmla="*/ 2 w 24"/>
                        <a:gd name="T49" fmla="*/ 1 h 2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4" h="21">
                          <a:moveTo>
                            <a:pt x="12" y="5"/>
                          </a:moveTo>
                          <a:lnTo>
                            <a:pt x="9" y="2"/>
                          </a:lnTo>
                          <a:lnTo>
                            <a:pt x="9" y="5"/>
                          </a:lnTo>
                          <a:lnTo>
                            <a:pt x="0" y="2"/>
                          </a:lnTo>
                          <a:lnTo>
                            <a:pt x="5" y="7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0" y="14"/>
                          </a:lnTo>
                          <a:lnTo>
                            <a:pt x="7" y="14"/>
                          </a:lnTo>
                          <a:lnTo>
                            <a:pt x="5" y="17"/>
                          </a:lnTo>
                          <a:lnTo>
                            <a:pt x="9" y="15"/>
                          </a:lnTo>
                          <a:lnTo>
                            <a:pt x="9" y="21"/>
                          </a:lnTo>
                          <a:lnTo>
                            <a:pt x="12" y="14"/>
                          </a:lnTo>
                          <a:lnTo>
                            <a:pt x="16" y="19"/>
                          </a:lnTo>
                          <a:lnTo>
                            <a:pt x="16" y="14"/>
                          </a:lnTo>
                          <a:lnTo>
                            <a:pt x="21" y="17"/>
                          </a:lnTo>
                          <a:lnTo>
                            <a:pt x="19" y="12"/>
                          </a:lnTo>
                          <a:lnTo>
                            <a:pt x="24" y="12"/>
                          </a:lnTo>
                          <a:lnTo>
                            <a:pt x="19" y="10"/>
                          </a:lnTo>
                          <a:lnTo>
                            <a:pt x="24" y="7"/>
                          </a:lnTo>
                          <a:lnTo>
                            <a:pt x="19" y="7"/>
                          </a:lnTo>
                          <a:lnTo>
                            <a:pt x="21" y="3"/>
                          </a:lnTo>
                          <a:lnTo>
                            <a:pt x="16" y="5"/>
                          </a:lnTo>
                          <a:lnTo>
                            <a:pt x="16" y="0"/>
                          </a:lnTo>
                          <a:lnTo>
                            <a:pt x="12" y="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06" name="Freeform 105"/>
                    <p:cNvSpPr>
                      <a:spLocks/>
                    </p:cNvSpPr>
                    <p:nvPr/>
                  </p:nvSpPr>
                  <p:spPr bwMode="auto">
                    <a:xfrm>
                      <a:off x="1282" y="2729"/>
                      <a:ext cx="9" cy="7"/>
                    </a:xfrm>
                    <a:custGeom>
                      <a:avLst/>
                      <a:gdLst>
                        <a:gd name="T0" fmla="*/ 2 w 18"/>
                        <a:gd name="T1" fmla="*/ 1 h 14"/>
                        <a:gd name="T2" fmla="*/ 1 w 18"/>
                        <a:gd name="T3" fmla="*/ 1 h 14"/>
                        <a:gd name="T4" fmla="*/ 1 w 18"/>
                        <a:gd name="T5" fmla="*/ 1 h 14"/>
                        <a:gd name="T6" fmla="*/ 0 w 18"/>
                        <a:gd name="T7" fmla="*/ 1 h 14"/>
                        <a:gd name="T8" fmla="*/ 1 w 18"/>
                        <a:gd name="T9" fmla="*/ 1 h 14"/>
                        <a:gd name="T10" fmla="*/ 0 w 18"/>
                        <a:gd name="T11" fmla="*/ 1 h 14"/>
                        <a:gd name="T12" fmla="*/ 1 w 18"/>
                        <a:gd name="T13" fmla="*/ 1 h 14"/>
                        <a:gd name="T14" fmla="*/ 0 w 18"/>
                        <a:gd name="T15" fmla="*/ 2 h 14"/>
                        <a:gd name="T16" fmla="*/ 1 w 18"/>
                        <a:gd name="T17" fmla="*/ 2 h 14"/>
                        <a:gd name="T18" fmla="*/ 1 w 18"/>
                        <a:gd name="T19" fmla="*/ 2 h 14"/>
                        <a:gd name="T20" fmla="*/ 1 w 18"/>
                        <a:gd name="T21" fmla="*/ 2 h 14"/>
                        <a:gd name="T22" fmla="*/ 1 w 18"/>
                        <a:gd name="T23" fmla="*/ 2 h 14"/>
                        <a:gd name="T24" fmla="*/ 2 w 18"/>
                        <a:gd name="T25" fmla="*/ 2 h 14"/>
                        <a:gd name="T26" fmla="*/ 2 w 18"/>
                        <a:gd name="T27" fmla="*/ 2 h 14"/>
                        <a:gd name="T28" fmla="*/ 2 w 18"/>
                        <a:gd name="T29" fmla="*/ 2 h 14"/>
                        <a:gd name="T30" fmla="*/ 2 w 18"/>
                        <a:gd name="T31" fmla="*/ 2 h 14"/>
                        <a:gd name="T32" fmla="*/ 2 w 18"/>
                        <a:gd name="T33" fmla="*/ 2 h 14"/>
                        <a:gd name="T34" fmla="*/ 3 w 18"/>
                        <a:gd name="T35" fmla="*/ 2 h 14"/>
                        <a:gd name="T36" fmla="*/ 2 w 18"/>
                        <a:gd name="T37" fmla="*/ 1 h 14"/>
                        <a:gd name="T38" fmla="*/ 3 w 18"/>
                        <a:gd name="T39" fmla="*/ 1 h 14"/>
                        <a:gd name="T40" fmla="*/ 2 w 18"/>
                        <a:gd name="T41" fmla="*/ 1 h 14"/>
                        <a:gd name="T42" fmla="*/ 2 w 18"/>
                        <a:gd name="T43" fmla="*/ 1 h 14"/>
                        <a:gd name="T44" fmla="*/ 2 w 18"/>
                        <a:gd name="T45" fmla="*/ 1 h 14"/>
                        <a:gd name="T46" fmla="*/ 2 w 18"/>
                        <a:gd name="T47" fmla="*/ 0 h 14"/>
                        <a:gd name="T48" fmla="*/ 2 w 18"/>
                        <a:gd name="T49" fmla="*/ 1 h 1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8" h="14">
                          <a:moveTo>
                            <a:pt x="9" y="4"/>
                          </a:moveTo>
                          <a:lnTo>
                            <a:pt x="7" y="2"/>
                          </a:lnTo>
                          <a:lnTo>
                            <a:pt x="6" y="4"/>
                          </a:lnTo>
                          <a:lnTo>
                            <a:pt x="0" y="2"/>
                          </a:lnTo>
                          <a:lnTo>
                            <a:pt x="4" y="5"/>
                          </a:lnTo>
                          <a:lnTo>
                            <a:pt x="0" y="5"/>
                          </a:lnTo>
                          <a:lnTo>
                            <a:pt x="4" y="7"/>
                          </a:lnTo>
                          <a:lnTo>
                            <a:pt x="0" y="9"/>
                          </a:lnTo>
                          <a:lnTo>
                            <a:pt x="6" y="9"/>
                          </a:lnTo>
                          <a:lnTo>
                            <a:pt x="4" y="11"/>
                          </a:lnTo>
                          <a:lnTo>
                            <a:pt x="7" y="11"/>
                          </a:lnTo>
                          <a:lnTo>
                            <a:pt x="7" y="14"/>
                          </a:lnTo>
                          <a:lnTo>
                            <a:pt x="9" y="9"/>
                          </a:lnTo>
                          <a:lnTo>
                            <a:pt x="11" y="12"/>
                          </a:lnTo>
                          <a:lnTo>
                            <a:pt x="11" y="9"/>
                          </a:lnTo>
                          <a:lnTo>
                            <a:pt x="14" y="12"/>
                          </a:lnTo>
                          <a:lnTo>
                            <a:pt x="14" y="9"/>
                          </a:lnTo>
                          <a:lnTo>
                            <a:pt x="18" y="9"/>
                          </a:lnTo>
                          <a:lnTo>
                            <a:pt x="14" y="7"/>
                          </a:lnTo>
                          <a:lnTo>
                            <a:pt x="18" y="5"/>
                          </a:lnTo>
                          <a:lnTo>
                            <a:pt x="14" y="5"/>
                          </a:lnTo>
                          <a:lnTo>
                            <a:pt x="14" y="4"/>
                          </a:lnTo>
                          <a:lnTo>
                            <a:pt x="13" y="4"/>
                          </a:lnTo>
                          <a:lnTo>
                            <a:pt x="13" y="0"/>
                          </a:lnTo>
                          <a:lnTo>
                            <a:pt x="9" y="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07" name="Freeform 106"/>
                    <p:cNvSpPr>
                      <a:spLocks/>
                    </p:cNvSpPr>
                    <p:nvPr/>
                  </p:nvSpPr>
                  <p:spPr bwMode="auto">
                    <a:xfrm>
                      <a:off x="1284" y="2730"/>
                      <a:ext cx="5" cy="5"/>
                    </a:xfrm>
                    <a:custGeom>
                      <a:avLst/>
                      <a:gdLst>
                        <a:gd name="T0" fmla="*/ 1 w 10"/>
                        <a:gd name="T1" fmla="*/ 1 h 10"/>
                        <a:gd name="T2" fmla="*/ 1 w 10"/>
                        <a:gd name="T3" fmla="*/ 1 h 10"/>
                        <a:gd name="T4" fmla="*/ 1 w 10"/>
                        <a:gd name="T5" fmla="*/ 1 h 10"/>
                        <a:gd name="T6" fmla="*/ 0 w 10"/>
                        <a:gd name="T7" fmla="*/ 1 h 10"/>
                        <a:gd name="T8" fmla="*/ 1 w 10"/>
                        <a:gd name="T9" fmla="*/ 1 h 10"/>
                        <a:gd name="T10" fmla="*/ 0 w 10"/>
                        <a:gd name="T11" fmla="*/ 1 h 10"/>
                        <a:gd name="T12" fmla="*/ 1 w 10"/>
                        <a:gd name="T13" fmla="*/ 1 h 10"/>
                        <a:gd name="T14" fmla="*/ 0 w 10"/>
                        <a:gd name="T15" fmla="*/ 1 h 10"/>
                        <a:gd name="T16" fmla="*/ 1 w 10"/>
                        <a:gd name="T17" fmla="*/ 1 h 10"/>
                        <a:gd name="T18" fmla="*/ 1 w 10"/>
                        <a:gd name="T19" fmla="*/ 2 h 10"/>
                        <a:gd name="T20" fmla="*/ 1 w 10"/>
                        <a:gd name="T21" fmla="*/ 1 h 10"/>
                        <a:gd name="T22" fmla="*/ 1 w 10"/>
                        <a:gd name="T23" fmla="*/ 2 h 10"/>
                        <a:gd name="T24" fmla="*/ 1 w 10"/>
                        <a:gd name="T25" fmla="*/ 1 h 10"/>
                        <a:gd name="T26" fmla="*/ 1 w 10"/>
                        <a:gd name="T27" fmla="*/ 2 h 10"/>
                        <a:gd name="T28" fmla="*/ 1 w 10"/>
                        <a:gd name="T29" fmla="*/ 1 h 10"/>
                        <a:gd name="T30" fmla="*/ 2 w 10"/>
                        <a:gd name="T31" fmla="*/ 2 h 10"/>
                        <a:gd name="T32" fmla="*/ 2 w 10"/>
                        <a:gd name="T33" fmla="*/ 1 h 10"/>
                        <a:gd name="T34" fmla="*/ 2 w 10"/>
                        <a:gd name="T35" fmla="*/ 1 h 10"/>
                        <a:gd name="T36" fmla="*/ 2 w 10"/>
                        <a:gd name="T37" fmla="*/ 1 h 10"/>
                        <a:gd name="T38" fmla="*/ 2 w 10"/>
                        <a:gd name="T39" fmla="*/ 1 h 10"/>
                        <a:gd name="T40" fmla="*/ 2 w 10"/>
                        <a:gd name="T41" fmla="*/ 1 h 10"/>
                        <a:gd name="T42" fmla="*/ 2 w 10"/>
                        <a:gd name="T43" fmla="*/ 1 h 10"/>
                        <a:gd name="T44" fmla="*/ 1 w 10"/>
                        <a:gd name="T45" fmla="*/ 1 h 10"/>
                        <a:gd name="T46" fmla="*/ 1 w 10"/>
                        <a:gd name="T47" fmla="*/ 0 h 10"/>
                        <a:gd name="T48" fmla="*/ 1 w 10"/>
                        <a:gd name="T49" fmla="*/ 1 h 1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0" h="10">
                          <a:moveTo>
                            <a:pt x="5" y="3"/>
                          </a:moveTo>
                          <a:lnTo>
                            <a:pt x="3" y="2"/>
                          </a:lnTo>
                          <a:lnTo>
                            <a:pt x="3" y="3"/>
                          </a:lnTo>
                          <a:lnTo>
                            <a:pt x="0" y="2"/>
                          </a:lnTo>
                          <a:lnTo>
                            <a:pt x="2" y="3"/>
                          </a:lnTo>
                          <a:lnTo>
                            <a:pt x="0" y="3"/>
                          </a:lnTo>
                          <a:lnTo>
                            <a:pt x="2" y="5"/>
                          </a:lnTo>
                          <a:lnTo>
                            <a:pt x="0" y="7"/>
                          </a:lnTo>
                          <a:lnTo>
                            <a:pt x="3" y="7"/>
                          </a:lnTo>
                          <a:lnTo>
                            <a:pt x="2" y="9"/>
                          </a:lnTo>
                          <a:lnTo>
                            <a:pt x="3" y="7"/>
                          </a:lnTo>
                          <a:lnTo>
                            <a:pt x="3" y="10"/>
                          </a:lnTo>
                          <a:lnTo>
                            <a:pt x="5" y="7"/>
                          </a:lnTo>
                          <a:lnTo>
                            <a:pt x="7" y="9"/>
                          </a:lnTo>
                          <a:lnTo>
                            <a:pt x="7" y="7"/>
                          </a:lnTo>
                          <a:lnTo>
                            <a:pt x="9" y="9"/>
                          </a:lnTo>
                          <a:lnTo>
                            <a:pt x="9" y="7"/>
                          </a:lnTo>
                          <a:lnTo>
                            <a:pt x="10" y="7"/>
                          </a:lnTo>
                          <a:lnTo>
                            <a:pt x="9" y="5"/>
                          </a:lnTo>
                          <a:lnTo>
                            <a:pt x="10" y="3"/>
                          </a:lnTo>
                          <a:lnTo>
                            <a:pt x="9" y="3"/>
                          </a:lnTo>
                          <a:lnTo>
                            <a:pt x="9" y="2"/>
                          </a:lnTo>
                          <a:lnTo>
                            <a:pt x="7" y="2"/>
                          </a:lnTo>
                          <a:lnTo>
                            <a:pt x="7" y="0"/>
                          </a:lnTo>
                          <a:lnTo>
                            <a:pt x="5" y="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08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1286" y="2732"/>
                      <a:ext cx="1" cy="1"/>
                    </a:xfrm>
                    <a:custGeom>
                      <a:avLst/>
                      <a:gdLst>
                        <a:gd name="T0" fmla="*/ 0 w 4"/>
                        <a:gd name="T1" fmla="*/ 0 h 4"/>
                        <a:gd name="T2" fmla="*/ 0 w 4"/>
                        <a:gd name="T3" fmla="*/ 0 h 4"/>
                        <a:gd name="T4" fmla="*/ 0 w 4"/>
                        <a:gd name="T5" fmla="*/ 0 h 4"/>
                        <a:gd name="T6" fmla="*/ 0 w 4"/>
                        <a:gd name="T7" fmla="*/ 0 h 4"/>
                        <a:gd name="T8" fmla="*/ 0 w 4"/>
                        <a:gd name="T9" fmla="*/ 0 h 4"/>
                        <a:gd name="T10" fmla="*/ 0 w 4"/>
                        <a:gd name="T11" fmla="*/ 0 h 4"/>
                        <a:gd name="T12" fmla="*/ 0 w 4"/>
                        <a:gd name="T13" fmla="*/ 0 h 4"/>
                        <a:gd name="T14" fmla="*/ 0 w 4"/>
                        <a:gd name="T15" fmla="*/ 0 h 4"/>
                        <a:gd name="T16" fmla="*/ 0 w 4"/>
                        <a:gd name="T17" fmla="*/ 0 h 4"/>
                        <a:gd name="T18" fmla="*/ 0 w 4"/>
                        <a:gd name="T19" fmla="*/ 0 h 4"/>
                        <a:gd name="T20" fmla="*/ 0 w 4"/>
                        <a:gd name="T21" fmla="*/ 0 h 4"/>
                        <a:gd name="T22" fmla="*/ 0 w 4"/>
                        <a:gd name="T23" fmla="*/ 0 h 4"/>
                        <a:gd name="T24" fmla="*/ 0 w 4"/>
                        <a:gd name="T25" fmla="*/ 0 h 4"/>
                        <a:gd name="T26" fmla="*/ 0 w 4"/>
                        <a:gd name="T27" fmla="*/ 0 h 4"/>
                        <a:gd name="T28" fmla="*/ 0 w 4"/>
                        <a:gd name="T29" fmla="*/ 0 h 4"/>
                        <a:gd name="T30" fmla="*/ 0 w 4"/>
                        <a:gd name="T31" fmla="*/ 0 h 4"/>
                        <a:gd name="T32" fmla="*/ 0 w 4"/>
                        <a:gd name="T33" fmla="*/ 0 h 4"/>
                        <a:gd name="T34" fmla="*/ 0 w 4"/>
                        <a:gd name="T35" fmla="*/ 0 h 4"/>
                        <a:gd name="T36" fmla="*/ 0 w 4"/>
                        <a:gd name="T37" fmla="*/ 0 h 4"/>
                        <a:gd name="T38" fmla="*/ 0 w 4"/>
                        <a:gd name="T39" fmla="*/ 0 h 4"/>
                        <a:gd name="T40" fmla="*/ 0 w 4"/>
                        <a:gd name="T41" fmla="*/ 0 h 4"/>
                        <a:gd name="T42" fmla="*/ 0 w 4"/>
                        <a:gd name="T43" fmla="*/ 0 h 4"/>
                        <a:gd name="T44" fmla="*/ 0 w 4"/>
                        <a:gd name="T45" fmla="*/ 0 h 4"/>
                        <a:gd name="T46" fmla="*/ 0 w 4"/>
                        <a:gd name="T47" fmla="*/ 0 h 4"/>
                        <a:gd name="T48" fmla="*/ 0 w 4"/>
                        <a:gd name="T49" fmla="*/ 0 h 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4" h="4">
                          <a:moveTo>
                            <a:pt x="2" y="2"/>
                          </a:moveTo>
                          <a:lnTo>
                            <a:pt x="2" y="0"/>
                          </a:lnTo>
                          <a:lnTo>
                            <a:pt x="2" y="2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2" y="2"/>
                          </a:lnTo>
                          <a:lnTo>
                            <a:pt x="2" y="4"/>
                          </a:lnTo>
                          <a:lnTo>
                            <a:pt x="2" y="2"/>
                          </a:lnTo>
                          <a:lnTo>
                            <a:pt x="2" y="4"/>
                          </a:lnTo>
                          <a:lnTo>
                            <a:pt x="2" y="2"/>
                          </a:lnTo>
                          <a:lnTo>
                            <a:pt x="4" y="4"/>
                          </a:lnTo>
                          <a:lnTo>
                            <a:pt x="4" y="2"/>
                          </a:lnTo>
                          <a:lnTo>
                            <a:pt x="4" y="0"/>
                          </a:lnTo>
                          <a:lnTo>
                            <a:pt x="2" y="0"/>
                          </a:lnTo>
                          <a:lnTo>
                            <a:pt x="2" y="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  <p:sp>
                <p:nvSpPr>
                  <p:cNvPr id="68" name="Freeform 67"/>
                  <p:cNvSpPr>
                    <a:spLocks/>
                  </p:cNvSpPr>
                  <p:nvPr/>
                </p:nvSpPr>
                <p:spPr bwMode="auto">
                  <a:xfrm>
                    <a:off x="1217" y="2681"/>
                    <a:ext cx="139" cy="103"/>
                  </a:xfrm>
                  <a:custGeom>
                    <a:avLst/>
                    <a:gdLst>
                      <a:gd name="T0" fmla="*/ 18 w 276"/>
                      <a:gd name="T1" fmla="*/ 6 h 207"/>
                      <a:gd name="T2" fmla="*/ 14 w 276"/>
                      <a:gd name="T3" fmla="*/ 2 h 207"/>
                      <a:gd name="T4" fmla="*/ 12 w 276"/>
                      <a:gd name="T5" fmla="*/ 7 h 207"/>
                      <a:gd name="T6" fmla="*/ 1 w 276"/>
                      <a:gd name="T7" fmla="*/ 2 h 207"/>
                      <a:gd name="T8" fmla="*/ 8 w 276"/>
                      <a:gd name="T9" fmla="*/ 9 h 207"/>
                      <a:gd name="T10" fmla="*/ 0 w 276"/>
                      <a:gd name="T11" fmla="*/ 10 h 207"/>
                      <a:gd name="T12" fmla="*/ 6 w 276"/>
                      <a:gd name="T13" fmla="*/ 14 h 207"/>
                      <a:gd name="T14" fmla="*/ 1 w 276"/>
                      <a:gd name="T15" fmla="*/ 17 h 207"/>
                      <a:gd name="T16" fmla="*/ 10 w 276"/>
                      <a:gd name="T17" fmla="*/ 16 h 207"/>
                      <a:gd name="T18" fmla="*/ 8 w 276"/>
                      <a:gd name="T19" fmla="*/ 21 h 207"/>
                      <a:gd name="T20" fmla="*/ 13 w 276"/>
                      <a:gd name="T21" fmla="*/ 18 h 207"/>
                      <a:gd name="T22" fmla="*/ 14 w 276"/>
                      <a:gd name="T23" fmla="*/ 25 h 207"/>
                      <a:gd name="T24" fmla="*/ 17 w 276"/>
                      <a:gd name="T25" fmla="*/ 17 h 207"/>
                      <a:gd name="T26" fmla="*/ 22 w 276"/>
                      <a:gd name="T27" fmla="*/ 23 h 207"/>
                      <a:gd name="T28" fmla="*/ 23 w 276"/>
                      <a:gd name="T29" fmla="*/ 17 h 207"/>
                      <a:gd name="T30" fmla="*/ 29 w 276"/>
                      <a:gd name="T31" fmla="*/ 21 h 207"/>
                      <a:gd name="T32" fmla="*/ 28 w 276"/>
                      <a:gd name="T33" fmla="*/ 15 h 207"/>
                      <a:gd name="T34" fmla="*/ 35 w 276"/>
                      <a:gd name="T35" fmla="*/ 15 h 207"/>
                      <a:gd name="T36" fmla="*/ 29 w 276"/>
                      <a:gd name="T37" fmla="*/ 12 h 207"/>
                      <a:gd name="T38" fmla="*/ 34 w 276"/>
                      <a:gd name="T39" fmla="*/ 9 h 207"/>
                      <a:gd name="T40" fmla="*/ 27 w 276"/>
                      <a:gd name="T41" fmla="*/ 8 h 207"/>
                      <a:gd name="T42" fmla="*/ 30 w 276"/>
                      <a:gd name="T43" fmla="*/ 5 h 207"/>
                      <a:gd name="T44" fmla="*/ 23 w 276"/>
                      <a:gd name="T45" fmla="*/ 6 h 207"/>
                      <a:gd name="T46" fmla="*/ 24 w 276"/>
                      <a:gd name="T47" fmla="*/ 0 h 207"/>
                      <a:gd name="T48" fmla="*/ 18 w 276"/>
                      <a:gd name="T49" fmla="*/ 6 h 20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76" h="207">
                        <a:moveTo>
                          <a:pt x="138" y="55"/>
                        </a:moveTo>
                        <a:lnTo>
                          <a:pt x="107" y="22"/>
                        </a:lnTo>
                        <a:lnTo>
                          <a:pt x="93" y="60"/>
                        </a:lnTo>
                        <a:lnTo>
                          <a:pt x="5" y="22"/>
                        </a:lnTo>
                        <a:lnTo>
                          <a:pt x="59" y="72"/>
                        </a:lnTo>
                        <a:lnTo>
                          <a:pt x="0" y="82"/>
                        </a:lnTo>
                        <a:lnTo>
                          <a:pt x="48" y="112"/>
                        </a:lnTo>
                        <a:lnTo>
                          <a:pt x="2" y="139"/>
                        </a:lnTo>
                        <a:lnTo>
                          <a:pt x="73" y="133"/>
                        </a:lnTo>
                        <a:lnTo>
                          <a:pt x="60" y="169"/>
                        </a:lnTo>
                        <a:lnTo>
                          <a:pt x="98" y="150"/>
                        </a:lnTo>
                        <a:lnTo>
                          <a:pt x="109" y="207"/>
                        </a:lnTo>
                        <a:lnTo>
                          <a:pt x="135" y="143"/>
                        </a:lnTo>
                        <a:lnTo>
                          <a:pt x="169" y="190"/>
                        </a:lnTo>
                        <a:lnTo>
                          <a:pt x="180" y="138"/>
                        </a:lnTo>
                        <a:lnTo>
                          <a:pt x="231" y="174"/>
                        </a:lnTo>
                        <a:lnTo>
                          <a:pt x="216" y="124"/>
                        </a:lnTo>
                        <a:lnTo>
                          <a:pt x="276" y="127"/>
                        </a:lnTo>
                        <a:lnTo>
                          <a:pt x="224" y="100"/>
                        </a:lnTo>
                        <a:lnTo>
                          <a:pt x="269" y="77"/>
                        </a:lnTo>
                        <a:lnTo>
                          <a:pt x="214" y="70"/>
                        </a:lnTo>
                        <a:lnTo>
                          <a:pt x="235" y="43"/>
                        </a:lnTo>
                        <a:lnTo>
                          <a:pt x="181" y="51"/>
                        </a:lnTo>
                        <a:lnTo>
                          <a:pt x="186" y="0"/>
                        </a:lnTo>
                        <a:lnTo>
                          <a:pt x="138" y="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793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</p:grpSp>
            <p:grpSp>
              <p:nvGrpSpPr>
                <p:cNvPr id="24" name="Group 23"/>
                <p:cNvGrpSpPr>
                  <a:grpSpLocks/>
                </p:cNvGrpSpPr>
                <p:nvPr/>
              </p:nvGrpSpPr>
              <p:grpSpPr bwMode="auto">
                <a:xfrm>
                  <a:off x="1056" y="3558"/>
                  <a:ext cx="212" cy="175"/>
                  <a:chOff x="1081" y="2681"/>
                  <a:chExt cx="138" cy="130"/>
                </a:xfrm>
              </p:grpSpPr>
              <p:grpSp>
                <p:nvGrpSpPr>
                  <p:cNvPr id="25" name="Group 24"/>
                  <p:cNvGrpSpPr>
                    <a:grpSpLocks/>
                  </p:cNvGrpSpPr>
                  <p:nvPr/>
                </p:nvGrpSpPr>
                <p:grpSpPr bwMode="auto">
                  <a:xfrm>
                    <a:off x="1081" y="2681"/>
                    <a:ext cx="138" cy="130"/>
                    <a:chOff x="1081" y="2681"/>
                    <a:chExt cx="138" cy="130"/>
                  </a:xfrm>
                </p:grpSpPr>
                <p:sp>
                  <p:nvSpPr>
                    <p:cNvPr id="27" name="Freeform 26"/>
                    <p:cNvSpPr>
                      <a:spLocks/>
                    </p:cNvSpPr>
                    <p:nvPr/>
                  </p:nvSpPr>
                  <p:spPr bwMode="auto">
                    <a:xfrm>
                      <a:off x="1081" y="2681"/>
                      <a:ext cx="138" cy="130"/>
                    </a:xfrm>
                    <a:custGeom>
                      <a:avLst/>
                      <a:gdLst>
                        <a:gd name="T0" fmla="*/ 18 w 276"/>
                        <a:gd name="T1" fmla="*/ 9 h 260"/>
                        <a:gd name="T2" fmla="*/ 14 w 276"/>
                        <a:gd name="T3" fmla="*/ 4 h 260"/>
                        <a:gd name="T4" fmla="*/ 12 w 276"/>
                        <a:gd name="T5" fmla="*/ 10 h 260"/>
                        <a:gd name="T6" fmla="*/ 1 w 276"/>
                        <a:gd name="T7" fmla="*/ 4 h 260"/>
                        <a:gd name="T8" fmla="*/ 8 w 276"/>
                        <a:gd name="T9" fmla="*/ 12 h 260"/>
                        <a:gd name="T10" fmla="*/ 0 w 276"/>
                        <a:gd name="T11" fmla="*/ 13 h 260"/>
                        <a:gd name="T12" fmla="*/ 7 w 276"/>
                        <a:gd name="T13" fmla="*/ 18 h 260"/>
                        <a:gd name="T14" fmla="*/ 1 w 276"/>
                        <a:gd name="T15" fmla="*/ 22 h 260"/>
                        <a:gd name="T16" fmla="*/ 10 w 276"/>
                        <a:gd name="T17" fmla="*/ 21 h 260"/>
                        <a:gd name="T18" fmla="*/ 8 w 276"/>
                        <a:gd name="T19" fmla="*/ 27 h 260"/>
                        <a:gd name="T20" fmla="*/ 13 w 276"/>
                        <a:gd name="T21" fmla="*/ 24 h 260"/>
                        <a:gd name="T22" fmla="*/ 14 w 276"/>
                        <a:gd name="T23" fmla="*/ 33 h 260"/>
                        <a:gd name="T24" fmla="*/ 17 w 276"/>
                        <a:gd name="T25" fmla="*/ 23 h 260"/>
                        <a:gd name="T26" fmla="*/ 22 w 276"/>
                        <a:gd name="T27" fmla="*/ 30 h 260"/>
                        <a:gd name="T28" fmla="*/ 23 w 276"/>
                        <a:gd name="T29" fmla="*/ 22 h 260"/>
                        <a:gd name="T30" fmla="*/ 29 w 276"/>
                        <a:gd name="T31" fmla="*/ 28 h 260"/>
                        <a:gd name="T32" fmla="*/ 27 w 276"/>
                        <a:gd name="T33" fmla="*/ 20 h 260"/>
                        <a:gd name="T34" fmla="*/ 35 w 276"/>
                        <a:gd name="T35" fmla="*/ 20 h 260"/>
                        <a:gd name="T36" fmla="*/ 29 w 276"/>
                        <a:gd name="T37" fmla="*/ 16 h 260"/>
                        <a:gd name="T38" fmla="*/ 34 w 276"/>
                        <a:gd name="T39" fmla="*/ 13 h 260"/>
                        <a:gd name="T40" fmla="*/ 27 w 276"/>
                        <a:gd name="T41" fmla="*/ 11 h 260"/>
                        <a:gd name="T42" fmla="*/ 30 w 276"/>
                        <a:gd name="T43" fmla="*/ 7 h 260"/>
                        <a:gd name="T44" fmla="*/ 23 w 276"/>
                        <a:gd name="T45" fmla="*/ 8 h 260"/>
                        <a:gd name="T46" fmla="*/ 24 w 276"/>
                        <a:gd name="T47" fmla="*/ 0 h 260"/>
                        <a:gd name="T48" fmla="*/ 18 w 276"/>
                        <a:gd name="T49" fmla="*/ 9 h 26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76" h="260">
                          <a:moveTo>
                            <a:pt x="138" y="70"/>
                          </a:moveTo>
                          <a:lnTo>
                            <a:pt x="107" y="27"/>
                          </a:lnTo>
                          <a:lnTo>
                            <a:pt x="93" y="76"/>
                          </a:lnTo>
                          <a:lnTo>
                            <a:pt x="5" y="27"/>
                          </a:lnTo>
                          <a:lnTo>
                            <a:pt x="59" y="91"/>
                          </a:lnTo>
                          <a:lnTo>
                            <a:pt x="0" y="103"/>
                          </a:lnTo>
                          <a:lnTo>
                            <a:pt x="49" y="141"/>
                          </a:lnTo>
                          <a:lnTo>
                            <a:pt x="2" y="176"/>
                          </a:lnTo>
                          <a:lnTo>
                            <a:pt x="73" y="167"/>
                          </a:lnTo>
                          <a:lnTo>
                            <a:pt x="61" y="212"/>
                          </a:lnTo>
                          <a:lnTo>
                            <a:pt x="99" y="188"/>
                          </a:lnTo>
                          <a:lnTo>
                            <a:pt x="109" y="260"/>
                          </a:lnTo>
                          <a:lnTo>
                            <a:pt x="135" y="179"/>
                          </a:lnTo>
                          <a:lnTo>
                            <a:pt x="169" y="238"/>
                          </a:lnTo>
                          <a:lnTo>
                            <a:pt x="180" y="174"/>
                          </a:lnTo>
                          <a:lnTo>
                            <a:pt x="232" y="217"/>
                          </a:lnTo>
                          <a:lnTo>
                            <a:pt x="216" y="155"/>
                          </a:lnTo>
                          <a:lnTo>
                            <a:pt x="276" y="160"/>
                          </a:lnTo>
                          <a:lnTo>
                            <a:pt x="225" y="126"/>
                          </a:lnTo>
                          <a:lnTo>
                            <a:pt x="270" y="98"/>
                          </a:lnTo>
                          <a:lnTo>
                            <a:pt x="214" y="88"/>
                          </a:lnTo>
                          <a:lnTo>
                            <a:pt x="235" y="53"/>
                          </a:lnTo>
                          <a:lnTo>
                            <a:pt x="181" y="64"/>
                          </a:lnTo>
                          <a:lnTo>
                            <a:pt x="187" y="0"/>
                          </a:lnTo>
                          <a:lnTo>
                            <a:pt x="138" y="7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8" name="Freeform 27"/>
                    <p:cNvSpPr>
                      <a:spLocks/>
                    </p:cNvSpPr>
                    <p:nvPr/>
                  </p:nvSpPr>
                  <p:spPr bwMode="auto">
                    <a:xfrm>
                      <a:off x="1084" y="2683"/>
                      <a:ext cx="132" cy="126"/>
                    </a:xfrm>
                    <a:custGeom>
                      <a:avLst/>
                      <a:gdLst>
                        <a:gd name="T0" fmla="*/ 16 w 265"/>
                        <a:gd name="T1" fmla="*/ 9 h 250"/>
                        <a:gd name="T2" fmla="*/ 12 w 265"/>
                        <a:gd name="T3" fmla="*/ 4 h 250"/>
                        <a:gd name="T4" fmla="*/ 11 w 265"/>
                        <a:gd name="T5" fmla="*/ 9 h 250"/>
                        <a:gd name="T6" fmla="*/ 0 w 265"/>
                        <a:gd name="T7" fmla="*/ 4 h 250"/>
                        <a:gd name="T8" fmla="*/ 7 w 265"/>
                        <a:gd name="T9" fmla="*/ 11 h 250"/>
                        <a:gd name="T10" fmla="*/ 0 w 265"/>
                        <a:gd name="T11" fmla="*/ 13 h 250"/>
                        <a:gd name="T12" fmla="*/ 5 w 265"/>
                        <a:gd name="T13" fmla="*/ 18 h 250"/>
                        <a:gd name="T14" fmla="*/ 0 w 265"/>
                        <a:gd name="T15" fmla="*/ 22 h 250"/>
                        <a:gd name="T16" fmla="*/ 8 w 265"/>
                        <a:gd name="T17" fmla="*/ 21 h 250"/>
                        <a:gd name="T18" fmla="*/ 7 w 265"/>
                        <a:gd name="T19" fmla="*/ 26 h 250"/>
                        <a:gd name="T20" fmla="*/ 11 w 265"/>
                        <a:gd name="T21" fmla="*/ 23 h 250"/>
                        <a:gd name="T22" fmla="*/ 13 w 265"/>
                        <a:gd name="T23" fmla="*/ 32 h 250"/>
                        <a:gd name="T24" fmla="*/ 16 w 265"/>
                        <a:gd name="T25" fmla="*/ 22 h 250"/>
                        <a:gd name="T26" fmla="*/ 20 w 265"/>
                        <a:gd name="T27" fmla="*/ 29 h 250"/>
                        <a:gd name="T28" fmla="*/ 21 w 265"/>
                        <a:gd name="T29" fmla="*/ 21 h 250"/>
                        <a:gd name="T30" fmla="*/ 27 w 265"/>
                        <a:gd name="T31" fmla="*/ 27 h 250"/>
                        <a:gd name="T32" fmla="*/ 26 w 265"/>
                        <a:gd name="T33" fmla="*/ 19 h 250"/>
                        <a:gd name="T34" fmla="*/ 33 w 265"/>
                        <a:gd name="T35" fmla="*/ 20 h 250"/>
                        <a:gd name="T36" fmla="*/ 26 w 265"/>
                        <a:gd name="T37" fmla="*/ 16 h 250"/>
                        <a:gd name="T38" fmla="*/ 32 w 265"/>
                        <a:gd name="T39" fmla="*/ 12 h 250"/>
                        <a:gd name="T40" fmla="*/ 25 w 265"/>
                        <a:gd name="T41" fmla="*/ 11 h 250"/>
                        <a:gd name="T42" fmla="*/ 28 w 265"/>
                        <a:gd name="T43" fmla="*/ 7 h 250"/>
                        <a:gd name="T44" fmla="*/ 21 w 265"/>
                        <a:gd name="T45" fmla="*/ 8 h 250"/>
                        <a:gd name="T46" fmla="*/ 22 w 265"/>
                        <a:gd name="T47" fmla="*/ 0 h 250"/>
                        <a:gd name="T48" fmla="*/ 16 w 265"/>
                        <a:gd name="T49" fmla="*/ 9 h 25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65" h="250">
                          <a:moveTo>
                            <a:pt x="133" y="67"/>
                          </a:moveTo>
                          <a:lnTo>
                            <a:pt x="102" y="26"/>
                          </a:lnTo>
                          <a:lnTo>
                            <a:pt x="90" y="72"/>
                          </a:lnTo>
                          <a:lnTo>
                            <a:pt x="6" y="26"/>
                          </a:lnTo>
                          <a:lnTo>
                            <a:pt x="57" y="88"/>
                          </a:lnTo>
                          <a:lnTo>
                            <a:pt x="0" y="100"/>
                          </a:lnTo>
                          <a:lnTo>
                            <a:pt x="47" y="136"/>
                          </a:lnTo>
                          <a:lnTo>
                            <a:pt x="2" y="169"/>
                          </a:lnTo>
                          <a:lnTo>
                            <a:pt x="69" y="160"/>
                          </a:lnTo>
                          <a:lnTo>
                            <a:pt x="57" y="204"/>
                          </a:lnTo>
                          <a:lnTo>
                            <a:pt x="95" y="181"/>
                          </a:lnTo>
                          <a:lnTo>
                            <a:pt x="104" y="250"/>
                          </a:lnTo>
                          <a:lnTo>
                            <a:pt x="130" y="172"/>
                          </a:lnTo>
                          <a:lnTo>
                            <a:pt x="163" y="229"/>
                          </a:lnTo>
                          <a:lnTo>
                            <a:pt x="171" y="167"/>
                          </a:lnTo>
                          <a:lnTo>
                            <a:pt x="221" y="209"/>
                          </a:lnTo>
                          <a:lnTo>
                            <a:pt x="208" y="148"/>
                          </a:lnTo>
                          <a:lnTo>
                            <a:pt x="265" y="153"/>
                          </a:lnTo>
                          <a:lnTo>
                            <a:pt x="214" y="121"/>
                          </a:lnTo>
                          <a:lnTo>
                            <a:pt x="258" y="95"/>
                          </a:lnTo>
                          <a:lnTo>
                            <a:pt x="206" y="84"/>
                          </a:lnTo>
                          <a:lnTo>
                            <a:pt x="225" y="52"/>
                          </a:lnTo>
                          <a:lnTo>
                            <a:pt x="173" y="62"/>
                          </a:lnTo>
                          <a:lnTo>
                            <a:pt x="178" y="0"/>
                          </a:lnTo>
                          <a:lnTo>
                            <a:pt x="133" y="6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9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1085" y="2685"/>
                      <a:ext cx="129" cy="122"/>
                    </a:xfrm>
                    <a:custGeom>
                      <a:avLst/>
                      <a:gdLst>
                        <a:gd name="T0" fmla="*/ 17 w 257"/>
                        <a:gd name="T1" fmla="*/ 9 h 244"/>
                        <a:gd name="T2" fmla="*/ 13 w 257"/>
                        <a:gd name="T3" fmla="*/ 4 h 244"/>
                        <a:gd name="T4" fmla="*/ 11 w 257"/>
                        <a:gd name="T5" fmla="*/ 9 h 244"/>
                        <a:gd name="T6" fmla="*/ 1 w 257"/>
                        <a:gd name="T7" fmla="*/ 4 h 244"/>
                        <a:gd name="T8" fmla="*/ 7 w 257"/>
                        <a:gd name="T9" fmla="*/ 11 h 244"/>
                        <a:gd name="T10" fmla="*/ 0 w 257"/>
                        <a:gd name="T11" fmla="*/ 13 h 244"/>
                        <a:gd name="T12" fmla="*/ 6 w 257"/>
                        <a:gd name="T13" fmla="*/ 17 h 244"/>
                        <a:gd name="T14" fmla="*/ 1 w 257"/>
                        <a:gd name="T15" fmla="*/ 21 h 244"/>
                        <a:gd name="T16" fmla="*/ 9 w 257"/>
                        <a:gd name="T17" fmla="*/ 20 h 244"/>
                        <a:gd name="T18" fmla="*/ 8 w 257"/>
                        <a:gd name="T19" fmla="*/ 25 h 244"/>
                        <a:gd name="T20" fmla="*/ 12 w 257"/>
                        <a:gd name="T21" fmla="*/ 22 h 244"/>
                        <a:gd name="T22" fmla="*/ 13 w 257"/>
                        <a:gd name="T23" fmla="*/ 31 h 244"/>
                        <a:gd name="T24" fmla="*/ 16 w 257"/>
                        <a:gd name="T25" fmla="*/ 21 h 244"/>
                        <a:gd name="T26" fmla="*/ 20 w 257"/>
                        <a:gd name="T27" fmla="*/ 28 h 244"/>
                        <a:gd name="T28" fmla="*/ 21 w 257"/>
                        <a:gd name="T29" fmla="*/ 21 h 244"/>
                        <a:gd name="T30" fmla="*/ 27 w 257"/>
                        <a:gd name="T31" fmla="*/ 26 h 244"/>
                        <a:gd name="T32" fmla="*/ 25 w 257"/>
                        <a:gd name="T33" fmla="*/ 19 h 244"/>
                        <a:gd name="T34" fmla="*/ 33 w 257"/>
                        <a:gd name="T35" fmla="*/ 19 h 244"/>
                        <a:gd name="T36" fmla="*/ 27 w 257"/>
                        <a:gd name="T37" fmla="*/ 15 h 244"/>
                        <a:gd name="T38" fmla="*/ 32 w 257"/>
                        <a:gd name="T39" fmla="*/ 12 h 244"/>
                        <a:gd name="T40" fmla="*/ 25 w 257"/>
                        <a:gd name="T41" fmla="*/ 11 h 244"/>
                        <a:gd name="T42" fmla="*/ 28 w 257"/>
                        <a:gd name="T43" fmla="*/ 7 h 244"/>
                        <a:gd name="T44" fmla="*/ 22 w 257"/>
                        <a:gd name="T45" fmla="*/ 8 h 244"/>
                        <a:gd name="T46" fmla="*/ 22 w 257"/>
                        <a:gd name="T47" fmla="*/ 0 h 244"/>
                        <a:gd name="T48" fmla="*/ 17 w 257"/>
                        <a:gd name="T49" fmla="*/ 9 h 24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57" h="244">
                          <a:moveTo>
                            <a:pt x="129" y="66"/>
                          </a:moveTo>
                          <a:lnTo>
                            <a:pt x="100" y="26"/>
                          </a:lnTo>
                          <a:lnTo>
                            <a:pt x="86" y="71"/>
                          </a:lnTo>
                          <a:lnTo>
                            <a:pt x="5" y="26"/>
                          </a:lnTo>
                          <a:lnTo>
                            <a:pt x="55" y="87"/>
                          </a:lnTo>
                          <a:lnTo>
                            <a:pt x="0" y="97"/>
                          </a:lnTo>
                          <a:lnTo>
                            <a:pt x="45" y="133"/>
                          </a:lnTo>
                          <a:lnTo>
                            <a:pt x="2" y="164"/>
                          </a:lnTo>
                          <a:lnTo>
                            <a:pt x="67" y="157"/>
                          </a:lnTo>
                          <a:lnTo>
                            <a:pt x="57" y="199"/>
                          </a:lnTo>
                          <a:lnTo>
                            <a:pt x="91" y="176"/>
                          </a:lnTo>
                          <a:lnTo>
                            <a:pt x="102" y="244"/>
                          </a:lnTo>
                          <a:lnTo>
                            <a:pt x="126" y="168"/>
                          </a:lnTo>
                          <a:lnTo>
                            <a:pt x="157" y="223"/>
                          </a:lnTo>
                          <a:lnTo>
                            <a:pt x="167" y="163"/>
                          </a:lnTo>
                          <a:lnTo>
                            <a:pt x="216" y="204"/>
                          </a:lnTo>
                          <a:lnTo>
                            <a:pt x="200" y="145"/>
                          </a:lnTo>
                          <a:lnTo>
                            <a:pt x="257" y="150"/>
                          </a:lnTo>
                          <a:lnTo>
                            <a:pt x="209" y="118"/>
                          </a:lnTo>
                          <a:lnTo>
                            <a:pt x="250" y="92"/>
                          </a:lnTo>
                          <a:lnTo>
                            <a:pt x="200" y="83"/>
                          </a:lnTo>
                          <a:lnTo>
                            <a:pt x="219" y="50"/>
                          </a:lnTo>
                          <a:lnTo>
                            <a:pt x="169" y="61"/>
                          </a:lnTo>
                          <a:lnTo>
                            <a:pt x="174" y="0"/>
                          </a:lnTo>
                          <a:lnTo>
                            <a:pt x="129" y="6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0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1087" y="2687"/>
                      <a:ext cx="125" cy="118"/>
                    </a:xfrm>
                    <a:custGeom>
                      <a:avLst/>
                      <a:gdLst>
                        <a:gd name="T0" fmla="*/ 15 w 251"/>
                        <a:gd name="T1" fmla="*/ 8 h 236"/>
                        <a:gd name="T2" fmla="*/ 12 w 251"/>
                        <a:gd name="T3" fmla="*/ 4 h 236"/>
                        <a:gd name="T4" fmla="*/ 10 w 251"/>
                        <a:gd name="T5" fmla="*/ 9 h 236"/>
                        <a:gd name="T6" fmla="*/ 0 w 251"/>
                        <a:gd name="T7" fmla="*/ 4 h 236"/>
                        <a:gd name="T8" fmla="*/ 6 w 251"/>
                        <a:gd name="T9" fmla="*/ 11 h 236"/>
                        <a:gd name="T10" fmla="*/ 0 w 251"/>
                        <a:gd name="T11" fmla="*/ 12 h 236"/>
                        <a:gd name="T12" fmla="*/ 5 w 251"/>
                        <a:gd name="T13" fmla="*/ 16 h 236"/>
                        <a:gd name="T14" fmla="*/ 0 w 251"/>
                        <a:gd name="T15" fmla="*/ 20 h 236"/>
                        <a:gd name="T16" fmla="*/ 8 w 251"/>
                        <a:gd name="T17" fmla="*/ 19 h 236"/>
                        <a:gd name="T18" fmla="*/ 7 w 251"/>
                        <a:gd name="T19" fmla="*/ 25 h 236"/>
                        <a:gd name="T20" fmla="*/ 11 w 251"/>
                        <a:gd name="T21" fmla="*/ 22 h 236"/>
                        <a:gd name="T22" fmla="*/ 12 w 251"/>
                        <a:gd name="T23" fmla="*/ 30 h 236"/>
                        <a:gd name="T24" fmla="*/ 15 w 251"/>
                        <a:gd name="T25" fmla="*/ 21 h 236"/>
                        <a:gd name="T26" fmla="*/ 19 w 251"/>
                        <a:gd name="T27" fmla="*/ 27 h 236"/>
                        <a:gd name="T28" fmla="*/ 20 w 251"/>
                        <a:gd name="T29" fmla="*/ 20 h 236"/>
                        <a:gd name="T30" fmla="*/ 26 w 251"/>
                        <a:gd name="T31" fmla="*/ 25 h 236"/>
                        <a:gd name="T32" fmla="*/ 24 w 251"/>
                        <a:gd name="T33" fmla="*/ 18 h 236"/>
                        <a:gd name="T34" fmla="*/ 31 w 251"/>
                        <a:gd name="T35" fmla="*/ 19 h 236"/>
                        <a:gd name="T36" fmla="*/ 25 w 251"/>
                        <a:gd name="T37" fmla="*/ 15 h 236"/>
                        <a:gd name="T38" fmla="*/ 30 w 251"/>
                        <a:gd name="T39" fmla="*/ 12 h 236"/>
                        <a:gd name="T40" fmla="*/ 24 w 251"/>
                        <a:gd name="T41" fmla="*/ 10 h 236"/>
                        <a:gd name="T42" fmla="*/ 26 w 251"/>
                        <a:gd name="T43" fmla="*/ 6 h 236"/>
                        <a:gd name="T44" fmla="*/ 20 w 251"/>
                        <a:gd name="T45" fmla="*/ 8 h 236"/>
                        <a:gd name="T46" fmla="*/ 21 w 251"/>
                        <a:gd name="T47" fmla="*/ 0 h 236"/>
                        <a:gd name="T48" fmla="*/ 15 w 251"/>
                        <a:gd name="T49" fmla="*/ 8 h 2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51" h="236">
                          <a:moveTo>
                            <a:pt x="126" y="64"/>
                          </a:moveTo>
                          <a:lnTo>
                            <a:pt x="97" y="26"/>
                          </a:lnTo>
                          <a:lnTo>
                            <a:pt x="85" y="69"/>
                          </a:lnTo>
                          <a:lnTo>
                            <a:pt x="5" y="26"/>
                          </a:lnTo>
                          <a:lnTo>
                            <a:pt x="54" y="83"/>
                          </a:lnTo>
                          <a:lnTo>
                            <a:pt x="0" y="93"/>
                          </a:lnTo>
                          <a:lnTo>
                            <a:pt x="43" y="127"/>
                          </a:lnTo>
                          <a:lnTo>
                            <a:pt x="2" y="160"/>
                          </a:lnTo>
                          <a:lnTo>
                            <a:pt x="66" y="152"/>
                          </a:lnTo>
                          <a:lnTo>
                            <a:pt x="56" y="193"/>
                          </a:lnTo>
                          <a:lnTo>
                            <a:pt x="90" y="171"/>
                          </a:lnTo>
                          <a:lnTo>
                            <a:pt x="99" y="236"/>
                          </a:lnTo>
                          <a:lnTo>
                            <a:pt x="123" y="162"/>
                          </a:lnTo>
                          <a:lnTo>
                            <a:pt x="154" y="216"/>
                          </a:lnTo>
                          <a:lnTo>
                            <a:pt x="163" y="159"/>
                          </a:lnTo>
                          <a:lnTo>
                            <a:pt x="211" y="197"/>
                          </a:lnTo>
                          <a:lnTo>
                            <a:pt x="195" y="141"/>
                          </a:lnTo>
                          <a:lnTo>
                            <a:pt x="251" y="145"/>
                          </a:lnTo>
                          <a:lnTo>
                            <a:pt x="204" y="114"/>
                          </a:lnTo>
                          <a:lnTo>
                            <a:pt x="244" y="89"/>
                          </a:lnTo>
                          <a:lnTo>
                            <a:pt x="194" y="79"/>
                          </a:lnTo>
                          <a:lnTo>
                            <a:pt x="213" y="48"/>
                          </a:lnTo>
                          <a:lnTo>
                            <a:pt x="164" y="58"/>
                          </a:lnTo>
                          <a:lnTo>
                            <a:pt x="169" y="0"/>
                          </a:lnTo>
                          <a:lnTo>
                            <a:pt x="126" y="6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1" name="Freeform 30"/>
                    <p:cNvSpPr>
                      <a:spLocks/>
                    </p:cNvSpPr>
                    <p:nvPr/>
                  </p:nvSpPr>
                  <p:spPr bwMode="auto">
                    <a:xfrm>
                      <a:off x="1089" y="2689"/>
                      <a:ext cx="122" cy="114"/>
                    </a:xfrm>
                    <a:custGeom>
                      <a:avLst/>
                      <a:gdLst>
                        <a:gd name="T0" fmla="*/ 16 w 243"/>
                        <a:gd name="T1" fmla="*/ 7 h 230"/>
                        <a:gd name="T2" fmla="*/ 12 w 243"/>
                        <a:gd name="T3" fmla="*/ 3 h 230"/>
                        <a:gd name="T4" fmla="*/ 11 w 243"/>
                        <a:gd name="T5" fmla="*/ 8 h 230"/>
                        <a:gd name="T6" fmla="*/ 1 w 243"/>
                        <a:gd name="T7" fmla="*/ 3 h 230"/>
                        <a:gd name="T8" fmla="*/ 7 w 243"/>
                        <a:gd name="T9" fmla="*/ 10 h 230"/>
                        <a:gd name="T10" fmla="*/ 0 w 243"/>
                        <a:gd name="T11" fmla="*/ 11 h 230"/>
                        <a:gd name="T12" fmla="*/ 6 w 243"/>
                        <a:gd name="T13" fmla="*/ 15 h 230"/>
                        <a:gd name="T14" fmla="*/ 1 w 243"/>
                        <a:gd name="T15" fmla="*/ 19 h 230"/>
                        <a:gd name="T16" fmla="*/ 8 w 243"/>
                        <a:gd name="T17" fmla="*/ 18 h 230"/>
                        <a:gd name="T18" fmla="*/ 7 w 243"/>
                        <a:gd name="T19" fmla="*/ 23 h 230"/>
                        <a:gd name="T20" fmla="*/ 11 w 243"/>
                        <a:gd name="T21" fmla="*/ 20 h 230"/>
                        <a:gd name="T22" fmla="*/ 12 w 243"/>
                        <a:gd name="T23" fmla="*/ 28 h 230"/>
                        <a:gd name="T24" fmla="*/ 15 w 243"/>
                        <a:gd name="T25" fmla="*/ 19 h 230"/>
                        <a:gd name="T26" fmla="*/ 19 w 243"/>
                        <a:gd name="T27" fmla="*/ 26 h 230"/>
                        <a:gd name="T28" fmla="*/ 20 w 243"/>
                        <a:gd name="T29" fmla="*/ 19 h 230"/>
                        <a:gd name="T30" fmla="*/ 26 w 243"/>
                        <a:gd name="T31" fmla="*/ 23 h 230"/>
                        <a:gd name="T32" fmla="*/ 24 w 243"/>
                        <a:gd name="T33" fmla="*/ 17 h 230"/>
                        <a:gd name="T34" fmla="*/ 31 w 243"/>
                        <a:gd name="T35" fmla="*/ 17 h 230"/>
                        <a:gd name="T36" fmla="*/ 25 w 243"/>
                        <a:gd name="T37" fmla="*/ 13 h 230"/>
                        <a:gd name="T38" fmla="*/ 30 w 243"/>
                        <a:gd name="T39" fmla="*/ 10 h 230"/>
                        <a:gd name="T40" fmla="*/ 24 w 243"/>
                        <a:gd name="T41" fmla="*/ 9 h 230"/>
                        <a:gd name="T42" fmla="*/ 26 w 243"/>
                        <a:gd name="T43" fmla="*/ 5 h 230"/>
                        <a:gd name="T44" fmla="*/ 20 w 243"/>
                        <a:gd name="T45" fmla="*/ 7 h 230"/>
                        <a:gd name="T46" fmla="*/ 21 w 243"/>
                        <a:gd name="T47" fmla="*/ 0 h 230"/>
                        <a:gd name="T48" fmla="*/ 16 w 243"/>
                        <a:gd name="T49" fmla="*/ 7 h 23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43" h="230">
                          <a:moveTo>
                            <a:pt x="122" y="62"/>
                          </a:moveTo>
                          <a:lnTo>
                            <a:pt x="95" y="24"/>
                          </a:lnTo>
                          <a:lnTo>
                            <a:pt x="83" y="67"/>
                          </a:lnTo>
                          <a:lnTo>
                            <a:pt x="5" y="24"/>
                          </a:lnTo>
                          <a:lnTo>
                            <a:pt x="52" y="81"/>
                          </a:lnTo>
                          <a:lnTo>
                            <a:pt x="0" y="92"/>
                          </a:lnTo>
                          <a:lnTo>
                            <a:pt x="43" y="124"/>
                          </a:lnTo>
                          <a:lnTo>
                            <a:pt x="1" y="156"/>
                          </a:lnTo>
                          <a:lnTo>
                            <a:pt x="64" y="149"/>
                          </a:lnTo>
                          <a:lnTo>
                            <a:pt x="53" y="187"/>
                          </a:lnTo>
                          <a:lnTo>
                            <a:pt x="86" y="166"/>
                          </a:lnTo>
                          <a:lnTo>
                            <a:pt x="96" y="230"/>
                          </a:lnTo>
                          <a:lnTo>
                            <a:pt x="119" y="159"/>
                          </a:lnTo>
                          <a:lnTo>
                            <a:pt x="148" y="211"/>
                          </a:lnTo>
                          <a:lnTo>
                            <a:pt x="159" y="154"/>
                          </a:lnTo>
                          <a:lnTo>
                            <a:pt x="203" y="192"/>
                          </a:lnTo>
                          <a:lnTo>
                            <a:pt x="190" y="137"/>
                          </a:lnTo>
                          <a:lnTo>
                            <a:pt x="243" y="142"/>
                          </a:lnTo>
                          <a:lnTo>
                            <a:pt x="198" y="111"/>
                          </a:lnTo>
                          <a:lnTo>
                            <a:pt x="238" y="86"/>
                          </a:lnTo>
                          <a:lnTo>
                            <a:pt x="188" y="78"/>
                          </a:lnTo>
                          <a:lnTo>
                            <a:pt x="207" y="47"/>
                          </a:lnTo>
                          <a:lnTo>
                            <a:pt x="160" y="57"/>
                          </a:lnTo>
                          <a:lnTo>
                            <a:pt x="164" y="0"/>
                          </a:lnTo>
                          <a:lnTo>
                            <a:pt x="122" y="6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2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1091" y="2690"/>
                      <a:ext cx="118" cy="112"/>
                    </a:xfrm>
                    <a:custGeom>
                      <a:avLst/>
                      <a:gdLst>
                        <a:gd name="T0" fmla="*/ 14 w 237"/>
                        <a:gd name="T1" fmla="*/ 8 h 222"/>
                        <a:gd name="T2" fmla="*/ 11 w 237"/>
                        <a:gd name="T3" fmla="*/ 3 h 222"/>
                        <a:gd name="T4" fmla="*/ 10 w 237"/>
                        <a:gd name="T5" fmla="*/ 9 h 222"/>
                        <a:gd name="T6" fmla="*/ 0 w 237"/>
                        <a:gd name="T7" fmla="*/ 3 h 222"/>
                        <a:gd name="T8" fmla="*/ 6 w 237"/>
                        <a:gd name="T9" fmla="*/ 10 h 222"/>
                        <a:gd name="T10" fmla="*/ 0 w 237"/>
                        <a:gd name="T11" fmla="*/ 11 h 222"/>
                        <a:gd name="T12" fmla="*/ 5 w 237"/>
                        <a:gd name="T13" fmla="*/ 16 h 222"/>
                        <a:gd name="T14" fmla="*/ 0 w 237"/>
                        <a:gd name="T15" fmla="*/ 19 h 222"/>
                        <a:gd name="T16" fmla="*/ 7 w 237"/>
                        <a:gd name="T17" fmla="*/ 18 h 222"/>
                        <a:gd name="T18" fmla="*/ 6 w 237"/>
                        <a:gd name="T19" fmla="*/ 23 h 222"/>
                        <a:gd name="T20" fmla="*/ 10 w 237"/>
                        <a:gd name="T21" fmla="*/ 21 h 222"/>
                        <a:gd name="T22" fmla="*/ 11 w 237"/>
                        <a:gd name="T23" fmla="*/ 29 h 222"/>
                        <a:gd name="T24" fmla="*/ 14 w 237"/>
                        <a:gd name="T25" fmla="*/ 20 h 222"/>
                        <a:gd name="T26" fmla="*/ 18 w 237"/>
                        <a:gd name="T27" fmla="*/ 26 h 222"/>
                        <a:gd name="T28" fmla="*/ 19 w 237"/>
                        <a:gd name="T29" fmla="*/ 19 h 222"/>
                        <a:gd name="T30" fmla="*/ 24 w 237"/>
                        <a:gd name="T31" fmla="*/ 24 h 222"/>
                        <a:gd name="T32" fmla="*/ 23 w 237"/>
                        <a:gd name="T33" fmla="*/ 17 h 222"/>
                        <a:gd name="T34" fmla="*/ 29 w 237"/>
                        <a:gd name="T35" fmla="*/ 18 h 222"/>
                        <a:gd name="T36" fmla="*/ 24 w 237"/>
                        <a:gd name="T37" fmla="*/ 14 h 222"/>
                        <a:gd name="T38" fmla="*/ 29 w 237"/>
                        <a:gd name="T39" fmla="*/ 11 h 222"/>
                        <a:gd name="T40" fmla="*/ 22 w 237"/>
                        <a:gd name="T41" fmla="*/ 10 h 222"/>
                        <a:gd name="T42" fmla="*/ 25 w 237"/>
                        <a:gd name="T43" fmla="*/ 6 h 222"/>
                        <a:gd name="T44" fmla="*/ 19 w 237"/>
                        <a:gd name="T45" fmla="*/ 7 h 222"/>
                        <a:gd name="T46" fmla="*/ 20 w 237"/>
                        <a:gd name="T47" fmla="*/ 0 h 222"/>
                        <a:gd name="T48" fmla="*/ 14 w 237"/>
                        <a:gd name="T49" fmla="*/ 8 h 22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37" h="222">
                          <a:moveTo>
                            <a:pt x="119" y="60"/>
                          </a:moveTo>
                          <a:lnTo>
                            <a:pt x="92" y="24"/>
                          </a:lnTo>
                          <a:lnTo>
                            <a:pt x="80" y="65"/>
                          </a:lnTo>
                          <a:lnTo>
                            <a:pt x="5" y="24"/>
                          </a:lnTo>
                          <a:lnTo>
                            <a:pt x="50" y="77"/>
                          </a:lnTo>
                          <a:lnTo>
                            <a:pt x="0" y="88"/>
                          </a:lnTo>
                          <a:lnTo>
                            <a:pt x="42" y="120"/>
                          </a:lnTo>
                          <a:lnTo>
                            <a:pt x="2" y="150"/>
                          </a:lnTo>
                          <a:lnTo>
                            <a:pt x="62" y="143"/>
                          </a:lnTo>
                          <a:lnTo>
                            <a:pt x="52" y="181"/>
                          </a:lnTo>
                          <a:lnTo>
                            <a:pt x="85" y="160"/>
                          </a:lnTo>
                          <a:lnTo>
                            <a:pt x="93" y="222"/>
                          </a:lnTo>
                          <a:lnTo>
                            <a:pt x="116" y="153"/>
                          </a:lnTo>
                          <a:lnTo>
                            <a:pt x="145" y="203"/>
                          </a:lnTo>
                          <a:lnTo>
                            <a:pt x="154" y="148"/>
                          </a:lnTo>
                          <a:lnTo>
                            <a:pt x="199" y="186"/>
                          </a:lnTo>
                          <a:lnTo>
                            <a:pt x="185" y="133"/>
                          </a:lnTo>
                          <a:lnTo>
                            <a:pt x="237" y="138"/>
                          </a:lnTo>
                          <a:lnTo>
                            <a:pt x="192" y="107"/>
                          </a:lnTo>
                          <a:lnTo>
                            <a:pt x="232" y="84"/>
                          </a:lnTo>
                          <a:lnTo>
                            <a:pt x="183" y="76"/>
                          </a:lnTo>
                          <a:lnTo>
                            <a:pt x="202" y="46"/>
                          </a:lnTo>
                          <a:lnTo>
                            <a:pt x="156" y="55"/>
                          </a:lnTo>
                          <a:lnTo>
                            <a:pt x="161" y="0"/>
                          </a:lnTo>
                          <a:lnTo>
                            <a:pt x="119" y="6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3" name="Freeform 32"/>
                    <p:cNvSpPr>
                      <a:spLocks/>
                    </p:cNvSpPr>
                    <p:nvPr/>
                  </p:nvSpPr>
                  <p:spPr bwMode="auto">
                    <a:xfrm>
                      <a:off x="1092" y="2692"/>
                      <a:ext cx="115" cy="108"/>
                    </a:xfrm>
                    <a:custGeom>
                      <a:avLst/>
                      <a:gdLst>
                        <a:gd name="T0" fmla="*/ 15 w 229"/>
                        <a:gd name="T1" fmla="*/ 8 h 216"/>
                        <a:gd name="T2" fmla="*/ 12 w 229"/>
                        <a:gd name="T3" fmla="*/ 3 h 216"/>
                        <a:gd name="T4" fmla="*/ 10 w 229"/>
                        <a:gd name="T5" fmla="*/ 8 h 216"/>
                        <a:gd name="T6" fmla="*/ 1 w 229"/>
                        <a:gd name="T7" fmla="*/ 3 h 216"/>
                        <a:gd name="T8" fmla="*/ 6 w 229"/>
                        <a:gd name="T9" fmla="*/ 10 h 216"/>
                        <a:gd name="T10" fmla="*/ 0 w 229"/>
                        <a:gd name="T11" fmla="*/ 11 h 216"/>
                        <a:gd name="T12" fmla="*/ 5 w 229"/>
                        <a:gd name="T13" fmla="*/ 15 h 216"/>
                        <a:gd name="T14" fmla="*/ 1 w 229"/>
                        <a:gd name="T15" fmla="*/ 19 h 216"/>
                        <a:gd name="T16" fmla="*/ 8 w 229"/>
                        <a:gd name="T17" fmla="*/ 18 h 216"/>
                        <a:gd name="T18" fmla="*/ 7 w 229"/>
                        <a:gd name="T19" fmla="*/ 22 h 216"/>
                        <a:gd name="T20" fmla="*/ 11 w 229"/>
                        <a:gd name="T21" fmla="*/ 20 h 216"/>
                        <a:gd name="T22" fmla="*/ 12 w 229"/>
                        <a:gd name="T23" fmla="*/ 27 h 216"/>
                        <a:gd name="T24" fmla="*/ 14 w 229"/>
                        <a:gd name="T25" fmla="*/ 19 h 216"/>
                        <a:gd name="T26" fmla="*/ 18 w 229"/>
                        <a:gd name="T27" fmla="*/ 25 h 216"/>
                        <a:gd name="T28" fmla="*/ 19 w 229"/>
                        <a:gd name="T29" fmla="*/ 19 h 216"/>
                        <a:gd name="T30" fmla="*/ 25 w 229"/>
                        <a:gd name="T31" fmla="*/ 23 h 216"/>
                        <a:gd name="T32" fmla="*/ 23 w 229"/>
                        <a:gd name="T33" fmla="*/ 17 h 216"/>
                        <a:gd name="T34" fmla="*/ 29 w 229"/>
                        <a:gd name="T35" fmla="*/ 17 h 216"/>
                        <a:gd name="T36" fmla="*/ 24 w 229"/>
                        <a:gd name="T37" fmla="*/ 14 h 216"/>
                        <a:gd name="T38" fmla="*/ 28 w 229"/>
                        <a:gd name="T39" fmla="*/ 11 h 216"/>
                        <a:gd name="T40" fmla="*/ 23 w 229"/>
                        <a:gd name="T41" fmla="*/ 10 h 216"/>
                        <a:gd name="T42" fmla="*/ 25 w 229"/>
                        <a:gd name="T43" fmla="*/ 6 h 216"/>
                        <a:gd name="T44" fmla="*/ 19 w 229"/>
                        <a:gd name="T45" fmla="*/ 7 h 216"/>
                        <a:gd name="T46" fmla="*/ 20 w 229"/>
                        <a:gd name="T47" fmla="*/ 0 h 216"/>
                        <a:gd name="T48" fmla="*/ 15 w 229"/>
                        <a:gd name="T49" fmla="*/ 8 h 21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29" h="216">
                          <a:moveTo>
                            <a:pt x="115" y="59"/>
                          </a:moveTo>
                          <a:lnTo>
                            <a:pt x="89" y="23"/>
                          </a:lnTo>
                          <a:lnTo>
                            <a:pt x="77" y="62"/>
                          </a:lnTo>
                          <a:lnTo>
                            <a:pt x="3" y="23"/>
                          </a:lnTo>
                          <a:lnTo>
                            <a:pt x="48" y="76"/>
                          </a:lnTo>
                          <a:lnTo>
                            <a:pt x="0" y="86"/>
                          </a:lnTo>
                          <a:lnTo>
                            <a:pt x="39" y="117"/>
                          </a:lnTo>
                          <a:lnTo>
                            <a:pt x="1" y="147"/>
                          </a:lnTo>
                          <a:lnTo>
                            <a:pt x="60" y="138"/>
                          </a:lnTo>
                          <a:lnTo>
                            <a:pt x="50" y="176"/>
                          </a:lnTo>
                          <a:lnTo>
                            <a:pt x="81" y="155"/>
                          </a:lnTo>
                          <a:lnTo>
                            <a:pt x="89" y="216"/>
                          </a:lnTo>
                          <a:lnTo>
                            <a:pt x="112" y="149"/>
                          </a:lnTo>
                          <a:lnTo>
                            <a:pt x="141" y="197"/>
                          </a:lnTo>
                          <a:lnTo>
                            <a:pt x="150" y="145"/>
                          </a:lnTo>
                          <a:lnTo>
                            <a:pt x="193" y="180"/>
                          </a:lnTo>
                          <a:lnTo>
                            <a:pt x="179" y="130"/>
                          </a:lnTo>
                          <a:lnTo>
                            <a:pt x="229" y="133"/>
                          </a:lnTo>
                          <a:lnTo>
                            <a:pt x="186" y="105"/>
                          </a:lnTo>
                          <a:lnTo>
                            <a:pt x="224" y="81"/>
                          </a:lnTo>
                          <a:lnTo>
                            <a:pt x="177" y="73"/>
                          </a:lnTo>
                          <a:lnTo>
                            <a:pt x="195" y="45"/>
                          </a:lnTo>
                          <a:lnTo>
                            <a:pt x="150" y="54"/>
                          </a:lnTo>
                          <a:lnTo>
                            <a:pt x="155" y="0"/>
                          </a:lnTo>
                          <a:lnTo>
                            <a:pt x="115" y="5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4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1094" y="2694"/>
                      <a:ext cx="111" cy="104"/>
                    </a:xfrm>
                    <a:custGeom>
                      <a:avLst/>
                      <a:gdLst>
                        <a:gd name="T0" fmla="*/ 14 w 223"/>
                        <a:gd name="T1" fmla="*/ 7 h 208"/>
                        <a:gd name="T2" fmla="*/ 10 w 223"/>
                        <a:gd name="T3" fmla="*/ 3 h 208"/>
                        <a:gd name="T4" fmla="*/ 9 w 223"/>
                        <a:gd name="T5" fmla="*/ 8 h 208"/>
                        <a:gd name="T6" fmla="*/ 0 w 223"/>
                        <a:gd name="T7" fmla="*/ 3 h 208"/>
                        <a:gd name="T8" fmla="*/ 5 w 223"/>
                        <a:gd name="T9" fmla="*/ 10 h 208"/>
                        <a:gd name="T10" fmla="*/ 0 w 223"/>
                        <a:gd name="T11" fmla="*/ 11 h 208"/>
                        <a:gd name="T12" fmla="*/ 5 w 223"/>
                        <a:gd name="T13" fmla="*/ 15 h 208"/>
                        <a:gd name="T14" fmla="*/ 0 w 223"/>
                        <a:gd name="T15" fmla="*/ 18 h 208"/>
                        <a:gd name="T16" fmla="*/ 7 w 223"/>
                        <a:gd name="T17" fmla="*/ 17 h 208"/>
                        <a:gd name="T18" fmla="*/ 6 w 223"/>
                        <a:gd name="T19" fmla="*/ 22 h 208"/>
                        <a:gd name="T20" fmla="*/ 10 w 223"/>
                        <a:gd name="T21" fmla="*/ 19 h 208"/>
                        <a:gd name="T22" fmla="*/ 11 w 223"/>
                        <a:gd name="T23" fmla="*/ 26 h 208"/>
                        <a:gd name="T24" fmla="*/ 13 w 223"/>
                        <a:gd name="T25" fmla="*/ 18 h 208"/>
                        <a:gd name="T26" fmla="*/ 17 w 223"/>
                        <a:gd name="T27" fmla="*/ 24 h 208"/>
                        <a:gd name="T28" fmla="*/ 18 w 223"/>
                        <a:gd name="T29" fmla="*/ 18 h 208"/>
                        <a:gd name="T30" fmla="*/ 23 w 223"/>
                        <a:gd name="T31" fmla="*/ 22 h 208"/>
                        <a:gd name="T32" fmla="*/ 21 w 223"/>
                        <a:gd name="T33" fmla="*/ 16 h 208"/>
                        <a:gd name="T34" fmla="*/ 27 w 223"/>
                        <a:gd name="T35" fmla="*/ 17 h 208"/>
                        <a:gd name="T36" fmla="*/ 22 w 223"/>
                        <a:gd name="T37" fmla="*/ 13 h 208"/>
                        <a:gd name="T38" fmla="*/ 27 w 223"/>
                        <a:gd name="T39" fmla="*/ 10 h 208"/>
                        <a:gd name="T40" fmla="*/ 21 w 223"/>
                        <a:gd name="T41" fmla="*/ 9 h 208"/>
                        <a:gd name="T42" fmla="*/ 23 w 223"/>
                        <a:gd name="T43" fmla="*/ 6 h 208"/>
                        <a:gd name="T44" fmla="*/ 18 w 223"/>
                        <a:gd name="T45" fmla="*/ 7 h 208"/>
                        <a:gd name="T46" fmla="*/ 18 w 223"/>
                        <a:gd name="T47" fmla="*/ 0 h 208"/>
                        <a:gd name="T48" fmla="*/ 14 w 223"/>
                        <a:gd name="T49" fmla="*/ 7 h 20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23" h="208">
                          <a:moveTo>
                            <a:pt x="112" y="56"/>
                          </a:moveTo>
                          <a:lnTo>
                            <a:pt x="86" y="22"/>
                          </a:lnTo>
                          <a:lnTo>
                            <a:pt x="76" y="60"/>
                          </a:lnTo>
                          <a:lnTo>
                            <a:pt x="4" y="22"/>
                          </a:lnTo>
                          <a:lnTo>
                            <a:pt x="47" y="74"/>
                          </a:lnTo>
                          <a:lnTo>
                            <a:pt x="0" y="82"/>
                          </a:lnTo>
                          <a:lnTo>
                            <a:pt x="40" y="113"/>
                          </a:lnTo>
                          <a:lnTo>
                            <a:pt x="2" y="141"/>
                          </a:lnTo>
                          <a:lnTo>
                            <a:pt x="59" y="134"/>
                          </a:lnTo>
                          <a:lnTo>
                            <a:pt x="48" y="170"/>
                          </a:lnTo>
                          <a:lnTo>
                            <a:pt x="80" y="150"/>
                          </a:lnTo>
                          <a:lnTo>
                            <a:pt x="88" y="208"/>
                          </a:lnTo>
                          <a:lnTo>
                            <a:pt x="109" y="143"/>
                          </a:lnTo>
                          <a:lnTo>
                            <a:pt x="136" y="191"/>
                          </a:lnTo>
                          <a:lnTo>
                            <a:pt x="145" y="139"/>
                          </a:lnTo>
                          <a:lnTo>
                            <a:pt x="187" y="174"/>
                          </a:lnTo>
                          <a:lnTo>
                            <a:pt x="174" y="124"/>
                          </a:lnTo>
                          <a:lnTo>
                            <a:pt x="223" y="129"/>
                          </a:lnTo>
                          <a:lnTo>
                            <a:pt x="181" y="101"/>
                          </a:lnTo>
                          <a:lnTo>
                            <a:pt x="218" y="79"/>
                          </a:lnTo>
                          <a:lnTo>
                            <a:pt x="173" y="70"/>
                          </a:lnTo>
                          <a:lnTo>
                            <a:pt x="190" y="43"/>
                          </a:lnTo>
                          <a:lnTo>
                            <a:pt x="147" y="51"/>
                          </a:lnTo>
                          <a:lnTo>
                            <a:pt x="150" y="0"/>
                          </a:lnTo>
                          <a:lnTo>
                            <a:pt x="112" y="5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5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1096" y="2695"/>
                      <a:ext cx="108" cy="102"/>
                    </a:xfrm>
                    <a:custGeom>
                      <a:avLst/>
                      <a:gdLst>
                        <a:gd name="T0" fmla="*/ 14 w 215"/>
                        <a:gd name="T1" fmla="*/ 6 h 206"/>
                        <a:gd name="T2" fmla="*/ 11 w 215"/>
                        <a:gd name="T3" fmla="*/ 2 h 206"/>
                        <a:gd name="T4" fmla="*/ 9 w 215"/>
                        <a:gd name="T5" fmla="*/ 7 h 206"/>
                        <a:gd name="T6" fmla="*/ 1 w 215"/>
                        <a:gd name="T7" fmla="*/ 2 h 206"/>
                        <a:gd name="T8" fmla="*/ 6 w 215"/>
                        <a:gd name="T9" fmla="*/ 9 h 206"/>
                        <a:gd name="T10" fmla="*/ 0 w 215"/>
                        <a:gd name="T11" fmla="*/ 10 h 206"/>
                        <a:gd name="T12" fmla="*/ 5 w 215"/>
                        <a:gd name="T13" fmla="*/ 13 h 206"/>
                        <a:gd name="T14" fmla="*/ 1 w 215"/>
                        <a:gd name="T15" fmla="*/ 17 h 206"/>
                        <a:gd name="T16" fmla="*/ 8 w 215"/>
                        <a:gd name="T17" fmla="*/ 16 h 206"/>
                        <a:gd name="T18" fmla="*/ 6 w 215"/>
                        <a:gd name="T19" fmla="*/ 20 h 206"/>
                        <a:gd name="T20" fmla="*/ 10 w 215"/>
                        <a:gd name="T21" fmla="*/ 18 h 206"/>
                        <a:gd name="T22" fmla="*/ 11 w 215"/>
                        <a:gd name="T23" fmla="*/ 25 h 206"/>
                        <a:gd name="T24" fmla="*/ 14 w 215"/>
                        <a:gd name="T25" fmla="*/ 17 h 206"/>
                        <a:gd name="T26" fmla="*/ 17 w 215"/>
                        <a:gd name="T27" fmla="*/ 23 h 206"/>
                        <a:gd name="T28" fmla="*/ 18 w 215"/>
                        <a:gd name="T29" fmla="*/ 17 h 206"/>
                        <a:gd name="T30" fmla="*/ 23 w 215"/>
                        <a:gd name="T31" fmla="*/ 21 h 206"/>
                        <a:gd name="T32" fmla="*/ 22 w 215"/>
                        <a:gd name="T33" fmla="*/ 15 h 206"/>
                        <a:gd name="T34" fmla="*/ 27 w 215"/>
                        <a:gd name="T35" fmla="*/ 15 h 206"/>
                        <a:gd name="T36" fmla="*/ 22 w 215"/>
                        <a:gd name="T37" fmla="*/ 12 h 206"/>
                        <a:gd name="T38" fmla="*/ 27 w 215"/>
                        <a:gd name="T39" fmla="*/ 9 h 206"/>
                        <a:gd name="T40" fmla="*/ 21 w 215"/>
                        <a:gd name="T41" fmla="*/ 8 h 206"/>
                        <a:gd name="T42" fmla="*/ 23 w 215"/>
                        <a:gd name="T43" fmla="*/ 5 h 206"/>
                        <a:gd name="T44" fmla="*/ 18 w 215"/>
                        <a:gd name="T45" fmla="*/ 6 h 206"/>
                        <a:gd name="T46" fmla="*/ 19 w 215"/>
                        <a:gd name="T47" fmla="*/ 0 h 206"/>
                        <a:gd name="T48" fmla="*/ 14 w 215"/>
                        <a:gd name="T49" fmla="*/ 6 h 20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15" h="206">
                          <a:moveTo>
                            <a:pt x="108" y="55"/>
                          </a:moveTo>
                          <a:lnTo>
                            <a:pt x="84" y="23"/>
                          </a:lnTo>
                          <a:lnTo>
                            <a:pt x="72" y="61"/>
                          </a:lnTo>
                          <a:lnTo>
                            <a:pt x="3" y="23"/>
                          </a:lnTo>
                          <a:lnTo>
                            <a:pt x="46" y="73"/>
                          </a:lnTo>
                          <a:lnTo>
                            <a:pt x="0" y="81"/>
                          </a:lnTo>
                          <a:lnTo>
                            <a:pt x="38" y="112"/>
                          </a:lnTo>
                          <a:lnTo>
                            <a:pt x="1" y="140"/>
                          </a:lnTo>
                          <a:lnTo>
                            <a:pt x="57" y="133"/>
                          </a:lnTo>
                          <a:lnTo>
                            <a:pt x="46" y="168"/>
                          </a:lnTo>
                          <a:lnTo>
                            <a:pt x="77" y="149"/>
                          </a:lnTo>
                          <a:lnTo>
                            <a:pt x="84" y="206"/>
                          </a:lnTo>
                          <a:lnTo>
                            <a:pt x="105" y="142"/>
                          </a:lnTo>
                          <a:lnTo>
                            <a:pt x="132" y="188"/>
                          </a:lnTo>
                          <a:lnTo>
                            <a:pt x="139" y="138"/>
                          </a:lnTo>
                          <a:lnTo>
                            <a:pt x="181" y="171"/>
                          </a:lnTo>
                          <a:lnTo>
                            <a:pt x="169" y="123"/>
                          </a:lnTo>
                          <a:lnTo>
                            <a:pt x="215" y="126"/>
                          </a:lnTo>
                          <a:lnTo>
                            <a:pt x="176" y="100"/>
                          </a:lnTo>
                          <a:lnTo>
                            <a:pt x="210" y="78"/>
                          </a:lnTo>
                          <a:lnTo>
                            <a:pt x="167" y="69"/>
                          </a:lnTo>
                          <a:lnTo>
                            <a:pt x="183" y="42"/>
                          </a:lnTo>
                          <a:lnTo>
                            <a:pt x="141" y="50"/>
                          </a:lnTo>
                          <a:lnTo>
                            <a:pt x="146" y="0"/>
                          </a:lnTo>
                          <a:lnTo>
                            <a:pt x="108" y="5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6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098" y="2696"/>
                      <a:ext cx="104" cy="100"/>
                    </a:xfrm>
                    <a:custGeom>
                      <a:avLst/>
                      <a:gdLst>
                        <a:gd name="T0" fmla="*/ 13 w 209"/>
                        <a:gd name="T1" fmla="*/ 7 h 198"/>
                        <a:gd name="T2" fmla="*/ 10 w 209"/>
                        <a:gd name="T3" fmla="*/ 3 h 198"/>
                        <a:gd name="T4" fmla="*/ 8 w 209"/>
                        <a:gd name="T5" fmla="*/ 8 h 198"/>
                        <a:gd name="T6" fmla="*/ 0 w 209"/>
                        <a:gd name="T7" fmla="*/ 3 h 198"/>
                        <a:gd name="T8" fmla="*/ 5 w 209"/>
                        <a:gd name="T9" fmla="*/ 9 h 198"/>
                        <a:gd name="T10" fmla="*/ 0 w 209"/>
                        <a:gd name="T11" fmla="*/ 10 h 198"/>
                        <a:gd name="T12" fmla="*/ 4 w 209"/>
                        <a:gd name="T13" fmla="*/ 14 h 198"/>
                        <a:gd name="T14" fmla="*/ 0 w 209"/>
                        <a:gd name="T15" fmla="*/ 17 h 198"/>
                        <a:gd name="T16" fmla="*/ 6 w 209"/>
                        <a:gd name="T17" fmla="*/ 16 h 198"/>
                        <a:gd name="T18" fmla="*/ 5 w 209"/>
                        <a:gd name="T19" fmla="*/ 21 h 198"/>
                        <a:gd name="T20" fmla="*/ 9 w 209"/>
                        <a:gd name="T21" fmla="*/ 18 h 198"/>
                        <a:gd name="T22" fmla="*/ 10 w 209"/>
                        <a:gd name="T23" fmla="*/ 26 h 198"/>
                        <a:gd name="T24" fmla="*/ 12 w 209"/>
                        <a:gd name="T25" fmla="*/ 18 h 198"/>
                        <a:gd name="T26" fmla="*/ 16 w 209"/>
                        <a:gd name="T27" fmla="*/ 23 h 198"/>
                        <a:gd name="T28" fmla="*/ 17 w 209"/>
                        <a:gd name="T29" fmla="*/ 17 h 198"/>
                        <a:gd name="T30" fmla="*/ 22 w 209"/>
                        <a:gd name="T31" fmla="*/ 21 h 198"/>
                        <a:gd name="T32" fmla="*/ 20 w 209"/>
                        <a:gd name="T33" fmla="*/ 15 h 198"/>
                        <a:gd name="T34" fmla="*/ 26 w 209"/>
                        <a:gd name="T35" fmla="*/ 16 h 198"/>
                        <a:gd name="T36" fmla="*/ 21 w 209"/>
                        <a:gd name="T37" fmla="*/ 12 h 198"/>
                        <a:gd name="T38" fmla="*/ 25 w 209"/>
                        <a:gd name="T39" fmla="*/ 10 h 198"/>
                        <a:gd name="T40" fmla="*/ 20 w 209"/>
                        <a:gd name="T41" fmla="*/ 9 h 198"/>
                        <a:gd name="T42" fmla="*/ 22 w 209"/>
                        <a:gd name="T43" fmla="*/ 6 h 198"/>
                        <a:gd name="T44" fmla="*/ 17 w 209"/>
                        <a:gd name="T45" fmla="*/ 6 h 198"/>
                        <a:gd name="T46" fmla="*/ 17 w 209"/>
                        <a:gd name="T47" fmla="*/ 0 h 198"/>
                        <a:gd name="T48" fmla="*/ 13 w 209"/>
                        <a:gd name="T49" fmla="*/ 7 h 19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09" h="198">
                          <a:moveTo>
                            <a:pt x="105" y="53"/>
                          </a:moveTo>
                          <a:lnTo>
                            <a:pt x="81" y="20"/>
                          </a:lnTo>
                          <a:lnTo>
                            <a:pt x="71" y="58"/>
                          </a:lnTo>
                          <a:lnTo>
                            <a:pt x="3" y="20"/>
                          </a:lnTo>
                          <a:lnTo>
                            <a:pt x="45" y="69"/>
                          </a:lnTo>
                          <a:lnTo>
                            <a:pt x="0" y="79"/>
                          </a:lnTo>
                          <a:lnTo>
                            <a:pt x="36" y="108"/>
                          </a:lnTo>
                          <a:lnTo>
                            <a:pt x="2" y="134"/>
                          </a:lnTo>
                          <a:lnTo>
                            <a:pt x="55" y="127"/>
                          </a:lnTo>
                          <a:lnTo>
                            <a:pt x="47" y="162"/>
                          </a:lnTo>
                          <a:lnTo>
                            <a:pt x="74" y="143"/>
                          </a:lnTo>
                          <a:lnTo>
                            <a:pt x="83" y="198"/>
                          </a:lnTo>
                          <a:lnTo>
                            <a:pt x="102" y="136"/>
                          </a:lnTo>
                          <a:lnTo>
                            <a:pt x="128" y="181"/>
                          </a:lnTo>
                          <a:lnTo>
                            <a:pt x="136" y="133"/>
                          </a:lnTo>
                          <a:lnTo>
                            <a:pt x="176" y="165"/>
                          </a:lnTo>
                          <a:lnTo>
                            <a:pt x="164" y="119"/>
                          </a:lnTo>
                          <a:lnTo>
                            <a:pt x="209" y="122"/>
                          </a:lnTo>
                          <a:lnTo>
                            <a:pt x="171" y="96"/>
                          </a:lnTo>
                          <a:lnTo>
                            <a:pt x="204" y="76"/>
                          </a:lnTo>
                          <a:lnTo>
                            <a:pt x="162" y="67"/>
                          </a:lnTo>
                          <a:lnTo>
                            <a:pt x="178" y="41"/>
                          </a:lnTo>
                          <a:lnTo>
                            <a:pt x="138" y="48"/>
                          </a:lnTo>
                          <a:lnTo>
                            <a:pt x="142" y="0"/>
                          </a:lnTo>
                          <a:lnTo>
                            <a:pt x="105" y="5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7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099" y="2698"/>
                      <a:ext cx="101" cy="96"/>
                    </a:xfrm>
                    <a:custGeom>
                      <a:avLst/>
                      <a:gdLst>
                        <a:gd name="T0" fmla="*/ 13 w 202"/>
                        <a:gd name="T1" fmla="*/ 7 h 192"/>
                        <a:gd name="T2" fmla="*/ 10 w 202"/>
                        <a:gd name="T3" fmla="*/ 3 h 192"/>
                        <a:gd name="T4" fmla="*/ 9 w 202"/>
                        <a:gd name="T5" fmla="*/ 7 h 192"/>
                        <a:gd name="T6" fmla="*/ 1 w 202"/>
                        <a:gd name="T7" fmla="*/ 3 h 192"/>
                        <a:gd name="T8" fmla="*/ 6 w 202"/>
                        <a:gd name="T9" fmla="*/ 9 h 192"/>
                        <a:gd name="T10" fmla="*/ 0 w 202"/>
                        <a:gd name="T11" fmla="*/ 10 h 192"/>
                        <a:gd name="T12" fmla="*/ 5 w 202"/>
                        <a:gd name="T13" fmla="*/ 13 h 192"/>
                        <a:gd name="T14" fmla="*/ 1 w 202"/>
                        <a:gd name="T15" fmla="*/ 17 h 192"/>
                        <a:gd name="T16" fmla="*/ 7 w 202"/>
                        <a:gd name="T17" fmla="*/ 16 h 192"/>
                        <a:gd name="T18" fmla="*/ 6 w 202"/>
                        <a:gd name="T19" fmla="*/ 20 h 192"/>
                        <a:gd name="T20" fmla="*/ 10 w 202"/>
                        <a:gd name="T21" fmla="*/ 18 h 192"/>
                        <a:gd name="T22" fmla="*/ 10 w 202"/>
                        <a:gd name="T23" fmla="*/ 24 h 192"/>
                        <a:gd name="T24" fmla="*/ 13 w 202"/>
                        <a:gd name="T25" fmla="*/ 17 h 192"/>
                        <a:gd name="T26" fmla="*/ 16 w 202"/>
                        <a:gd name="T27" fmla="*/ 22 h 192"/>
                        <a:gd name="T28" fmla="*/ 17 w 202"/>
                        <a:gd name="T29" fmla="*/ 16 h 192"/>
                        <a:gd name="T30" fmla="*/ 22 w 202"/>
                        <a:gd name="T31" fmla="*/ 21 h 192"/>
                        <a:gd name="T32" fmla="*/ 20 w 202"/>
                        <a:gd name="T33" fmla="*/ 15 h 192"/>
                        <a:gd name="T34" fmla="*/ 26 w 202"/>
                        <a:gd name="T35" fmla="*/ 15 h 192"/>
                        <a:gd name="T36" fmla="*/ 21 w 202"/>
                        <a:gd name="T37" fmla="*/ 12 h 192"/>
                        <a:gd name="T38" fmla="*/ 25 w 202"/>
                        <a:gd name="T39" fmla="*/ 10 h 192"/>
                        <a:gd name="T40" fmla="*/ 20 w 202"/>
                        <a:gd name="T41" fmla="*/ 9 h 192"/>
                        <a:gd name="T42" fmla="*/ 22 w 202"/>
                        <a:gd name="T43" fmla="*/ 5 h 192"/>
                        <a:gd name="T44" fmla="*/ 17 w 202"/>
                        <a:gd name="T45" fmla="*/ 6 h 192"/>
                        <a:gd name="T46" fmla="*/ 18 w 202"/>
                        <a:gd name="T47" fmla="*/ 0 h 192"/>
                        <a:gd name="T48" fmla="*/ 13 w 202"/>
                        <a:gd name="T49" fmla="*/ 7 h 19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02" h="192">
                          <a:moveTo>
                            <a:pt x="102" y="52"/>
                          </a:moveTo>
                          <a:lnTo>
                            <a:pt x="78" y="21"/>
                          </a:lnTo>
                          <a:lnTo>
                            <a:pt x="70" y="55"/>
                          </a:lnTo>
                          <a:lnTo>
                            <a:pt x="4" y="21"/>
                          </a:lnTo>
                          <a:lnTo>
                            <a:pt x="44" y="67"/>
                          </a:lnTo>
                          <a:lnTo>
                            <a:pt x="0" y="76"/>
                          </a:lnTo>
                          <a:lnTo>
                            <a:pt x="37" y="104"/>
                          </a:lnTo>
                          <a:lnTo>
                            <a:pt x="2" y="130"/>
                          </a:lnTo>
                          <a:lnTo>
                            <a:pt x="54" y="123"/>
                          </a:lnTo>
                          <a:lnTo>
                            <a:pt x="45" y="157"/>
                          </a:lnTo>
                          <a:lnTo>
                            <a:pt x="73" y="138"/>
                          </a:lnTo>
                          <a:lnTo>
                            <a:pt x="80" y="192"/>
                          </a:lnTo>
                          <a:lnTo>
                            <a:pt x="99" y="133"/>
                          </a:lnTo>
                          <a:lnTo>
                            <a:pt x="125" y="176"/>
                          </a:lnTo>
                          <a:lnTo>
                            <a:pt x="132" y="128"/>
                          </a:lnTo>
                          <a:lnTo>
                            <a:pt x="170" y="161"/>
                          </a:lnTo>
                          <a:lnTo>
                            <a:pt x="159" y="114"/>
                          </a:lnTo>
                          <a:lnTo>
                            <a:pt x="202" y="119"/>
                          </a:lnTo>
                          <a:lnTo>
                            <a:pt x="164" y="93"/>
                          </a:lnTo>
                          <a:lnTo>
                            <a:pt x="197" y="73"/>
                          </a:lnTo>
                          <a:lnTo>
                            <a:pt x="158" y="66"/>
                          </a:lnTo>
                          <a:lnTo>
                            <a:pt x="173" y="40"/>
                          </a:lnTo>
                          <a:lnTo>
                            <a:pt x="133" y="47"/>
                          </a:lnTo>
                          <a:lnTo>
                            <a:pt x="137" y="0"/>
                          </a:lnTo>
                          <a:lnTo>
                            <a:pt x="102" y="5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8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101" y="2700"/>
                      <a:ext cx="98" cy="92"/>
                    </a:xfrm>
                    <a:custGeom>
                      <a:avLst/>
                      <a:gdLst>
                        <a:gd name="T0" fmla="*/ 13 w 195"/>
                        <a:gd name="T1" fmla="*/ 7 h 184"/>
                        <a:gd name="T2" fmla="*/ 10 w 195"/>
                        <a:gd name="T3" fmla="*/ 3 h 184"/>
                        <a:gd name="T4" fmla="*/ 9 w 195"/>
                        <a:gd name="T5" fmla="*/ 7 h 184"/>
                        <a:gd name="T6" fmla="*/ 1 w 195"/>
                        <a:gd name="T7" fmla="*/ 3 h 184"/>
                        <a:gd name="T8" fmla="*/ 6 w 195"/>
                        <a:gd name="T9" fmla="*/ 9 h 184"/>
                        <a:gd name="T10" fmla="*/ 0 w 195"/>
                        <a:gd name="T11" fmla="*/ 10 h 184"/>
                        <a:gd name="T12" fmla="*/ 5 w 195"/>
                        <a:gd name="T13" fmla="*/ 13 h 184"/>
                        <a:gd name="T14" fmla="*/ 1 w 195"/>
                        <a:gd name="T15" fmla="*/ 16 h 184"/>
                        <a:gd name="T16" fmla="*/ 7 w 195"/>
                        <a:gd name="T17" fmla="*/ 15 h 184"/>
                        <a:gd name="T18" fmla="*/ 6 w 195"/>
                        <a:gd name="T19" fmla="*/ 19 h 184"/>
                        <a:gd name="T20" fmla="*/ 9 w 195"/>
                        <a:gd name="T21" fmla="*/ 17 h 184"/>
                        <a:gd name="T22" fmla="*/ 10 w 195"/>
                        <a:gd name="T23" fmla="*/ 23 h 184"/>
                        <a:gd name="T24" fmla="*/ 12 w 195"/>
                        <a:gd name="T25" fmla="*/ 16 h 184"/>
                        <a:gd name="T26" fmla="*/ 15 w 195"/>
                        <a:gd name="T27" fmla="*/ 22 h 184"/>
                        <a:gd name="T28" fmla="*/ 16 w 195"/>
                        <a:gd name="T29" fmla="*/ 16 h 184"/>
                        <a:gd name="T30" fmla="*/ 21 w 195"/>
                        <a:gd name="T31" fmla="*/ 20 h 184"/>
                        <a:gd name="T32" fmla="*/ 20 w 195"/>
                        <a:gd name="T33" fmla="*/ 14 h 184"/>
                        <a:gd name="T34" fmla="*/ 25 w 195"/>
                        <a:gd name="T35" fmla="*/ 15 h 184"/>
                        <a:gd name="T36" fmla="*/ 20 w 195"/>
                        <a:gd name="T37" fmla="*/ 12 h 184"/>
                        <a:gd name="T38" fmla="*/ 24 w 195"/>
                        <a:gd name="T39" fmla="*/ 9 h 184"/>
                        <a:gd name="T40" fmla="*/ 19 w 195"/>
                        <a:gd name="T41" fmla="*/ 8 h 184"/>
                        <a:gd name="T42" fmla="*/ 21 w 195"/>
                        <a:gd name="T43" fmla="*/ 5 h 184"/>
                        <a:gd name="T44" fmla="*/ 16 w 195"/>
                        <a:gd name="T45" fmla="*/ 6 h 184"/>
                        <a:gd name="T46" fmla="*/ 17 w 195"/>
                        <a:gd name="T47" fmla="*/ 0 h 184"/>
                        <a:gd name="T48" fmla="*/ 13 w 195"/>
                        <a:gd name="T49" fmla="*/ 7 h 18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95" h="184">
                          <a:moveTo>
                            <a:pt x="98" y="50"/>
                          </a:moveTo>
                          <a:lnTo>
                            <a:pt x="76" y="19"/>
                          </a:lnTo>
                          <a:lnTo>
                            <a:pt x="66" y="53"/>
                          </a:lnTo>
                          <a:lnTo>
                            <a:pt x="3" y="19"/>
                          </a:lnTo>
                          <a:lnTo>
                            <a:pt x="41" y="65"/>
                          </a:lnTo>
                          <a:lnTo>
                            <a:pt x="0" y="74"/>
                          </a:lnTo>
                          <a:lnTo>
                            <a:pt x="34" y="100"/>
                          </a:lnTo>
                          <a:lnTo>
                            <a:pt x="2" y="124"/>
                          </a:lnTo>
                          <a:lnTo>
                            <a:pt x="52" y="119"/>
                          </a:lnTo>
                          <a:lnTo>
                            <a:pt x="43" y="150"/>
                          </a:lnTo>
                          <a:lnTo>
                            <a:pt x="69" y="133"/>
                          </a:lnTo>
                          <a:lnTo>
                            <a:pt x="78" y="184"/>
                          </a:lnTo>
                          <a:lnTo>
                            <a:pt x="95" y="127"/>
                          </a:lnTo>
                          <a:lnTo>
                            <a:pt x="119" y="169"/>
                          </a:lnTo>
                          <a:lnTo>
                            <a:pt x="128" y="124"/>
                          </a:lnTo>
                          <a:lnTo>
                            <a:pt x="164" y="155"/>
                          </a:lnTo>
                          <a:lnTo>
                            <a:pt x="154" y="110"/>
                          </a:lnTo>
                          <a:lnTo>
                            <a:pt x="195" y="114"/>
                          </a:lnTo>
                          <a:lnTo>
                            <a:pt x="159" y="89"/>
                          </a:lnTo>
                          <a:lnTo>
                            <a:pt x="190" y="70"/>
                          </a:lnTo>
                          <a:lnTo>
                            <a:pt x="152" y="62"/>
                          </a:lnTo>
                          <a:lnTo>
                            <a:pt x="166" y="38"/>
                          </a:lnTo>
                          <a:lnTo>
                            <a:pt x="128" y="44"/>
                          </a:lnTo>
                          <a:lnTo>
                            <a:pt x="131" y="0"/>
                          </a:lnTo>
                          <a:lnTo>
                            <a:pt x="98" y="5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9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103" y="2702"/>
                      <a:ext cx="94" cy="88"/>
                    </a:xfrm>
                    <a:custGeom>
                      <a:avLst/>
                      <a:gdLst>
                        <a:gd name="T0" fmla="*/ 11 w 189"/>
                        <a:gd name="T1" fmla="*/ 6 h 178"/>
                        <a:gd name="T2" fmla="*/ 9 w 189"/>
                        <a:gd name="T3" fmla="*/ 2 h 178"/>
                        <a:gd name="T4" fmla="*/ 8 w 189"/>
                        <a:gd name="T5" fmla="*/ 6 h 178"/>
                        <a:gd name="T6" fmla="*/ 0 w 189"/>
                        <a:gd name="T7" fmla="*/ 2 h 178"/>
                        <a:gd name="T8" fmla="*/ 5 w 189"/>
                        <a:gd name="T9" fmla="*/ 7 h 178"/>
                        <a:gd name="T10" fmla="*/ 0 w 189"/>
                        <a:gd name="T11" fmla="*/ 8 h 178"/>
                        <a:gd name="T12" fmla="*/ 4 w 189"/>
                        <a:gd name="T13" fmla="*/ 12 h 178"/>
                        <a:gd name="T14" fmla="*/ 0 w 189"/>
                        <a:gd name="T15" fmla="*/ 15 h 178"/>
                        <a:gd name="T16" fmla="*/ 6 w 189"/>
                        <a:gd name="T17" fmla="*/ 14 h 178"/>
                        <a:gd name="T18" fmla="*/ 5 w 189"/>
                        <a:gd name="T19" fmla="*/ 18 h 178"/>
                        <a:gd name="T20" fmla="*/ 8 w 189"/>
                        <a:gd name="T21" fmla="*/ 16 h 178"/>
                        <a:gd name="T22" fmla="*/ 9 w 189"/>
                        <a:gd name="T23" fmla="*/ 22 h 178"/>
                        <a:gd name="T24" fmla="*/ 11 w 189"/>
                        <a:gd name="T25" fmla="*/ 15 h 178"/>
                        <a:gd name="T26" fmla="*/ 14 w 189"/>
                        <a:gd name="T27" fmla="*/ 20 h 178"/>
                        <a:gd name="T28" fmla="*/ 15 w 189"/>
                        <a:gd name="T29" fmla="*/ 14 h 178"/>
                        <a:gd name="T30" fmla="*/ 19 w 189"/>
                        <a:gd name="T31" fmla="*/ 18 h 178"/>
                        <a:gd name="T32" fmla="*/ 18 w 189"/>
                        <a:gd name="T33" fmla="*/ 13 h 178"/>
                        <a:gd name="T34" fmla="*/ 23 w 189"/>
                        <a:gd name="T35" fmla="*/ 13 h 178"/>
                        <a:gd name="T36" fmla="*/ 19 w 189"/>
                        <a:gd name="T37" fmla="*/ 10 h 178"/>
                        <a:gd name="T38" fmla="*/ 23 w 189"/>
                        <a:gd name="T39" fmla="*/ 8 h 178"/>
                        <a:gd name="T40" fmla="*/ 18 w 189"/>
                        <a:gd name="T41" fmla="*/ 7 h 178"/>
                        <a:gd name="T42" fmla="*/ 20 w 189"/>
                        <a:gd name="T43" fmla="*/ 4 h 178"/>
                        <a:gd name="T44" fmla="*/ 15 w 189"/>
                        <a:gd name="T45" fmla="*/ 5 h 178"/>
                        <a:gd name="T46" fmla="*/ 16 w 189"/>
                        <a:gd name="T47" fmla="*/ 0 h 178"/>
                        <a:gd name="T48" fmla="*/ 11 w 189"/>
                        <a:gd name="T49" fmla="*/ 6 h 17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89" h="178">
                          <a:moveTo>
                            <a:pt x="95" y="48"/>
                          </a:moveTo>
                          <a:lnTo>
                            <a:pt x="73" y="19"/>
                          </a:lnTo>
                          <a:lnTo>
                            <a:pt x="64" y="52"/>
                          </a:lnTo>
                          <a:lnTo>
                            <a:pt x="4" y="19"/>
                          </a:lnTo>
                          <a:lnTo>
                            <a:pt x="40" y="62"/>
                          </a:lnTo>
                          <a:lnTo>
                            <a:pt x="0" y="71"/>
                          </a:lnTo>
                          <a:lnTo>
                            <a:pt x="33" y="97"/>
                          </a:lnTo>
                          <a:lnTo>
                            <a:pt x="2" y="121"/>
                          </a:lnTo>
                          <a:lnTo>
                            <a:pt x="50" y="114"/>
                          </a:lnTo>
                          <a:lnTo>
                            <a:pt x="42" y="145"/>
                          </a:lnTo>
                          <a:lnTo>
                            <a:pt x="68" y="130"/>
                          </a:lnTo>
                          <a:lnTo>
                            <a:pt x="75" y="178"/>
                          </a:lnTo>
                          <a:lnTo>
                            <a:pt x="92" y="123"/>
                          </a:lnTo>
                          <a:lnTo>
                            <a:pt x="116" y="162"/>
                          </a:lnTo>
                          <a:lnTo>
                            <a:pt x="123" y="119"/>
                          </a:lnTo>
                          <a:lnTo>
                            <a:pt x="159" y="149"/>
                          </a:lnTo>
                          <a:lnTo>
                            <a:pt x="147" y="107"/>
                          </a:lnTo>
                          <a:lnTo>
                            <a:pt x="189" y="111"/>
                          </a:lnTo>
                          <a:lnTo>
                            <a:pt x="154" y="86"/>
                          </a:lnTo>
                          <a:lnTo>
                            <a:pt x="185" y="67"/>
                          </a:lnTo>
                          <a:lnTo>
                            <a:pt x="147" y="60"/>
                          </a:lnTo>
                          <a:lnTo>
                            <a:pt x="161" y="36"/>
                          </a:lnTo>
                          <a:lnTo>
                            <a:pt x="125" y="43"/>
                          </a:lnTo>
                          <a:lnTo>
                            <a:pt x="128" y="0"/>
                          </a:lnTo>
                          <a:lnTo>
                            <a:pt x="95" y="4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40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1104" y="2703"/>
                      <a:ext cx="91" cy="86"/>
                    </a:xfrm>
                    <a:custGeom>
                      <a:avLst/>
                      <a:gdLst>
                        <a:gd name="T0" fmla="*/ 12 w 181"/>
                        <a:gd name="T1" fmla="*/ 6 h 170"/>
                        <a:gd name="T2" fmla="*/ 9 w 181"/>
                        <a:gd name="T3" fmla="*/ 3 h 170"/>
                        <a:gd name="T4" fmla="*/ 8 w 181"/>
                        <a:gd name="T5" fmla="*/ 7 h 170"/>
                        <a:gd name="T6" fmla="*/ 1 w 181"/>
                        <a:gd name="T7" fmla="*/ 3 h 170"/>
                        <a:gd name="T8" fmla="*/ 5 w 181"/>
                        <a:gd name="T9" fmla="*/ 8 h 170"/>
                        <a:gd name="T10" fmla="*/ 0 w 181"/>
                        <a:gd name="T11" fmla="*/ 9 h 170"/>
                        <a:gd name="T12" fmla="*/ 4 w 181"/>
                        <a:gd name="T13" fmla="*/ 12 h 170"/>
                        <a:gd name="T14" fmla="*/ 1 w 181"/>
                        <a:gd name="T15" fmla="*/ 15 h 170"/>
                        <a:gd name="T16" fmla="*/ 6 w 181"/>
                        <a:gd name="T17" fmla="*/ 14 h 170"/>
                        <a:gd name="T18" fmla="*/ 5 w 181"/>
                        <a:gd name="T19" fmla="*/ 18 h 170"/>
                        <a:gd name="T20" fmla="*/ 9 w 181"/>
                        <a:gd name="T21" fmla="*/ 16 h 170"/>
                        <a:gd name="T22" fmla="*/ 9 w 181"/>
                        <a:gd name="T23" fmla="*/ 22 h 170"/>
                        <a:gd name="T24" fmla="*/ 11 w 181"/>
                        <a:gd name="T25" fmla="*/ 15 h 170"/>
                        <a:gd name="T26" fmla="*/ 14 w 181"/>
                        <a:gd name="T27" fmla="*/ 20 h 170"/>
                        <a:gd name="T28" fmla="*/ 15 w 181"/>
                        <a:gd name="T29" fmla="*/ 15 h 170"/>
                        <a:gd name="T30" fmla="*/ 19 w 181"/>
                        <a:gd name="T31" fmla="*/ 18 h 170"/>
                        <a:gd name="T32" fmla="*/ 18 w 181"/>
                        <a:gd name="T33" fmla="*/ 13 h 170"/>
                        <a:gd name="T34" fmla="*/ 23 w 181"/>
                        <a:gd name="T35" fmla="*/ 14 h 170"/>
                        <a:gd name="T36" fmla="*/ 19 w 181"/>
                        <a:gd name="T37" fmla="*/ 11 h 170"/>
                        <a:gd name="T38" fmla="*/ 23 w 181"/>
                        <a:gd name="T39" fmla="*/ 9 h 170"/>
                        <a:gd name="T40" fmla="*/ 18 w 181"/>
                        <a:gd name="T41" fmla="*/ 8 h 170"/>
                        <a:gd name="T42" fmla="*/ 20 w 181"/>
                        <a:gd name="T43" fmla="*/ 5 h 170"/>
                        <a:gd name="T44" fmla="*/ 15 w 181"/>
                        <a:gd name="T45" fmla="*/ 6 h 170"/>
                        <a:gd name="T46" fmla="*/ 16 w 181"/>
                        <a:gd name="T47" fmla="*/ 0 h 170"/>
                        <a:gd name="T48" fmla="*/ 12 w 181"/>
                        <a:gd name="T49" fmla="*/ 6 h 17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81" h="170">
                          <a:moveTo>
                            <a:pt x="91" y="46"/>
                          </a:moveTo>
                          <a:lnTo>
                            <a:pt x="71" y="19"/>
                          </a:lnTo>
                          <a:lnTo>
                            <a:pt x="62" y="50"/>
                          </a:lnTo>
                          <a:lnTo>
                            <a:pt x="3" y="19"/>
                          </a:lnTo>
                          <a:lnTo>
                            <a:pt x="38" y="60"/>
                          </a:lnTo>
                          <a:lnTo>
                            <a:pt x="0" y="67"/>
                          </a:lnTo>
                          <a:lnTo>
                            <a:pt x="31" y="93"/>
                          </a:lnTo>
                          <a:lnTo>
                            <a:pt x="2" y="115"/>
                          </a:lnTo>
                          <a:lnTo>
                            <a:pt x="48" y="110"/>
                          </a:lnTo>
                          <a:lnTo>
                            <a:pt x="40" y="139"/>
                          </a:lnTo>
                          <a:lnTo>
                            <a:pt x="65" y="124"/>
                          </a:lnTo>
                          <a:lnTo>
                            <a:pt x="71" y="170"/>
                          </a:lnTo>
                          <a:lnTo>
                            <a:pt x="88" y="117"/>
                          </a:lnTo>
                          <a:lnTo>
                            <a:pt x="112" y="157"/>
                          </a:lnTo>
                          <a:lnTo>
                            <a:pt x="117" y="113"/>
                          </a:lnTo>
                          <a:lnTo>
                            <a:pt x="152" y="143"/>
                          </a:lnTo>
                          <a:lnTo>
                            <a:pt x="141" y="101"/>
                          </a:lnTo>
                          <a:lnTo>
                            <a:pt x="181" y="105"/>
                          </a:lnTo>
                          <a:lnTo>
                            <a:pt x="148" y="82"/>
                          </a:lnTo>
                          <a:lnTo>
                            <a:pt x="178" y="65"/>
                          </a:lnTo>
                          <a:lnTo>
                            <a:pt x="141" y="58"/>
                          </a:lnTo>
                          <a:lnTo>
                            <a:pt x="155" y="34"/>
                          </a:lnTo>
                          <a:lnTo>
                            <a:pt x="119" y="41"/>
                          </a:lnTo>
                          <a:lnTo>
                            <a:pt x="122" y="0"/>
                          </a:lnTo>
                          <a:lnTo>
                            <a:pt x="91" y="4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41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1106" y="2705"/>
                      <a:ext cx="87" cy="82"/>
                    </a:xfrm>
                    <a:custGeom>
                      <a:avLst/>
                      <a:gdLst>
                        <a:gd name="T0" fmla="*/ 11 w 175"/>
                        <a:gd name="T1" fmla="*/ 6 h 164"/>
                        <a:gd name="T2" fmla="*/ 8 w 175"/>
                        <a:gd name="T3" fmla="*/ 3 h 164"/>
                        <a:gd name="T4" fmla="*/ 7 w 175"/>
                        <a:gd name="T5" fmla="*/ 6 h 164"/>
                        <a:gd name="T6" fmla="*/ 0 w 175"/>
                        <a:gd name="T7" fmla="*/ 3 h 164"/>
                        <a:gd name="T8" fmla="*/ 4 w 175"/>
                        <a:gd name="T9" fmla="*/ 8 h 164"/>
                        <a:gd name="T10" fmla="*/ 0 w 175"/>
                        <a:gd name="T11" fmla="*/ 9 h 164"/>
                        <a:gd name="T12" fmla="*/ 3 w 175"/>
                        <a:gd name="T13" fmla="*/ 12 h 164"/>
                        <a:gd name="T14" fmla="*/ 0 w 175"/>
                        <a:gd name="T15" fmla="*/ 14 h 164"/>
                        <a:gd name="T16" fmla="*/ 5 w 175"/>
                        <a:gd name="T17" fmla="*/ 14 h 164"/>
                        <a:gd name="T18" fmla="*/ 4 w 175"/>
                        <a:gd name="T19" fmla="*/ 17 h 164"/>
                        <a:gd name="T20" fmla="*/ 7 w 175"/>
                        <a:gd name="T21" fmla="*/ 15 h 164"/>
                        <a:gd name="T22" fmla="*/ 8 w 175"/>
                        <a:gd name="T23" fmla="*/ 21 h 164"/>
                        <a:gd name="T24" fmla="*/ 10 w 175"/>
                        <a:gd name="T25" fmla="*/ 15 h 164"/>
                        <a:gd name="T26" fmla="*/ 13 w 175"/>
                        <a:gd name="T27" fmla="*/ 19 h 164"/>
                        <a:gd name="T28" fmla="*/ 14 w 175"/>
                        <a:gd name="T29" fmla="*/ 14 h 164"/>
                        <a:gd name="T30" fmla="*/ 18 w 175"/>
                        <a:gd name="T31" fmla="*/ 18 h 164"/>
                        <a:gd name="T32" fmla="*/ 17 w 175"/>
                        <a:gd name="T33" fmla="*/ 13 h 164"/>
                        <a:gd name="T34" fmla="*/ 21 w 175"/>
                        <a:gd name="T35" fmla="*/ 13 h 164"/>
                        <a:gd name="T36" fmla="*/ 17 w 175"/>
                        <a:gd name="T37" fmla="*/ 10 h 164"/>
                        <a:gd name="T38" fmla="*/ 21 w 175"/>
                        <a:gd name="T39" fmla="*/ 8 h 164"/>
                        <a:gd name="T40" fmla="*/ 17 w 175"/>
                        <a:gd name="T41" fmla="*/ 7 h 164"/>
                        <a:gd name="T42" fmla="*/ 18 w 175"/>
                        <a:gd name="T43" fmla="*/ 5 h 164"/>
                        <a:gd name="T44" fmla="*/ 14 w 175"/>
                        <a:gd name="T45" fmla="*/ 5 h 164"/>
                        <a:gd name="T46" fmla="*/ 14 w 175"/>
                        <a:gd name="T47" fmla="*/ 0 h 164"/>
                        <a:gd name="T48" fmla="*/ 11 w 175"/>
                        <a:gd name="T49" fmla="*/ 6 h 16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75" h="164">
                          <a:moveTo>
                            <a:pt x="88" y="45"/>
                          </a:moveTo>
                          <a:lnTo>
                            <a:pt x="68" y="17"/>
                          </a:lnTo>
                          <a:lnTo>
                            <a:pt x="59" y="48"/>
                          </a:lnTo>
                          <a:lnTo>
                            <a:pt x="4" y="17"/>
                          </a:lnTo>
                          <a:lnTo>
                            <a:pt x="38" y="57"/>
                          </a:lnTo>
                          <a:lnTo>
                            <a:pt x="0" y="66"/>
                          </a:lnTo>
                          <a:lnTo>
                            <a:pt x="31" y="90"/>
                          </a:lnTo>
                          <a:lnTo>
                            <a:pt x="2" y="110"/>
                          </a:lnTo>
                          <a:lnTo>
                            <a:pt x="47" y="105"/>
                          </a:lnTo>
                          <a:lnTo>
                            <a:pt x="38" y="135"/>
                          </a:lnTo>
                          <a:lnTo>
                            <a:pt x="62" y="119"/>
                          </a:lnTo>
                          <a:lnTo>
                            <a:pt x="69" y="164"/>
                          </a:lnTo>
                          <a:lnTo>
                            <a:pt x="85" y="114"/>
                          </a:lnTo>
                          <a:lnTo>
                            <a:pt x="107" y="150"/>
                          </a:lnTo>
                          <a:lnTo>
                            <a:pt x="114" y="110"/>
                          </a:lnTo>
                          <a:lnTo>
                            <a:pt x="147" y="138"/>
                          </a:lnTo>
                          <a:lnTo>
                            <a:pt x="137" y="98"/>
                          </a:lnTo>
                          <a:lnTo>
                            <a:pt x="175" y="102"/>
                          </a:lnTo>
                          <a:lnTo>
                            <a:pt x="142" y="79"/>
                          </a:lnTo>
                          <a:lnTo>
                            <a:pt x="171" y="62"/>
                          </a:lnTo>
                          <a:lnTo>
                            <a:pt x="137" y="55"/>
                          </a:lnTo>
                          <a:lnTo>
                            <a:pt x="149" y="34"/>
                          </a:lnTo>
                          <a:lnTo>
                            <a:pt x="116" y="40"/>
                          </a:lnTo>
                          <a:lnTo>
                            <a:pt x="118" y="0"/>
                          </a:lnTo>
                          <a:lnTo>
                            <a:pt x="88" y="4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42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1108" y="2707"/>
                      <a:ext cx="84" cy="78"/>
                    </a:xfrm>
                    <a:custGeom>
                      <a:avLst/>
                      <a:gdLst>
                        <a:gd name="T0" fmla="*/ 11 w 167"/>
                        <a:gd name="T1" fmla="*/ 5 h 158"/>
                        <a:gd name="T2" fmla="*/ 9 w 167"/>
                        <a:gd name="T3" fmla="*/ 2 h 158"/>
                        <a:gd name="T4" fmla="*/ 8 w 167"/>
                        <a:gd name="T5" fmla="*/ 5 h 158"/>
                        <a:gd name="T6" fmla="*/ 1 w 167"/>
                        <a:gd name="T7" fmla="*/ 2 h 158"/>
                        <a:gd name="T8" fmla="*/ 5 w 167"/>
                        <a:gd name="T9" fmla="*/ 7 h 158"/>
                        <a:gd name="T10" fmla="*/ 0 w 167"/>
                        <a:gd name="T11" fmla="*/ 7 h 158"/>
                        <a:gd name="T12" fmla="*/ 4 w 167"/>
                        <a:gd name="T13" fmla="*/ 10 h 158"/>
                        <a:gd name="T14" fmla="*/ 1 w 167"/>
                        <a:gd name="T15" fmla="*/ 13 h 158"/>
                        <a:gd name="T16" fmla="*/ 6 w 167"/>
                        <a:gd name="T17" fmla="*/ 12 h 158"/>
                        <a:gd name="T18" fmla="*/ 5 w 167"/>
                        <a:gd name="T19" fmla="*/ 15 h 158"/>
                        <a:gd name="T20" fmla="*/ 8 w 167"/>
                        <a:gd name="T21" fmla="*/ 14 h 158"/>
                        <a:gd name="T22" fmla="*/ 9 w 167"/>
                        <a:gd name="T23" fmla="*/ 19 h 158"/>
                        <a:gd name="T24" fmla="*/ 11 w 167"/>
                        <a:gd name="T25" fmla="*/ 13 h 158"/>
                        <a:gd name="T26" fmla="*/ 13 w 167"/>
                        <a:gd name="T27" fmla="*/ 18 h 158"/>
                        <a:gd name="T28" fmla="*/ 14 w 167"/>
                        <a:gd name="T29" fmla="*/ 13 h 158"/>
                        <a:gd name="T30" fmla="*/ 18 w 167"/>
                        <a:gd name="T31" fmla="*/ 16 h 158"/>
                        <a:gd name="T32" fmla="*/ 17 w 167"/>
                        <a:gd name="T33" fmla="*/ 11 h 158"/>
                        <a:gd name="T34" fmla="*/ 21 w 167"/>
                        <a:gd name="T35" fmla="*/ 12 h 158"/>
                        <a:gd name="T36" fmla="*/ 17 w 167"/>
                        <a:gd name="T37" fmla="*/ 9 h 158"/>
                        <a:gd name="T38" fmla="*/ 21 w 167"/>
                        <a:gd name="T39" fmla="*/ 7 h 158"/>
                        <a:gd name="T40" fmla="*/ 17 w 167"/>
                        <a:gd name="T41" fmla="*/ 6 h 158"/>
                        <a:gd name="T42" fmla="*/ 18 w 167"/>
                        <a:gd name="T43" fmla="*/ 4 h 158"/>
                        <a:gd name="T44" fmla="*/ 14 w 167"/>
                        <a:gd name="T45" fmla="*/ 4 h 158"/>
                        <a:gd name="T46" fmla="*/ 15 w 167"/>
                        <a:gd name="T47" fmla="*/ 0 h 158"/>
                        <a:gd name="T48" fmla="*/ 11 w 167"/>
                        <a:gd name="T49" fmla="*/ 5 h 15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67" h="158">
                          <a:moveTo>
                            <a:pt x="84" y="44"/>
                          </a:moveTo>
                          <a:lnTo>
                            <a:pt x="65" y="18"/>
                          </a:lnTo>
                          <a:lnTo>
                            <a:pt x="57" y="47"/>
                          </a:lnTo>
                          <a:lnTo>
                            <a:pt x="3" y="18"/>
                          </a:lnTo>
                          <a:lnTo>
                            <a:pt x="36" y="56"/>
                          </a:lnTo>
                          <a:lnTo>
                            <a:pt x="0" y="63"/>
                          </a:lnTo>
                          <a:lnTo>
                            <a:pt x="29" y="87"/>
                          </a:lnTo>
                          <a:lnTo>
                            <a:pt x="1" y="107"/>
                          </a:lnTo>
                          <a:lnTo>
                            <a:pt x="45" y="102"/>
                          </a:lnTo>
                          <a:lnTo>
                            <a:pt x="36" y="128"/>
                          </a:lnTo>
                          <a:lnTo>
                            <a:pt x="60" y="114"/>
                          </a:lnTo>
                          <a:lnTo>
                            <a:pt x="65" y="158"/>
                          </a:lnTo>
                          <a:lnTo>
                            <a:pt x="81" y="109"/>
                          </a:lnTo>
                          <a:lnTo>
                            <a:pt x="103" y="145"/>
                          </a:lnTo>
                          <a:lnTo>
                            <a:pt x="108" y="106"/>
                          </a:lnTo>
                          <a:lnTo>
                            <a:pt x="141" y="132"/>
                          </a:lnTo>
                          <a:lnTo>
                            <a:pt x="131" y="94"/>
                          </a:lnTo>
                          <a:lnTo>
                            <a:pt x="167" y="97"/>
                          </a:lnTo>
                          <a:lnTo>
                            <a:pt x="136" y="76"/>
                          </a:lnTo>
                          <a:lnTo>
                            <a:pt x="164" y="61"/>
                          </a:lnTo>
                          <a:lnTo>
                            <a:pt x="129" y="54"/>
                          </a:lnTo>
                          <a:lnTo>
                            <a:pt x="143" y="33"/>
                          </a:lnTo>
                          <a:lnTo>
                            <a:pt x="110" y="38"/>
                          </a:lnTo>
                          <a:lnTo>
                            <a:pt x="114" y="0"/>
                          </a:lnTo>
                          <a:lnTo>
                            <a:pt x="84" y="4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43" name="Freeform 42"/>
                    <p:cNvSpPr>
                      <a:spLocks/>
                    </p:cNvSpPr>
                    <p:nvPr/>
                  </p:nvSpPr>
                  <p:spPr bwMode="auto">
                    <a:xfrm>
                      <a:off x="1110" y="2708"/>
                      <a:ext cx="80" cy="76"/>
                    </a:xfrm>
                    <a:custGeom>
                      <a:avLst/>
                      <a:gdLst>
                        <a:gd name="T0" fmla="*/ 10 w 161"/>
                        <a:gd name="T1" fmla="*/ 5 h 154"/>
                        <a:gd name="T2" fmla="*/ 7 w 161"/>
                        <a:gd name="T3" fmla="*/ 2 h 154"/>
                        <a:gd name="T4" fmla="*/ 6 w 161"/>
                        <a:gd name="T5" fmla="*/ 5 h 154"/>
                        <a:gd name="T6" fmla="*/ 0 w 161"/>
                        <a:gd name="T7" fmla="*/ 2 h 154"/>
                        <a:gd name="T8" fmla="*/ 4 w 161"/>
                        <a:gd name="T9" fmla="*/ 6 h 154"/>
                        <a:gd name="T10" fmla="*/ 0 w 161"/>
                        <a:gd name="T11" fmla="*/ 7 h 154"/>
                        <a:gd name="T12" fmla="*/ 3 w 161"/>
                        <a:gd name="T13" fmla="*/ 10 h 154"/>
                        <a:gd name="T14" fmla="*/ 0 w 161"/>
                        <a:gd name="T15" fmla="*/ 12 h 154"/>
                        <a:gd name="T16" fmla="*/ 5 w 161"/>
                        <a:gd name="T17" fmla="*/ 12 h 154"/>
                        <a:gd name="T18" fmla="*/ 4 w 161"/>
                        <a:gd name="T19" fmla="*/ 15 h 154"/>
                        <a:gd name="T20" fmla="*/ 7 w 161"/>
                        <a:gd name="T21" fmla="*/ 13 h 154"/>
                        <a:gd name="T22" fmla="*/ 8 w 161"/>
                        <a:gd name="T23" fmla="*/ 19 h 154"/>
                        <a:gd name="T24" fmla="*/ 10 w 161"/>
                        <a:gd name="T25" fmla="*/ 13 h 154"/>
                        <a:gd name="T26" fmla="*/ 12 w 161"/>
                        <a:gd name="T27" fmla="*/ 17 h 154"/>
                        <a:gd name="T28" fmla="*/ 13 w 161"/>
                        <a:gd name="T29" fmla="*/ 12 h 154"/>
                        <a:gd name="T30" fmla="*/ 16 w 161"/>
                        <a:gd name="T31" fmla="*/ 16 h 154"/>
                        <a:gd name="T32" fmla="*/ 15 w 161"/>
                        <a:gd name="T33" fmla="*/ 11 h 154"/>
                        <a:gd name="T34" fmla="*/ 20 w 161"/>
                        <a:gd name="T35" fmla="*/ 11 h 154"/>
                        <a:gd name="T36" fmla="*/ 16 w 161"/>
                        <a:gd name="T37" fmla="*/ 9 h 154"/>
                        <a:gd name="T38" fmla="*/ 19 w 161"/>
                        <a:gd name="T39" fmla="*/ 7 h 154"/>
                        <a:gd name="T40" fmla="*/ 15 w 161"/>
                        <a:gd name="T41" fmla="*/ 6 h 154"/>
                        <a:gd name="T42" fmla="*/ 17 w 161"/>
                        <a:gd name="T43" fmla="*/ 3 h 154"/>
                        <a:gd name="T44" fmla="*/ 13 w 161"/>
                        <a:gd name="T45" fmla="*/ 4 h 154"/>
                        <a:gd name="T46" fmla="*/ 13 w 161"/>
                        <a:gd name="T47" fmla="*/ 0 h 154"/>
                        <a:gd name="T48" fmla="*/ 10 w 161"/>
                        <a:gd name="T49" fmla="*/ 5 h 15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61" h="154">
                          <a:moveTo>
                            <a:pt x="81" y="42"/>
                          </a:moveTo>
                          <a:lnTo>
                            <a:pt x="62" y="16"/>
                          </a:lnTo>
                          <a:lnTo>
                            <a:pt x="55" y="45"/>
                          </a:lnTo>
                          <a:lnTo>
                            <a:pt x="4" y="16"/>
                          </a:lnTo>
                          <a:lnTo>
                            <a:pt x="35" y="54"/>
                          </a:lnTo>
                          <a:lnTo>
                            <a:pt x="0" y="62"/>
                          </a:lnTo>
                          <a:lnTo>
                            <a:pt x="28" y="85"/>
                          </a:lnTo>
                          <a:lnTo>
                            <a:pt x="2" y="104"/>
                          </a:lnTo>
                          <a:lnTo>
                            <a:pt x="43" y="99"/>
                          </a:lnTo>
                          <a:lnTo>
                            <a:pt x="35" y="126"/>
                          </a:lnTo>
                          <a:lnTo>
                            <a:pt x="57" y="112"/>
                          </a:lnTo>
                          <a:lnTo>
                            <a:pt x="64" y="154"/>
                          </a:lnTo>
                          <a:lnTo>
                            <a:pt x="80" y="107"/>
                          </a:lnTo>
                          <a:lnTo>
                            <a:pt x="99" y="142"/>
                          </a:lnTo>
                          <a:lnTo>
                            <a:pt x="105" y="104"/>
                          </a:lnTo>
                          <a:lnTo>
                            <a:pt x="135" y="130"/>
                          </a:lnTo>
                          <a:lnTo>
                            <a:pt x="126" y="92"/>
                          </a:lnTo>
                          <a:lnTo>
                            <a:pt x="161" y="95"/>
                          </a:lnTo>
                          <a:lnTo>
                            <a:pt x="131" y="74"/>
                          </a:lnTo>
                          <a:lnTo>
                            <a:pt x="157" y="59"/>
                          </a:lnTo>
                          <a:lnTo>
                            <a:pt x="124" y="52"/>
                          </a:lnTo>
                          <a:lnTo>
                            <a:pt x="137" y="31"/>
                          </a:lnTo>
                          <a:lnTo>
                            <a:pt x="105" y="38"/>
                          </a:lnTo>
                          <a:lnTo>
                            <a:pt x="109" y="0"/>
                          </a:lnTo>
                          <a:lnTo>
                            <a:pt x="81" y="4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44" name="Freeform 43"/>
                    <p:cNvSpPr>
                      <a:spLocks/>
                    </p:cNvSpPr>
                    <p:nvPr/>
                  </p:nvSpPr>
                  <p:spPr bwMode="auto">
                    <a:xfrm>
                      <a:off x="1111" y="2709"/>
                      <a:ext cx="77" cy="74"/>
                    </a:xfrm>
                    <a:custGeom>
                      <a:avLst/>
                      <a:gdLst>
                        <a:gd name="T0" fmla="*/ 10 w 153"/>
                        <a:gd name="T1" fmla="*/ 5 h 146"/>
                        <a:gd name="T2" fmla="*/ 8 w 153"/>
                        <a:gd name="T3" fmla="*/ 2 h 146"/>
                        <a:gd name="T4" fmla="*/ 7 w 153"/>
                        <a:gd name="T5" fmla="*/ 6 h 146"/>
                        <a:gd name="T6" fmla="*/ 1 w 153"/>
                        <a:gd name="T7" fmla="*/ 2 h 146"/>
                        <a:gd name="T8" fmla="*/ 4 w 153"/>
                        <a:gd name="T9" fmla="*/ 7 h 146"/>
                        <a:gd name="T10" fmla="*/ 0 w 153"/>
                        <a:gd name="T11" fmla="*/ 8 h 146"/>
                        <a:gd name="T12" fmla="*/ 4 w 153"/>
                        <a:gd name="T13" fmla="*/ 10 h 146"/>
                        <a:gd name="T14" fmla="*/ 1 w 153"/>
                        <a:gd name="T15" fmla="*/ 13 h 146"/>
                        <a:gd name="T16" fmla="*/ 5 w 153"/>
                        <a:gd name="T17" fmla="*/ 12 h 146"/>
                        <a:gd name="T18" fmla="*/ 5 w 153"/>
                        <a:gd name="T19" fmla="*/ 16 h 146"/>
                        <a:gd name="T20" fmla="*/ 7 w 153"/>
                        <a:gd name="T21" fmla="*/ 14 h 146"/>
                        <a:gd name="T22" fmla="*/ 8 w 153"/>
                        <a:gd name="T23" fmla="*/ 19 h 146"/>
                        <a:gd name="T24" fmla="*/ 10 w 153"/>
                        <a:gd name="T25" fmla="*/ 13 h 146"/>
                        <a:gd name="T26" fmla="*/ 12 w 153"/>
                        <a:gd name="T27" fmla="*/ 17 h 146"/>
                        <a:gd name="T28" fmla="*/ 13 w 153"/>
                        <a:gd name="T29" fmla="*/ 13 h 146"/>
                        <a:gd name="T30" fmla="*/ 17 w 153"/>
                        <a:gd name="T31" fmla="*/ 16 h 146"/>
                        <a:gd name="T32" fmla="*/ 15 w 153"/>
                        <a:gd name="T33" fmla="*/ 12 h 146"/>
                        <a:gd name="T34" fmla="*/ 20 w 153"/>
                        <a:gd name="T35" fmla="*/ 12 h 146"/>
                        <a:gd name="T36" fmla="*/ 16 w 153"/>
                        <a:gd name="T37" fmla="*/ 9 h 146"/>
                        <a:gd name="T38" fmla="*/ 19 w 153"/>
                        <a:gd name="T39" fmla="*/ 7 h 146"/>
                        <a:gd name="T40" fmla="*/ 15 w 153"/>
                        <a:gd name="T41" fmla="*/ 7 h 146"/>
                        <a:gd name="T42" fmla="*/ 17 w 153"/>
                        <a:gd name="T43" fmla="*/ 4 h 146"/>
                        <a:gd name="T44" fmla="*/ 13 w 153"/>
                        <a:gd name="T45" fmla="*/ 5 h 146"/>
                        <a:gd name="T46" fmla="*/ 13 w 153"/>
                        <a:gd name="T47" fmla="*/ 0 h 146"/>
                        <a:gd name="T48" fmla="*/ 10 w 153"/>
                        <a:gd name="T49" fmla="*/ 5 h 14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53" h="146">
                          <a:moveTo>
                            <a:pt x="77" y="39"/>
                          </a:moveTo>
                          <a:lnTo>
                            <a:pt x="60" y="15"/>
                          </a:lnTo>
                          <a:lnTo>
                            <a:pt x="51" y="43"/>
                          </a:lnTo>
                          <a:lnTo>
                            <a:pt x="3" y="15"/>
                          </a:lnTo>
                          <a:lnTo>
                            <a:pt x="32" y="51"/>
                          </a:lnTo>
                          <a:lnTo>
                            <a:pt x="0" y="58"/>
                          </a:lnTo>
                          <a:lnTo>
                            <a:pt x="27" y="79"/>
                          </a:lnTo>
                          <a:lnTo>
                            <a:pt x="1" y="100"/>
                          </a:lnTo>
                          <a:lnTo>
                            <a:pt x="39" y="95"/>
                          </a:lnTo>
                          <a:lnTo>
                            <a:pt x="34" y="120"/>
                          </a:lnTo>
                          <a:lnTo>
                            <a:pt x="55" y="107"/>
                          </a:lnTo>
                          <a:lnTo>
                            <a:pt x="60" y="146"/>
                          </a:lnTo>
                          <a:lnTo>
                            <a:pt x="76" y="101"/>
                          </a:lnTo>
                          <a:lnTo>
                            <a:pt x="95" y="134"/>
                          </a:lnTo>
                          <a:lnTo>
                            <a:pt x="100" y="98"/>
                          </a:lnTo>
                          <a:lnTo>
                            <a:pt x="129" y="122"/>
                          </a:lnTo>
                          <a:lnTo>
                            <a:pt x="120" y="88"/>
                          </a:lnTo>
                          <a:lnTo>
                            <a:pt x="153" y="91"/>
                          </a:lnTo>
                          <a:lnTo>
                            <a:pt x="126" y="70"/>
                          </a:lnTo>
                          <a:lnTo>
                            <a:pt x="150" y="55"/>
                          </a:lnTo>
                          <a:lnTo>
                            <a:pt x="119" y="50"/>
                          </a:lnTo>
                          <a:lnTo>
                            <a:pt x="131" y="31"/>
                          </a:lnTo>
                          <a:lnTo>
                            <a:pt x="101" y="36"/>
                          </a:lnTo>
                          <a:lnTo>
                            <a:pt x="103" y="0"/>
                          </a:lnTo>
                          <a:lnTo>
                            <a:pt x="77" y="3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45" name="Freeform 44"/>
                    <p:cNvSpPr>
                      <a:spLocks/>
                    </p:cNvSpPr>
                    <p:nvPr/>
                  </p:nvSpPr>
                  <p:spPr bwMode="auto">
                    <a:xfrm>
                      <a:off x="1113" y="2711"/>
                      <a:ext cx="73" cy="70"/>
                    </a:xfrm>
                    <a:custGeom>
                      <a:avLst/>
                      <a:gdLst>
                        <a:gd name="T0" fmla="*/ 9 w 147"/>
                        <a:gd name="T1" fmla="*/ 5 h 140"/>
                        <a:gd name="T2" fmla="*/ 7 w 147"/>
                        <a:gd name="T3" fmla="*/ 2 h 140"/>
                        <a:gd name="T4" fmla="*/ 6 w 147"/>
                        <a:gd name="T5" fmla="*/ 6 h 140"/>
                        <a:gd name="T6" fmla="*/ 0 w 147"/>
                        <a:gd name="T7" fmla="*/ 2 h 140"/>
                        <a:gd name="T8" fmla="*/ 3 w 147"/>
                        <a:gd name="T9" fmla="*/ 7 h 140"/>
                        <a:gd name="T10" fmla="*/ 0 w 147"/>
                        <a:gd name="T11" fmla="*/ 7 h 140"/>
                        <a:gd name="T12" fmla="*/ 3 w 147"/>
                        <a:gd name="T13" fmla="*/ 10 h 140"/>
                        <a:gd name="T14" fmla="*/ 0 w 147"/>
                        <a:gd name="T15" fmla="*/ 12 h 140"/>
                        <a:gd name="T16" fmla="*/ 4 w 147"/>
                        <a:gd name="T17" fmla="*/ 12 h 140"/>
                        <a:gd name="T18" fmla="*/ 4 w 147"/>
                        <a:gd name="T19" fmla="*/ 15 h 140"/>
                        <a:gd name="T20" fmla="*/ 6 w 147"/>
                        <a:gd name="T21" fmla="*/ 13 h 140"/>
                        <a:gd name="T22" fmla="*/ 7 w 147"/>
                        <a:gd name="T23" fmla="*/ 18 h 140"/>
                        <a:gd name="T24" fmla="*/ 9 w 147"/>
                        <a:gd name="T25" fmla="*/ 13 h 140"/>
                        <a:gd name="T26" fmla="*/ 11 w 147"/>
                        <a:gd name="T27" fmla="*/ 16 h 140"/>
                        <a:gd name="T28" fmla="*/ 12 w 147"/>
                        <a:gd name="T29" fmla="*/ 12 h 140"/>
                        <a:gd name="T30" fmla="*/ 15 w 147"/>
                        <a:gd name="T31" fmla="*/ 15 h 140"/>
                        <a:gd name="T32" fmla="*/ 14 w 147"/>
                        <a:gd name="T33" fmla="*/ 11 h 140"/>
                        <a:gd name="T34" fmla="*/ 18 w 147"/>
                        <a:gd name="T35" fmla="*/ 11 h 140"/>
                        <a:gd name="T36" fmla="*/ 14 w 147"/>
                        <a:gd name="T37" fmla="*/ 9 h 140"/>
                        <a:gd name="T38" fmla="*/ 17 w 147"/>
                        <a:gd name="T39" fmla="*/ 7 h 140"/>
                        <a:gd name="T40" fmla="*/ 14 w 147"/>
                        <a:gd name="T41" fmla="*/ 6 h 140"/>
                        <a:gd name="T42" fmla="*/ 15 w 147"/>
                        <a:gd name="T43" fmla="*/ 4 h 140"/>
                        <a:gd name="T44" fmla="*/ 12 w 147"/>
                        <a:gd name="T45" fmla="*/ 5 h 140"/>
                        <a:gd name="T46" fmla="*/ 12 w 147"/>
                        <a:gd name="T47" fmla="*/ 0 h 140"/>
                        <a:gd name="T48" fmla="*/ 9 w 147"/>
                        <a:gd name="T49" fmla="*/ 5 h 14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47" h="140">
                          <a:moveTo>
                            <a:pt x="74" y="38"/>
                          </a:moveTo>
                          <a:lnTo>
                            <a:pt x="57" y="16"/>
                          </a:lnTo>
                          <a:lnTo>
                            <a:pt x="50" y="41"/>
                          </a:lnTo>
                          <a:lnTo>
                            <a:pt x="4" y="16"/>
                          </a:lnTo>
                          <a:lnTo>
                            <a:pt x="31" y="50"/>
                          </a:lnTo>
                          <a:lnTo>
                            <a:pt x="0" y="55"/>
                          </a:lnTo>
                          <a:lnTo>
                            <a:pt x="26" y="76"/>
                          </a:lnTo>
                          <a:lnTo>
                            <a:pt x="2" y="95"/>
                          </a:lnTo>
                          <a:lnTo>
                            <a:pt x="38" y="90"/>
                          </a:lnTo>
                          <a:lnTo>
                            <a:pt x="33" y="114"/>
                          </a:lnTo>
                          <a:lnTo>
                            <a:pt x="52" y="102"/>
                          </a:lnTo>
                          <a:lnTo>
                            <a:pt x="59" y="140"/>
                          </a:lnTo>
                          <a:lnTo>
                            <a:pt x="73" y="97"/>
                          </a:lnTo>
                          <a:lnTo>
                            <a:pt x="90" y="128"/>
                          </a:lnTo>
                          <a:lnTo>
                            <a:pt x="97" y="93"/>
                          </a:lnTo>
                          <a:lnTo>
                            <a:pt x="124" y="117"/>
                          </a:lnTo>
                          <a:lnTo>
                            <a:pt x="116" y="85"/>
                          </a:lnTo>
                          <a:lnTo>
                            <a:pt x="147" y="86"/>
                          </a:lnTo>
                          <a:lnTo>
                            <a:pt x="119" y="67"/>
                          </a:lnTo>
                          <a:lnTo>
                            <a:pt x="143" y="54"/>
                          </a:lnTo>
                          <a:lnTo>
                            <a:pt x="114" y="48"/>
                          </a:lnTo>
                          <a:lnTo>
                            <a:pt x="126" y="29"/>
                          </a:lnTo>
                          <a:lnTo>
                            <a:pt x="97" y="35"/>
                          </a:lnTo>
                          <a:lnTo>
                            <a:pt x="100" y="0"/>
                          </a:lnTo>
                          <a:lnTo>
                            <a:pt x="74" y="3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46" name="Freeform 45"/>
                    <p:cNvSpPr>
                      <a:spLocks/>
                    </p:cNvSpPr>
                    <p:nvPr/>
                  </p:nvSpPr>
                  <p:spPr bwMode="auto">
                    <a:xfrm>
                      <a:off x="1115" y="2713"/>
                      <a:ext cx="70" cy="66"/>
                    </a:xfrm>
                    <a:custGeom>
                      <a:avLst/>
                      <a:gdLst>
                        <a:gd name="T0" fmla="*/ 9 w 139"/>
                        <a:gd name="T1" fmla="*/ 5 h 132"/>
                        <a:gd name="T2" fmla="*/ 7 w 139"/>
                        <a:gd name="T3" fmla="*/ 2 h 132"/>
                        <a:gd name="T4" fmla="*/ 6 w 139"/>
                        <a:gd name="T5" fmla="*/ 5 h 132"/>
                        <a:gd name="T6" fmla="*/ 1 w 139"/>
                        <a:gd name="T7" fmla="*/ 2 h 132"/>
                        <a:gd name="T8" fmla="*/ 4 w 139"/>
                        <a:gd name="T9" fmla="*/ 6 h 132"/>
                        <a:gd name="T10" fmla="*/ 0 w 139"/>
                        <a:gd name="T11" fmla="*/ 7 h 132"/>
                        <a:gd name="T12" fmla="*/ 3 w 139"/>
                        <a:gd name="T13" fmla="*/ 9 h 132"/>
                        <a:gd name="T14" fmla="*/ 1 w 139"/>
                        <a:gd name="T15" fmla="*/ 12 h 132"/>
                        <a:gd name="T16" fmla="*/ 5 w 139"/>
                        <a:gd name="T17" fmla="*/ 11 h 132"/>
                        <a:gd name="T18" fmla="*/ 4 w 139"/>
                        <a:gd name="T19" fmla="*/ 14 h 132"/>
                        <a:gd name="T20" fmla="*/ 7 w 139"/>
                        <a:gd name="T21" fmla="*/ 12 h 132"/>
                        <a:gd name="T22" fmla="*/ 7 w 139"/>
                        <a:gd name="T23" fmla="*/ 17 h 132"/>
                        <a:gd name="T24" fmla="*/ 9 w 139"/>
                        <a:gd name="T25" fmla="*/ 12 h 132"/>
                        <a:gd name="T26" fmla="*/ 11 w 139"/>
                        <a:gd name="T27" fmla="*/ 16 h 132"/>
                        <a:gd name="T28" fmla="*/ 12 w 139"/>
                        <a:gd name="T29" fmla="*/ 12 h 132"/>
                        <a:gd name="T30" fmla="*/ 15 w 139"/>
                        <a:gd name="T31" fmla="*/ 14 h 132"/>
                        <a:gd name="T32" fmla="*/ 14 w 139"/>
                        <a:gd name="T33" fmla="*/ 10 h 132"/>
                        <a:gd name="T34" fmla="*/ 18 w 139"/>
                        <a:gd name="T35" fmla="*/ 11 h 132"/>
                        <a:gd name="T36" fmla="*/ 15 w 139"/>
                        <a:gd name="T37" fmla="*/ 8 h 132"/>
                        <a:gd name="T38" fmla="*/ 17 w 139"/>
                        <a:gd name="T39" fmla="*/ 7 h 132"/>
                        <a:gd name="T40" fmla="*/ 14 w 139"/>
                        <a:gd name="T41" fmla="*/ 6 h 132"/>
                        <a:gd name="T42" fmla="*/ 15 w 139"/>
                        <a:gd name="T43" fmla="*/ 4 h 132"/>
                        <a:gd name="T44" fmla="*/ 12 w 139"/>
                        <a:gd name="T45" fmla="*/ 4 h 132"/>
                        <a:gd name="T46" fmla="*/ 12 w 139"/>
                        <a:gd name="T47" fmla="*/ 0 h 132"/>
                        <a:gd name="T48" fmla="*/ 9 w 139"/>
                        <a:gd name="T49" fmla="*/ 5 h 13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39" h="132">
                          <a:moveTo>
                            <a:pt x="70" y="36"/>
                          </a:moveTo>
                          <a:lnTo>
                            <a:pt x="55" y="13"/>
                          </a:lnTo>
                          <a:lnTo>
                            <a:pt x="48" y="39"/>
                          </a:lnTo>
                          <a:lnTo>
                            <a:pt x="3" y="13"/>
                          </a:lnTo>
                          <a:lnTo>
                            <a:pt x="29" y="46"/>
                          </a:lnTo>
                          <a:lnTo>
                            <a:pt x="0" y="53"/>
                          </a:lnTo>
                          <a:lnTo>
                            <a:pt x="24" y="72"/>
                          </a:lnTo>
                          <a:lnTo>
                            <a:pt x="1" y="89"/>
                          </a:lnTo>
                          <a:lnTo>
                            <a:pt x="36" y="86"/>
                          </a:lnTo>
                          <a:lnTo>
                            <a:pt x="31" y="108"/>
                          </a:lnTo>
                          <a:lnTo>
                            <a:pt x="50" y="96"/>
                          </a:lnTo>
                          <a:lnTo>
                            <a:pt x="55" y="132"/>
                          </a:lnTo>
                          <a:lnTo>
                            <a:pt x="69" y="91"/>
                          </a:lnTo>
                          <a:lnTo>
                            <a:pt x="86" y="122"/>
                          </a:lnTo>
                          <a:lnTo>
                            <a:pt x="91" y="89"/>
                          </a:lnTo>
                          <a:lnTo>
                            <a:pt x="117" y="112"/>
                          </a:lnTo>
                          <a:lnTo>
                            <a:pt x="110" y="79"/>
                          </a:lnTo>
                          <a:lnTo>
                            <a:pt x="139" y="82"/>
                          </a:lnTo>
                          <a:lnTo>
                            <a:pt x="113" y="63"/>
                          </a:lnTo>
                          <a:lnTo>
                            <a:pt x="136" y="50"/>
                          </a:lnTo>
                          <a:lnTo>
                            <a:pt x="108" y="44"/>
                          </a:lnTo>
                          <a:lnTo>
                            <a:pt x="119" y="27"/>
                          </a:lnTo>
                          <a:lnTo>
                            <a:pt x="91" y="32"/>
                          </a:lnTo>
                          <a:lnTo>
                            <a:pt x="94" y="0"/>
                          </a:lnTo>
                          <a:lnTo>
                            <a:pt x="70" y="3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47" name="Freeform 46"/>
                    <p:cNvSpPr>
                      <a:spLocks/>
                    </p:cNvSpPr>
                    <p:nvPr/>
                  </p:nvSpPr>
                  <p:spPr bwMode="auto">
                    <a:xfrm>
                      <a:off x="1116" y="2714"/>
                      <a:ext cx="68" cy="64"/>
                    </a:xfrm>
                    <a:custGeom>
                      <a:avLst/>
                      <a:gdLst>
                        <a:gd name="T0" fmla="*/ 9 w 135"/>
                        <a:gd name="T1" fmla="*/ 5 h 128"/>
                        <a:gd name="T2" fmla="*/ 7 w 135"/>
                        <a:gd name="T3" fmla="*/ 2 h 128"/>
                        <a:gd name="T4" fmla="*/ 6 w 135"/>
                        <a:gd name="T5" fmla="*/ 5 h 128"/>
                        <a:gd name="T6" fmla="*/ 1 w 135"/>
                        <a:gd name="T7" fmla="*/ 2 h 128"/>
                        <a:gd name="T8" fmla="*/ 4 w 135"/>
                        <a:gd name="T9" fmla="*/ 6 h 128"/>
                        <a:gd name="T10" fmla="*/ 0 w 135"/>
                        <a:gd name="T11" fmla="*/ 7 h 128"/>
                        <a:gd name="T12" fmla="*/ 3 w 135"/>
                        <a:gd name="T13" fmla="*/ 9 h 128"/>
                        <a:gd name="T14" fmla="*/ 0 w 135"/>
                        <a:gd name="T15" fmla="*/ 11 h 128"/>
                        <a:gd name="T16" fmla="*/ 5 w 135"/>
                        <a:gd name="T17" fmla="*/ 11 h 128"/>
                        <a:gd name="T18" fmla="*/ 4 w 135"/>
                        <a:gd name="T19" fmla="*/ 13 h 128"/>
                        <a:gd name="T20" fmla="*/ 6 w 135"/>
                        <a:gd name="T21" fmla="*/ 12 h 128"/>
                        <a:gd name="T22" fmla="*/ 7 w 135"/>
                        <a:gd name="T23" fmla="*/ 16 h 128"/>
                        <a:gd name="T24" fmla="*/ 9 w 135"/>
                        <a:gd name="T25" fmla="*/ 11 h 128"/>
                        <a:gd name="T26" fmla="*/ 11 w 135"/>
                        <a:gd name="T27" fmla="*/ 15 h 128"/>
                        <a:gd name="T28" fmla="*/ 11 w 135"/>
                        <a:gd name="T29" fmla="*/ 11 h 128"/>
                        <a:gd name="T30" fmla="*/ 14 w 135"/>
                        <a:gd name="T31" fmla="*/ 14 h 128"/>
                        <a:gd name="T32" fmla="*/ 14 w 135"/>
                        <a:gd name="T33" fmla="*/ 10 h 128"/>
                        <a:gd name="T34" fmla="*/ 17 w 135"/>
                        <a:gd name="T35" fmla="*/ 10 h 128"/>
                        <a:gd name="T36" fmla="*/ 14 w 135"/>
                        <a:gd name="T37" fmla="*/ 8 h 128"/>
                        <a:gd name="T38" fmla="*/ 17 w 135"/>
                        <a:gd name="T39" fmla="*/ 6 h 128"/>
                        <a:gd name="T40" fmla="*/ 13 w 135"/>
                        <a:gd name="T41" fmla="*/ 6 h 128"/>
                        <a:gd name="T42" fmla="*/ 15 w 135"/>
                        <a:gd name="T43" fmla="*/ 4 h 128"/>
                        <a:gd name="T44" fmla="*/ 11 w 135"/>
                        <a:gd name="T45" fmla="*/ 4 h 128"/>
                        <a:gd name="T46" fmla="*/ 12 w 135"/>
                        <a:gd name="T47" fmla="*/ 0 h 128"/>
                        <a:gd name="T48" fmla="*/ 9 w 135"/>
                        <a:gd name="T49" fmla="*/ 5 h 12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35" h="128">
                          <a:moveTo>
                            <a:pt x="67" y="34"/>
                          </a:moveTo>
                          <a:lnTo>
                            <a:pt x="52" y="14"/>
                          </a:lnTo>
                          <a:lnTo>
                            <a:pt x="45" y="36"/>
                          </a:lnTo>
                          <a:lnTo>
                            <a:pt x="2" y="14"/>
                          </a:lnTo>
                          <a:lnTo>
                            <a:pt x="28" y="45"/>
                          </a:lnTo>
                          <a:lnTo>
                            <a:pt x="0" y="50"/>
                          </a:lnTo>
                          <a:lnTo>
                            <a:pt x="24" y="69"/>
                          </a:lnTo>
                          <a:lnTo>
                            <a:pt x="0" y="86"/>
                          </a:lnTo>
                          <a:lnTo>
                            <a:pt x="35" y="81"/>
                          </a:lnTo>
                          <a:lnTo>
                            <a:pt x="29" y="104"/>
                          </a:lnTo>
                          <a:lnTo>
                            <a:pt x="48" y="91"/>
                          </a:lnTo>
                          <a:lnTo>
                            <a:pt x="54" y="128"/>
                          </a:lnTo>
                          <a:lnTo>
                            <a:pt x="66" y="88"/>
                          </a:lnTo>
                          <a:lnTo>
                            <a:pt x="81" y="116"/>
                          </a:lnTo>
                          <a:lnTo>
                            <a:pt x="86" y="85"/>
                          </a:lnTo>
                          <a:lnTo>
                            <a:pt x="112" y="105"/>
                          </a:lnTo>
                          <a:lnTo>
                            <a:pt x="105" y="76"/>
                          </a:lnTo>
                          <a:lnTo>
                            <a:pt x="135" y="78"/>
                          </a:lnTo>
                          <a:lnTo>
                            <a:pt x="109" y="62"/>
                          </a:lnTo>
                          <a:lnTo>
                            <a:pt x="131" y="48"/>
                          </a:lnTo>
                          <a:lnTo>
                            <a:pt x="104" y="43"/>
                          </a:lnTo>
                          <a:lnTo>
                            <a:pt x="114" y="26"/>
                          </a:lnTo>
                          <a:lnTo>
                            <a:pt x="88" y="31"/>
                          </a:lnTo>
                          <a:lnTo>
                            <a:pt x="90" y="0"/>
                          </a:lnTo>
                          <a:lnTo>
                            <a:pt x="67" y="3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48" name="Freeform 47"/>
                    <p:cNvSpPr>
                      <a:spLocks/>
                    </p:cNvSpPr>
                    <p:nvPr/>
                  </p:nvSpPr>
                  <p:spPr bwMode="auto">
                    <a:xfrm>
                      <a:off x="1118" y="2716"/>
                      <a:ext cx="64" cy="61"/>
                    </a:xfrm>
                    <a:custGeom>
                      <a:avLst/>
                      <a:gdLst>
                        <a:gd name="T0" fmla="*/ 8 w 128"/>
                        <a:gd name="T1" fmla="*/ 5 h 121"/>
                        <a:gd name="T2" fmla="*/ 7 w 128"/>
                        <a:gd name="T3" fmla="*/ 2 h 121"/>
                        <a:gd name="T4" fmla="*/ 6 w 128"/>
                        <a:gd name="T5" fmla="*/ 5 h 121"/>
                        <a:gd name="T6" fmla="*/ 1 w 128"/>
                        <a:gd name="T7" fmla="*/ 2 h 121"/>
                        <a:gd name="T8" fmla="*/ 4 w 128"/>
                        <a:gd name="T9" fmla="*/ 6 h 121"/>
                        <a:gd name="T10" fmla="*/ 0 w 128"/>
                        <a:gd name="T11" fmla="*/ 7 h 121"/>
                        <a:gd name="T12" fmla="*/ 3 w 128"/>
                        <a:gd name="T13" fmla="*/ 9 h 121"/>
                        <a:gd name="T14" fmla="*/ 0 w 128"/>
                        <a:gd name="T15" fmla="*/ 11 h 121"/>
                        <a:gd name="T16" fmla="*/ 5 w 128"/>
                        <a:gd name="T17" fmla="*/ 10 h 121"/>
                        <a:gd name="T18" fmla="*/ 4 w 128"/>
                        <a:gd name="T19" fmla="*/ 13 h 121"/>
                        <a:gd name="T20" fmla="*/ 6 w 128"/>
                        <a:gd name="T21" fmla="*/ 11 h 121"/>
                        <a:gd name="T22" fmla="*/ 7 w 128"/>
                        <a:gd name="T23" fmla="*/ 16 h 121"/>
                        <a:gd name="T24" fmla="*/ 8 w 128"/>
                        <a:gd name="T25" fmla="*/ 11 h 121"/>
                        <a:gd name="T26" fmla="*/ 10 w 128"/>
                        <a:gd name="T27" fmla="*/ 14 h 121"/>
                        <a:gd name="T28" fmla="*/ 11 w 128"/>
                        <a:gd name="T29" fmla="*/ 11 h 121"/>
                        <a:gd name="T30" fmla="*/ 14 w 128"/>
                        <a:gd name="T31" fmla="*/ 13 h 121"/>
                        <a:gd name="T32" fmla="*/ 13 w 128"/>
                        <a:gd name="T33" fmla="*/ 9 h 121"/>
                        <a:gd name="T34" fmla="*/ 16 w 128"/>
                        <a:gd name="T35" fmla="*/ 10 h 121"/>
                        <a:gd name="T36" fmla="*/ 13 w 128"/>
                        <a:gd name="T37" fmla="*/ 8 h 121"/>
                        <a:gd name="T38" fmla="*/ 16 w 128"/>
                        <a:gd name="T39" fmla="*/ 6 h 121"/>
                        <a:gd name="T40" fmla="*/ 13 w 128"/>
                        <a:gd name="T41" fmla="*/ 5 h 121"/>
                        <a:gd name="T42" fmla="*/ 14 w 128"/>
                        <a:gd name="T43" fmla="*/ 4 h 121"/>
                        <a:gd name="T44" fmla="*/ 11 w 128"/>
                        <a:gd name="T45" fmla="*/ 4 h 121"/>
                        <a:gd name="T46" fmla="*/ 11 w 128"/>
                        <a:gd name="T47" fmla="*/ 0 h 121"/>
                        <a:gd name="T48" fmla="*/ 8 w 128"/>
                        <a:gd name="T49" fmla="*/ 5 h 12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28" h="121">
                          <a:moveTo>
                            <a:pt x="64" y="33"/>
                          </a:moveTo>
                          <a:lnTo>
                            <a:pt x="49" y="12"/>
                          </a:lnTo>
                          <a:lnTo>
                            <a:pt x="44" y="35"/>
                          </a:lnTo>
                          <a:lnTo>
                            <a:pt x="2" y="12"/>
                          </a:lnTo>
                          <a:lnTo>
                            <a:pt x="28" y="42"/>
                          </a:lnTo>
                          <a:lnTo>
                            <a:pt x="0" y="49"/>
                          </a:lnTo>
                          <a:lnTo>
                            <a:pt x="23" y="66"/>
                          </a:lnTo>
                          <a:lnTo>
                            <a:pt x="0" y="82"/>
                          </a:lnTo>
                          <a:lnTo>
                            <a:pt x="33" y="78"/>
                          </a:lnTo>
                          <a:lnTo>
                            <a:pt x="28" y="99"/>
                          </a:lnTo>
                          <a:lnTo>
                            <a:pt x="45" y="87"/>
                          </a:lnTo>
                          <a:lnTo>
                            <a:pt x="51" y="121"/>
                          </a:lnTo>
                          <a:lnTo>
                            <a:pt x="63" y="83"/>
                          </a:lnTo>
                          <a:lnTo>
                            <a:pt x="78" y="111"/>
                          </a:lnTo>
                          <a:lnTo>
                            <a:pt x="83" y="82"/>
                          </a:lnTo>
                          <a:lnTo>
                            <a:pt x="107" y="101"/>
                          </a:lnTo>
                          <a:lnTo>
                            <a:pt x="99" y="71"/>
                          </a:lnTo>
                          <a:lnTo>
                            <a:pt x="128" y="75"/>
                          </a:lnTo>
                          <a:lnTo>
                            <a:pt x="104" y="59"/>
                          </a:lnTo>
                          <a:lnTo>
                            <a:pt x="125" y="45"/>
                          </a:lnTo>
                          <a:lnTo>
                            <a:pt x="99" y="40"/>
                          </a:lnTo>
                          <a:lnTo>
                            <a:pt x="109" y="25"/>
                          </a:lnTo>
                          <a:lnTo>
                            <a:pt x="83" y="30"/>
                          </a:lnTo>
                          <a:lnTo>
                            <a:pt x="87" y="0"/>
                          </a:lnTo>
                          <a:lnTo>
                            <a:pt x="64" y="3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49" name="Freeform 48"/>
                    <p:cNvSpPr>
                      <a:spLocks/>
                    </p:cNvSpPr>
                    <p:nvPr/>
                  </p:nvSpPr>
                  <p:spPr bwMode="auto">
                    <a:xfrm>
                      <a:off x="1120" y="2718"/>
                      <a:ext cx="60" cy="57"/>
                    </a:xfrm>
                    <a:custGeom>
                      <a:avLst/>
                      <a:gdLst>
                        <a:gd name="T0" fmla="*/ 7 w 121"/>
                        <a:gd name="T1" fmla="*/ 4 h 114"/>
                        <a:gd name="T2" fmla="*/ 5 w 121"/>
                        <a:gd name="T3" fmla="*/ 2 h 114"/>
                        <a:gd name="T4" fmla="*/ 5 w 121"/>
                        <a:gd name="T5" fmla="*/ 5 h 114"/>
                        <a:gd name="T6" fmla="*/ 0 w 121"/>
                        <a:gd name="T7" fmla="*/ 2 h 114"/>
                        <a:gd name="T8" fmla="*/ 3 w 121"/>
                        <a:gd name="T9" fmla="*/ 5 h 114"/>
                        <a:gd name="T10" fmla="*/ 0 w 121"/>
                        <a:gd name="T11" fmla="*/ 6 h 114"/>
                        <a:gd name="T12" fmla="*/ 2 w 121"/>
                        <a:gd name="T13" fmla="*/ 8 h 114"/>
                        <a:gd name="T14" fmla="*/ 0 w 121"/>
                        <a:gd name="T15" fmla="*/ 10 h 114"/>
                        <a:gd name="T16" fmla="*/ 3 w 121"/>
                        <a:gd name="T17" fmla="*/ 9 h 114"/>
                        <a:gd name="T18" fmla="*/ 3 w 121"/>
                        <a:gd name="T19" fmla="*/ 12 h 114"/>
                        <a:gd name="T20" fmla="*/ 5 w 121"/>
                        <a:gd name="T21" fmla="*/ 11 h 114"/>
                        <a:gd name="T22" fmla="*/ 5 w 121"/>
                        <a:gd name="T23" fmla="*/ 15 h 114"/>
                        <a:gd name="T24" fmla="*/ 7 w 121"/>
                        <a:gd name="T25" fmla="*/ 10 h 114"/>
                        <a:gd name="T26" fmla="*/ 9 w 121"/>
                        <a:gd name="T27" fmla="*/ 13 h 114"/>
                        <a:gd name="T28" fmla="*/ 9 w 121"/>
                        <a:gd name="T29" fmla="*/ 10 h 114"/>
                        <a:gd name="T30" fmla="*/ 12 w 121"/>
                        <a:gd name="T31" fmla="*/ 12 h 114"/>
                        <a:gd name="T32" fmla="*/ 11 w 121"/>
                        <a:gd name="T33" fmla="*/ 9 h 114"/>
                        <a:gd name="T34" fmla="*/ 15 w 121"/>
                        <a:gd name="T35" fmla="*/ 9 h 114"/>
                        <a:gd name="T36" fmla="*/ 12 w 121"/>
                        <a:gd name="T37" fmla="*/ 7 h 114"/>
                        <a:gd name="T38" fmla="*/ 14 w 121"/>
                        <a:gd name="T39" fmla="*/ 6 h 114"/>
                        <a:gd name="T40" fmla="*/ 11 w 121"/>
                        <a:gd name="T41" fmla="*/ 5 h 114"/>
                        <a:gd name="T42" fmla="*/ 12 w 121"/>
                        <a:gd name="T43" fmla="*/ 3 h 114"/>
                        <a:gd name="T44" fmla="*/ 9 w 121"/>
                        <a:gd name="T45" fmla="*/ 4 h 114"/>
                        <a:gd name="T46" fmla="*/ 10 w 121"/>
                        <a:gd name="T47" fmla="*/ 0 h 114"/>
                        <a:gd name="T48" fmla="*/ 7 w 121"/>
                        <a:gd name="T49" fmla="*/ 4 h 11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21" h="114">
                          <a:moveTo>
                            <a:pt x="60" y="31"/>
                          </a:moveTo>
                          <a:lnTo>
                            <a:pt x="47" y="12"/>
                          </a:lnTo>
                          <a:lnTo>
                            <a:pt x="40" y="33"/>
                          </a:lnTo>
                          <a:lnTo>
                            <a:pt x="2" y="12"/>
                          </a:lnTo>
                          <a:lnTo>
                            <a:pt x="26" y="40"/>
                          </a:lnTo>
                          <a:lnTo>
                            <a:pt x="0" y="45"/>
                          </a:lnTo>
                          <a:lnTo>
                            <a:pt x="21" y="62"/>
                          </a:lnTo>
                          <a:lnTo>
                            <a:pt x="0" y="76"/>
                          </a:lnTo>
                          <a:lnTo>
                            <a:pt x="31" y="72"/>
                          </a:lnTo>
                          <a:lnTo>
                            <a:pt x="26" y="91"/>
                          </a:lnTo>
                          <a:lnTo>
                            <a:pt x="43" y="81"/>
                          </a:lnTo>
                          <a:lnTo>
                            <a:pt x="47" y="114"/>
                          </a:lnTo>
                          <a:lnTo>
                            <a:pt x="59" y="78"/>
                          </a:lnTo>
                          <a:lnTo>
                            <a:pt x="74" y="103"/>
                          </a:lnTo>
                          <a:lnTo>
                            <a:pt x="78" y="76"/>
                          </a:lnTo>
                          <a:lnTo>
                            <a:pt x="100" y="95"/>
                          </a:lnTo>
                          <a:lnTo>
                            <a:pt x="93" y="67"/>
                          </a:lnTo>
                          <a:lnTo>
                            <a:pt x="121" y="69"/>
                          </a:lnTo>
                          <a:lnTo>
                            <a:pt x="98" y="55"/>
                          </a:lnTo>
                          <a:lnTo>
                            <a:pt x="117" y="43"/>
                          </a:lnTo>
                          <a:lnTo>
                            <a:pt x="93" y="38"/>
                          </a:lnTo>
                          <a:lnTo>
                            <a:pt x="102" y="22"/>
                          </a:lnTo>
                          <a:lnTo>
                            <a:pt x="79" y="27"/>
                          </a:lnTo>
                          <a:lnTo>
                            <a:pt x="81" y="0"/>
                          </a:lnTo>
                          <a:lnTo>
                            <a:pt x="60" y="3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50" name="Freeform 49"/>
                    <p:cNvSpPr>
                      <a:spLocks/>
                    </p:cNvSpPr>
                    <p:nvPr/>
                  </p:nvSpPr>
                  <p:spPr bwMode="auto">
                    <a:xfrm>
                      <a:off x="1122" y="2720"/>
                      <a:ext cx="57" cy="53"/>
                    </a:xfrm>
                    <a:custGeom>
                      <a:avLst/>
                      <a:gdLst>
                        <a:gd name="T0" fmla="*/ 8 w 114"/>
                        <a:gd name="T1" fmla="*/ 3 h 107"/>
                        <a:gd name="T2" fmla="*/ 6 w 114"/>
                        <a:gd name="T3" fmla="*/ 1 h 107"/>
                        <a:gd name="T4" fmla="*/ 5 w 114"/>
                        <a:gd name="T5" fmla="*/ 3 h 107"/>
                        <a:gd name="T6" fmla="*/ 1 w 114"/>
                        <a:gd name="T7" fmla="*/ 1 h 107"/>
                        <a:gd name="T8" fmla="*/ 4 w 114"/>
                        <a:gd name="T9" fmla="*/ 4 h 107"/>
                        <a:gd name="T10" fmla="*/ 0 w 114"/>
                        <a:gd name="T11" fmla="*/ 5 h 107"/>
                        <a:gd name="T12" fmla="*/ 3 w 114"/>
                        <a:gd name="T13" fmla="*/ 7 h 107"/>
                        <a:gd name="T14" fmla="*/ 0 w 114"/>
                        <a:gd name="T15" fmla="*/ 9 h 107"/>
                        <a:gd name="T16" fmla="*/ 4 w 114"/>
                        <a:gd name="T17" fmla="*/ 8 h 107"/>
                        <a:gd name="T18" fmla="*/ 4 w 114"/>
                        <a:gd name="T19" fmla="*/ 10 h 107"/>
                        <a:gd name="T20" fmla="*/ 5 w 114"/>
                        <a:gd name="T21" fmla="*/ 9 h 107"/>
                        <a:gd name="T22" fmla="*/ 6 w 114"/>
                        <a:gd name="T23" fmla="*/ 13 h 107"/>
                        <a:gd name="T24" fmla="*/ 7 w 114"/>
                        <a:gd name="T25" fmla="*/ 9 h 107"/>
                        <a:gd name="T26" fmla="*/ 9 w 114"/>
                        <a:gd name="T27" fmla="*/ 12 h 107"/>
                        <a:gd name="T28" fmla="*/ 10 w 114"/>
                        <a:gd name="T29" fmla="*/ 8 h 107"/>
                        <a:gd name="T30" fmla="*/ 12 w 114"/>
                        <a:gd name="T31" fmla="*/ 11 h 107"/>
                        <a:gd name="T32" fmla="*/ 11 w 114"/>
                        <a:gd name="T33" fmla="*/ 8 h 107"/>
                        <a:gd name="T34" fmla="*/ 15 w 114"/>
                        <a:gd name="T35" fmla="*/ 8 h 107"/>
                        <a:gd name="T36" fmla="*/ 12 w 114"/>
                        <a:gd name="T37" fmla="*/ 6 h 107"/>
                        <a:gd name="T38" fmla="*/ 14 w 114"/>
                        <a:gd name="T39" fmla="*/ 5 h 107"/>
                        <a:gd name="T40" fmla="*/ 11 w 114"/>
                        <a:gd name="T41" fmla="*/ 4 h 107"/>
                        <a:gd name="T42" fmla="*/ 13 w 114"/>
                        <a:gd name="T43" fmla="*/ 2 h 107"/>
                        <a:gd name="T44" fmla="*/ 10 w 114"/>
                        <a:gd name="T45" fmla="*/ 3 h 107"/>
                        <a:gd name="T46" fmla="*/ 10 w 114"/>
                        <a:gd name="T47" fmla="*/ 0 h 107"/>
                        <a:gd name="T48" fmla="*/ 8 w 114"/>
                        <a:gd name="T49" fmla="*/ 3 h 10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14" h="107">
                          <a:moveTo>
                            <a:pt x="57" y="30"/>
                          </a:moveTo>
                          <a:lnTo>
                            <a:pt x="44" y="12"/>
                          </a:lnTo>
                          <a:lnTo>
                            <a:pt x="38" y="31"/>
                          </a:lnTo>
                          <a:lnTo>
                            <a:pt x="2" y="12"/>
                          </a:lnTo>
                          <a:lnTo>
                            <a:pt x="25" y="38"/>
                          </a:lnTo>
                          <a:lnTo>
                            <a:pt x="0" y="42"/>
                          </a:lnTo>
                          <a:lnTo>
                            <a:pt x="19" y="57"/>
                          </a:lnTo>
                          <a:lnTo>
                            <a:pt x="0" y="73"/>
                          </a:lnTo>
                          <a:lnTo>
                            <a:pt x="30" y="69"/>
                          </a:lnTo>
                          <a:lnTo>
                            <a:pt x="25" y="87"/>
                          </a:lnTo>
                          <a:lnTo>
                            <a:pt x="40" y="76"/>
                          </a:lnTo>
                          <a:lnTo>
                            <a:pt x="45" y="107"/>
                          </a:lnTo>
                          <a:lnTo>
                            <a:pt x="56" y="73"/>
                          </a:lnTo>
                          <a:lnTo>
                            <a:pt x="69" y="97"/>
                          </a:lnTo>
                          <a:lnTo>
                            <a:pt x="75" y="71"/>
                          </a:lnTo>
                          <a:lnTo>
                            <a:pt x="95" y="88"/>
                          </a:lnTo>
                          <a:lnTo>
                            <a:pt x="88" y="64"/>
                          </a:lnTo>
                          <a:lnTo>
                            <a:pt x="114" y="66"/>
                          </a:lnTo>
                          <a:lnTo>
                            <a:pt x="92" y="52"/>
                          </a:lnTo>
                          <a:lnTo>
                            <a:pt x="111" y="40"/>
                          </a:lnTo>
                          <a:lnTo>
                            <a:pt x="88" y="37"/>
                          </a:lnTo>
                          <a:lnTo>
                            <a:pt x="97" y="23"/>
                          </a:lnTo>
                          <a:lnTo>
                            <a:pt x="75" y="26"/>
                          </a:lnTo>
                          <a:lnTo>
                            <a:pt x="76" y="0"/>
                          </a:lnTo>
                          <a:lnTo>
                            <a:pt x="57" y="3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51" name="Freeform 50"/>
                    <p:cNvSpPr>
                      <a:spLocks/>
                    </p:cNvSpPr>
                    <p:nvPr/>
                  </p:nvSpPr>
                  <p:spPr bwMode="auto">
                    <a:xfrm>
                      <a:off x="1123" y="2721"/>
                      <a:ext cx="54" cy="51"/>
                    </a:xfrm>
                    <a:custGeom>
                      <a:avLst/>
                      <a:gdLst>
                        <a:gd name="T0" fmla="*/ 7 w 107"/>
                        <a:gd name="T1" fmla="*/ 3 h 104"/>
                        <a:gd name="T2" fmla="*/ 6 w 107"/>
                        <a:gd name="T3" fmla="*/ 1 h 104"/>
                        <a:gd name="T4" fmla="*/ 5 w 107"/>
                        <a:gd name="T5" fmla="*/ 3 h 104"/>
                        <a:gd name="T6" fmla="*/ 1 w 107"/>
                        <a:gd name="T7" fmla="*/ 1 h 104"/>
                        <a:gd name="T8" fmla="*/ 3 w 107"/>
                        <a:gd name="T9" fmla="*/ 4 h 104"/>
                        <a:gd name="T10" fmla="*/ 0 w 107"/>
                        <a:gd name="T11" fmla="*/ 5 h 104"/>
                        <a:gd name="T12" fmla="*/ 3 w 107"/>
                        <a:gd name="T13" fmla="*/ 6 h 104"/>
                        <a:gd name="T14" fmla="*/ 0 w 107"/>
                        <a:gd name="T15" fmla="*/ 8 h 104"/>
                        <a:gd name="T16" fmla="*/ 4 w 107"/>
                        <a:gd name="T17" fmla="*/ 8 h 104"/>
                        <a:gd name="T18" fmla="*/ 3 w 107"/>
                        <a:gd name="T19" fmla="*/ 10 h 104"/>
                        <a:gd name="T20" fmla="*/ 5 w 107"/>
                        <a:gd name="T21" fmla="*/ 9 h 104"/>
                        <a:gd name="T22" fmla="*/ 6 w 107"/>
                        <a:gd name="T23" fmla="*/ 12 h 104"/>
                        <a:gd name="T24" fmla="*/ 7 w 107"/>
                        <a:gd name="T25" fmla="*/ 8 h 104"/>
                        <a:gd name="T26" fmla="*/ 9 w 107"/>
                        <a:gd name="T27" fmla="*/ 11 h 104"/>
                        <a:gd name="T28" fmla="*/ 9 w 107"/>
                        <a:gd name="T29" fmla="*/ 8 h 104"/>
                        <a:gd name="T30" fmla="*/ 12 w 107"/>
                        <a:gd name="T31" fmla="*/ 10 h 104"/>
                        <a:gd name="T32" fmla="*/ 11 w 107"/>
                        <a:gd name="T33" fmla="*/ 7 h 104"/>
                        <a:gd name="T34" fmla="*/ 14 w 107"/>
                        <a:gd name="T35" fmla="*/ 7 h 104"/>
                        <a:gd name="T36" fmla="*/ 11 w 107"/>
                        <a:gd name="T37" fmla="*/ 6 h 104"/>
                        <a:gd name="T38" fmla="*/ 13 w 107"/>
                        <a:gd name="T39" fmla="*/ 5 h 104"/>
                        <a:gd name="T40" fmla="*/ 11 w 107"/>
                        <a:gd name="T41" fmla="*/ 4 h 104"/>
                        <a:gd name="T42" fmla="*/ 12 w 107"/>
                        <a:gd name="T43" fmla="*/ 2 h 104"/>
                        <a:gd name="T44" fmla="*/ 9 w 107"/>
                        <a:gd name="T45" fmla="*/ 3 h 104"/>
                        <a:gd name="T46" fmla="*/ 9 w 107"/>
                        <a:gd name="T47" fmla="*/ 0 h 104"/>
                        <a:gd name="T48" fmla="*/ 7 w 107"/>
                        <a:gd name="T49" fmla="*/ 3 h 10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07" h="104">
                          <a:moveTo>
                            <a:pt x="53" y="28"/>
                          </a:moveTo>
                          <a:lnTo>
                            <a:pt x="41" y="10"/>
                          </a:lnTo>
                          <a:lnTo>
                            <a:pt x="36" y="29"/>
                          </a:lnTo>
                          <a:lnTo>
                            <a:pt x="2" y="10"/>
                          </a:lnTo>
                          <a:lnTo>
                            <a:pt x="22" y="36"/>
                          </a:lnTo>
                          <a:lnTo>
                            <a:pt x="0" y="41"/>
                          </a:lnTo>
                          <a:lnTo>
                            <a:pt x="19" y="55"/>
                          </a:lnTo>
                          <a:lnTo>
                            <a:pt x="0" y="69"/>
                          </a:lnTo>
                          <a:lnTo>
                            <a:pt x="27" y="66"/>
                          </a:lnTo>
                          <a:lnTo>
                            <a:pt x="22" y="85"/>
                          </a:lnTo>
                          <a:lnTo>
                            <a:pt x="38" y="74"/>
                          </a:lnTo>
                          <a:lnTo>
                            <a:pt x="41" y="104"/>
                          </a:lnTo>
                          <a:lnTo>
                            <a:pt x="52" y="71"/>
                          </a:lnTo>
                          <a:lnTo>
                            <a:pt x="65" y="93"/>
                          </a:lnTo>
                          <a:lnTo>
                            <a:pt x="69" y="69"/>
                          </a:lnTo>
                          <a:lnTo>
                            <a:pt x="90" y="86"/>
                          </a:lnTo>
                          <a:lnTo>
                            <a:pt x="83" y="62"/>
                          </a:lnTo>
                          <a:lnTo>
                            <a:pt x="107" y="64"/>
                          </a:lnTo>
                          <a:lnTo>
                            <a:pt x="86" y="50"/>
                          </a:lnTo>
                          <a:lnTo>
                            <a:pt x="103" y="40"/>
                          </a:lnTo>
                          <a:lnTo>
                            <a:pt x="83" y="35"/>
                          </a:lnTo>
                          <a:lnTo>
                            <a:pt x="90" y="21"/>
                          </a:lnTo>
                          <a:lnTo>
                            <a:pt x="69" y="26"/>
                          </a:lnTo>
                          <a:lnTo>
                            <a:pt x="72" y="0"/>
                          </a:lnTo>
                          <a:lnTo>
                            <a:pt x="53" y="2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52" name="Freeform 51"/>
                    <p:cNvSpPr>
                      <a:spLocks/>
                    </p:cNvSpPr>
                    <p:nvPr/>
                  </p:nvSpPr>
                  <p:spPr bwMode="auto">
                    <a:xfrm>
                      <a:off x="1125" y="2722"/>
                      <a:ext cx="50" cy="49"/>
                    </a:xfrm>
                    <a:custGeom>
                      <a:avLst/>
                      <a:gdLst>
                        <a:gd name="T0" fmla="*/ 7 w 100"/>
                        <a:gd name="T1" fmla="*/ 4 h 97"/>
                        <a:gd name="T2" fmla="*/ 5 w 100"/>
                        <a:gd name="T3" fmla="*/ 2 h 97"/>
                        <a:gd name="T4" fmla="*/ 5 w 100"/>
                        <a:gd name="T5" fmla="*/ 4 h 97"/>
                        <a:gd name="T6" fmla="*/ 1 w 100"/>
                        <a:gd name="T7" fmla="*/ 2 h 97"/>
                        <a:gd name="T8" fmla="*/ 3 w 100"/>
                        <a:gd name="T9" fmla="*/ 5 h 97"/>
                        <a:gd name="T10" fmla="*/ 0 w 100"/>
                        <a:gd name="T11" fmla="*/ 5 h 97"/>
                        <a:gd name="T12" fmla="*/ 3 w 100"/>
                        <a:gd name="T13" fmla="*/ 7 h 97"/>
                        <a:gd name="T14" fmla="*/ 0 w 100"/>
                        <a:gd name="T15" fmla="*/ 9 h 97"/>
                        <a:gd name="T16" fmla="*/ 4 w 100"/>
                        <a:gd name="T17" fmla="*/ 8 h 97"/>
                        <a:gd name="T18" fmla="*/ 3 w 100"/>
                        <a:gd name="T19" fmla="*/ 10 h 97"/>
                        <a:gd name="T20" fmla="*/ 5 w 100"/>
                        <a:gd name="T21" fmla="*/ 9 h 97"/>
                        <a:gd name="T22" fmla="*/ 5 w 100"/>
                        <a:gd name="T23" fmla="*/ 13 h 97"/>
                        <a:gd name="T24" fmla="*/ 7 w 100"/>
                        <a:gd name="T25" fmla="*/ 9 h 97"/>
                        <a:gd name="T26" fmla="*/ 8 w 100"/>
                        <a:gd name="T27" fmla="*/ 12 h 97"/>
                        <a:gd name="T28" fmla="*/ 8 w 100"/>
                        <a:gd name="T29" fmla="*/ 8 h 97"/>
                        <a:gd name="T30" fmla="*/ 11 w 100"/>
                        <a:gd name="T31" fmla="*/ 10 h 97"/>
                        <a:gd name="T32" fmla="*/ 10 w 100"/>
                        <a:gd name="T33" fmla="*/ 8 h 97"/>
                        <a:gd name="T34" fmla="*/ 13 w 100"/>
                        <a:gd name="T35" fmla="*/ 8 h 97"/>
                        <a:gd name="T36" fmla="*/ 11 w 100"/>
                        <a:gd name="T37" fmla="*/ 6 h 97"/>
                        <a:gd name="T38" fmla="*/ 13 w 100"/>
                        <a:gd name="T39" fmla="*/ 5 h 97"/>
                        <a:gd name="T40" fmla="*/ 10 w 100"/>
                        <a:gd name="T41" fmla="*/ 5 h 97"/>
                        <a:gd name="T42" fmla="*/ 11 w 100"/>
                        <a:gd name="T43" fmla="*/ 3 h 97"/>
                        <a:gd name="T44" fmla="*/ 9 w 100"/>
                        <a:gd name="T45" fmla="*/ 4 h 97"/>
                        <a:gd name="T46" fmla="*/ 9 w 100"/>
                        <a:gd name="T47" fmla="*/ 0 h 97"/>
                        <a:gd name="T48" fmla="*/ 7 w 100"/>
                        <a:gd name="T49" fmla="*/ 4 h 9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00" h="97">
                          <a:moveTo>
                            <a:pt x="50" y="26"/>
                          </a:moveTo>
                          <a:lnTo>
                            <a:pt x="38" y="11"/>
                          </a:lnTo>
                          <a:lnTo>
                            <a:pt x="33" y="28"/>
                          </a:lnTo>
                          <a:lnTo>
                            <a:pt x="2" y="11"/>
                          </a:lnTo>
                          <a:lnTo>
                            <a:pt x="21" y="35"/>
                          </a:lnTo>
                          <a:lnTo>
                            <a:pt x="0" y="38"/>
                          </a:lnTo>
                          <a:lnTo>
                            <a:pt x="18" y="52"/>
                          </a:lnTo>
                          <a:lnTo>
                            <a:pt x="0" y="66"/>
                          </a:lnTo>
                          <a:lnTo>
                            <a:pt x="26" y="63"/>
                          </a:lnTo>
                          <a:lnTo>
                            <a:pt x="23" y="78"/>
                          </a:lnTo>
                          <a:lnTo>
                            <a:pt x="37" y="70"/>
                          </a:lnTo>
                          <a:lnTo>
                            <a:pt x="40" y="97"/>
                          </a:lnTo>
                          <a:lnTo>
                            <a:pt x="49" y="66"/>
                          </a:lnTo>
                          <a:lnTo>
                            <a:pt x="61" y="89"/>
                          </a:lnTo>
                          <a:lnTo>
                            <a:pt x="64" y="64"/>
                          </a:lnTo>
                          <a:lnTo>
                            <a:pt x="83" y="80"/>
                          </a:lnTo>
                          <a:lnTo>
                            <a:pt x="78" y="57"/>
                          </a:lnTo>
                          <a:lnTo>
                            <a:pt x="100" y="59"/>
                          </a:lnTo>
                          <a:lnTo>
                            <a:pt x="81" y="47"/>
                          </a:lnTo>
                          <a:lnTo>
                            <a:pt x="97" y="37"/>
                          </a:lnTo>
                          <a:lnTo>
                            <a:pt x="78" y="33"/>
                          </a:lnTo>
                          <a:lnTo>
                            <a:pt x="85" y="19"/>
                          </a:lnTo>
                          <a:lnTo>
                            <a:pt x="66" y="25"/>
                          </a:lnTo>
                          <a:lnTo>
                            <a:pt x="68" y="0"/>
                          </a:lnTo>
                          <a:lnTo>
                            <a:pt x="50" y="2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53" name="Freeform 52"/>
                    <p:cNvSpPr>
                      <a:spLocks/>
                    </p:cNvSpPr>
                    <p:nvPr/>
                  </p:nvSpPr>
                  <p:spPr bwMode="auto">
                    <a:xfrm>
                      <a:off x="1127" y="2724"/>
                      <a:ext cx="46" cy="45"/>
                    </a:xfrm>
                    <a:custGeom>
                      <a:avLst/>
                      <a:gdLst>
                        <a:gd name="T0" fmla="*/ 5 w 93"/>
                        <a:gd name="T1" fmla="*/ 3 h 90"/>
                        <a:gd name="T2" fmla="*/ 4 w 93"/>
                        <a:gd name="T3" fmla="*/ 2 h 90"/>
                        <a:gd name="T4" fmla="*/ 3 w 93"/>
                        <a:gd name="T5" fmla="*/ 4 h 90"/>
                        <a:gd name="T6" fmla="*/ 0 w 93"/>
                        <a:gd name="T7" fmla="*/ 2 h 90"/>
                        <a:gd name="T8" fmla="*/ 2 w 93"/>
                        <a:gd name="T9" fmla="*/ 4 h 90"/>
                        <a:gd name="T10" fmla="*/ 0 w 93"/>
                        <a:gd name="T11" fmla="*/ 5 h 90"/>
                        <a:gd name="T12" fmla="*/ 1 w 93"/>
                        <a:gd name="T13" fmla="*/ 6 h 90"/>
                        <a:gd name="T14" fmla="*/ 0 w 93"/>
                        <a:gd name="T15" fmla="*/ 8 h 90"/>
                        <a:gd name="T16" fmla="*/ 3 w 93"/>
                        <a:gd name="T17" fmla="*/ 8 h 90"/>
                        <a:gd name="T18" fmla="*/ 2 w 93"/>
                        <a:gd name="T19" fmla="*/ 9 h 90"/>
                        <a:gd name="T20" fmla="*/ 4 w 93"/>
                        <a:gd name="T21" fmla="*/ 8 h 90"/>
                        <a:gd name="T22" fmla="*/ 4 w 93"/>
                        <a:gd name="T23" fmla="*/ 12 h 90"/>
                        <a:gd name="T24" fmla="*/ 5 w 93"/>
                        <a:gd name="T25" fmla="*/ 8 h 90"/>
                        <a:gd name="T26" fmla="*/ 7 w 93"/>
                        <a:gd name="T27" fmla="*/ 11 h 90"/>
                        <a:gd name="T28" fmla="*/ 7 w 93"/>
                        <a:gd name="T29" fmla="*/ 8 h 90"/>
                        <a:gd name="T30" fmla="*/ 9 w 93"/>
                        <a:gd name="T31" fmla="*/ 10 h 90"/>
                        <a:gd name="T32" fmla="*/ 9 w 93"/>
                        <a:gd name="T33" fmla="*/ 7 h 90"/>
                        <a:gd name="T34" fmla="*/ 11 w 93"/>
                        <a:gd name="T35" fmla="*/ 7 h 90"/>
                        <a:gd name="T36" fmla="*/ 9 w 93"/>
                        <a:gd name="T37" fmla="*/ 6 h 90"/>
                        <a:gd name="T38" fmla="*/ 11 w 93"/>
                        <a:gd name="T39" fmla="*/ 5 h 90"/>
                        <a:gd name="T40" fmla="*/ 9 w 93"/>
                        <a:gd name="T41" fmla="*/ 4 h 90"/>
                        <a:gd name="T42" fmla="*/ 9 w 93"/>
                        <a:gd name="T43" fmla="*/ 3 h 90"/>
                        <a:gd name="T44" fmla="*/ 7 w 93"/>
                        <a:gd name="T45" fmla="*/ 3 h 90"/>
                        <a:gd name="T46" fmla="*/ 7 w 93"/>
                        <a:gd name="T47" fmla="*/ 0 h 90"/>
                        <a:gd name="T48" fmla="*/ 5 w 93"/>
                        <a:gd name="T49" fmla="*/ 3 h 9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93" h="90">
                          <a:moveTo>
                            <a:pt x="46" y="24"/>
                          </a:moveTo>
                          <a:lnTo>
                            <a:pt x="36" y="9"/>
                          </a:lnTo>
                          <a:lnTo>
                            <a:pt x="31" y="26"/>
                          </a:lnTo>
                          <a:lnTo>
                            <a:pt x="1" y="9"/>
                          </a:lnTo>
                          <a:lnTo>
                            <a:pt x="19" y="31"/>
                          </a:lnTo>
                          <a:lnTo>
                            <a:pt x="0" y="36"/>
                          </a:lnTo>
                          <a:lnTo>
                            <a:pt x="15" y="48"/>
                          </a:lnTo>
                          <a:lnTo>
                            <a:pt x="0" y="60"/>
                          </a:lnTo>
                          <a:lnTo>
                            <a:pt x="24" y="57"/>
                          </a:lnTo>
                          <a:lnTo>
                            <a:pt x="20" y="72"/>
                          </a:lnTo>
                          <a:lnTo>
                            <a:pt x="33" y="64"/>
                          </a:lnTo>
                          <a:lnTo>
                            <a:pt x="36" y="90"/>
                          </a:lnTo>
                          <a:lnTo>
                            <a:pt x="45" y="62"/>
                          </a:lnTo>
                          <a:lnTo>
                            <a:pt x="57" y="81"/>
                          </a:lnTo>
                          <a:lnTo>
                            <a:pt x="60" y="60"/>
                          </a:lnTo>
                          <a:lnTo>
                            <a:pt x="77" y="74"/>
                          </a:lnTo>
                          <a:lnTo>
                            <a:pt x="72" y="53"/>
                          </a:lnTo>
                          <a:lnTo>
                            <a:pt x="93" y="55"/>
                          </a:lnTo>
                          <a:lnTo>
                            <a:pt x="76" y="43"/>
                          </a:lnTo>
                          <a:lnTo>
                            <a:pt x="89" y="34"/>
                          </a:lnTo>
                          <a:lnTo>
                            <a:pt x="72" y="29"/>
                          </a:lnTo>
                          <a:lnTo>
                            <a:pt x="79" y="19"/>
                          </a:lnTo>
                          <a:lnTo>
                            <a:pt x="60" y="22"/>
                          </a:lnTo>
                          <a:lnTo>
                            <a:pt x="62" y="0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54" name="Freeform 53"/>
                    <p:cNvSpPr>
                      <a:spLocks/>
                    </p:cNvSpPr>
                    <p:nvPr/>
                  </p:nvSpPr>
                  <p:spPr bwMode="auto">
                    <a:xfrm>
                      <a:off x="1129" y="2726"/>
                      <a:ext cx="43" cy="41"/>
                    </a:xfrm>
                    <a:custGeom>
                      <a:avLst/>
                      <a:gdLst>
                        <a:gd name="T0" fmla="*/ 6 w 86"/>
                        <a:gd name="T1" fmla="*/ 2 h 83"/>
                        <a:gd name="T2" fmla="*/ 5 w 86"/>
                        <a:gd name="T3" fmla="*/ 1 h 83"/>
                        <a:gd name="T4" fmla="*/ 4 w 86"/>
                        <a:gd name="T5" fmla="*/ 3 h 83"/>
                        <a:gd name="T6" fmla="*/ 1 w 86"/>
                        <a:gd name="T7" fmla="*/ 1 h 83"/>
                        <a:gd name="T8" fmla="*/ 3 w 86"/>
                        <a:gd name="T9" fmla="*/ 3 h 83"/>
                        <a:gd name="T10" fmla="*/ 0 w 86"/>
                        <a:gd name="T11" fmla="*/ 4 h 83"/>
                        <a:gd name="T12" fmla="*/ 2 w 86"/>
                        <a:gd name="T13" fmla="*/ 5 h 83"/>
                        <a:gd name="T14" fmla="*/ 0 w 86"/>
                        <a:gd name="T15" fmla="*/ 7 h 83"/>
                        <a:gd name="T16" fmla="*/ 3 w 86"/>
                        <a:gd name="T17" fmla="*/ 6 h 83"/>
                        <a:gd name="T18" fmla="*/ 3 w 86"/>
                        <a:gd name="T19" fmla="*/ 8 h 83"/>
                        <a:gd name="T20" fmla="*/ 4 w 86"/>
                        <a:gd name="T21" fmla="*/ 7 h 83"/>
                        <a:gd name="T22" fmla="*/ 5 w 86"/>
                        <a:gd name="T23" fmla="*/ 10 h 83"/>
                        <a:gd name="T24" fmla="*/ 6 w 86"/>
                        <a:gd name="T25" fmla="*/ 7 h 83"/>
                        <a:gd name="T26" fmla="*/ 7 w 86"/>
                        <a:gd name="T27" fmla="*/ 9 h 83"/>
                        <a:gd name="T28" fmla="*/ 7 w 86"/>
                        <a:gd name="T29" fmla="*/ 7 h 83"/>
                        <a:gd name="T30" fmla="*/ 10 w 86"/>
                        <a:gd name="T31" fmla="*/ 8 h 83"/>
                        <a:gd name="T32" fmla="*/ 9 w 86"/>
                        <a:gd name="T33" fmla="*/ 6 h 83"/>
                        <a:gd name="T34" fmla="*/ 11 w 86"/>
                        <a:gd name="T35" fmla="*/ 6 h 83"/>
                        <a:gd name="T36" fmla="*/ 9 w 86"/>
                        <a:gd name="T37" fmla="*/ 5 h 83"/>
                        <a:gd name="T38" fmla="*/ 11 w 86"/>
                        <a:gd name="T39" fmla="*/ 3 h 83"/>
                        <a:gd name="T40" fmla="*/ 9 w 86"/>
                        <a:gd name="T41" fmla="*/ 3 h 83"/>
                        <a:gd name="T42" fmla="*/ 10 w 86"/>
                        <a:gd name="T43" fmla="*/ 2 h 83"/>
                        <a:gd name="T44" fmla="*/ 8 w 86"/>
                        <a:gd name="T45" fmla="*/ 2 h 83"/>
                        <a:gd name="T46" fmla="*/ 8 w 86"/>
                        <a:gd name="T47" fmla="*/ 0 h 83"/>
                        <a:gd name="T48" fmla="*/ 6 w 86"/>
                        <a:gd name="T49" fmla="*/ 2 h 83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86" h="83">
                          <a:moveTo>
                            <a:pt x="43" y="23"/>
                          </a:moveTo>
                          <a:lnTo>
                            <a:pt x="33" y="9"/>
                          </a:lnTo>
                          <a:lnTo>
                            <a:pt x="30" y="25"/>
                          </a:lnTo>
                          <a:lnTo>
                            <a:pt x="2" y="9"/>
                          </a:lnTo>
                          <a:lnTo>
                            <a:pt x="19" y="30"/>
                          </a:lnTo>
                          <a:lnTo>
                            <a:pt x="0" y="33"/>
                          </a:lnTo>
                          <a:lnTo>
                            <a:pt x="16" y="45"/>
                          </a:lnTo>
                          <a:lnTo>
                            <a:pt x="0" y="56"/>
                          </a:lnTo>
                          <a:lnTo>
                            <a:pt x="23" y="54"/>
                          </a:lnTo>
                          <a:lnTo>
                            <a:pt x="19" y="68"/>
                          </a:lnTo>
                          <a:lnTo>
                            <a:pt x="31" y="59"/>
                          </a:lnTo>
                          <a:lnTo>
                            <a:pt x="35" y="83"/>
                          </a:lnTo>
                          <a:lnTo>
                            <a:pt x="42" y="57"/>
                          </a:lnTo>
                          <a:lnTo>
                            <a:pt x="52" y="76"/>
                          </a:lnTo>
                          <a:lnTo>
                            <a:pt x="55" y="56"/>
                          </a:lnTo>
                          <a:lnTo>
                            <a:pt x="73" y="69"/>
                          </a:lnTo>
                          <a:lnTo>
                            <a:pt x="67" y="49"/>
                          </a:lnTo>
                          <a:lnTo>
                            <a:pt x="86" y="50"/>
                          </a:lnTo>
                          <a:lnTo>
                            <a:pt x="69" y="40"/>
                          </a:lnTo>
                          <a:lnTo>
                            <a:pt x="83" y="31"/>
                          </a:lnTo>
                          <a:lnTo>
                            <a:pt x="67" y="28"/>
                          </a:lnTo>
                          <a:lnTo>
                            <a:pt x="73" y="18"/>
                          </a:lnTo>
                          <a:lnTo>
                            <a:pt x="57" y="21"/>
                          </a:lnTo>
                          <a:lnTo>
                            <a:pt x="59" y="0"/>
                          </a:lnTo>
                          <a:lnTo>
                            <a:pt x="43" y="2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55" name="Freeform 54"/>
                    <p:cNvSpPr>
                      <a:spLocks/>
                    </p:cNvSpPr>
                    <p:nvPr/>
                  </p:nvSpPr>
                  <p:spPr bwMode="auto">
                    <a:xfrm>
                      <a:off x="1130" y="2727"/>
                      <a:ext cx="40" cy="38"/>
                    </a:xfrm>
                    <a:custGeom>
                      <a:avLst/>
                      <a:gdLst>
                        <a:gd name="T0" fmla="*/ 5 w 79"/>
                        <a:gd name="T1" fmla="*/ 3 h 76"/>
                        <a:gd name="T2" fmla="*/ 4 w 79"/>
                        <a:gd name="T3" fmla="*/ 1 h 76"/>
                        <a:gd name="T4" fmla="*/ 4 w 79"/>
                        <a:gd name="T5" fmla="*/ 3 h 76"/>
                        <a:gd name="T6" fmla="*/ 1 w 79"/>
                        <a:gd name="T7" fmla="*/ 1 h 76"/>
                        <a:gd name="T8" fmla="*/ 3 w 79"/>
                        <a:gd name="T9" fmla="*/ 4 h 76"/>
                        <a:gd name="T10" fmla="*/ 0 w 79"/>
                        <a:gd name="T11" fmla="*/ 4 h 76"/>
                        <a:gd name="T12" fmla="*/ 2 w 79"/>
                        <a:gd name="T13" fmla="*/ 6 h 76"/>
                        <a:gd name="T14" fmla="*/ 0 w 79"/>
                        <a:gd name="T15" fmla="*/ 7 h 76"/>
                        <a:gd name="T16" fmla="*/ 3 w 79"/>
                        <a:gd name="T17" fmla="*/ 6 h 76"/>
                        <a:gd name="T18" fmla="*/ 3 w 79"/>
                        <a:gd name="T19" fmla="*/ 8 h 76"/>
                        <a:gd name="T20" fmla="*/ 4 w 79"/>
                        <a:gd name="T21" fmla="*/ 7 h 76"/>
                        <a:gd name="T22" fmla="*/ 4 w 79"/>
                        <a:gd name="T23" fmla="*/ 10 h 76"/>
                        <a:gd name="T24" fmla="*/ 5 w 79"/>
                        <a:gd name="T25" fmla="*/ 7 h 76"/>
                        <a:gd name="T26" fmla="*/ 6 w 79"/>
                        <a:gd name="T27" fmla="*/ 9 h 76"/>
                        <a:gd name="T28" fmla="*/ 7 w 79"/>
                        <a:gd name="T29" fmla="*/ 7 h 76"/>
                        <a:gd name="T30" fmla="*/ 9 w 79"/>
                        <a:gd name="T31" fmla="*/ 8 h 76"/>
                        <a:gd name="T32" fmla="*/ 8 w 79"/>
                        <a:gd name="T33" fmla="*/ 6 h 76"/>
                        <a:gd name="T34" fmla="*/ 10 w 79"/>
                        <a:gd name="T35" fmla="*/ 6 h 76"/>
                        <a:gd name="T36" fmla="*/ 8 w 79"/>
                        <a:gd name="T37" fmla="*/ 5 h 76"/>
                        <a:gd name="T38" fmla="*/ 10 w 79"/>
                        <a:gd name="T39" fmla="*/ 4 h 76"/>
                        <a:gd name="T40" fmla="*/ 8 w 79"/>
                        <a:gd name="T41" fmla="*/ 4 h 76"/>
                        <a:gd name="T42" fmla="*/ 9 w 79"/>
                        <a:gd name="T43" fmla="*/ 2 h 76"/>
                        <a:gd name="T44" fmla="*/ 7 w 79"/>
                        <a:gd name="T45" fmla="*/ 3 h 76"/>
                        <a:gd name="T46" fmla="*/ 7 w 79"/>
                        <a:gd name="T47" fmla="*/ 0 h 76"/>
                        <a:gd name="T48" fmla="*/ 5 w 79"/>
                        <a:gd name="T49" fmla="*/ 3 h 7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79" h="76">
                          <a:moveTo>
                            <a:pt x="39" y="21"/>
                          </a:moveTo>
                          <a:lnTo>
                            <a:pt x="31" y="8"/>
                          </a:lnTo>
                          <a:lnTo>
                            <a:pt x="26" y="22"/>
                          </a:lnTo>
                          <a:lnTo>
                            <a:pt x="1" y="8"/>
                          </a:lnTo>
                          <a:lnTo>
                            <a:pt x="17" y="26"/>
                          </a:lnTo>
                          <a:lnTo>
                            <a:pt x="0" y="29"/>
                          </a:lnTo>
                          <a:lnTo>
                            <a:pt x="13" y="41"/>
                          </a:lnTo>
                          <a:lnTo>
                            <a:pt x="0" y="52"/>
                          </a:lnTo>
                          <a:lnTo>
                            <a:pt x="20" y="48"/>
                          </a:lnTo>
                          <a:lnTo>
                            <a:pt x="17" y="62"/>
                          </a:lnTo>
                          <a:lnTo>
                            <a:pt x="27" y="55"/>
                          </a:lnTo>
                          <a:lnTo>
                            <a:pt x="31" y="76"/>
                          </a:lnTo>
                          <a:lnTo>
                            <a:pt x="38" y="52"/>
                          </a:lnTo>
                          <a:lnTo>
                            <a:pt x="48" y="69"/>
                          </a:lnTo>
                          <a:lnTo>
                            <a:pt x="51" y="50"/>
                          </a:lnTo>
                          <a:lnTo>
                            <a:pt x="65" y="62"/>
                          </a:lnTo>
                          <a:lnTo>
                            <a:pt x="62" y="45"/>
                          </a:lnTo>
                          <a:lnTo>
                            <a:pt x="79" y="46"/>
                          </a:lnTo>
                          <a:lnTo>
                            <a:pt x="63" y="36"/>
                          </a:lnTo>
                          <a:lnTo>
                            <a:pt x="77" y="29"/>
                          </a:lnTo>
                          <a:lnTo>
                            <a:pt x="60" y="26"/>
                          </a:lnTo>
                          <a:lnTo>
                            <a:pt x="67" y="15"/>
                          </a:lnTo>
                          <a:lnTo>
                            <a:pt x="51" y="19"/>
                          </a:lnTo>
                          <a:lnTo>
                            <a:pt x="53" y="0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56" name="Freeform 55"/>
                    <p:cNvSpPr>
                      <a:spLocks/>
                    </p:cNvSpPr>
                    <p:nvPr/>
                  </p:nvSpPr>
                  <p:spPr bwMode="auto">
                    <a:xfrm>
                      <a:off x="1132" y="2729"/>
                      <a:ext cx="36" cy="35"/>
                    </a:xfrm>
                    <a:custGeom>
                      <a:avLst/>
                      <a:gdLst>
                        <a:gd name="T0" fmla="*/ 4 w 73"/>
                        <a:gd name="T1" fmla="*/ 3 h 69"/>
                        <a:gd name="T2" fmla="*/ 3 w 73"/>
                        <a:gd name="T3" fmla="*/ 1 h 69"/>
                        <a:gd name="T4" fmla="*/ 3 w 73"/>
                        <a:gd name="T5" fmla="*/ 3 h 69"/>
                        <a:gd name="T6" fmla="*/ 0 w 73"/>
                        <a:gd name="T7" fmla="*/ 1 h 69"/>
                        <a:gd name="T8" fmla="*/ 2 w 73"/>
                        <a:gd name="T9" fmla="*/ 3 h 69"/>
                        <a:gd name="T10" fmla="*/ 0 w 73"/>
                        <a:gd name="T11" fmla="*/ 4 h 69"/>
                        <a:gd name="T12" fmla="*/ 1 w 73"/>
                        <a:gd name="T13" fmla="*/ 5 h 69"/>
                        <a:gd name="T14" fmla="*/ 0 w 73"/>
                        <a:gd name="T15" fmla="*/ 6 h 69"/>
                        <a:gd name="T16" fmla="*/ 2 w 73"/>
                        <a:gd name="T17" fmla="*/ 6 h 69"/>
                        <a:gd name="T18" fmla="*/ 2 w 73"/>
                        <a:gd name="T19" fmla="*/ 7 h 69"/>
                        <a:gd name="T20" fmla="*/ 3 w 73"/>
                        <a:gd name="T21" fmla="*/ 7 h 69"/>
                        <a:gd name="T22" fmla="*/ 3 w 73"/>
                        <a:gd name="T23" fmla="*/ 9 h 69"/>
                        <a:gd name="T24" fmla="*/ 4 w 73"/>
                        <a:gd name="T25" fmla="*/ 6 h 69"/>
                        <a:gd name="T26" fmla="*/ 5 w 73"/>
                        <a:gd name="T27" fmla="*/ 8 h 69"/>
                        <a:gd name="T28" fmla="*/ 5 w 73"/>
                        <a:gd name="T29" fmla="*/ 6 h 69"/>
                        <a:gd name="T30" fmla="*/ 7 w 73"/>
                        <a:gd name="T31" fmla="*/ 8 h 69"/>
                        <a:gd name="T32" fmla="*/ 7 w 73"/>
                        <a:gd name="T33" fmla="*/ 6 h 69"/>
                        <a:gd name="T34" fmla="*/ 9 w 73"/>
                        <a:gd name="T35" fmla="*/ 6 h 69"/>
                        <a:gd name="T36" fmla="*/ 7 w 73"/>
                        <a:gd name="T37" fmla="*/ 5 h 69"/>
                        <a:gd name="T38" fmla="*/ 8 w 73"/>
                        <a:gd name="T39" fmla="*/ 4 h 69"/>
                        <a:gd name="T40" fmla="*/ 6 w 73"/>
                        <a:gd name="T41" fmla="*/ 3 h 69"/>
                        <a:gd name="T42" fmla="*/ 7 w 73"/>
                        <a:gd name="T43" fmla="*/ 2 h 69"/>
                        <a:gd name="T44" fmla="*/ 5 w 73"/>
                        <a:gd name="T45" fmla="*/ 3 h 69"/>
                        <a:gd name="T46" fmla="*/ 6 w 73"/>
                        <a:gd name="T47" fmla="*/ 0 h 69"/>
                        <a:gd name="T48" fmla="*/ 4 w 73"/>
                        <a:gd name="T49" fmla="*/ 3 h 69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73" h="69">
                          <a:moveTo>
                            <a:pt x="36" y="19"/>
                          </a:moveTo>
                          <a:lnTo>
                            <a:pt x="28" y="7"/>
                          </a:lnTo>
                          <a:lnTo>
                            <a:pt x="24" y="21"/>
                          </a:lnTo>
                          <a:lnTo>
                            <a:pt x="2" y="7"/>
                          </a:lnTo>
                          <a:lnTo>
                            <a:pt x="16" y="24"/>
                          </a:lnTo>
                          <a:lnTo>
                            <a:pt x="0" y="28"/>
                          </a:lnTo>
                          <a:lnTo>
                            <a:pt x="12" y="38"/>
                          </a:lnTo>
                          <a:lnTo>
                            <a:pt x="0" y="47"/>
                          </a:lnTo>
                          <a:lnTo>
                            <a:pt x="19" y="45"/>
                          </a:lnTo>
                          <a:lnTo>
                            <a:pt x="16" y="56"/>
                          </a:lnTo>
                          <a:lnTo>
                            <a:pt x="26" y="50"/>
                          </a:lnTo>
                          <a:lnTo>
                            <a:pt x="28" y="69"/>
                          </a:lnTo>
                          <a:lnTo>
                            <a:pt x="35" y="47"/>
                          </a:lnTo>
                          <a:lnTo>
                            <a:pt x="45" y="62"/>
                          </a:lnTo>
                          <a:lnTo>
                            <a:pt x="47" y="47"/>
                          </a:lnTo>
                          <a:lnTo>
                            <a:pt x="60" y="57"/>
                          </a:lnTo>
                          <a:lnTo>
                            <a:pt x="57" y="42"/>
                          </a:lnTo>
                          <a:lnTo>
                            <a:pt x="73" y="42"/>
                          </a:lnTo>
                          <a:lnTo>
                            <a:pt x="59" y="33"/>
                          </a:lnTo>
                          <a:lnTo>
                            <a:pt x="71" y="26"/>
                          </a:lnTo>
                          <a:lnTo>
                            <a:pt x="55" y="23"/>
                          </a:lnTo>
                          <a:lnTo>
                            <a:pt x="60" y="14"/>
                          </a:lnTo>
                          <a:lnTo>
                            <a:pt x="47" y="18"/>
                          </a:lnTo>
                          <a:lnTo>
                            <a:pt x="48" y="0"/>
                          </a:lnTo>
                          <a:lnTo>
                            <a:pt x="36" y="1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57" name="Freeform 56"/>
                    <p:cNvSpPr>
                      <a:spLocks/>
                    </p:cNvSpPr>
                    <p:nvPr/>
                  </p:nvSpPr>
                  <p:spPr bwMode="auto">
                    <a:xfrm>
                      <a:off x="1134" y="2731"/>
                      <a:ext cx="33" cy="31"/>
                    </a:xfrm>
                    <a:custGeom>
                      <a:avLst/>
                      <a:gdLst>
                        <a:gd name="T0" fmla="*/ 4 w 65"/>
                        <a:gd name="T1" fmla="*/ 3 h 62"/>
                        <a:gd name="T2" fmla="*/ 4 w 65"/>
                        <a:gd name="T3" fmla="*/ 1 h 62"/>
                        <a:gd name="T4" fmla="*/ 3 w 65"/>
                        <a:gd name="T5" fmla="*/ 3 h 62"/>
                        <a:gd name="T6" fmla="*/ 1 w 65"/>
                        <a:gd name="T7" fmla="*/ 1 h 62"/>
                        <a:gd name="T8" fmla="*/ 2 w 65"/>
                        <a:gd name="T9" fmla="*/ 3 h 62"/>
                        <a:gd name="T10" fmla="*/ 0 w 65"/>
                        <a:gd name="T11" fmla="*/ 3 h 62"/>
                        <a:gd name="T12" fmla="*/ 2 w 65"/>
                        <a:gd name="T13" fmla="*/ 5 h 62"/>
                        <a:gd name="T14" fmla="*/ 0 w 65"/>
                        <a:gd name="T15" fmla="*/ 6 h 62"/>
                        <a:gd name="T16" fmla="*/ 3 w 65"/>
                        <a:gd name="T17" fmla="*/ 5 h 62"/>
                        <a:gd name="T18" fmla="*/ 2 w 65"/>
                        <a:gd name="T19" fmla="*/ 7 h 62"/>
                        <a:gd name="T20" fmla="*/ 3 w 65"/>
                        <a:gd name="T21" fmla="*/ 6 h 62"/>
                        <a:gd name="T22" fmla="*/ 4 w 65"/>
                        <a:gd name="T23" fmla="*/ 8 h 62"/>
                        <a:gd name="T24" fmla="*/ 4 w 65"/>
                        <a:gd name="T25" fmla="*/ 6 h 62"/>
                        <a:gd name="T26" fmla="*/ 5 w 65"/>
                        <a:gd name="T27" fmla="*/ 8 h 62"/>
                        <a:gd name="T28" fmla="*/ 6 w 65"/>
                        <a:gd name="T29" fmla="*/ 6 h 62"/>
                        <a:gd name="T30" fmla="*/ 7 w 65"/>
                        <a:gd name="T31" fmla="*/ 7 h 62"/>
                        <a:gd name="T32" fmla="*/ 7 w 65"/>
                        <a:gd name="T33" fmla="*/ 5 h 62"/>
                        <a:gd name="T34" fmla="*/ 9 w 65"/>
                        <a:gd name="T35" fmla="*/ 5 h 62"/>
                        <a:gd name="T36" fmla="*/ 7 w 65"/>
                        <a:gd name="T37" fmla="*/ 4 h 62"/>
                        <a:gd name="T38" fmla="*/ 8 w 65"/>
                        <a:gd name="T39" fmla="*/ 3 h 62"/>
                        <a:gd name="T40" fmla="*/ 7 w 65"/>
                        <a:gd name="T41" fmla="*/ 3 h 62"/>
                        <a:gd name="T42" fmla="*/ 7 w 65"/>
                        <a:gd name="T43" fmla="*/ 2 h 62"/>
                        <a:gd name="T44" fmla="*/ 6 w 65"/>
                        <a:gd name="T45" fmla="*/ 2 h 62"/>
                        <a:gd name="T46" fmla="*/ 6 w 65"/>
                        <a:gd name="T47" fmla="*/ 0 h 62"/>
                        <a:gd name="T48" fmla="*/ 4 w 65"/>
                        <a:gd name="T49" fmla="*/ 3 h 6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65" h="62">
                          <a:moveTo>
                            <a:pt x="32" y="17"/>
                          </a:moveTo>
                          <a:lnTo>
                            <a:pt x="25" y="7"/>
                          </a:lnTo>
                          <a:lnTo>
                            <a:pt x="22" y="17"/>
                          </a:lnTo>
                          <a:lnTo>
                            <a:pt x="1" y="7"/>
                          </a:lnTo>
                          <a:lnTo>
                            <a:pt x="13" y="22"/>
                          </a:lnTo>
                          <a:lnTo>
                            <a:pt x="0" y="24"/>
                          </a:lnTo>
                          <a:lnTo>
                            <a:pt x="12" y="33"/>
                          </a:lnTo>
                          <a:lnTo>
                            <a:pt x="0" y="41"/>
                          </a:lnTo>
                          <a:lnTo>
                            <a:pt x="17" y="39"/>
                          </a:lnTo>
                          <a:lnTo>
                            <a:pt x="13" y="50"/>
                          </a:lnTo>
                          <a:lnTo>
                            <a:pt x="22" y="45"/>
                          </a:lnTo>
                          <a:lnTo>
                            <a:pt x="25" y="62"/>
                          </a:lnTo>
                          <a:lnTo>
                            <a:pt x="31" y="43"/>
                          </a:lnTo>
                          <a:lnTo>
                            <a:pt x="39" y="57"/>
                          </a:lnTo>
                          <a:lnTo>
                            <a:pt x="43" y="41"/>
                          </a:lnTo>
                          <a:lnTo>
                            <a:pt x="55" y="52"/>
                          </a:lnTo>
                          <a:lnTo>
                            <a:pt x="51" y="36"/>
                          </a:lnTo>
                          <a:lnTo>
                            <a:pt x="65" y="38"/>
                          </a:lnTo>
                          <a:lnTo>
                            <a:pt x="53" y="29"/>
                          </a:lnTo>
                          <a:lnTo>
                            <a:pt x="63" y="24"/>
                          </a:lnTo>
                          <a:lnTo>
                            <a:pt x="50" y="20"/>
                          </a:lnTo>
                          <a:lnTo>
                            <a:pt x="55" y="12"/>
                          </a:lnTo>
                          <a:lnTo>
                            <a:pt x="43" y="15"/>
                          </a:lnTo>
                          <a:lnTo>
                            <a:pt x="43" y="0"/>
                          </a:lnTo>
                          <a:lnTo>
                            <a:pt x="32" y="1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58" name="Freeform 57"/>
                    <p:cNvSpPr>
                      <a:spLocks/>
                    </p:cNvSpPr>
                    <p:nvPr/>
                  </p:nvSpPr>
                  <p:spPr bwMode="auto">
                    <a:xfrm>
                      <a:off x="1135" y="2733"/>
                      <a:ext cx="30" cy="27"/>
                    </a:xfrm>
                    <a:custGeom>
                      <a:avLst/>
                      <a:gdLst>
                        <a:gd name="T0" fmla="*/ 4 w 59"/>
                        <a:gd name="T1" fmla="*/ 2 h 55"/>
                        <a:gd name="T2" fmla="*/ 3 w 59"/>
                        <a:gd name="T3" fmla="*/ 0 h 55"/>
                        <a:gd name="T4" fmla="*/ 3 w 59"/>
                        <a:gd name="T5" fmla="*/ 2 h 55"/>
                        <a:gd name="T6" fmla="*/ 1 w 59"/>
                        <a:gd name="T7" fmla="*/ 0 h 55"/>
                        <a:gd name="T8" fmla="*/ 2 w 59"/>
                        <a:gd name="T9" fmla="*/ 2 h 55"/>
                        <a:gd name="T10" fmla="*/ 0 w 59"/>
                        <a:gd name="T11" fmla="*/ 2 h 55"/>
                        <a:gd name="T12" fmla="*/ 2 w 59"/>
                        <a:gd name="T13" fmla="*/ 3 h 55"/>
                        <a:gd name="T14" fmla="*/ 0 w 59"/>
                        <a:gd name="T15" fmla="*/ 4 h 55"/>
                        <a:gd name="T16" fmla="*/ 2 w 59"/>
                        <a:gd name="T17" fmla="*/ 4 h 55"/>
                        <a:gd name="T18" fmla="*/ 2 w 59"/>
                        <a:gd name="T19" fmla="*/ 5 h 55"/>
                        <a:gd name="T20" fmla="*/ 3 w 59"/>
                        <a:gd name="T21" fmla="*/ 5 h 55"/>
                        <a:gd name="T22" fmla="*/ 3 w 59"/>
                        <a:gd name="T23" fmla="*/ 6 h 55"/>
                        <a:gd name="T24" fmla="*/ 4 w 59"/>
                        <a:gd name="T25" fmla="*/ 4 h 55"/>
                        <a:gd name="T26" fmla="*/ 5 w 59"/>
                        <a:gd name="T27" fmla="*/ 6 h 55"/>
                        <a:gd name="T28" fmla="*/ 5 w 59"/>
                        <a:gd name="T29" fmla="*/ 4 h 55"/>
                        <a:gd name="T30" fmla="*/ 6 w 59"/>
                        <a:gd name="T31" fmla="*/ 5 h 55"/>
                        <a:gd name="T32" fmla="*/ 6 w 59"/>
                        <a:gd name="T33" fmla="*/ 4 h 55"/>
                        <a:gd name="T34" fmla="*/ 8 w 59"/>
                        <a:gd name="T35" fmla="*/ 4 h 55"/>
                        <a:gd name="T36" fmla="*/ 6 w 59"/>
                        <a:gd name="T37" fmla="*/ 3 h 55"/>
                        <a:gd name="T38" fmla="*/ 8 w 59"/>
                        <a:gd name="T39" fmla="*/ 2 h 55"/>
                        <a:gd name="T40" fmla="*/ 6 w 59"/>
                        <a:gd name="T41" fmla="*/ 2 h 55"/>
                        <a:gd name="T42" fmla="*/ 7 w 59"/>
                        <a:gd name="T43" fmla="*/ 1 h 55"/>
                        <a:gd name="T44" fmla="*/ 5 w 59"/>
                        <a:gd name="T45" fmla="*/ 1 h 55"/>
                        <a:gd name="T46" fmla="*/ 5 w 59"/>
                        <a:gd name="T47" fmla="*/ 0 h 55"/>
                        <a:gd name="T48" fmla="*/ 4 w 59"/>
                        <a:gd name="T49" fmla="*/ 2 h 5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59" h="55">
                          <a:moveTo>
                            <a:pt x="29" y="16"/>
                          </a:moveTo>
                          <a:lnTo>
                            <a:pt x="22" y="5"/>
                          </a:lnTo>
                          <a:lnTo>
                            <a:pt x="19" y="16"/>
                          </a:lnTo>
                          <a:lnTo>
                            <a:pt x="2" y="5"/>
                          </a:lnTo>
                          <a:lnTo>
                            <a:pt x="12" y="19"/>
                          </a:lnTo>
                          <a:lnTo>
                            <a:pt x="0" y="23"/>
                          </a:lnTo>
                          <a:lnTo>
                            <a:pt x="10" y="30"/>
                          </a:lnTo>
                          <a:lnTo>
                            <a:pt x="0" y="36"/>
                          </a:lnTo>
                          <a:lnTo>
                            <a:pt x="16" y="35"/>
                          </a:lnTo>
                          <a:lnTo>
                            <a:pt x="12" y="45"/>
                          </a:lnTo>
                          <a:lnTo>
                            <a:pt x="21" y="40"/>
                          </a:lnTo>
                          <a:lnTo>
                            <a:pt x="22" y="55"/>
                          </a:lnTo>
                          <a:lnTo>
                            <a:pt x="28" y="38"/>
                          </a:lnTo>
                          <a:lnTo>
                            <a:pt x="36" y="50"/>
                          </a:lnTo>
                          <a:lnTo>
                            <a:pt x="38" y="36"/>
                          </a:lnTo>
                          <a:lnTo>
                            <a:pt x="48" y="47"/>
                          </a:lnTo>
                          <a:lnTo>
                            <a:pt x="45" y="33"/>
                          </a:lnTo>
                          <a:lnTo>
                            <a:pt x="59" y="35"/>
                          </a:lnTo>
                          <a:lnTo>
                            <a:pt x="47" y="26"/>
                          </a:lnTo>
                          <a:lnTo>
                            <a:pt x="57" y="21"/>
                          </a:lnTo>
                          <a:lnTo>
                            <a:pt x="45" y="19"/>
                          </a:lnTo>
                          <a:lnTo>
                            <a:pt x="50" y="12"/>
                          </a:lnTo>
                          <a:lnTo>
                            <a:pt x="38" y="14"/>
                          </a:lnTo>
                          <a:lnTo>
                            <a:pt x="40" y="0"/>
                          </a:lnTo>
                          <a:lnTo>
                            <a:pt x="29" y="1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59" name="Freeform 58"/>
                    <p:cNvSpPr>
                      <a:spLocks/>
                    </p:cNvSpPr>
                    <p:nvPr/>
                  </p:nvSpPr>
                  <p:spPr bwMode="auto">
                    <a:xfrm>
                      <a:off x="1137" y="2733"/>
                      <a:ext cx="26" cy="26"/>
                    </a:xfrm>
                    <a:custGeom>
                      <a:avLst/>
                      <a:gdLst>
                        <a:gd name="T0" fmla="*/ 4 w 52"/>
                        <a:gd name="T1" fmla="*/ 2 h 52"/>
                        <a:gd name="T2" fmla="*/ 3 w 52"/>
                        <a:gd name="T3" fmla="*/ 1 h 52"/>
                        <a:gd name="T4" fmla="*/ 3 w 52"/>
                        <a:gd name="T5" fmla="*/ 2 h 52"/>
                        <a:gd name="T6" fmla="*/ 1 w 52"/>
                        <a:gd name="T7" fmla="*/ 1 h 52"/>
                        <a:gd name="T8" fmla="*/ 2 w 52"/>
                        <a:gd name="T9" fmla="*/ 3 h 52"/>
                        <a:gd name="T10" fmla="*/ 0 w 52"/>
                        <a:gd name="T11" fmla="*/ 3 h 52"/>
                        <a:gd name="T12" fmla="*/ 2 w 52"/>
                        <a:gd name="T13" fmla="*/ 4 h 52"/>
                        <a:gd name="T14" fmla="*/ 0 w 52"/>
                        <a:gd name="T15" fmla="*/ 5 h 52"/>
                        <a:gd name="T16" fmla="*/ 2 w 52"/>
                        <a:gd name="T17" fmla="*/ 5 h 52"/>
                        <a:gd name="T18" fmla="*/ 2 w 52"/>
                        <a:gd name="T19" fmla="*/ 6 h 52"/>
                        <a:gd name="T20" fmla="*/ 3 w 52"/>
                        <a:gd name="T21" fmla="*/ 5 h 52"/>
                        <a:gd name="T22" fmla="*/ 3 w 52"/>
                        <a:gd name="T23" fmla="*/ 7 h 52"/>
                        <a:gd name="T24" fmla="*/ 4 w 52"/>
                        <a:gd name="T25" fmla="*/ 5 h 52"/>
                        <a:gd name="T26" fmla="*/ 4 w 52"/>
                        <a:gd name="T27" fmla="*/ 6 h 52"/>
                        <a:gd name="T28" fmla="*/ 5 w 52"/>
                        <a:gd name="T29" fmla="*/ 5 h 52"/>
                        <a:gd name="T30" fmla="*/ 6 w 52"/>
                        <a:gd name="T31" fmla="*/ 6 h 52"/>
                        <a:gd name="T32" fmla="*/ 5 w 52"/>
                        <a:gd name="T33" fmla="*/ 4 h 52"/>
                        <a:gd name="T34" fmla="*/ 7 w 52"/>
                        <a:gd name="T35" fmla="*/ 4 h 52"/>
                        <a:gd name="T36" fmla="*/ 6 w 52"/>
                        <a:gd name="T37" fmla="*/ 3 h 52"/>
                        <a:gd name="T38" fmla="*/ 7 w 52"/>
                        <a:gd name="T39" fmla="*/ 3 h 52"/>
                        <a:gd name="T40" fmla="*/ 5 w 52"/>
                        <a:gd name="T41" fmla="*/ 3 h 52"/>
                        <a:gd name="T42" fmla="*/ 6 w 52"/>
                        <a:gd name="T43" fmla="*/ 2 h 52"/>
                        <a:gd name="T44" fmla="*/ 5 w 52"/>
                        <a:gd name="T45" fmla="*/ 2 h 52"/>
                        <a:gd name="T46" fmla="*/ 5 w 52"/>
                        <a:gd name="T47" fmla="*/ 0 h 52"/>
                        <a:gd name="T48" fmla="*/ 4 w 52"/>
                        <a:gd name="T49" fmla="*/ 2 h 5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52" h="52">
                          <a:moveTo>
                            <a:pt x="26" y="14"/>
                          </a:moveTo>
                          <a:lnTo>
                            <a:pt x="21" y="5"/>
                          </a:lnTo>
                          <a:lnTo>
                            <a:pt x="18" y="15"/>
                          </a:lnTo>
                          <a:lnTo>
                            <a:pt x="2" y="5"/>
                          </a:lnTo>
                          <a:lnTo>
                            <a:pt x="11" y="17"/>
                          </a:lnTo>
                          <a:lnTo>
                            <a:pt x="0" y="21"/>
                          </a:lnTo>
                          <a:lnTo>
                            <a:pt x="9" y="28"/>
                          </a:lnTo>
                          <a:lnTo>
                            <a:pt x="0" y="34"/>
                          </a:lnTo>
                          <a:lnTo>
                            <a:pt x="14" y="33"/>
                          </a:lnTo>
                          <a:lnTo>
                            <a:pt x="13" y="41"/>
                          </a:lnTo>
                          <a:lnTo>
                            <a:pt x="19" y="38"/>
                          </a:lnTo>
                          <a:lnTo>
                            <a:pt x="21" y="52"/>
                          </a:lnTo>
                          <a:lnTo>
                            <a:pt x="26" y="36"/>
                          </a:lnTo>
                          <a:lnTo>
                            <a:pt x="32" y="47"/>
                          </a:lnTo>
                          <a:lnTo>
                            <a:pt x="33" y="34"/>
                          </a:lnTo>
                          <a:lnTo>
                            <a:pt x="44" y="43"/>
                          </a:lnTo>
                          <a:lnTo>
                            <a:pt x="40" y="31"/>
                          </a:lnTo>
                          <a:lnTo>
                            <a:pt x="52" y="31"/>
                          </a:lnTo>
                          <a:lnTo>
                            <a:pt x="42" y="24"/>
                          </a:lnTo>
                          <a:lnTo>
                            <a:pt x="50" y="19"/>
                          </a:lnTo>
                          <a:lnTo>
                            <a:pt x="40" y="17"/>
                          </a:lnTo>
                          <a:lnTo>
                            <a:pt x="44" y="10"/>
                          </a:lnTo>
                          <a:lnTo>
                            <a:pt x="35" y="12"/>
                          </a:lnTo>
                          <a:lnTo>
                            <a:pt x="35" y="0"/>
                          </a:lnTo>
                          <a:lnTo>
                            <a:pt x="26" y="1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60" name="Freeform 59"/>
                    <p:cNvSpPr>
                      <a:spLocks/>
                    </p:cNvSpPr>
                    <p:nvPr/>
                  </p:nvSpPr>
                  <p:spPr bwMode="auto">
                    <a:xfrm>
                      <a:off x="1139" y="2735"/>
                      <a:ext cx="22" cy="23"/>
                    </a:xfrm>
                    <a:custGeom>
                      <a:avLst/>
                      <a:gdLst>
                        <a:gd name="T0" fmla="*/ 2 w 45"/>
                        <a:gd name="T1" fmla="*/ 2 h 45"/>
                        <a:gd name="T2" fmla="*/ 2 w 45"/>
                        <a:gd name="T3" fmla="*/ 1 h 45"/>
                        <a:gd name="T4" fmla="*/ 1 w 45"/>
                        <a:gd name="T5" fmla="*/ 2 h 45"/>
                        <a:gd name="T6" fmla="*/ 0 w 45"/>
                        <a:gd name="T7" fmla="*/ 1 h 45"/>
                        <a:gd name="T8" fmla="*/ 1 w 45"/>
                        <a:gd name="T9" fmla="*/ 2 h 45"/>
                        <a:gd name="T10" fmla="*/ 0 w 45"/>
                        <a:gd name="T11" fmla="*/ 3 h 45"/>
                        <a:gd name="T12" fmla="*/ 1 w 45"/>
                        <a:gd name="T13" fmla="*/ 4 h 45"/>
                        <a:gd name="T14" fmla="*/ 0 w 45"/>
                        <a:gd name="T15" fmla="*/ 4 h 45"/>
                        <a:gd name="T16" fmla="*/ 1 w 45"/>
                        <a:gd name="T17" fmla="*/ 4 h 45"/>
                        <a:gd name="T18" fmla="*/ 1 w 45"/>
                        <a:gd name="T19" fmla="*/ 5 h 45"/>
                        <a:gd name="T20" fmla="*/ 1 w 45"/>
                        <a:gd name="T21" fmla="*/ 5 h 45"/>
                        <a:gd name="T22" fmla="*/ 2 w 45"/>
                        <a:gd name="T23" fmla="*/ 6 h 45"/>
                        <a:gd name="T24" fmla="*/ 2 w 45"/>
                        <a:gd name="T25" fmla="*/ 4 h 45"/>
                        <a:gd name="T26" fmla="*/ 3 w 45"/>
                        <a:gd name="T27" fmla="*/ 6 h 45"/>
                        <a:gd name="T28" fmla="*/ 3 w 45"/>
                        <a:gd name="T29" fmla="*/ 4 h 45"/>
                        <a:gd name="T30" fmla="*/ 4 w 45"/>
                        <a:gd name="T31" fmla="*/ 5 h 45"/>
                        <a:gd name="T32" fmla="*/ 4 w 45"/>
                        <a:gd name="T33" fmla="*/ 4 h 45"/>
                        <a:gd name="T34" fmla="*/ 5 w 45"/>
                        <a:gd name="T35" fmla="*/ 4 h 45"/>
                        <a:gd name="T36" fmla="*/ 4 w 45"/>
                        <a:gd name="T37" fmla="*/ 3 h 45"/>
                        <a:gd name="T38" fmla="*/ 5 w 45"/>
                        <a:gd name="T39" fmla="*/ 3 h 45"/>
                        <a:gd name="T40" fmla="*/ 4 w 45"/>
                        <a:gd name="T41" fmla="*/ 2 h 45"/>
                        <a:gd name="T42" fmla="*/ 4 w 45"/>
                        <a:gd name="T43" fmla="*/ 2 h 45"/>
                        <a:gd name="T44" fmla="*/ 3 w 45"/>
                        <a:gd name="T45" fmla="*/ 2 h 45"/>
                        <a:gd name="T46" fmla="*/ 3 w 45"/>
                        <a:gd name="T47" fmla="*/ 0 h 45"/>
                        <a:gd name="T48" fmla="*/ 2 w 45"/>
                        <a:gd name="T49" fmla="*/ 2 h 4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45" h="45">
                          <a:moveTo>
                            <a:pt x="22" y="12"/>
                          </a:moveTo>
                          <a:lnTo>
                            <a:pt x="17" y="6"/>
                          </a:lnTo>
                          <a:lnTo>
                            <a:pt x="15" y="14"/>
                          </a:lnTo>
                          <a:lnTo>
                            <a:pt x="0" y="6"/>
                          </a:lnTo>
                          <a:lnTo>
                            <a:pt x="9" y="16"/>
                          </a:lnTo>
                          <a:lnTo>
                            <a:pt x="0" y="18"/>
                          </a:lnTo>
                          <a:lnTo>
                            <a:pt x="9" y="25"/>
                          </a:lnTo>
                          <a:lnTo>
                            <a:pt x="0" y="30"/>
                          </a:lnTo>
                          <a:lnTo>
                            <a:pt x="12" y="30"/>
                          </a:lnTo>
                          <a:lnTo>
                            <a:pt x="10" y="37"/>
                          </a:lnTo>
                          <a:lnTo>
                            <a:pt x="15" y="33"/>
                          </a:lnTo>
                          <a:lnTo>
                            <a:pt x="17" y="45"/>
                          </a:lnTo>
                          <a:lnTo>
                            <a:pt x="22" y="31"/>
                          </a:lnTo>
                          <a:lnTo>
                            <a:pt x="28" y="42"/>
                          </a:lnTo>
                          <a:lnTo>
                            <a:pt x="29" y="30"/>
                          </a:lnTo>
                          <a:lnTo>
                            <a:pt x="38" y="38"/>
                          </a:lnTo>
                          <a:lnTo>
                            <a:pt x="34" y="26"/>
                          </a:lnTo>
                          <a:lnTo>
                            <a:pt x="45" y="28"/>
                          </a:lnTo>
                          <a:lnTo>
                            <a:pt x="36" y="21"/>
                          </a:lnTo>
                          <a:lnTo>
                            <a:pt x="43" y="18"/>
                          </a:lnTo>
                          <a:lnTo>
                            <a:pt x="34" y="16"/>
                          </a:lnTo>
                          <a:lnTo>
                            <a:pt x="38" y="9"/>
                          </a:lnTo>
                          <a:lnTo>
                            <a:pt x="29" y="11"/>
                          </a:lnTo>
                          <a:lnTo>
                            <a:pt x="29" y="0"/>
                          </a:lnTo>
                          <a:lnTo>
                            <a:pt x="22" y="1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61" name="Freeform 60"/>
                    <p:cNvSpPr>
                      <a:spLocks/>
                    </p:cNvSpPr>
                    <p:nvPr/>
                  </p:nvSpPr>
                  <p:spPr bwMode="auto">
                    <a:xfrm>
                      <a:off x="1141" y="2737"/>
                      <a:ext cx="19" cy="19"/>
                    </a:xfrm>
                    <a:custGeom>
                      <a:avLst/>
                      <a:gdLst>
                        <a:gd name="T0" fmla="*/ 3 w 38"/>
                        <a:gd name="T1" fmla="*/ 2 h 38"/>
                        <a:gd name="T2" fmla="*/ 2 w 38"/>
                        <a:gd name="T3" fmla="*/ 1 h 38"/>
                        <a:gd name="T4" fmla="*/ 2 w 38"/>
                        <a:gd name="T5" fmla="*/ 2 h 38"/>
                        <a:gd name="T6" fmla="*/ 0 w 38"/>
                        <a:gd name="T7" fmla="*/ 1 h 38"/>
                        <a:gd name="T8" fmla="*/ 2 w 38"/>
                        <a:gd name="T9" fmla="*/ 2 h 38"/>
                        <a:gd name="T10" fmla="*/ 0 w 38"/>
                        <a:gd name="T11" fmla="*/ 2 h 38"/>
                        <a:gd name="T12" fmla="*/ 1 w 38"/>
                        <a:gd name="T13" fmla="*/ 3 h 38"/>
                        <a:gd name="T14" fmla="*/ 0 w 38"/>
                        <a:gd name="T15" fmla="*/ 4 h 38"/>
                        <a:gd name="T16" fmla="*/ 2 w 38"/>
                        <a:gd name="T17" fmla="*/ 3 h 38"/>
                        <a:gd name="T18" fmla="*/ 2 w 38"/>
                        <a:gd name="T19" fmla="*/ 4 h 38"/>
                        <a:gd name="T20" fmla="*/ 2 w 38"/>
                        <a:gd name="T21" fmla="*/ 4 h 38"/>
                        <a:gd name="T22" fmla="*/ 2 w 38"/>
                        <a:gd name="T23" fmla="*/ 5 h 38"/>
                        <a:gd name="T24" fmla="*/ 3 w 38"/>
                        <a:gd name="T25" fmla="*/ 4 h 38"/>
                        <a:gd name="T26" fmla="*/ 3 w 38"/>
                        <a:gd name="T27" fmla="*/ 5 h 38"/>
                        <a:gd name="T28" fmla="*/ 4 w 38"/>
                        <a:gd name="T29" fmla="*/ 4 h 38"/>
                        <a:gd name="T30" fmla="*/ 4 w 38"/>
                        <a:gd name="T31" fmla="*/ 4 h 38"/>
                        <a:gd name="T32" fmla="*/ 4 w 38"/>
                        <a:gd name="T33" fmla="*/ 3 h 38"/>
                        <a:gd name="T34" fmla="*/ 5 w 38"/>
                        <a:gd name="T35" fmla="*/ 3 h 38"/>
                        <a:gd name="T36" fmla="*/ 4 w 38"/>
                        <a:gd name="T37" fmla="*/ 3 h 38"/>
                        <a:gd name="T38" fmla="*/ 5 w 38"/>
                        <a:gd name="T39" fmla="*/ 2 h 38"/>
                        <a:gd name="T40" fmla="*/ 4 w 38"/>
                        <a:gd name="T41" fmla="*/ 2 h 38"/>
                        <a:gd name="T42" fmla="*/ 5 w 38"/>
                        <a:gd name="T43" fmla="*/ 1 h 38"/>
                        <a:gd name="T44" fmla="*/ 4 w 38"/>
                        <a:gd name="T45" fmla="*/ 1 h 38"/>
                        <a:gd name="T46" fmla="*/ 4 w 38"/>
                        <a:gd name="T47" fmla="*/ 0 h 38"/>
                        <a:gd name="T48" fmla="*/ 3 w 38"/>
                        <a:gd name="T49" fmla="*/ 2 h 3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8" h="38">
                          <a:moveTo>
                            <a:pt x="19" y="10"/>
                          </a:moveTo>
                          <a:lnTo>
                            <a:pt x="14" y="3"/>
                          </a:lnTo>
                          <a:lnTo>
                            <a:pt x="12" y="10"/>
                          </a:lnTo>
                          <a:lnTo>
                            <a:pt x="0" y="3"/>
                          </a:lnTo>
                          <a:lnTo>
                            <a:pt x="9" y="14"/>
                          </a:lnTo>
                          <a:lnTo>
                            <a:pt x="0" y="15"/>
                          </a:lnTo>
                          <a:lnTo>
                            <a:pt x="7" y="21"/>
                          </a:lnTo>
                          <a:lnTo>
                            <a:pt x="0" y="26"/>
                          </a:lnTo>
                          <a:lnTo>
                            <a:pt x="11" y="24"/>
                          </a:lnTo>
                          <a:lnTo>
                            <a:pt x="9" y="31"/>
                          </a:lnTo>
                          <a:lnTo>
                            <a:pt x="14" y="27"/>
                          </a:lnTo>
                          <a:lnTo>
                            <a:pt x="16" y="38"/>
                          </a:lnTo>
                          <a:lnTo>
                            <a:pt x="19" y="26"/>
                          </a:lnTo>
                          <a:lnTo>
                            <a:pt x="23" y="34"/>
                          </a:lnTo>
                          <a:lnTo>
                            <a:pt x="25" y="26"/>
                          </a:lnTo>
                          <a:lnTo>
                            <a:pt x="31" y="31"/>
                          </a:lnTo>
                          <a:lnTo>
                            <a:pt x="30" y="22"/>
                          </a:lnTo>
                          <a:lnTo>
                            <a:pt x="38" y="22"/>
                          </a:lnTo>
                          <a:lnTo>
                            <a:pt x="31" y="19"/>
                          </a:lnTo>
                          <a:lnTo>
                            <a:pt x="37" y="14"/>
                          </a:lnTo>
                          <a:lnTo>
                            <a:pt x="30" y="12"/>
                          </a:lnTo>
                          <a:lnTo>
                            <a:pt x="33" y="7"/>
                          </a:lnTo>
                          <a:lnTo>
                            <a:pt x="25" y="8"/>
                          </a:lnTo>
                          <a:lnTo>
                            <a:pt x="26" y="0"/>
                          </a:lnTo>
                          <a:lnTo>
                            <a:pt x="19" y="1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62" name="Freeform 61"/>
                    <p:cNvSpPr>
                      <a:spLocks/>
                    </p:cNvSpPr>
                    <p:nvPr/>
                  </p:nvSpPr>
                  <p:spPr bwMode="auto">
                    <a:xfrm>
                      <a:off x="1142" y="2739"/>
                      <a:ext cx="16" cy="15"/>
                    </a:xfrm>
                    <a:custGeom>
                      <a:avLst/>
                      <a:gdLst>
                        <a:gd name="T0" fmla="*/ 2 w 31"/>
                        <a:gd name="T1" fmla="*/ 1 h 31"/>
                        <a:gd name="T2" fmla="*/ 2 w 31"/>
                        <a:gd name="T3" fmla="*/ 0 h 31"/>
                        <a:gd name="T4" fmla="*/ 2 w 31"/>
                        <a:gd name="T5" fmla="*/ 1 h 31"/>
                        <a:gd name="T6" fmla="*/ 0 w 31"/>
                        <a:gd name="T7" fmla="*/ 0 h 31"/>
                        <a:gd name="T8" fmla="*/ 1 w 31"/>
                        <a:gd name="T9" fmla="*/ 1 h 31"/>
                        <a:gd name="T10" fmla="*/ 0 w 31"/>
                        <a:gd name="T11" fmla="*/ 1 h 31"/>
                        <a:gd name="T12" fmla="*/ 1 w 31"/>
                        <a:gd name="T13" fmla="*/ 2 h 31"/>
                        <a:gd name="T14" fmla="*/ 0 w 31"/>
                        <a:gd name="T15" fmla="*/ 2 h 31"/>
                        <a:gd name="T16" fmla="*/ 1 w 31"/>
                        <a:gd name="T17" fmla="*/ 2 h 31"/>
                        <a:gd name="T18" fmla="*/ 1 w 31"/>
                        <a:gd name="T19" fmla="*/ 3 h 31"/>
                        <a:gd name="T20" fmla="*/ 2 w 31"/>
                        <a:gd name="T21" fmla="*/ 2 h 31"/>
                        <a:gd name="T22" fmla="*/ 2 w 31"/>
                        <a:gd name="T23" fmla="*/ 3 h 31"/>
                        <a:gd name="T24" fmla="*/ 2 w 31"/>
                        <a:gd name="T25" fmla="*/ 2 h 31"/>
                        <a:gd name="T26" fmla="*/ 3 w 31"/>
                        <a:gd name="T27" fmla="*/ 3 h 31"/>
                        <a:gd name="T28" fmla="*/ 3 w 31"/>
                        <a:gd name="T29" fmla="*/ 2 h 31"/>
                        <a:gd name="T30" fmla="*/ 4 w 31"/>
                        <a:gd name="T31" fmla="*/ 3 h 31"/>
                        <a:gd name="T32" fmla="*/ 3 w 31"/>
                        <a:gd name="T33" fmla="*/ 2 h 31"/>
                        <a:gd name="T34" fmla="*/ 4 w 31"/>
                        <a:gd name="T35" fmla="*/ 2 h 31"/>
                        <a:gd name="T36" fmla="*/ 4 w 31"/>
                        <a:gd name="T37" fmla="*/ 2 h 31"/>
                        <a:gd name="T38" fmla="*/ 4 w 31"/>
                        <a:gd name="T39" fmla="*/ 1 h 31"/>
                        <a:gd name="T40" fmla="*/ 3 w 31"/>
                        <a:gd name="T41" fmla="*/ 1 h 31"/>
                        <a:gd name="T42" fmla="*/ 4 w 31"/>
                        <a:gd name="T43" fmla="*/ 0 h 31"/>
                        <a:gd name="T44" fmla="*/ 3 w 31"/>
                        <a:gd name="T45" fmla="*/ 0 h 31"/>
                        <a:gd name="T46" fmla="*/ 3 w 31"/>
                        <a:gd name="T47" fmla="*/ 0 h 31"/>
                        <a:gd name="T48" fmla="*/ 2 w 31"/>
                        <a:gd name="T49" fmla="*/ 1 h 3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1" h="31">
                          <a:moveTo>
                            <a:pt x="15" y="9"/>
                          </a:moveTo>
                          <a:lnTo>
                            <a:pt x="12" y="4"/>
                          </a:lnTo>
                          <a:lnTo>
                            <a:pt x="10" y="9"/>
                          </a:lnTo>
                          <a:lnTo>
                            <a:pt x="0" y="4"/>
                          </a:lnTo>
                          <a:lnTo>
                            <a:pt x="7" y="11"/>
                          </a:lnTo>
                          <a:lnTo>
                            <a:pt x="0" y="12"/>
                          </a:lnTo>
                          <a:lnTo>
                            <a:pt x="5" y="18"/>
                          </a:lnTo>
                          <a:lnTo>
                            <a:pt x="0" y="21"/>
                          </a:lnTo>
                          <a:lnTo>
                            <a:pt x="8" y="19"/>
                          </a:lnTo>
                          <a:lnTo>
                            <a:pt x="7" y="26"/>
                          </a:lnTo>
                          <a:lnTo>
                            <a:pt x="10" y="23"/>
                          </a:lnTo>
                          <a:lnTo>
                            <a:pt x="12" y="31"/>
                          </a:lnTo>
                          <a:lnTo>
                            <a:pt x="15" y="21"/>
                          </a:lnTo>
                          <a:lnTo>
                            <a:pt x="19" y="28"/>
                          </a:lnTo>
                          <a:lnTo>
                            <a:pt x="21" y="21"/>
                          </a:lnTo>
                          <a:lnTo>
                            <a:pt x="26" y="26"/>
                          </a:lnTo>
                          <a:lnTo>
                            <a:pt x="24" y="19"/>
                          </a:lnTo>
                          <a:lnTo>
                            <a:pt x="31" y="19"/>
                          </a:lnTo>
                          <a:lnTo>
                            <a:pt x="26" y="16"/>
                          </a:lnTo>
                          <a:lnTo>
                            <a:pt x="29" y="12"/>
                          </a:lnTo>
                          <a:lnTo>
                            <a:pt x="24" y="11"/>
                          </a:lnTo>
                          <a:lnTo>
                            <a:pt x="26" y="7"/>
                          </a:lnTo>
                          <a:lnTo>
                            <a:pt x="21" y="7"/>
                          </a:lnTo>
                          <a:lnTo>
                            <a:pt x="21" y="0"/>
                          </a:lnTo>
                          <a:lnTo>
                            <a:pt x="15" y="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63" name="Freeform 62"/>
                    <p:cNvSpPr>
                      <a:spLocks/>
                    </p:cNvSpPr>
                    <p:nvPr/>
                  </p:nvSpPr>
                  <p:spPr bwMode="auto">
                    <a:xfrm>
                      <a:off x="1144" y="2740"/>
                      <a:ext cx="12" cy="12"/>
                    </a:xfrm>
                    <a:custGeom>
                      <a:avLst/>
                      <a:gdLst>
                        <a:gd name="T0" fmla="*/ 2 w 24"/>
                        <a:gd name="T1" fmla="*/ 1 h 24"/>
                        <a:gd name="T2" fmla="*/ 2 w 24"/>
                        <a:gd name="T3" fmla="*/ 1 h 24"/>
                        <a:gd name="T4" fmla="*/ 2 w 24"/>
                        <a:gd name="T5" fmla="*/ 1 h 24"/>
                        <a:gd name="T6" fmla="*/ 0 w 24"/>
                        <a:gd name="T7" fmla="*/ 1 h 24"/>
                        <a:gd name="T8" fmla="*/ 1 w 24"/>
                        <a:gd name="T9" fmla="*/ 1 h 24"/>
                        <a:gd name="T10" fmla="*/ 0 w 24"/>
                        <a:gd name="T11" fmla="*/ 2 h 24"/>
                        <a:gd name="T12" fmla="*/ 1 w 24"/>
                        <a:gd name="T13" fmla="*/ 2 h 24"/>
                        <a:gd name="T14" fmla="*/ 0 w 24"/>
                        <a:gd name="T15" fmla="*/ 2 h 24"/>
                        <a:gd name="T16" fmla="*/ 1 w 24"/>
                        <a:gd name="T17" fmla="*/ 2 h 24"/>
                        <a:gd name="T18" fmla="*/ 1 w 24"/>
                        <a:gd name="T19" fmla="*/ 3 h 24"/>
                        <a:gd name="T20" fmla="*/ 2 w 24"/>
                        <a:gd name="T21" fmla="*/ 3 h 24"/>
                        <a:gd name="T22" fmla="*/ 2 w 24"/>
                        <a:gd name="T23" fmla="*/ 3 h 24"/>
                        <a:gd name="T24" fmla="*/ 2 w 24"/>
                        <a:gd name="T25" fmla="*/ 3 h 24"/>
                        <a:gd name="T26" fmla="*/ 2 w 24"/>
                        <a:gd name="T27" fmla="*/ 3 h 24"/>
                        <a:gd name="T28" fmla="*/ 2 w 24"/>
                        <a:gd name="T29" fmla="*/ 2 h 24"/>
                        <a:gd name="T30" fmla="*/ 3 w 24"/>
                        <a:gd name="T31" fmla="*/ 3 h 24"/>
                        <a:gd name="T32" fmla="*/ 3 w 24"/>
                        <a:gd name="T33" fmla="*/ 2 h 24"/>
                        <a:gd name="T34" fmla="*/ 3 w 24"/>
                        <a:gd name="T35" fmla="*/ 2 h 24"/>
                        <a:gd name="T36" fmla="*/ 3 w 24"/>
                        <a:gd name="T37" fmla="*/ 2 h 24"/>
                        <a:gd name="T38" fmla="*/ 3 w 24"/>
                        <a:gd name="T39" fmla="*/ 1 h 24"/>
                        <a:gd name="T40" fmla="*/ 3 w 24"/>
                        <a:gd name="T41" fmla="*/ 1 h 24"/>
                        <a:gd name="T42" fmla="*/ 3 w 24"/>
                        <a:gd name="T43" fmla="*/ 1 h 24"/>
                        <a:gd name="T44" fmla="*/ 2 w 24"/>
                        <a:gd name="T45" fmla="*/ 1 h 24"/>
                        <a:gd name="T46" fmla="*/ 2 w 24"/>
                        <a:gd name="T47" fmla="*/ 0 h 24"/>
                        <a:gd name="T48" fmla="*/ 2 w 24"/>
                        <a:gd name="T49" fmla="*/ 1 h 2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4" h="24">
                          <a:moveTo>
                            <a:pt x="12" y="7"/>
                          </a:moveTo>
                          <a:lnTo>
                            <a:pt x="9" y="1"/>
                          </a:lnTo>
                          <a:lnTo>
                            <a:pt x="9" y="7"/>
                          </a:lnTo>
                          <a:lnTo>
                            <a:pt x="0" y="1"/>
                          </a:lnTo>
                          <a:lnTo>
                            <a:pt x="5" y="8"/>
                          </a:lnTo>
                          <a:lnTo>
                            <a:pt x="0" y="10"/>
                          </a:lnTo>
                          <a:lnTo>
                            <a:pt x="4" y="14"/>
                          </a:lnTo>
                          <a:lnTo>
                            <a:pt x="0" y="15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9" y="17"/>
                          </a:lnTo>
                          <a:lnTo>
                            <a:pt x="9" y="24"/>
                          </a:lnTo>
                          <a:lnTo>
                            <a:pt x="12" y="17"/>
                          </a:lnTo>
                          <a:lnTo>
                            <a:pt x="16" y="22"/>
                          </a:lnTo>
                          <a:lnTo>
                            <a:pt x="16" y="15"/>
                          </a:lnTo>
                          <a:lnTo>
                            <a:pt x="21" y="20"/>
                          </a:lnTo>
                          <a:lnTo>
                            <a:pt x="19" y="14"/>
                          </a:lnTo>
                          <a:lnTo>
                            <a:pt x="24" y="15"/>
                          </a:lnTo>
                          <a:lnTo>
                            <a:pt x="19" y="12"/>
                          </a:lnTo>
                          <a:lnTo>
                            <a:pt x="24" y="8"/>
                          </a:lnTo>
                          <a:lnTo>
                            <a:pt x="19" y="8"/>
                          </a:lnTo>
                          <a:lnTo>
                            <a:pt x="21" y="5"/>
                          </a:lnTo>
                          <a:lnTo>
                            <a:pt x="16" y="5"/>
                          </a:lnTo>
                          <a:lnTo>
                            <a:pt x="16" y="0"/>
                          </a:lnTo>
                          <a:lnTo>
                            <a:pt x="12" y="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64" name="Freeform 63"/>
                    <p:cNvSpPr>
                      <a:spLocks/>
                    </p:cNvSpPr>
                    <p:nvPr/>
                  </p:nvSpPr>
                  <p:spPr bwMode="auto">
                    <a:xfrm>
                      <a:off x="1146" y="2742"/>
                      <a:ext cx="8" cy="9"/>
                    </a:xfrm>
                    <a:custGeom>
                      <a:avLst/>
                      <a:gdLst>
                        <a:gd name="T0" fmla="*/ 1 w 17"/>
                        <a:gd name="T1" fmla="*/ 1 h 17"/>
                        <a:gd name="T2" fmla="*/ 0 w 17"/>
                        <a:gd name="T3" fmla="*/ 1 h 17"/>
                        <a:gd name="T4" fmla="*/ 0 w 17"/>
                        <a:gd name="T5" fmla="*/ 1 h 17"/>
                        <a:gd name="T6" fmla="*/ 0 w 17"/>
                        <a:gd name="T7" fmla="*/ 1 h 17"/>
                        <a:gd name="T8" fmla="*/ 0 w 17"/>
                        <a:gd name="T9" fmla="*/ 1 h 17"/>
                        <a:gd name="T10" fmla="*/ 0 w 17"/>
                        <a:gd name="T11" fmla="*/ 1 h 17"/>
                        <a:gd name="T12" fmla="*/ 0 w 17"/>
                        <a:gd name="T13" fmla="*/ 2 h 17"/>
                        <a:gd name="T14" fmla="*/ 0 w 17"/>
                        <a:gd name="T15" fmla="*/ 2 h 17"/>
                        <a:gd name="T16" fmla="*/ 0 w 17"/>
                        <a:gd name="T17" fmla="*/ 2 h 17"/>
                        <a:gd name="T18" fmla="*/ 0 w 17"/>
                        <a:gd name="T19" fmla="*/ 2 h 17"/>
                        <a:gd name="T20" fmla="*/ 0 w 17"/>
                        <a:gd name="T21" fmla="*/ 2 h 17"/>
                        <a:gd name="T22" fmla="*/ 0 w 17"/>
                        <a:gd name="T23" fmla="*/ 3 h 17"/>
                        <a:gd name="T24" fmla="*/ 1 w 17"/>
                        <a:gd name="T25" fmla="*/ 2 h 17"/>
                        <a:gd name="T26" fmla="*/ 1 w 17"/>
                        <a:gd name="T27" fmla="*/ 2 h 17"/>
                        <a:gd name="T28" fmla="*/ 1 w 17"/>
                        <a:gd name="T29" fmla="*/ 2 h 17"/>
                        <a:gd name="T30" fmla="*/ 1 w 17"/>
                        <a:gd name="T31" fmla="*/ 2 h 17"/>
                        <a:gd name="T32" fmla="*/ 1 w 17"/>
                        <a:gd name="T33" fmla="*/ 2 h 17"/>
                        <a:gd name="T34" fmla="*/ 2 w 17"/>
                        <a:gd name="T35" fmla="*/ 2 h 17"/>
                        <a:gd name="T36" fmla="*/ 1 w 17"/>
                        <a:gd name="T37" fmla="*/ 2 h 17"/>
                        <a:gd name="T38" fmla="*/ 2 w 17"/>
                        <a:gd name="T39" fmla="*/ 1 h 17"/>
                        <a:gd name="T40" fmla="*/ 1 w 17"/>
                        <a:gd name="T41" fmla="*/ 1 h 17"/>
                        <a:gd name="T42" fmla="*/ 1 w 17"/>
                        <a:gd name="T43" fmla="*/ 1 h 17"/>
                        <a:gd name="T44" fmla="*/ 1 w 17"/>
                        <a:gd name="T45" fmla="*/ 1 h 17"/>
                        <a:gd name="T46" fmla="*/ 1 w 17"/>
                        <a:gd name="T47" fmla="*/ 0 h 17"/>
                        <a:gd name="T48" fmla="*/ 1 w 17"/>
                        <a:gd name="T49" fmla="*/ 1 h 1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5"/>
                          </a:moveTo>
                          <a:lnTo>
                            <a:pt x="7" y="2"/>
                          </a:lnTo>
                          <a:lnTo>
                            <a:pt x="5" y="5"/>
                          </a:lnTo>
                          <a:lnTo>
                            <a:pt x="0" y="2"/>
                          </a:lnTo>
                          <a:lnTo>
                            <a:pt x="3" y="5"/>
                          </a:lnTo>
                          <a:lnTo>
                            <a:pt x="0" y="7"/>
                          </a:lnTo>
                          <a:lnTo>
                            <a:pt x="3" y="9"/>
                          </a:lnTo>
                          <a:lnTo>
                            <a:pt x="0" y="12"/>
                          </a:lnTo>
                          <a:lnTo>
                            <a:pt x="5" y="11"/>
                          </a:lnTo>
                          <a:lnTo>
                            <a:pt x="3" y="14"/>
                          </a:lnTo>
                          <a:lnTo>
                            <a:pt x="7" y="12"/>
                          </a:lnTo>
                          <a:lnTo>
                            <a:pt x="7" y="17"/>
                          </a:lnTo>
                          <a:lnTo>
                            <a:pt x="8" y="12"/>
                          </a:lnTo>
                          <a:lnTo>
                            <a:pt x="10" y="16"/>
                          </a:lnTo>
                          <a:lnTo>
                            <a:pt x="10" y="12"/>
                          </a:lnTo>
                          <a:lnTo>
                            <a:pt x="14" y="14"/>
                          </a:lnTo>
                          <a:lnTo>
                            <a:pt x="14" y="11"/>
                          </a:lnTo>
                          <a:lnTo>
                            <a:pt x="17" y="11"/>
                          </a:lnTo>
                          <a:lnTo>
                            <a:pt x="14" y="9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4" y="4"/>
                          </a:lnTo>
                          <a:lnTo>
                            <a:pt x="12" y="4"/>
                          </a:lnTo>
                          <a:lnTo>
                            <a:pt x="12" y="0"/>
                          </a:lnTo>
                          <a:lnTo>
                            <a:pt x="8" y="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65" name="Freeform 64"/>
                    <p:cNvSpPr>
                      <a:spLocks/>
                    </p:cNvSpPr>
                    <p:nvPr/>
                  </p:nvSpPr>
                  <p:spPr bwMode="auto">
                    <a:xfrm>
                      <a:off x="1148" y="2744"/>
                      <a:ext cx="5" cy="5"/>
                    </a:xfrm>
                    <a:custGeom>
                      <a:avLst/>
                      <a:gdLst>
                        <a:gd name="T0" fmla="*/ 0 w 11"/>
                        <a:gd name="T1" fmla="*/ 1 h 10"/>
                        <a:gd name="T2" fmla="*/ 0 w 11"/>
                        <a:gd name="T3" fmla="*/ 1 h 10"/>
                        <a:gd name="T4" fmla="*/ 0 w 11"/>
                        <a:gd name="T5" fmla="*/ 1 h 10"/>
                        <a:gd name="T6" fmla="*/ 0 w 11"/>
                        <a:gd name="T7" fmla="*/ 1 h 10"/>
                        <a:gd name="T8" fmla="*/ 0 w 11"/>
                        <a:gd name="T9" fmla="*/ 1 h 10"/>
                        <a:gd name="T10" fmla="*/ 0 w 11"/>
                        <a:gd name="T11" fmla="*/ 1 h 10"/>
                        <a:gd name="T12" fmla="*/ 0 w 11"/>
                        <a:gd name="T13" fmla="*/ 1 h 10"/>
                        <a:gd name="T14" fmla="*/ 0 w 11"/>
                        <a:gd name="T15" fmla="*/ 1 h 10"/>
                        <a:gd name="T16" fmla="*/ 0 w 11"/>
                        <a:gd name="T17" fmla="*/ 1 h 10"/>
                        <a:gd name="T18" fmla="*/ 0 w 11"/>
                        <a:gd name="T19" fmla="*/ 1 h 10"/>
                        <a:gd name="T20" fmla="*/ 0 w 11"/>
                        <a:gd name="T21" fmla="*/ 1 h 10"/>
                        <a:gd name="T22" fmla="*/ 0 w 11"/>
                        <a:gd name="T23" fmla="*/ 2 h 10"/>
                        <a:gd name="T24" fmla="*/ 0 w 11"/>
                        <a:gd name="T25" fmla="*/ 1 h 10"/>
                        <a:gd name="T26" fmla="*/ 0 w 11"/>
                        <a:gd name="T27" fmla="*/ 1 h 10"/>
                        <a:gd name="T28" fmla="*/ 0 w 11"/>
                        <a:gd name="T29" fmla="*/ 1 h 10"/>
                        <a:gd name="T30" fmla="*/ 1 w 11"/>
                        <a:gd name="T31" fmla="*/ 1 h 10"/>
                        <a:gd name="T32" fmla="*/ 1 w 11"/>
                        <a:gd name="T33" fmla="*/ 1 h 10"/>
                        <a:gd name="T34" fmla="*/ 1 w 11"/>
                        <a:gd name="T35" fmla="*/ 1 h 10"/>
                        <a:gd name="T36" fmla="*/ 1 w 11"/>
                        <a:gd name="T37" fmla="*/ 1 h 10"/>
                        <a:gd name="T38" fmla="*/ 1 w 11"/>
                        <a:gd name="T39" fmla="*/ 1 h 10"/>
                        <a:gd name="T40" fmla="*/ 1 w 11"/>
                        <a:gd name="T41" fmla="*/ 1 h 10"/>
                        <a:gd name="T42" fmla="*/ 1 w 11"/>
                        <a:gd name="T43" fmla="*/ 1 h 10"/>
                        <a:gd name="T44" fmla="*/ 0 w 11"/>
                        <a:gd name="T45" fmla="*/ 1 h 10"/>
                        <a:gd name="T46" fmla="*/ 0 w 11"/>
                        <a:gd name="T47" fmla="*/ 0 h 10"/>
                        <a:gd name="T48" fmla="*/ 0 w 11"/>
                        <a:gd name="T49" fmla="*/ 1 h 1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1" h="10">
                          <a:moveTo>
                            <a:pt x="5" y="3"/>
                          </a:moveTo>
                          <a:lnTo>
                            <a:pt x="4" y="1"/>
                          </a:lnTo>
                          <a:lnTo>
                            <a:pt x="4" y="3"/>
                          </a:lnTo>
                          <a:lnTo>
                            <a:pt x="0" y="1"/>
                          </a:lnTo>
                          <a:lnTo>
                            <a:pt x="2" y="3"/>
                          </a:lnTo>
                          <a:lnTo>
                            <a:pt x="0" y="3"/>
                          </a:lnTo>
                          <a:lnTo>
                            <a:pt x="2" y="5"/>
                          </a:lnTo>
                          <a:lnTo>
                            <a:pt x="0" y="7"/>
                          </a:lnTo>
                          <a:lnTo>
                            <a:pt x="4" y="7"/>
                          </a:lnTo>
                          <a:lnTo>
                            <a:pt x="2" y="8"/>
                          </a:lnTo>
                          <a:lnTo>
                            <a:pt x="4" y="7"/>
                          </a:lnTo>
                          <a:lnTo>
                            <a:pt x="4" y="10"/>
                          </a:lnTo>
                          <a:lnTo>
                            <a:pt x="5" y="7"/>
                          </a:lnTo>
                          <a:lnTo>
                            <a:pt x="7" y="8"/>
                          </a:lnTo>
                          <a:lnTo>
                            <a:pt x="7" y="7"/>
                          </a:lnTo>
                          <a:lnTo>
                            <a:pt x="9" y="8"/>
                          </a:lnTo>
                          <a:lnTo>
                            <a:pt x="9" y="7"/>
                          </a:lnTo>
                          <a:lnTo>
                            <a:pt x="11" y="7"/>
                          </a:lnTo>
                          <a:lnTo>
                            <a:pt x="9" y="5"/>
                          </a:lnTo>
                          <a:lnTo>
                            <a:pt x="11" y="3"/>
                          </a:lnTo>
                          <a:lnTo>
                            <a:pt x="9" y="3"/>
                          </a:lnTo>
                          <a:lnTo>
                            <a:pt x="9" y="1"/>
                          </a:lnTo>
                          <a:lnTo>
                            <a:pt x="7" y="1"/>
                          </a:lnTo>
                          <a:lnTo>
                            <a:pt x="7" y="0"/>
                          </a:lnTo>
                          <a:lnTo>
                            <a:pt x="5" y="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66" name="Freeform 65"/>
                    <p:cNvSpPr>
                      <a:spLocks/>
                    </p:cNvSpPr>
                    <p:nvPr/>
                  </p:nvSpPr>
                  <p:spPr bwMode="auto">
                    <a:xfrm>
                      <a:off x="1149" y="2746"/>
                      <a:ext cx="2" cy="1"/>
                    </a:xfrm>
                    <a:custGeom>
                      <a:avLst/>
                      <a:gdLst>
                        <a:gd name="T0" fmla="*/ 1 w 3"/>
                        <a:gd name="T1" fmla="*/ 0 h 4"/>
                        <a:gd name="T2" fmla="*/ 1 w 3"/>
                        <a:gd name="T3" fmla="*/ 0 h 4"/>
                        <a:gd name="T4" fmla="*/ 1 w 3"/>
                        <a:gd name="T5" fmla="*/ 0 h 4"/>
                        <a:gd name="T6" fmla="*/ 0 w 3"/>
                        <a:gd name="T7" fmla="*/ 0 h 4"/>
                        <a:gd name="T8" fmla="*/ 0 w 3"/>
                        <a:gd name="T9" fmla="*/ 0 h 4"/>
                        <a:gd name="T10" fmla="*/ 0 w 3"/>
                        <a:gd name="T11" fmla="*/ 0 h 4"/>
                        <a:gd name="T12" fmla="*/ 0 w 3"/>
                        <a:gd name="T13" fmla="*/ 0 h 4"/>
                        <a:gd name="T14" fmla="*/ 0 w 3"/>
                        <a:gd name="T15" fmla="*/ 0 h 4"/>
                        <a:gd name="T16" fmla="*/ 1 w 3"/>
                        <a:gd name="T17" fmla="*/ 0 h 4"/>
                        <a:gd name="T18" fmla="*/ 0 w 3"/>
                        <a:gd name="T19" fmla="*/ 0 h 4"/>
                        <a:gd name="T20" fmla="*/ 1 w 3"/>
                        <a:gd name="T21" fmla="*/ 0 h 4"/>
                        <a:gd name="T22" fmla="*/ 1 w 3"/>
                        <a:gd name="T23" fmla="*/ 0 h 4"/>
                        <a:gd name="T24" fmla="*/ 1 w 3"/>
                        <a:gd name="T25" fmla="*/ 0 h 4"/>
                        <a:gd name="T26" fmla="*/ 1 w 3"/>
                        <a:gd name="T27" fmla="*/ 0 h 4"/>
                        <a:gd name="T28" fmla="*/ 1 w 3"/>
                        <a:gd name="T29" fmla="*/ 0 h 4"/>
                        <a:gd name="T30" fmla="*/ 1 w 3"/>
                        <a:gd name="T31" fmla="*/ 0 h 4"/>
                        <a:gd name="T32" fmla="*/ 1 w 3"/>
                        <a:gd name="T33" fmla="*/ 0 h 4"/>
                        <a:gd name="T34" fmla="*/ 1 w 3"/>
                        <a:gd name="T35" fmla="*/ 0 h 4"/>
                        <a:gd name="T36" fmla="*/ 1 w 3"/>
                        <a:gd name="T37" fmla="*/ 0 h 4"/>
                        <a:gd name="T38" fmla="*/ 1 w 3"/>
                        <a:gd name="T39" fmla="*/ 0 h 4"/>
                        <a:gd name="T40" fmla="*/ 1 w 3"/>
                        <a:gd name="T41" fmla="*/ 0 h 4"/>
                        <a:gd name="T42" fmla="*/ 1 w 3"/>
                        <a:gd name="T43" fmla="*/ 0 h 4"/>
                        <a:gd name="T44" fmla="*/ 1 w 3"/>
                        <a:gd name="T45" fmla="*/ 0 h 4"/>
                        <a:gd name="T46" fmla="*/ 1 w 3"/>
                        <a:gd name="T47" fmla="*/ 0 h 4"/>
                        <a:gd name="T48" fmla="*/ 1 w 3"/>
                        <a:gd name="T49" fmla="*/ 0 h 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1" y="2"/>
                          </a:moveTo>
                          <a:lnTo>
                            <a:pt x="1" y="0"/>
                          </a:lnTo>
                          <a:lnTo>
                            <a:pt x="1" y="2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1" y="2"/>
                          </a:lnTo>
                          <a:lnTo>
                            <a:pt x="0" y="4"/>
                          </a:lnTo>
                          <a:lnTo>
                            <a:pt x="1" y="2"/>
                          </a:lnTo>
                          <a:lnTo>
                            <a:pt x="1" y="4"/>
                          </a:lnTo>
                          <a:lnTo>
                            <a:pt x="1" y="2"/>
                          </a:lnTo>
                          <a:lnTo>
                            <a:pt x="1" y="4"/>
                          </a:lnTo>
                          <a:lnTo>
                            <a:pt x="1" y="2"/>
                          </a:lnTo>
                          <a:lnTo>
                            <a:pt x="3" y="4"/>
                          </a:lnTo>
                          <a:lnTo>
                            <a:pt x="3" y="2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1" y="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/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  <p:sp>
                <p:nvSpPr>
                  <p:cNvPr id="26" name="Freeform 25"/>
                  <p:cNvSpPr>
                    <a:spLocks/>
                  </p:cNvSpPr>
                  <p:nvPr/>
                </p:nvSpPr>
                <p:spPr bwMode="auto">
                  <a:xfrm>
                    <a:off x="1081" y="2681"/>
                    <a:ext cx="138" cy="130"/>
                  </a:xfrm>
                  <a:custGeom>
                    <a:avLst/>
                    <a:gdLst>
                      <a:gd name="T0" fmla="*/ 18 w 276"/>
                      <a:gd name="T1" fmla="*/ 9 h 260"/>
                      <a:gd name="T2" fmla="*/ 14 w 276"/>
                      <a:gd name="T3" fmla="*/ 4 h 260"/>
                      <a:gd name="T4" fmla="*/ 12 w 276"/>
                      <a:gd name="T5" fmla="*/ 10 h 260"/>
                      <a:gd name="T6" fmla="*/ 1 w 276"/>
                      <a:gd name="T7" fmla="*/ 4 h 260"/>
                      <a:gd name="T8" fmla="*/ 8 w 276"/>
                      <a:gd name="T9" fmla="*/ 12 h 260"/>
                      <a:gd name="T10" fmla="*/ 0 w 276"/>
                      <a:gd name="T11" fmla="*/ 13 h 260"/>
                      <a:gd name="T12" fmla="*/ 7 w 276"/>
                      <a:gd name="T13" fmla="*/ 18 h 260"/>
                      <a:gd name="T14" fmla="*/ 1 w 276"/>
                      <a:gd name="T15" fmla="*/ 22 h 260"/>
                      <a:gd name="T16" fmla="*/ 10 w 276"/>
                      <a:gd name="T17" fmla="*/ 21 h 260"/>
                      <a:gd name="T18" fmla="*/ 8 w 276"/>
                      <a:gd name="T19" fmla="*/ 27 h 260"/>
                      <a:gd name="T20" fmla="*/ 13 w 276"/>
                      <a:gd name="T21" fmla="*/ 24 h 260"/>
                      <a:gd name="T22" fmla="*/ 14 w 276"/>
                      <a:gd name="T23" fmla="*/ 33 h 260"/>
                      <a:gd name="T24" fmla="*/ 17 w 276"/>
                      <a:gd name="T25" fmla="*/ 23 h 260"/>
                      <a:gd name="T26" fmla="*/ 22 w 276"/>
                      <a:gd name="T27" fmla="*/ 30 h 260"/>
                      <a:gd name="T28" fmla="*/ 23 w 276"/>
                      <a:gd name="T29" fmla="*/ 22 h 260"/>
                      <a:gd name="T30" fmla="*/ 29 w 276"/>
                      <a:gd name="T31" fmla="*/ 28 h 260"/>
                      <a:gd name="T32" fmla="*/ 27 w 276"/>
                      <a:gd name="T33" fmla="*/ 20 h 260"/>
                      <a:gd name="T34" fmla="*/ 35 w 276"/>
                      <a:gd name="T35" fmla="*/ 20 h 260"/>
                      <a:gd name="T36" fmla="*/ 29 w 276"/>
                      <a:gd name="T37" fmla="*/ 16 h 260"/>
                      <a:gd name="T38" fmla="*/ 34 w 276"/>
                      <a:gd name="T39" fmla="*/ 13 h 260"/>
                      <a:gd name="T40" fmla="*/ 27 w 276"/>
                      <a:gd name="T41" fmla="*/ 11 h 260"/>
                      <a:gd name="T42" fmla="*/ 30 w 276"/>
                      <a:gd name="T43" fmla="*/ 7 h 260"/>
                      <a:gd name="T44" fmla="*/ 23 w 276"/>
                      <a:gd name="T45" fmla="*/ 8 h 260"/>
                      <a:gd name="T46" fmla="*/ 24 w 276"/>
                      <a:gd name="T47" fmla="*/ 0 h 260"/>
                      <a:gd name="T48" fmla="*/ 18 w 276"/>
                      <a:gd name="T49" fmla="*/ 9 h 26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76" h="260">
                        <a:moveTo>
                          <a:pt x="138" y="70"/>
                        </a:moveTo>
                        <a:lnTo>
                          <a:pt x="107" y="27"/>
                        </a:lnTo>
                        <a:lnTo>
                          <a:pt x="93" y="76"/>
                        </a:lnTo>
                        <a:lnTo>
                          <a:pt x="5" y="27"/>
                        </a:lnTo>
                        <a:lnTo>
                          <a:pt x="59" y="91"/>
                        </a:lnTo>
                        <a:lnTo>
                          <a:pt x="0" y="103"/>
                        </a:lnTo>
                        <a:lnTo>
                          <a:pt x="49" y="141"/>
                        </a:lnTo>
                        <a:lnTo>
                          <a:pt x="2" y="176"/>
                        </a:lnTo>
                        <a:lnTo>
                          <a:pt x="73" y="167"/>
                        </a:lnTo>
                        <a:lnTo>
                          <a:pt x="61" y="212"/>
                        </a:lnTo>
                        <a:lnTo>
                          <a:pt x="99" y="188"/>
                        </a:lnTo>
                        <a:lnTo>
                          <a:pt x="109" y="260"/>
                        </a:lnTo>
                        <a:lnTo>
                          <a:pt x="135" y="179"/>
                        </a:lnTo>
                        <a:lnTo>
                          <a:pt x="169" y="238"/>
                        </a:lnTo>
                        <a:lnTo>
                          <a:pt x="180" y="174"/>
                        </a:lnTo>
                        <a:lnTo>
                          <a:pt x="232" y="217"/>
                        </a:lnTo>
                        <a:lnTo>
                          <a:pt x="216" y="155"/>
                        </a:lnTo>
                        <a:lnTo>
                          <a:pt x="276" y="160"/>
                        </a:lnTo>
                        <a:lnTo>
                          <a:pt x="225" y="126"/>
                        </a:lnTo>
                        <a:lnTo>
                          <a:pt x="270" y="98"/>
                        </a:lnTo>
                        <a:lnTo>
                          <a:pt x="214" y="88"/>
                        </a:lnTo>
                        <a:lnTo>
                          <a:pt x="235" y="53"/>
                        </a:lnTo>
                        <a:lnTo>
                          <a:pt x="181" y="64"/>
                        </a:lnTo>
                        <a:lnTo>
                          <a:pt x="187" y="0"/>
                        </a:lnTo>
                        <a:lnTo>
                          <a:pt x="138" y="7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793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</p:grpSp>
          </p:grpSp>
          <p:grpSp>
            <p:nvGrpSpPr>
              <p:cNvPr id="19" name="Group 18"/>
              <p:cNvGrpSpPr>
                <a:grpSpLocks/>
              </p:cNvGrpSpPr>
              <p:nvPr/>
            </p:nvGrpSpPr>
            <p:grpSpPr bwMode="auto">
              <a:xfrm>
                <a:off x="1612" y="3979"/>
                <a:ext cx="1004" cy="394"/>
                <a:chOff x="561" y="3312"/>
                <a:chExt cx="1004" cy="394"/>
              </a:xfrm>
            </p:grpSpPr>
            <p:pic>
              <p:nvPicPr>
                <p:cNvPr id="20" name="Picture 19"/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xmlns="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61" y="3312"/>
                  <a:ext cx="335" cy="39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21" name="Picture 20"/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xmlns="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230" y="3314"/>
                  <a:ext cx="335" cy="39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sp>
          <p:nvSpPr>
            <p:cNvPr id="15" name="4-Point Star 14"/>
            <p:cNvSpPr/>
            <p:nvPr/>
          </p:nvSpPr>
          <p:spPr>
            <a:xfrm>
              <a:off x="2592380" y="4461832"/>
              <a:ext cx="257797" cy="288306"/>
            </a:xfrm>
            <a:prstGeom prst="star4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GB"/>
            </a:p>
          </p:txBody>
        </p:sp>
        <p:sp>
          <p:nvSpPr>
            <p:cNvPr id="16" name="4-Point Star 15"/>
            <p:cNvSpPr/>
            <p:nvPr/>
          </p:nvSpPr>
          <p:spPr>
            <a:xfrm>
              <a:off x="3649794" y="4478905"/>
              <a:ext cx="257797" cy="288306"/>
            </a:xfrm>
            <a:prstGeom prst="star4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xmlns="" val="16037530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902338" y="-4396"/>
            <a:ext cx="838414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E" sz="3200" dirty="0" smtClean="0"/>
              <a:t>Proof of Concept </a:t>
            </a:r>
            <a:r>
              <a:rPr lang="en-IE" sz="3200" dirty="0" err="1" smtClean="0"/>
              <a:t>Microcystin</a:t>
            </a:r>
            <a:r>
              <a:rPr lang="en-IE" sz="3200" dirty="0" smtClean="0"/>
              <a:t>-LR detection using </a:t>
            </a:r>
            <a:r>
              <a:rPr lang="en-IE" sz="3200" dirty="0" err="1" smtClean="0"/>
              <a:t>Toxisense</a:t>
            </a:r>
            <a:r>
              <a:rPr lang="en-IE" sz="3200" dirty="0" smtClean="0"/>
              <a:t> optical platform</a:t>
            </a:r>
            <a:endParaRPr lang="en-IE" sz="3200" dirty="0"/>
          </a:p>
        </p:txBody>
      </p:sp>
      <p:graphicFrame>
        <p:nvGraphicFramePr>
          <p:cNvPr id="5" name="Char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306026333"/>
              </p:ext>
            </p:extLst>
          </p:nvPr>
        </p:nvGraphicFramePr>
        <p:xfrm>
          <a:off x="1450973" y="754480"/>
          <a:ext cx="9286875" cy="6103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81" name="TextBox 480"/>
          <p:cNvSpPr txBox="1"/>
          <p:nvPr/>
        </p:nvSpPr>
        <p:spPr>
          <a:xfrm>
            <a:off x="2436811" y="1072822"/>
            <a:ext cx="8948026" cy="5078313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IE" dirty="0" smtClean="0"/>
          </a:p>
          <a:p>
            <a:endParaRPr lang="en-IE" dirty="0"/>
          </a:p>
          <a:p>
            <a:endParaRPr lang="en-IE" dirty="0" smtClean="0"/>
          </a:p>
          <a:p>
            <a:endParaRPr lang="en-IE" dirty="0"/>
          </a:p>
          <a:p>
            <a:endParaRPr lang="en-IE" dirty="0" smtClean="0"/>
          </a:p>
          <a:p>
            <a:endParaRPr lang="en-IE" dirty="0"/>
          </a:p>
          <a:p>
            <a:endParaRPr lang="en-IE" dirty="0" smtClean="0"/>
          </a:p>
          <a:p>
            <a:endParaRPr lang="en-IE" dirty="0"/>
          </a:p>
          <a:p>
            <a:endParaRPr lang="en-IE" dirty="0" smtClean="0"/>
          </a:p>
          <a:p>
            <a:endParaRPr lang="en-IE" dirty="0"/>
          </a:p>
          <a:p>
            <a:endParaRPr lang="en-IE" dirty="0" smtClean="0"/>
          </a:p>
          <a:p>
            <a:endParaRPr lang="en-IE" dirty="0"/>
          </a:p>
          <a:p>
            <a:endParaRPr lang="en-IE" dirty="0" smtClean="0"/>
          </a:p>
          <a:p>
            <a:endParaRPr lang="en-IE" dirty="0"/>
          </a:p>
          <a:p>
            <a:endParaRPr lang="en-IE" dirty="0" smtClean="0"/>
          </a:p>
          <a:p>
            <a:endParaRPr lang="en-IE" dirty="0"/>
          </a:p>
          <a:p>
            <a:endParaRPr lang="en-IE" dirty="0" smtClean="0"/>
          </a:p>
          <a:p>
            <a:endParaRPr lang="en-IE" dirty="0"/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2711114" y="4184643"/>
            <a:ext cx="2309813" cy="1724026"/>
            <a:chOff x="2116" y="2490"/>
            <a:chExt cx="1455" cy="1086"/>
          </a:xfrm>
        </p:grpSpPr>
        <p:grpSp>
          <p:nvGrpSpPr>
            <p:cNvPr id="7" name="Group 6"/>
            <p:cNvGrpSpPr>
              <a:grpSpLocks/>
            </p:cNvGrpSpPr>
            <p:nvPr/>
          </p:nvGrpSpPr>
          <p:grpSpPr bwMode="auto">
            <a:xfrm>
              <a:off x="2131" y="2490"/>
              <a:ext cx="1440" cy="1075"/>
              <a:chOff x="1488" y="720"/>
              <a:chExt cx="864" cy="816"/>
            </a:xfrm>
          </p:grpSpPr>
          <p:sp>
            <p:nvSpPr>
              <p:cNvPr id="227" name="Oval 226"/>
              <p:cNvSpPr>
                <a:spLocks noChangeArrowheads="1"/>
              </p:cNvSpPr>
              <p:nvPr/>
            </p:nvSpPr>
            <p:spPr bwMode="auto">
              <a:xfrm>
                <a:off x="1488" y="1344"/>
                <a:ext cx="864" cy="192"/>
              </a:xfrm>
              <a:prstGeom prst="ellipse">
                <a:avLst/>
              </a:prstGeom>
              <a:solidFill>
                <a:schemeClr val="bg1"/>
              </a:solidFill>
              <a:ln w="8001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eaLnBrk="1" hangingPunct="1"/>
                <a:endParaRPr lang="en-IE" altLang="en-US"/>
              </a:p>
            </p:txBody>
          </p:sp>
          <p:grpSp>
            <p:nvGrpSpPr>
              <p:cNvPr id="228" name="Group 227"/>
              <p:cNvGrpSpPr>
                <a:grpSpLocks/>
              </p:cNvGrpSpPr>
              <p:nvPr/>
            </p:nvGrpSpPr>
            <p:grpSpPr bwMode="auto">
              <a:xfrm>
                <a:off x="1488" y="720"/>
                <a:ext cx="864" cy="816"/>
                <a:chOff x="1488" y="720"/>
                <a:chExt cx="864" cy="816"/>
              </a:xfrm>
            </p:grpSpPr>
            <p:sp>
              <p:nvSpPr>
                <p:cNvPr id="229" name="Freeform 228"/>
                <p:cNvSpPr>
                  <a:spLocks/>
                </p:cNvSpPr>
                <p:nvPr/>
              </p:nvSpPr>
              <p:spPr bwMode="auto">
                <a:xfrm>
                  <a:off x="1488" y="720"/>
                  <a:ext cx="864" cy="816"/>
                </a:xfrm>
                <a:custGeom>
                  <a:avLst/>
                  <a:gdLst>
                    <a:gd name="T0" fmla="*/ 230 w 1122"/>
                    <a:gd name="T1" fmla="*/ 1 h 1395"/>
                    <a:gd name="T2" fmla="*/ 179 w 1122"/>
                    <a:gd name="T3" fmla="*/ 2 h 1395"/>
                    <a:gd name="T4" fmla="*/ 134 w 1122"/>
                    <a:gd name="T5" fmla="*/ 4 h 1395"/>
                    <a:gd name="T6" fmla="*/ 93 w 1122"/>
                    <a:gd name="T7" fmla="*/ 8 h 1395"/>
                    <a:gd name="T8" fmla="*/ 59 w 1122"/>
                    <a:gd name="T9" fmla="*/ 13 h 1395"/>
                    <a:gd name="T10" fmla="*/ 31 w 1122"/>
                    <a:gd name="T11" fmla="*/ 18 h 1395"/>
                    <a:gd name="T12" fmla="*/ 12 w 1122"/>
                    <a:gd name="T13" fmla="*/ 25 h 1395"/>
                    <a:gd name="T14" fmla="*/ 2 w 1122"/>
                    <a:gd name="T15" fmla="*/ 32 h 1395"/>
                    <a:gd name="T16" fmla="*/ 0 w 1122"/>
                    <a:gd name="T17" fmla="*/ 245 h 1395"/>
                    <a:gd name="T18" fmla="*/ 5 w 1122"/>
                    <a:gd name="T19" fmla="*/ 251 h 1395"/>
                    <a:gd name="T20" fmla="*/ 21 w 1122"/>
                    <a:gd name="T21" fmla="*/ 257 h 1395"/>
                    <a:gd name="T22" fmla="*/ 43 w 1122"/>
                    <a:gd name="T23" fmla="*/ 264 h 1395"/>
                    <a:gd name="T24" fmla="*/ 75 w 1122"/>
                    <a:gd name="T25" fmla="*/ 269 h 1395"/>
                    <a:gd name="T26" fmla="*/ 112 w 1122"/>
                    <a:gd name="T27" fmla="*/ 273 h 1395"/>
                    <a:gd name="T28" fmla="*/ 156 w 1122"/>
                    <a:gd name="T29" fmla="*/ 277 h 1395"/>
                    <a:gd name="T30" fmla="*/ 204 w 1122"/>
                    <a:gd name="T31" fmla="*/ 278 h 1395"/>
                    <a:gd name="T32" fmla="*/ 256 w 1122"/>
                    <a:gd name="T33" fmla="*/ 279 h 1395"/>
                    <a:gd name="T34" fmla="*/ 308 w 1122"/>
                    <a:gd name="T35" fmla="*/ 278 h 1395"/>
                    <a:gd name="T36" fmla="*/ 357 w 1122"/>
                    <a:gd name="T37" fmla="*/ 277 h 1395"/>
                    <a:gd name="T38" fmla="*/ 400 w 1122"/>
                    <a:gd name="T39" fmla="*/ 273 h 1395"/>
                    <a:gd name="T40" fmla="*/ 437 w 1122"/>
                    <a:gd name="T41" fmla="*/ 269 h 1395"/>
                    <a:gd name="T42" fmla="*/ 469 w 1122"/>
                    <a:gd name="T43" fmla="*/ 264 h 1395"/>
                    <a:gd name="T44" fmla="*/ 493 w 1122"/>
                    <a:gd name="T45" fmla="*/ 257 h 1395"/>
                    <a:gd name="T46" fmla="*/ 507 w 1122"/>
                    <a:gd name="T47" fmla="*/ 251 h 1395"/>
                    <a:gd name="T48" fmla="*/ 512 w 1122"/>
                    <a:gd name="T49" fmla="*/ 245 h 1395"/>
                    <a:gd name="T50" fmla="*/ 511 w 1122"/>
                    <a:gd name="T51" fmla="*/ 32 h 1395"/>
                    <a:gd name="T52" fmla="*/ 501 w 1122"/>
                    <a:gd name="T53" fmla="*/ 25 h 1395"/>
                    <a:gd name="T54" fmla="*/ 481 w 1122"/>
                    <a:gd name="T55" fmla="*/ 18 h 1395"/>
                    <a:gd name="T56" fmla="*/ 454 w 1122"/>
                    <a:gd name="T57" fmla="*/ 13 h 1395"/>
                    <a:gd name="T58" fmla="*/ 419 w 1122"/>
                    <a:gd name="T59" fmla="*/ 8 h 1395"/>
                    <a:gd name="T60" fmla="*/ 378 w 1122"/>
                    <a:gd name="T61" fmla="*/ 4 h 1395"/>
                    <a:gd name="T62" fmla="*/ 333 w 1122"/>
                    <a:gd name="T63" fmla="*/ 2 h 1395"/>
                    <a:gd name="T64" fmla="*/ 283 w 1122"/>
                    <a:gd name="T65" fmla="*/ 1 h 139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1122" h="1395">
                      <a:moveTo>
                        <a:pt x="561" y="0"/>
                      </a:moveTo>
                      <a:lnTo>
                        <a:pt x="504" y="1"/>
                      </a:lnTo>
                      <a:lnTo>
                        <a:pt x="447" y="3"/>
                      </a:lnTo>
                      <a:lnTo>
                        <a:pt x="394" y="8"/>
                      </a:lnTo>
                      <a:lnTo>
                        <a:pt x="342" y="13"/>
                      </a:lnTo>
                      <a:lnTo>
                        <a:pt x="293" y="20"/>
                      </a:lnTo>
                      <a:lnTo>
                        <a:pt x="247" y="29"/>
                      </a:lnTo>
                      <a:lnTo>
                        <a:pt x="204" y="39"/>
                      </a:lnTo>
                      <a:lnTo>
                        <a:pt x="164" y="51"/>
                      </a:lnTo>
                      <a:lnTo>
                        <a:pt x="128" y="63"/>
                      </a:lnTo>
                      <a:lnTo>
                        <a:pt x="95" y="76"/>
                      </a:lnTo>
                      <a:lnTo>
                        <a:pt x="67" y="91"/>
                      </a:lnTo>
                      <a:lnTo>
                        <a:pt x="45" y="107"/>
                      </a:lnTo>
                      <a:lnTo>
                        <a:pt x="26" y="122"/>
                      </a:lnTo>
                      <a:lnTo>
                        <a:pt x="12" y="139"/>
                      </a:lnTo>
                      <a:lnTo>
                        <a:pt x="3" y="157"/>
                      </a:lnTo>
                      <a:lnTo>
                        <a:pt x="0" y="174"/>
                      </a:lnTo>
                      <a:lnTo>
                        <a:pt x="0" y="1220"/>
                      </a:lnTo>
                      <a:lnTo>
                        <a:pt x="3" y="1238"/>
                      </a:lnTo>
                      <a:lnTo>
                        <a:pt x="12" y="1255"/>
                      </a:lnTo>
                      <a:lnTo>
                        <a:pt x="26" y="1272"/>
                      </a:lnTo>
                      <a:lnTo>
                        <a:pt x="45" y="1288"/>
                      </a:lnTo>
                      <a:lnTo>
                        <a:pt x="67" y="1303"/>
                      </a:lnTo>
                      <a:lnTo>
                        <a:pt x="95" y="1319"/>
                      </a:lnTo>
                      <a:lnTo>
                        <a:pt x="128" y="1331"/>
                      </a:lnTo>
                      <a:lnTo>
                        <a:pt x="164" y="1345"/>
                      </a:lnTo>
                      <a:lnTo>
                        <a:pt x="204" y="1355"/>
                      </a:lnTo>
                      <a:lnTo>
                        <a:pt x="247" y="1365"/>
                      </a:lnTo>
                      <a:lnTo>
                        <a:pt x="293" y="1374"/>
                      </a:lnTo>
                      <a:lnTo>
                        <a:pt x="342" y="1381"/>
                      </a:lnTo>
                      <a:lnTo>
                        <a:pt x="394" y="1388"/>
                      </a:lnTo>
                      <a:lnTo>
                        <a:pt x="447" y="1391"/>
                      </a:lnTo>
                      <a:lnTo>
                        <a:pt x="504" y="1395"/>
                      </a:lnTo>
                      <a:lnTo>
                        <a:pt x="561" y="1395"/>
                      </a:lnTo>
                      <a:lnTo>
                        <a:pt x="618" y="1395"/>
                      </a:lnTo>
                      <a:lnTo>
                        <a:pt x="675" y="1391"/>
                      </a:lnTo>
                      <a:lnTo>
                        <a:pt x="729" y="1388"/>
                      </a:lnTo>
                      <a:lnTo>
                        <a:pt x="780" y="1381"/>
                      </a:lnTo>
                      <a:lnTo>
                        <a:pt x="829" y="1374"/>
                      </a:lnTo>
                      <a:lnTo>
                        <a:pt x="875" y="1365"/>
                      </a:lnTo>
                      <a:lnTo>
                        <a:pt x="918" y="1355"/>
                      </a:lnTo>
                      <a:lnTo>
                        <a:pt x="958" y="1345"/>
                      </a:lnTo>
                      <a:lnTo>
                        <a:pt x="994" y="1331"/>
                      </a:lnTo>
                      <a:lnTo>
                        <a:pt x="1027" y="1319"/>
                      </a:lnTo>
                      <a:lnTo>
                        <a:pt x="1055" y="1303"/>
                      </a:lnTo>
                      <a:lnTo>
                        <a:pt x="1079" y="1288"/>
                      </a:lnTo>
                      <a:lnTo>
                        <a:pt x="1096" y="1272"/>
                      </a:lnTo>
                      <a:lnTo>
                        <a:pt x="1110" y="1255"/>
                      </a:lnTo>
                      <a:lnTo>
                        <a:pt x="1119" y="1238"/>
                      </a:lnTo>
                      <a:lnTo>
                        <a:pt x="1122" y="1220"/>
                      </a:lnTo>
                      <a:lnTo>
                        <a:pt x="1122" y="174"/>
                      </a:lnTo>
                      <a:lnTo>
                        <a:pt x="1119" y="157"/>
                      </a:lnTo>
                      <a:lnTo>
                        <a:pt x="1110" y="139"/>
                      </a:lnTo>
                      <a:lnTo>
                        <a:pt x="1096" y="122"/>
                      </a:lnTo>
                      <a:lnTo>
                        <a:pt x="1079" y="107"/>
                      </a:lnTo>
                      <a:lnTo>
                        <a:pt x="1055" y="91"/>
                      </a:lnTo>
                      <a:lnTo>
                        <a:pt x="1027" y="76"/>
                      </a:lnTo>
                      <a:lnTo>
                        <a:pt x="994" y="63"/>
                      </a:lnTo>
                      <a:lnTo>
                        <a:pt x="958" y="51"/>
                      </a:lnTo>
                      <a:lnTo>
                        <a:pt x="918" y="39"/>
                      </a:lnTo>
                      <a:lnTo>
                        <a:pt x="875" y="29"/>
                      </a:lnTo>
                      <a:lnTo>
                        <a:pt x="829" y="20"/>
                      </a:lnTo>
                      <a:lnTo>
                        <a:pt x="780" y="13"/>
                      </a:lnTo>
                      <a:lnTo>
                        <a:pt x="729" y="8"/>
                      </a:lnTo>
                      <a:lnTo>
                        <a:pt x="675" y="3"/>
                      </a:lnTo>
                      <a:lnTo>
                        <a:pt x="618" y="1"/>
                      </a:lnTo>
                      <a:lnTo>
                        <a:pt x="56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800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  <p:sp>
              <p:nvSpPr>
                <p:cNvPr id="230" name="Freeform 229"/>
                <p:cNvSpPr>
                  <a:spLocks/>
                </p:cNvSpPr>
                <p:nvPr/>
              </p:nvSpPr>
              <p:spPr bwMode="auto">
                <a:xfrm>
                  <a:off x="1488" y="822"/>
                  <a:ext cx="864" cy="102"/>
                </a:xfrm>
                <a:custGeom>
                  <a:avLst/>
                  <a:gdLst>
                    <a:gd name="T0" fmla="*/ 0 w 1122"/>
                    <a:gd name="T1" fmla="*/ 0 h 174"/>
                    <a:gd name="T2" fmla="*/ 2 w 1122"/>
                    <a:gd name="T3" fmla="*/ 4 h 174"/>
                    <a:gd name="T4" fmla="*/ 5 w 1122"/>
                    <a:gd name="T5" fmla="*/ 7 h 174"/>
                    <a:gd name="T6" fmla="*/ 12 w 1122"/>
                    <a:gd name="T7" fmla="*/ 11 h 174"/>
                    <a:gd name="T8" fmla="*/ 21 w 1122"/>
                    <a:gd name="T9" fmla="*/ 13 h 174"/>
                    <a:gd name="T10" fmla="*/ 31 w 1122"/>
                    <a:gd name="T11" fmla="*/ 17 h 174"/>
                    <a:gd name="T12" fmla="*/ 43 w 1122"/>
                    <a:gd name="T13" fmla="*/ 19 h 174"/>
                    <a:gd name="T14" fmla="*/ 59 w 1122"/>
                    <a:gd name="T15" fmla="*/ 22 h 174"/>
                    <a:gd name="T16" fmla="*/ 75 w 1122"/>
                    <a:gd name="T17" fmla="*/ 25 h 174"/>
                    <a:gd name="T18" fmla="*/ 93 w 1122"/>
                    <a:gd name="T19" fmla="*/ 27 h 174"/>
                    <a:gd name="T20" fmla="*/ 112 w 1122"/>
                    <a:gd name="T21" fmla="*/ 29 h 174"/>
                    <a:gd name="T22" fmla="*/ 134 w 1122"/>
                    <a:gd name="T23" fmla="*/ 31 h 174"/>
                    <a:gd name="T24" fmla="*/ 156 w 1122"/>
                    <a:gd name="T25" fmla="*/ 32 h 174"/>
                    <a:gd name="T26" fmla="*/ 179 w 1122"/>
                    <a:gd name="T27" fmla="*/ 33 h 174"/>
                    <a:gd name="T28" fmla="*/ 204 w 1122"/>
                    <a:gd name="T29" fmla="*/ 35 h 174"/>
                    <a:gd name="T30" fmla="*/ 230 w 1122"/>
                    <a:gd name="T31" fmla="*/ 35 h 174"/>
                    <a:gd name="T32" fmla="*/ 256 w 1122"/>
                    <a:gd name="T33" fmla="*/ 35 h 174"/>
                    <a:gd name="T34" fmla="*/ 283 w 1122"/>
                    <a:gd name="T35" fmla="*/ 35 h 174"/>
                    <a:gd name="T36" fmla="*/ 308 w 1122"/>
                    <a:gd name="T37" fmla="*/ 35 h 174"/>
                    <a:gd name="T38" fmla="*/ 333 w 1122"/>
                    <a:gd name="T39" fmla="*/ 33 h 174"/>
                    <a:gd name="T40" fmla="*/ 357 w 1122"/>
                    <a:gd name="T41" fmla="*/ 32 h 174"/>
                    <a:gd name="T42" fmla="*/ 378 w 1122"/>
                    <a:gd name="T43" fmla="*/ 31 h 174"/>
                    <a:gd name="T44" fmla="*/ 400 w 1122"/>
                    <a:gd name="T45" fmla="*/ 29 h 174"/>
                    <a:gd name="T46" fmla="*/ 419 w 1122"/>
                    <a:gd name="T47" fmla="*/ 27 h 174"/>
                    <a:gd name="T48" fmla="*/ 437 w 1122"/>
                    <a:gd name="T49" fmla="*/ 25 h 174"/>
                    <a:gd name="T50" fmla="*/ 454 w 1122"/>
                    <a:gd name="T51" fmla="*/ 22 h 174"/>
                    <a:gd name="T52" fmla="*/ 469 w 1122"/>
                    <a:gd name="T53" fmla="*/ 19 h 174"/>
                    <a:gd name="T54" fmla="*/ 481 w 1122"/>
                    <a:gd name="T55" fmla="*/ 17 h 174"/>
                    <a:gd name="T56" fmla="*/ 493 w 1122"/>
                    <a:gd name="T57" fmla="*/ 13 h 174"/>
                    <a:gd name="T58" fmla="*/ 501 w 1122"/>
                    <a:gd name="T59" fmla="*/ 11 h 174"/>
                    <a:gd name="T60" fmla="*/ 507 w 1122"/>
                    <a:gd name="T61" fmla="*/ 7 h 174"/>
                    <a:gd name="T62" fmla="*/ 511 w 1122"/>
                    <a:gd name="T63" fmla="*/ 4 h 174"/>
                    <a:gd name="T64" fmla="*/ 512 w 1122"/>
                    <a:gd name="T65" fmla="*/ 0 h 17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1122" h="174">
                      <a:moveTo>
                        <a:pt x="0" y="0"/>
                      </a:moveTo>
                      <a:lnTo>
                        <a:pt x="3" y="17"/>
                      </a:lnTo>
                      <a:lnTo>
                        <a:pt x="12" y="34"/>
                      </a:lnTo>
                      <a:lnTo>
                        <a:pt x="26" y="52"/>
                      </a:lnTo>
                      <a:lnTo>
                        <a:pt x="45" y="67"/>
                      </a:lnTo>
                      <a:lnTo>
                        <a:pt x="67" y="83"/>
                      </a:lnTo>
                      <a:lnTo>
                        <a:pt x="95" y="98"/>
                      </a:lnTo>
                      <a:lnTo>
                        <a:pt x="128" y="110"/>
                      </a:lnTo>
                      <a:lnTo>
                        <a:pt x="164" y="124"/>
                      </a:lnTo>
                      <a:lnTo>
                        <a:pt x="204" y="135"/>
                      </a:lnTo>
                      <a:lnTo>
                        <a:pt x="247" y="145"/>
                      </a:lnTo>
                      <a:lnTo>
                        <a:pt x="293" y="154"/>
                      </a:lnTo>
                      <a:lnTo>
                        <a:pt x="342" y="161"/>
                      </a:lnTo>
                      <a:lnTo>
                        <a:pt x="394" y="167"/>
                      </a:lnTo>
                      <a:lnTo>
                        <a:pt x="447" y="171"/>
                      </a:lnTo>
                      <a:lnTo>
                        <a:pt x="504" y="174"/>
                      </a:lnTo>
                      <a:lnTo>
                        <a:pt x="561" y="174"/>
                      </a:lnTo>
                      <a:lnTo>
                        <a:pt x="618" y="174"/>
                      </a:lnTo>
                      <a:lnTo>
                        <a:pt x="675" y="171"/>
                      </a:lnTo>
                      <a:lnTo>
                        <a:pt x="729" y="167"/>
                      </a:lnTo>
                      <a:lnTo>
                        <a:pt x="780" y="161"/>
                      </a:lnTo>
                      <a:lnTo>
                        <a:pt x="829" y="154"/>
                      </a:lnTo>
                      <a:lnTo>
                        <a:pt x="875" y="145"/>
                      </a:lnTo>
                      <a:lnTo>
                        <a:pt x="918" y="135"/>
                      </a:lnTo>
                      <a:lnTo>
                        <a:pt x="958" y="124"/>
                      </a:lnTo>
                      <a:lnTo>
                        <a:pt x="994" y="110"/>
                      </a:lnTo>
                      <a:lnTo>
                        <a:pt x="1027" y="98"/>
                      </a:lnTo>
                      <a:lnTo>
                        <a:pt x="1055" y="83"/>
                      </a:lnTo>
                      <a:lnTo>
                        <a:pt x="1079" y="67"/>
                      </a:lnTo>
                      <a:lnTo>
                        <a:pt x="1096" y="52"/>
                      </a:lnTo>
                      <a:lnTo>
                        <a:pt x="1110" y="34"/>
                      </a:lnTo>
                      <a:lnTo>
                        <a:pt x="1119" y="17"/>
                      </a:lnTo>
                      <a:lnTo>
                        <a:pt x="1122" y="0"/>
                      </a:lnTo>
                    </a:path>
                  </a:pathLst>
                </a:custGeom>
                <a:solidFill>
                  <a:schemeClr val="bg1"/>
                </a:solidFill>
                <a:ln w="800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/>
                </a:p>
              </p:txBody>
            </p:sp>
          </p:grpSp>
        </p:grpSp>
        <p:grpSp>
          <p:nvGrpSpPr>
            <p:cNvPr id="8" name="Group 7"/>
            <p:cNvGrpSpPr>
              <a:grpSpLocks/>
            </p:cNvGrpSpPr>
            <p:nvPr/>
          </p:nvGrpSpPr>
          <p:grpSpPr bwMode="auto">
            <a:xfrm>
              <a:off x="2116" y="3288"/>
              <a:ext cx="1440" cy="288"/>
              <a:chOff x="1240" y="4170"/>
              <a:chExt cx="1440" cy="288"/>
            </a:xfrm>
          </p:grpSpPr>
          <p:sp>
            <p:nvSpPr>
              <p:cNvPr id="9" name="Oval 8"/>
              <p:cNvSpPr>
                <a:spLocks noChangeArrowheads="1"/>
              </p:cNvSpPr>
              <p:nvPr/>
            </p:nvSpPr>
            <p:spPr bwMode="auto">
              <a:xfrm>
                <a:off x="1240" y="4170"/>
                <a:ext cx="1440" cy="288"/>
              </a:xfrm>
              <a:prstGeom prst="ellipse">
                <a:avLst/>
              </a:prstGeom>
              <a:solidFill>
                <a:srgbClr val="B2B2B2"/>
              </a:solidFill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b="1"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eaLnBrk="1" hangingPunct="1"/>
                <a:endParaRPr lang="en-IE" altLang="en-US"/>
              </a:p>
            </p:txBody>
          </p:sp>
          <p:grpSp>
            <p:nvGrpSpPr>
              <p:cNvPr id="10" name="Group 9"/>
              <p:cNvGrpSpPr>
                <a:grpSpLocks/>
              </p:cNvGrpSpPr>
              <p:nvPr/>
            </p:nvGrpSpPr>
            <p:grpSpPr bwMode="auto">
              <a:xfrm>
                <a:off x="1432" y="4250"/>
                <a:ext cx="1095" cy="181"/>
                <a:chOff x="384" y="3552"/>
                <a:chExt cx="1095" cy="181"/>
              </a:xfrm>
            </p:grpSpPr>
            <p:grpSp>
              <p:nvGrpSpPr>
                <p:cNvPr id="11" name="Group 10"/>
                <p:cNvGrpSpPr>
                  <a:grpSpLocks/>
                </p:cNvGrpSpPr>
                <p:nvPr/>
              </p:nvGrpSpPr>
              <p:grpSpPr bwMode="auto">
                <a:xfrm>
                  <a:off x="384" y="3552"/>
                  <a:ext cx="650" cy="181"/>
                  <a:chOff x="384" y="3552"/>
                  <a:chExt cx="650" cy="181"/>
                </a:xfrm>
              </p:grpSpPr>
              <p:grpSp>
                <p:nvGrpSpPr>
                  <p:cNvPr id="98" name="Group 97"/>
                  <p:cNvGrpSpPr>
                    <a:grpSpLocks/>
                  </p:cNvGrpSpPr>
                  <p:nvPr/>
                </p:nvGrpSpPr>
                <p:grpSpPr bwMode="auto">
                  <a:xfrm>
                    <a:off x="820" y="3558"/>
                    <a:ext cx="214" cy="139"/>
                    <a:chOff x="1217" y="2681"/>
                    <a:chExt cx="139" cy="103"/>
                  </a:xfrm>
                </p:grpSpPr>
                <p:grpSp>
                  <p:nvGrpSpPr>
                    <p:cNvPr id="185" name="Group 18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217" y="2681"/>
                      <a:ext cx="139" cy="103"/>
                      <a:chOff x="1217" y="2681"/>
                      <a:chExt cx="139" cy="103"/>
                    </a:xfrm>
                  </p:grpSpPr>
                  <p:sp>
                    <p:nvSpPr>
                      <p:cNvPr id="187" name="Freeform 1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17" y="2681"/>
                        <a:ext cx="139" cy="103"/>
                      </a:xfrm>
                      <a:custGeom>
                        <a:avLst/>
                        <a:gdLst>
                          <a:gd name="T0" fmla="*/ 18 w 276"/>
                          <a:gd name="T1" fmla="*/ 6 h 207"/>
                          <a:gd name="T2" fmla="*/ 14 w 276"/>
                          <a:gd name="T3" fmla="*/ 2 h 207"/>
                          <a:gd name="T4" fmla="*/ 12 w 276"/>
                          <a:gd name="T5" fmla="*/ 7 h 207"/>
                          <a:gd name="T6" fmla="*/ 1 w 276"/>
                          <a:gd name="T7" fmla="*/ 2 h 207"/>
                          <a:gd name="T8" fmla="*/ 8 w 276"/>
                          <a:gd name="T9" fmla="*/ 9 h 207"/>
                          <a:gd name="T10" fmla="*/ 0 w 276"/>
                          <a:gd name="T11" fmla="*/ 10 h 207"/>
                          <a:gd name="T12" fmla="*/ 6 w 276"/>
                          <a:gd name="T13" fmla="*/ 14 h 207"/>
                          <a:gd name="T14" fmla="*/ 1 w 276"/>
                          <a:gd name="T15" fmla="*/ 17 h 207"/>
                          <a:gd name="T16" fmla="*/ 10 w 276"/>
                          <a:gd name="T17" fmla="*/ 16 h 207"/>
                          <a:gd name="T18" fmla="*/ 8 w 276"/>
                          <a:gd name="T19" fmla="*/ 21 h 207"/>
                          <a:gd name="T20" fmla="*/ 13 w 276"/>
                          <a:gd name="T21" fmla="*/ 18 h 207"/>
                          <a:gd name="T22" fmla="*/ 14 w 276"/>
                          <a:gd name="T23" fmla="*/ 25 h 207"/>
                          <a:gd name="T24" fmla="*/ 17 w 276"/>
                          <a:gd name="T25" fmla="*/ 17 h 207"/>
                          <a:gd name="T26" fmla="*/ 22 w 276"/>
                          <a:gd name="T27" fmla="*/ 23 h 207"/>
                          <a:gd name="T28" fmla="*/ 23 w 276"/>
                          <a:gd name="T29" fmla="*/ 17 h 207"/>
                          <a:gd name="T30" fmla="*/ 29 w 276"/>
                          <a:gd name="T31" fmla="*/ 21 h 207"/>
                          <a:gd name="T32" fmla="*/ 28 w 276"/>
                          <a:gd name="T33" fmla="*/ 15 h 207"/>
                          <a:gd name="T34" fmla="*/ 35 w 276"/>
                          <a:gd name="T35" fmla="*/ 15 h 207"/>
                          <a:gd name="T36" fmla="*/ 29 w 276"/>
                          <a:gd name="T37" fmla="*/ 12 h 207"/>
                          <a:gd name="T38" fmla="*/ 34 w 276"/>
                          <a:gd name="T39" fmla="*/ 9 h 207"/>
                          <a:gd name="T40" fmla="*/ 27 w 276"/>
                          <a:gd name="T41" fmla="*/ 8 h 207"/>
                          <a:gd name="T42" fmla="*/ 30 w 276"/>
                          <a:gd name="T43" fmla="*/ 5 h 207"/>
                          <a:gd name="T44" fmla="*/ 23 w 276"/>
                          <a:gd name="T45" fmla="*/ 6 h 207"/>
                          <a:gd name="T46" fmla="*/ 24 w 276"/>
                          <a:gd name="T47" fmla="*/ 0 h 207"/>
                          <a:gd name="T48" fmla="*/ 18 w 276"/>
                          <a:gd name="T49" fmla="*/ 6 h 20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76" h="207">
                            <a:moveTo>
                              <a:pt x="138" y="55"/>
                            </a:moveTo>
                            <a:lnTo>
                              <a:pt x="107" y="22"/>
                            </a:lnTo>
                            <a:lnTo>
                              <a:pt x="93" y="60"/>
                            </a:lnTo>
                            <a:lnTo>
                              <a:pt x="5" y="22"/>
                            </a:lnTo>
                            <a:lnTo>
                              <a:pt x="59" y="72"/>
                            </a:lnTo>
                            <a:lnTo>
                              <a:pt x="0" y="82"/>
                            </a:lnTo>
                            <a:lnTo>
                              <a:pt x="48" y="112"/>
                            </a:lnTo>
                            <a:lnTo>
                              <a:pt x="2" y="139"/>
                            </a:lnTo>
                            <a:lnTo>
                              <a:pt x="73" y="133"/>
                            </a:lnTo>
                            <a:lnTo>
                              <a:pt x="60" y="169"/>
                            </a:lnTo>
                            <a:lnTo>
                              <a:pt x="98" y="150"/>
                            </a:lnTo>
                            <a:lnTo>
                              <a:pt x="109" y="207"/>
                            </a:lnTo>
                            <a:lnTo>
                              <a:pt x="135" y="143"/>
                            </a:lnTo>
                            <a:lnTo>
                              <a:pt x="169" y="190"/>
                            </a:lnTo>
                            <a:lnTo>
                              <a:pt x="180" y="138"/>
                            </a:lnTo>
                            <a:lnTo>
                              <a:pt x="231" y="174"/>
                            </a:lnTo>
                            <a:lnTo>
                              <a:pt x="216" y="124"/>
                            </a:lnTo>
                            <a:lnTo>
                              <a:pt x="276" y="127"/>
                            </a:lnTo>
                            <a:lnTo>
                              <a:pt x="224" y="100"/>
                            </a:lnTo>
                            <a:lnTo>
                              <a:pt x="269" y="77"/>
                            </a:lnTo>
                            <a:lnTo>
                              <a:pt x="214" y="70"/>
                            </a:lnTo>
                            <a:lnTo>
                              <a:pt x="235" y="43"/>
                            </a:lnTo>
                            <a:lnTo>
                              <a:pt x="181" y="51"/>
                            </a:lnTo>
                            <a:lnTo>
                              <a:pt x="186" y="0"/>
                            </a:lnTo>
                            <a:lnTo>
                              <a:pt x="138" y="5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88" name="Freeform 18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0" y="2683"/>
                        <a:ext cx="132" cy="99"/>
                      </a:xfrm>
                      <a:custGeom>
                        <a:avLst/>
                        <a:gdLst>
                          <a:gd name="T0" fmla="*/ 17 w 264"/>
                          <a:gd name="T1" fmla="*/ 6 h 199"/>
                          <a:gd name="T2" fmla="*/ 13 w 264"/>
                          <a:gd name="T3" fmla="*/ 2 h 199"/>
                          <a:gd name="T4" fmla="*/ 12 w 264"/>
                          <a:gd name="T5" fmla="*/ 7 h 199"/>
                          <a:gd name="T6" fmla="*/ 1 w 264"/>
                          <a:gd name="T7" fmla="*/ 2 h 199"/>
                          <a:gd name="T8" fmla="*/ 8 w 264"/>
                          <a:gd name="T9" fmla="*/ 8 h 199"/>
                          <a:gd name="T10" fmla="*/ 0 w 264"/>
                          <a:gd name="T11" fmla="*/ 9 h 199"/>
                          <a:gd name="T12" fmla="*/ 6 w 264"/>
                          <a:gd name="T13" fmla="*/ 13 h 199"/>
                          <a:gd name="T14" fmla="*/ 1 w 264"/>
                          <a:gd name="T15" fmla="*/ 16 h 199"/>
                          <a:gd name="T16" fmla="*/ 9 w 264"/>
                          <a:gd name="T17" fmla="*/ 16 h 199"/>
                          <a:gd name="T18" fmla="*/ 8 w 264"/>
                          <a:gd name="T19" fmla="*/ 20 h 199"/>
                          <a:gd name="T20" fmla="*/ 12 w 264"/>
                          <a:gd name="T21" fmla="*/ 17 h 199"/>
                          <a:gd name="T22" fmla="*/ 13 w 264"/>
                          <a:gd name="T23" fmla="*/ 24 h 199"/>
                          <a:gd name="T24" fmla="*/ 17 w 264"/>
                          <a:gd name="T25" fmla="*/ 17 h 199"/>
                          <a:gd name="T26" fmla="*/ 21 w 264"/>
                          <a:gd name="T27" fmla="*/ 22 h 199"/>
                          <a:gd name="T28" fmla="*/ 22 w 264"/>
                          <a:gd name="T29" fmla="*/ 16 h 199"/>
                          <a:gd name="T30" fmla="*/ 28 w 264"/>
                          <a:gd name="T31" fmla="*/ 21 h 199"/>
                          <a:gd name="T32" fmla="*/ 26 w 264"/>
                          <a:gd name="T33" fmla="*/ 14 h 199"/>
                          <a:gd name="T34" fmla="*/ 33 w 264"/>
                          <a:gd name="T35" fmla="*/ 15 h 199"/>
                          <a:gd name="T36" fmla="*/ 27 w 264"/>
                          <a:gd name="T37" fmla="*/ 12 h 199"/>
                          <a:gd name="T38" fmla="*/ 33 w 264"/>
                          <a:gd name="T39" fmla="*/ 9 h 199"/>
                          <a:gd name="T40" fmla="*/ 26 w 264"/>
                          <a:gd name="T41" fmla="*/ 8 h 199"/>
                          <a:gd name="T42" fmla="*/ 29 w 264"/>
                          <a:gd name="T43" fmla="*/ 5 h 199"/>
                          <a:gd name="T44" fmla="*/ 22 w 264"/>
                          <a:gd name="T45" fmla="*/ 6 h 199"/>
                          <a:gd name="T46" fmla="*/ 23 w 264"/>
                          <a:gd name="T47" fmla="*/ 0 h 199"/>
                          <a:gd name="T48" fmla="*/ 17 w 264"/>
                          <a:gd name="T49" fmla="*/ 6 h 199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64" h="199">
                            <a:moveTo>
                              <a:pt x="133" y="54"/>
                            </a:moveTo>
                            <a:lnTo>
                              <a:pt x="102" y="21"/>
                            </a:lnTo>
                            <a:lnTo>
                              <a:pt x="90" y="59"/>
                            </a:lnTo>
                            <a:lnTo>
                              <a:pt x="5" y="21"/>
                            </a:lnTo>
                            <a:lnTo>
                              <a:pt x="57" y="69"/>
                            </a:lnTo>
                            <a:lnTo>
                              <a:pt x="0" y="79"/>
                            </a:lnTo>
                            <a:lnTo>
                              <a:pt x="47" y="107"/>
                            </a:lnTo>
                            <a:lnTo>
                              <a:pt x="2" y="135"/>
                            </a:lnTo>
                            <a:lnTo>
                              <a:pt x="69" y="128"/>
                            </a:lnTo>
                            <a:lnTo>
                              <a:pt x="57" y="162"/>
                            </a:lnTo>
                            <a:lnTo>
                              <a:pt x="95" y="143"/>
                            </a:lnTo>
                            <a:lnTo>
                              <a:pt x="104" y="199"/>
                            </a:lnTo>
                            <a:lnTo>
                              <a:pt x="130" y="138"/>
                            </a:lnTo>
                            <a:lnTo>
                              <a:pt x="162" y="181"/>
                            </a:lnTo>
                            <a:lnTo>
                              <a:pt x="171" y="133"/>
                            </a:lnTo>
                            <a:lnTo>
                              <a:pt x="221" y="168"/>
                            </a:lnTo>
                            <a:lnTo>
                              <a:pt x="207" y="119"/>
                            </a:lnTo>
                            <a:lnTo>
                              <a:pt x="264" y="123"/>
                            </a:lnTo>
                            <a:lnTo>
                              <a:pt x="214" y="97"/>
                            </a:lnTo>
                            <a:lnTo>
                              <a:pt x="257" y="74"/>
                            </a:lnTo>
                            <a:lnTo>
                              <a:pt x="206" y="67"/>
                            </a:lnTo>
                            <a:lnTo>
                              <a:pt x="225" y="42"/>
                            </a:lnTo>
                            <a:lnTo>
                              <a:pt x="173" y="50"/>
                            </a:lnTo>
                            <a:lnTo>
                              <a:pt x="178" y="0"/>
                            </a:lnTo>
                            <a:lnTo>
                              <a:pt x="133" y="5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89" name="Freeform 18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2" y="2684"/>
                        <a:ext cx="128" cy="97"/>
                      </a:xfrm>
                      <a:custGeom>
                        <a:avLst/>
                        <a:gdLst>
                          <a:gd name="T0" fmla="*/ 16 w 257"/>
                          <a:gd name="T1" fmla="*/ 7 h 193"/>
                          <a:gd name="T2" fmla="*/ 12 w 257"/>
                          <a:gd name="T3" fmla="*/ 3 h 193"/>
                          <a:gd name="T4" fmla="*/ 10 w 257"/>
                          <a:gd name="T5" fmla="*/ 8 h 193"/>
                          <a:gd name="T6" fmla="*/ 0 w 257"/>
                          <a:gd name="T7" fmla="*/ 3 h 193"/>
                          <a:gd name="T8" fmla="*/ 6 w 257"/>
                          <a:gd name="T9" fmla="*/ 9 h 193"/>
                          <a:gd name="T10" fmla="*/ 0 w 257"/>
                          <a:gd name="T11" fmla="*/ 10 h 193"/>
                          <a:gd name="T12" fmla="*/ 5 w 257"/>
                          <a:gd name="T13" fmla="*/ 14 h 193"/>
                          <a:gd name="T14" fmla="*/ 0 w 257"/>
                          <a:gd name="T15" fmla="*/ 17 h 193"/>
                          <a:gd name="T16" fmla="*/ 8 w 257"/>
                          <a:gd name="T17" fmla="*/ 16 h 193"/>
                          <a:gd name="T18" fmla="*/ 7 w 257"/>
                          <a:gd name="T19" fmla="*/ 20 h 193"/>
                          <a:gd name="T20" fmla="*/ 11 w 257"/>
                          <a:gd name="T21" fmla="*/ 18 h 193"/>
                          <a:gd name="T22" fmla="*/ 12 w 257"/>
                          <a:gd name="T23" fmla="*/ 25 h 193"/>
                          <a:gd name="T24" fmla="*/ 15 w 257"/>
                          <a:gd name="T25" fmla="*/ 17 h 193"/>
                          <a:gd name="T26" fmla="*/ 19 w 257"/>
                          <a:gd name="T27" fmla="*/ 23 h 193"/>
                          <a:gd name="T28" fmla="*/ 20 w 257"/>
                          <a:gd name="T29" fmla="*/ 17 h 193"/>
                          <a:gd name="T30" fmla="*/ 26 w 257"/>
                          <a:gd name="T31" fmla="*/ 21 h 193"/>
                          <a:gd name="T32" fmla="*/ 25 w 257"/>
                          <a:gd name="T33" fmla="*/ 15 h 193"/>
                          <a:gd name="T34" fmla="*/ 32 w 257"/>
                          <a:gd name="T35" fmla="*/ 15 h 193"/>
                          <a:gd name="T36" fmla="*/ 26 w 257"/>
                          <a:gd name="T37" fmla="*/ 12 h 193"/>
                          <a:gd name="T38" fmla="*/ 31 w 257"/>
                          <a:gd name="T39" fmla="*/ 9 h 193"/>
                          <a:gd name="T40" fmla="*/ 25 w 257"/>
                          <a:gd name="T41" fmla="*/ 9 h 193"/>
                          <a:gd name="T42" fmla="*/ 27 w 257"/>
                          <a:gd name="T43" fmla="*/ 5 h 193"/>
                          <a:gd name="T44" fmla="*/ 21 w 257"/>
                          <a:gd name="T45" fmla="*/ 6 h 193"/>
                          <a:gd name="T46" fmla="*/ 21 w 257"/>
                          <a:gd name="T47" fmla="*/ 0 h 193"/>
                          <a:gd name="T48" fmla="*/ 16 w 257"/>
                          <a:gd name="T49" fmla="*/ 7 h 19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7" h="193">
                            <a:moveTo>
                              <a:pt x="129" y="51"/>
                            </a:moveTo>
                            <a:lnTo>
                              <a:pt x="100" y="20"/>
                            </a:lnTo>
                            <a:lnTo>
                              <a:pt x="86" y="57"/>
                            </a:lnTo>
                            <a:lnTo>
                              <a:pt x="5" y="20"/>
                            </a:lnTo>
                            <a:lnTo>
                              <a:pt x="55" y="67"/>
                            </a:lnTo>
                            <a:lnTo>
                              <a:pt x="0" y="77"/>
                            </a:lnTo>
                            <a:lnTo>
                              <a:pt x="45" y="105"/>
                            </a:lnTo>
                            <a:lnTo>
                              <a:pt x="1" y="131"/>
                            </a:lnTo>
                            <a:lnTo>
                              <a:pt x="67" y="124"/>
                            </a:lnTo>
                            <a:lnTo>
                              <a:pt x="57" y="158"/>
                            </a:lnTo>
                            <a:lnTo>
                              <a:pt x="91" y="139"/>
                            </a:lnTo>
                            <a:lnTo>
                              <a:pt x="101" y="193"/>
                            </a:lnTo>
                            <a:lnTo>
                              <a:pt x="126" y="134"/>
                            </a:lnTo>
                            <a:lnTo>
                              <a:pt x="157" y="177"/>
                            </a:lnTo>
                            <a:lnTo>
                              <a:pt x="167" y="129"/>
                            </a:lnTo>
                            <a:lnTo>
                              <a:pt x="215" y="162"/>
                            </a:lnTo>
                            <a:lnTo>
                              <a:pt x="200" y="115"/>
                            </a:lnTo>
                            <a:lnTo>
                              <a:pt x="257" y="119"/>
                            </a:lnTo>
                            <a:lnTo>
                              <a:pt x="209" y="93"/>
                            </a:lnTo>
                            <a:lnTo>
                              <a:pt x="250" y="72"/>
                            </a:lnTo>
                            <a:lnTo>
                              <a:pt x="200" y="65"/>
                            </a:lnTo>
                            <a:lnTo>
                              <a:pt x="219" y="39"/>
                            </a:lnTo>
                            <a:lnTo>
                              <a:pt x="169" y="48"/>
                            </a:lnTo>
                            <a:lnTo>
                              <a:pt x="174" y="0"/>
                            </a:lnTo>
                            <a:lnTo>
                              <a:pt x="129" y="5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90" name="Freeform 18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4" y="2685"/>
                        <a:ext cx="125" cy="94"/>
                      </a:xfrm>
                      <a:custGeom>
                        <a:avLst/>
                        <a:gdLst>
                          <a:gd name="T0" fmla="*/ 16 w 250"/>
                          <a:gd name="T1" fmla="*/ 7 h 188"/>
                          <a:gd name="T2" fmla="*/ 13 w 250"/>
                          <a:gd name="T3" fmla="*/ 3 h 188"/>
                          <a:gd name="T4" fmla="*/ 11 w 250"/>
                          <a:gd name="T5" fmla="*/ 7 h 188"/>
                          <a:gd name="T6" fmla="*/ 1 w 250"/>
                          <a:gd name="T7" fmla="*/ 3 h 188"/>
                          <a:gd name="T8" fmla="*/ 7 w 250"/>
                          <a:gd name="T9" fmla="*/ 9 h 188"/>
                          <a:gd name="T10" fmla="*/ 0 w 250"/>
                          <a:gd name="T11" fmla="*/ 10 h 188"/>
                          <a:gd name="T12" fmla="*/ 6 w 250"/>
                          <a:gd name="T13" fmla="*/ 13 h 188"/>
                          <a:gd name="T14" fmla="*/ 1 w 250"/>
                          <a:gd name="T15" fmla="*/ 16 h 188"/>
                          <a:gd name="T16" fmla="*/ 9 w 250"/>
                          <a:gd name="T17" fmla="*/ 16 h 188"/>
                          <a:gd name="T18" fmla="*/ 7 w 250"/>
                          <a:gd name="T19" fmla="*/ 20 h 188"/>
                          <a:gd name="T20" fmla="*/ 12 w 250"/>
                          <a:gd name="T21" fmla="*/ 18 h 188"/>
                          <a:gd name="T22" fmla="*/ 13 w 250"/>
                          <a:gd name="T23" fmla="*/ 24 h 188"/>
                          <a:gd name="T24" fmla="*/ 16 w 250"/>
                          <a:gd name="T25" fmla="*/ 17 h 188"/>
                          <a:gd name="T26" fmla="*/ 20 w 250"/>
                          <a:gd name="T27" fmla="*/ 22 h 188"/>
                          <a:gd name="T28" fmla="*/ 21 w 250"/>
                          <a:gd name="T29" fmla="*/ 16 h 188"/>
                          <a:gd name="T30" fmla="*/ 27 w 250"/>
                          <a:gd name="T31" fmla="*/ 20 h 188"/>
                          <a:gd name="T32" fmla="*/ 25 w 250"/>
                          <a:gd name="T33" fmla="*/ 14 h 188"/>
                          <a:gd name="T34" fmla="*/ 32 w 250"/>
                          <a:gd name="T35" fmla="*/ 15 h 188"/>
                          <a:gd name="T36" fmla="*/ 26 w 250"/>
                          <a:gd name="T37" fmla="*/ 12 h 188"/>
                          <a:gd name="T38" fmla="*/ 31 w 250"/>
                          <a:gd name="T39" fmla="*/ 9 h 188"/>
                          <a:gd name="T40" fmla="*/ 25 w 250"/>
                          <a:gd name="T41" fmla="*/ 8 h 188"/>
                          <a:gd name="T42" fmla="*/ 27 w 250"/>
                          <a:gd name="T43" fmla="*/ 5 h 188"/>
                          <a:gd name="T44" fmla="*/ 21 w 250"/>
                          <a:gd name="T45" fmla="*/ 6 h 188"/>
                          <a:gd name="T46" fmla="*/ 22 w 250"/>
                          <a:gd name="T47" fmla="*/ 0 h 188"/>
                          <a:gd name="T48" fmla="*/ 16 w 250"/>
                          <a:gd name="T49" fmla="*/ 7 h 18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0" h="188">
                            <a:moveTo>
                              <a:pt x="126" y="50"/>
                            </a:moveTo>
                            <a:lnTo>
                              <a:pt x="97" y="21"/>
                            </a:lnTo>
                            <a:lnTo>
                              <a:pt x="85" y="56"/>
                            </a:lnTo>
                            <a:lnTo>
                              <a:pt x="5" y="21"/>
                            </a:lnTo>
                            <a:lnTo>
                              <a:pt x="54" y="66"/>
                            </a:lnTo>
                            <a:lnTo>
                              <a:pt x="0" y="76"/>
                            </a:lnTo>
                            <a:lnTo>
                              <a:pt x="43" y="102"/>
                            </a:lnTo>
                            <a:lnTo>
                              <a:pt x="2" y="128"/>
                            </a:lnTo>
                            <a:lnTo>
                              <a:pt x="66" y="121"/>
                            </a:lnTo>
                            <a:lnTo>
                              <a:pt x="55" y="154"/>
                            </a:lnTo>
                            <a:lnTo>
                              <a:pt x="90" y="137"/>
                            </a:lnTo>
                            <a:lnTo>
                              <a:pt x="98" y="188"/>
                            </a:lnTo>
                            <a:lnTo>
                              <a:pt x="123" y="130"/>
                            </a:lnTo>
                            <a:lnTo>
                              <a:pt x="154" y="173"/>
                            </a:lnTo>
                            <a:lnTo>
                              <a:pt x="162" y="126"/>
                            </a:lnTo>
                            <a:lnTo>
                              <a:pt x="211" y="159"/>
                            </a:lnTo>
                            <a:lnTo>
                              <a:pt x="195" y="112"/>
                            </a:lnTo>
                            <a:lnTo>
                              <a:pt x="250" y="116"/>
                            </a:lnTo>
                            <a:lnTo>
                              <a:pt x="204" y="92"/>
                            </a:lnTo>
                            <a:lnTo>
                              <a:pt x="244" y="71"/>
                            </a:lnTo>
                            <a:lnTo>
                              <a:pt x="193" y="64"/>
                            </a:lnTo>
                            <a:lnTo>
                              <a:pt x="212" y="40"/>
                            </a:lnTo>
                            <a:lnTo>
                              <a:pt x="164" y="47"/>
                            </a:lnTo>
                            <a:lnTo>
                              <a:pt x="169" y="0"/>
                            </a:lnTo>
                            <a:lnTo>
                              <a:pt x="126" y="5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91" name="Freeform 19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5" y="2687"/>
                        <a:ext cx="122" cy="91"/>
                      </a:xfrm>
                      <a:custGeom>
                        <a:avLst/>
                        <a:gdLst>
                          <a:gd name="T0" fmla="*/ 16 w 243"/>
                          <a:gd name="T1" fmla="*/ 6 h 183"/>
                          <a:gd name="T2" fmla="*/ 12 w 243"/>
                          <a:gd name="T3" fmla="*/ 2 h 183"/>
                          <a:gd name="T4" fmla="*/ 11 w 243"/>
                          <a:gd name="T5" fmla="*/ 6 h 183"/>
                          <a:gd name="T6" fmla="*/ 1 w 243"/>
                          <a:gd name="T7" fmla="*/ 2 h 183"/>
                          <a:gd name="T8" fmla="*/ 7 w 243"/>
                          <a:gd name="T9" fmla="*/ 8 h 183"/>
                          <a:gd name="T10" fmla="*/ 0 w 243"/>
                          <a:gd name="T11" fmla="*/ 9 h 183"/>
                          <a:gd name="T12" fmla="*/ 6 w 243"/>
                          <a:gd name="T13" fmla="*/ 12 h 183"/>
                          <a:gd name="T14" fmla="*/ 1 w 243"/>
                          <a:gd name="T15" fmla="*/ 15 h 183"/>
                          <a:gd name="T16" fmla="*/ 8 w 243"/>
                          <a:gd name="T17" fmla="*/ 14 h 183"/>
                          <a:gd name="T18" fmla="*/ 7 w 243"/>
                          <a:gd name="T19" fmla="*/ 18 h 183"/>
                          <a:gd name="T20" fmla="*/ 11 w 243"/>
                          <a:gd name="T21" fmla="*/ 16 h 183"/>
                          <a:gd name="T22" fmla="*/ 12 w 243"/>
                          <a:gd name="T23" fmla="*/ 22 h 183"/>
                          <a:gd name="T24" fmla="*/ 15 w 243"/>
                          <a:gd name="T25" fmla="*/ 15 h 183"/>
                          <a:gd name="T26" fmla="*/ 19 w 243"/>
                          <a:gd name="T27" fmla="*/ 20 h 183"/>
                          <a:gd name="T28" fmla="*/ 20 w 243"/>
                          <a:gd name="T29" fmla="*/ 15 h 183"/>
                          <a:gd name="T30" fmla="*/ 26 w 243"/>
                          <a:gd name="T31" fmla="*/ 19 h 183"/>
                          <a:gd name="T32" fmla="*/ 24 w 243"/>
                          <a:gd name="T33" fmla="*/ 13 h 183"/>
                          <a:gd name="T34" fmla="*/ 31 w 243"/>
                          <a:gd name="T35" fmla="*/ 14 h 183"/>
                          <a:gd name="T36" fmla="*/ 25 w 243"/>
                          <a:gd name="T37" fmla="*/ 11 h 183"/>
                          <a:gd name="T38" fmla="*/ 30 w 243"/>
                          <a:gd name="T39" fmla="*/ 8 h 183"/>
                          <a:gd name="T40" fmla="*/ 24 w 243"/>
                          <a:gd name="T41" fmla="*/ 7 h 183"/>
                          <a:gd name="T42" fmla="*/ 26 w 243"/>
                          <a:gd name="T43" fmla="*/ 4 h 183"/>
                          <a:gd name="T44" fmla="*/ 20 w 243"/>
                          <a:gd name="T45" fmla="*/ 5 h 183"/>
                          <a:gd name="T46" fmla="*/ 21 w 243"/>
                          <a:gd name="T47" fmla="*/ 0 h 183"/>
                          <a:gd name="T48" fmla="*/ 16 w 243"/>
                          <a:gd name="T49" fmla="*/ 6 h 18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3" h="183">
                            <a:moveTo>
                              <a:pt x="122" y="48"/>
                            </a:moveTo>
                            <a:lnTo>
                              <a:pt x="94" y="19"/>
                            </a:lnTo>
                            <a:lnTo>
                              <a:pt x="82" y="53"/>
                            </a:lnTo>
                            <a:lnTo>
                              <a:pt x="5" y="19"/>
                            </a:lnTo>
                            <a:lnTo>
                              <a:pt x="51" y="64"/>
                            </a:lnTo>
                            <a:lnTo>
                              <a:pt x="0" y="72"/>
                            </a:lnTo>
                            <a:lnTo>
                              <a:pt x="43" y="98"/>
                            </a:lnTo>
                            <a:lnTo>
                              <a:pt x="1" y="124"/>
                            </a:lnTo>
                            <a:lnTo>
                              <a:pt x="63" y="117"/>
                            </a:lnTo>
                            <a:lnTo>
                              <a:pt x="53" y="150"/>
                            </a:lnTo>
                            <a:lnTo>
                              <a:pt x="86" y="133"/>
                            </a:lnTo>
                            <a:lnTo>
                              <a:pt x="96" y="183"/>
                            </a:lnTo>
                            <a:lnTo>
                              <a:pt x="119" y="126"/>
                            </a:lnTo>
                            <a:lnTo>
                              <a:pt x="148" y="167"/>
                            </a:lnTo>
                            <a:lnTo>
                              <a:pt x="158" y="122"/>
                            </a:lnTo>
                            <a:lnTo>
                              <a:pt x="203" y="153"/>
                            </a:lnTo>
                            <a:lnTo>
                              <a:pt x="189" y="110"/>
                            </a:lnTo>
                            <a:lnTo>
                              <a:pt x="243" y="112"/>
                            </a:lnTo>
                            <a:lnTo>
                              <a:pt x="198" y="88"/>
                            </a:lnTo>
                            <a:lnTo>
                              <a:pt x="238" y="69"/>
                            </a:lnTo>
                            <a:lnTo>
                              <a:pt x="188" y="62"/>
                            </a:lnTo>
                            <a:lnTo>
                              <a:pt x="207" y="38"/>
                            </a:lnTo>
                            <a:lnTo>
                              <a:pt x="160" y="46"/>
                            </a:lnTo>
                            <a:lnTo>
                              <a:pt x="164" y="0"/>
                            </a:lnTo>
                            <a:lnTo>
                              <a:pt x="122" y="4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92" name="Freeform 19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7" y="2688"/>
                        <a:ext cx="118" cy="89"/>
                      </a:xfrm>
                      <a:custGeom>
                        <a:avLst/>
                        <a:gdLst>
                          <a:gd name="T0" fmla="*/ 14 w 237"/>
                          <a:gd name="T1" fmla="*/ 7 h 178"/>
                          <a:gd name="T2" fmla="*/ 11 w 237"/>
                          <a:gd name="T3" fmla="*/ 3 h 178"/>
                          <a:gd name="T4" fmla="*/ 9 w 237"/>
                          <a:gd name="T5" fmla="*/ 7 h 178"/>
                          <a:gd name="T6" fmla="*/ 0 w 237"/>
                          <a:gd name="T7" fmla="*/ 3 h 178"/>
                          <a:gd name="T8" fmla="*/ 6 w 237"/>
                          <a:gd name="T9" fmla="*/ 8 h 178"/>
                          <a:gd name="T10" fmla="*/ 0 w 237"/>
                          <a:gd name="T11" fmla="*/ 9 h 178"/>
                          <a:gd name="T12" fmla="*/ 5 w 237"/>
                          <a:gd name="T13" fmla="*/ 13 h 178"/>
                          <a:gd name="T14" fmla="*/ 0 w 237"/>
                          <a:gd name="T15" fmla="*/ 16 h 178"/>
                          <a:gd name="T16" fmla="*/ 7 w 237"/>
                          <a:gd name="T17" fmla="*/ 15 h 178"/>
                          <a:gd name="T18" fmla="*/ 6 w 237"/>
                          <a:gd name="T19" fmla="*/ 19 h 178"/>
                          <a:gd name="T20" fmla="*/ 10 w 237"/>
                          <a:gd name="T21" fmla="*/ 17 h 178"/>
                          <a:gd name="T22" fmla="*/ 11 w 237"/>
                          <a:gd name="T23" fmla="*/ 23 h 178"/>
                          <a:gd name="T24" fmla="*/ 14 w 237"/>
                          <a:gd name="T25" fmla="*/ 16 h 178"/>
                          <a:gd name="T26" fmla="*/ 18 w 237"/>
                          <a:gd name="T27" fmla="*/ 21 h 178"/>
                          <a:gd name="T28" fmla="*/ 19 w 237"/>
                          <a:gd name="T29" fmla="*/ 15 h 178"/>
                          <a:gd name="T30" fmla="*/ 24 w 237"/>
                          <a:gd name="T31" fmla="*/ 19 h 178"/>
                          <a:gd name="T32" fmla="*/ 23 w 237"/>
                          <a:gd name="T33" fmla="*/ 14 h 178"/>
                          <a:gd name="T34" fmla="*/ 29 w 237"/>
                          <a:gd name="T35" fmla="*/ 14 h 178"/>
                          <a:gd name="T36" fmla="*/ 24 w 237"/>
                          <a:gd name="T37" fmla="*/ 11 h 178"/>
                          <a:gd name="T38" fmla="*/ 28 w 237"/>
                          <a:gd name="T39" fmla="*/ 9 h 178"/>
                          <a:gd name="T40" fmla="*/ 22 w 237"/>
                          <a:gd name="T41" fmla="*/ 8 h 178"/>
                          <a:gd name="T42" fmla="*/ 25 w 237"/>
                          <a:gd name="T43" fmla="*/ 5 h 178"/>
                          <a:gd name="T44" fmla="*/ 19 w 237"/>
                          <a:gd name="T45" fmla="*/ 6 h 178"/>
                          <a:gd name="T46" fmla="*/ 20 w 237"/>
                          <a:gd name="T47" fmla="*/ 0 h 178"/>
                          <a:gd name="T48" fmla="*/ 14 w 237"/>
                          <a:gd name="T49" fmla="*/ 7 h 17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37" h="178">
                            <a:moveTo>
                              <a:pt x="119" y="49"/>
                            </a:moveTo>
                            <a:lnTo>
                              <a:pt x="91" y="19"/>
                            </a:lnTo>
                            <a:lnTo>
                              <a:pt x="79" y="52"/>
                            </a:lnTo>
                            <a:lnTo>
                              <a:pt x="5" y="19"/>
                            </a:lnTo>
                            <a:lnTo>
                              <a:pt x="50" y="63"/>
                            </a:lnTo>
                            <a:lnTo>
                              <a:pt x="0" y="71"/>
                            </a:lnTo>
                            <a:lnTo>
                              <a:pt x="41" y="97"/>
                            </a:lnTo>
                            <a:lnTo>
                              <a:pt x="2" y="121"/>
                            </a:lnTo>
                            <a:lnTo>
                              <a:pt x="62" y="114"/>
                            </a:lnTo>
                            <a:lnTo>
                              <a:pt x="52" y="145"/>
                            </a:lnTo>
                            <a:lnTo>
                              <a:pt x="85" y="130"/>
                            </a:lnTo>
                            <a:lnTo>
                              <a:pt x="93" y="178"/>
                            </a:lnTo>
                            <a:lnTo>
                              <a:pt x="116" y="123"/>
                            </a:lnTo>
                            <a:lnTo>
                              <a:pt x="145" y="164"/>
                            </a:lnTo>
                            <a:lnTo>
                              <a:pt x="154" y="120"/>
                            </a:lnTo>
                            <a:lnTo>
                              <a:pt x="199" y="151"/>
                            </a:lnTo>
                            <a:lnTo>
                              <a:pt x="185" y="107"/>
                            </a:lnTo>
                            <a:lnTo>
                              <a:pt x="237" y="111"/>
                            </a:lnTo>
                            <a:lnTo>
                              <a:pt x="192" y="87"/>
                            </a:lnTo>
                            <a:lnTo>
                              <a:pt x="231" y="68"/>
                            </a:lnTo>
                            <a:lnTo>
                              <a:pt x="183" y="61"/>
                            </a:lnTo>
                            <a:lnTo>
                              <a:pt x="202" y="37"/>
                            </a:lnTo>
                            <a:lnTo>
                              <a:pt x="155" y="45"/>
                            </a:lnTo>
                            <a:lnTo>
                              <a:pt x="161" y="0"/>
                            </a:lnTo>
                            <a:lnTo>
                              <a:pt x="119" y="4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93" name="Freeform 19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9" y="2689"/>
                        <a:ext cx="115" cy="87"/>
                      </a:xfrm>
                      <a:custGeom>
                        <a:avLst/>
                        <a:gdLst>
                          <a:gd name="T0" fmla="*/ 15 w 230"/>
                          <a:gd name="T1" fmla="*/ 6 h 173"/>
                          <a:gd name="T2" fmla="*/ 12 w 230"/>
                          <a:gd name="T3" fmla="*/ 3 h 173"/>
                          <a:gd name="T4" fmla="*/ 10 w 230"/>
                          <a:gd name="T5" fmla="*/ 7 h 173"/>
                          <a:gd name="T6" fmla="*/ 1 w 230"/>
                          <a:gd name="T7" fmla="*/ 3 h 173"/>
                          <a:gd name="T8" fmla="*/ 7 w 230"/>
                          <a:gd name="T9" fmla="*/ 8 h 173"/>
                          <a:gd name="T10" fmla="*/ 0 w 230"/>
                          <a:gd name="T11" fmla="*/ 9 h 173"/>
                          <a:gd name="T12" fmla="*/ 5 w 230"/>
                          <a:gd name="T13" fmla="*/ 12 h 173"/>
                          <a:gd name="T14" fmla="*/ 1 w 230"/>
                          <a:gd name="T15" fmla="*/ 15 h 173"/>
                          <a:gd name="T16" fmla="*/ 8 w 230"/>
                          <a:gd name="T17" fmla="*/ 14 h 173"/>
                          <a:gd name="T18" fmla="*/ 7 w 230"/>
                          <a:gd name="T19" fmla="*/ 18 h 173"/>
                          <a:gd name="T20" fmla="*/ 11 w 230"/>
                          <a:gd name="T21" fmla="*/ 16 h 173"/>
                          <a:gd name="T22" fmla="*/ 12 w 230"/>
                          <a:gd name="T23" fmla="*/ 22 h 173"/>
                          <a:gd name="T24" fmla="*/ 15 w 230"/>
                          <a:gd name="T25" fmla="*/ 15 h 173"/>
                          <a:gd name="T26" fmla="*/ 18 w 230"/>
                          <a:gd name="T27" fmla="*/ 20 h 173"/>
                          <a:gd name="T28" fmla="*/ 19 w 230"/>
                          <a:gd name="T29" fmla="*/ 15 h 173"/>
                          <a:gd name="T30" fmla="*/ 25 w 230"/>
                          <a:gd name="T31" fmla="*/ 19 h 173"/>
                          <a:gd name="T32" fmla="*/ 23 w 230"/>
                          <a:gd name="T33" fmla="*/ 13 h 173"/>
                          <a:gd name="T34" fmla="*/ 29 w 230"/>
                          <a:gd name="T35" fmla="*/ 14 h 173"/>
                          <a:gd name="T36" fmla="*/ 24 w 230"/>
                          <a:gd name="T37" fmla="*/ 11 h 173"/>
                          <a:gd name="T38" fmla="*/ 29 w 230"/>
                          <a:gd name="T39" fmla="*/ 9 h 173"/>
                          <a:gd name="T40" fmla="*/ 23 w 230"/>
                          <a:gd name="T41" fmla="*/ 8 h 173"/>
                          <a:gd name="T42" fmla="*/ 25 w 230"/>
                          <a:gd name="T43" fmla="*/ 5 h 173"/>
                          <a:gd name="T44" fmla="*/ 19 w 230"/>
                          <a:gd name="T45" fmla="*/ 6 h 173"/>
                          <a:gd name="T46" fmla="*/ 20 w 230"/>
                          <a:gd name="T47" fmla="*/ 0 h 173"/>
                          <a:gd name="T48" fmla="*/ 15 w 230"/>
                          <a:gd name="T49" fmla="*/ 6 h 17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30" h="173">
                            <a:moveTo>
                              <a:pt x="116" y="47"/>
                            </a:moveTo>
                            <a:lnTo>
                              <a:pt x="90" y="19"/>
                            </a:lnTo>
                            <a:lnTo>
                              <a:pt x="78" y="50"/>
                            </a:lnTo>
                            <a:lnTo>
                              <a:pt x="4" y="19"/>
                            </a:lnTo>
                            <a:lnTo>
                              <a:pt x="49" y="60"/>
                            </a:lnTo>
                            <a:lnTo>
                              <a:pt x="0" y="69"/>
                            </a:lnTo>
                            <a:lnTo>
                              <a:pt x="40" y="93"/>
                            </a:lnTo>
                            <a:lnTo>
                              <a:pt x="2" y="117"/>
                            </a:lnTo>
                            <a:lnTo>
                              <a:pt x="61" y="110"/>
                            </a:lnTo>
                            <a:lnTo>
                              <a:pt x="51" y="141"/>
                            </a:lnTo>
                            <a:lnTo>
                              <a:pt x="82" y="126"/>
                            </a:lnTo>
                            <a:lnTo>
                              <a:pt x="90" y="173"/>
                            </a:lnTo>
                            <a:lnTo>
                              <a:pt x="113" y="119"/>
                            </a:lnTo>
                            <a:lnTo>
                              <a:pt x="142" y="159"/>
                            </a:lnTo>
                            <a:lnTo>
                              <a:pt x="151" y="116"/>
                            </a:lnTo>
                            <a:lnTo>
                              <a:pt x="194" y="145"/>
                            </a:lnTo>
                            <a:lnTo>
                              <a:pt x="180" y="103"/>
                            </a:lnTo>
                            <a:lnTo>
                              <a:pt x="230" y="107"/>
                            </a:lnTo>
                            <a:lnTo>
                              <a:pt x="187" y="83"/>
                            </a:lnTo>
                            <a:lnTo>
                              <a:pt x="225" y="65"/>
                            </a:lnTo>
                            <a:lnTo>
                              <a:pt x="178" y="59"/>
                            </a:lnTo>
                            <a:lnTo>
                              <a:pt x="196" y="36"/>
                            </a:lnTo>
                            <a:lnTo>
                              <a:pt x="151" y="43"/>
                            </a:lnTo>
                            <a:lnTo>
                              <a:pt x="156" y="0"/>
                            </a:lnTo>
                            <a:lnTo>
                              <a:pt x="116" y="4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94" name="Freeform 19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0" y="2690"/>
                        <a:ext cx="112" cy="84"/>
                      </a:xfrm>
                      <a:custGeom>
                        <a:avLst/>
                        <a:gdLst>
                          <a:gd name="T0" fmla="*/ 14 w 223"/>
                          <a:gd name="T1" fmla="*/ 6 h 167"/>
                          <a:gd name="T2" fmla="*/ 11 w 223"/>
                          <a:gd name="T3" fmla="*/ 3 h 167"/>
                          <a:gd name="T4" fmla="*/ 10 w 223"/>
                          <a:gd name="T5" fmla="*/ 6 h 167"/>
                          <a:gd name="T6" fmla="*/ 1 w 223"/>
                          <a:gd name="T7" fmla="*/ 3 h 167"/>
                          <a:gd name="T8" fmla="*/ 6 w 223"/>
                          <a:gd name="T9" fmla="*/ 8 h 167"/>
                          <a:gd name="T10" fmla="*/ 0 w 223"/>
                          <a:gd name="T11" fmla="*/ 9 h 167"/>
                          <a:gd name="T12" fmla="*/ 5 w 223"/>
                          <a:gd name="T13" fmla="*/ 12 h 167"/>
                          <a:gd name="T14" fmla="*/ 1 w 223"/>
                          <a:gd name="T15" fmla="*/ 15 h 167"/>
                          <a:gd name="T16" fmla="*/ 8 w 223"/>
                          <a:gd name="T17" fmla="*/ 14 h 167"/>
                          <a:gd name="T18" fmla="*/ 6 w 223"/>
                          <a:gd name="T19" fmla="*/ 17 h 167"/>
                          <a:gd name="T20" fmla="*/ 10 w 223"/>
                          <a:gd name="T21" fmla="*/ 15 h 167"/>
                          <a:gd name="T22" fmla="*/ 11 w 223"/>
                          <a:gd name="T23" fmla="*/ 21 h 167"/>
                          <a:gd name="T24" fmla="*/ 14 w 223"/>
                          <a:gd name="T25" fmla="*/ 15 h 167"/>
                          <a:gd name="T26" fmla="*/ 17 w 223"/>
                          <a:gd name="T27" fmla="*/ 20 h 167"/>
                          <a:gd name="T28" fmla="*/ 19 w 223"/>
                          <a:gd name="T29" fmla="*/ 14 h 167"/>
                          <a:gd name="T30" fmla="*/ 24 w 223"/>
                          <a:gd name="T31" fmla="*/ 18 h 167"/>
                          <a:gd name="T32" fmla="*/ 22 w 223"/>
                          <a:gd name="T33" fmla="*/ 13 h 167"/>
                          <a:gd name="T34" fmla="*/ 28 w 223"/>
                          <a:gd name="T35" fmla="*/ 13 h 167"/>
                          <a:gd name="T36" fmla="*/ 23 w 223"/>
                          <a:gd name="T37" fmla="*/ 11 h 167"/>
                          <a:gd name="T38" fmla="*/ 28 w 223"/>
                          <a:gd name="T39" fmla="*/ 8 h 167"/>
                          <a:gd name="T40" fmla="*/ 22 w 223"/>
                          <a:gd name="T41" fmla="*/ 8 h 167"/>
                          <a:gd name="T42" fmla="*/ 24 w 223"/>
                          <a:gd name="T43" fmla="*/ 5 h 167"/>
                          <a:gd name="T44" fmla="*/ 19 w 223"/>
                          <a:gd name="T45" fmla="*/ 6 h 167"/>
                          <a:gd name="T46" fmla="*/ 19 w 223"/>
                          <a:gd name="T47" fmla="*/ 0 h 167"/>
                          <a:gd name="T48" fmla="*/ 14 w 223"/>
                          <a:gd name="T49" fmla="*/ 6 h 16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23" h="167">
                            <a:moveTo>
                              <a:pt x="112" y="45"/>
                            </a:moveTo>
                            <a:lnTo>
                              <a:pt x="86" y="19"/>
                            </a:lnTo>
                            <a:lnTo>
                              <a:pt x="76" y="48"/>
                            </a:lnTo>
                            <a:lnTo>
                              <a:pt x="3" y="19"/>
                            </a:lnTo>
                            <a:lnTo>
                              <a:pt x="47" y="58"/>
                            </a:lnTo>
                            <a:lnTo>
                              <a:pt x="0" y="67"/>
                            </a:lnTo>
                            <a:lnTo>
                              <a:pt x="40" y="91"/>
                            </a:lnTo>
                            <a:lnTo>
                              <a:pt x="2" y="114"/>
                            </a:lnTo>
                            <a:lnTo>
                              <a:pt x="59" y="107"/>
                            </a:lnTo>
                            <a:lnTo>
                              <a:pt x="48" y="136"/>
                            </a:lnTo>
                            <a:lnTo>
                              <a:pt x="79" y="120"/>
                            </a:lnTo>
                            <a:lnTo>
                              <a:pt x="88" y="167"/>
                            </a:lnTo>
                            <a:lnTo>
                              <a:pt x="109" y="115"/>
                            </a:lnTo>
                            <a:lnTo>
                              <a:pt x="136" y="153"/>
                            </a:lnTo>
                            <a:lnTo>
                              <a:pt x="145" y="112"/>
                            </a:lnTo>
                            <a:lnTo>
                              <a:pt x="186" y="141"/>
                            </a:lnTo>
                            <a:lnTo>
                              <a:pt x="174" y="100"/>
                            </a:lnTo>
                            <a:lnTo>
                              <a:pt x="223" y="103"/>
                            </a:lnTo>
                            <a:lnTo>
                              <a:pt x="181" y="81"/>
                            </a:lnTo>
                            <a:lnTo>
                              <a:pt x="217" y="62"/>
                            </a:lnTo>
                            <a:lnTo>
                              <a:pt x="173" y="57"/>
                            </a:lnTo>
                            <a:lnTo>
                              <a:pt x="190" y="34"/>
                            </a:lnTo>
                            <a:lnTo>
                              <a:pt x="147" y="41"/>
                            </a:lnTo>
                            <a:lnTo>
                              <a:pt x="150" y="0"/>
                            </a:lnTo>
                            <a:lnTo>
                              <a:pt x="112" y="4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95" name="Freeform 19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2" y="2692"/>
                        <a:ext cx="108" cy="81"/>
                      </a:xfrm>
                      <a:custGeom>
                        <a:avLst/>
                        <a:gdLst>
                          <a:gd name="T0" fmla="*/ 14 w 216"/>
                          <a:gd name="T1" fmla="*/ 6 h 162"/>
                          <a:gd name="T2" fmla="*/ 11 w 216"/>
                          <a:gd name="T3" fmla="*/ 3 h 162"/>
                          <a:gd name="T4" fmla="*/ 10 w 216"/>
                          <a:gd name="T5" fmla="*/ 6 h 162"/>
                          <a:gd name="T6" fmla="*/ 1 w 216"/>
                          <a:gd name="T7" fmla="*/ 3 h 162"/>
                          <a:gd name="T8" fmla="*/ 6 w 216"/>
                          <a:gd name="T9" fmla="*/ 8 h 162"/>
                          <a:gd name="T10" fmla="*/ 0 w 216"/>
                          <a:gd name="T11" fmla="*/ 9 h 162"/>
                          <a:gd name="T12" fmla="*/ 5 w 216"/>
                          <a:gd name="T13" fmla="*/ 11 h 162"/>
                          <a:gd name="T14" fmla="*/ 1 w 216"/>
                          <a:gd name="T15" fmla="*/ 14 h 162"/>
                          <a:gd name="T16" fmla="*/ 8 w 216"/>
                          <a:gd name="T17" fmla="*/ 13 h 162"/>
                          <a:gd name="T18" fmla="*/ 6 w 216"/>
                          <a:gd name="T19" fmla="*/ 17 h 162"/>
                          <a:gd name="T20" fmla="*/ 10 w 216"/>
                          <a:gd name="T21" fmla="*/ 15 h 162"/>
                          <a:gd name="T22" fmla="*/ 11 w 216"/>
                          <a:gd name="T23" fmla="*/ 21 h 162"/>
                          <a:gd name="T24" fmla="*/ 14 w 216"/>
                          <a:gd name="T25" fmla="*/ 14 h 162"/>
                          <a:gd name="T26" fmla="*/ 17 w 216"/>
                          <a:gd name="T27" fmla="*/ 19 h 162"/>
                          <a:gd name="T28" fmla="*/ 18 w 216"/>
                          <a:gd name="T29" fmla="*/ 14 h 162"/>
                          <a:gd name="T30" fmla="*/ 23 w 216"/>
                          <a:gd name="T31" fmla="*/ 17 h 162"/>
                          <a:gd name="T32" fmla="*/ 22 w 216"/>
                          <a:gd name="T33" fmla="*/ 13 h 162"/>
                          <a:gd name="T34" fmla="*/ 27 w 216"/>
                          <a:gd name="T35" fmla="*/ 13 h 162"/>
                          <a:gd name="T36" fmla="*/ 22 w 216"/>
                          <a:gd name="T37" fmla="*/ 10 h 162"/>
                          <a:gd name="T38" fmla="*/ 27 w 216"/>
                          <a:gd name="T39" fmla="*/ 8 h 162"/>
                          <a:gd name="T40" fmla="*/ 21 w 216"/>
                          <a:gd name="T41" fmla="*/ 7 h 162"/>
                          <a:gd name="T42" fmla="*/ 23 w 216"/>
                          <a:gd name="T43" fmla="*/ 5 h 162"/>
                          <a:gd name="T44" fmla="*/ 18 w 216"/>
                          <a:gd name="T45" fmla="*/ 6 h 162"/>
                          <a:gd name="T46" fmla="*/ 19 w 216"/>
                          <a:gd name="T47" fmla="*/ 0 h 162"/>
                          <a:gd name="T48" fmla="*/ 14 w 216"/>
                          <a:gd name="T49" fmla="*/ 6 h 16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16" h="162">
                            <a:moveTo>
                              <a:pt x="109" y="43"/>
                            </a:moveTo>
                            <a:lnTo>
                              <a:pt x="85" y="17"/>
                            </a:lnTo>
                            <a:lnTo>
                              <a:pt x="73" y="47"/>
                            </a:lnTo>
                            <a:lnTo>
                              <a:pt x="4" y="17"/>
                            </a:lnTo>
                            <a:lnTo>
                              <a:pt x="47" y="57"/>
                            </a:lnTo>
                            <a:lnTo>
                              <a:pt x="0" y="66"/>
                            </a:lnTo>
                            <a:lnTo>
                              <a:pt x="38" y="88"/>
                            </a:lnTo>
                            <a:lnTo>
                              <a:pt x="2" y="111"/>
                            </a:lnTo>
                            <a:lnTo>
                              <a:pt x="57" y="104"/>
                            </a:lnTo>
                            <a:lnTo>
                              <a:pt x="47" y="133"/>
                            </a:lnTo>
                            <a:lnTo>
                              <a:pt x="78" y="117"/>
                            </a:lnTo>
                            <a:lnTo>
                              <a:pt x="85" y="162"/>
                            </a:lnTo>
                            <a:lnTo>
                              <a:pt x="106" y="112"/>
                            </a:lnTo>
                            <a:lnTo>
                              <a:pt x="133" y="149"/>
                            </a:lnTo>
                            <a:lnTo>
                              <a:pt x="140" y="109"/>
                            </a:lnTo>
                            <a:lnTo>
                              <a:pt x="182" y="136"/>
                            </a:lnTo>
                            <a:lnTo>
                              <a:pt x="170" y="98"/>
                            </a:lnTo>
                            <a:lnTo>
                              <a:pt x="216" y="100"/>
                            </a:lnTo>
                            <a:lnTo>
                              <a:pt x="176" y="79"/>
                            </a:lnTo>
                            <a:lnTo>
                              <a:pt x="211" y="60"/>
                            </a:lnTo>
                            <a:lnTo>
                              <a:pt x="168" y="55"/>
                            </a:lnTo>
                            <a:lnTo>
                              <a:pt x="183" y="35"/>
                            </a:lnTo>
                            <a:lnTo>
                              <a:pt x="142" y="42"/>
                            </a:lnTo>
                            <a:lnTo>
                              <a:pt x="147" y="0"/>
                            </a:lnTo>
                            <a:lnTo>
                              <a:pt x="109" y="4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96" name="Freeform 19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4" y="2693"/>
                        <a:ext cx="104" cy="78"/>
                      </a:xfrm>
                      <a:custGeom>
                        <a:avLst/>
                        <a:gdLst>
                          <a:gd name="T0" fmla="*/ 13 w 209"/>
                          <a:gd name="T1" fmla="*/ 5 h 157"/>
                          <a:gd name="T2" fmla="*/ 10 w 209"/>
                          <a:gd name="T3" fmla="*/ 2 h 157"/>
                          <a:gd name="T4" fmla="*/ 8 w 209"/>
                          <a:gd name="T5" fmla="*/ 5 h 157"/>
                          <a:gd name="T6" fmla="*/ 0 w 209"/>
                          <a:gd name="T7" fmla="*/ 2 h 157"/>
                          <a:gd name="T8" fmla="*/ 5 w 209"/>
                          <a:gd name="T9" fmla="*/ 6 h 157"/>
                          <a:gd name="T10" fmla="*/ 0 w 209"/>
                          <a:gd name="T11" fmla="*/ 7 h 157"/>
                          <a:gd name="T12" fmla="*/ 4 w 209"/>
                          <a:gd name="T13" fmla="*/ 10 h 157"/>
                          <a:gd name="T14" fmla="*/ 0 w 209"/>
                          <a:gd name="T15" fmla="*/ 13 h 157"/>
                          <a:gd name="T16" fmla="*/ 6 w 209"/>
                          <a:gd name="T17" fmla="*/ 12 h 157"/>
                          <a:gd name="T18" fmla="*/ 5 w 209"/>
                          <a:gd name="T19" fmla="*/ 16 h 157"/>
                          <a:gd name="T20" fmla="*/ 9 w 209"/>
                          <a:gd name="T21" fmla="*/ 14 h 157"/>
                          <a:gd name="T22" fmla="*/ 10 w 209"/>
                          <a:gd name="T23" fmla="*/ 19 h 157"/>
                          <a:gd name="T24" fmla="*/ 12 w 209"/>
                          <a:gd name="T25" fmla="*/ 13 h 157"/>
                          <a:gd name="T26" fmla="*/ 16 w 209"/>
                          <a:gd name="T27" fmla="*/ 18 h 157"/>
                          <a:gd name="T28" fmla="*/ 17 w 209"/>
                          <a:gd name="T29" fmla="*/ 13 h 157"/>
                          <a:gd name="T30" fmla="*/ 22 w 209"/>
                          <a:gd name="T31" fmla="*/ 16 h 157"/>
                          <a:gd name="T32" fmla="*/ 20 w 209"/>
                          <a:gd name="T33" fmla="*/ 11 h 157"/>
                          <a:gd name="T34" fmla="*/ 26 w 209"/>
                          <a:gd name="T35" fmla="*/ 12 h 157"/>
                          <a:gd name="T36" fmla="*/ 21 w 209"/>
                          <a:gd name="T37" fmla="*/ 9 h 157"/>
                          <a:gd name="T38" fmla="*/ 25 w 209"/>
                          <a:gd name="T39" fmla="*/ 7 h 157"/>
                          <a:gd name="T40" fmla="*/ 20 w 209"/>
                          <a:gd name="T41" fmla="*/ 6 h 157"/>
                          <a:gd name="T42" fmla="*/ 22 w 209"/>
                          <a:gd name="T43" fmla="*/ 4 h 157"/>
                          <a:gd name="T44" fmla="*/ 17 w 209"/>
                          <a:gd name="T45" fmla="*/ 5 h 157"/>
                          <a:gd name="T46" fmla="*/ 17 w 209"/>
                          <a:gd name="T47" fmla="*/ 0 h 157"/>
                          <a:gd name="T48" fmla="*/ 13 w 209"/>
                          <a:gd name="T49" fmla="*/ 5 h 15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9" h="157">
                            <a:moveTo>
                              <a:pt x="105" y="41"/>
                            </a:moveTo>
                            <a:lnTo>
                              <a:pt x="81" y="17"/>
                            </a:lnTo>
                            <a:lnTo>
                              <a:pt x="71" y="46"/>
                            </a:lnTo>
                            <a:lnTo>
                              <a:pt x="3" y="17"/>
                            </a:lnTo>
                            <a:lnTo>
                              <a:pt x="45" y="55"/>
                            </a:lnTo>
                            <a:lnTo>
                              <a:pt x="0" y="62"/>
                            </a:lnTo>
                            <a:lnTo>
                              <a:pt x="36" y="84"/>
                            </a:lnTo>
                            <a:lnTo>
                              <a:pt x="2" y="107"/>
                            </a:lnTo>
                            <a:lnTo>
                              <a:pt x="55" y="102"/>
                            </a:lnTo>
                            <a:lnTo>
                              <a:pt x="46" y="129"/>
                            </a:lnTo>
                            <a:lnTo>
                              <a:pt x="74" y="114"/>
                            </a:lnTo>
                            <a:lnTo>
                              <a:pt x="83" y="157"/>
                            </a:lnTo>
                            <a:lnTo>
                              <a:pt x="102" y="109"/>
                            </a:lnTo>
                            <a:lnTo>
                              <a:pt x="128" y="145"/>
                            </a:lnTo>
                            <a:lnTo>
                              <a:pt x="136" y="105"/>
                            </a:lnTo>
                            <a:lnTo>
                              <a:pt x="176" y="133"/>
                            </a:lnTo>
                            <a:lnTo>
                              <a:pt x="164" y="95"/>
                            </a:lnTo>
                            <a:lnTo>
                              <a:pt x="209" y="96"/>
                            </a:lnTo>
                            <a:lnTo>
                              <a:pt x="171" y="76"/>
                            </a:lnTo>
                            <a:lnTo>
                              <a:pt x="204" y="58"/>
                            </a:lnTo>
                            <a:lnTo>
                              <a:pt x="162" y="53"/>
                            </a:lnTo>
                            <a:lnTo>
                              <a:pt x="178" y="33"/>
                            </a:lnTo>
                            <a:lnTo>
                              <a:pt x="138" y="40"/>
                            </a:lnTo>
                            <a:lnTo>
                              <a:pt x="141" y="0"/>
                            </a:lnTo>
                            <a:lnTo>
                              <a:pt x="105" y="4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97" name="Freeform 19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6" y="2695"/>
                        <a:ext cx="101" cy="76"/>
                      </a:xfrm>
                      <a:custGeom>
                        <a:avLst/>
                        <a:gdLst>
                          <a:gd name="T0" fmla="*/ 13 w 202"/>
                          <a:gd name="T1" fmla="*/ 6 h 152"/>
                          <a:gd name="T2" fmla="*/ 10 w 202"/>
                          <a:gd name="T3" fmla="*/ 3 h 152"/>
                          <a:gd name="T4" fmla="*/ 9 w 202"/>
                          <a:gd name="T5" fmla="*/ 6 h 152"/>
                          <a:gd name="T6" fmla="*/ 1 w 202"/>
                          <a:gd name="T7" fmla="*/ 3 h 152"/>
                          <a:gd name="T8" fmla="*/ 6 w 202"/>
                          <a:gd name="T9" fmla="*/ 7 h 152"/>
                          <a:gd name="T10" fmla="*/ 0 w 202"/>
                          <a:gd name="T11" fmla="*/ 8 h 152"/>
                          <a:gd name="T12" fmla="*/ 5 w 202"/>
                          <a:gd name="T13" fmla="*/ 11 h 152"/>
                          <a:gd name="T14" fmla="*/ 1 w 202"/>
                          <a:gd name="T15" fmla="*/ 13 h 152"/>
                          <a:gd name="T16" fmla="*/ 7 w 202"/>
                          <a:gd name="T17" fmla="*/ 13 h 152"/>
                          <a:gd name="T18" fmla="*/ 6 w 202"/>
                          <a:gd name="T19" fmla="*/ 16 h 152"/>
                          <a:gd name="T20" fmla="*/ 10 w 202"/>
                          <a:gd name="T21" fmla="*/ 14 h 152"/>
                          <a:gd name="T22" fmla="*/ 10 w 202"/>
                          <a:gd name="T23" fmla="*/ 19 h 152"/>
                          <a:gd name="T24" fmla="*/ 13 w 202"/>
                          <a:gd name="T25" fmla="*/ 14 h 152"/>
                          <a:gd name="T26" fmla="*/ 16 w 202"/>
                          <a:gd name="T27" fmla="*/ 18 h 152"/>
                          <a:gd name="T28" fmla="*/ 17 w 202"/>
                          <a:gd name="T29" fmla="*/ 13 h 152"/>
                          <a:gd name="T30" fmla="*/ 22 w 202"/>
                          <a:gd name="T31" fmla="*/ 16 h 152"/>
                          <a:gd name="T32" fmla="*/ 20 w 202"/>
                          <a:gd name="T33" fmla="*/ 12 h 152"/>
                          <a:gd name="T34" fmla="*/ 26 w 202"/>
                          <a:gd name="T35" fmla="*/ 12 h 152"/>
                          <a:gd name="T36" fmla="*/ 21 w 202"/>
                          <a:gd name="T37" fmla="*/ 10 h 152"/>
                          <a:gd name="T38" fmla="*/ 25 w 202"/>
                          <a:gd name="T39" fmla="*/ 8 h 152"/>
                          <a:gd name="T40" fmla="*/ 20 w 202"/>
                          <a:gd name="T41" fmla="*/ 7 h 152"/>
                          <a:gd name="T42" fmla="*/ 22 w 202"/>
                          <a:gd name="T43" fmla="*/ 4 h 152"/>
                          <a:gd name="T44" fmla="*/ 17 w 202"/>
                          <a:gd name="T45" fmla="*/ 5 h 152"/>
                          <a:gd name="T46" fmla="*/ 18 w 202"/>
                          <a:gd name="T47" fmla="*/ 0 h 152"/>
                          <a:gd name="T48" fmla="*/ 13 w 202"/>
                          <a:gd name="T49" fmla="*/ 6 h 15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2" h="152">
                            <a:moveTo>
                              <a:pt x="102" y="42"/>
                            </a:moveTo>
                            <a:lnTo>
                              <a:pt x="78" y="18"/>
                            </a:lnTo>
                            <a:lnTo>
                              <a:pt x="69" y="45"/>
                            </a:lnTo>
                            <a:lnTo>
                              <a:pt x="4" y="18"/>
                            </a:lnTo>
                            <a:lnTo>
                              <a:pt x="43" y="54"/>
                            </a:lnTo>
                            <a:lnTo>
                              <a:pt x="0" y="61"/>
                            </a:lnTo>
                            <a:lnTo>
                              <a:pt x="37" y="83"/>
                            </a:lnTo>
                            <a:lnTo>
                              <a:pt x="2" y="104"/>
                            </a:lnTo>
                            <a:lnTo>
                              <a:pt x="54" y="99"/>
                            </a:lnTo>
                            <a:lnTo>
                              <a:pt x="45" y="125"/>
                            </a:lnTo>
                            <a:lnTo>
                              <a:pt x="73" y="111"/>
                            </a:lnTo>
                            <a:lnTo>
                              <a:pt x="80" y="152"/>
                            </a:lnTo>
                            <a:lnTo>
                              <a:pt x="99" y="106"/>
                            </a:lnTo>
                            <a:lnTo>
                              <a:pt x="125" y="140"/>
                            </a:lnTo>
                            <a:lnTo>
                              <a:pt x="131" y="102"/>
                            </a:lnTo>
                            <a:lnTo>
                              <a:pt x="169" y="128"/>
                            </a:lnTo>
                            <a:lnTo>
                              <a:pt x="159" y="92"/>
                            </a:lnTo>
                            <a:lnTo>
                              <a:pt x="202" y="93"/>
                            </a:lnTo>
                            <a:lnTo>
                              <a:pt x="164" y="74"/>
                            </a:lnTo>
                            <a:lnTo>
                              <a:pt x="197" y="57"/>
                            </a:lnTo>
                            <a:lnTo>
                              <a:pt x="157" y="52"/>
                            </a:lnTo>
                            <a:lnTo>
                              <a:pt x="173" y="31"/>
                            </a:lnTo>
                            <a:lnTo>
                              <a:pt x="133" y="38"/>
                            </a:lnTo>
                            <a:lnTo>
                              <a:pt x="137" y="0"/>
                            </a:lnTo>
                            <a:lnTo>
                              <a:pt x="102" y="4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98" name="Freeform 19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7" y="2695"/>
                        <a:ext cx="98" cy="74"/>
                      </a:xfrm>
                      <a:custGeom>
                        <a:avLst/>
                        <a:gdLst>
                          <a:gd name="T0" fmla="*/ 13 w 195"/>
                          <a:gd name="T1" fmla="*/ 5 h 147"/>
                          <a:gd name="T2" fmla="*/ 10 w 195"/>
                          <a:gd name="T3" fmla="*/ 2 h 147"/>
                          <a:gd name="T4" fmla="*/ 9 w 195"/>
                          <a:gd name="T5" fmla="*/ 6 h 147"/>
                          <a:gd name="T6" fmla="*/ 1 w 195"/>
                          <a:gd name="T7" fmla="*/ 2 h 147"/>
                          <a:gd name="T8" fmla="*/ 6 w 195"/>
                          <a:gd name="T9" fmla="*/ 7 h 147"/>
                          <a:gd name="T10" fmla="*/ 0 w 195"/>
                          <a:gd name="T11" fmla="*/ 8 h 147"/>
                          <a:gd name="T12" fmla="*/ 5 w 195"/>
                          <a:gd name="T13" fmla="*/ 10 h 147"/>
                          <a:gd name="T14" fmla="*/ 1 w 195"/>
                          <a:gd name="T15" fmla="*/ 13 h 147"/>
                          <a:gd name="T16" fmla="*/ 7 w 195"/>
                          <a:gd name="T17" fmla="*/ 12 h 147"/>
                          <a:gd name="T18" fmla="*/ 6 w 195"/>
                          <a:gd name="T19" fmla="*/ 16 h 147"/>
                          <a:gd name="T20" fmla="*/ 9 w 195"/>
                          <a:gd name="T21" fmla="*/ 14 h 147"/>
                          <a:gd name="T22" fmla="*/ 10 w 195"/>
                          <a:gd name="T23" fmla="*/ 19 h 147"/>
                          <a:gd name="T24" fmla="*/ 12 w 195"/>
                          <a:gd name="T25" fmla="*/ 13 h 147"/>
                          <a:gd name="T26" fmla="*/ 15 w 195"/>
                          <a:gd name="T27" fmla="*/ 17 h 147"/>
                          <a:gd name="T28" fmla="*/ 16 w 195"/>
                          <a:gd name="T29" fmla="*/ 13 h 147"/>
                          <a:gd name="T30" fmla="*/ 21 w 195"/>
                          <a:gd name="T31" fmla="*/ 16 h 147"/>
                          <a:gd name="T32" fmla="*/ 20 w 195"/>
                          <a:gd name="T33" fmla="*/ 11 h 147"/>
                          <a:gd name="T34" fmla="*/ 25 w 195"/>
                          <a:gd name="T35" fmla="*/ 12 h 147"/>
                          <a:gd name="T36" fmla="*/ 20 w 195"/>
                          <a:gd name="T37" fmla="*/ 9 h 147"/>
                          <a:gd name="T38" fmla="*/ 24 w 195"/>
                          <a:gd name="T39" fmla="*/ 7 h 147"/>
                          <a:gd name="T40" fmla="*/ 19 w 195"/>
                          <a:gd name="T41" fmla="*/ 7 h 147"/>
                          <a:gd name="T42" fmla="*/ 21 w 195"/>
                          <a:gd name="T43" fmla="*/ 4 h 147"/>
                          <a:gd name="T44" fmla="*/ 16 w 195"/>
                          <a:gd name="T45" fmla="*/ 5 h 147"/>
                          <a:gd name="T46" fmla="*/ 17 w 195"/>
                          <a:gd name="T47" fmla="*/ 0 h 147"/>
                          <a:gd name="T48" fmla="*/ 13 w 195"/>
                          <a:gd name="T49" fmla="*/ 5 h 14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95" h="147">
                            <a:moveTo>
                              <a:pt x="98" y="40"/>
                            </a:moveTo>
                            <a:lnTo>
                              <a:pt x="76" y="16"/>
                            </a:lnTo>
                            <a:lnTo>
                              <a:pt x="65" y="43"/>
                            </a:lnTo>
                            <a:lnTo>
                              <a:pt x="3" y="16"/>
                            </a:lnTo>
                            <a:lnTo>
                              <a:pt x="41" y="52"/>
                            </a:lnTo>
                            <a:lnTo>
                              <a:pt x="0" y="59"/>
                            </a:lnTo>
                            <a:lnTo>
                              <a:pt x="34" y="79"/>
                            </a:lnTo>
                            <a:lnTo>
                              <a:pt x="1" y="100"/>
                            </a:lnTo>
                            <a:lnTo>
                              <a:pt x="51" y="95"/>
                            </a:lnTo>
                            <a:lnTo>
                              <a:pt x="43" y="121"/>
                            </a:lnTo>
                            <a:lnTo>
                              <a:pt x="69" y="107"/>
                            </a:lnTo>
                            <a:lnTo>
                              <a:pt x="77" y="147"/>
                            </a:lnTo>
                            <a:lnTo>
                              <a:pt x="95" y="102"/>
                            </a:lnTo>
                            <a:lnTo>
                              <a:pt x="119" y="135"/>
                            </a:lnTo>
                            <a:lnTo>
                              <a:pt x="127" y="98"/>
                            </a:lnTo>
                            <a:lnTo>
                              <a:pt x="164" y="124"/>
                            </a:lnTo>
                            <a:lnTo>
                              <a:pt x="153" y="88"/>
                            </a:lnTo>
                            <a:lnTo>
                              <a:pt x="195" y="91"/>
                            </a:lnTo>
                            <a:lnTo>
                              <a:pt x="159" y="71"/>
                            </a:lnTo>
                            <a:lnTo>
                              <a:pt x="190" y="55"/>
                            </a:lnTo>
                            <a:lnTo>
                              <a:pt x="152" y="50"/>
                            </a:lnTo>
                            <a:lnTo>
                              <a:pt x="165" y="31"/>
                            </a:lnTo>
                            <a:lnTo>
                              <a:pt x="127" y="36"/>
                            </a:lnTo>
                            <a:lnTo>
                              <a:pt x="131" y="0"/>
                            </a:lnTo>
                            <a:lnTo>
                              <a:pt x="98" y="4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99" name="Freeform 19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9" y="2697"/>
                        <a:ext cx="94" cy="71"/>
                      </a:xfrm>
                      <a:custGeom>
                        <a:avLst/>
                        <a:gdLst>
                          <a:gd name="T0" fmla="*/ 12 w 188"/>
                          <a:gd name="T1" fmla="*/ 5 h 142"/>
                          <a:gd name="T2" fmla="*/ 10 w 188"/>
                          <a:gd name="T3" fmla="*/ 2 h 142"/>
                          <a:gd name="T4" fmla="*/ 8 w 188"/>
                          <a:gd name="T5" fmla="*/ 6 h 142"/>
                          <a:gd name="T6" fmla="*/ 1 w 188"/>
                          <a:gd name="T7" fmla="*/ 2 h 142"/>
                          <a:gd name="T8" fmla="*/ 5 w 188"/>
                          <a:gd name="T9" fmla="*/ 7 h 142"/>
                          <a:gd name="T10" fmla="*/ 0 w 188"/>
                          <a:gd name="T11" fmla="*/ 8 h 142"/>
                          <a:gd name="T12" fmla="*/ 5 w 188"/>
                          <a:gd name="T13" fmla="*/ 10 h 142"/>
                          <a:gd name="T14" fmla="*/ 1 w 188"/>
                          <a:gd name="T15" fmla="*/ 13 h 142"/>
                          <a:gd name="T16" fmla="*/ 7 w 188"/>
                          <a:gd name="T17" fmla="*/ 12 h 142"/>
                          <a:gd name="T18" fmla="*/ 6 w 188"/>
                          <a:gd name="T19" fmla="*/ 15 h 142"/>
                          <a:gd name="T20" fmla="*/ 9 w 188"/>
                          <a:gd name="T21" fmla="*/ 13 h 142"/>
                          <a:gd name="T22" fmla="*/ 10 w 188"/>
                          <a:gd name="T23" fmla="*/ 18 h 142"/>
                          <a:gd name="T24" fmla="*/ 12 w 188"/>
                          <a:gd name="T25" fmla="*/ 13 h 142"/>
                          <a:gd name="T26" fmla="*/ 15 w 188"/>
                          <a:gd name="T27" fmla="*/ 17 h 142"/>
                          <a:gd name="T28" fmla="*/ 16 w 188"/>
                          <a:gd name="T29" fmla="*/ 12 h 142"/>
                          <a:gd name="T30" fmla="*/ 20 w 188"/>
                          <a:gd name="T31" fmla="*/ 15 h 142"/>
                          <a:gd name="T32" fmla="*/ 19 w 188"/>
                          <a:gd name="T33" fmla="*/ 11 h 142"/>
                          <a:gd name="T34" fmla="*/ 24 w 188"/>
                          <a:gd name="T35" fmla="*/ 11 h 142"/>
                          <a:gd name="T36" fmla="*/ 20 w 188"/>
                          <a:gd name="T37" fmla="*/ 9 h 142"/>
                          <a:gd name="T38" fmla="*/ 24 w 188"/>
                          <a:gd name="T39" fmla="*/ 7 h 142"/>
                          <a:gd name="T40" fmla="*/ 19 w 188"/>
                          <a:gd name="T41" fmla="*/ 7 h 142"/>
                          <a:gd name="T42" fmla="*/ 21 w 188"/>
                          <a:gd name="T43" fmla="*/ 4 h 142"/>
                          <a:gd name="T44" fmla="*/ 16 w 188"/>
                          <a:gd name="T45" fmla="*/ 5 h 142"/>
                          <a:gd name="T46" fmla="*/ 16 w 188"/>
                          <a:gd name="T47" fmla="*/ 0 h 142"/>
                          <a:gd name="T48" fmla="*/ 12 w 188"/>
                          <a:gd name="T49" fmla="*/ 5 h 14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8" h="142">
                            <a:moveTo>
                              <a:pt x="95" y="38"/>
                            </a:moveTo>
                            <a:lnTo>
                              <a:pt x="73" y="16"/>
                            </a:lnTo>
                            <a:lnTo>
                              <a:pt x="64" y="42"/>
                            </a:lnTo>
                            <a:lnTo>
                              <a:pt x="4" y="16"/>
                            </a:lnTo>
                            <a:lnTo>
                              <a:pt x="40" y="50"/>
                            </a:lnTo>
                            <a:lnTo>
                              <a:pt x="0" y="57"/>
                            </a:lnTo>
                            <a:lnTo>
                              <a:pt x="33" y="78"/>
                            </a:lnTo>
                            <a:lnTo>
                              <a:pt x="2" y="97"/>
                            </a:lnTo>
                            <a:lnTo>
                              <a:pt x="50" y="92"/>
                            </a:lnTo>
                            <a:lnTo>
                              <a:pt x="42" y="116"/>
                            </a:lnTo>
                            <a:lnTo>
                              <a:pt x="67" y="104"/>
                            </a:lnTo>
                            <a:lnTo>
                              <a:pt x="74" y="142"/>
                            </a:lnTo>
                            <a:lnTo>
                              <a:pt x="92" y="99"/>
                            </a:lnTo>
                            <a:lnTo>
                              <a:pt x="116" y="130"/>
                            </a:lnTo>
                            <a:lnTo>
                              <a:pt x="123" y="95"/>
                            </a:lnTo>
                            <a:lnTo>
                              <a:pt x="159" y="120"/>
                            </a:lnTo>
                            <a:lnTo>
                              <a:pt x="147" y="85"/>
                            </a:lnTo>
                            <a:lnTo>
                              <a:pt x="188" y="88"/>
                            </a:lnTo>
                            <a:lnTo>
                              <a:pt x="154" y="69"/>
                            </a:lnTo>
                            <a:lnTo>
                              <a:pt x="185" y="54"/>
                            </a:lnTo>
                            <a:lnTo>
                              <a:pt x="147" y="49"/>
                            </a:lnTo>
                            <a:lnTo>
                              <a:pt x="161" y="30"/>
                            </a:lnTo>
                            <a:lnTo>
                              <a:pt x="124" y="37"/>
                            </a:lnTo>
                            <a:lnTo>
                              <a:pt x="128" y="0"/>
                            </a:lnTo>
                            <a:lnTo>
                              <a:pt x="95" y="3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00" name="Freeform 19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1" y="2698"/>
                        <a:ext cx="90" cy="68"/>
                      </a:xfrm>
                      <a:custGeom>
                        <a:avLst/>
                        <a:gdLst>
                          <a:gd name="T0" fmla="*/ 11 w 181"/>
                          <a:gd name="T1" fmla="*/ 4 h 137"/>
                          <a:gd name="T2" fmla="*/ 8 w 181"/>
                          <a:gd name="T3" fmla="*/ 2 h 137"/>
                          <a:gd name="T4" fmla="*/ 7 w 181"/>
                          <a:gd name="T5" fmla="*/ 5 h 137"/>
                          <a:gd name="T6" fmla="*/ 0 w 181"/>
                          <a:gd name="T7" fmla="*/ 2 h 137"/>
                          <a:gd name="T8" fmla="*/ 4 w 181"/>
                          <a:gd name="T9" fmla="*/ 6 h 137"/>
                          <a:gd name="T10" fmla="*/ 0 w 181"/>
                          <a:gd name="T11" fmla="*/ 6 h 137"/>
                          <a:gd name="T12" fmla="*/ 3 w 181"/>
                          <a:gd name="T13" fmla="*/ 9 h 137"/>
                          <a:gd name="T14" fmla="*/ 0 w 181"/>
                          <a:gd name="T15" fmla="*/ 11 h 137"/>
                          <a:gd name="T16" fmla="*/ 6 w 181"/>
                          <a:gd name="T17" fmla="*/ 11 h 137"/>
                          <a:gd name="T18" fmla="*/ 4 w 181"/>
                          <a:gd name="T19" fmla="*/ 14 h 137"/>
                          <a:gd name="T20" fmla="*/ 8 w 181"/>
                          <a:gd name="T21" fmla="*/ 12 h 137"/>
                          <a:gd name="T22" fmla="*/ 8 w 181"/>
                          <a:gd name="T23" fmla="*/ 17 h 137"/>
                          <a:gd name="T24" fmla="*/ 11 w 181"/>
                          <a:gd name="T25" fmla="*/ 11 h 137"/>
                          <a:gd name="T26" fmla="*/ 14 w 181"/>
                          <a:gd name="T27" fmla="*/ 15 h 137"/>
                          <a:gd name="T28" fmla="*/ 14 w 181"/>
                          <a:gd name="T29" fmla="*/ 11 h 137"/>
                          <a:gd name="T30" fmla="*/ 19 w 181"/>
                          <a:gd name="T31" fmla="*/ 14 h 137"/>
                          <a:gd name="T32" fmla="*/ 17 w 181"/>
                          <a:gd name="T33" fmla="*/ 10 h 137"/>
                          <a:gd name="T34" fmla="*/ 22 w 181"/>
                          <a:gd name="T35" fmla="*/ 10 h 137"/>
                          <a:gd name="T36" fmla="*/ 18 w 181"/>
                          <a:gd name="T37" fmla="*/ 8 h 137"/>
                          <a:gd name="T38" fmla="*/ 22 w 181"/>
                          <a:gd name="T39" fmla="*/ 6 h 137"/>
                          <a:gd name="T40" fmla="*/ 17 w 181"/>
                          <a:gd name="T41" fmla="*/ 5 h 137"/>
                          <a:gd name="T42" fmla="*/ 19 w 181"/>
                          <a:gd name="T43" fmla="*/ 3 h 137"/>
                          <a:gd name="T44" fmla="*/ 14 w 181"/>
                          <a:gd name="T45" fmla="*/ 4 h 137"/>
                          <a:gd name="T46" fmla="*/ 15 w 181"/>
                          <a:gd name="T47" fmla="*/ 0 h 137"/>
                          <a:gd name="T48" fmla="*/ 11 w 181"/>
                          <a:gd name="T49" fmla="*/ 4 h 13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1" h="137">
                            <a:moveTo>
                              <a:pt x="91" y="36"/>
                            </a:moveTo>
                            <a:lnTo>
                              <a:pt x="70" y="16"/>
                            </a:lnTo>
                            <a:lnTo>
                              <a:pt x="62" y="40"/>
                            </a:lnTo>
                            <a:lnTo>
                              <a:pt x="3" y="16"/>
                            </a:lnTo>
                            <a:lnTo>
                              <a:pt x="38" y="48"/>
                            </a:lnTo>
                            <a:lnTo>
                              <a:pt x="0" y="55"/>
                            </a:lnTo>
                            <a:lnTo>
                              <a:pt x="31" y="74"/>
                            </a:lnTo>
                            <a:lnTo>
                              <a:pt x="1" y="93"/>
                            </a:lnTo>
                            <a:lnTo>
                              <a:pt x="48" y="88"/>
                            </a:lnTo>
                            <a:lnTo>
                              <a:pt x="39" y="112"/>
                            </a:lnTo>
                            <a:lnTo>
                              <a:pt x="65" y="100"/>
                            </a:lnTo>
                            <a:lnTo>
                              <a:pt x="70" y="137"/>
                            </a:lnTo>
                            <a:lnTo>
                              <a:pt x="88" y="95"/>
                            </a:lnTo>
                            <a:lnTo>
                              <a:pt x="112" y="126"/>
                            </a:lnTo>
                            <a:lnTo>
                              <a:pt x="117" y="92"/>
                            </a:lnTo>
                            <a:lnTo>
                              <a:pt x="152" y="116"/>
                            </a:lnTo>
                            <a:lnTo>
                              <a:pt x="141" y="83"/>
                            </a:lnTo>
                            <a:lnTo>
                              <a:pt x="181" y="85"/>
                            </a:lnTo>
                            <a:lnTo>
                              <a:pt x="148" y="66"/>
                            </a:lnTo>
                            <a:lnTo>
                              <a:pt x="177" y="52"/>
                            </a:lnTo>
                            <a:lnTo>
                              <a:pt x="141" y="47"/>
                            </a:lnTo>
                            <a:lnTo>
                              <a:pt x="155" y="30"/>
                            </a:lnTo>
                            <a:lnTo>
                              <a:pt x="119" y="35"/>
                            </a:lnTo>
                            <a:lnTo>
                              <a:pt x="122" y="0"/>
                            </a:lnTo>
                            <a:lnTo>
                              <a:pt x="91" y="3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01" name="Freeform 20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3" y="2700"/>
                        <a:ext cx="87" cy="65"/>
                      </a:xfrm>
                      <a:custGeom>
                        <a:avLst/>
                        <a:gdLst>
                          <a:gd name="T0" fmla="*/ 11 w 174"/>
                          <a:gd name="T1" fmla="*/ 4 h 131"/>
                          <a:gd name="T2" fmla="*/ 9 w 174"/>
                          <a:gd name="T3" fmla="*/ 1 h 131"/>
                          <a:gd name="T4" fmla="*/ 8 w 174"/>
                          <a:gd name="T5" fmla="*/ 4 h 131"/>
                          <a:gd name="T6" fmla="*/ 1 w 174"/>
                          <a:gd name="T7" fmla="*/ 1 h 131"/>
                          <a:gd name="T8" fmla="*/ 5 w 174"/>
                          <a:gd name="T9" fmla="*/ 5 h 131"/>
                          <a:gd name="T10" fmla="*/ 0 w 174"/>
                          <a:gd name="T11" fmla="*/ 6 h 131"/>
                          <a:gd name="T12" fmla="*/ 4 w 174"/>
                          <a:gd name="T13" fmla="*/ 8 h 131"/>
                          <a:gd name="T14" fmla="*/ 1 w 174"/>
                          <a:gd name="T15" fmla="*/ 11 h 131"/>
                          <a:gd name="T16" fmla="*/ 6 w 174"/>
                          <a:gd name="T17" fmla="*/ 10 h 131"/>
                          <a:gd name="T18" fmla="*/ 5 w 174"/>
                          <a:gd name="T19" fmla="*/ 13 h 131"/>
                          <a:gd name="T20" fmla="*/ 8 w 174"/>
                          <a:gd name="T21" fmla="*/ 11 h 131"/>
                          <a:gd name="T22" fmla="*/ 9 w 174"/>
                          <a:gd name="T23" fmla="*/ 16 h 131"/>
                          <a:gd name="T24" fmla="*/ 11 w 174"/>
                          <a:gd name="T25" fmla="*/ 11 h 131"/>
                          <a:gd name="T26" fmla="*/ 14 w 174"/>
                          <a:gd name="T27" fmla="*/ 15 h 131"/>
                          <a:gd name="T28" fmla="*/ 15 w 174"/>
                          <a:gd name="T29" fmla="*/ 11 h 131"/>
                          <a:gd name="T30" fmla="*/ 19 w 174"/>
                          <a:gd name="T31" fmla="*/ 13 h 131"/>
                          <a:gd name="T32" fmla="*/ 17 w 174"/>
                          <a:gd name="T33" fmla="*/ 9 h 131"/>
                          <a:gd name="T34" fmla="*/ 22 w 174"/>
                          <a:gd name="T35" fmla="*/ 10 h 131"/>
                          <a:gd name="T36" fmla="*/ 18 w 174"/>
                          <a:gd name="T37" fmla="*/ 7 h 131"/>
                          <a:gd name="T38" fmla="*/ 22 w 174"/>
                          <a:gd name="T39" fmla="*/ 6 h 131"/>
                          <a:gd name="T40" fmla="*/ 17 w 174"/>
                          <a:gd name="T41" fmla="*/ 5 h 131"/>
                          <a:gd name="T42" fmla="*/ 19 w 174"/>
                          <a:gd name="T43" fmla="*/ 3 h 131"/>
                          <a:gd name="T44" fmla="*/ 15 w 174"/>
                          <a:gd name="T45" fmla="*/ 4 h 131"/>
                          <a:gd name="T46" fmla="*/ 15 w 174"/>
                          <a:gd name="T47" fmla="*/ 0 h 131"/>
                          <a:gd name="T48" fmla="*/ 11 w 174"/>
                          <a:gd name="T49" fmla="*/ 4 h 13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74" h="131">
                            <a:moveTo>
                              <a:pt x="88" y="34"/>
                            </a:moveTo>
                            <a:lnTo>
                              <a:pt x="67" y="13"/>
                            </a:lnTo>
                            <a:lnTo>
                              <a:pt x="59" y="38"/>
                            </a:lnTo>
                            <a:lnTo>
                              <a:pt x="4" y="13"/>
                            </a:lnTo>
                            <a:lnTo>
                              <a:pt x="38" y="46"/>
                            </a:lnTo>
                            <a:lnTo>
                              <a:pt x="0" y="53"/>
                            </a:lnTo>
                            <a:lnTo>
                              <a:pt x="31" y="70"/>
                            </a:lnTo>
                            <a:lnTo>
                              <a:pt x="2" y="89"/>
                            </a:lnTo>
                            <a:lnTo>
                              <a:pt x="47" y="84"/>
                            </a:lnTo>
                            <a:lnTo>
                              <a:pt x="38" y="107"/>
                            </a:lnTo>
                            <a:lnTo>
                              <a:pt x="62" y="95"/>
                            </a:lnTo>
                            <a:lnTo>
                              <a:pt x="69" y="131"/>
                            </a:lnTo>
                            <a:lnTo>
                              <a:pt x="85" y="91"/>
                            </a:lnTo>
                            <a:lnTo>
                              <a:pt x="107" y="120"/>
                            </a:lnTo>
                            <a:lnTo>
                              <a:pt x="114" y="88"/>
                            </a:lnTo>
                            <a:lnTo>
                              <a:pt x="147" y="110"/>
                            </a:lnTo>
                            <a:lnTo>
                              <a:pt x="136" y="79"/>
                            </a:lnTo>
                            <a:lnTo>
                              <a:pt x="174" y="81"/>
                            </a:lnTo>
                            <a:lnTo>
                              <a:pt x="142" y="63"/>
                            </a:lnTo>
                            <a:lnTo>
                              <a:pt x="171" y="50"/>
                            </a:lnTo>
                            <a:lnTo>
                              <a:pt x="136" y="44"/>
                            </a:lnTo>
                            <a:lnTo>
                              <a:pt x="149" y="27"/>
                            </a:lnTo>
                            <a:lnTo>
                              <a:pt x="116" y="32"/>
                            </a:lnTo>
                            <a:lnTo>
                              <a:pt x="117" y="0"/>
                            </a:lnTo>
                            <a:lnTo>
                              <a:pt x="88" y="3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02" name="Freeform 20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4" y="2701"/>
                        <a:ext cx="84" cy="63"/>
                      </a:xfrm>
                      <a:custGeom>
                        <a:avLst/>
                        <a:gdLst>
                          <a:gd name="T0" fmla="*/ 11 w 167"/>
                          <a:gd name="T1" fmla="*/ 5 h 126"/>
                          <a:gd name="T2" fmla="*/ 9 w 167"/>
                          <a:gd name="T3" fmla="*/ 2 h 126"/>
                          <a:gd name="T4" fmla="*/ 7 w 167"/>
                          <a:gd name="T5" fmla="*/ 5 h 126"/>
                          <a:gd name="T6" fmla="*/ 1 w 167"/>
                          <a:gd name="T7" fmla="*/ 2 h 126"/>
                          <a:gd name="T8" fmla="*/ 5 w 167"/>
                          <a:gd name="T9" fmla="*/ 6 h 126"/>
                          <a:gd name="T10" fmla="*/ 0 w 167"/>
                          <a:gd name="T11" fmla="*/ 7 h 126"/>
                          <a:gd name="T12" fmla="*/ 4 w 167"/>
                          <a:gd name="T13" fmla="*/ 9 h 126"/>
                          <a:gd name="T14" fmla="*/ 1 w 167"/>
                          <a:gd name="T15" fmla="*/ 11 h 126"/>
                          <a:gd name="T16" fmla="*/ 6 w 167"/>
                          <a:gd name="T17" fmla="*/ 11 h 126"/>
                          <a:gd name="T18" fmla="*/ 5 w 167"/>
                          <a:gd name="T19" fmla="*/ 13 h 126"/>
                          <a:gd name="T20" fmla="*/ 8 w 167"/>
                          <a:gd name="T21" fmla="*/ 12 h 126"/>
                          <a:gd name="T22" fmla="*/ 9 w 167"/>
                          <a:gd name="T23" fmla="*/ 16 h 126"/>
                          <a:gd name="T24" fmla="*/ 11 w 167"/>
                          <a:gd name="T25" fmla="*/ 11 h 126"/>
                          <a:gd name="T26" fmla="*/ 13 w 167"/>
                          <a:gd name="T27" fmla="*/ 15 h 126"/>
                          <a:gd name="T28" fmla="*/ 14 w 167"/>
                          <a:gd name="T29" fmla="*/ 11 h 126"/>
                          <a:gd name="T30" fmla="*/ 18 w 167"/>
                          <a:gd name="T31" fmla="*/ 14 h 126"/>
                          <a:gd name="T32" fmla="*/ 17 w 167"/>
                          <a:gd name="T33" fmla="*/ 10 h 126"/>
                          <a:gd name="T34" fmla="*/ 21 w 167"/>
                          <a:gd name="T35" fmla="*/ 10 h 126"/>
                          <a:gd name="T36" fmla="*/ 17 w 167"/>
                          <a:gd name="T37" fmla="*/ 8 h 126"/>
                          <a:gd name="T38" fmla="*/ 21 w 167"/>
                          <a:gd name="T39" fmla="*/ 7 h 126"/>
                          <a:gd name="T40" fmla="*/ 17 w 167"/>
                          <a:gd name="T41" fmla="*/ 6 h 126"/>
                          <a:gd name="T42" fmla="*/ 18 w 167"/>
                          <a:gd name="T43" fmla="*/ 4 h 126"/>
                          <a:gd name="T44" fmla="*/ 14 w 167"/>
                          <a:gd name="T45" fmla="*/ 4 h 126"/>
                          <a:gd name="T46" fmla="*/ 15 w 167"/>
                          <a:gd name="T47" fmla="*/ 0 h 126"/>
                          <a:gd name="T48" fmla="*/ 11 w 167"/>
                          <a:gd name="T49" fmla="*/ 5 h 12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7" h="126">
                            <a:moveTo>
                              <a:pt x="84" y="35"/>
                            </a:moveTo>
                            <a:lnTo>
                              <a:pt x="65" y="14"/>
                            </a:lnTo>
                            <a:lnTo>
                              <a:pt x="56" y="37"/>
                            </a:lnTo>
                            <a:lnTo>
                              <a:pt x="3" y="14"/>
                            </a:lnTo>
                            <a:lnTo>
                              <a:pt x="36" y="45"/>
                            </a:lnTo>
                            <a:lnTo>
                              <a:pt x="0" y="50"/>
                            </a:lnTo>
                            <a:lnTo>
                              <a:pt x="29" y="69"/>
                            </a:lnTo>
                            <a:lnTo>
                              <a:pt x="1" y="87"/>
                            </a:lnTo>
                            <a:lnTo>
                              <a:pt x="44" y="81"/>
                            </a:lnTo>
                            <a:lnTo>
                              <a:pt x="36" y="104"/>
                            </a:lnTo>
                            <a:lnTo>
                              <a:pt x="60" y="92"/>
                            </a:lnTo>
                            <a:lnTo>
                              <a:pt x="65" y="126"/>
                            </a:lnTo>
                            <a:lnTo>
                              <a:pt x="81" y="88"/>
                            </a:lnTo>
                            <a:lnTo>
                              <a:pt x="103" y="116"/>
                            </a:lnTo>
                            <a:lnTo>
                              <a:pt x="108" y="85"/>
                            </a:lnTo>
                            <a:lnTo>
                              <a:pt x="141" y="107"/>
                            </a:lnTo>
                            <a:lnTo>
                              <a:pt x="131" y="76"/>
                            </a:lnTo>
                            <a:lnTo>
                              <a:pt x="167" y="78"/>
                            </a:lnTo>
                            <a:lnTo>
                              <a:pt x="136" y="61"/>
                            </a:lnTo>
                            <a:lnTo>
                              <a:pt x="164" y="49"/>
                            </a:lnTo>
                            <a:lnTo>
                              <a:pt x="129" y="43"/>
                            </a:lnTo>
                            <a:lnTo>
                              <a:pt x="143" y="26"/>
                            </a:lnTo>
                            <a:lnTo>
                              <a:pt x="110" y="31"/>
                            </a:lnTo>
                            <a:lnTo>
                              <a:pt x="113" y="0"/>
                            </a:lnTo>
                            <a:lnTo>
                              <a:pt x="84" y="3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03" name="Freeform 20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6" y="2702"/>
                        <a:ext cx="80" cy="61"/>
                      </a:xfrm>
                      <a:custGeom>
                        <a:avLst/>
                        <a:gdLst>
                          <a:gd name="T0" fmla="*/ 10 w 161"/>
                          <a:gd name="T1" fmla="*/ 5 h 121"/>
                          <a:gd name="T2" fmla="*/ 7 w 161"/>
                          <a:gd name="T3" fmla="*/ 2 h 121"/>
                          <a:gd name="T4" fmla="*/ 6 w 161"/>
                          <a:gd name="T5" fmla="*/ 5 h 121"/>
                          <a:gd name="T6" fmla="*/ 0 w 161"/>
                          <a:gd name="T7" fmla="*/ 2 h 121"/>
                          <a:gd name="T8" fmla="*/ 4 w 161"/>
                          <a:gd name="T9" fmla="*/ 6 h 121"/>
                          <a:gd name="T10" fmla="*/ 0 w 161"/>
                          <a:gd name="T11" fmla="*/ 6 h 121"/>
                          <a:gd name="T12" fmla="*/ 3 w 161"/>
                          <a:gd name="T13" fmla="*/ 9 h 121"/>
                          <a:gd name="T14" fmla="*/ 0 w 161"/>
                          <a:gd name="T15" fmla="*/ 11 h 121"/>
                          <a:gd name="T16" fmla="*/ 5 w 161"/>
                          <a:gd name="T17" fmla="*/ 10 h 121"/>
                          <a:gd name="T18" fmla="*/ 4 w 161"/>
                          <a:gd name="T19" fmla="*/ 13 h 121"/>
                          <a:gd name="T20" fmla="*/ 7 w 161"/>
                          <a:gd name="T21" fmla="*/ 11 h 121"/>
                          <a:gd name="T22" fmla="*/ 8 w 161"/>
                          <a:gd name="T23" fmla="*/ 16 h 121"/>
                          <a:gd name="T24" fmla="*/ 9 w 161"/>
                          <a:gd name="T25" fmla="*/ 11 h 121"/>
                          <a:gd name="T26" fmla="*/ 12 w 161"/>
                          <a:gd name="T27" fmla="*/ 14 h 121"/>
                          <a:gd name="T28" fmla="*/ 13 w 161"/>
                          <a:gd name="T29" fmla="*/ 11 h 121"/>
                          <a:gd name="T30" fmla="*/ 16 w 161"/>
                          <a:gd name="T31" fmla="*/ 13 h 121"/>
                          <a:gd name="T32" fmla="*/ 15 w 161"/>
                          <a:gd name="T33" fmla="*/ 9 h 121"/>
                          <a:gd name="T34" fmla="*/ 20 w 161"/>
                          <a:gd name="T35" fmla="*/ 10 h 121"/>
                          <a:gd name="T36" fmla="*/ 16 w 161"/>
                          <a:gd name="T37" fmla="*/ 8 h 121"/>
                          <a:gd name="T38" fmla="*/ 19 w 161"/>
                          <a:gd name="T39" fmla="*/ 6 h 121"/>
                          <a:gd name="T40" fmla="*/ 15 w 161"/>
                          <a:gd name="T41" fmla="*/ 6 h 121"/>
                          <a:gd name="T42" fmla="*/ 17 w 161"/>
                          <a:gd name="T43" fmla="*/ 4 h 121"/>
                          <a:gd name="T44" fmla="*/ 13 w 161"/>
                          <a:gd name="T45" fmla="*/ 4 h 121"/>
                          <a:gd name="T46" fmla="*/ 13 w 161"/>
                          <a:gd name="T47" fmla="*/ 0 h 121"/>
                          <a:gd name="T48" fmla="*/ 10 w 161"/>
                          <a:gd name="T49" fmla="*/ 5 h 12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1" h="121">
                            <a:moveTo>
                              <a:pt x="81" y="33"/>
                            </a:moveTo>
                            <a:lnTo>
                              <a:pt x="62" y="14"/>
                            </a:lnTo>
                            <a:lnTo>
                              <a:pt x="55" y="36"/>
                            </a:lnTo>
                            <a:lnTo>
                              <a:pt x="3" y="14"/>
                            </a:lnTo>
                            <a:lnTo>
                              <a:pt x="34" y="43"/>
                            </a:lnTo>
                            <a:lnTo>
                              <a:pt x="0" y="48"/>
                            </a:lnTo>
                            <a:lnTo>
                              <a:pt x="28" y="65"/>
                            </a:lnTo>
                            <a:lnTo>
                              <a:pt x="2" y="83"/>
                            </a:lnTo>
                            <a:lnTo>
                              <a:pt x="43" y="77"/>
                            </a:lnTo>
                            <a:lnTo>
                              <a:pt x="34" y="100"/>
                            </a:lnTo>
                            <a:lnTo>
                              <a:pt x="57" y="88"/>
                            </a:lnTo>
                            <a:lnTo>
                              <a:pt x="64" y="121"/>
                            </a:lnTo>
                            <a:lnTo>
                              <a:pt x="79" y="84"/>
                            </a:lnTo>
                            <a:lnTo>
                              <a:pt x="98" y="112"/>
                            </a:lnTo>
                            <a:lnTo>
                              <a:pt x="105" y="81"/>
                            </a:lnTo>
                            <a:lnTo>
                              <a:pt x="135" y="102"/>
                            </a:lnTo>
                            <a:lnTo>
                              <a:pt x="126" y="72"/>
                            </a:lnTo>
                            <a:lnTo>
                              <a:pt x="161" y="74"/>
                            </a:lnTo>
                            <a:lnTo>
                              <a:pt x="131" y="58"/>
                            </a:lnTo>
                            <a:lnTo>
                              <a:pt x="157" y="45"/>
                            </a:lnTo>
                            <a:lnTo>
                              <a:pt x="124" y="41"/>
                            </a:lnTo>
                            <a:lnTo>
                              <a:pt x="136" y="26"/>
                            </a:lnTo>
                            <a:lnTo>
                              <a:pt x="105" y="31"/>
                            </a:lnTo>
                            <a:lnTo>
                              <a:pt x="109" y="0"/>
                            </a:lnTo>
                            <a:lnTo>
                              <a:pt x="81" y="3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04" name="Freeform 20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8" y="2703"/>
                        <a:ext cx="77" cy="58"/>
                      </a:xfrm>
                      <a:custGeom>
                        <a:avLst/>
                        <a:gdLst>
                          <a:gd name="T0" fmla="*/ 10 w 154"/>
                          <a:gd name="T1" fmla="*/ 4 h 115"/>
                          <a:gd name="T2" fmla="*/ 8 w 154"/>
                          <a:gd name="T3" fmla="*/ 2 h 115"/>
                          <a:gd name="T4" fmla="*/ 7 w 154"/>
                          <a:gd name="T5" fmla="*/ 5 h 115"/>
                          <a:gd name="T6" fmla="*/ 1 w 154"/>
                          <a:gd name="T7" fmla="*/ 2 h 115"/>
                          <a:gd name="T8" fmla="*/ 5 w 154"/>
                          <a:gd name="T9" fmla="*/ 6 h 115"/>
                          <a:gd name="T10" fmla="*/ 0 w 154"/>
                          <a:gd name="T11" fmla="*/ 6 h 115"/>
                          <a:gd name="T12" fmla="*/ 4 w 154"/>
                          <a:gd name="T13" fmla="*/ 8 h 115"/>
                          <a:gd name="T14" fmla="*/ 1 w 154"/>
                          <a:gd name="T15" fmla="*/ 10 h 115"/>
                          <a:gd name="T16" fmla="*/ 5 w 154"/>
                          <a:gd name="T17" fmla="*/ 10 h 115"/>
                          <a:gd name="T18" fmla="*/ 5 w 154"/>
                          <a:gd name="T19" fmla="*/ 12 h 115"/>
                          <a:gd name="T20" fmla="*/ 7 w 154"/>
                          <a:gd name="T21" fmla="*/ 11 h 115"/>
                          <a:gd name="T22" fmla="*/ 8 w 154"/>
                          <a:gd name="T23" fmla="*/ 15 h 115"/>
                          <a:gd name="T24" fmla="*/ 10 w 154"/>
                          <a:gd name="T25" fmla="*/ 11 h 115"/>
                          <a:gd name="T26" fmla="*/ 12 w 154"/>
                          <a:gd name="T27" fmla="*/ 14 h 115"/>
                          <a:gd name="T28" fmla="*/ 13 w 154"/>
                          <a:gd name="T29" fmla="*/ 10 h 115"/>
                          <a:gd name="T30" fmla="*/ 17 w 154"/>
                          <a:gd name="T31" fmla="*/ 13 h 115"/>
                          <a:gd name="T32" fmla="*/ 16 w 154"/>
                          <a:gd name="T33" fmla="*/ 9 h 115"/>
                          <a:gd name="T34" fmla="*/ 20 w 154"/>
                          <a:gd name="T35" fmla="*/ 9 h 115"/>
                          <a:gd name="T36" fmla="*/ 16 w 154"/>
                          <a:gd name="T37" fmla="*/ 7 h 115"/>
                          <a:gd name="T38" fmla="*/ 19 w 154"/>
                          <a:gd name="T39" fmla="*/ 6 h 115"/>
                          <a:gd name="T40" fmla="*/ 15 w 154"/>
                          <a:gd name="T41" fmla="*/ 5 h 115"/>
                          <a:gd name="T42" fmla="*/ 17 w 154"/>
                          <a:gd name="T43" fmla="*/ 3 h 115"/>
                          <a:gd name="T44" fmla="*/ 13 w 154"/>
                          <a:gd name="T45" fmla="*/ 4 h 115"/>
                          <a:gd name="T46" fmla="*/ 13 w 154"/>
                          <a:gd name="T47" fmla="*/ 0 h 115"/>
                          <a:gd name="T48" fmla="*/ 10 w 154"/>
                          <a:gd name="T49" fmla="*/ 4 h 11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54" h="115">
                            <a:moveTo>
                              <a:pt x="78" y="31"/>
                            </a:moveTo>
                            <a:lnTo>
                              <a:pt x="61" y="12"/>
                            </a:lnTo>
                            <a:lnTo>
                              <a:pt x="52" y="34"/>
                            </a:lnTo>
                            <a:lnTo>
                              <a:pt x="4" y="12"/>
                            </a:lnTo>
                            <a:lnTo>
                              <a:pt x="33" y="41"/>
                            </a:lnTo>
                            <a:lnTo>
                              <a:pt x="0" y="46"/>
                            </a:lnTo>
                            <a:lnTo>
                              <a:pt x="28" y="63"/>
                            </a:lnTo>
                            <a:lnTo>
                              <a:pt x="2" y="79"/>
                            </a:lnTo>
                            <a:lnTo>
                              <a:pt x="40" y="74"/>
                            </a:lnTo>
                            <a:lnTo>
                              <a:pt x="35" y="94"/>
                            </a:lnTo>
                            <a:lnTo>
                              <a:pt x="56" y="84"/>
                            </a:lnTo>
                            <a:lnTo>
                              <a:pt x="61" y="115"/>
                            </a:lnTo>
                            <a:lnTo>
                              <a:pt x="76" y="81"/>
                            </a:lnTo>
                            <a:lnTo>
                              <a:pt x="95" y="107"/>
                            </a:lnTo>
                            <a:lnTo>
                              <a:pt x="101" y="77"/>
                            </a:lnTo>
                            <a:lnTo>
                              <a:pt x="130" y="98"/>
                            </a:lnTo>
                            <a:lnTo>
                              <a:pt x="121" y="69"/>
                            </a:lnTo>
                            <a:lnTo>
                              <a:pt x="154" y="72"/>
                            </a:lnTo>
                            <a:lnTo>
                              <a:pt x="126" y="56"/>
                            </a:lnTo>
                            <a:lnTo>
                              <a:pt x="151" y="43"/>
                            </a:lnTo>
                            <a:lnTo>
                              <a:pt x="120" y="39"/>
                            </a:lnTo>
                            <a:lnTo>
                              <a:pt x="132" y="24"/>
                            </a:lnTo>
                            <a:lnTo>
                              <a:pt x="102" y="29"/>
                            </a:lnTo>
                            <a:lnTo>
                              <a:pt x="104" y="0"/>
                            </a:lnTo>
                            <a:lnTo>
                              <a:pt x="78" y="3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05" name="Freeform 20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9" y="2705"/>
                        <a:ext cx="74" cy="55"/>
                      </a:xfrm>
                      <a:custGeom>
                        <a:avLst/>
                        <a:gdLst>
                          <a:gd name="T0" fmla="*/ 10 w 147"/>
                          <a:gd name="T1" fmla="*/ 4 h 110"/>
                          <a:gd name="T2" fmla="*/ 8 w 147"/>
                          <a:gd name="T3" fmla="*/ 2 h 110"/>
                          <a:gd name="T4" fmla="*/ 7 w 147"/>
                          <a:gd name="T5" fmla="*/ 5 h 110"/>
                          <a:gd name="T6" fmla="*/ 1 w 147"/>
                          <a:gd name="T7" fmla="*/ 2 h 110"/>
                          <a:gd name="T8" fmla="*/ 4 w 147"/>
                          <a:gd name="T9" fmla="*/ 5 h 110"/>
                          <a:gd name="T10" fmla="*/ 0 w 147"/>
                          <a:gd name="T11" fmla="*/ 6 h 110"/>
                          <a:gd name="T12" fmla="*/ 4 w 147"/>
                          <a:gd name="T13" fmla="*/ 8 h 110"/>
                          <a:gd name="T14" fmla="*/ 1 w 147"/>
                          <a:gd name="T15" fmla="*/ 10 h 110"/>
                          <a:gd name="T16" fmla="*/ 5 w 147"/>
                          <a:gd name="T17" fmla="*/ 9 h 110"/>
                          <a:gd name="T18" fmla="*/ 5 w 147"/>
                          <a:gd name="T19" fmla="*/ 12 h 110"/>
                          <a:gd name="T20" fmla="*/ 7 w 147"/>
                          <a:gd name="T21" fmla="*/ 11 h 110"/>
                          <a:gd name="T22" fmla="*/ 8 w 147"/>
                          <a:gd name="T23" fmla="*/ 14 h 110"/>
                          <a:gd name="T24" fmla="*/ 9 w 147"/>
                          <a:gd name="T25" fmla="*/ 10 h 110"/>
                          <a:gd name="T26" fmla="*/ 12 w 147"/>
                          <a:gd name="T27" fmla="*/ 13 h 110"/>
                          <a:gd name="T28" fmla="*/ 13 w 147"/>
                          <a:gd name="T29" fmla="*/ 10 h 110"/>
                          <a:gd name="T30" fmla="*/ 16 w 147"/>
                          <a:gd name="T31" fmla="*/ 12 h 110"/>
                          <a:gd name="T32" fmla="*/ 15 w 147"/>
                          <a:gd name="T33" fmla="*/ 9 h 110"/>
                          <a:gd name="T34" fmla="*/ 19 w 147"/>
                          <a:gd name="T35" fmla="*/ 9 h 110"/>
                          <a:gd name="T36" fmla="*/ 15 w 147"/>
                          <a:gd name="T37" fmla="*/ 7 h 110"/>
                          <a:gd name="T38" fmla="*/ 18 w 147"/>
                          <a:gd name="T39" fmla="*/ 6 h 110"/>
                          <a:gd name="T40" fmla="*/ 15 w 147"/>
                          <a:gd name="T41" fmla="*/ 5 h 110"/>
                          <a:gd name="T42" fmla="*/ 16 w 147"/>
                          <a:gd name="T43" fmla="*/ 3 h 110"/>
                          <a:gd name="T44" fmla="*/ 13 w 147"/>
                          <a:gd name="T45" fmla="*/ 4 h 110"/>
                          <a:gd name="T46" fmla="*/ 13 w 147"/>
                          <a:gd name="T47" fmla="*/ 0 h 110"/>
                          <a:gd name="T48" fmla="*/ 10 w 147"/>
                          <a:gd name="T49" fmla="*/ 4 h 11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47" h="110">
                            <a:moveTo>
                              <a:pt x="74" y="29"/>
                            </a:moveTo>
                            <a:lnTo>
                              <a:pt x="57" y="12"/>
                            </a:lnTo>
                            <a:lnTo>
                              <a:pt x="50" y="33"/>
                            </a:lnTo>
                            <a:lnTo>
                              <a:pt x="3" y="12"/>
                            </a:lnTo>
                            <a:lnTo>
                              <a:pt x="31" y="40"/>
                            </a:lnTo>
                            <a:lnTo>
                              <a:pt x="0" y="45"/>
                            </a:lnTo>
                            <a:lnTo>
                              <a:pt x="26" y="60"/>
                            </a:lnTo>
                            <a:lnTo>
                              <a:pt x="2" y="76"/>
                            </a:lnTo>
                            <a:lnTo>
                              <a:pt x="38" y="71"/>
                            </a:lnTo>
                            <a:lnTo>
                              <a:pt x="33" y="91"/>
                            </a:lnTo>
                            <a:lnTo>
                              <a:pt x="52" y="81"/>
                            </a:lnTo>
                            <a:lnTo>
                              <a:pt x="59" y="110"/>
                            </a:lnTo>
                            <a:lnTo>
                              <a:pt x="72" y="78"/>
                            </a:lnTo>
                            <a:lnTo>
                              <a:pt x="90" y="102"/>
                            </a:lnTo>
                            <a:lnTo>
                              <a:pt x="97" y="74"/>
                            </a:lnTo>
                            <a:lnTo>
                              <a:pt x="124" y="93"/>
                            </a:lnTo>
                            <a:lnTo>
                              <a:pt x="116" y="67"/>
                            </a:lnTo>
                            <a:lnTo>
                              <a:pt x="147" y="69"/>
                            </a:lnTo>
                            <a:lnTo>
                              <a:pt x="119" y="53"/>
                            </a:lnTo>
                            <a:lnTo>
                              <a:pt x="143" y="41"/>
                            </a:lnTo>
                            <a:lnTo>
                              <a:pt x="114" y="38"/>
                            </a:lnTo>
                            <a:lnTo>
                              <a:pt x="126" y="22"/>
                            </a:lnTo>
                            <a:lnTo>
                              <a:pt x="97" y="28"/>
                            </a:lnTo>
                            <a:lnTo>
                              <a:pt x="100" y="0"/>
                            </a:lnTo>
                            <a:lnTo>
                              <a:pt x="74" y="2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06" name="Freeform 20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1" y="2706"/>
                        <a:ext cx="70" cy="53"/>
                      </a:xfrm>
                      <a:custGeom>
                        <a:avLst/>
                        <a:gdLst>
                          <a:gd name="T0" fmla="*/ 9 w 140"/>
                          <a:gd name="T1" fmla="*/ 4 h 105"/>
                          <a:gd name="T2" fmla="*/ 7 w 140"/>
                          <a:gd name="T3" fmla="*/ 2 h 105"/>
                          <a:gd name="T4" fmla="*/ 7 w 140"/>
                          <a:gd name="T5" fmla="*/ 4 h 105"/>
                          <a:gd name="T6" fmla="*/ 1 w 140"/>
                          <a:gd name="T7" fmla="*/ 2 h 105"/>
                          <a:gd name="T8" fmla="*/ 4 w 140"/>
                          <a:gd name="T9" fmla="*/ 5 h 105"/>
                          <a:gd name="T10" fmla="*/ 0 w 140"/>
                          <a:gd name="T11" fmla="*/ 6 h 105"/>
                          <a:gd name="T12" fmla="*/ 3 w 140"/>
                          <a:gd name="T13" fmla="*/ 8 h 105"/>
                          <a:gd name="T14" fmla="*/ 1 w 140"/>
                          <a:gd name="T15" fmla="*/ 9 h 105"/>
                          <a:gd name="T16" fmla="*/ 5 w 140"/>
                          <a:gd name="T17" fmla="*/ 9 h 105"/>
                          <a:gd name="T18" fmla="*/ 4 w 140"/>
                          <a:gd name="T19" fmla="*/ 11 h 105"/>
                          <a:gd name="T20" fmla="*/ 7 w 140"/>
                          <a:gd name="T21" fmla="*/ 10 h 105"/>
                          <a:gd name="T22" fmla="*/ 7 w 140"/>
                          <a:gd name="T23" fmla="*/ 14 h 105"/>
                          <a:gd name="T24" fmla="*/ 9 w 140"/>
                          <a:gd name="T25" fmla="*/ 10 h 105"/>
                          <a:gd name="T26" fmla="*/ 11 w 140"/>
                          <a:gd name="T27" fmla="*/ 12 h 105"/>
                          <a:gd name="T28" fmla="*/ 12 w 140"/>
                          <a:gd name="T29" fmla="*/ 9 h 105"/>
                          <a:gd name="T30" fmla="*/ 15 w 140"/>
                          <a:gd name="T31" fmla="*/ 12 h 105"/>
                          <a:gd name="T32" fmla="*/ 14 w 140"/>
                          <a:gd name="T33" fmla="*/ 8 h 105"/>
                          <a:gd name="T34" fmla="*/ 18 w 140"/>
                          <a:gd name="T35" fmla="*/ 9 h 105"/>
                          <a:gd name="T36" fmla="*/ 15 w 140"/>
                          <a:gd name="T37" fmla="*/ 7 h 105"/>
                          <a:gd name="T38" fmla="*/ 18 w 140"/>
                          <a:gd name="T39" fmla="*/ 5 h 105"/>
                          <a:gd name="T40" fmla="*/ 14 w 140"/>
                          <a:gd name="T41" fmla="*/ 5 h 105"/>
                          <a:gd name="T42" fmla="*/ 15 w 140"/>
                          <a:gd name="T43" fmla="*/ 3 h 105"/>
                          <a:gd name="T44" fmla="*/ 12 w 140"/>
                          <a:gd name="T45" fmla="*/ 4 h 105"/>
                          <a:gd name="T46" fmla="*/ 12 w 140"/>
                          <a:gd name="T47" fmla="*/ 0 h 105"/>
                          <a:gd name="T48" fmla="*/ 9 w 140"/>
                          <a:gd name="T49" fmla="*/ 4 h 10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40" h="105">
                            <a:moveTo>
                              <a:pt x="71" y="27"/>
                            </a:moveTo>
                            <a:lnTo>
                              <a:pt x="56" y="12"/>
                            </a:lnTo>
                            <a:lnTo>
                              <a:pt x="49" y="31"/>
                            </a:lnTo>
                            <a:lnTo>
                              <a:pt x="4" y="12"/>
                            </a:lnTo>
                            <a:lnTo>
                              <a:pt x="30" y="38"/>
                            </a:lnTo>
                            <a:lnTo>
                              <a:pt x="0" y="43"/>
                            </a:lnTo>
                            <a:lnTo>
                              <a:pt x="24" y="57"/>
                            </a:lnTo>
                            <a:lnTo>
                              <a:pt x="2" y="72"/>
                            </a:lnTo>
                            <a:lnTo>
                              <a:pt x="37" y="67"/>
                            </a:lnTo>
                            <a:lnTo>
                              <a:pt x="31" y="86"/>
                            </a:lnTo>
                            <a:lnTo>
                              <a:pt x="50" y="77"/>
                            </a:lnTo>
                            <a:lnTo>
                              <a:pt x="56" y="105"/>
                            </a:lnTo>
                            <a:lnTo>
                              <a:pt x="69" y="74"/>
                            </a:lnTo>
                            <a:lnTo>
                              <a:pt x="87" y="96"/>
                            </a:lnTo>
                            <a:lnTo>
                              <a:pt x="92" y="70"/>
                            </a:lnTo>
                            <a:lnTo>
                              <a:pt x="118" y="89"/>
                            </a:lnTo>
                            <a:lnTo>
                              <a:pt x="111" y="64"/>
                            </a:lnTo>
                            <a:lnTo>
                              <a:pt x="140" y="65"/>
                            </a:lnTo>
                            <a:lnTo>
                              <a:pt x="114" y="51"/>
                            </a:lnTo>
                            <a:lnTo>
                              <a:pt x="137" y="39"/>
                            </a:lnTo>
                            <a:lnTo>
                              <a:pt x="109" y="36"/>
                            </a:lnTo>
                            <a:lnTo>
                              <a:pt x="119" y="22"/>
                            </a:lnTo>
                            <a:lnTo>
                              <a:pt x="92" y="26"/>
                            </a:lnTo>
                            <a:lnTo>
                              <a:pt x="95" y="0"/>
                            </a:lnTo>
                            <a:lnTo>
                              <a:pt x="71" y="2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07" name="Freeform 20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3" y="2708"/>
                        <a:ext cx="67" cy="51"/>
                      </a:xfrm>
                      <a:custGeom>
                        <a:avLst/>
                        <a:gdLst>
                          <a:gd name="T0" fmla="*/ 9 w 134"/>
                          <a:gd name="T1" fmla="*/ 4 h 102"/>
                          <a:gd name="T2" fmla="*/ 7 w 134"/>
                          <a:gd name="T3" fmla="*/ 2 h 102"/>
                          <a:gd name="T4" fmla="*/ 6 w 134"/>
                          <a:gd name="T5" fmla="*/ 4 h 102"/>
                          <a:gd name="T6" fmla="*/ 1 w 134"/>
                          <a:gd name="T7" fmla="*/ 2 h 102"/>
                          <a:gd name="T8" fmla="*/ 4 w 134"/>
                          <a:gd name="T9" fmla="*/ 5 h 102"/>
                          <a:gd name="T10" fmla="*/ 0 w 134"/>
                          <a:gd name="T11" fmla="*/ 5 h 102"/>
                          <a:gd name="T12" fmla="*/ 3 w 134"/>
                          <a:gd name="T13" fmla="*/ 7 h 102"/>
                          <a:gd name="T14" fmla="*/ 0 w 134"/>
                          <a:gd name="T15" fmla="*/ 9 h 102"/>
                          <a:gd name="T16" fmla="*/ 5 w 134"/>
                          <a:gd name="T17" fmla="*/ 9 h 102"/>
                          <a:gd name="T18" fmla="*/ 4 w 134"/>
                          <a:gd name="T19" fmla="*/ 11 h 102"/>
                          <a:gd name="T20" fmla="*/ 6 w 134"/>
                          <a:gd name="T21" fmla="*/ 10 h 102"/>
                          <a:gd name="T22" fmla="*/ 7 w 134"/>
                          <a:gd name="T23" fmla="*/ 13 h 102"/>
                          <a:gd name="T24" fmla="*/ 9 w 134"/>
                          <a:gd name="T25" fmla="*/ 9 h 102"/>
                          <a:gd name="T26" fmla="*/ 11 w 134"/>
                          <a:gd name="T27" fmla="*/ 12 h 102"/>
                          <a:gd name="T28" fmla="*/ 11 w 134"/>
                          <a:gd name="T29" fmla="*/ 9 h 102"/>
                          <a:gd name="T30" fmla="*/ 14 w 134"/>
                          <a:gd name="T31" fmla="*/ 11 h 102"/>
                          <a:gd name="T32" fmla="*/ 14 w 134"/>
                          <a:gd name="T33" fmla="*/ 8 h 102"/>
                          <a:gd name="T34" fmla="*/ 17 w 134"/>
                          <a:gd name="T35" fmla="*/ 8 h 102"/>
                          <a:gd name="T36" fmla="*/ 14 w 134"/>
                          <a:gd name="T37" fmla="*/ 6 h 102"/>
                          <a:gd name="T38" fmla="*/ 17 w 134"/>
                          <a:gd name="T39" fmla="*/ 5 h 102"/>
                          <a:gd name="T40" fmla="*/ 13 w 134"/>
                          <a:gd name="T41" fmla="*/ 5 h 102"/>
                          <a:gd name="T42" fmla="*/ 15 w 134"/>
                          <a:gd name="T43" fmla="*/ 3 h 102"/>
                          <a:gd name="T44" fmla="*/ 11 w 134"/>
                          <a:gd name="T45" fmla="*/ 4 h 102"/>
                          <a:gd name="T46" fmla="*/ 12 w 134"/>
                          <a:gd name="T47" fmla="*/ 0 h 102"/>
                          <a:gd name="T48" fmla="*/ 9 w 134"/>
                          <a:gd name="T49" fmla="*/ 4 h 10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34" h="102">
                            <a:moveTo>
                              <a:pt x="67" y="28"/>
                            </a:moveTo>
                            <a:lnTo>
                              <a:pt x="52" y="11"/>
                            </a:lnTo>
                            <a:lnTo>
                              <a:pt x="45" y="29"/>
                            </a:lnTo>
                            <a:lnTo>
                              <a:pt x="2" y="11"/>
                            </a:lnTo>
                            <a:lnTo>
                              <a:pt x="27" y="35"/>
                            </a:lnTo>
                            <a:lnTo>
                              <a:pt x="0" y="40"/>
                            </a:lnTo>
                            <a:lnTo>
                              <a:pt x="24" y="55"/>
                            </a:lnTo>
                            <a:lnTo>
                              <a:pt x="0" y="67"/>
                            </a:lnTo>
                            <a:lnTo>
                              <a:pt x="34" y="66"/>
                            </a:lnTo>
                            <a:lnTo>
                              <a:pt x="29" y="83"/>
                            </a:lnTo>
                            <a:lnTo>
                              <a:pt x="48" y="73"/>
                            </a:lnTo>
                            <a:lnTo>
                              <a:pt x="53" y="102"/>
                            </a:lnTo>
                            <a:lnTo>
                              <a:pt x="65" y="69"/>
                            </a:lnTo>
                            <a:lnTo>
                              <a:pt x="81" y="93"/>
                            </a:lnTo>
                            <a:lnTo>
                              <a:pt x="86" y="67"/>
                            </a:lnTo>
                            <a:lnTo>
                              <a:pt x="112" y="85"/>
                            </a:lnTo>
                            <a:lnTo>
                              <a:pt x="105" y="61"/>
                            </a:lnTo>
                            <a:lnTo>
                              <a:pt x="134" y="62"/>
                            </a:lnTo>
                            <a:lnTo>
                              <a:pt x="109" y="48"/>
                            </a:lnTo>
                            <a:lnTo>
                              <a:pt x="131" y="38"/>
                            </a:lnTo>
                            <a:lnTo>
                              <a:pt x="103" y="35"/>
                            </a:lnTo>
                            <a:lnTo>
                              <a:pt x="114" y="21"/>
                            </a:lnTo>
                            <a:lnTo>
                              <a:pt x="88" y="26"/>
                            </a:lnTo>
                            <a:lnTo>
                              <a:pt x="90" y="0"/>
                            </a:lnTo>
                            <a:lnTo>
                              <a:pt x="67" y="2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08" name="Freeform 2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5" y="2708"/>
                        <a:ext cx="63" cy="49"/>
                      </a:xfrm>
                      <a:custGeom>
                        <a:avLst/>
                        <a:gdLst>
                          <a:gd name="T0" fmla="*/ 8 w 128"/>
                          <a:gd name="T1" fmla="*/ 4 h 97"/>
                          <a:gd name="T2" fmla="*/ 6 w 128"/>
                          <a:gd name="T3" fmla="*/ 2 h 97"/>
                          <a:gd name="T4" fmla="*/ 5 w 128"/>
                          <a:gd name="T5" fmla="*/ 4 h 97"/>
                          <a:gd name="T6" fmla="*/ 0 w 128"/>
                          <a:gd name="T7" fmla="*/ 2 h 97"/>
                          <a:gd name="T8" fmla="*/ 3 w 128"/>
                          <a:gd name="T9" fmla="*/ 5 h 97"/>
                          <a:gd name="T10" fmla="*/ 0 w 128"/>
                          <a:gd name="T11" fmla="*/ 5 h 97"/>
                          <a:gd name="T12" fmla="*/ 2 w 128"/>
                          <a:gd name="T13" fmla="*/ 7 h 97"/>
                          <a:gd name="T14" fmla="*/ 0 w 128"/>
                          <a:gd name="T15" fmla="*/ 8 h 97"/>
                          <a:gd name="T16" fmla="*/ 4 w 128"/>
                          <a:gd name="T17" fmla="*/ 8 h 97"/>
                          <a:gd name="T18" fmla="*/ 3 w 128"/>
                          <a:gd name="T19" fmla="*/ 10 h 97"/>
                          <a:gd name="T20" fmla="*/ 5 w 128"/>
                          <a:gd name="T21" fmla="*/ 9 h 97"/>
                          <a:gd name="T22" fmla="*/ 6 w 128"/>
                          <a:gd name="T23" fmla="*/ 13 h 97"/>
                          <a:gd name="T24" fmla="*/ 7 w 128"/>
                          <a:gd name="T25" fmla="*/ 9 h 97"/>
                          <a:gd name="T26" fmla="*/ 9 w 128"/>
                          <a:gd name="T27" fmla="*/ 11 h 97"/>
                          <a:gd name="T28" fmla="*/ 10 w 128"/>
                          <a:gd name="T29" fmla="*/ 8 h 97"/>
                          <a:gd name="T30" fmla="*/ 13 w 128"/>
                          <a:gd name="T31" fmla="*/ 11 h 97"/>
                          <a:gd name="T32" fmla="*/ 12 w 128"/>
                          <a:gd name="T33" fmla="*/ 8 h 97"/>
                          <a:gd name="T34" fmla="*/ 15 w 128"/>
                          <a:gd name="T35" fmla="*/ 8 h 97"/>
                          <a:gd name="T36" fmla="*/ 12 w 128"/>
                          <a:gd name="T37" fmla="*/ 6 h 97"/>
                          <a:gd name="T38" fmla="*/ 15 w 128"/>
                          <a:gd name="T39" fmla="*/ 5 h 97"/>
                          <a:gd name="T40" fmla="*/ 12 w 128"/>
                          <a:gd name="T41" fmla="*/ 5 h 97"/>
                          <a:gd name="T42" fmla="*/ 13 w 128"/>
                          <a:gd name="T43" fmla="*/ 3 h 97"/>
                          <a:gd name="T44" fmla="*/ 10 w 128"/>
                          <a:gd name="T45" fmla="*/ 3 h 97"/>
                          <a:gd name="T46" fmla="*/ 10 w 128"/>
                          <a:gd name="T47" fmla="*/ 0 h 97"/>
                          <a:gd name="T48" fmla="*/ 8 w 128"/>
                          <a:gd name="T49" fmla="*/ 4 h 9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8" h="97">
                            <a:moveTo>
                              <a:pt x="64" y="26"/>
                            </a:moveTo>
                            <a:lnTo>
                              <a:pt x="49" y="10"/>
                            </a:lnTo>
                            <a:lnTo>
                              <a:pt x="43" y="27"/>
                            </a:lnTo>
                            <a:lnTo>
                              <a:pt x="2" y="10"/>
                            </a:lnTo>
                            <a:lnTo>
                              <a:pt x="28" y="33"/>
                            </a:lnTo>
                            <a:lnTo>
                              <a:pt x="0" y="38"/>
                            </a:lnTo>
                            <a:lnTo>
                              <a:pt x="23" y="52"/>
                            </a:lnTo>
                            <a:lnTo>
                              <a:pt x="0" y="64"/>
                            </a:lnTo>
                            <a:lnTo>
                              <a:pt x="33" y="62"/>
                            </a:lnTo>
                            <a:lnTo>
                              <a:pt x="28" y="78"/>
                            </a:lnTo>
                            <a:lnTo>
                              <a:pt x="45" y="69"/>
                            </a:lnTo>
                            <a:lnTo>
                              <a:pt x="50" y="97"/>
                            </a:lnTo>
                            <a:lnTo>
                              <a:pt x="62" y="65"/>
                            </a:lnTo>
                            <a:lnTo>
                              <a:pt x="78" y="88"/>
                            </a:lnTo>
                            <a:lnTo>
                              <a:pt x="83" y="64"/>
                            </a:lnTo>
                            <a:lnTo>
                              <a:pt x="107" y="81"/>
                            </a:lnTo>
                            <a:lnTo>
                              <a:pt x="99" y="57"/>
                            </a:lnTo>
                            <a:lnTo>
                              <a:pt x="128" y="59"/>
                            </a:lnTo>
                            <a:lnTo>
                              <a:pt x="104" y="46"/>
                            </a:lnTo>
                            <a:lnTo>
                              <a:pt x="125" y="36"/>
                            </a:lnTo>
                            <a:lnTo>
                              <a:pt x="99" y="33"/>
                            </a:lnTo>
                            <a:lnTo>
                              <a:pt x="109" y="21"/>
                            </a:lnTo>
                            <a:lnTo>
                              <a:pt x="83" y="24"/>
                            </a:lnTo>
                            <a:lnTo>
                              <a:pt x="87" y="0"/>
                            </a:lnTo>
                            <a:lnTo>
                              <a:pt x="64" y="2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09" name="Freeform 20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6" y="2710"/>
                        <a:ext cx="61" cy="46"/>
                      </a:xfrm>
                      <a:custGeom>
                        <a:avLst/>
                        <a:gdLst>
                          <a:gd name="T0" fmla="*/ 8 w 121"/>
                          <a:gd name="T1" fmla="*/ 3 h 92"/>
                          <a:gd name="T2" fmla="*/ 6 w 121"/>
                          <a:gd name="T3" fmla="*/ 2 h 92"/>
                          <a:gd name="T4" fmla="*/ 5 w 121"/>
                          <a:gd name="T5" fmla="*/ 4 h 92"/>
                          <a:gd name="T6" fmla="*/ 1 w 121"/>
                          <a:gd name="T7" fmla="*/ 2 h 92"/>
                          <a:gd name="T8" fmla="*/ 4 w 121"/>
                          <a:gd name="T9" fmla="*/ 4 h 92"/>
                          <a:gd name="T10" fmla="*/ 0 w 121"/>
                          <a:gd name="T11" fmla="*/ 5 h 92"/>
                          <a:gd name="T12" fmla="*/ 3 w 121"/>
                          <a:gd name="T13" fmla="*/ 7 h 92"/>
                          <a:gd name="T14" fmla="*/ 0 w 121"/>
                          <a:gd name="T15" fmla="*/ 8 h 92"/>
                          <a:gd name="T16" fmla="*/ 4 w 121"/>
                          <a:gd name="T17" fmla="*/ 8 h 92"/>
                          <a:gd name="T18" fmla="*/ 4 w 121"/>
                          <a:gd name="T19" fmla="*/ 10 h 92"/>
                          <a:gd name="T20" fmla="*/ 6 w 121"/>
                          <a:gd name="T21" fmla="*/ 9 h 92"/>
                          <a:gd name="T22" fmla="*/ 6 w 121"/>
                          <a:gd name="T23" fmla="*/ 12 h 92"/>
                          <a:gd name="T24" fmla="*/ 8 w 121"/>
                          <a:gd name="T25" fmla="*/ 8 h 92"/>
                          <a:gd name="T26" fmla="*/ 10 w 121"/>
                          <a:gd name="T27" fmla="*/ 11 h 92"/>
                          <a:gd name="T28" fmla="*/ 10 w 121"/>
                          <a:gd name="T29" fmla="*/ 8 h 92"/>
                          <a:gd name="T30" fmla="*/ 13 w 121"/>
                          <a:gd name="T31" fmla="*/ 10 h 92"/>
                          <a:gd name="T32" fmla="*/ 12 w 121"/>
                          <a:gd name="T33" fmla="*/ 7 h 92"/>
                          <a:gd name="T34" fmla="*/ 16 w 121"/>
                          <a:gd name="T35" fmla="*/ 7 h 92"/>
                          <a:gd name="T36" fmla="*/ 13 w 121"/>
                          <a:gd name="T37" fmla="*/ 6 h 92"/>
                          <a:gd name="T38" fmla="*/ 15 w 121"/>
                          <a:gd name="T39" fmla="*/ 5 h 92"/>
                          <a:gd name="T40" fmla="*/ 12 w 121"/>
                          <a:gd name="T41" fmla="*/ 4 h 92"/>
                          <a:gd name="T42" fmla="*/ 13 w 121"/>
                          <a:gd name="T43" fmla="*/ 3 h 92"/>
                          <a:gd name="T44" fmla="*/ 10 w 121"/>
                          <a:gd name="T45" fmla="*/ 3 h 92"/>
                          <a:gd name="T46" fmla="*/ 11 w 121"/>
                          <a:gd name="T47" fmla="*/ 0 h 92"/>
                          <a:gd name="T48" fmla="*/ 8 w 121"/>
                          <a:gd name="T49" fmla="*/ 3 h 9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1" h="92">
                            <a:moveTo>
                              <a:pt x="60" y="24"/>
                            </a:moveTo>
                            <a:lnTo>
                              <a:pt x="46" y="11"/>
                            </a:lnTo>
                            <a:lnTo>
                              <a:pt x="39" y="26"/>
                            </a:lnTo>
                            <a:lnTo>
                              <a:pt x="1" y="11"/>
                            </a:lnTo>
                            <a:lnTo>
                              <a:pt x="26" y="31"/>
                            </a:lnTo>
                            <a:lnTo>
                              <a:pt x="0" y="37"/>
                            </a:lnTo>
                            <a:lnTo>
                              <a:pt x="20" y="49"/>
                            </a:lnTo>
                            <a:lnTo>
                              <a:pt x="0" y="61"/>
                            </a:lnTo>
                            <a:lnTo>
                              <a:pt x="31" y="59"/>
                            </a:lnTo>
                            <a:lnTo>
                              <a:pt x="26" y="75"/>
                            </a:lnTo>
                            <a:lnTo>
                              <a:pt x="43" y="66"/>
                            </a:lnTo>
                            <a:lnTo>
                              <a:pt x="46" y="92"/>
                            </a:lnTo>
                            <a:lnTo>
                              <a:pt x="58" y="62"/>
                            </a:lnTo>
                            <a:lnTo>
                              <a:pt x="74" y="83"/>
                            </a:lnTo>
                            <a:lnTo>
                              <a:pt x="77" y="61"/>
                            </a:lnTo>
                            <a:lnTo>
                              <a:pt x="100" y="76"/>
                            </a:lnTo>
                            <a:lnTo>
                              <a:pt x="93" y="56"/>
                            </a:lnTo>
                            <a:lnTo>
                              <a:pt x="121" y="56"/>
                            </a:lnTo>
                            <a:lnTo>
                              <a:pt x="98" y="43"/>
                            </a:lnTo>
                            <a:lnTo>
                              <a:pt x="117" y="35"/>
                            </a:lnTo>
                            <a:lnTo>
                              <a:pt x="93" y="31"/>
                            </a:lnTo>
                            <a:lnTo>
                              <a:pt x="102" y="19"/>
                            </a:lnTo>
                            <a:lnTo>
                              <a:pt x="79" y="23"/>
                            </a:lnTo>
                            <a:lnTo>
                              <a:pt x="81" y="0"/>
                            </a:lnTo>
                            <a:lnTo>
                              <a:pt x="60" y="2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10" name="Freeform 20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8" y="2711"/>
                        <a:ext cx="57" cy="43"/>
                      </a:xfrm>
                      <a:custGeom>
                        <a:avLst/>
                        <a:gdLst>
                          <a:gd name="T0" fmla="*/ 8 w 114"/>
                          <a:gd name="T1" fmla="*/ 3 h 86"/>
                          <a:gd name="T2" fmla="*/ 6 w 114"/>
                          <a:gd name="T3" fmla="*/ 2 h 86"/>
                          <a:gd name="T4" fmla="*/ 5 w 114"/>
                          <a:gd name="T5" fmla="*/ 3 h 86"/>
                          <a:gd name="T6" fmla="*/ 1 w 114"/>
                          <a:gd name="T7" fmla="*/ 2 h 86"/>
                          <a:gd name="T8" fmla="*/ 3 w 114"/>
                          <a:gd name="T9" fmla="*/ 4 h 86"/>
                          <a:gd name="T10" fmla="*/ 0 w 114"/>
                          <a:gd name="T11" fmla="*/ 5 h 86"/>
                          <a:gd name="T12" fmla="*/ 3 w 114"/>
                          <a:gd name="T13" fmla="*/ 6 h 86"/>
                          <a:gd name="T14" fmla="*/ 0 w 114"/>
                          <a:gd name="T15" fmla="*/ 8 h 86"/>
                          <a:gd name="T16" fmla="*/ 4 w 114"/>
                          <a:gd name="T17" fmla="*/ 7 h 86"/>
                          <a:gd name="T18" fmla="*/ 3 w 114"/>
                          <a:gd name="T19" fmla="*/ 9 h 86"/>
                          <a:gd name="T20" fmla="*/ 5 w 114"/>
                          <a:gd name="T21" fmla="*/ 8 h 86"/>
                          <a:gd name="T22" fmla="*/ 6 w 114"/>
                          <a:gd name="T23" fmla="*/ 11 h 86"/>
                          <a:gd name="T24" fmla="*/ 7 w 114"/>
                          <a:gd name="T25" fmla="*/ 8 h 86"/>
                          <a:gd name="T26" fmla="*/ 9 w 114"/>
                          <a:gd name="T27" fmla="*/ 10 h 86"/>
                          <a:gd name="T28" fmla="*/ 10 w 114"/>
                          <a:gd name="T29" fmla="*/ 8 h 86"/>
                          <a:gd name="T30" fmla="*/ 12 w 114"/>
                          <a:gd name="T31" fmla="*/ 10 h 86"/>
                          <a:gd name="T32" fmla="*/ 11 w 114"/>
                          <a:gd name="T33" fmla="*/ 7 h 86"/>
                          <a:gd name="T34" fmla="*/ 15 w 114"/>
                          <a:gd name="T35" fmla="*/ 7 h 86"/>
                          <a:gd name="T36" fmla="*/ 12 w 114"/>
                          <a:gd name="T37" fmla="*/ 6 h 86"/>
                          <a:gd name="T38" fmla="*/ 14 w 114"/>
                          <a:gd name="T39" fmla="*/ 5 h 86"/>
                          <a:gd name="T40" fmla="*/ 11 w 114"/>
                          <a:gd name="T41" fmla="*/ 4 h 86"/>
                          <a:gd name="T42" fmla="*/ 13 w 114"/>
                          <a:gd name="T43" fmla="*/ 3 h 86"/>
                          <a:gd name="T44" fmla="*/ 10 w 114"/>
                          <a:gd name="T45" fmla="*/ 3 h 86"/>
                          <a:gd name="T46" fmla="*/ 10 w 114"/>
                          <a:gd name="T47" fmla="*/ 0 h 86"/>
                          <a:gd name="T48" fmla="*/ 8 w 114"/>
                          <a:gd name="T49" fmla="*/ 3 h 8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14" h="86">
                            <a:moveTo>
                              <a:pt x="57" y="22"/>
                            </a:moveTo>
                            <a:lnTo>
                              <a:pt x="43" y="9"/>
                            </a:lnTo>
                            <a:lnTo>
                              <a:pt x="38" y="24"/>
                            </a:lnTo>
                            <a:lnTo>
                              <a:pt x="2" y="9"/>
                            </a:lnTo>
                            <a:lnTo>
                              <a:pt x="24" y="29"/>
                            </a:lnTo>
                            <a:lnTo>
                              <a:pt x="0" y="35"/>
                            </a:lnTo>
                            <a:lnTo>
                              <a:pt x="19" y="47"/>
                            </a:lnTo>
                            <a:lnTo>
                              <a:pt x="0" y="57"/>
                            </a:lnTo>
                            <a:lnTo>
                              <a:pt x="29" y="55"/>
                            </a:lnTo>
                            <a:lnTo>
                              <a:pt x="24" y="69"/>
                            </a:lnTo>
                            <a:lnTo>
                              <a:pt x="40" y="62"/>
                            </a:lnTo>
                            <a:lnTo>
                              <a:pt x="45" y="86"/>
                            </a:lnTo>
                            <a:lnTo>
                              <a:pt x="55" y="59"/>
                            </a:lnTo>
                            <a:lnTo>
                              <a:pt x="69" y="78"/>
                            </a:lnTo>
                            <a:lnTo>
                              <a:pt x="74" y="57"/>
                            </a:lnTo>
                            <a:lnTo>
                              <a:pt x="95" y="73"/>
                            </a:lnTo>
                            <a:lnTo>
                              <a:pt x="88" y="52"/>
                            </a:lnTo>
                            <a:lnTo>
                              <a:pt x="114" y="54"/>
                            </a:lnTo>
                            <a:lnTo>
                              <a:pt x="92" y="41"/>
                            </a:lnTo>
                            <a:lnTo>
                              <a:pt x="111" y="33"/>
                            </a:lnTo>
                            <a:lnTo>
                              <a:pt x="88" y="29"/>
                            </a:lnTo>
                            <a:lnTo>
                              <a:pt x="97" y="17"/>
                            </a:lnTo>
                            <a:lnTo>
                              <a:pt x="74" y="21"/>
                            </a:lnTo>
                            <a:lnTo>
                              <a:pt x="76" y="0"/>
                            </a:lnTo>
                            <a:lnTo>
                              <a:pt x="57" y="2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11" name="Freeform 21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0" y="2713"/>
                        <a:ext cx="53" cy="40"/>
                      </a:xfrm>
                      <a:custGeom>
                        <a:avLst/>
                        <a:gdLst>
                          <a:gd name="T0" fmla="*/ 6 w 107"/>
                          <a:gd name="T1" fmla="*/ 2 h 81"/>
                          <a:gd name="T2" fmla="*/ 5 w 107"/>
                          <a:gd name="T3" fmla="*/ 1 h 81"/>
                          <a:gd name="T4" fmla="*/ 4 w 107"/>
                          <a:gd name="T5" fmla="*/ 3 h 81"/>
                          <a:gd name="T6" fmla="*/ 0 w 107"/>
                          <a:gd name="T7" fmla="*/ 1 h 81"/>
                          <a:gd name="T8" fmla="*/ 2 w 107"/>
                          <a:gd name="T9" fmla="*/ 3 h 81"/>
                          <a:gd name="T10" fmla="*/ 0 w 107"/>
                          <a:gd name="T11" fmla="*/ 4 h 81"/>
                          <a:gd name="T12" fmla="*/ 2 w 107"/>
                          <a:gd name="T13" fmla="*/ 5 h 81"/>
                          <a:gd name="T14" fmla="*/ 0 w 107"/>
                          <a:gd name="T15" fmla="*/ 6 h 81"/>
                          <a:gd name="T16" fmla="*/ 3 w 107"/>
                          <a:gd name="T17" fmla="*/ 6 h 81"/>
                          <a:gd name="T18" fmla="*/ 2 w 107"/>
                          <a:gd name="T19" fmla="*/ 8 h 81"/>
                          <a:gd name="T20" fmla="*/ 4 w 107"/>
                          <a:gd name="T21" fmla="*/ 7 h 81"/>
                          <a:gd name="T22" fmla="*/ 5 w 107"/>
                          <a:gd name="T23" fmla="*/ 10 h 81"/>
                          <a:gd name="T24" fmla="*/ 6 w 107"/>
                          <a:gd name="T25" fmla="*/ 6 h 81"/>
                          <a:gd name="T26" fmla="*/ 8 w 107"/>
                          <a:gd name="T27" fmla="*/ 9 h 81"/>
                          <a:gd name="T28" fmla="*/ 8 w 107"/>
                          <a:gd name="T29" fmla="*/ 6 h 81"/>
                          <a:gd name="T30" fmla="*/ 11 w 107"/>
                          <a:gd name="T31" fmla="*/ 8 h 81"/>
                          <a:gd name="T32" fmla="*/ 10 w 107"/>
                          <a:gd name="T33" fmla="*/ 6 h 81"/>
                          <a:gd name="T34" fmla="*/ 13 w 107"/>
                          <a:gd name="T35" fmla="*/ 6 h 81"/>
                          <a:gd name="T36" fmla="*/ 10 w 107"/>
                          <a:gd name="T37" fmla="*/ 4 h 81"/>
                          <a:gd name="T38" fmla="*/ 12 w 107"/>
                          <a:gd name="T39" fmla="*/ 3 h 81"/>
                          <a:gd name="T40" fmla="*/ 10 w 107"/>
                          <a:gd name="T41" fmla="*/ 3 h 81"/>
                          <a:gd name="T42" fmla="*/ 11 w 107"/>
                          <a:gd name="T43" fmla="*/ 2 h 81"/>
                          <a:gd name="T44" fmla="*/ 8 w 107"/>
                          <a:gd name="T45" fmla="*/ 2 h 81"/>
                          <a:gd name="T46" fmla="*/ 9 w 107"/>
                          <a:gd name="T47" fmla="*/ 0 h 81"/>
                          <a:gd name="T48" fmla="*/ 6 w 107"/>
                          <a:gd name="T49" fmla="*/ 2 h 8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7" h="81">
                            <a:moveTo>
                              <a:pt x="53" y="20"/>
                            </a:moveTo>
                            <a:lnTo>
                              <a:pt x="41" y="8"/>
                            </a:lnTo>
                            <a:lnTo>
                              <a:pt x="36" y="24"/>
                            </a:lnTo>
                            <a:lnTo>
                              <a:pt x="1" y="8"/>
                            </a:lnTo>
                            <a:lnTo>
                              <a:pt x="22" y="27"/>
                            </a:lnTo>
                            <a:lnTo>
                              <a:pt x="0" y="32"/>
                            </a:lnTo>
                            <a:lnTo>
                              <a:pt x="19" y="43"/>
                            </a:lnTo>
                            <a:lnTo>
                              <a:pt x="0" y="53"/>
                            </a:lnTo>
                            <a:lnTo>
                              <a:pt x="27" y="51"/>
                            </a:lnTo>
                            <a:lnTo>
                              <a:pt x="22" y="65"/>
                            </a:lnTo>
                            <a:lnTo>
                              <a:pt x="38" y="58"/>
                            </a:lnTo>
                            <a:lnTo>
                              <a:pt x="41" y="81"/>
                            </a:lnTo>
                            <a:lnTo>
                              <a:pt x="51" y="55"/>
                            </a:lnTo>
                            <a:lnTo>
                              <a:pt x="65" y="74"/>
                            </a:lnTo>
                            <a:lnTo>
                              <a:pt x="69" y="53"/>
                            </a:lnTo>
                            <a:lnTo>
                              <a:pt x="89" y="67"/>
                            </a:lnTo>
                            <a:lnTo>
                              <a:pt x="82" y="48"/>
                            </a:lnTo>
                            <a:lnTo>
                              <a:pt x="107" y="50"/>
                            </a:lnTo>
                            <a:lnTo>
                              <a:pt x="86" y="39"/>
                            </a:lnTo>
                            <a:lnTo>
                              <a:pt x="103" y="29"/>
                            </a:lnTo>
                            <a:lnTo>
                              <a:pt x="82" y="27"/>
                            </a:lnTo>
                            <a:lnTo>
                              <a:pt x="89" y="17"/>
                            </a:lnTo>
                            <a:lnTo>
                              <a:pt x="69" y="20"/>
                            </a:lnTo>
                            <a:lnTo>
                              <a:pt x="72" y="0"/>
                            </a:lnTo>
                            <a:lnTo>
                              <a:pt x="53" y="2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12" name="Freeform 21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2" y="2714"/>
                        <a:ext cx="50" cy="38"/>
                      </a:xfrm>
                      <a:custGeom>
                        <a:avLst/>
                        <a:gdLst>
                          <a:gd name="T0" fmla="*/ 7 w 100"/>
                          <a:gd name="T1" fmla="*/ 3 h 76"/>
                          <a:gd name="T2" fmla="*/ 5 w 100"/>
                          <a:gd name="T3" fmla="*/ 2 h 76"/>
                          <a:gd name="T4" fmla="*/ 5 w 100"/>
                          <a:gd name="T5" fmla="*/ 3 h 76"/>
                          <a:gd name="T6" fmla="*/ 1 w 100"/>
                          <a:gd name="T7" fmla="*/ 2 h 76"/>
                          <a:gd name="T8" fmla="*/ 3 w 100"/>
                          <a:gd name="T9" fmla="*/ 4 h 76"/>
                          <a:gd name="T10" fmla="*/ 0 w 100"/>
                          <a:gd name="T11" fmla="*/ 4 h 76"/>
                          <a:gd name="T12" fmla="*/ 3 w 100"/>
                          <a:gd name="T13" fmla="*/ 6 h 76"/>
                          <a:gd name="T14" fmla="*/ 0 w 100"/>
                          <a:gd name="T15" fmla="*/ 7 h 76"/>
                          <a:gd name="T16" fmla="*/ 4 w 100"/>
                          <a:gd name="T17" fmla="*/ 7 h 76"/>
                          <a:gd name="T18" fmla="*/ 3 w 100"/>
                          <a:gd name="T19" fmla="*/ 8 h 76"/>
                          <a:gd name="T20" fmla="*/ 5 w 100"/>
                          <a:gd name="T21" fmla="*/ 7 h 76"/>
                          <a:gd name="T22" fmla="*/ 5 w 100"/>
                          <a:gd name="T23" fmla="*/ 10 h 76"/>
                          <a:gd name="T24" fmla="*/ 6 w 100"/>
                          <a:gd name="T25" fmla="*/ 7 h 76"/>
                          <a:gd name="T26" fmla="*/ 8 w 100"/>
                          <a:gd name="T27" fmla="*/ 9 h 76"/>
                          <a:gd name="T28" fmla="*/ 8 w 100"/>
                          <a:gd name="T29" fmla="*/ 7 h 76"/>
                          <a:gd name="T30" fmla="*/ 11 w 100"/>
                          <a:gd name="T31" fmla="*/ 8 h 76"/>
                          <a:gd name="T32" fmla="*/ 10 w 100"/>
                          <a:gd name="T33" fmla="*/ 6 h 76"/>
                          <a:gd name="T34" fmla="*/ 13 w 100"/>
                          <a:gd name="T35" fmla="*/ 6 h 76"/>
                          <a:gd name="T36" fmla="*/ 11 w 100"/>
                          <a:gd name="T37" fmla="*/ 5 h 76"/>
                          <a:gd name="T38" fmla="*/ 13 w 100"/>
                          <a:gd name="T39" fmla="*/ 4 h 76"/>
                          <a:gd name="T40" fmla="*/ 10 w 100"/>
                          <a:gd name="T41" fmla="*/ 4 h 76"/>
                          <a:gd name="T42" fmla="*/ 11 w 100"/>
                          <a:gd name="T43" fmla="*/ 2 h 76"/>
                          <a:gd name="T44" fmla="*/ 9 w 100"/>
                          <a:gd name="T45" fmla="*/ 3 h 76"/>
                          <a:gd name="T46" fmla="*/ 9 w 100"/>
                          <a:gd name="T47" fmla="*/ 0 h 76"/>
                          <a:gd name="T48" fmla="*/ 7 w 100"/>
                          <a:gd name="T49" fmla="*/ 3 h 7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0" h="76">
                            <a:moveTo>
                              <a:pt x="50" y="21"/>
                            </a:moveTo>
                            <a:lnTo>
                              <a:pt x="38" y="9"/>
                            </a:lnTo>
                            <a:lnTo>
                              <a:pt x="33" y="23"/>
                            </a:lnTo>
                            <a:lnTo>
                              <a:pt x="2" y="9"/>
                            </a:lnTo>
                            <a:lnTo>
                              <a:pt x="21" y="26"/>
                            </a:lnTo>
                            <a:lnTo>
                              <a:pt x="0" y="30"/>
                            </a:lnTo>
                            <a:lnTo>
                              <a:pt x="17" y="42"/>
                            </a:lnTo>
                            <a:lnTo>
                              <a:pt x="0" y="50"/>
                            </a:lnTo>
                            <a:lnTo>
                              <a:pt x="26" y="49"/>
                            </a:lnTo>
                            <a:lnTo>
                              <a:pt x="22" y="62"/>
                            </a:lnTo>
                            <a:lnTo>
                              <a:pt x="36" y="55"/>
                            </a:lnTo>
                            <a:lnTo>
                              <a:pt x="40" y="76"/>
                            </a:lnTo>
                            <a:lnTo>
                              <a:pt x="48" y="52"/>
                            </a:lnTo>
                            <a:lnTo>
                              <a:pt x="60" y="69"/>
                            </a:lnTo>
                            <a:lnTo>
                              <a:pt x="64" y="50"/>
                            </a:lnTo>
                            <a:lnTo>
                              <a:pt x="83" y="64"/>
                            </a:lnTo>
                            <a:lnTo>
                              <a:pt x="78" y="45"/>
                            </a:lnTo>
                            <a:lnTo>
                              <a:pt x="100" y="47"/>
                            </a:lnTo>
                            <a:lnTo>
                              <a:pt x="81" y="36"/>
                            </a:lnTo>
                            <a:lnTo>
                              <a:pt x="97" y="28"/>
                            </a:lnTo>
                            <a:lnTo>
                              <a:pt x="78" y="26"/>
                            </a:lnTo>
                            <a:lnTo>
                              <a:pt x="85" y="16"/>
                            </a:lnTo>
                            <a:lnTo>
                              <a:pt x="66" y="19"/>
                            </a:lnTo>
                            <a:lnTo>
                              <a:pt x="67" y="0"/>
                            </a:lnTo>
                            <a:lnTo>
                              <a:pt x="50" y="2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13" name="Freeform 21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3" y="2715"/>
                        <a:ext cx="47" cy="36"/>
                      </a:xfrm>
                      <a:custGeom>
                        <a:avLst/>
                        <a:gdLst>
                          <a:gd name="T0" fmla="*/ 6 w 94"/>
                          <a:gd name="T1" fmla="*/ 3 h 70"/>
                          <a:gd name="T2" fmla="*/ 5 w 94"/>
                          <a:gd name="T3" fmla="*/ 1 h 70"/>
                          <a:gd name="T4" fmla="*/ 4 w 94"/>
                          <a:gd name="T5" fmla="*/ 3 h 70"/>
                          <a:gd name="T6" fmla="*/ 1 w 94"/>
                          <a:gd name="T7" fmla="*/ 1 h 70"/>
                          <a:gd name="T8" fmla="*/ 3 w 94"/>
                          <a:gd name="T9" fmla="*/ 3 h 70"/>
                          <a:gd name="T10" fmla="*/ 0 w 94"/>
                          <a:gd name="T11" fmla="*/ 4 h 70"/>
                          <a:gd name="T12" fmla="*/ 2 w 94"/>
                          <a:gd name="T13" fmla="*/ 5 h 70"/>
                          <a:gd name="T14" fmla="*/ 0 w 94"/>
                          <a:gd name="T15" fmla="*/ 6 h 70"/>
                          <a:gd name="T16" fmla="*/ 4 w 94"/>
                          <a:gd name="T17" fmla="*/ 6 h 70"/>
                          <a:gd name="T18" fmla="*/ 3 w 94"/>
                          <a:gd name="T19" fmla="*/ 8 h 70"/>
                          <a:gd name="T20" fmla="*/ 5 w 94"/>
                          <a:gd name="T21" fmla="*/ 7 h 70"/>
                          <a:gd name="T22" fmla="*/ 5 w 94"/>
                          <a:gd name="T23" fmla="*/ 10 h 70"/>
                          <a:gd name="T24" fmla="*/ 6 w 94"/>
                          <a:gd name="T25" fmla="*/ 7 h 70"/>
                          <a:gd name="T26" fmla="*/ 8 w 94"/>
                          <a:gd name="T27" fmla="*/ 9 h 70"/>
                          <a:gd name="T28" fmla="*/ 8 w 94"/>
                          <a:gd name="T29" fmla="*/ 6 h 70"/>
                          <a:gd name="T30" fmla="*/ 10 w 94"/>
                          <a:gd name="T31" fmla="*/ 8 h 70"/>
                          <a:gd name="T32" fmla="*/ 10 w 94"/>
                          <a:gd name="T33" fmla="*/ 6 h 70"/>
                          <a:gd name="T34" fmla="*/ 12 w 94"/>
                          <a:gd name="T35" fmla="*/ 6 h 70"/>
                          <a:gd name="T36" fmla="*/ 10 w 94"/>
                          <a:gd name="T37" fmla="*/ 5 h 70"/>
                          <a:gd name="T38" fmla="*/ 12 w 94"/>
                          <a:gd name="T39" fmla="*/ 4 h 70"/>
                          <a:gd name="T40" fmla="*/ 10 w 94"/>
                          <a:gd name="T41" fmla="*/ 3 h 70"/>
                          <a:gd name="T42" fmla="*/ 10 w 94"/>
                          <a:gd name="T43" fmla="*/ 2 h 70"/>
                          <a:gd name="T44" fmla="*/ 8 w 94"/>
                          <a:gd name="T45" fmla="*/ 3 h 70"/>
                          <a:gd name="T46" fmla="*/ 8 w 94"/>
                          <a:gd name="T47" fmla="*/ 0 h 70"/>
                          <a:gd name="T48" fmla="*/ 6 w 94"/>
                          <a:gd name="T49" fmla="*/ 3 h 7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94" h="70">
                            <a:moveTo>
                              <a:pt x="47" y="19"/>
                            </a:moveTo>
                            <a:lnTo>
                              <a:pt x="37" y="7"/>
                            </a:lnTo>
                            <a:lnTo>
                              <a:pt x="32" y="20"/>
                            </a:lnTo>
                            <a:lnTo>
                              <a:pt x="2" y="7"/>
                            </a:lnTo>
                            <a:lnTo>
                              <a:pt x="19" y="24"/>
                            </a:lnTo>
                            <a:lnTo>
                              <a:pt x="0" y="27"/>
                            </a:lnTo>
                            <a:lnTo>
                              <a:pt x="16" y="38"/>
                            </a:lnTo>
                            <a:lnTo>
                              <a:pt x="0" y="46"/>
                            </a:lnTo>
                            <a:lnTo>
                              <a:pt x="25" y="45"/>
                            </a:lnTo>
                            <a:lnTo>
                              <a:pt x="21" y="57"/>
                            </a:lnTo>
                            <a:lnTo>
                              <a:pt x="33" y="50"/>
                            </a:lnTo>
                            <a:lnTo>
                              <a:pt x="37" y="70"/>
                            </a:lnTo>
                            <a:lnTo>
                              <a:pt x="45" y="48"/>
                            </a:lnTo>
                            <a:lnTo>
                              <a:pt x="57" y="64"/>
                            </a:lnTo>
                            <a:lnTo>
                              <a:pt x="61" y="46"/>
                            </a:lnTo>
                            <a:lnTo>
                              <a:pt x="78" y="58"/>
                            </a:lnTo>
                            <a:lnTo>
                              <a:pt x="73" y="41"/>
                            </a:lnTo>
                            <a:lnTo>
                              <a:pt x="94" y="43"/>
                            </a:lnTo>
                            <a:lnTo>
                              <a:pt x="76" y="34"/>
                            </a:lnTo>
                            <a:lnTo>
                              <a:pt x="90" y="26"/>
                            </a:lnTo>
                            <a:lnTo>
                              <a:pt x="73" y="24"/>
                            </a:lnTo>
                            <a:lnTo>
                              <a:pt x="80" y="13"/>
                            </a:lnTo>
                            <a:lnTo>
                              <a:pt x="61" y="17"/>
                            </a:lnTo>
                            <a:lnTo>
                              <a:pt x="63" y="0"/>
                            </a:lnTo>
                            <a:lnTo>
                              <a:pt x="47" y="1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14" name="Freeform 2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5" y="2716"/>
                        <a:ext cx="43" cy="33"/>
                      </a:xfrm>
                      <a:custGeom>
                        <a:avLst/>
                        <a:gdLst>
                          <a:gd name="T0" fmla="*/ 6 w 86"/>
                          <a:gd name="T1" fmla="*/ 3 h 66"/>
                          <a:gd name="T2" fmla="*/ 5 w 86"/>
                          <a:gd name="T3" fmla="*/ 1 h 66"/>
                          <a:gd name="T4" fmla="*/ 4 w 86"/>
                          <a:gd name="T5" fmla="*/ 3 h 66"/>
                          <a:gd name="T6" fmla="*/ 1 w 86"/>
                          <a:gd name="T7" fmla="*/ 1 h 66"/>
                          <a:gd name="T8" fmla="*/ 3 w 86"/>
                          <a:gd name="T9" fmla="*/ 3 h 66"/>
                          <a:gd name="T10" fmla="*/ 0 w 86"/>
                          <a:gd name="T11" fmla="*/ 4 h 66"/>
                          <a:gd name="T12" fmla="*/ 2 w 86"/>
                          <a:gd name="T13" fmla="*/ 5 h 66"/>
                          <a:gd name="T14" fmla="*/ 0 w 86"/>
                          <a:gd name="T15" fmla="*/ 6 h 66"/>
                          <a:gd name="T16" fmla="*/ 3 w 86"/>
                          <a:gd name="T17" fmla="*/ 6 h 66"/>
                          <a:gd name="T18" fmla="*/ 3 w 86"/>
                          <a:gd name="T19" fmla="*/ 7 h 66"/>
                          <a:gd name="T20" fmla="*/ 4 w 86"/>
                          <a:gd name="T21" fmla="*/ 6 h 66"/>
                          <a:gd name="T22" fmla="*/ 5 w 86"/>
                          <a:gd name="T23" fmla="*/ 9 h 66"/>
                          <a:gd name="T24" fmla="*/ 6 w 86"/>
                          <a:gd name="T25" fmla="*/ 6 h 66"/>
                          <a:gd name="T26" fmla="*/ 7 w 86"/>
                          <a:gd name="T27" fmla="*/ 8 h 66"/>
                          <a:gd name="T28" fmla="*/ 7 w 86"/>
                          <a:gd name="T29" fmla="*/ 6 h 66"/>
                          <a:gd name="T30" fmla="*/ 9 w 86"/>
                          <a:gd name="T31" fmla="*/ 7 h 66"/>
                          <a:gd name="T32" fmla="*/ 9 w 86"/>
                          <a:gd name="T33" fmla="*/ 5 h 66"/>
                          <a:gd name="T34" fmla="*/ 11 w 86"/>
                          <a:gd name="T35" fmla="*/ 5 h 66"/>
                          <a:gd name="T36" fmla="*/ 9 w 86"/>
                          <a:gd name="T37" fmla="*/ 4 h 66"/>
                          <a:gd name="T38" fmla="*/ 11 w 86"/>
                          <a:gd name="T39" fmla="*/ 4 h 66"/>
                          <a:gd name="T40" fmla="*/ 9 w 86"/>
                          <a:gd name="T41" fmla="*/ 3 h 66"/>
                          <a:gd name="T42" fmla="*/ 9 w 86"/>
                          <a:gd name="T43" fmla="*/ 2 h 66"/>
                          <a:gd name="T44" fmla="*/ 8 w 86"/>
                          <a:gd name="T45" fmla="*/ 2 h 66"/>
                          <a:gd name="T46" fmla="*/ 8 w 86"/>
                          <a:gd name="T47" fmla="*/ 0 h 66"/>
                          <a:gd name="T48" fmla="*/ 6 w 86"/>
                          <a:gd name="T49" fmla="*/ 3 h 6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86" h="66">
                            <a:moveTo>
                              <a:pt x="43" y="18"/>
                            </a:moveTo>
                            <a:lnTo>
                              <a:pt x="33" y="7"/>
                            </a:lnTo>
                            <a:lnTo>
                              <a:pt x="29" y="19"/>
                            </a:lnTo>
                            <a:lnTo>
                              <a:pt x="2" y="7"/>
                            </a:lnTo>
                            <a:lnTo>
                              <a:pt x="19" y="23"/>
                            </a:lnTo>
                            <a:lnTo>
                              <a:pt x="0" y="26"/>
                            </a:lnTo>
                            <a:lnTo>
                              <a:pt x="15" y="35"/>
                            </a:lnTo>
                            <a:lnTo>
                              <a:pt x="0" y="44"/>
                            </a:lnTo>
                            <a:lnTo>
                              <a:pt x="22" y="42"/>
                            </a:lnTo>
                            <a:lnTo>
                              <a:pt x="19" y="54"/>
                            </a:lnTo>
                            <a:lnTo>
                              <a:pt x="31" y="47"/>
                            </a:lnTo>
                            <a:lnTo>
                              <a:pt x="34" y="66"/>
                            </a:lnTo>
                            <a:lnTo>
                              <a:pt x="41" y="45"/>
                            </a:lnTo>
                            <a:lnTo>
                              <a:pt x="52" y="61"/>
                            </a:lnTo>
                            <a:lnTo>
                              <a:pt x="55" y="44"/>
                            </a:lnTo>
                            <a:lnTo>
                              <a:pt x="72" y="56"/>
                            </a:lnTo>
                            <a:lnTo>
                              <a:pt x="67" y="40"/>
                            </a:lnTo>
                            <a:lnTo>
                              <a:pt x="86" y="40"/>
                            </a:lnTo>
                            <a:lnTo>
                              <a:pt x="69" y="31"/>
                            </a:lnTo>
                            <a:lnTo>
                              <a:pt x="83" y="25"/>
                            </a:lnTo>
                            <a:lnTo>
                              <a:pt x="67" y="23"/>
                            </a:lnTo>
                            <a:lnTo>
                              <a:pt x="72" y="14"/>
                            </a:lnTo>
                            <a:lnTo>
                              <a:pt x="57" y="16"/>
                            </a:lnTo>
                            <a:lnTo>
                              <a:pt x="59" y="0"/>
                            </a:lnTo>
                            <a:lnTo>
                              <a:pt x="43" y="1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15" name="Freeform 2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7" y="2717"/>
                        <a:ext cx="39" cy="31"/>
                      </a:xfrm>
                      <a:custGeom>
                        <a:avLst/>
                        <a:gdLst>
                          <a:gd name="T0" fmla="*/ 5 w 80"/>
                          <a:gd name="T1" fmla="*/ 3 h 62"/>
                          <a:gd name="T2" fmla="*/ 3 w 80"/>
                          <a:gd name="T3" fmla="*/ 1 h 62"/>
                          <a:gd name="T4" fmla="*/ 3 w 80"/>
                          <a:gd name="T5" fmla="*/ 3 h 62"/>
                          <a:gd name="T6" fmla="*/ 0 w 80"/>
                          <a:gd name="T7" fmla="*/ 1 h 62"/>
                          <a:gd name="T8" fmla="*/ 2 w 80"/>
                          <a:gd name="T9" fmla="*/ 3 h 62"/>
                          <a:gd name="T10" fmla="*/ 0 w 80"/>
                          <a:gd name="T11" fmla="*/ 3 h 62"/>
                          <a:gd name="T12" fmla="*/ 1 w 80"/>
                          <a:gd name="T13" fmla="*/ 5 h 62"/>
                          <a:gd name="T14" fmla="*/ 0 w 80"/>
                          <a:gd name="T15" fmla="*/ 6 h 62"/>
                          <a:gd name="T16" fmla="*/ 2 w 80"/>
                          <a:gd name="T17" fmla="*/ 5 h 62"/>
                          <a:gd name="T18" fmla="*/ 2 w 80"/>
                          <a:gd name="T19" fmla="*/ 7 h 62"/>
                          <a:gd name="T20" fmla="*/ 3 w 80"/>
                          <a:gd name="T21" fmla="*/ 6 h 62"/>
                          <a:gd name="T22" fmla="*/ 3 w 80"/>
                          <a:gd name="T23" fmla="*/ 8 h 62"/>
                          <a:gd name="T24" fmla="*/ 4 w 80"/>
                          <a:gd name="T25" fmla="*/ 6 h 62"/>
                          <a:gd name="T26" fmla="*/ 6 w 80"/>
                          <a:gd name="T27" fmla="*/ 8 h 62"/>
                          <a:gd name="T28" fmla="*/ 6 w 80"/>
                          <a:gd name="T29" fmla="*/ 6 h 62"/>
                          <a:gd name="T30" fmla="*/ 8 w 80"/>
                          <a:gd name="T31" fmla="*/ 7 h 62"/>
                          <a:gd name="T32" fmla="*/ 7 w 80"/>
                          <a:gd name="T33" fmla="*/ 5 h 62"/>
                          <a:gd name="T34" fmla="*/ 9 w 80"/>
                          <a:gd name="T35" fmla="*/ 5 h 62"/>
                          <a:gd name="T36" fmla="*/ 7 w 80"/>
                          <a:gd name="T37" fmla="*/ 4 h 62"/>
                          <a:gd name="T38" fmla="*/ 9 w 80"/>
                          <a:gd name="T39" fmla="*/ 3 h 62"/>
                          <a:gd name="T40" fmla="*/ 7 w 80"/>
                          <a:gd name="T41" fmla="*/ 3 h 62"/>
                          <a:gd name="T42" fmla="*/ 8 w 80"/>
                          <a:gd name="T43" fmla="*/ 2 h 62"/>
                          <a:gd name="T44" fmla="*/ 6 w 80"/>
                          <a:gd name="T45" fmla="*/ 2 h 62"/>
                          <a:gd name="T46" fmla="*/ 6 w 80"/>
                          <a:gd name="T47" fmla="*/ 0 h 62"/>
                          <a:gd name="T48" fmla="*/ 5 w 80"/>
                          <a:gd name="T49" fmla="*/ 3 h 6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80" h="62">
                            <a:moveTo>
                              <a:pt x="40" y="17"/>
                            </a:moveTo>
                            <a:lnTo>
                              <a:pt x="31" y="7"/>
                            </a:lnTo>
                            <a:lnTo>
                              <a:pt x="26" y="17"/>
                            </a:lnTo>
                            <a:lnTo>
                              <a:pt x="2" y="7"/>
                            </a:lnTo>
                            <a:lnTo>
                              <a:pt x="18" y="21"/>
                            </a:lnTo>
                            <a:lnTo>
                              <a:pt x="0" y="24"/>
                            </a:lnTo>
                            <a:lnTo>
                              <a:pt x="14" y="33"/>
                            </a:lnTo>
                            <a:lnTo>
                              <a:pt x="0" y="42"/>
                            </a:lnTo>
                            <a:lnTo>
                              <a:pt x="21" y="40"/>
                            </a:lnTo>
                            <a:lnTo>
                              <a:pt x="18" y="50"/>
                            </a:lnTo>
                            <a:lnTo>
                              <a:pt x="28" y="45"/>
                            </a:lnTo>
                            <a:lnTo>
                              <a:pt x="31" y="62"/>
                            </a:lnTo>
                            <a:lnTo>
                              <a:pt x="38" y="43"/>
                            </a:lnTo>
                            <a:lnTo>
                              <a:pt x="49" y="57"/>
                            </a:lnTo>
                            <a:lnTo>
                              <a:pt x="52" y="42"/>
                            </a:lnTo>
                            <a:lnTo>
                              <a:pt x="66" y="52"/>
                            </a:lnTo>
                            <a:lnTo>
                              <a:pt x="63" y="36"/>
                            </a:lnTo>
                            <a:lnTo>
                              <a:pt x="80" y="38"/>
                            </a:lnTo>
                            <a:lnTo>
                              <a:pt x="64" y="29"/>
                            </a:lnTo>
                            <a:lnTo>
                              <a:pt x="78" y="23"/>
                            </a:lnTo>
                            <a:lnTo>
                              <a:pt x="61" y="21"/>
                            </a:lnTo>
                            <a:lnTo>
                              <a:pt x="68" y="12"/>
                            </a:lnTo>
                            <a:lnTo>
                              <a:pt x="52" y="16"/>
                            </a:lnTo>
                            <a:lnTo>
                              <a:pt x="54" y="0"/>
                            </a:lnTo>
                            <a:lnTo>
                              <a:pt x="40" y="1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16" name="Freeform 2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8" y="2719"/>
                        <a:ext cx="37" cy="27"/>
                      </a:xfrm>
                      <a:custGeom>
                        <a:avLst/>
                        <a:gdLst>
                          <a:gd name="T0" fmla="*/ 5 w 72"/>
                          <a:gd name="T1" fmla="*/ 1 h 55"/>
                          <a:gd name="T2" fmla="*/ 4 w 72"/>
                          <a:gd name="T3" fmla="*/ 0 h 55"/>
                          <a:gd name="T4" fmla="*/ 3 w 72"/>
                          <a:gd name="T5" fmla="*/ 1 h 55"/>
                          <a:gd name="T6" fmla="*/ 1 w 72"/>
                          <a:gd name="T7" fmla="*/ 0 h 55"/>
                          <a:gd name="T8" fmla="*/ 2 w 72"/>
                          <a:gd name="T9" fmla="*/ 2 h 55"/>
                          <a:gd name="T10" fmla="*/ 0 w 72"/>
                          <a:gd name="T11" fmla="*/ 2 h 55"/>
                          <a:gd name="T12" fmla="*/ 2 w 72"/>
                          <a:gd name="T13" fmla="*/ 3 h 55"/>
                          <a:gd name="T14" fmla="*/ 0 w 72"/>
                          <a:gd name="T15" fmla="*/ 4 h 55"/>
                          <a:gd name="T16" fmla="*/ 3 w 72"/>
                          <a:gd name="T17" fmla="*/ 4 h 55"/>
                          <a:gd name="T18" fmla="*/ 2 w 72"/>
                          <a:gd name="T19" fmla="*/ 5 h 55"/>
                          <a:gd name="T20" fmla="*/ 4 w 72"/>
                          <a:gd name="T21" fmla="*/ 4 h 55"/>
                          <a:gd name="T22" fmla="*/ 4 w 72"/>
                          <a:gd name="T23" fmla="*/ 6 h 55"/>
                          <a:gd name="T24" fmla="*/ 5 w 72"/>
                          <a:gd name="T25" fmla="*/ 4 h 55"/>
                          <a:gd name="T26" fmla="*/ 6 w 72"/>
                          <a:gd name="T27" fmla="*/ 6 h 55"/>
                          <a:gd name="T28" fmla="*/ 6 w 72"/>
                          <a:gd name="T29" fmla="*/ 4 h 55"/>
                          <a:gd name="T30" fmla="*/ 8 w 72"/>
                          <a:gd name="T31" fmla="*/ 5 h 55"/>
                          <a:gd name="T32" fmla="*/ 8 w 72"/>
                          <a:gd name="T33" fmla="*/ 4 h 55"/>
                          <a:gd name="T34" fmla="*/ 10 w 72"/>
                          <a:gd name="T35" fmla="*/ 4 h 55"/>
                          <a:gd name="T36" fmla="*/ 8 w 72"/>
                          <a:gd name="T37" fmla="*/ 3 h 55"/>
                          <a:gd name="T38" fmla="*/ 10 w 72"/>
                          <a:gd name="T39" fmla="*/ 2 h 55"/>
                          <a:gd name="T40" fmla="*/ 7 w 72"/>
                          <a:gd name="T41" fmla="*/ 2 h 55"/>
                          <a:gd name="T42" fmla="*/ 8 w 72"/>
                          <a:gd name="T43" fmla="*/ 1 h 55"/>
                          <a:gd name="T44" fmla="*/ 6 w 72"/>
                          <a:gd name="T45" fmla="*/ 1 h 55"/>
                          <a:gd name="T46" fmla="*/ 7 w 72"/>
                          <a:gd name="T47" fmla="*/ 0 h 55"/>
                          <a:gd name="T48" fmla="*/ 5 w 72"/>
                          <a:gd name="T49" fmla="*/ 1 h 5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72" h="55">
                            <a:moveTo>
                              <a:pt x="36" y="13"/>
                            </a:moveTo>
                            <a:lnTo>
                              <a:pt x="27" y="5"/>
                            </a:lnTo>
                            <a:lnTo>
                              <a:pt x="24" y="15"/>
                            </a:lnTo>
                            <a:lnTo>
                              <a:pt x="2" y="5"/>
                            </a:lnTo>
                            <a:lnTo>
                              <a:pt x="15" y="19"/>
                            </a:lnTo>
                            <a:lnTo>
                              <a:pt x="0" y="22"/>
                            </a:lnTo>
                            <a:lnTo>
                              <a:pt x="12" y="29"/>
                            </a:lnTo>
                            <a:lnTo>
                              <a:pt x="0" y="36"/>
                            </a:lnTo>
                            <a:lnTo>
                              <a:pt x="19" y="34"/>
                            </a:lnTo>
                            <a:lnTo>
                              <a:pt x="15" y="44"/>
                            </a:lnTo>
                            <a:lnTo>
                              <a:pt x="26" y="39"/>
                            </a:lnTo>
                            <a:lnTo>
                              <a:pt x="27" y="55"/>
                            </a:lnTo>
                            <a:lnTo>
                              <a:pt x="34" y="38"/>
                            </a:lnTo>
                            <a:lnTo>
                              <a:pt x="45" y="50"/>
                            </a:lnTo>
                            <a:lnTo>
                              <a:pt x="46" y="36"/>
                            </a:lnTo>
                            <a:lnTo>
                              <a:pt x="60" y="46"/>
                            </a:lnTo>
                            <a:lnTo>
                              <a:pt x="57" y="32"/>
                            </a:lnTo>
                            <a:lnTo>
                              <a:pt x="72" y="34"/>
                            </a:lnTo>
                            <a:lnTo>
                              <a:pt x="59" y="25"/>
                            </a:lnTo>
                            <a:lnTo>
                              <a:pt x="71" y="20"/>
                            </a:lnTo>
                            <a:lnTo>
                              <a:pt x="55" y="19"/>
                            </a:lnTo>
                            <a:lnTo>
                              <a:pt x="60" y="12"/>
                            </a:lnTo>
                            <a:lnTo>
                              <a:pt x="46" y="13"/>
                            </a:lnTo>
                            <a:lnTo>
                              <a:pt x="48" y="0"/>
                            </a:lnTo>
                            <a:lnTo>
                              <a:pt x="36" y="1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17" name="Freeform 2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0" y="2720"/>
                        <a:ext cx="33" cy="26"/>
                      </a:xfrm>
                      <a:custGeom>
                        <a:avLst/>
                        <a:gdLst>
                          <a:gd name="T0" fmla="*/ 5 w 66"/>
                          <a:gd name="T1" fmla="*/ 2 h 52"/>
                          <a:gd name="T2" fmla="*/ 4 w 66"/>
                          <a:gd name="T3" fmla="*/ 1 h 52"/>
                          <a:gd name="T4" fmla="*/ 3 w 66"/>
                          <a:gd name="T5" fmla="*/ 2 h 52"/>
                          <a:gd name="T6" fmla="*/ 1 w 66"/>
                          <a:gd name="T7" fmla="*/ 1 h 52"/>
                          <a:gd name="T8" fmla="*/ 2 w 66"/>
                          <a:gd name="T9" fmla="*/ 3 h 52"/>
                          <a:gd name="T10" fmla="*/ 0 w 66"/>
                          <a:gd name="T11" fmla="*/ 3 h 52"/>
                          <a:gd name="T12" fmla="*/ 2 w 66"/>
                          <a:gd name="T13" fmla="*/ 4 h 52"/>
                          <a:gd name="T14" fmla="*/ 0 w 66"/>
                          <a:gd name="T15" fmla="*/ 5 h 52"/>
                          <a:gd name="T16" fmla="*/ 3 w 66"/>
                          <a:gd name="T17" fmla="*/ 5 h 52"/>
                          <a:gd name="T18" fmla="*/ 2 w 66"/>
                          <a:gd name="T19" fmla="*/ 6 h 52"/>
                          <a:gd name="T20" fmla="*/ 3 w 66"/>
                          <a:gd name="T21" fmla="*/ 5 h 52"/>
                          <a:gd name="T22" fmla="*/ 4 w 66"/>
                          <a:gd name="T23" fmla="*/ 7 h 52"/>
                          <a:gd name="T24" fmla="*/ 4 w 66"/>
                          <a:gd name="T25" fmla="*/ 5 h 52"/>
                          <a:gd name="T26" fmla="*/ 5 w 66"/>
                          <a:gd name="T27" fmla="*/ 6 h 52"/>
                          <a:gd name="T28" fmla="*/ 6 w 66"/>
                          <a:gd name="T29" fmla="*/ 5 h 52"/>
                          <a:gd name="T30" fmla="*/ 7 w 66"/>
                          <a:gd name="T31" fmla="*/ 6 h 52"/>
                          <a:gd name="T32" fmla="*/ 7 w 66"/>
                          <a:gd name="T33" fmla="*/ 4 h 52"/>
                          <a:gd name="T34" fmla="*/ 9 w 66"/>
                          <a:gd name="T35" fmla="*/ 4 h 52"/>
                          <a:gd name="T36" fmla="*/ 7 w 66"/>
                          <a:gd name="T37" fmla="*/ 3 h 52"/>
                          <a:gd name="T38" fmla="*/ 8 w 66"/>
                          <a:gd name="T39" fmla="*/ 3 h 52"/>
                          <a:gd name="T40" fmla="*/ 7 w 66"/>
                          <a:gd name="T41" fmla="*/ 3 h 52"/>
                          <a:gd name="T42" fmla="*/ 7 w 66"/>
                          <a:gd name="T43" fmla="*/ 2 h 52"/>
                          <a:gd name="T44" fmla="*/ 6 w 66"/>
                          <a:gd name="T45" fmla="*/ 2 h 52"/>
                          <a:gd name="T46" fmla="*/ 6 w 66"/>
                          <a:gd name="T47" fmla="*/ 0 h 52"/>
                          <a:gd name="T48" fmla="*/ 5 w 66"/>
                          <a:gd name="T49" fmla="*/ 2 h 5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66" h="52">
                            <a:moveTo>
                              <a:pt x="33" y="14"/>
                            </a:moveTo>
                            <a:lnTo>
                              <a:pt x="26" y="5"/>
                            </a:lnTo>
                            <a:lnTo>
                              <a:pt x="23" y="16"/>
                            </a:lnTo>
                            <a:lnTo>
                              <a:pt x="2" y="5"/>
                            </a:lnTo>
                            <a:lnTo>
                              <a:pt x="14" y="18"/>
                            </a:lnTo>
                            <a:lnTo>
                              <a:pt x="0" y="21"/>
                            </a:lnTo>
                            <a:lnTo>
                              <a:pt x="12" y="28"/>
                            </a:lnTo>
                            <a:lnTo>
                              <a:pt x="0" y="35"/>
                            </a:lnTo>
                            <a:lnTo>
                              <a:pt x="18" y="33"/>
                            </a:lnTo>
                            <a:lnTo>
                              <a:pt x="14" y="42"/>
                            </a:lnTo>
                            <a:lnTo>
                              <a:pt x="23" y="38"/>
                            </a:lnTo>
                            <a:lnTo>
                              <a:pt x="26" y="52"/>
                            </a:lnTo>
                            <a:lnTo>
                              <a:pt x="31" y="37"/>
                            </a:lnTo>
                            <a:lnTo>
                              <a:pt x="40" y="47"/>
                            </a:lnTo>
                            <a:lnTo>
                              <a:pt x="43" y="35"/>
                            </a:lnTo>
                            <a:lnTo>
                              <a:pt x="56" y="43"/>
                            </a:lnTo>
                            <a:lnTo>
                              <a:pt x="52" y="31"/>
                            </a:lnTo>
                            <a:lnTo>
                              <a:pt x="66" y="31"/>
                            </a:lnTo>
                            <a:lnTo>
                              <a:pt x="54" y="24"/>
                            </a:lnTo>
                            <a:lnTo>
                              <a:pt x="64" y="19"/>
                            </a:lnTo>
                            <a:lnTo>
                              <a:pt x="50" y="18"/>
                            </a:lnTo>
                            <a:lnTo>
                              <a:pt x="56" y="11"/>
                            </a:lnTo>
                            <a:lnTo>
                              <a:pt x="43" y="12"/>
                            </a:lnTo>
                            <a:lnTo>
                              <a:pt x="43" y="0"/>
                            </a:lnTo>
                            <a:lnTo>
                              <a:pt x="33" y="1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18" name="Freeform 21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2" y="2721"/>
                        <a:ext cx="29" cy="23"/>
                      </a:xfrm>
                      <a:custGeom>
                        <a:avLst/>
                        <a:gdLst>
                          <a:gd name="T0" fmla="*/ 4 w 58"/>
                          <a:gd name="T1" fmla="*/ 2 h 45"/>
                          <a:gd name="T2" fmla="*/ 3 w 58"/>
                          <a:gd name="T3" fmla="*/ 1 h 45"/>
                          <a:gd name="T4" fmla="*/ 3 w 58"/>
                          <a:gd name="T5" fmla="*/ 2 h 45"/>
                          <a:gd name="T6" fmla="*/ 1 w 58"/>
                          <a:gd name="T7" fmla="*/ 1 h 45"/>
                          <a:gd name="T8" fmla="*/ 2 w 58"/>
                          <a:gd name="T9" fmla="*/ 2 h 45"/>
                          <a:gd name="T10" fmla="*/ 0 w 58"/>
                          <a:gd name="T11" fmla="*/ 3 h 45"/>
                          <a:gd name="T12" fmla="*/ 2 w 58"/>
                          <a:gd name="T13" fmla="*/ 3 h 45"/>
                          <a:gd name="T14" fmla="*/ 0 w 58"/>
                          <a:gd name="T15" fmla="*/ 4 h 45"/>
                          <a:gd name="T16" fmla="*/ 2 w 58"/>
                          <a:gd name="T17" fmla="*/ 4 h 45"/>
                          <a:gd name="T18" fmla="*/ 2 w 58"/>
                          <a:gd name="T19" fmla="*/ 5 h 45"/>
                          <a:gd name="T20" fmla="*/ 3 w 58"/>
                          <a:gd name="T21" fmla="*/ 5 h 45"/>
                          <a:gd name="T22" fmla="*/ 3 w 58"/>
                          <a:gd name="T23" fmla="*/ 6 h 45"/>
                          <a:gd name="T24" fmla="*/ 4 w 58"/>
                          <a:gd name="T25" fmla="*/ 4 h 45"/>
                          <a:gd name="T26" fmla="*/ 5 w 58"/>
                          <a:gd name="T27" fmla="*/ 6 h 45"/>
                          <a:gd name="T28" fmla="*/ 5 w 58"/>
                          <a:gd name="T29" fmla="*/ 4 h 45"/>
                          <a:gd name="T30" fmla="*/ 6 w 58"/>
                          <a:gd name="T31" fmla="*/ 5 h 45"/>
                          <a:gd name="T32" fmla="*/ 6 w 58"/>
                          <a:gd name="T33" fmla="*/ 4 h 45"/>
                          <a:gd name="T34" fmla="*/ 8 w 58"/>
                          <a:gd name="T35" fmla="*/ 4 h 45"/>
                          <a:gd name="T36" fmla="*/ 6 w 58"/>
                          <a:gd name="T37" fmla="*/ 3 h 45"/>
                          <a:gd name="T38" fmla="*/ 8 w 58"/>
                          <a:gd name="T39" fmla="*/ 3 h 45"/>
                          <a:gd name="T40" fmla="*/ 6 w 58"/>
                          <a:gd name="T41" fmla="*/ 2 h 45"/>
                          <a:gd name="T42" fmla="*/ 7 w 58"/>
                          <a:gd name="T43" fmla="*/ 1 h 45"/>
                          <a:gd name="T44" fmla="*/ 5 w 58"/>
                          <a:gd name="T45" fmla="*/ 2 h 45"/>
                          <a:gd name="T46" fmla="*/ 5 w 58"/>
                          <a:gd name="T47" fmla="*/ 0 h 45"/>
                          <a:gd name="T48" fmla="*/ 4 w 58"/>
                          <a:gd name="T49" fmla="*/ 2 h 4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8" h="45">
                            <a:moveTo>
                              <a:pt x="29" y="12"/>
                            </a:moveTo>
                            <a:lnTo>
                              <a:pt x="22" y="5"/>
                            </a:lnTo>
                            <a:lnTo>
                              <a:pt x="19" y="14"/>
                            </a:lnTo>
                            <a:lnTo>
                              <a:pt x="1" y="5"/>
                            </a:lnTo>
                            <a:lnTo>
                              <a:pt x="12" y="15"/>
                            </a:lnTo>
                            <a:lnTo>
                              <a:pt x="0" y="17"/>
                            </a:lnTo>
                            <a:lnTo>
                              <a:pt x="10" y="24"/>
                            </a:lnTo>
                            <a:lnTo>
                              <a:pt x="0" y="29"/>
                            </a:lnTo>
                            <a:lnTo>
                              <a:pt x="15" y="29"/>
                            </a:lnTo>
                            <a:lnTo>
                              <a:pt x="12" y="36"/>
                            </a:lnTo>
                            <a:lnTo>
                              <a:pt x="20" y="33"/>
                            </a:lnTo>
                            <a:lnTo>
                              <a:pt x="22" y="45"/>
                            </a:lnTo>
                            <a:lnTo>
                              <a:pt x="27" y="31"/>
                            </a:lnTo>
                            <a:lnTo>
                              <a:pt x="36" y="41"/>
                            </a:lnTo>
                            <a:lnTo>
                              <a:pt x="38" y="29"/>
                            </a:lnTo>
                            <a:lnTo>
                              <a:pt x="48" y="38"/>
                            </a:lnTo>
                            <a:lnTo>
                              <a:pt x="45" y="26"/>
                            </a:lnTo>
                            <a:lnTo>
                              <a:pt x="58" y="27"/>
                            </a:lnTo>
                            <a:lnTo>
                              <a:pt x="46" y="20"/>
                            </a:lnTo>
                            <a:lnTo>
                              <a:pt x="57" y="17"/>
                            </a:lnTo>
                            <a:lnTo>
                              <a:pt x="45" y="15"/>
                            </a:lnTo>
                            <a:lnTo>
                              <a:pt x="50" y="8"/>
                            </a:lnTo>
                            <a:lnTo>
                              <a:pt x="38" y="10"/>
                            </a:lnTo>
                            <a:lnTo>
                              <a:pt x="39" y="0"/>
                            </a:lnTo>
                            <a:lnTo>
                              <a:pt x="29" y="1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19" name="Freeform 2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4" y="2722"/>
                        <a:ext cx="26" cy="21"/>
                      </a:xfrm>
                      <a:custGeom>
                        <a:avLst/>
                        <a:gdLst>
                          <a:gd name="T0" fmla="*/ 4 w 52"/>
                          <a:gd name="T1" fmla="*/ 2 h 42"/>
                          <a:gd name="T2" fmla="*/ 3 w 52"/>
                          <a:gd name="T3" fmla="*/ 1 h 42"/>
                          <a:gd name="T4" fmla="*/ 3 w 52"/>
                          <a:gd name="T5" fmla="*/ 2 h 42"/>
                          <a:gd name="T6" fmla="*/ 1 w 52"/>
                          <a:gd name="T7" fmla="*/ 1 h 42"/>
                          <a:gd name="T8" fmla="*/ 2 w 52"/>
                          <a:gd name="T9" fmla="*/ 2 h 42"/>
                          <a:gd name="T10" fmla="*/ 0 w 52"/>
                          <a:gd name="T11" fmla="*/ 3 h 42"/>
                          <a:gd name="T12" fmla="*/ 2 w 52"/>
                          <a:gd name="T13" fmla="*/ 3 h 42"/>
                          <a:gd name="T14" fmla="*/ 0 w 52"/>
                          <a:gd name="T15" fmla="*/ 4 h 42"/>
                          <a:gd name="T16" fmla="*/ 2 w 52"/>
                          <a:gd name="T17" fmla="*/ 4 h 42"/>
                          <a:gd name="T18" fmla="*/ 2 w 52"/>
                          <a:gd name="T19" fmla="*/ 5 h 42"/>
                          <a:gd name="T20" fmla="*/ 3 w 52"/>
                          <a:gd name="T21" fmla="*/ 4 h 42"/>
                          <a:gd name="T22" fmla="*/ 3 w 52"/>
                          <a:gd name="T23" fmla="*/ 6 h 42"/>
                          <a:gd name="T24" fmla="*/ 4 w 52"/>
                          <a:gd name="T25" fmla="*/ 4 h 42"/>
                          <a:gd name="T26" fmla="*/ 4 w 52"/>
                          <a:gd name="T27" fmla="*/ 5 h 42"/>
                          <a:gd name="T28" fmla="*/ 5 w 52"/>
                          <a:gd name="T29" fmla="*/ 4 h 42"/>
                          <a:gd name="T30" fmla="*/ 6 w 52"/>
                          <a:gd name="T31" fmla="*/ 5 h 42"/>
                          <a:gd name="T32" fmla="*/ 5 w 52"/>
                          <a:gd name="T33" fmla="*/ 4 h 42"/>
                          <a:gd name="T34" fmla="*/ 7 w 52"/>
                          <a:gd name="T35" fmla="*/ 4 h 42"/>
                          <a:gd name="T36" fmla="*/ 6 w 52"/>
                          <a:gd name="T37" fmla="*/ 3 h 42"/>
                          <a:gd name="T38" fmla="*/ 7 w 52"/>
                          <a:gd name="T39" fmla="*/ 2 h 42"/>
                          <a:gd name="T40" fmla="*/ 5 w 52"/>
                          <a:gd name="T41" fmla="*/ 2 h 42"/>
                          <a:gd name="T42" fmla="*/ 6 w 52"/>
                          <a:gd name="T43" fmla="*/ 2 h 42"/>
                          <a:gd name="T44" fmla="*/ 5 w 52"/>
                          <a:gd name="T45" fmla="*/ 2 h 42"/>
                          <a:gd name="T46" fmla="*/ 5 w 52"/>
                          <a:gd name="T47" fmla="*/ 0 h 42"/>
                          <a:gd name="T48" fmla="*/ 4 w 52"/>
                          <a:gd name="T49" fmla="*/ 2 h 4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2" h="42">
                            <a:moveTo>
                              <a:pt x="26" y="11"/>
                            </a:moveTo>
                            <a:lnTo>
                              <a:pt x="21" y="6"/>
                            </a:lnTo>
                            <a:lnTo>
                              <a:pt x="17" y="13"/>
                            </a:lnTo>
                            <a:lnTo>
                              <a:pt x="2" y="6"/>
                            </a:lnTo>
                            <a:lnTo>
                              <a:pt x="11" y="14"/>
                            </a:lnTo>
                            <a:lnTo>
                              <a:pt x="0" y="18"/>
                            </a:lnTo>
                            <a:lnTo>
                              <a:pt x="9" y="23"/>
                            </a:lnTo>
                            <a:lnTo>
                              <a:pt x="0" y="28"/>
                            </a:lnTo>
                            <a:lnTo>
                              <a:pt x="14" y="26"/>
                            </a:lnTo>
                            <a:lnTo>
                              <a:pt x="12" y="33"/>
                            </a:lnTo>
                            <a:lnTo>
                              <a:pt x="19" y="30"/>
                            </a:lnTo>
                            <a:lnTo>
                              <a:pt x="21" y="42"/>
                            </a:lnTo>
                            <a:lnTo>
                              <a:pt x="26" y="28"/>
                            </a:lnTo>
                            <a:lnTo>
                              <a:pt x="31" y="38"/>
                            </a:lnTo>
                            <a:lnTo>
                              <a:pt x="33" y="28"/>
                            </a:lnTo>
                            <a:lnTo>
                              <a:pt x="43" y="35"/>
                            </a:lnTo>
                            <a:lnTo>
                              <a:pt x="40" y="25"/>
                            </a:lnTo>
                            <a:lnTo>
                              <a:pt x="52" y="26"/>
                            </a:lnTo>
                            <a:lnTo>
                              <a:pt x="42" y="21"/>
                            </a:lnTo>
                            <a:lnTo>
                              <a:pt x="50" y="16"/>
                            </a:lnTo>
                            <a:lnTo>
                              <a:pt x="40" y="14"/>
                            </a:lnTo>
                            <a:lnTo>
                              <a:pt x="43" y="9"/>
                            </a:lnTo>
                            <a:lnTo>
                              <a:pt x="35" y="11"/>
                            </a:lnTo>
                            <a:lnTo>
                              <a:pt x="35" y="0"/>
                            </a:lnTo>
                            <a:lnTo>
                              <a:pt x="26" y="1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20" name="Freeform 2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5" y="2724"/>
                        <a:ext cx="23" cy="17"/>
                      </a:xfrm>
                      <a:custGeom>
                        <a:avLst/>
                        <a:gdLst>
                          <a:gd name="T0" fmla="*/ 3 w 45"/>
                          <a:gd name="T1" fmla="*/ 2 h 34"/>
                          <a:gd name="T2" fmla="*/ 3 w 45"/>
                          <a:gd name="T3" fmla="*/ 1 h 34"/>
                          <a:gd name="T4" fmla="*/ 2 w 45"/>
                          <a:gd name="T5" fmla="*/ 2 h 34"/>
                          <a:gd name="T6" fmla="*/ 0 w 45"/>
                          <a:gd name="T7" fmla="*/ 1 h 34"/>
                          <a:gd name="T8" fmla="*/ 1 w 45"/>
                          <a:gd name="T9" fmla="*/ 2 h 34"/>
                          <a:gd name="T10" fmla="*/ 0 w 45"/>
                          <a:gd name="T11" fmla="*/ 2 h 34"/>
                          <a:gd name="T12" fmla="*/ 1 w 45"/>
                          <a:gd name="T13" fmla="*/ 3 h 34"/>
                          <a:gd name="T14" fmla="*/ 0 w 45"/>
                          <a:gd name="T15" fmla="*/ 3 h 34"/>
                          <a:gd name="T16" fmla="*/ 2 w 45"/>
                          <a:gd name="T17" fmla="*/ 3 h 34"/>
                          <a:gd name="T18" fmla="*/ 2 w 45"/>
                          <a:gd name="T19" fmla="*/ 4 h 34"/>
                          <a:gd name="T20" fmla="*/ 2 w 45"/>
                          <a:gd name="T21" fmla="*/ 3 h 34"/>
                          <a:gd name="T22" fmla="*/ 3 w 45"/>
                          <a:gd name="T23" fmla="*/ 5 h 34"/>
                          <a:gd name="T24" fmla="*/ 3 w 45"/>
                          <a:gd name="T25" fmla="*/ 3 h 34"/>
                          <a:gd name="T26" fmla="*/ 4 w 45"/>
                          <a:gd name="T27" fmla="*/ 4 h 34"/>
                          <a:gd name="T28" fmla="*/ 4 w 45"/>
                          <a:gd name="T29" fmla="*/ 3 h 34"/>
                          <a:gd name="T30" fmla="*/ 5 w 45"/>
                          <a:gd name="T31" fmla="*/ 4 h 34"/>
                          <a:gd name="T32" fmla="*/ 5 w 45"/>
                          <a:gd name="T33" fmla="*/ 3 h 34"/>
                          <a:gd name="T34" fmla="*/ 6 w 45"/>
                          <a:gd name="T35" fmla="*/ 3 h 34"/>
                          <a:gd name="T36" fmla="*/ 5 w 45"/>
                          <a:gd name="T37" fmla="*/ 3 h 34"/>
                          <a:gd name="T38" fmla="*/ 6 w 45"/>
                          <a:gd name="T39" fmla="*/ 2 h 34"/>
                          <a:gd name="T40" fmla="*/ 5 w 45"/>
                          <a:gd name="T41" fmla="*/ 2 h 34"/>
                          <a:gd name="T42" fmla="*/ 5 w 45"/>
                          <a:gd name="T43" fmla="*/ 1 h 34"/>
                          <a:gd name="T44" fmla="*/ 4 w 45"/>
                          <a:gd name="T45" fmla="*/ 2 h 34"/>
                          <a:gd name="T46" fmla="*/ 4 w 45"/>
                          <a:gd name="T47" fmla="*/ 0 h 34"/>
                          <a:gd name="T48" fmla="*/ 3 w 45"/>
                          <a:gd name="T49" fmla="*/ 2 h 3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45" h="34">
                            <a:moveTo>
                              <a:pt x="22" y="9"/>
                            </a:moveTo>
                            <a:lnTo>
                              <a:pt x="17" y="3"/>
                            </a:lnTo>
                            <a:lnTo>
                              <a:pt x="15" y="10"/>
                            </a:lnTo>
                            <a:lnTo>
                              <a:pt x="0" y="3"/>
                            </a:lnTo>
                            <a:lnTo>
                              <a:pt x="8" y="12"/>
                            </a:lnTo>
                            <a:lnTo>
                              <a:pt x="0" y="14"/>
                            </a:lnTo>
                            <a:lnTo>
                              <a:pt x="8" y="19"/>
                            </a:lnTo>
                            <a:lnTo>
                              <a:pt x="0" y="22"/>
                            </a:lnTo>
                            <a:lnTo>
                              <a:pt x="12" y="22"/>
                            </a:lnTo>
                            <a:lnTo>
                              <a:pt x="10" y="28"/>
                            </a:lnTo>
                            <a:lnTo>
                              <a:pt x="15" y="24"/>
                            </a:lnTo>
                            <a:lnTo>
                              <a:pt x="17" y="34"/>
                            </a:lnTo>
                            <a:lnTo>
                              <a:pt x="22" y="24"/>
                            </a:lnTo>
                            <a:lnTo>
                              <a:pt x="27" y="31"/>
                            </a:lnTo>
                            <a:lnTo>
                              <a:pt x="29" y="22"/>
                            </a:lnTo>
                            <a:lnTo>
                              <a:pt x="38" y="29"/>
                            </a:lnTo>
                            <a:lnTo>
                              <a:pt x="34" y="21"/>
                            </a:lnTo>
                            <a:lnTo>
                              <a:pt x="45" y="21"/>
                            </a:lnTo>
                            <a:lnTo>
                              <a:pt x="36" y="17"/>
                            </a:lnTo>
                            <a:lnTo>
                              <a:pt x="43" y="12"/>
                            </a:lnTo>
                            <a:lnTo>
                              <a:pt x="34" y="12"/>
                            </a:lnTo>
                            <a:lnTo>
                              <a:pt x="38" y="7"/>
                            </a:lnTo>
                            <a:lnTo>
                              <a:pt x="29" y="9"/>
                            </a:lnTo>
                            <a:lnTo>
                              <a:pt x="29" y="0"/>
                            </a:lnTo>
                            <a:lnTo>
                              <a:pt x="22" y="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21" name="Freeform 2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7" y="2725"/>
                        <a:ext cx="19" cy="15"/>
                      </a:xfrm>
                      <a:custGeom>
                        <a:avLst/>
                        <a:gdLst>
                          <a:gd name="T0" fmla="*/ 3 w 38"/>
                          <a:gd name="T1" fmla="*/ 1 h 31"/>
                          <a:gd name="T2" fmla="*/ 2 w 38"/>
                          <a:gd name="T3" fmla="*/ 0 h 31"/>
                          <a:gd name="T4" fmla="*/ 2 w 38"/>
                          <a:gd name="T5" fmla="*/ 1 h 31"/>
                          <a:gd name="T6" fmla="*/ 0 w 38"/>
                          <a:gd name="T7" fmla="*/ 0 h 31"/>
                          <a:gd name="T8" fmla="*/ 2 w 38"/>
                          <a:gd name="T9" fmla="*/ 1 h 31"/>
                          <a:gd name="T10" fmla="*/ 0 w 38"/>
                          <a:gd name="T11" fmla="*/ 1 h 31"/>
                          <a:gd name="T12" fmla="*/ 1 w 38"/>
                          <a:gd name="T13" fmla="*/ 2 h 31"/>
                          <a:gd name="T14" fmla="*/ 0 w 38"/>
                          <a:gd name="T15" fmla="*/ 2 h 31"/>
                          <a:gd name="T16" fmla="*/ 2 w 38"/>
                          <a:gd name="T17" fmla="*/ 2 h 31"/>
                          <a:gd name="T18" fmla="*/ 2 w 38"/>
                          <a:gd name="T19" fmla="*/ 3 h 31"/>
                          <a:gd name="T20" fmla="*/ 2 w 38"/>
                          <a:gd name="T21" fmla="*/ 2 h 31"/>
                          <a:gd name="T22" fmla="*/ 2 w 38"/>
                          <a:gd name="T23" fmla="*/ 3 h 31"/>
                          <a:gd name="T24" fmla="*/ 3 w 38"/>
                          <a:gd name="T25" fmla="*/ 2 h 31"/>
                          <a:gd name="T26" fmla="*/ 3 w 38"/>
                          <a:gd name="T27" fmla="*/ 3 h 31"/>
                          <a:gd name="T28" fmla="*/ 3 w 38"/>
                          <a:gd name="T29" fmla="*/ 2 h 31"/>
                          <a:gd name="T30" fmla="*/ 4 w 38"/>
                          <a:gd name="T31" fmla="*/ 3 h 31"/>
                          <a:gd name="T32" fmla="*/ 4 w 38"/>
                          <a:gd name="T33" fmla="*/ 2 h 31"/>
                          <a:gd name="T34" fmla="*/ 5 w 38"/>
                          <a:gd name="T35" fmla="*/ 2 h 31"/>
                          <a:gd name="T36" fmla="*/ 4 w 38"/>
                          <a:gd name="T37" fmla="*/ 1 h 31"/>
                          <a:gd name="T38" fmla="*/ 5 w 38"/>
                          <a:gd name="T39" fmla="*/ 1 h 31"/>
                          <a:gd name="T40" fmla="*/ 4 w 38"/>
                          <a:gd name="T41" fmla="*/ 1 h 31"/>
                          <a:gd name="T42" fmla="*/ 5 w 38"/>
                          <a:gd name="T43" fmla="*/ 0 h 31"/>
                          <a:gd name="T44" fmla="*/ 3 w 38"/>
                          <a:gd name="T45" fmla="*/ 0 h 31"/>
                          <a:gd name="T46" fmla="*/ 4 w 38"/>
                          <a:gd name="T47" fmla="*/ 0 h 31"/>
                          <a:gd name="T48" fmla="*/ 3 w 38"/>
                          <a:gd name="T49" fmla="*/ 1 h 3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8" h="31">
                            <a:moveTo>
                              <a:pt x="19" y="8"/>
                            </a:moveTo>
                            <a:lnTo>
                              <a:pt x="14" y="3"/>
                            </a:lnTo>
                            <a:lnTo>
                              <a:pt x="12" y="8"/>
                            </a:lnTo>
                            <a:lnTo>
                              <a:pt x="0" y="3"/>
                            </a:lnTo>
                            <a:lnTo>
                              <a:pt x="9" y="10"/>
                            </a:lnTo>
                            <a:lnTo>
                              <a:pt x="0" y="12"/>
                            </a:lnTo>
                            <a:lnTo>
                              <a:pt x="7" y="17"/>
                            </a:lnTo>
                            <a:lnTo>
                              <a:pt x="0" y="20"/>
                            </a:lnTo>
                            <a:lnTo>
                              <a:pt x="10" y="19"/>
                            </a:lnTo>
                            <a:lnTo>
                              <a:pt x="9" y="26"/>
                            </a:lnTo>
                            <a:lnTo>
                              <a:pt x="14" y="22"/>
                            </a:lnTo>
                            <a:lnTo>
                              <a:pt x="16" y="31"/>
                            </a:lnTo>
                            <a:lnTo>
                              <a:pt x="19" y="20"/>
                            </a:lnTo>
                            <a:lnTo>
                              <a:pt x="23" y="27"/>
                            </a:lnTo>
                            <a:lnTo>
                              <a:pt x="24" y="20"/>
                            </a:lnTo>
                            <a:lnTo>
                              <a:pt x="31" y="26"/>
                            </a:lnTo>
                            <a:lnTo>
                              <a:pt x="29" y="19"/>
                            </a:lnTo>
                            <a:lnTo>
                              <a:pt x="38" y="19"/>
                            </a:lnTo>
                            <a:lnTo>
                              <a:pt x="31" y="15"/>
                            </a:lnTo>
                            <a:lnTo>
                              <a:pt x="36" y="12"/>
                            </a:lnTo>
                            <a:lnTo>
                              <a:pt x="29" y="10"/>
                            </a:lnTo>
                            <a:lnTo>
                              <a:pt x="33" y="7"/>
                            </a:lnTo>
                            <a:lnTo>
                              <a:pt x="24" y="7"/>
                            </a:lnTo>
                            <a:lnTo>
                              <a:pt x="26" y="0"/>
                            </a:lnTo>
                            <a:lnTo>
                              <a:pt x="19" y="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22" name="Freeform 22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9" y="2727"/>
                        <a:ext cx="15" cy="12"/>
                      </a:xfrm>
                      <a:custGeom>
                        <a:avLst/>
                        <a:gdLst>
                          <a:gd name="T0" fmla="*/ 1 w 31"/>
                          <a:gd name="T1" fmla="*/ 1 h 24"/>
                          <a:gd name="T2" fmla="*/ 1 w 31"/>
                          <a:gd name="T3" fmla="*/ 1 h 24"/>
                          <a:gd name="T4" fmla="*/ 1 w 31"/>
                          <a:gd name="T5" fmla="*/ 1 h 24"/>
                          <a:gd name="T6" fmla="*/ 0 w 31"/>
                          <a:gd name="T7" fmla="*/ 1 h 24"/>
                          <a:gd name="T8" fmla="*/ 0 w 31"/>
                          <a:gd name="T9" fmla="*/ 2 h 24"/>
                          <a:gd name="T10" fmla="*/ 0 w 31"/>
                          <a:gd name="T11" fmla="*/ 2 h 24"/>
                          <a:gd name="T12" fmla="*/ 0 w 31"/>
                          <a:gd name="T13" fmla="*/ 2 h 24"/>
                          <a:gd name="T14" fmla="*/ 0 w 31"/>
                          <a:gd name="T15" fmla="*/ 2 h 24"/>
                          <a:gd name="T16" fmla="*/ 1 w 31"/>
                          <a:gd name="T17" fmla="*/ 2 h 24"/>
                          <a:gd name="T18" fmla="*/ 0 w 31"/>
                          <a:gd name="T19" fmla="*/ 3 h 24"/>
                          <a:gd name="T20" fmla="*/ 1 w 31"/>
                          <a:gd name="T21" fmla="*/ 3 h 24"/>
                          <a:gd name="T22" fmla="*/ 1 w 31"/>
                          <a:gd name="T23" fmla="*/ 3 h 24"/>
                          <a:gd name="T24" fmla="*/ 1 w 31"/>
                          <a:gd name="T25" fmla="*/ 3 h 24"/>
                          <a:gd name="T26" fmla="*/ 2 w 31"/>
                          <a:gd name="T27" fmla="*/ 3 h 24"/>
                          <a:gd name="T28" fmla="*/ 2 w 31"/>
                          <a:gd name="T29" fmla="*/ 2 h 24"/>
                          <a:gd name="T30" fmla="*/ 3 w 31"/>
                          <a:gd name="T31" fmla="*/ 3 h 24"/>
                          <a:gd name="T32" fmla="*/ 3 w 31"/>
                          <a:gd name="T33" fmla="*/ 2 h 24"/>
                          <a:gd name="T34" fmla="*/ 3 w 31"/>
                          <a:gd name="T35" fmla="*/ 2 h 24"/>
                          <a:gd name="T36" fmla="*/ 3 w 31"/>
                          <a:gd name="T37" fmla="*/ 2 h 24"/>
                          <a:gd name="T38" fmla="*/ 3 w 31"/>
                          <a:gd name="T39" fmla="*/ 2 h 24"/>
                          <a:gd name="T40" fmla="*/ 3 w 31"/>
                          <a:gd name="T41" fmla="*/ 2 h 24"/>
                          <a:gd name="T42" fmla="*/ 3 w 31"/>
                          <a:gd name="T43" fmla="*/ 1 h 24"/>
                          <a:gd name="T44" fmla="*/ 2 w 31"/>
                          <a:gd name="T45" fmla="*/ 1 h 24"/>
                          <a:gd name="T46" fmla="*/ 2 w 31"/>
                          <a:gd name="T47" fmla="*/ 0 h 24"/>
                          <a:gd name="T48" fmla="*/ 1 w 31"/>
                          <a:gd name="T49" fmla="*/ 1 h 2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1" h="24">
                            <a:moveTo>
                              <a:pt x="15" y="7"/>
                            </a:moveTo>
                            <a:lnTo>
                              <a:pt x="12" y="4"/>
                            </a:lnTo>
                            <a:lnTo>
                              <a:pt x="10" y="7"/>
                            </a:lnTo>
                            <a:lnTo>
                              <a:pt x="0" y="4"/>
                            </a:lnTo>
                            <a:lnTo>
                              <a:pt x="6" y="9"/>
                            </a:lnTo>
                            <a:lnTo>
                              <a:pt x="0" y="10"/>
                            </a:lnTo>
                            <a:lnTo>
                              <a:pt x="5" y="14"/>
                            </a:lnTo>
                            <a:lnTo>
                              <a:pt x="0" y="16"/>
                            </a:lnTo>
                            <a:lnTo>
                              <a:pt x="8" y="16"/>
                            </a:lnTo>
                            <a:lnTo>
                              <a:pt x="6" y="19"/>
                            </a:lnTo>
                            <a:lnTo>
                              <a:pt x="10" y="17"/>
                            </a:lnTo>
                            <a:lnTo>
                              <a:pt x="12" y="24"/>
                            </a:lnTo>
                            <a:lnTo>
                              <a:pt x="15" y="17"/>
                            </a:lnTo>
                            <a:lnTo>
                              <a:pt x="19" y="23"/>
                            </a:lnTo>
                            <a:lnTo>
                              <a:pt x="20" y="16"/>
                            </a:lnTo>
                            <a:lnTo>
                              <a:pt x="25" y="21"/>
                            </a:lnTo>
                            <a:lnTo>
                              <a:pt x="24" y="14"/>
                            </a:lnTo>
                            <a:lnTo>
                              <a:pt x="31" y="16"/>
                            </a:lnTo>
                            <a:lnTo>
                              <a:pt x="25" y="12"/>
                            </a:lnTo>
                            <a:lnTo>
                              <a:pt x="29" y="9"/>
                            </a:lnTo>
                            <a:lnTo>
                              <a:pt x="24" y="9"/>
                            </a:lnTo>
                            <a:lnTo>
                              <a:pt x="25" y="5"/>
                            </a:lnTo>
                            <a:lnTo>
                              <a:pt x="20" y="5"/>
                            </a:lnTo>
                            <a:lnTo>
                              <a:pt x="20" y="0"/>
                            </a:lnTo>
                            <a:lnTo>
                              <a:pt x="15" y="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23" name="Freeform 2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81" y="2727"/>
                        <a:ext cx="12" cy="11"/>
                      </a:xfrm>
                      <a:custGeom>
                        <a:avLst/>
                        <a:gdLst>
                          <a:gd name="T0" fmla="*/ 2 w 24"/>
                          <a:gd name="T1" fmla="*/ 1 h 21"/>
                          <a:gd name="T2" fmla="*/ 2 w 24"/>
                          <a:gd name="T3" fmla="*/ 1 h 21"/>
                          <a:gd name="T4" fmla="*/ 2 w 24"/>
                          <a:gd name="T5" fmla="*/ 1 h 21"/>
                          <a:gd name="T6" fmla="*/ 0 w 24"/>
                          <a:gd name="T7" fmla="*/ 1 h 21"/>
                          <a:gd name="T8" fmla="*/ 1 w 24"/>
                          <a:gd name="T9" fmla="*/ 1 h 21"/>
                          <a:gd name="T10" fmla="*/ 0 w 24"/>
                          <a:gd name="T11" fmla="*/ 1 h 21"/>
                          <a:gd name="T12" fmla="*/ 1 w 24"/>
                          <a:gd name="T13" fmla="*/ 2 h 21"/>
                          <a:gd name="T14" fmla="*/ 0 w 24"/>
                          <a:gd name="T15" fmla="*/ 2 h 21"/>
                          <a:gd name="T16" fmla="*/ 1 w 24"/>
                          <a:gd name="T17" fmla="*/ 2 h 21"/>
                          <a:gd name="T18" fmla="*/ 1 w 24"/>
                          <a:gd name="T19" fmla="*/ 3 h 21"/>
                          <a:gd name="T20" fmla="*/ 2 w 24"/>
                          <a:gd name="T21" fmla="*/ 2 h 21"/>
                          <a:gd name="T22" fmla="*/ 2 w 24"/>
                          <a:gd name="T23" fmla="*/ 3 h 21"/>
                          <a:gd name="T24" fmla="*/ 2 w 24"/>
                          <a:gd name="T25" fmla="*/ 2 h 21"/>
                          <a:gd name="T26" fmla="*/ 2 w 24"/>
                          <a:gd name="T27" fmla="*/ 3 h 21"/>
                          <a:gd name="T28" fmla="*/ 2 w 24"/>
                          <a:gd name="T29" fmla="*/ 2 h 21"/>
                          <a:gd name="T30" fmla="*/ 3 w 24"/>
                          <a:gd name="T31" fmla="*/ 3 h 21"/>
                          <a:gd name="T32" fmla="*/ 3 w 24"/>
                          <a:gd name="T33" fmla="*/ 2 h 21"/>
                          <a:gd name="T34" fmla="*/ 3 w 24"/>
                          <a:gd name="T35" fmla="*/ 2 h 21"/>
                          <a:gd name="T36" fmla="*/ 3 w 24"/>
                          <a:gd name="T37" fmla="*/ 2 h 21"/>
                          <a:gd name="T38" fmla="*/ 3 w 24"/>
                          <a:gd name="T39" fmla="*/ 1 h 21"/>
                          <a:gd name="T40" fmla="*/ 3 w 24"/>
                          <a:gd name="T41" fmla="*/ 1 h 21"/>
                          <a:gd name="T42" fmla="*/ 3 w 24"/>
                          <a:gd name="T43" fmla="*/ 1 h 21"/>
                          <a:gd name="T44" fmla="*/ 2 w 24"/>
                          <a:gd name="T45" fmla="*/ 1 h 21"/>
                          <a:gd name="T46" fmla="*/ 2 w 24"/>
                          <a:gd name="T47" fmla="*/ 0 h 21"/>
                          <a:gd name="T48" fmla="*/ 2 w 24"/>
                          <a:gd name="T49" fmla="*/ 1 h 2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" h="21">
                            <a:moveTo>
                              <a:pt x="12" y="5"/>
                            </a:moveTo>
                            <a:lnTo>
                              <a:pt x="9" y="2"/>
                            </a:lnTo>
                            <a:lnTo>
                              <a:pt x="9" y="5"/>
                            </a:lnTo>
                            <a:lnTo>
                              <a:pt x="0" y="2"/>
                            </a:lnTo>
                            <a:lnTo>
                              <a:pt x="5" y="7"/>
                            </a:lnTo>
                            <a:lnTo>
                              <a:pt x="0" y="8"/>
                            </a:lnTo>
                            <a:lnTo>
                              <a:pt x="3" y="10"/>
                            </a:lnTo>
                            <a:lnTo>
                              <a:pt x="0" y="14"/>
                            </a:lnTo>
                            <a:lnTo>
                              <a:pt x="7" y="14"/>
                            </a:lnTo>
                            <a:lnTo>
                              <a:pt x="5" y="17"/>
                            </a:lnTo>
                            <a:lnTo>
                              <a:pt x="9" y="15"/>
                            </a:lnTo>
                            <a:lnTo>
                              <a:pt x="9" y="21"/>
                            </a:lnTo>
                            <a:lnTo>
                              <a:pt x="12" y="14"/>
                            </a:lnTo>
                            <a:lnTo>
                              <a:pt x="16" y="19"/>
                            </a:lnTo>
                            <a:lnTo>
                              <a:pt x="16" y="14"/>
                            </a:lnTo>
                            <a:lnTo>
                              <a:pt x="21" y="17"/>
                            </a:lnTo>
                            <a:lnTo>
                              <a:pt x="19" y="12"/>
                            </a:lnTo>
                            <a:lnTo>
                              <a:pt x="24" y="12"/>
                            </a:lnTo>
                            <a:lnTo>
                              <a:pt x="19" y="10"/>
                            </a:lnTo>
                            <a:lnTo>
                              <a:pt x="24" y="7"/>
                            </a:lnTo>
                            <a:lnTo>
                              <a:pt x="19" y="7"/>
                            </a:lnTo>
                            <a:lnTo>
                              <a:pt x="21" y="3"/>
                            </a:lnTo>
                            <a:lnTo>
                              <a:pt x="16" y="5"/>
                            </a:lnTo>
                            <a:lnTo>
                              <a:pt x="16" y="0"/>
                            </a:lnTo>
                            <a:lnTo>
                              <a:pt x="12" y="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24" name="Freeform 2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82" y="2729"/>
                        <a:ext cx="9" cy="7"/>
                      </a:xfrm>
                      <a:custGeom>
                        <a:avLst/>
                        <a:gdLst>
                          <a:gd name="T0" fmla="*/ 2 w 18"/>
                          <a:gd name="T1" fmla="*/ 1 h 14"/>
                          <a:gd name="T2" fmla="*/ 1 w 18"/>
                          <a:gd name="T3" fmla="*/ 1 h 14"/>
                          <a:gd name="T4" fmla="*/ 1 w 18"/>
                          <a:gd name="T5" fmla="*/ 1 h 14"/>
                          <a:gd name="T6" fmla="*/ 0 w 18"/>
                          <a:gd name="T7" fmla="*/ 1 h 14"/>
                          <a:gd name="T8" fmla="*/ 1 w 18"/>
                          <a:gd name="T9" fmla="*/ 1 h 14"/>
                          <a:gd name="T10" fmla="*/ 0 w 18"/>
                          <a:gd name="T11" fmla="*/ 1 h 14"/>
                          <a:gd name="T12" fmla="*/ 1 w 18"/>
                          <a:gd name="T13" fmla="*/ 1 h 14"/>
                          <a:gd name="T14" fmla="*/ 0 w 18"/>
                          <a:gd name="T15" fmla="*/ 2 h 14"/>
                          <a:gd name="T16" fmla="*/ 1 w 18"/>
                          <a:gd name="T17" fmla="*/ 2 h 14"/>
                          <a:gd name="T18" fmla="*/ 1 w 18"/>
                          <a:gd name="T19" fmla="*/ 2 h 14"/>
                          <a:gd name="T20" fmla="*/ 1 w 18"/>
                          <a:gd name="T21" fmla="*/ 2 h 14"/>
                          <a:gd name="T22" fmla="*/ 1 w 18"/>
                          <a:gd name="T23" fmla="*/ 2 h 14"/>
                          <a:gd name="T24" fmla="*/ 2 w 18"/>
                          <a:gd name="T25" fmla="*/ 2 h 14"/>
                          <a:gd name="T26" fmla="*/ 2 w 18"/>
                          <a:gd name="T27" fmla="*/ 2 h 14"/>
                          <a:gd name="T28" fmla="*/ 2 w 18"/>
                          <a:gd name="T29" fmla="*/ 2 h 14"/>
                          <a:gd name="T30" fmla="*/ 2 w 18"/>
                          <a:gd name="T31" fmla="*/ 2 h 14"/>
                          <a:gd name="T32" fmla="*/ 2 w 18"/>
                          <a:gd name="T33" fmla="*/ 2 h 14"/>
                          <a:gd name="T34" fmla="*/ 3 w 18"/>
                          <a:gd name="T35" fmla="*/ 2 h 14"/>
                          <a:gd name="T36" fmla="*/ 2 w 18"/>
                          <a:gd name="T37" fmla="*/ 1 h 14"/>
                          <a:gd name="T38" fmla="*/ 3 w 18"/>
                          <a:gd name="T39" fmla="*/ 1 h 14"/>
                          <a:gd name="T40" fmla="*/ 2 w 18"/>
                          <a:gd name="T41" fmla="*/ 1 h 14"/>
                          <a:gd name="T42" fmla="*/ 2 w 18"/>
                          <a:gd name="T43" fmla="*/ 1 h 14"/>
                          <a:gd name="T44" fmla="*/ 2 w 18"/>
                          <a:gd name="T45" fmla="*/ 1 h 14"/>
                          <a:gd name="T46" fmla="*/ 2 w 18"/>
                          <a:gd name="T47" fmla="*/ 0 h 14"/>
                          <a:gd name="T48" fmla="*/ 2 w 18"/>
                          <a:gd name="T49" fmla="*/ 1 h 1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" h="14">
                            <a:moveTo>
                              <a:pt x="9" y="4"/>
                            </a:moveTo>
                            <a:lnTo>
                              <a:pt x="7" y="2"/>
                            </a:lnTo>
                            <a:lnTo>
                              <a:pt x="6" y="4"/>
                            </a:lnTo>
                            <a:lnTo>
                              <a:pt x="0" y="2"/>
                            </a:lnTo>
                            <a:lnTo>
                              <a:pt x="4" y="5"/>
                            </a:lnTo>
                            <a:lnTo>
                              <a:pt x="0" y="5"/>
                            </a:lnTo>
                            <a:lnTo>
                              <a:pt x="4" y="7"/>
                            </a:lnTo>
                            <a:lnTo>
                              <a:pt x="0" y="9"/>
                            </a:lnTo>
                            <a:lnTo>
                              <a:pt x="6" y="9"/>
                            </a:lnTo>
                            <a:lnTo>
                              <a:pt x="4" y="11"/>
                            </a:lnTo>
                            <a:lnTo>
                              <a:pt x="7" y="11"/>
                            </a:lnTo>
                            <a:lnTo>
                              <a:pt x="7" y="14"/>
                            </a:lnTo>
                            <a:lnTo>
                              <a:pt x="9" y="9"/>
                            </a:lnTo>
                            <a:lnTo>
                              <a:pt x="11" y="12"/>
                            </a:lnTo>
                            <a:lnTo>
                              <a:pt x="11" y="9"/>
                            </a:lnTo>
                            <a:lnTo>
                              <a:pt x="14" y="12"/>
                            </a:lnTo>
                            <a:lnTo>
                              <a:pt x="14" y="9"/>
                            </a:lnTo>
                            <a:lnTo>
                              <a:pt x="18" y="9"/>
                            </a:lnTo>
                            <a:lnTo>
                              <a:pt x="14" y="7"/>
                            </a:lnTo>
                            <a:lnTo>
                              <a:pt x="18" y="5"/>
                            </a:lnTo>
                            <a:lnTo>
                              <a:pt x="14" y="5"/>
                            </a:lnTo>
                            <a:lnTo>
                              <a:pt x="14" y="4"/>
                            </a:lnTo>
                            <a:lnTo>
                              <a:pt x="13" y="4"/>
                            </a:lnTo>
                            <a:lnTo>
                              <a:pt x="13" y="0"/>
                            </a:lnTo>
                            <a:lnTo>
                              <a:pt x="9" y="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25" name="Freeform 2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84" y="2730"/>
                        <a:ext cx="5" cy="5"/>
                      </a:xfrm>
                      <a:custGeom>
                        <a:avLst/>
                        <a:gdLst>
                          <a:gd name="T0" fmla="*/ 1 w 10"/>
                          <a:gd name="T1" fmla="*/ 1 h 10"/>
                          <a:gd name="T2" fmla="*/ 1 w 10"/>
                          <a:gd name="T3" fmla="*/ 1 h 10"/>
                          <a:gd name="T4" fmla="*/ 1 w 10"/>
                          <a:gd name="T5" fmla="*/ 1 h 10"/>
                          <a:gd name="T6" fmla="*/ 0 w 10"/>
                          <a:gd name="T7" fmla="*/ 1 h 10"/>
                          <a:gd name="T8" fmla="*/ 1 w 10"/>
                          <a:gd name="T9" fmla="*/ 1 h 10"/>
                          <a:gd name="T10" fmla="*/ 0 w 10"/>
                          <a:gd name="T11" fmla="*/ 1 h 10"/>
                          <a:gd name="T12" fmla="*/ 1 w 10"/>
                          <a:gd name="T13" fmla="*/ 1 h 10"/>
                          <a:gd name="T14" fmla="*/ 0 w 10"/>
                          <a:gd name="T15" fmla="*/ 1 h 10"/>
                          <a:gd name="T16" fmla="*/ 1 w 10"/>
                          <a:gd name="T17" fmla="*/ 1 h 10"/>
                          <a:gd name="T18" fmla="*/ 1 w 10"/>
                          <a:gd name="T19" fmla="*/ 2 h 10"/>
                          <a:gd name="T20" fmla="*/ 1 w 10"/>
                          <a:gd name="T21" fmla="*/ 1 h 10"/>
                          <a:gd name="T22" fmla="*/ 1 w 10"/>
                          <a:gd name="T23" fmla="*/ 2 h 10"/>
                          <a:gd name="T24" fmla="*/ 1 w 10"/>
                          <a:gd name="T25" fmla="*/ 1 h 10"/>
                          <a:gd name="T26" fmla="*/ 1 w 10"/>
                          <a:gd name="T27" fmla="*/ 2 h 10"/>
                          <a:gd name="T28" fmla="*/ 1 w 10"/>
                          <a:gd name="T29" fmla="*/ 1 h 10"/>
                          <a:gd name="T30" fmla="*/ 2 w 10"/>
                          <a:gd name="T31" fmla="*/ 2 h 10"/>
                          <a:gd name="T32" fmla="*/ 2 w 10"/>
                          <a:gd name="T33" fmla="*/ 1 h 10"/>
                          <a:gd name="T34" fmla="*/ 2 w 10"/>
                          <a:gd name="T35" fmla="*/ 1 h 10"/>
                          <a:gd name="T36" fmla="*/ 2 w 10"/>
                          <a:gd name="T37" fmla="*/ 1 h 10"/>
                          <a:gd name="T38" fmla="*/ 2 w 10"/>
                          <a:gd name="T39" fmla="*/ 1 h 10"/>
                          <a:gd name="T40" fmla="*/ 2 w 10"/>
                          <a:gd name="T41" fmla="*/ 1 h 10"/>
                          <a:gd name="T42" fmla="*/ 2 w 10"/>
                          <a:gd name="T43" fmla="*/ 1 h 10"/>
                          <a:gd name="T44" fmla="*/ 1 w 10"/>
                          <a:gd name="T45" fmla="*/ 1 h 10"/>
                          <a:gd name="T46" fmla="*/ 1 w 10"/>
                          <a:gd name="T47" fmla="*/ 0 h 10"/>
                          <a:gd name="T48" fmla="*/ 1 w 10"/>
                          <a:gd name="T49" fmla="*/ 1 h 1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" h="10">
                            <a:moveTo>
                              <a:pt x="5" y="3"/>
                            </a:moveTo>
                            <a:lnTo>
                              <a:pt x="3" y="2"/>
                            </a:lnTo>
                            <a:lnTo>
                              <a:pt x="3" y="3"/>
                            </a:lnTo>
                            <a:lnTo>
                              <a:pt x="0" y="2"/>
                            </a:lnTo>
                            <a:lnTo>
                              <a:pt x="2" y="3"/>
                            </a:lnTo>
                            <a:lnTo>
                              <a:pt x="0" y="3"/>
                            </a:lnTo>
                            <a:lnTo>
                              <a:pt x="2" y="5"/>
                            </a:lnTo>
                            <a:lnTo>
                              <a:pt x="0" y="7"/>
                            </a:lnTo>
                            <a:lnTo>
                              <a:pt x="3" y="7"/>
                            </a:lnTo>
                            <a:lnTo>
                              <a:pt x="2" y="9"/>
                            </a:lnTo>
                            <a:lnTo>
                              <a:pt x="3" y="7"/>
                            </a:lnTo>
                            <a:lnTo>
                              <a:pt x="3" y="10"/>
                            </a:lnTo>
                            <a:lnTo>
                              <a:pt x="5" y="7"/>
                            </a:lnTo>
                            <a:lnTo>
                              <a:pt x="7" y="9"/>
                            </a:lnTo>
                            <a:lnTo>
                              <a:pt x="7" y="7"/>
                            </a:lnTo>
                            <a:lnTo>
                              <a:pt x="9" y="9"/>
                            </a:lnTo>
                            <a:lnTo>
                              <a:pt x="9" y="7"/>
                            </a:lnTo>
                            <a:lnTo>
                              <a:pt x="10" y="7"/>
                            </a:lnTo>
                            <a:lnTo>
                              <a:pt x="9" y="5"/>
                            </a:lnTo>
                            <a:lnTo>
                              <a:pt x="10" y="3"/>
                            </a:lnTo>
                            <a:lnTo>
                              <a:pt x="9" y="3"/>
                            </a:lnTo>
                            <a:lnTo>
                              <a:pt x="9" y="2"/>
                            </a:lnTo>
                            <a:lnTo>
                              <a:pt x="7" y="2"/>
                            </a:lnTo>
                            <a:lnTo>
                              <a:pt x="7" y="0"/>
                            </a:lnTo>
                            <a:lnTo>
                              <a:pt x="5" y="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26" name="Freeform 2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86" y="2732"/>
                        <a:ext cx="1" cy="1"/>
                      </a:xfrm>
                      <a:custGeom>
                        <a:avLst/>
                        <a:gdLst>
                          <a:gd name="T0" fmla="*/ 0 w 4"/>
                          <a:gd name="T1" fmla="*/ 0 h 4"/>
                          <a:gd name="T2" fmla="*/ 0 w 4"/>
                          <a:gd name="T3" fmla="*/ 0 h 4"/>
                          <a:gd name="T4" fmla="*/ 0 w 4"/>
                          <a:gd name="T5" fmla="*/ 0 h 4"/>
                          <a:gd name="T6" fmla="*/ 0 w 4"/>
                          <a:gd name="T7" fmla="*/ 0 h 4"/>
                          <a:gd name="T8" fmla="*/ 0 w 4"/>
                          <a:gd name="T9" fmla="*/ 0 h 4"/>
                          <a:gd name="T10" fmla="*/ 0 w 4"/>
                          <a:gd name="T11" fmla="*/ 0 h 4"/>
                          <a:gd name="T12" fmla="*/ 0 w 4"/>
                          <a:gd name="T13" fmla="*/ 0 h 4"/>
                          <a:gd name="T14" fmla="*/ 0 w 4"/>
                          <a:gd name="T15" fmla="*/ 0 h 4"/>
                          <a:gd name="T16" fmla="*/ 0 w 4"/>
                          <a:gd name="T17" fmla="*/ 0 h 4"/>
                          <a:gd name="T18" fmla="*/ 0 w 4"/>
                          <a:gd name="T19" fmla="*/ 0 h 4"/>
                          <a:gd name="T20" fmla="*/ 0 w 4"/>
                          <a:gd name="T21" fmla="*/ 0 h 4"/>
                          <a:gd name="T22" fmla="*/ 0 w 4"/>
                          <a:gd name="T23" fmla="*/ 0 h 4"/>
                          <a:gd name="T24" fmla="*/ 0 w 4"/>
                          <a:gd name="T25" fmla="*/ 0 h 4"/>
                          <a:gd name="T26" fmla="*/ 0 w 4"/>
                          <a:gd name="T27" fmla="*/ 0 h 4"/>
                          <a:gd name="T28" fmla="*/ 0 w 4"/>
                          <a:gd name="T29" fmla="*/ 0 h 4"/>
                          <a:gd name="T30" fmla="*/ 0 w 4"/>
                          <a:gd name="T31" fmla="*/ 0 h 4"/>
                          <a:gd name="T32" fmla="*/ 0 w 4"/>
                          <a:gd name="T33" fmla="*/ 0 h 4"/>
                          <a:gd name="T34" fmla="*/ 0 w 4"/>
                          <a:gd name="T35" fmla="*/ 0 h 4"/>
                          <a:gd name="T36" fmla="*/ 0 w 4"/>
                          <a:gd name="T37" fmla="*/ 0 h 4"/>
                          <a:gd name="T38" fmla="*/ 0 w 4"/>
                          <a:gd name="T39" fmla="*/ 0 h 4"/>
                          <a:gd name="T40" fmla="*/ 0 w 4"/>
                          <a:gd name="T41" fmla="*/ 0 h 4"/>
                          <a:gd name="T42" fmla="*/ 0 w 4"/>
                          <a:gd name="T43" fmla="*/ 0 h 4"/>
                          <a:gd name="T44" fmla="*/ 0 w 4"/>
                          <a:gd name="T45" fmla="*/ 0 h 4"/>
                          <a:gd name="T46" fmla="*/ 0 w 4"/>
                          <a:gd name="T47" fmla="*/ 0 h 4"/>
                          <a:gd name="T48" fmla="*/ 0 w 4"/>
                          <a:gd name="T49" fmla="*/ 0 h 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4" h="4">
                            <a:moveTo>
                              <a:pt x="2" y="2"/>
                            </a:moveTo>
                            <a:lnTo>
                              <a:pt x="2" y="0"/>
                            </a:lnTo>
                            <a:lnTo>
                              <a:pt x="2" y="2"/>
                            </a:lnTo>
                            <a:lnTo>
                              <a:pt x="0" y="0"/>
                            </a:lnTo>
                            <a:lnTo>
                              <a:pt x="0" y="2"/>
                            </a:lnTo>
                            <a:lnTo>
                              <a:pt x="2" y="2"/>
                            </a:lnTo>
                            <a:lnTo>
                              <a:pt x="0" y="4"/>
                            </a:lnTo>
                            <a:lnTo>
                              <a:pt x="2" y="2"/>
                            </a:lnTo>
                            <a:lnTo>
                              <a:pt x="2" y="4"/>
                            </a:lnTo>
                            <a:lnTo>
                              <a:pt x="2" y="2"/>
                            </a:lnTo>
                            <a:lnTo>
                              <a:pt x="2" y="4"/>
                            </a:lnTo>
                            <a:lnTo>
                              <a:pt x="2" y="2"/>
                            </a:lnTo>
                            <a:lnTo>
                              <a:pt x="4" y="4"/>
                            </a:lnTo>
                            <a:lnTo>
                              <a:pt x="4" y="2"/>
                            </a:lnTo>
                            <a:lnTo>
                              <a:pt x="4" y="0"/>
                            </a:lnTo>
                            <a:lnTo>
                              <a:pt x="2" y="0"/>
                            </a:lnTo>
                            <a:lnTo>
                              <a:pt x="2" y="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</p:grpSp>
                <p:sp>
                  <p:nvSpPr>
                    <p:cNvPr id="186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1217" y="2681"/>
                      <a:ext cx="139" cy="103"/>
                    </a:xfrm>
                    <a:custGeom>
                      <a:avLst/>
                      <a:gdLst>
                        <a:gd name="T0" fmla="*/ 18 w 276"/>
                        <a:gd name="T1" fmla="*/ 6 h 207"/>
                        <a:gd name="T2" fmla="*/ 14 w 276"/>
                        <a:gd name="T3" fmla="*/ 2 h 207"/>
                        <a:gd name="T4" fmla="*/ 12 w 276"/>
                        <a:gd name="T5" fmla="*/ 7 h 207"/>
                        <a:gd name="T6" fmla="*/ 1 w 276"/>
                        <a:gd name="T7" fmla="*/ 2 h 207"/>
                        <a:gd name="T8" fmla="*/ 8 w 276"/>
                        <a:gd name="T9" fmla="*/ 9 h 207"/>
                        <a:gd name="T10" fmla="*/ 0 w 276"/>
                        <a:gd name="T11" fmla="*/ 10 h 207"/>
                        <a:gd name="T12" fmla="*/ 6 w 276"/>
                        <a:gd name="T13" fmla="*/ 14 h 207"/>
                        <a:gd name="T14" fmla="*/ 1 w 276"/>
                        <a:gd name="T15" fmla="*/ 17 h 207"/>
                        <a:gd name="T16" fmla="*/ 10 w 276"/>
                        <a:gd name="T17" fmla="*/ 16 h 207"/>
                        <a:gd name="T18" fmla="*/ 8 w 276"/>
                        <a:gd name="T19" fmla="*/ 21 h 207"/>
                        <a:gd name="T20" fmla="*/ 13 w 276"/>
                        <a:gd name="T21" fmla="*/ 18 h 207"/>
                        <a:gd name="T22" fmla="*/ 14 w 276"/>
                        <a:gd name="T23" fmla="*/ 25 h 207"/>
                        <a:gd name="T24" fmla="*/ 17 w 276"/>
                        <a:gd name="T25" fmla="*/ 17 h 207"/>
                        <a:gd name="T26" fmla="*/ 22 w 276"/>
                        <a:gd name="T27" fmla="*/ 23 h 207"/>
                        <a:gd name="T28" fmla="*/ 23 w 276"/>
                        <a:gd name="T29" fmla="*/ 17 h 207"/>
                        <a:gd name="T30" fmla="*/ 29 w 276"/>
                        <a:gd name="T31" fmla="*/ 21 h 207"/>
                        <a:gd name="T32" fmla="*/ 28 w 276"/>
                        <a:gd name="T33" fmla="*/ 15 h 207"/>
                        <a:gd name="T34" fmla="*/ 35 w 276"/>
                        <a:gd name="T35" fmla="*/ 15 h 207"/>
                        <a:gd name="T36" fmla="*/ 29 w 276"/>
                        <a:gd name="T37" fmla="*/ 12 h 207"/>
                        <a:gd name="T38" fmla="*/ 34 w 276"/>
                        <a:gd name="T39" fmla="*/ 9 h 207"/>
                        <a:gd name="T40" fmla="*/ 27 w 276"/>
                        <a:gd name="T41" fmla="*/ 8 h 207"/>
                        <a:gd name="T42" fmla="*/ 30 w 276"/>
                        <a:gd name="T43" fmla="*/ 5 h 207"/>
                        <a:gd name="T44" fmla="*/ 23 w 276"/>
                        <a:gd name="T45" fmla="*/ 6 h 207"/>
                        <a:gd name="T46" fmla="*/ 24 w 276"/>
                        <a:gd name="T47" fmla="*/ 0 h 207"/>
                        <a:gd name="T48" fmla="*/ 18 w 276"/>
                        <a:gd name="T49" fmla="*/ 6 h 20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76" h="207">
                          <a:moveTo>
                            <a:pt x="138" y="55"/>
                          </a:moveTo>
                          <a:lnTo>
                            <a:pt x="107" y="22"/>
                          </a:lnTo>
                          <a:lnTo>
                            <a:pt x="93" y="60"/>
                          </a:lnTo>
                          <a:lnTo>
                            <a:pt x="5" y="22"/>
                          </a:lnTo>
                          <a:lnTo>
                            <a:pt x="59" y="72"/>
                          </a:lnTo>
                          <a:lnTo>
                            <a:pt x="0" y="82"/>
                          </a:lnTo>
                          <a:lnTo>
                            <a:pt x="48" y="112"/>
                          </a:lnTo>
                          <a:lnTo>
                            <a:pt x="2" y="139"/>
                          </a:lnTo>
                          <a:lnTo>
                            <a:pt x="73" y="133"/>
                          </a:lnTo>
                          <a:lnTo>
                            <a:pt x="60" y="169"/>
                          </a:lnTo>
                          <a:lnTo>
                            <a:pt x="98" y="150"/>
                          </a:lnTo>
                          <a:lnTo>
                            <a:pt x="109" y="207"/>
                          </a:lnTo>
                          <a:lnTo>
                            <a:pt x="135" y="143"/>
                          </a:lnTo>
                          <a:lnTo>
                            <a:pt x="169" y="190"/>
                          </a:lnTo>
                          <a:lnTo>
                            <a:pt x="180" y="138"/>
                          </a:lnTo>
                          <a:lnTo>
                            <a:pt x="231" y="174"/>
                          </a:lnTo>
                          <a:lnTo>
                            <a:pt x="216" y="124"/>
                          </a:lnTo>
                          <a:lnTo>
                            <a:pt x="276" y="127"/>
                          </a:lnTo>
                          <a:lnTo>
                            <a:pt x="224" y="100"/>
                          </a:lnTo>
                          <a:lnTo>
                            <a:pt x="269" y="77"/>
                          </a:lnTo>
                          <a:lnTo>
                            <a:pt x="214" y="70"/>
                          </a:lnTo>
                          <a:lnTo>
                            <a:pt x="235" y="43"/>
                          </a:lnTo>
                          <a:lnTo>
                            <a:pt x="181" y="51"/>
                          </a:lnTo>
                          <a:lnTo>
                            <a:pt x="186" y="0"/>
                          </a:lnTo>
                          <a:lnTo>
                            <a:pt x="138" y="5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793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  <p:grpSp>
                <p:nvGrpSpPr>
                  <p:cNvPr id="99" name="Group 98"/>
                  <p:cNvGrpSpPr>
                    <a:grpSpLocks/>
                  </p:cNvGrpSpPr>
                  <p:nvPr/>
                </p:nvGrpSpPr>
                <p:grpSpPr bwMode="auto">
                  <a:xfrm>
                    <a:off x="384" y="3552"/>
                    <a:ext cx="212" cy="145"/>
                    <a:chOff x="933" y="2676"/>
                    <a:chExt cx="138" cy="108"/>
                  </a:xfrm>
                </p:grpSpPr>
                <p:grpSp>
                  <p:nvGrpSpPr>
                    <p:cNvPr id="143" name="Group 14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33" y="2676"/>
                      <a:ext cx="138" cy="108"/>
                      <a:chOff x="933" y="2676"/>
                      <a:chExt cx="138" cy="108"/>
                    </a:xfrm>
                  </p:grpSpPr>
                  <p:sp>
                    <p:nvSpPr>
                      <p:cNvPr id="145" name="Freeform 14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33" y="2676"/>
                        <a:ext cx="138" cy="108"/>
                      </a:xfrm>
                      <a:custGeom>
                        <a:avLst/>
                        <a:gdLst>
                          <a:gd name="T0" fmla="*/ 18 w 276"/>
                          <a:gd name="T1" fmla="*/ 8 h 216"/>
                          <a:gd name="T2" fmla="*/ 14 w 276"/>
                          <a:gd name="T3" fmla="*/ 3 h 216"/>
                          <a:gd name="T4" fmla="*/ 12 w 276"/>
                          <a:gd name="T5" fmla="*/ 8 h 216"/>
                          <a:gd name="T6" fmla="*/ 1 w 276"/>
                          <a:gd name="T7" fmla="*/ 3 h 216"/>
                          <a:gd name="T8" fmla="*/ 8 w 276"/>
                          <a:gd name="T9" fmla="*/ 10 h 216"/>
                          <a:gd name="T10" fmla="*/ 0 w 276"/>
                          <a:gd name="T11" fmla="*/ 11 h 216"/>
                          <a:gd name="T12" fmla="*/ 7 w 276"/>
                          <a:gd name="T13" fmla="*/ 15 h 216"/>
                          <a:gd name="T14" fmla="*/ 1 w 276"/>
                          <a:gd name="T15" fmla="*/ 19 h 216"/>
                          <a:gd name="T16" fmla="*/ 10 w 276"/>
                          <a:gd name="T17" fmla="*/ 18 h 216"/>
                          <a:gd name="T18" fmla="*/ 8 w 276"/>
                          <a:gd name="T19" fmla="*/ 22 h 216"/>
                          <a:gd name="T20" fmla="*/ 13 w 276"/>
                          <a:gd name="T21" fmla="*/ 20 h 216"/>
                          <a:gd name="T22" fmla="*/ 14 w 276"/>
                          <a:gd name="T23" fmla="*/ 27 h 216"/>
                          <a:gd name="T24" fmla="*/ 17 w 276"/>
                          <a:gd name="T25" fmla="*/ 19 h 216"/>
                          <a:gd name="T26" fmla="*/ 22 w 276"/>
                          <a:gd name="T27" fmla="*/ 25 h 216"/>
                          <a:gd name="T28" fmla="*/ 23 w 276"/>
                          <a:gd name="T29" fmla="*/ 19 h 216"/>
                          <a:gd name="T30" fmla="*/ 29 w 276"/>
                          <a:gd name="T31" fmla="*/ 23 h 216"/>
                          <a:gd name="T32" fmla="*/ 27 w 276"/>
                          <a:gd name="T33" fmla="*/ 17 h 216"/>
                          <a:gd name="T34" fmla="*/ 35 w 276"/>
                          <a:gd name="T35" fmla="*/ 17 h 216"/>
                          <a:gd name="T36" fmla="*/ 29 w 276"/>
                          <a:gd name="T37" fmla="*/ 14 h 216"/>
                          <a:gd name="T38" fmla="*/ 34 w 276"/>
                          <a:gd name="T39" fmla="*/ 11 h 216"/>
                          <a:gd name="T40" fmla="*/ 27 w 276"/>
                          <a:gd name="T41" fmla="*/ 10 h 216"/>
                          <a:gd name="T42" fmla="*/ 30 w 276"/>
                          <a:gd name="T43" fmla="*/ 6 h 216"/>
                          <a:gd name="T44" fmla="*/ 23 w 276"/>
                          <a:gd name="T45" fmla="*/ 7 h 216"/>
                          <a:gd name="T46" fmla="*/ 24 w 276"/>
                          <a:gd name="T47" fmla="*/ 0 h 216"/>
                          <a:gd name="T48" fmla="*/ 18 w 276"/>
                          <a:gd name="T49" fmla="*/ 8 h 21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76" h="216">
                            <a:moveTo>
                              <a:pt x="138" y="59"/>
                            </a:moveTo>
                            <a:lnTo>
                              <a:pt x="107" y="22"/>
                            </a:lnTo>
                            <a:lnTo>
                              <a:pt x="93" y="64"/>
                            </a:lnTo>
                            <a:lnTo>
                              <a:pt x="5" y="22"/>
                            </a:lnTo>
                            <a:lnTo>
                              <a:pt x="59" y="76"/>
                            </a:lnTo>
                            <a:lnTo>
                              <a:pt x="0" y="86"/>
                            </a:lnTo>
                            <a:lnTo>
                              <a:pt x="49" y="117"/>
                            </a:lnTo>
                            <a:lnTo>
                              <a:pt x="2" y="145"/>
                            </a:lnTo>
                            <a:lnTo>
                              <a:pt x="73" y="140"/>
                            </a:lnTo>
                            <a:lnTo>
                              <a:pt x="61" y="176"/>
                            </a:lnTo>
                            <a:lnTo>
                              <a:pt x="99" y="155"/>
                            </a:lnTo>
                            <a:lnTo>
                              <a:pt x="109" y="216"/>
                            </a:lnTo>
                            <a:lnTo>
                              <a:pt x="135" y="148"/>
                            </a:lnTo>
                            <a:lnTo>
                              <a:pt x="169" y="197"/>
                            </a:lnTo>
                            <a:lnTo>
                              <a:pt x="180" y="145"/>
                            </a:lnTo>
                            <a:lnTo>
                              <a:pt x="232" y="181"/>
                            </a:lnTo>
                            <a:lnTo>
                              <a:pt x="216" y="129"/>
                            </a:lnTo>
                            <a:lnTo>
                              <a:pt x="276" y="133"/>
                            </a:lnTo>
                            <a:lnTo>
                              <a:pt x="225" y="105"/>
                            </a:lnTo>
                            <a:lnTo>
                              <a:pt x="270" y="81"/>
                            </a:lnTo>
                            <a:lnTo>
                              <a:pt x="214" y="73"/>
                            </a:lnTo>
                            <a:lnTo>
                              <a:pt x="235" y="45"/>
                            </a:lnTo>
                            <a:lnTo>
                              <a:pt x="182" y="54"/>
                            </a:lnTo>
                            <a:lnTo>
                              <a:pt x="187" y="0"/>
                            </a:lnTo>
                            <a:lnTo>
                              <a:pt x="138" y="5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46" name="Freeform 14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35" y="2679"/>
                        <a:ext cx="132" cy="103"/>
                      </a:xfrm>
                      <a:custGeom>
                        <a:avLst/>
                        <a:gdLst>
                          <a:gd name="T0" fmla="*/ 16 w 265"/>
                          <a:gd name="T1" fmla="*/ 7 h 206"/>
                          <a:gd name="T2" fmla="*/ 12 w 265"/>
                          <a:gd name="T3" fmla="*/ 3 h 206"/>
                          <a:gd name="T4" fmla="*/ 11 w 265"/>
                          <a:gd name="T5" fmla="*/ 8 h 206"/>
                          <a:gd name="T6" fmla="*/ 0 w 265"/>
                          <a:gd name="T7" fmla="*/ 3 h 206"/>
                          <a:gd name="T8" fmla="*/ 7 w 265"/>
                          <a:gd name="T9" fmla="*/ 10 h 206"/>
                          <a:gd name="T10" fmla="*/ 0 w 265"/>
                          <a:gd name="T11" fmla="*/ 11 h 206"/>
                          <a:gd name="T12" fmla="*/ 5 w 265"/>
                          <a:gd name="T13" fmla="*/ 14 h 206"/>
                          <a:gd name="T14" fmla="*/ 0 w 265"/>
                          <a:gd name="T15" fmla="*/ 18 h 206"/>
                          <a:gd name="T16" fmla="*/ 8 w 265"/>
                          <a:gd name="T17" fmla="*/ 17 h 206"/>
                          <a:gd name="T18" fmla="*/ 7 w 265"/>
                          <a:gd name="T19" fmla="*/ 21 h 206"/>
                          <a:gd name="T20" fmla="*/ 11 w 265"/>
                          <a:gd name="T21" fmla="*/ 19 h 206"/>
                          <a:gd name="T22" fmla="*/ 13 w 265"/>
                          <a:gd name="T23" fmla="*/ 26 h 206"/>
                          <a:gd name="T24" fmla="*/ 16 w 265"/>
                          <a:gd name="T25" fmla="*/ 18 h 206"/>
                          <a:gd name="T26" fmla="*/ 20 w 265"/>
                          <a:gd name="T27" fmla="*/ 24 h 206"/>
                          <a:gd name="T28" fmla="*/ 21 w 265"/>
                          <a:gd name="T29" fmla="*/ 18 h 206"/>
                          <a:gd name="T30" fmla="*/ 27 w 265"/>
                          <a:gd name="T31" fmla="*/ 22 h 206"/>
                          <a:gd name="T32" fmla="*/ 26 w 265"/>
                          <a:gd name="T33" fmla="*/ 16 h 206"/>
                          <a:gd name="T34" fmla="*/ 33 w 265"/>
                          <a:gd name="T35" fmla="*/ 16 h 206"/>
                          <a:gd name="T36" fmla="*/ 26 w 265"/>
                          <a:gd name="T37" fmla="*/ 13 h 206"/>
                          <a:gd name="T38" fmla="*/ 32 w 265"/>
                          <a:gd name="T39" fmla="*/ 10 h 206"/>
                          <a:gd name="T40" fmla="*/ 25 w 265"/>
                          <a:gd name="T41" fmla="*/ 9 h 206"/>
                          <a:gd name="T42" fmla="*/ 28 w 265"/>
                          <a:gd name="T43" fmla="*/ 6 h 206"/>
                          <a:gd name="T44" fmla="*/ 21 w 265"/>
                          <a:gd name="T45" fmla="*/ 7 h 206"/>
                          <a:gd name="T46" fmla="*/ 22 w 265"/>
                          <a:gd name="T47" fmla="*/ 0 h 206"/>
                          <a:gd name="T48" fmla="*/ 16 w 265"/>
                          <a:gd name="T49" fmla="*/ 7 h 20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65" h="206">
                            <a:moveTo>
                              <a:pt x="133" y="55"/>
                            </a:moveTo>
                            <a:lnTo>
                              <a:pt x="102" y="21"/>
                            </a:lnTo>
                            <a:lnTo>
                              <a:pt x="90" y="61"/>
                            </a:lnTo>
                            <a:lnTo>
                              <a:pt x="6" y="21"/>
                            </a:lnTo>
                            <a:lnTo>
                              <a:pt x="57" y="73"/>
                            </a:lnTo>
                            <a:lnTo>
                              <a:pt x="0" y="83"/>
                            </a:lnTo>
                            <a:lnTo>
                              <a:pt x="47" y="112"/>
                            </a:lnTo>
                            <a:lnTo>
                              <a:pt x="2" y="138"/>
                            </a:lnTo>
                            <a:lnTo>
                              <a:pt x="69" y="133"/>
                            </a:lnTo>
                            <a:lnTo>
                              <a:pt x="57" y="168"/>
                            </a:lnTo>
                            <a:lnTo>
                              <a:pt x="95" y="149"/>
                            </a:lnTo>
                            <a:lnTo>
                              <a:pt x="104" y="206"/>
                            </a:lnTo>
                            <a:lnTo>
                              <a:pt x="130" y="142"/>
                            </a:lnTo>
                            <a:lnTo>
                              <a:pt x="163" y="188"/>
                            </a:lnTo>
                            <a:lnTo>
                              <a:pt x="171" y="138"/>
                            </a:lnTo>
                            <a:lnTo>
                              <a:pt x="221" y="173"/>
                            </a:lnTo>
                            <a:lnTo>
                              <a:pt x="208" y="123"/>
                            </a:lnTo>
                            <a:lnTo>
                              <a:pt x="265" y="126"/>
                            </a:lnTo>
                            <a:lnTo>
                              <a:pt x="215" y="100"/>
                            </a:lnTo>
                            <a:lnTo>
                              <a:pt x="258" y="78"/>
                            </a:lnTo>
                            <a:lnTo>
                              <a:pt x="206" y="69"/>
                            </a:lnTo>
                            <a:lnTo>
                              <a:pt x="225" y="43"/>
                            </a:lnTo>
                            <a:lnTo>
                              <a:pt x="173" y="52"/>
                            </a:lnTo>
                            <a:lnTo>
                              <a:pt x="178" y="0"/>
                            </a:lnTo>
                            <a:lnTo>
                              <a:pt x="133" y="5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47" name="Freeform 14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37" y="2680"/>
                        <a:ext cx="129" cy="101"/>
                      </a:xfrm>
                      <a:custGeom>
                        <a:avLst/>
                        <a:gdLst>
                          <a:gd name="T0" fmla="*/ 17 w 257"/>
                          <a:gd name="T1" fmla="*/ 7 h 202"/>
                          <a:gd name="T2" fmla="*/ 13 w 257"/>
                          <a:gd name="T3" fmla="*/ 3 h 202"/>
                          <a:gd name="T4" fmla="*/ 11 w 257"/>
                          <a:gd name="T5" fmla="*/ 8 h 202"/>
                          <a:gd name="T6" fmla="*/ 1 w 257"/>
                          <a:gd name="T7" fmla="*/ 3 h 202"/>
                          <a:gd name="T8" fmla="*/ 7 w 257"/>
                          <a:gd name="T9" fmla="*/ 9 h 202"/>
                          <a:gd name="T10" fmla="*/ 0 w 257"/>
                          <a:gd name="T11" fmla="*/ 11 h 202"/>
                          <a:gd name="T12" fmla="*/ 6 w 257"/>
                          <a:gd name="T13" fmla="*/ 14 h 202"/>
                          <a:gd name="T14" fmla="*/ 1 w 257"/>
                          <a:gd name="T15" fmla="*/ 17 h 202"/>
                          <a:gd name="T16" fmla="*/ 9 w 257"/>
                          <a:gd name="T17" fmla="*/ 17 h 202"/>
                          <a:gd name="T18" fmla="*/ 8 w 257"/>
                          <a:gd name="T19" fmla="*/ 21 h 202"/>
                          <a:gd name="T20" fmla="*/ 12 w 257"/>
                          <a:gd name="T21" fmla="*/ 19 h 202"/>
                          <a:gd name="T22" fmla="*/ 13 w 257"/>
                          <a:gd name="T23" fmla="*/ 26 h 202"/>
                          <a:gd name="T24" fmla="*/ 16 w 257"/>
                          <a:gd name="T25" fmla="*/ 18 h 202"/>
                          <a:gd name="T26" fmla="*/ 20 w 257"/>
                          <a:gd name="T27" fmla="*/ 24 h 202"/>
                          <a:gd name="T28" fmla="*/ 21 w 257"/>
                          <a:gd name="T29" fmla="*/ 17 h 202"/>
                          <a:gd name="T30" fmla="*/ 27 w 257"/>
                          <a:gd name="T31" fmla="*/ 22 h 202"/>
                          <a:gd name="T32" fmla="*/ 25 w 257"/>
                          <a:gd name="T33" fmla="*/ 16 h 202"/>
                          <a:gd name="T34" fmla="*/ 33 w 257"/>
                          <a:gd name="T35" fmla="*/ 16 h 202"/>
                          <a:gd name="T36" fmla="*/ 27 w 257"/>
                          <a:gd name="T37" fmla="*/ 13 h 202"/>
                          <a:gd name="T38" fmla="*/ 32 w 257"/>
                          <a:gd name="T39" fmla="*/ 10 h 202"/>
                          <a:gd name="T40" fmla="*/ 25 w 257"/>
                          <a:gd name="T41" fmla="*/ 9 h 202"/>
                          <a:gd name="T42" fmla="*/ 28 w 257"/>
                          <a:gd name="T43" fmla="*/ 6 h 202"/>
                          <a:gd name="T44" fmla="*/ 22 w 257"/>
                          <a:gd name="T45" fmla="*/ 7 h 202"/>
                          <a:gd name="T46" fmla="*/ 22 w 257"/>
                          <a:gd name="T47" fmla="*/ 0 h 202"/>
                          <a:gd name="T48" fmla="*/ 17 w 257"/>
                          <a:gd name="T49" fmla="*/ 7 h 20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7" h="202">
                            <a:moveTo>
                              <a:pt x="129" y="55"/>
                            </a:moveTo>
                            <a:lnTo>
                              <a:pt x="100" y="21"/>
                            </a:lnTo>
                            <a:lnTo>
                              <a:pt x="86" y="60"/>
                            </a:lnTo>
                            <a:lnTo>
                              <a:pt x="5" y="21"/>
                            </a:lnTo>
                            <a:lnTo>
                              <a:pt x="55" y="71"/>
                            </a:lnTo>
                            <a:lnTo>
                              <a:pt x="0" y="81"/>
                            </a:lnTo>
                            <a:lnTo>
                              <a:pt x="45" y="110"/>
                            </a:lnTo>
                            <a:lnTo>
                              <a:pt x="2" y="136"/>
                            </a:lnTo>
                            <a:lnTo>
                              <a:pt x="67" y="131"/>
                            </a:lnTo>
                            <a:lnTo>
                              <a:pt x="57" y="166"/>
                            </a:lnTo>
                            <a:lnTo>
                              <a:pt x="91" y="145"/>
                            </a:lnTo>
                            <a:lnTo>
                              <a:pt x="102" y="202"/>
                            </a:lnTo>
                            <a:lnTo>
                              <a:pt x="126" y="140"/>
                            </a:lnTo>
                            <a:lnTo>
                              <a:pt x="157" y="185"/>
                            </a:lnTo>
                            <a:lnTo>
                              <a:pt x="167" y="136"/>
                            </a:lnTo>
                            <a:lnTo>
                              <a:pt x="216" y="169"/>
                            </a:lnTo>
                            <a:lnTo>
                              <a:pt x="200" y="121"/>
                            </a:lnTo>
                            <a:lnTo>
                              <a:pt x="257" y="124"/>
                            </a:lnTo>
                            <a:lnTo>
                              <a:pt x="209" y="98"/>
                            </a:lnTo>
                            <a:lnTo>
                              <a:pt x="250" y="76"/>
                            </a:lnTo>
                            <a:lnTo>
                              <a:pt x="200" y="67"/>
                            </a:lnTo>
                            <a:lnTo>
                              <a:pt x="219" y="41"/>
                            </a:lnTo>
                            <a:lnTo>
                              <a:pt x="169" y="50"/>
                            </a:lnTo>
                            <a:lnTo>
                              <a:pt x="174" y="0"/>
                            </a:lnTo>
                            <a:lnTo>
                              <a:pt x="129" y="5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48" name="Freeform 1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39" y="2682"/>
                        <a:ext cx="125" cy="97"/>
                      </a:xfrm>
                      <a:custGeom>
                        <a:avLst/>
                        <a:gdLst>
                          <a:gd name="T0" fmla="*/ 15 w 251"/>
                          <a:gd name="T1" fmla="*/ 6 h 195"/>
                          <a:gd name="T2" fmla="*/ 12 w 251"/>
                          <a:gd name="T3" fmla="*/ 2 h 195"/>
                          <a:gd name="T4" fmla="*/ 10 w 251"/>
                          <a:gd name="T5" fmla="*/ 7 h 195"/>
                          <a:gd name="T6" fmla="*/ 0 w 251"/>
                          <a:gd name="T7" fmla="*/ 2 h 195"/>
                          <a:gd name="T8" fmla="*/ 6 w 251"/>
                          <a:gd name="T9" fmla="*/ 8 h 195"/>
                          <a:gd name="T10" fmla="*/ 0 w 251"/>
                          <a:gd name="T11" fmla="*/ 9 h 195"/>
                          <a:gd name="T12" fmla="*/ 5 w 251"/>
                          <a:gd name="T13" fmla="*/ 13 h 195"/>
                          <a:gd name="T14" fmla="*/ 0 w 251"/>
                          <a:gd name="T15" fmla="*/ 16 h 195"/>
                          <a:gd name="T16" fmla="*/ 8 w 251"/>
                          <a:gd name="T17" fmla="*/ 15 h 195"/>
                          <a:gd name="T18" fmla="*/ 7 w 251"/>
                          <a:gd name="T19" fmla="*/ 19 h 195"/>
                          <a:gd name="T20" fmla="*/ 11 w 251"/>
                          <a:gd name="T21" fmla="*/ 17 h 195"/>
                          <a:gd name="T22" fmla="*/ 12 w 251"/>
                          <a:gd name="T23" fmla="*/ 24 h 195"/>
                          <a:gd name="T24" fmla="*/ 15 w 251"/>
                          <a:gd name="T25" fmla="*/ 16 h 195"/>
                          <a:gd name="T26" fmla="*/ 19 w 251"/>
                          <a:gd name="T27" fmla="*/ 22 h 195"/>
                          <a:gd name="T28" fmla="*/ 20 w 251"/>
                          <a:gd name="T29" fmla="*/ 16 h 195"/>
                          <a:gd name="T30" fmla="*/ 26 w 251"/>
                          <a:gd name="T31" fmla="*/ 20 h 195"/>
                          <a:gd name="T32" fmla="*/ 24 w 251"/>
                          <a:gd name="T33" fmla="*/ 14 h 195"/>
                          <a:gd name="T34" fmla="*/ 31 w 251"/>
                          <a:gd name="T35" fmla="*/ 15 h 195"/>
                          <a:gd name="T36" fmla="*/ 25 w 251"/>
                          <a:gd name="T37" fmla="*/ 11 h 195"/>
                          <a:gd name="T38" fmla="*/ 30 w 251"/>
                          <a:gd name="T39" fmla="*/ 9 h 195"/>
                          <a:gd name="T40" fmla="*/ 24 w 251"/>
                          <a:gd name="T41" fmla="*/ 8 h 195"/>
                          <a:gd name="T42" fmla="*/ 26 w 251"/>
                          <a:gd name="T43" fmla="*/ 5 h 195"/>
                          <a:gd name="T44" fmla="*/ 20 w 251"/>
                          <a:gd name="T45" fmla="*/ 6 h 195"/>
                          <a:gd name="T46" fmla="*/ 21 w 251"/>
                          <a:gd name="T47" fmla="*/ 0 h 195"/>
                          <a:gd name="T48" fmla="*/ 15 w 251"/>
                          <a:gd name="T49" fmla="*/ 6 h 19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1" h="195">
                            <a:moveTo>
                              <a:pt x="126" y="54"/>
                            </a:moveTo>
                            <a:lnTo>
                              <a:pt x="97" y="21"/>
                            </a:lnTo>
                            <a:lnTo>
                              <a:pt x="85" y="57"/>
                            </a:lnTo>
                            <a:lnTo>
                              <a:pt x="5" y="21"/>
                            </a:lnTo>
                            <a:lnTo>
                              <a:pt x="54" y="69"/>
                            </a:lnTo>
                            <a:lnTo>
                              <a:pt x="0" y="78"/>
                            </a:lnTo>
                            <a:lnTo>
                              <a:pt x="43" y="107"/>
                            </a:lnTo>
                            <a:lnTo>
                              <a:pt x="2" y="132"/>
                            </a:lnTo>
                            <a:lnTo>
                              <a:pt x="66" y="126"/>
                            </a:lnTo>
                            <a:lnTo>
                              <a:pt x="56" y="159"/>
                            </a:lnTo>
                            <a:lnTo>
                              <a:pt x="90" y="140"/>
                            </a:lnTo>
                            <a:lnTo>
                              <a:pt x="99" y="195"/>
                            </a:lnTo>
                            <a:lnTo>
                              <a:pt x="123" y="135"/>
                            </a:lnTo>
                            <a:lnTo>
                              <a:pt x="154" y="178"/>
                            </a:lnTo>
                            <a:lnTo>
                              <a:pt x="163" y="132"/>
                            </a:lnTo>
                            <a:lnTo>
                              <a:pt x="211" y="164"/>
                            </a:lnTo>
                            <a:lnTo>
                              <a:pt x="195" y="118"/>
                            </a:lnTo>
                            <a:lnTo>
                              <a:pt x="251" y="121"/>
                            </a:lnTo>
                            <a:lnTo>
                              <a:pt x="204" y="95"/>
                            </a:lnTo>
                            <a:lnTo>
                              <a:pt x="244" y="75"/>
                            </a:lnTo>
                            <a:lnTo>
                              <a:pt x="194" y="66"/>
                            </a:lnTo>
                            <a:lnTo>
                              <a:pt x="213" y="42"/>
                            </a:lnTo>
                            <a:lnTo>
                              <a:pt x="164" y="49"/>
                            </a:lnTo>
                            <a:lnTo>
                              <a:pt x="170" y="0"/>
                            </a:lnTo>
                            <a:lnTo>
                              <a:pt x="126" y="5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49" name="Freeform 14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40" y="2683"/>
                        <a:ext cx="122" cy="95"/>
                      </a:xfrm>
                      <a:custGeom>
                        <a:avLst/>
                        <a:gdLst>
                          <a:gd name="T0" fmla="*/ 16 w 243"/>
                          <a:gd name="T1" fmla="*/ 6 h 192"/>
                          <a:gd name="T2" fmla="*/ 12 w 243"/>
                          <a:gd name="T3" fmla="*/ 2 h 192"/>
                          <a:gd name="T4" fmla="*/ 11 w 243"/>
                          <a:gd name="T5" fmla="*/ 7 h 192"/>
                          <a:gd name="T6" fmla="*/ 1 w 243"/>
                          <a:gd name="T7" fmla="*/ 2 h 192"/>
                          <a:gd name="T8" fmla="*/ 7 w 243"/>
                          <a:gd name="T9" fmla="*/ 8 h 192"/>
                          <a:gd name="T10" fmla="*/ 0 w 243"/>
                          <a:gd name="T11" fmla="*/ 9 h 192"/>
                          <a:gd name="T12" fmla="*/ 6 w 243"/>
                          <a:gd name="T13" fmla="*/ 12 h 192"/>
                          <a:gd name="T14" fmla="*/ 1 w 243"/>
                          <a:gd name="T15" fmla="*/ 16 h 192"/>
                          <a:gd name="T16" fmla="*/ 8 w 243"/>
                          <a:gd name="T17" fmla="*/ 15 h 192"/>
                          <a:gd name="T18" fmla="*/ 7 w 243"/>
                          <a:gd name="T19" fmla="*/ 19 h 192"/>
                          <a:gd name="T20" fmla="*/ 11 w 243"/>
                          <a:gd name="T21" fmla="*/ 17 h 192"/>
                          <a:gd name="T22" fmla="*/ 12 w 243"/>
                          <a:gd name="T23" fmla="*/ 23 h 192"/>
                          <a:gd name="T24" fmla="*/ 15 w 243"/>
                          <a:gd name="T25" fmla="*/ 16 h 192"/>
                          <a:gd name="T26" fmla="*/ 19 w 243"/>
                          <a:gd name="T27" fmla="*/ 21 h 192"/>
                          <a:gd name="T28" fmla="*/ 20 w 243"/>
                          <a:gd name="T29" fmla="*/ 16 h 192"/>
                          <a:gd name="T30" fmla="*/ 26 w 243"/>
                          <a:gd name="T31" fmla="*/ 20 h 192"/>
                          <a:gd name="T32" fmla="*/ 24 w 243"/>
                          <a:gd name="T33" fmla="*/ 14 h 192"/>
                          <a:gd name="T34" fmla="*/ 31 w 243"/>
                          <a:gd name="T35" fmla="*/ 14 h 192"/>
                          <a:gd name="T36" fmla="*/ 25 w 243"/>
                          <a:gd name="T37" fmla="*/ 11 h 192"/>
                          <a:gd name="T38" fmla="*/ 30 w 243"/>
                          <a:gd name="T39" fmla="*/ 9 h 192"/>
                          <a:gd name="T40" fmla="*/ 24 w 243"/>
                          <a:gd name="T41" fmla="*/ 8 h 192"/>
                          <a:gd name="T42" fmla="*/ 26 w 243"/>
                          <a:gd name="T43" fmla="*/ 5 h 192"/>
                          <a:gd name="T44" fmla="*/ 20 w 243"/>
                          <a:gd name="T45" fmla="*/ 6 h 192"/>
                          <a:gd name="T46" fmla="*/ 21 w 243"/>
                          <a:gd name="T47" fmla="*/ 0 h 192"/>
                          <a:gd name="T48" fmla="*/ 16 w 243"/>
                          <a:gd name="T49" fmla="*/ 6 h 19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3" h="192">
                            <a:moveTo>
                              <a:pt x="122" y="52"/>
                            </a:moveTo>
                            <a:lnTo>
                              <a:pt x="95" y="21"/>
                            </a:lnTo>
                            <a:lnTo>
                              <a:pt x="83" y="57"/>
                            </a:lnTo>
                            <a:lnTo>
                              <a:pt x="5" y="21"/>
                            </a:lnTo>
                            <a:lnTo>
                              <a:pt x="52" y="67"/>
                            </a:lnTo>
                            <a:lnTo>
                              <a:pt x="0" y="76"/>
                            </a:lnTo>
                            <a:lnTo>
                              <a:pt x="43" y="104"/>
                            </a:lnTo>
                            <a:lnTo>
                              <a:pt x="1" y="130"/>
                            </a:lnTo>
                            <a:lnTo>
                              <a:pt x="64" y="124"/>
                            </a:lnTo>
                            <a:lnTo>
                              <a:pt x="53" y="157"/>
                            </a:lnTo>
                            <a:lnTo>
                              <a:pt x="86" y="138"/>
                            </a:lnTo>
                            <a:lnTo>
                              <a:pt x="96" y="192"/>
                            </a:lnTo>
                            <a:lnTo>
                              <a:pt x="119" y="131"/>
                            </a:lnTo>
                            <a:lnTo>
                              <a:pt x="148" y="174"/>
                            </a:lnTo>
                            <a:lnTo>
                              <a:pt x="159" y="130"/>
                            </a:lnTo>
                            <a:lnTo>
                              <a:pt x="204" y="161"/>
                            </a:lnTo>
                            <a:lnTo>
                              <a:pt x="190" y="116"/>
                            </a:lnTo>
                            <a:lnTo>
                              <a:pt x="243" y="117"/>
                            </a:lnTo>
                            <a:lnTo>
                              <a:pt x="198" y="93"/>
                            </a:lnTo>
                            <a:lnTo>
                              <a:pt x="238" y="73"/>
                            </a:lnTo>
                            <a:lnTo>
                              <a:pt x="188" y="64"/>
                            </a:lnTo>
                            <a:lnTo>
                              <a:pt x="207" y="40"/>
                            </a:lnTo>
                            <a:lnTo>
                              <a:pt x="160" y="48"/>
                            </a:lnTo>
                            <a:lnTo>
                              <a:pt x="164" y="0"/>
                            </a:lnTo>
                            <a:lnTo>
                              <a:pt x="122" y="5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50" name="Freeform 14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42" y="2684"/>
                        <a:ext cx="118" cy="93"/>
                      </a:xfrm>
                      <a:custGeom>
                        <a:avLst/>
                        <a:gdLst>
                          <a:gd name="T0" fmla="*/ 14 w 237"/>
                          <a:gd name="T1" fmla="*/ 7 h 184"/>
                          <a:gd name="T2" fmla="*/ 11 w 237"/>
                          <a:gd name="T3" fmla="*/ 3 h 184"/>
                          <a:gd name="T4" fmla="*/ 10 w 237"/>
                          <a:gd name="T5" fmla="*/ 7 h 184"/>
                          <a:gd name="T6" fmla="*/ 0 w 237"/>
                          <a:gd name="T7" fmla="*/ 3 h 184"/>
                          <a:gd name="T8" fmla="*/ 6 w 237"/>
                          <a:gd name="T9" fmla="*/ 9 h 184"/>
                          <a:gd name="T10" fmla="*/ 0 w 237"/>
                          <a:gd name="T11" fmla="*/ 10 h 184"/>
                          <a:gd name="T12" fmla="*/ 5 w 237"/>
                          <a:gd name="T13" fmla="*/ 13 h 184"/>
                          <a:gd name="T14" fmla="*/ 0 w 237"/>
                          <a:gd name="T15" fmla="*/ 16 h 184"/>
                          <a:gd name="T16" fmla="*/ 7 w 237"/>
                          <a:gd name="T17" fmla="*/ 15 h 184"/>
                          <a:gd name="T18" fmla="*/ 6 w 237"/>
                          <a:gd name="T19" fmla="*/ 19 h 184"/>
                          <a:gd name="T20" fmla="*/ 10 w 237"/>
                          <a:gd name="T21" fmla="*/ 17 h 184"/>
                          <a:gd name="T22" fmla="*/ 11 w 237"/>
                          <a:gd name="T23" fmla="*/ 24 h 184"/>
                          <a:gd name="T24" fmla="*/ 14 w 237"/>
                          <a:gd name="T25" fmla="*/ 16 h 184"/>
                          <a:gd name="T26" fmla="*/ 18 w 237"/>
                          <a:gd name="T27" fmla="*/ 22 h 184"/>
                          <a:gd name="T28" fmla="*/ 19 w 237"/>
                          <a:gd name="T29" fmla="*/ 16 h 184"/>
                          <a:gd name="T30" fmla="*/ 24 w 237"/>
                          <a:gd name="T31" fmla="*/ 20 h 184"/>
                          <a:gd name="T32" fmla="*/ 23 w 237"/>
                          <a:gd name="T33" fmla="*/ 14 h 184"/>
                          <a:gd name="T34" fmla="*/ 29 w 237"/>
                          <a:gd name="T35" fmla="*/ 15 h 184"/>
                          <a:gd name="T36" fmla="*/ 24 w 237"/>
                          <a:gd name="T37" fmla="*/ 12 h 184"/>
                          <a:gd name="T38" fmla="*/ 29 w 237"/>
                          <a:gd name="T39" fmla="*/ 9 h 184"/>
                          <a:gd name="T40" fmla="*/ 22 w 237"/>
                          <a:gd name="T41" fmla="*/ 8 h 184"/>
                          <a:gd name="T42" fmla="*/ 25 w 237"/>
                          <a:gd name="T43" fmla="*/ 5 h 184"/>
                          <a:gd name="T44" fmla="*/ 19 w 237"/>
                          <a:gd name="T45" fmla="*/ 6 h 184"/>
                          <a:gd name="T46" fmla="*/ 20 w 237"/>
                          <a:gd name="T47" fmla="*/ 0 h 184"/>
                          <a:gd name="T48" fmla="*/ 14 w 237"/>
                          <a:gd name="T49" fmla="*/ 7 h 18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37" h="184">
                            <a:moveTo>
                              <a:pt x="119" y="50"/>
                            </a:moveTo>
                            <a:lnTo>
                              <a:pt x="92" y="19"/>
                            </a:lnTo>
                            <a:lnTo>
                              <a:pt x="80" y="55"/>
                            </a:lnTo>
                            <a:lnTo>
                              <a:pt x="5" y="19"/>
                            </a:lnTo>
                            <a:lnTo>
                              <a:pt x="50" y="65"/>
                            </a:lnTo>
                            <a:lnTo>
                              <a:pt x="0" y="74"/>
                            </a:lnTo>
                            <a:lnTo>
                              <a:pt x="42" y="100"/>
                            </a:lnTo>
                            <a:lnTo>
                              <a:pt x="2" y="124"/>
                            </a:lnTo>
                            <a:lnTo>
                              <a:pt x="62" y="119"/>
                            </a:lnTo>
                            <a:lnTo>
                              <a:pt x="52" y="150"/>
                            </a:lnTo>
                            <a:lnTo>
                              <a:pt x="85" y="132"/>
                            </a:lnTo>
                            <a:lnTo>
                              <a:pt x="93" y="184"/>
                            </a:lnTo>
                            <a:lnTo>
                              <a:pt x="116" y="127"/>
                            </a:lnTo>
                            <a:lnTo>
                              <a:pt x="145" y="169"/>
                            </a:lnTo>
                            <a:lnTo>
                              <a:pt x="154" y="124"/>
                            </a:lnTo>
                            <a:lnTo>
                              <a:pt x="199" y="155"/>
                            </a:lnTo>
                            <a:lnTo>
                              <a:pt x="185" y="110"/>
                            </a:lnTo>
                            <a:lnTo>
                              <a:pt x="237" y="113"/>
                            </a:lnTo>
                            <a:lnTo>
                              <a:pt x="192" y="89"/>
                            </a:lnTo>
                            <a:lnTo>
                              <a:pt x="232" y="69"/>
                            </a:lnTo>
                            <a:lnTo>
                              <a:pt x="183" y="62"/>
                            </a:lnTo>
                            <a:lnTo>
                              <a:pt x="202" y="38"/>
                            </a:lnTo>
                            <a:lnTo>
                              <a:pt x="156" y="46"/>
                            </a:lnTo>
                            <a:lnTo>
                              <a:pt x="161" y="0"/>
                            </a:lnTo>
                            <a:lnTo>
                              <a:pt x="119" y="5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51" name="Freeform 15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44" y="2685"/>
                        <a:ext cx="115" cy="91"/>
                      </a:xfrm>
                      <a:custGeom>
                        <a:avLst/>
                        <a:gdLst>
                          <a:gd name="T0" fmla="*/ 15 w 229"/>
                          <a:gd name="T1" fmla="*/ 7 h 182"/>
                          <a:gd name="T2" fmla="*/ 12 w 229"/>
                          <a:gd name="T3" fmla="*/ 3 h 182"/>
                          <a:gd name="T4" fmla="*/ 10 w 229"/>
                          <a:gd name="T5" fmla="*/ 7 h 182"/>
                          <a:gd name="T6" fmla="*/ 1 w 229"/>
                          <a:gd name="T7" fmla="*/ 3 h 182"/>
                          <a:gd name="T8" fmla="*/ 6 w 229"/>
                          <a:gd name="T9" fmla="*/ 8 h 182"/>
                          <a:gd name="T10" fmla="*/ 0 w 229"/>
                          <a:gd name="T11" fmla="*/ 10 h 182"/>
                          <a:gd name="T12" fmla="*/ 5 w 229"/>
                          <a:gd name="T13" fmla="*/ 13 h 182"/>
                          <a:gd name="T14" fmla="*/ 1 w 229"/>
                          <a:gd name="T15" fmla="*/ 16 h 182"/>
                          <a:gd name="T16" fmla="*/ 8 w 229"/>
                          <a:gd name="T17" fmla="*/ 15 h 182"/>
                          <a:gd name="T18" fmla="*/ 7 w 229"/>
                          <a:gd name="T19" fmla="*/ 19 h 182"/>
                          <a:gd name="T20" fmla="*/ 11 w 229"/>
                          <a:gd name="T21" fmla="*/ 17 h 182"/>
                          <a:gd name="T22" fmla="*/ 12 w 229"/>
                          <a:gd name="T23" fmla="*/ 23 h 182"/>
                          <a:gd name="T24" fmla="*/ 14 w 229"/>
                          <a:gd name="T25" fmla="*/ 16 h 182"/>
                          <a:gd name="T26" fmla="*/ 18 w 229"/>
                          <a:gd name="T27" fmla="*/ 21 h 182"/>
                          <a:gd name="T28" fmla="*/ 19 w 229"/>
                          <a:gd name="T29" fmla="*/ 16 h 182"/>
                          <a:gd name="T30" fmla="*/ 25 w 229"/>
                          <a:gd name="T31" fmla="*/ 19 h 182"/>
                          <a:gd name="T32" fmla="*/ 23 w 229"/>
                          <a:gd name="T33" fmla="*/ 14 h 182"/>
                          <a:gd name="T34" fmla="*/ 29 w 229"/>
                          <a:gd name="T35" fmla="*/ 14 h 182"/>
                          <a:gd name="T36" fmla="*/ 24 w 229"/>
                          <a:gd name="T37" fmla="*/ 11 h 182"/>
                          <a:gd name="T38" fmla="*/ 28 w 229"/>
                          <a:gd name="T39" fmla="*/ 9 h 182"/>
                          <a:gd name="T40" fmla="*/ 23 w 229"/>
                          <a:gd name="T41" fmla="*/ 8 h 182"/>
                          <a:gd name="T42" fmla="*/ 25 w 229"/>
                          <a:gd name="T43" fmla="*/ 5 h 182"/>
                          <a:gd name="T44" fmla="*/ 19 w 229"/>
                          <a:gd name="T45" fmla="*/ 6 h 182"/>
                          <a:gd name="T46" fmla="*/ 20 w 229"/>
                          <a:gd name="T47" fmla="*/ 0 h 182"/>
                          <a:gd name="T48" fmla="*/ 15 w 229"/>
                          <a:gd name="T49" fmla="*/ 7 h 18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29" h="182">
                            <a:moveTo>
                              <a:pt x="115" y="50"/>
                            </a:moveTo>
                            <a:lnTo>
                              <a:pt x="89" y="19"/>
                            </a:lnTo>
                            <a:lnTo>
                              <a:pt x="77" y="54"/>
                            </a:lnTo>
                            <a:lnTo>
                              <a:pt x="3" y="19"/>
                            </a:lnTo>
                            <a:lnTo>
                              <a:pt x="48" y="64"/>
                            </a:lnTo>
                            <a:lnTo>
                              <a:pt x="0" y="73"/>
                            </a:lnTo>
                            <a:lnTo>
                              <a:pt x="39" y="99"/>
                            </a:lnTo>
                            <a:lnTo>
                              <a:pt x="1" y="123"/>
                            </a:lnTo>
                            <a:lnTo>
                              <a:pt x="60" y="118"/>
                            </a:lnTo>
                            <a:lnTo>
                              <a:pt x="50" y="149"/>
                            </a:lnTo>
                            <a:lnTo>
                              <a:pt x="81" y="131"/>
                            </a:lnTo>
                            <a:lnTo>
                              <a:pt x="89" y="182"/>
                            </a:lnTo>
                            <a:lnTo>
                              <a:pt x="112" y="125"/>
                            </a:lnTo>
                            <a:lnTo>
                              <a:pt x="141" y="166"/>
                            </a:lnTo>
                            <a:lnTo>
                              <a:pt x="150" y="123"/>
                            </a:lnTo>
                            <a:lnTo>
                              <a:pt x="193" y="152"/>
                            </a:lnTo>
                            <a:lnTo>
                              <a:pt x="179" y="109"/>
                            </a:lnTo>
                            <a:lnTo>
                              <a:pt x="229" y="112"/>
                            </a:lnTo>
                            <a:lnTo>
                              <a:pt x="186" y="88"/>
                            </a:lnTo>
                            <a:lnTo>
                              <a:pt x="224" y="69"/>
                            </a:lnTo>
                            <a:lnTo>
                              <a:pt x="178" y="61"/>
                            </a:lnTo>
                            <a:lnTo>
                              <a:pt x="195" y="38"/>
                            </a:lnTo>
                            <a:lnTo>
                              <a:pt x="150" y="45"/>
                            </a:lnTo>
                            <a:lnTo>
                              <a:pt x="155" y="0"/>
                            </a:lnTo>
                            <a:lnTo>
                              <a:pt x="115" y="5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52" name="Freeform 15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46" y="2687"/>
                        <a:ext cx="111" cy="87"/>
                      </a:xfrm>
                      <a:custGeom>
                        <a:avLst/>
                        <a:gdLst>
                          <a:gd name="T0" fmla="*/ 14 w 223"/>
                          <a:gd name="T1" fmla="*/ 6 h 174"/>
                          <a:gd name="T2" fmla="*/ 10 w 223"/>
                          <a:gd name="T3" fmla="*/ 3 h 174"/>
                          <a:gd name="T4" fmla="*/ 9 w 223"/>
                          <a:gd name="T5" fmla="*/ 7 h 174"/>
                          <a:gd name="T6" fmla="*/ 0 w 223"/>
                          <a:gd name="T7" fmla="*/ 3 h 174"/>
                          <a:gd name="T8" fmla="*/ 5 w 223"/>
                          <a:gd name="T9" fmla="*/ 8 h 174"/>
                          <a:gd name="T10" fmla="*/ 0 w 223"/>
                          <a:gd name="T11" fmla="*/ 9 h 174"/>
                          <a:gd name="T12" fmla="*/ 5 w 223"/>
                          <a:gd name="T13" fmla="*/ 12 h 174"/>
                          <a:gd name="T14" fmla="*/ 0 w 223"/>
                          <a:gd name="T15" fmla="*/ 15 h 174"/>
                          <a:gd name="T16" fmla="*/ 7 w 223"/>
                          <a:gd name="T17" fmla="*/ 15 h 174"/>
                          <a:gd name="T18" fmla="*/ 6 w 223"/>
                          <a:gd name="T19" fmla="*/ 18 h 174"/>
                          <a:gd name="T20" fmla="*/ 10 w 223"/>
                          <a:gd name="T21" fmla="*/ 16 h 174"/>
                          <a:gd name="T22" fmla="*/ 11 w 223"/>
                          <a:gd name="T23" fmla="*/ 22 h 174"/>
                          <a:gd name="T24" fmla="*/ 13 w 223"/>
                          <a:gd name="T25" fmla="*/ 16 h 174"/>
                          <a:gd name="T26" fmla="*/ 17 w 223"/>
                          <a:gd name="T27" fmla="*/ 20 h 174"/>
                          <a:gd name="T28" fmla="*/ 18 w 223"/>
                          <a:gd name="T29" fmla="*/ 15 h 174"/>
                          <a:gd name="T30" fmla="*/ 23 w 223"/>
                          <a:gd name="T31" fmla="*/ 19 h 174"/>
                          <a:gd name="T32" fmla="*/ 21 w 223"/>
                          <a:gd name="T33" fmla="*/ 14 h 174"/>
                          <a:gd name="T34" fmla="*/ 27 w 223"/>
                          <a:gd name="T35" fmla="*/ 14 h 174"/>
                          <a:gd name="T36" fmla="*/ 22 w 223"/>
                          <a:gd name="T37" fmla="*/ 11 h 174"/>
                          <a:gd name="T38" fmla="*/ 27 w 223"/>
                          <a:gd name="T39" fmla="*/ 9 h 174"/>
                          <a:gd name="T40" fmla="*/ 21 w 223"/>
                          <a:gd name="T41" fmla="*/ 8 h 174"/>
                          <a:gd name="T42" fmla="*/ 23 w 223"/>
                          <a:gd name="T43" fmla="*/ 5 h 174"/>
                          <a:gd name="T44" fmla="*/ 18 w 223"/>
                          <a:gd name="T45" fmla="*/ 6 h 174"/>
                          <a:gd name="T46" fmla="*/ 18 w 223"/>
                          <a:gd name="T47" fmla="*/ 0 h 174"/>
                          <a:gd name="T48" fmla="*/ 14 w 223"/>
                          <a:gd name="T49" fmla="*/ 6 h 17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23" h="174">
                            <a:moveTo>
                              <a:pt x="112" y="48"/>
                            </a:moveTo>
                            <a:lnTo>
                              <a:pt x="86" y="19"/>
                            </a:lnTo>
                            <a:lnTo>
                              <a:pt x="76" y="52"/>
                            </a:lnTo>
                            <a:lnTo>
                              <a:pt x="4" y="19"/>
                            </a:lnTo>
                            <a:lnTo>
                              <a:pt x="47" y="62"/>
                            </a:lnTo>
                            <a:lnTo>
                              <a:pt x="0" y="69"/>
                            </a:lnTo>
                            <a:lnTo>
                              <a:pt x="40" y="95"/>
                            </a:lnTo>
                            <a:lnTo>
                              <a:pt x="2" y="117"/>
                            </a:lnTo>
                            <a:lnTo>
                              <a:pt x="59" y="114"/>
                            </a:lnTo>
                            <a:lnTo>
                              <a:pt x="48" y="143"/>
                            </a:lnTo>
                            <a:lnTo>
                              <a:pt x="80" y="126"/>
                            </a:lnTo>
                            <a:lnTo>
                              <a:pt x="88" y="174"/>
                            </a:lnTo>
                            <a:lnTo>
                              <a:pt x="109" y="121"/>
                            </a:lnTo>
                            <a:lnTo>
                              <a:pt x="137" y="159"/>
                            </a:lnTo>
                            <a:lnTo>
                              <a:pt x="145" y="117"/>
                            </a:lnTo>
                            <a:lnTo>
                              <a:pt x="187" y="146"/>
                            </a:lnTo>
                            <a:lnTo>
                              <a:pt x="175" y="105"/>
                            </a:lnTo>
                            <a:lnTo>
                              <a:pt x="223" y="107"/>
                            </a:lnTo>
                            <a:lnTo>
                              <a:pt x="181" y="84"/>
                            </a:lnTo>
                            <a:lnTo>
                              <a:pt x="218" y="65"/>
                            </a:lnTo>
                            <a:lnTo>
                              <a:pt x="173" y="58"/>
                            </a:lnTo>
                            <a:lnTo>
                              <a:pt x="190" y="36"/>
                            </a:lnTo>
                            <a:lnTo>
                              <a:pt x="147" y="43"/>
                            </a:lnTo>
                            <a:lnTo>
                              <a:pt x="150" y="0"/>
                            </a:lnTo>
                            <a:lnTo>
                              <a:pt x="112" y="4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53" name="Freeform 15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47" y="2689"/>
                        <a:ext cx="108" cy="83"/>
                      </a:xfrm>
                      <a:custGeom>
                        <a:avLst/>
                        <a:gdLst>
                          <a:gd name="T0" fmla="*/ 14 w 215"/>
                          <a:gd name="T1" fmla="*/ 5 h 168"/>
                          <a:gd name="T2" fmla="*/ 11 w 215"/>
                          <a:gd name="T3" fmla="*/ 2 h 168"/>
                          <a:gd name="T4" fmla="*/ 9 w 215"/>
                          <a:gd name="T5" fmla="*/ 6 h 168"/>
                          <a:gd name="T6" fmla="*/ 1 w 215"/>
                          <a:gd name="T7" fmla="*/ 2 h 168"/>
                          <a:gd name="T8" fmla="*/ 6 w 215"/>
                          <a:gd name="T9" fmla="*/ 7 h 168"/>
                          <a:gd name="T10" fmla="*/ 0 w 215"/>
                          <a:gd name="T11" fmla="*/ 8 h 168"/>
                          <a:gd name="T12" fmla="*/ 5 w 215"/>
                          <a:gd name="T13" fmla="*/ 11 h 168"/>
                          <a:gd name="T14" fmla="*/ 1 w 215"/>
                          <a:gd name="T15" fmla="*/ 13 h 168"/>
                          <a:gd name="T16" fmla="*/ 8 w 215"/>
                          <a:gd name="T17" fmla="*/ 13 h 168"/>
                          <a:gd name="T18" fmla="*/ 6 w 215"/>
                          <a:gd name="T19" fmla="*/ 17 h 168"/>
                          <a:gd name="T20" fmla="*/ 10 w 215"/>
                          <a:gd name="T21" fmla="*/ 15 h 168"/>
                          <a:gd name="T22" fmla="*/ 11 w 215"/>
                          <a:gd name="T23" fmla="*/ 20 h 168"/>
                          <a:gd name="T24" fmla="*/ 14 w 215"/>
                          <a:gd name="T25" fmla="*/ 14 h 168"/>
                          <a:gd name="T26" fmla="*/ 17 w 215"/>
                          <a:gd name="T27" fmla="*/ 19 h 168"/>
                          <a:gd name="T28" fmla="*/ 18 w 215"/>
                          <a:gd name="T29" fmla="*/ 13 h 168"/>
                          <a:gd name="T30" fmla="*/ 23 w 215"/>
                          <a:gd name="T31" fmla="*/ 17 h 168"/>
                          <a:gd name="T32" fmla="*/ 22 w 215"/>
                          <a:gd name="T33" fmla="*/ 12 h 168"/>
                          <a:gd name="T34" fmla="*/ 27 w 215"/>
                          <a:gd name="T35" fmla="*/ 12 h 168"/>
                          <a:gd name="T36" fmla="*/ 22 w 215"/>
                          <a:gd name="T37" fmla="*/ 10 h 168"/>
                          <a:gd name="T38" fmla="*/ 27 w 215"/>
                          <a:gd name="T39" fmla="*/ 8 h 168"/>
                          <a:gd name="T40" fmla="*/ 21 w 215"/>
                          <a:gd name="T41" fmla="*/ 7 h 168"/>
                          <a:gd name="T42" fmla="*/ 23 w 215"/>
                          <a:gd name="T43" fmla="*/ 4 h 168"/>
                          <a:gd name="T44" fmla="*/ 18 w 215"/>
                          <a:gd name="T45" fmla="*/ 5 h 168"/>
                          <a:gd name="T46" fmla="*/ 19 w 215"/>
                          <a:gd name="T47" fmla="*/ 0 h 168"/>
                          <a:gd name="T48" fmla="*/ 14 w 215"/>
                          <a:gd name="T49" fmla="*/ 5 h 16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15" h="168">
                            <a:moveTo>
                              <a:pt x="108" y="45"/>
                            </a:moveTo>
                            <a:lnTo>
                              <a:pt x="84" y="17"/>
                            </a:lnTo>
                            <a:lnTo>
                              <a:pt x="72" y="50"/>
                            </a:lnTo>
                            <a:lnTo>
                              <a:pt x="3" y="17"/>
                            </a:lnTo>
                            <a:lnTo>
                              <a:pt x="46" y="59"/>
                            </a:lnTo>
                            <a:lnTo>
                              <a:pt x="0" y="67"/>
                            </a:lnTo>
                            <a:lnTo>
                              <a:pt x="38" y="92"/>
                            </a:lnTo>
                            <a:lnTo>
                              <a:pt x="1" y="112"/>
                            </a:lnTo>
                            <a:lnTo>
                              <a:pt x="57" y="109"/>
                            </a:lnTo>
                            <a:lnTo>
                              <a:pt x="46" y="137"/>
                            </a:lnTo>
                            <a:lnTo>
                              <a:pt x="77" y="121"/>
                            </a:lnTo>
                            <a:lnTo>
                              <a:pt x="84" y="168"/>
                            </a:lnTo>
                            <a:lnTo>
                              <a:pt x="105" y="116"/>
                            </a:lnTo>
                            <a:lnTo>
                              <a:pt x="133" y="154"/>
                            </a:lnTo>
                            <a:lnTo>
                              <a:pt x="139" y="112"/>
                            </a:lnTo>
                            <a:lnTo>
                              <a:pt x="181" y="142"/>
                            </a:lnTo>
                            <a:lnTo>
                              <a:pt x="169" y="100"/>
                            </a:lnTo>
                            <a:lnTo>
                              <a:pt x="215" y="104"/>
                            </a:lnTo>
                            <a:lnTo>
                              <a:pt x="176" y="81"/>
                            </a:lnTo>
                            <a:lnTo>
                              <a:pt x="210" y="64"/>
                            </a:lnTo>
                            <a:lnTo>
                              <a:pt x="167" y="57"/>
                            </a:lnTo>
                            <a:lnTo>
                              <a:pt x="183" y="35"/>
                            </a:lnTo>
                            <a:lnTo>
                              <a:pt x="141" y="42"/>
                            </a:lnTo>
                            <a:lnTo>
                              <a:pt x="146" y="0"/>
                            </a:lnTo>
                            <a:lnTo>
                              <a:pt x="108" y="4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54" name="Freeform 15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49" y="2689"/>
                        <a:ext cx="104" cy="82"/>
                      </a:xfrm>
                      <a:custGeom>
                        <a:avLst/>
                        <a:gdLst>
                          <a:gd name="T0" fmla="*/ 13 w 209"/>
                          <a:gd name="T1" fmla="*/ 6 h 164"/>
                          <a:gd name="T2" fmla="*/ 10 w 209"/>
                          <a:gd name="T3" fmla="*/ 3 h 164"/>
                          <a:gd name="T4" fmla="*/ 8 w 209"/>
                          <a:gd name="T5" fmla="*/ 6 h 164"/>
                          <a:gd name="T6" fmla="*/ 0 w 209"/>
                          <a:gd name="T7" fmla="*/ 3 h 164"/>
                          <a:gd name="T8" fmla="*/ 5 w 209"/>
                          <a:gd name="T9" fmla="*/ 8 h 164"/>
                          <a:gd name="T10" fmla="*/ 0 w 209"/>
                          <a:gd name="T11" fmla="*/ 9 h 164"/>
                          <a:gd name="T12" fmla="*/ 4 w 209"/>
                          <a:gd name="T13" fmla="*/ 12 h 164"/>
                          <a:gd name="T14" fmla="*/ 0 w 209"/>
                          <a:gd name="T15" fmla="*/ 14 h 164"/>
                          <a:gd name="T16" fmla="*/ 6 w 209"/>
                          <a:gd name="T17" fmla="*/ 14 h 164"/>
                          <a:gd name="T18" fmla="*/ 5 w 209"/>
                          <a:gd name="T19" fmla="*/ 17 h 164"/>
                          <a:gd name="T20" fmla="*/ 9 w 209"/>
                          <a:gd name="T21" fmla="*/ 15 h 164"/>
                          <a:gd name="T22" fmla="*/ 10 w 209"/>
                          <a:gd name="T23" fmla="*/ 21 h 164"/>
                          <a:gd name="T24" fmla="*/ 12 w 209"/>
                          <a:gd name="T25" fmla="*/ 15 h 164"/>
                          <a:gd name="T26" fmla="*/ 16 w 209"/>
                          <a:gd name="T27" fmla="*/ 19 h 164"/>
                          <a:gd name="T28" fmla="*/ 17 w 209"/>
                          <a:gd name="T29" fmla="*/ 14 h 164"/>
                          <a:gd name="T30" fmla="*/ 22 w 209"/>
                          <a:gd name="T31" fmla="*/ 18 h 164"/>
                          <a:gd name="T32" fmla="*/ 20 w 209"/>
                          <a:gd name="T33" fmla="*/ 13 h 164"/>
                          <a:gd name="T34" fmla="*/ 26 w 209"/>
                          <a:gd name="T35" fmla="*/ 13 h 164"/>
                          <a:gd name="T36" fmla="*/ 21 w 209"/>
                          <a:gd name="T37" fmla="*/ 10 h 164"/>
                          <a:gd name="T38" fmla="*/ 25 w 209"/>
                          <a:gd name="T39" fmla="*/ 8 h 164"/>
                          <a:gd name="T40" fmla="*/ 20 w 209"/>
                          <a:gd name="T41" fmla="*/ 7 h 164"/>
                          <a:gd name="T42" fmla="*/ 22 w 209"/>
                          <a:gd name="T43" fmla="*/ 5 h 164"/>
                          <a:gd name="T44" fmla="*/ 17 w 209"/>
                          <a:gd name="T45" fmla="*/ 6 h 164"/>
                          <a:gd name="T46" fmla="*/ 17 w 209"/>
                          <a:gd name="T47" fmla="*/ 0 h 164"/>
                          <a:gd name="T48" fmla="*/ 13 w 209"/>
                          <a:gd name="T49" fmla="*/ 6 h 16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9" h="164">
                            <a:moveTo>
                              <a:pt x="105" y="45"/>
                            </a:moveTo>
                            <a:lnTo>
                              <a:pt x="81" y="17"/>
                            </a:lnTo>
                            <a:lnTo>
                              <a:pt x="71" y="48"/>
                            </a:lnTo>
                            <a:lnTo>
                              <a:pt x="3" y="17"/>
                            </a:lnTo>
                            <a:lnTo>
                              <a:pt x="45" y="59"/>
                            </a:lnTo>
                            <a:lnTo>
                              <a:pt x="0" y="65"/>
                            </a:lnTo>
                            <a:lnTo>
                              <a:pt x="36" y="90"/>
                            </a:lnTo>
                            <a:lnTo>
                              <a:pt x="2" y="110"/>
                            </a:lnTo>
                            <a:lnTo>
                              <a:pt x="55" y="107"/>
                            </a:lnTo>
                            <a:lnTo>
                              <a:pt x="47" y="135"/>
                            </a:lnTo>
                            <a:lnTo>
                              <a:pt x="74" y="119"/>
                            </a:lnTo>
                            <a:lnTo>
                              <a:pt x="83" y="164"/>
                            </a:lnTo>
                            <a:lnTo>
                              <a:pt x="102" y="114"/>
                            </a:lnTo>
                            <a:lnTo>
                              <a:pt x="128" y="150"/>
                            </a:lnTo>
                            <a:lnTo>
                              <a:pt x="136" y="110"/>
                            </a:lnTo>
                            <a:lnTo>
                              <a:pt x="176" y="138"/>
                            </a:lnTo>
                            <a:lnTo>
                              <a:pt x="164" y="98"/>
                            </a:lnTo>
                            <a:lnTo>
                              <a:pt x="209" y="102"/>
                            </a:lnTo>
                            <a:lnTo>
                              <a:pt x="171" y="79"/>
                            </a:lnTo>
                            <a:lnTo>
                              <a:pt x="204" y="62"/>
                            </a:lnTo>
                            <a:lnTo>
                              <a:pt x="162" y="55"/>
                            </a:lnTo>
                            <a:lnTo>
                              <a:pt x="178" y="34"/>
                            </a:lnTo>
                            <a:lnTo>
                              <a:pt x="138" y="41"/>
                            </a:lnTo>
                            <a:lnTo>
                              <a:pt x="142" y="0"/>
                            </a:lnTo>
                            <a:lnTo>
                              <a:pt x="105" y="4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55" name="Freeform 15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1" y="2691"/>
                        <a:ext cx="101" cy="79"/>
                      </a:xfrm>
                      <a:custGeom>
                        <a:avLst/>
                        <a:gdLst>
                          <a:gd name="T0" fmla="*/ 13 w 202"/>
                          <a:gd name="T1" fmla="*/ 6 h 157"/>
                          <a:gd name="T2" fmla="*/ 10 w 202"/>
                          <a:gd name="T3" fmla="*/ 2 h 157"/>
                          <a:gd name="T4" fmla="*/ 9 w 202"/>
                          <a:gd name="T5" fmla="*/ 6 h 157"/>
                          <a:gd name="T6" fmla="*/ 1 w 202"/>
                          <a:gd name="T7" fmla="*/ 2 h 157"/>
                          <a:gd name="T8" fmla="*/ 6 w 202"/>
                          <a:gd name="T9" fmla="*/ 7 h 157"/>
                          <a:gd name="T10" fmla="*/ 0 w 202"/>
                          <a:gd name="T11" fmla="*/ 8 h 157"/>
                          <a:gd name="T12" fmla="*/ 5 w 202"/>
                          <a:gd name="T13" fmla="*/ 11 h 157"/>
                          <a:gd name="T14" fmla="*/ 1 w 202"/>
                          <a:gd name="T15" fmla="*/ 14 h 157"/>
                          <a:gd name="T16" fmla="*/ 7 w 202"/>
                          <a:gd name="T17" fmla="*/ 13 h 157"/>
                          <a:gd name="T18" fmla="*/ 6 w 202"/>
                          <a:gd name="T19" fmla="*/ 16 h 157"/>
                          <a:gd name="T20" fmla="*/ 10 w 202"/>
                          <a:gd name="T21" fmla="*/ 15 h 157"/>
                          <a:gd name="T22" fmla="*/ 10 w 202"/>
                          <a:gd name="T23" fmla="*/ 20 h 157"/>
                          <a:gd name="T24" fmla="*/ 13 w 202"/>
                          <a:gd name="T25" fmla="*/ 14 h 157"/>
                          <a:gd name="T26" fmla="*/ 16 w 202"/>
                          <a:gd name="T27" fmla="*/ 18 h 157"/>
                          <a:gd name="T28" fmla="*/ 17 w 202"/>
                          <a:gd name="T29" fmla="*/ 14 h 157"/>
                          <a:gd name="T30" fmla="*/ 22 w 202"/>
                          <a:gd name="T31" fmla="*/ 17 h 157"/>
                          <a:gd name="T32" fmla="*/ 20 w 202"/>
                          <a:gd name="T33" fmla="*/ 12 h 157"/>
                          <a:gd name="T34" fmla="*/ 26 w 202"/>
                          <a:gd name="T35" fmla="*/ 13 h 157"/>
                          <a:gd name="T36" fmla="*/ 21 w 202"/>
                          <a:gd name="T37" fmla="*/ 10 h 157"/>
                          <a:gd name="T38" fmla="*/ 25 w 202"/>
                          <a:gd name="T39" fmla="*/ 8 h 157"/>
                          <a:gd name="T40" fmla="*/ 20 w 202"/>
                          <a:gd name="T41" fmla="*/ 7 h 157"/>
                          <a:gd name="T42" fmla="*/ 22 w 202"/>
                          <a:gd name="T43" fmla="*/ 5 h 157"/>
                          <a:gd name="T44" fmla="*/ 17 w 202"/>
                          <a:gd name="T45" fmla="*/ 5 h 157"/>
                          <a:gd name="T46" fmla="*/ 18 w 202"/>
                          <a:gd name="T47" fmla="*/ 0 h 157"/>
                          <a:gd name="T48" fmla="*/ 13 w 202"/>
                          <a:gd name="T49" fmla="*/ 6 h 15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2" h="157">
                            <a:moveTo>
                              <a:pt x="102" y="44"/>
                            </a:moveTo>
                            <a:lnTo>
                              <a:pt x="78" y="16"/>
                            </a:lnTo>
                            <a:lnTo>
                              <a:pt x="70" y="47"/>
                            </a:lnTo>
                            <a:lnTo>
                              <a:pt x="4" y="16"/>
                            </a:lnTo>
                            <a:lnTo>
                              <a:pt x="44" y="56"/>
                            </a:lnTo>
                            <a:lnTo>
                              <a:pt x="0" y="64"/>
                            </a:lnTo>
                            <a:lnTo>
                              <a:pt x="37" y="87"/>
                            </a:lnTo>
                            <a:lnTo>
                              <a:pt x="2" y="106"/>
                            </a:lnTo>
                            <a:lnTo>
                              <a:pt x="54" y="102"/>
                            </a:lnTo>
                            <a:lnTo>
                              <a:pt x="45" y="128"/>
                            </a:lnTo>
                            <a:lnTo>
                              <a:pt x="73" y="114"/>
                            </a:lnTo>
                            <a:lnTo>
                              <a:pt x="80" y="157"/>
                            </a:lnTo>
                            <a:lnTo>
                              <a:pt x="99" y="109"/>
                            </a:lnTo>
                            <a:lnTo>
                              <a:pt x="125" y="144"/>
                            </a:lnTo>
                            <a:lnTo>
                              <a:pt x="132" y="106"/>
                            </a:lnTo>
                            <a:lnTo>
                              <a:pt x="170" y="133"/>
                            </a:lnTo>
                            <a:lnTo>
                              <a:pt x="159" y="95"/>
                            </a:lnTo>
                            <a:lnTo>
                              <a:pt x="202" y="97"/>
                            </a:lnTo>
                            <a:lnTo>
                              <a:pt x="165" y="78"/>
                            </a:lnTo>
                            <a:lnTo>
                              <a:pt x="197" y="59"/>
                            </a:lnTo>
                            <a:lnTo>
                              <a:pt x="158" y="54"/>
                            </a:lnTo>
                            <a:lnTo>
                              <a:pt x="173" y="33"/>
                            </a:lnTo>
                            <a:lnTo>
                              <a:pt x="133" y="40"/>
                            </a:lnTo>
                            <a:lnTo>
                              <a:pt x="137" y="0"/>
                            </a:lnTo>
                            <a:lnTo>
                              <a:pt x="102" y="4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56" name="Freeform 15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2" y="2692"/>
                        <a:ext cx="98" cy="77"/>
                      </a:xfrm>
                      <a:custGeom>
                        <a:avLst/>
                        <a:gdLst>
                          <a:gd name="T0" fmla="*/ 13 w 195"/>
                          <a:gd name="T1" fmla="*/ 6 h 154"/>
                          <a:gd name="T2" fmla="*/ 10 w 195"/>
                          <a:gd name="T3" fmla="*/ 2 h 154"/>
                          <a:gd name="T4" fmla="*/ 9 w 195"/>
                          <a:gd name="T5" fmla="*/ 6 h 154"/>
                          <a:gd name="T6" fmla="*/ 1 w 195"/>
                          <a:gd name="T7" fmla="*/ 2 h 154"/>
                          <a:gd name="T8" fmla="*/ 6 w 195"/>
                          <a:gd name="T9" fmla="*/ 7 h 154"/>
                          <a:gd name="T10" fmla="*/ 0 w 195"/>
                          <a:gd name="T11" fmla="*/ 8 h 154"/>
                          <a:gd name="T12" fmla="*/ 5 w 195"/>
                          <a:gd name="T13" fmla="*/ 11 h 154"/>
                          <a:gd name="T14" fmla="*/ 1 w 195"/>
                          <a:gd name="T15" fmla="*/ 13 h 154"/>
                          <a:gd name="T16" fmla="*/ 7 w 195"/>
                          <a:gd name="T17" fmla="*/ 13 h 154"/>
                          <a:gd name="T18" fmla="*/ 6 w 195"/>
                          <a:gd name="T19" fmla="*/ 16 h 154"/>
                          <a:gd name="T20" fmla="*/ 9 w 195"/>
                          <a:gd name="T21" fmla="*/ 14 h 154"/>
                          <a:gd name="T22" fmla="*/ 10 w 195"/>
                          <a:gd name="T23" fmla="*/ 20 h 154"/>
                          <a:gd name="T24" fmla="*/ 12 w 195"/>
                          <a:gd name="T25" fmla="*/ 14 h 154"/>
                          <a:gd name="T26" fmla="*/ 15 w 195"/>
                          <a:gd name="T27" fmla="*/ 18 h 154"/>
                          <a:gd name="T28" fmla="*/ 16 w 195"/>
                          <a:gd name="T29" fmla="*/ 13 h 154"/>
                          <a:gd name="T30" fmla="*/ 21 w 195"/>
                          <a:gd name="T31" fmla="*/ 17 h 154"/>
                          <a:gd name="T32" fmla="*/ 20 w 195"/>
                          <a:gd name="T33" fmla="*/ 12 h 154"/>
                          <a:gd name="T34" fmla="*/ 25 w 195"/>
                          <a:gd name="T35" fmla="*/ 12 h 154"/>
                          <a:gd name="T36" fmla="*/ 20 w 195"/>
                          <a:gd name="T37" fmla="*/ 10 h 154"/>
                          <a:gd name="T38" fmla="*/ 24 w 195"/>
                          <a:gd name="T39" fmla="*/ 8 h 154"/>
                          <a:gd name="T40" fmla="*/ 19 w 195"/>
                          <a:gd name="T41" fmla="*/ 7 h 154"/>
                          <a:gd name="T42" fmla="*/ 21 w 195"/>
                          <a:gd name="T43" fmla="*/ 5 h 154"/>
                          <a:gd name="T44" fmla="*/ 16 w 195"/>
                          <a:gd name="T45" fmla="*/ 5 h 154"/>
                          <a:gd name="T46" fmla="*/ 17 w 195"/>
                          <a:gd name="T47" fmla="*/ 0 h 154"/>
                          <a:gd name="T48" fmla="*/ 13 w 195"/>
                          <a:gd name="T49" fmla="*/ 6 h 15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95" h="154">
                            <a:moveTo>
                              <a:pt x="98" y="42"/>
                            </a:moveTo>
                            <a:lnTo>
                              <a:pt x="76" y="16"/>
                            </a:lnTo>
                            <a:lnTo>
                              <a:pt x="66" y="45"/>
                            </a:lnTo>
                            <a:lnTo>
                              <a:pt x="3" y="16"/>
                            </a:lnTo>
                            <a:lnTo>
                              <a:pt x="41" y="54"/>
                            </a:lnTo>
                            <a:lnTo>
                              <a:pt x="0" y="62"/>
                            </a:lnTo>
                            <a:lnTo>
                              <a:pt x="34" y="85"/>
                            </a:lnTo>
                            <a:lnTo>
                              <a:pt x="2" y="104"/>
                            </a:lnTo>
                            <a:lnTo>
                              <a:pt x="52" y="100"/>
                            </a:lnTo>
                            <a:lnTo>
                              <a:pt x="43" y="126"/>
                            </a:lnTo>
                            <a:lnTo>
                              <a:pt x="69" y="111"/>
                            </a:lnTo>
                            <a:lnTo>
                              <a:pt x="78" y="154"/>
                            </a:lnTo>
                            <a:lnTo>
                              <a:pt x="95" y="105"/>
                            </a:lnTo>
                            <a:lnTo>
                              <a:pt x="119" y="140"/>
                            </a:lnTo>
                            <a:lnTo>
                              <a:pt x="128" y="104"/>
                            </a:lnTo>
                            <a:lnTo>
                              <a:pt x="164" y="130"/>
                            </a:lnTo>
                            <a:lnTo>
                              <a:pt x="154" y="93"/>
                            </a:lnTo>
                            <a:lnTo>
                              <a:pt x="195" y="95"/>
                            </a:lnTo>
                            <a:lnTo>
                              <a:pt x="159" y="76"/>
                            </a:lnTo>
                            <a:lnTo>
                              <a:pt x="190" y="59"/>
                            </a:lnTo>
                            <a:lnTo>
                              <a:pt x="152" y="52"/>
                            </a:lnTo>
                            <a:lnTo>
                              <a:pt x="166" y="33"/>
                            </a:lnTo>
                            <a:lnTo>
                              <a:pt x="128" y="38"/>
                            </a:lnTo>
                            <a:lnTo>
                              <a:pt x="131" y="0"/>
                            </a:lnTo>
                            <a:lnTo>
                              <a:pt x="98" y="4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57" name="Freeform 15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4" y="2694"/>
                        <a:ext cx="94" cy="73"/>
                      </a:xfrm>
                      <a:custGeom>
                        <a:avLst/>
                        <a:gdLst>
                          <a:gd name="T0" fmla="*/ 11 w 189"/>
                          <a:gd name="T1" fmla="*/ 5 h 146"/>
                          <a:gd name="T2" fmla="*/ 9 w 189"/>
                          <a:gd name="T3" fmla="*/ 2 h 146"/>
                          <a:gd name="T4" fmla="*/ 8 w 189"/>
                          <a:gd name="T5" fmla="*/ 6 h 146"/>
                          <a:gd name="T6" fmla="*/ 0 w 189"/>
                          <a:gd name="T7" fmla="*/ 2 h 146"/>
                          <a:gd name="T8" fmla="*/ 5 w 189"/>
                          <a:gd name="T9" fmla="*/ 7 h 146"/>
                          <a:gd name="T10" fmla="*/ 0 w 189"/>
                          <a:gd name="T11" fmla="*/ 8 h 146"/>
                          <a:gd name="T12" fmla="*/ 4 w 189"/>
                          <a:gd name="T13" fmla="*/ 10 h 146"/>
                          <a:gd name="T14" fmla="*/ 0 w 189"/>
                          <a:gd name="T15" fmla="*/ 13 h 146"/>
                          <a:gd name="T16" fmla="*/ 6 w 189"/>
                          <a:gd name="T17" fmla="*/ 12 h 146"/>
                          <a:gd name="T18" fmla="*/ 5 w 189"/>
                          <a:gd name="T19" fmla="*/ 15 h 146"/>
                          <a:gd name="T20" fmla="*/ 8 w 189"/>
                          <a:gd name="T21" fmla="*/ 14 h 146"/>
                          <a:gd name="T22" fmla="*/ 9 w 189"/>
                          <a:gd name="T23" fmla="*/ 19 h 146"/>
                          <a:gd name="T24" fmla="*/ 11 w 189"/>
                          <a:gd name="T25" fmla="*/ 13 h 146"/>
                          <a:gd name="T26" fmla="*/ 14 w 189"/>
                          <a:gd name="T27" fmla="*/ 17 h 146"/>
                          <a:gd name="T28" fmla="*/ 15 w 189"/>
                          <a:gd name="T29" fmla="*/ 13 h 146"/>
                          <a:gd name="T30" fmla="*/ 19 w 189"/>
                          <a:gd name="T31" fmla="*/ 16 h 146"/>
                          <a:gd name="T32" fmla="*/ 18 w 189"/>
                          <a:gd name="T33" fmla="*/ 11 h 146"/>
                          <a:gd name="T34" fmla="*/ 23 w 189"/>
                          <a:gd name="T35" fmla="*/ 12 h 146"/>
                          <a:gd name="T36" fmla="*/ 19 w 189"/>
                          <a:gd name="T37" fmla="*/ 9 h 146"/>
                          <a:gd name="T38" fmla="*/ 23 w 189"/>
                          <a:gd name="T39" fmla="*/ 7 h 146"/>
                          <a:gd name="T40" fmla="*/ 18 w 189"/>
                          <a:gd name="T41" fmla="*/ 7 h 146"/>
                          <a:gd name="T42" fmla="*/ 20 w 189"/>
                          <a:gd name="T43" fmla="*/ 4 h 146"/>
                          <a:gd name="T44" fmla="*/ 15 w 189"/>
                          <a:gd name="T45" fmla="*/ 5 h 146"/>
                          <a:gd name="T46" fmla="*/ 16 w 189"/>
                          <a:gd name="T47" fmla="*/ 0 h 146"/>
                          <a:gd name="T48" fmla="*/ 11 w 189"/>
                          <a:gd name="T49" fmla="*/ 5 h 14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9" h="146">
                            <a:moveTo>
                              <a:pt x="95" y="39"/>
                            </a:moveTo>
                            <a:lnTo>
                              <a:pt x="73" y="15"/>
                            </a:lnTo>
                            <a:lnTo>
                              <a:pt x="64" y="43"/>
                            </a:lnTo>
                            <a:lnTo>
                              <a:pt x="4" y="15"/>
                            </a:lnTo>
                            <a:lnTo>
                              <a:pt x="40" y="51"/>
                            </a:lnTo>
                            <a:lnTo>
                              <a:pt x="0" y="58"/>
                            </a:lnTo>
                            <a:lnTo>
                              <a:pt x="33" y="79"/>
                            </a:lnTo>
                            <a:lnTo>
                              <a:pt x="2" y="98"/>
                            </a:lnTo>
                            <a:lnTo>
                              <a:pt x="50" y="94"/>
                            </a:lnTo>
                            <a:lnTo>
                              <a:pt x="42" y="120"/>
                            </a:lnTo>
                            <a:lnTo>
                              <a:pt x="68" y="105"/>
                            </a:lnTo>
                            <a:lnTo>
                              <a:pt x="75" y="146"/>
                            </a:lnTo>
                            <a:lnTo>
                              <a:pt x="92" y="101"/>
                            </a:lnTo>
                            <a:lnTo>
                              <a:pt x="116" y="134"/>
                            </a:lnTo>
                            <a:lnTo>
                              <a:pt x="123" y="98"/>
                            </a:lnTo>
                            <a:lnTo>
                              <a:pt x="159" y="124"/>
                            </a:lnTo>
                            <a:lnTo>
                              <a:pt x="147" y="88"/>
                            </a:lnTo>
                            <a:lnTo>
                              <a:pt x="189" y="91"/>
                            </a:lnTo>
                            <a:lnTo>
                              <a:pt x="154" y="72"/>
                            </a:lnTo>
                            <a:lnTo>
                              <a:pt x="185" y="55"/>
                            </a:lnTo>
                            <a:lnTo>
                              <a:pt x="147" y="50"/>
                            </a:lnTo>
                            <a:lnTo>
                              <a:pt x="161" y="31"/>
                            </a:lnTo>
                            <a:lnTo>
                              <a:pt x="125" y="36"/>
                            </a:lnTo>
                            <a:lnTo>
                              <a:pt x="128" y="0"/>
                            </a:lnTo>
                            <a:lnTo>
                              <a:pt x="95" y="3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58" name="Freeform 15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" y="2695"/>
                        <a:ext cx="91" cy="71"/>
                      </a:xfrm>
                      <a:custGeom>
                        <a:avLst/>
                        <a:gdLst>
                          <a:gd name="T0" fmla="*/ 12 w 181"/>
                          <a:gd name="T1" fmla="*/ 5 h 144"/>
                          <a:gd name="T2" fmla="*/ 9 w 181"/>
                          <a:gd name="T3" fmla="*/ 2 h 144"/>
                          <a:gd name="T4" fmla="*/ 8 w 181"/>
                          <a:gd name="T5" fmla="*/ 5 h 144"/>
                          <a:gd name="T6" fmla="*/ 1 w 181"/>
                          <a:gd name="T7" fmla="*/ 2 h 144"/>
                          <a:gd name="T8" fmla="*/ 5 w 181"/>
                          <a:gd name="T9" fmla="*/ 6 h 144"/>
                          <a:gd name="T10" fmla="*/ 0 w 181"/>
                          <a:gd name="T11" fmla="*/ 7 h 144"/>
                          <a:gd name="T12" fmla="*/ 4 w 181"/>
                          <a:gd name="T13" fmla="*/ 9 h 144"/>
                          <a:gd name="T14" fmla="*/ 1 w 181"/>
                          <a:gd name="T15" fmla="*/ 12 h 144"/>
                          <a:gd name="T16" fmla="*/ 6 w 181"/>
                          <a:gd name="T17" fmla="*/ 11 h 144"/>
                          <a:gd name="T18" fmla="*/ 5 w 181"/>
                          <a:gd name="T19" fmla="*/ 14 h 144"/>
                          <a:gd name="T20" fmla="*/ 9 w 181"/>
                          <a:gd name="T21" fmla="*/ 12 h 144"/>
                          <a:gd name="T22" fmla="*/ 9 w 181"/>
                          <a:gd name="T23" fmla="*/ 17 h 144"/>
                          <a:gd name="T24" fmla="*/ 11 w 181"/>
                          <a:gd name="T25" fmla="*/ 12 h 144"/>
                          <a:gd name="T26" fmla="*/ 14 w 181"/>
                          <a:gd name="T27" fmla="*/ 16 h 144"/>
                          <a:gd name="T28" fmla="*/ 15 w 181"/>
                          <a:gd name="T29" fmla="*/ 12 h 144"/>
                          <a:gd name="T30" fmla="*/ 19 w 181"/>
                          <a:gd name="T31" fmla="*/ 15 h 144"/>
                          <a:gd name="T32" fmla="*/ 18 w 181"/>
                          <a:gd name="T33" fmla="*/ 10 h 144"/>
                          <a:gd name="T34" fmla="*/ 23 w 181"/>
                          <a:gd name="T35" fmla="*/ 10 h 144"/>
                          <a:gd name="T36" fmla="*/ 19 w 181"/>
                          <a:gd name="T37" fmla="*/ 8 h 144"/>
                          <a:gd name="T38" fmla="*/ 23 w 181"/>
                          <a:gd name="T39" fmla="*/ 6 h 144"/>
                          <a:gd name="T40" fmla="*/ 18 w 181"/>
                          <a:gd name="T41" fmla="*/ 6 h 144"/>
                          <a:gd name="T42" fmla="*/ 20 w 181"/>
                          <a:gd name="T43" fmla="*/ 3 h 144"/>
                          <a:gd name="T44" fmla="*/ 15 w 181"/>
                          <a:gd name="T45" fmla="*/ 4 h 144"/>
                          <a:gd name="T46" fmla="*/ 16 w 181"/>
                          <a:gd name="T47" fmla="*/ 0 h 144"/>
                          <a:gd name="T48" fmla="*/ 12 w 181"/>
                          <a:gd name="T49" fmla="*/ 5 h 14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1" h="144">
                            <a:moveTo>
                              <a:pt x="91" y="40"/>
                            </a:moveTo>
                            <a:lnTo>
                              <a:pt x="71" y="16"/>
                            </a:lnTo>
                            <a:lnTo>
                              <a:pt x="62" y="43"/>
                            </a:lnTo>
                            <a:lnTo>
                              <a:pt x="3" y="16"/>
                            </a:lnTo>
                            <a:lnTo>
                              <a:pt x="38" y="50"/>
                            </a:lnTo>
                            <a:lnTo>
                              <a:pt x="0" y="57"/>
                            </a:lnTo>
                            <a:lnTo>
                              <a:pt x="31" y="78"/>
                            </a:lnTo>
                            <a:lnTo>
                              <a:pt x="2" y="97"/>
                            </a:lnTo>
                            <a:lnTo>
                              <a:pt x="48" y="93"/>
                            </a:lnTo>
                            <a:lnTo>
                              <a:pt x="40" y="118"/>
                            </a:lnTo>
                            <a:lnTo>
                              <a:pt x="65" y="104"/>
                            </a:lnTo>
                            <a:lnTo>
                              <a:pt x="71" y="144"/>
                            </a:lnTo>
                            <a:lnTo>
                              <a:pt x="88" y="99"/>
                            </a:lnTo>
                            <a:lnTo>
                              <a:pt x="112" y="131"/>
                            </a:lnTo>
                            <a:lnTo>
                              <a:pt x="117" y="97"/>
                            </a:lnTo>
                            <a:lnTo>
                              <a:pt x="152" y="121"/>
                            </a:lnTo>
                            <a:lnTo>
                              <a:pt x="141" y="87"/>
                            </a:lnTo>
                            <a:lnTo>
                              <a:pt x="181" y="88"/>
                            </a:lnTo>
                            <a:lnTo>
                              <a:pt x="148" y="71"/>
                            </a:lnTo>
                            <a:lnTo>
                              <a:pt x="178" y="54"/>
                            </a:lnTo>
                            <a:lnTo>
                              <a:pt x="141" y="49"/>
                            </a:lnTo>
                            <a:lnTo>
                              <a:pt x="155" y="30"/>
                            </a:lnTo>
                            <a:lnTo>
                              <a:pt x="119" y="37"/>
                            </a:lnTo>
                            <a:lnTo>
                              <a:pt x="122" y="0"/>
                            </a:lnTo>
                            <a:lnTo>
                              <a:pt x="91" y="4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59" name="Freeform 15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" y="2696"/>
                        <a:ext cx="87" cy="69"/>
                      </a:xfrm>
                      <a:custGeom>
                        <a:avLst/>
                        <a:gdLst>
                          <a:gd name="T0" fmla="*/ 11 w 175"/>
                          <a:gd name="T1" fmla="*/ 5 h 136"/>
                          <a:gd name="T2" fmla="*/ 8 w 175"/>
                          <a:gd name="T3" fmla="*/ 2 h 136"/>
                          <a:gd name="T4" fmla="*/ 7 w 175"/>
                          <a:gd name="T5" fmla="*/ 5 h 136"/>
                          <a:gd name="T6" fmla="*/ 0 w 175"/>
                          <a:gd name="T7" fmla="*/ 2 h 136"/>
                          <a:gd name="T8" fmla="*/ 4 w 175"/>
                          <a:gd name="T9" fmla="*/ 6 h 136"/>
                          <a:gd name="T10" fmla="*/ 0 w 175"/>
                          <a:gd name="T11" fmla="*/ 7 h 136"/>
                          <a:gd name="T12" fmla="*/ 3 w 175"/>
                          <a:gd name="T13" fmla="*/ 10 h 136"/>
                          <a:gd name="T14" fmla="*/ 0 w 175"/>
                          <a:gd name="T15" fmla="*/ 12 h 136"/>
                          <a:gd name="T16" fmla="*/ 5 w 175"/>
                          <a:gd name="T17" fmla="*/ 12 h 136"/>
                          <a:gd name="T18" fmla="*/ 4 w 175"/>
                          <a:gd name="T19" fmla="*/ 15 h 136"/>
                          <a:gd name="T20" fmla="*/ 7 w 175"/>
                          <a:gd name="T21" fmla="*/ 13 h 136"/>
                          <a:gd name="T22" fmla="*/ 8 w 175"/>
                          <a:gd name="T23" fmla="*/ 18 h 136"/>
                          <a:gd name="T24" fmla="*/ 10 w 175"/>
                          <a:gd name="T25" fmla="*/ 12 h 136"/>
                          <a:gd name="T26" fmla="*/ 13 w 175"/>
                          <a:gd name="T27" fmla="*/ 16 h 136"/>
                          <a:gd name="T28" fmla="*/ 14 w 175"/>
                          <a:gd name="T29" fmla="*/ 12 h 136"/>
                          <a:gd name="T30" fmla="*/ 18 w 175"/>
                          <a:gd name="T31" fmla="*/ 15 h 136"/>
                          <a:gd name="T32" fmla="*/ 17 w 175"/>
                          <a:gd name="T33" fmla="*/ 11 h 136"/>
                          <a:gd name="T34" fmla="*/ 21 w 175"/>
                          <a:gd name="T35" fmla="*/ 11 h 136"/>
                          <a:gd name="T36" fmla="*/ 17 w 175"/>
                          <a:gd name="T37" fmla="*/ 9 h 136"/>
                          <a:gd name="T38" fmla="*/ 21 w 175"/>
                          <a:gd name="T39" fmla="*/ 7 h 136"/>
                          <a:gd name="T40" fmla="*/ 17 w 175"/>
                          <a:gd name="T41" fmla="*/ 6 h 136"/>
                          <a:gd name="T42" fmla="*/ 18 w 175"/>
                          <a:gd name="T43" fmla="*/ 4 h 136"/>
                          <a:gd name="T44" fmla="*/ 14 w 175"/>
                          <a:gd name="T45" fmla="*/ 5 h 136"/>
                          <a:gd name="T46" fmla="*/ 14 w 175"/>
                          <a:gd name="T47" fmla="*/ 0 h 136"/>
                          <a:gd name="T48" fmla="*/ 11 w 175"/>
                          <a:gd name="T49" fmla="*/ 5 h 1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75" h="136">
                            <a:moveTo>
                              <a:pt x="88" y="38"/>
                            </a:moveTo>
                            <a:lnTo>
                              <a:pt x="68" y="14"/>
                            </a:lnTo>
                            <a:lnTo>
                              <a:pt x="59" y="39"/>
                            </a:lnTo>
                            <a:lnTo>
                              <a:pt x="4" y="14"/>
                            </a:lnTo>
                            <a:lnTo>
                              <a:pt x="38" y="48"/>
                            </a:lnTo>
                            <a:lnTo>
                              <a:pt x="0" y="55"/>
                            </a:lnTo>
                            <a:lnTo>
                              <a:pt x="31" y="74"/>
                            </a:lnTo>
                            <a:lnTo>
                              <a:pt x="2" y="91"/>
                            </a:lnTo>
                            <a:lnTo>
                              <a:pt x="47" y="88"/>
                            </a:lnTo>
                            <a:lnTo>
                              <a:pt x="38" y="112"/>
                            </a:lnTo>
                            <a:lnTo>
                              <a:pt x="62" y="98"/>
                            </a:lnTo>
                            <a:lnTo>
                              <a:pt x="69" y="136"/>
                            </a:lnTo>
                            <a:lnTo>
                              <a:pt x="85" y="95"/>
                            </a:lnTo>
                            <a:lnTo>
                              <a:pt x="107" y="124"/>
                            </a:lnTo>
                            <a:lnTo>
                              <a:pt x="114" y="91"/>
                            </a:lnTo>
                            <a:lnTo>
                              <a:pt x="147" y="115"/>
                            </a:lnTo>
                            <a:lnTo>
                              <a:pt x="137" y="83"/>
                            </a:lnTo>
                            <a:lnTo>
                              <a:pt x="175" y="84"/>
                            </a:lnTo>
                            <a:lnTo>
                              <a:pt x="142" y="67"/>
                            </a:lnTo>
                            <a:lnTo>
                              <a:pt x="171" y="51"/>
                            </a:lnTo>
                            <a:lnTo>
                              <a:pt x="137" y="46"/>
                            </a:lnTo>
                            <a:lnTo>
                              <a:pt x="149" y="29"/>
                            </a:lnTo>
                            <a:lnTo>
                              <a:pt x="116" y="34"/>
                            </a:lnTo>
                            <a:lnTo>
                              <a:pt x="118" y="0"/>
                            </a:lnTo>
                            <a:lnTo>
                              <a:pt x="88" y="3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60" name="Freeform 15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9" y="2697"/>
                        <a:ext cx="84" cy="67"/>
                      </a:xfrm>
                      <a:custGeom>
                        <a:avLst/>
                        <a:gdLst>
                          <a:gd name="T0" fmla="*/ 11 w 167"/>
                          <a:gd name="T1" fmla="*/ 5 h 133"/>
                          <a:gd name="T2" fmla="*/ 9 w 167"/>
                          <a:gd name="T3" fmla="*/ 2 h 133"/>
                          <a:gd name="T4" fmla="*/ 8 w 167"/>
                          <a:gd name="T5" fmla="*/ 5 h 133"/>
                          <a:gd name="T6" fmla="*/ 1 w 167"/>
                          <a:gd name="T7" fmla="*/ 2 h 133"/>
                          <a:gd name="T8" fmla="*/ 5 w 167"/>
                          <a:gd name="T9" fmla="*/ 6 h 133"/>
                          <a:gd name="T10" fmla="*/ 0 w 167"/>
                          <a:gd name="T11" fmla="*/ 7 h 133"/>
                          <a:gd name="T12" fmla="*/ 4 w 167"/>
                          <a:gd name="T13" fmla="*/ 10 h 133"/>
                          <a:gd name="T14" fmla="*/ 1 w 167"/>
                          <a:gd name="T15" fmla="*/ 12 h 133"/>
                          <a:gd name="T16" fmla="*/ 6 w 167"/>
                          <a:gd name="T17" fmla="*/ 11 h 133"/>
                          <a:gd name="T18" fmla="*/ 5 w 167"/>
                          <a:gd name="T19" fmla="*/ 14 h 133"/>
                          <a:gd name="T20" fmla="*/ 8 w 167"/>
                          <a:gd name="T21" fmla="*/ 13 h 133"/>
                          <a:gd name="T22" fmla="*/ 9 w 167"/>
                          <a:gd name="T23" fmla="*/ 17 h 133"/>
                          <a:gd name="T24" fmla="*/ 11 w 167"/>
                          <a:gd name="T25" fmla="*/ 12 h 133"/>
                          <a:gd name="T26" fmla="*/ 13 w 167"/>
                          <a:gd name="T27" fmla="*/ 16 h 133"/>
                          <a:gd name="T28" fmla="*/ 14 w 167"/>
                          <a:gd name="T29" fmla="*/ 12 h 133"/>
                          <a:gd name="T30" fmla="*/ 18 w 167"/>
                          <a:gd name="T31" fmla="*/ 15 h 133"/>
                          <a:gd name="T32" fmla="*/ 17 w 167"/>
                          <a:gd name="T33" fmla="*/ 10 h 133"/>
                          <a:gd name="T34" fmla="*/ 21 w 167"/>
                          <a:gd name="T35" fmla="*/ 11 h 133"/>
                          <a:gd name="T36" fmla="*/ 17 w 167"/>
                          <a:gd name="T37" fmla="*/ 9 h 133"/>
                          <a:gd name="T38" fmla="*/ 21 w 167"/>
                          <a:gd name="T39" fmla="*/ 7 h 133"/>
                          <a:gd name="T40" fmla="*/ 17 w 167"/>
                          <a:gd name="T41" fmla="*/ 6 h 133"/>
                          <a:gd name="T42" fmla="*/ 18 w 167"/>
                          <a:gd name="T43" fmla="*/ 4 h 133"/>
                          <a:gd name="T44" fmla="*/ 14 w 167"/>
                          <a:gd name="T45" fmla="*/ 5 h 133"/>
                          <a:gd name="T46" fmla="*/ 15 w 167"/>
                          <a:gd name="T47" fmla="*/ 0 h 133"/>
                          <a:gd name="T48" fmla="*/ 11 w 167"/>
                          <a:gd name="T49" fmla="*/ 5 h 13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7" h="133">
                            <a:moveTo>
                              <a:pt x="84" y="37"/>
                            </a:moveTo>
                            <a:lnTo>
                              <a:pt x="65" y="14"/>
                            </a:lnTo>
                            <a:lnTo>
                              <a:pt x="57" y="40"/>
                            </a:lnTo>
                            <a:lnTo>
                              <a:pt x="3" y="14"/>
                            </a:lnTo>
                            <a:lnTo>
                              <a:pt x="36" y="47"/>
                            </a:lnTo>
                            <a:lnTo>
                              <a:pt x="0" y="54"/>
                            </a:lnTo>
                            <a:lnTo>
                              <a:pt x="29" y="73"/>
                            </a:lnTo>
                            <a:lnTo>
                              <a:pt x="1" y="90"/>
                            </a:lnTo>
                            <a:lnTo>
                              <a:pt x="45" y="87"/>
                            </a:lnTo>
                            <a:lnTo>
                              <a:pt x="36" y="109"/>
                            </a:lnTo>
                            <a:lnTo>
                              <a:pt x="60" y="97"/>
                            </a:lnTo>
                            <a:lnTo>
                              <a:pt x="65" y="133"/>
                            </a:lnTo>
                            <a:lnTo>
                              <a:pt x="81" y="92"/>
                            </a:lnTo>
                            <a:lnTo>
                              <a:pt x="103" y="123"/>
                            </a:lnTo>
                            <a:lnTo>
                              <a:pt x="109" y="90"/>
                            </a:lnTo>
                            <a:lnTo>
                              <a:pt x="141" y="113"/>
                            </a:lnTo>
                            <a:lnTo>
                              <a:pt x="131" y="80"/>
                            </a:lnTo>
                            <a:lnTo>
                              <a:pt x="167" y="83"/>
                            </a:lnTo>
                            <a:lnTo>
                              <a:pt x="136" y="66"/>
                            </a:lnTo>
                            <a:lnTo>
                              <a:pt x="164" y="50"/>
                            </a:lnTo>
                            <a:lnTo>
                              <a:pt x="129" y="45"/>
                            </a:lnTo>
                            <a:lnTo>
                              <a:pt x="143" y="28"/>
                            </a:lnTo>
                            <a:lnTo>
                              <a:pt x="110" y="33"/>
                            </a:lnTo>
                            <a:lnTo>
                              <a:pt x="114" y="0"/>
                            </a:lnTo>
                            <a:lnTo>
                              <a:pt x="84" y="3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61" name="Freeform 16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1" y="2699"/>
                        <a:ext cx="80" cy="63"/>
                      </a:xfrm>
                      <a:custGeom>
                        <a:avLst/>
                        <a:gdLst>
                          <a:gd name="T0" fmla="*/ 10 w 161"/>
                          <a:gd name="T1" fmla="*/ 5 h 126"/>
                          <a:gd name="T2" fmla="*/ 7 w 161"/>
                          <a:gd name="T3" fmla="*/ 2 h 126"/>
                          <a:gd name="T4" fmla="*/ 6 w 161"/>
                          <a:gd name="T5" fmla="*/ 5 h 126"/>
                          <a:gd name="T6" fmla="*/ 0 w 161"/>
                          <a:gd name="T7" fmla="*/ 2 h 126"/>
                          <a:gd name="T8" fmla="*/ 4 w 161"/>
                          <a:gd name="T9" fmla="*/ 6 h 126"/>
                          <a:gd name="T10" fmla="*/ 0 w 161"/>
                          <a:gd name="T11" fmla="*/ 7 h 126"/>
                          <a:gd name="T12" fmla="*/ 3 w 161"/>
                          <a:gd name="T13" fmla="*/ 9 h 126"/>
                          <a:gd name="T14" fmla="*/ 0 w 161"/>
                          <a:gd name="T15" fmla="*/ 11 h 126"/>
                          <a:gd name="T16" fmla="*/ 5 w 161"/>
                          <a:gd name="T17" fmla="*/ 11 h 126"/>
                          <a:gd name="T18" fmla="*/ 4 w 161"/>
                          <a:gd name="T19" fmla="*/ 13 h 126"/>
                          <a:gd name="T20" fmla="*/ 7 w 161"/>
                          <a:gd name="T21" fmla="*/ 12 h 126"/>
                          <a:gd name="T22" fmla="*/ 8 w 161"/>
                          <a:gd name="T23" fmla="*/ 16 h 126"/>
                          <a:gd name="T24" fmla="*/ 10 w 161"/>
                          <a:gd name="T25" fmla="*/ 11 h 126"/>
                          <a:gd name="T26" fmla="*/ 12 w 161"/>
                          <a:gd name="T27" fmla="*/ 15 h 126"/>
                          <a:gd name="T28" fmla="*/ 13 w 161"/>
                          <a:gd name="T29" fmla="*/ 11 h 126"/>
                          <a:gd name="T30" fmla="*/ 16 w 161"/>
                          <a:gd name="T31" fmla="*/ 14 h 126"/>
                          <a:gd name="T32" fmla="*/ 15 w 161"/>
                          <a:gd name="T33" fmla="*/ 10 h 126"/>
                          <a:gd name="T34" fmla="*/ 20 w 161"/>
                          <a:gd name="T35" fmla="*/ 10 h 126"/>
                          <a:gd name="T36" fmla="*/ 16 w 161"/>
                          <a:gd name="T37" fmla="*/ 8 h 126"/>
                          <a:gd name="T38" fmla="*/ 19 w 161"/>
                          <a:gd name="T39" fmla="*/ 6 h 126"/>
                          <a:gd name="T40" fmla="*/ 15 w 161"/>
                          <a:gd name="T41" fmla="*/ 6 h 126"/>
                          <a:gd name="T42" fmla="*/ 17 w 161"/>
                          <a:gd name="T43" fmla="*/ 4 h 126"/>
                          <a:gd name="T44" fmla="*/ 13 w 161"/>
                          <a:gd name="T45" fmla="*/ 4 h 126"/>
                          <a:gd name="T46" fmla="*/ 13 w 161"/>
                          <a:gd name="T47" fmla="*/ 0 h 126"/>
                          <a:gd name="T48" fmla="*/ 10 w 161"/>
                          <a:gd name="T49" fmla="*/ 5 h 12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1" h="126">
                            <a:moveTo>
                              <a:pt x="81" y="34"/>
                            </a:moveTo>
                            <a:lnTo>
                              <a:pt x="62" y="14"/>
                            </a:lnTo>
                            <a:lnTo>
                              <a:pt x="55" y="38"/>
                            </a:lnTo>
                            <a:lnTo>
                              <a:pt x="4" y="14"/>
                            </a:lnTo>
                            <a:lnTo>
                              <a:pt x="35" y="45"/>
                            </a:lnTo>
                            <a:lnTo>
                              <a:pt x="0" y="50"/>
                            </a:lnTo>
                            <a:lnTo>
                              <a:pt x="28" y="69"/>
                            </a:lnTo>
                            <a:lnTo>
                              <a:pt x="2" y="84"/>
                            </a:lnTo>
                            <a:lnTo>
                              <a:pt x="43" y="83"/>
                            </a:lnTo>
                            <a:lnTo>
                              <a:pt x="35" y="103"/>
                            </a:lnTo>
                            <a:lnTo>
                              <a:pt x="57" y="91"/>
                            </a:lnTo>
                            <a:lnTo>
                              <a:pt x="64" y="126"/>
                            </a:lnTo>
                            <a:lnTo>
                              <a:pt x="80" y="88"/>
                            </a:lnTo>
                            <a:lnTo>
                              <a:pt x="99" y="116"/>
                            </a:lnTo>
                            <a:lnTo>
                              <a:pt x="106" y="84"/>
                            </a:lnTo>
                            <a:lnTo>
                              <a:pt x="135" y="107"/>
                            </a:lnTo>
                            <a:lnTo>
                              <a:pt x="126" y="76"/>
                            </a:lnTo>
                            <a:lnTo>
                              <a:pt x="161" y="78"/>
                            </a:lnTo>
                            <a:lnTo>
                              <a:pt x="131" y="62"/>
                            </a:lnTo>
                            <a:lnTo>
                              <a:pt x="157" y="48"/>
                            </a:lnTo>
                            <a:lnTo>
                              <a:pt x="125" y="43"/>
                            </a:lnTo>
                            <a:lnTo>
                              <a:pt x="137" y="26"/>
                            </a:lnTo>
                            <a:lnTo>
                              <a:pt x="106" y="31"/>
                            </a:lnTo>
                            <a:lnTo>
                              <a:pt x="109" y="0"/>
                            </a:lnTo>
                            <a:lnTo>
                              <a:pt x="81" y="3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62" name="Freeform 16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" y="2701"/>
                        <a:ext cx="77" cy="59"/>
                      </a:xfrm>
                      <a:custGeom>
                        <a:avLst/>
                        <a:gdLst>
                          <a:gd name="T0" fmla="*/ 10 w 153"/>
                          <a:gd name="T1" fmla="*/ 4 h 119"/>
                          <a:gd name="T2" fmla="*/ 8 w 153"/>
                          <a:gd name="T3" fmla="*/ 1 h 119"/>
                          <a:gd name="T4" fmla="*/ 7 w 153"/>
                          <a:gd name="T5" fmla="*/ 4 h 119"/>
                          <a:gd name="T6" fmla="*/ 1 w 153"/>
                          <a:gd name="T7" fmla="*/ 1 h 119"/>
                          <a:gd name="T8" fmla="*/ 4 w 153"/>
                          <a:gd name="T9" fmla="*/ 5 h 119"/>
                          <a:gd name="T10" fmla="*/ 0 w 153"/>
                          <a:gd name="T11" fmla="*/ 6 h 119"/>
                          <a:gd name="T12" fmla="*/ 4 w 153"/>
                          <a:gd name="T13" fmla="*/ 8 h 119"/>
                          <a:gd name="T14" fmla="*/ 1 w 153"/>
                          <a:gd name="T15" fmla="*/ 10 h 119"/>
                          <a:gd name="T16" fmla="*/ 5 w 153"/>
                          <a:gd name="T17" fmla="*/ 9 h 119"/>
                          <a:gd name="T18" fmla="*/ 5 w 153"/>
                          <a:gd name="T19" fmla="*/ 12 h 119"/>
                          <a:gd name="T20" fmla="*/ 7 w 153"/>
                          <a:gd name="T21" fmla="*/ 10 h 119"/>
                          <a:gd name="T22" fmla="*/ 8 w 153"/>
                          <a:gd name="T23" fmla="*/ 14 h 119"/>
                          <a:gd name="T24" fmla="*/ 10 w 153"/>
                          <a:gd name="T25" fmla="*/ 10 h 119"/>
                          <a:gd name="T26" fmla="*/ 12 w 153"/>
                          <a:gd name="T27" fmla="*/ 13 h 119"/>
                          <a:gd name="T28" fmla="*/ 13 w 153"/>
                          <a:gd name="T29" fmla="*/ 10 h 119"/>
                          <a:gd name="T30" fmla="*/ 17 w 153"/>
                          <a:gd name="T31" fmla="*/ 12 h 119"/>
                          <a:gd name="T32" fmla="*/ 16 w 153"/>
                          <a:gd name="T33" fmla="*/ 9 h 119"/>
                          <a:gd name="T34" fmla="*/ 20 w 153"/>
                          <a:gd name="T35" fmla="*/ 9 h 119"/>
                          <a:gd name="T36" fmla="*/ 16 w 153"/>
                          <a:gd name="T37" fmla="*/ 7 h 119"/>
                          <a:gd name="T38" fmla="*/ 19 w 153"/>
                          <a:gd name="T39" fmla="*/ 5 h 119"/>
                          <a:gd name="T40" fmla="*/ 15 w 153"/>
                          <a:gd name="T41" fmla="*/ 5 h 119"/>
                          <a:gd name="T42" fmla="*/ 17 w 153"/>
                          <a:gd name="T43" fmla="*/ 3 h 119"/>
                          <a:gd name="T44" fmla="*/ 13 w 153"/>
                          <a:gd name="T45" fmla="*/ 3 h 119"/>
                          <a:gd name="T46" fmla="*/ 13 w 153"/>
                          <a:gd name="T47" fmla="*/ 0 h 119"/>
                          <a:gd name="T48" fmla="*/ 10 w 153"/>
                          <a:gd name="T49" fmla="*/ 4 h 119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53" h="119">
                            <a:moveTo>
                              <a:pt x="77" y="33"/>
                            </a:moveTo>
                            <a:lnTo>
                              <a:pt x="60" y="12"/>
                            </a:lnTo>
                            <a:lnTo>
                              <a:pt x="51" y="37"/>
                            </a:lnTo>
                            <a:lnTo>
                              <a:pt x="3" y="12"/>
                            </a:lnTo>
                            <a:lnTo>
                              <a:pt x="32" y="42"/>
                            </a:lnTo>
                            <a:lnTo>
                              <a:pt x="0" y="49"/>
                            </a:lnTo>
                            <a:lnTo>
                              <a:pt x="27" y="66"/>
                            </a:lnTo>
                            <a:lnTo>
                              <a:pt x="1" y="81"/>
                            </a:lnTo>
                            <a:lnTo>
                              <a:pt x="39" y="78"/>
                            </a:lnTo>
                            <a:lnTo>
                              <a:pt x="34" y="99"/>
                            </a:lnTo>
                            <a:lnTo>
                              <a:pt x="55" y="87"/>
                            </a:lnTo>
                            <a:lnTo>
                              <a:pt x="60" y="119"/>
                            </a:lnTo>
                            <a:lnTo>
                              <a:pt x="76" y="83"/>
                            </a:lnTo>
                            <a:lnTo>
                              <a:pt x="95" y="109"/>
                            </a:lnTo>
                            <a:lnTo>
                              <a:pt x="100" y="81"/>
                            </a:lnTo>
                            <a:lnTo>
                              <a:pt x="129" y="100"/>
                            </a:lnTo>
                            <a:lnTo>
                              <a:pt x="121" y="73"/>
                            </a:lnTo>
                            <a:lnTo>
                              <a:pt x="153" y="75"/>
                            </a:lnTo>
                            <a:lnTo>
                              <a:pt x="126" y="59"/>
                            </a:lnTo>
                            <a:lnTo>
                              <a:pt x="150" y="45"/>
                            </a:lnTo>
                            <a:lnTo>
                              <a:pt x="119" y="40"/>
                            </a:lnTo>
                            <a:lnTo>
                              <a:pt x="131" y="25"/>
                            </a:lnTo>
                            <a:lnTo>
                              <a:pt x="102" y="30"/>
                            </a:lnTo>
                            <a:lnTo>
                              <a:pt x="103" y="0"/>
                            </a:lnTo>
                            <a:lnTo>
                              <a:pt x="77" y="3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63" name="Freeform 16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5" y="2702"/>
                        <a:ext cx="73" cy="57"/>
                      </a:xfrm>
                      <a:custGeom>
                        <a:avLst/>
                        <a:gdLst>
                          <a:gd name="T0" fmla="*/ 9 w 147"/>
                          <a:gd name="T1" fmla="*/ 3 h 116"/>
                          <a:gd name="T2" fmla="*/ 7 w 147"/>
                          <a:gd name="T3" fmla="*/ 1 h 116"/>
                          <a:gd name="T4" fmla="*/ 6 w 147"/>
                          <a:gd name="T5" fmla="*/ 4 h 116"/>
                          <a:gd name="T6" fmla="*/ 0 w 147"/>
                          <a:gd name="T7" fmla="*/ 1 h 116"/>
                          <a:gd name="T8" fmla="*/ 3 w 147"/>
                          <a:gd name="T9" fmla="*/ 5 h 116"/>
                          <a:gd name="T10" fmla="*/ 0 w 147"/>
                          <a:gd name="T11" fmla="*/ 5 h 116"/>
                          <a:gd name="T12" fmla="*/ 3 w 147"/>
                          <a:gd name="T13" fmla="*/ 7 h 116"/>
                          <a:gd name="T14" fmla="*/ 0 w 147"/>
                          <a:gd name="T15" fmla="*/ 9 h 116"/>
                          <a:gd name="T16" fmla="*/ 4 w 147"/>
                          <a:gd name="T17" fmla="*/ 9 h 116"/>
                          <a:gd name="T18" fmla="*/ 4 w 147"/>
                          <a:gd name="T19" fmla="*/ 11 h 116"/>
                          <a:gd name="T20" fmla="*/ 6 w 147"/>
                          <a:gd name="T21" fmla="*/ 10 h 116"/>
                          <a:gd name="T22" fmla="*/ 7 w 147"/>
                          <a:gd name="T23" fmla="*/ 14 h 116"/>
                          <a:gd name="T24" fmla="*/ 9 w 147"/>
                          <a:gd name="T25" fmla="*/ 9 h 116"/>
                          <a:gd name="T26" fmla="*/ 11 w 147"/>
                          <a:gd name="T27" fmla="*/ 13 h 116"/>
                          <a:gd name="T28" fmla="*/ 12 w 147"/>
                          <a:gd name="T29" fmla="*/ 9 h 116"/>
                          <a:gd name="T30" fmla="*/ 15 w 147"/>
                          <a:gd name="T31" fmla="*/ 12 h 116"/>
                          <a:gd name="T32" fmla="*/ 14 w 147"/>
                          <a:gd name="T33" fmla="*/ 8 h 116"/>
                          <a:gd name="T34" fmla="*/ 18 w 147"/>
                          <a:gd name="T35" fmla="*/ 9 h 116"/>
                          <a:gd name="T36" fmla="*/ 14 w 147"/>
                          <a:gd name="T37" fmla="*/ 7 h 116"/>
                          <a:gd name="T38" fmla="*/ 17 w 147"/>
                          <a:gd name="T39" fmla="*/ 5 h 116"/>
                          <a:gd name="T40" fmla="*/ 14 w 147"/>
                          <a:gd name="T41" fmla="*/ 5 h 116"/>
                          <a:gd name="T42" fmla="*/ 15 w 147"/>
                          <a:gd name="T43" fmla="*/ 3 h 116"/>
                          <a:gd name="T44" fmla="*/ 12 w 147"/>
                          <a:gd name="T45" fmla="*/ 3 h 116"/>
                          <a:gd name="T46" fmla="*/ 12 w 147"/>
                          <a:gd name="T47" fmla="*/ 0 h 116"/>
                          <a:gd name="T48" fmla="*/ 9 w 147"/>
                          <a:gd name="T49" fmla="*/ 3 h 11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47" h="116">
                            <a:moveTo>
                              <a:pt x="74" y="31"/>
                            </a:moveTo>
                            <a:lnTo>
                              <a:pt x="57" y="12"/>
                            </a:lnTo>
                            <a:lnTo>
                              <a:pt x="50" y="35"/>
                            </a:lnTo>
                            <a:lnTo>
                              <a:pt x="4" y="12"/>
                            </a:lnTo>
                            <a:lnTo>
                              <a:pt x="31" y="41"/>
                            </a:lnTo>
                            <a:lnTo>
                              <a:pt x="0" y="47"/>
                            </a:lnTo>
                            <a:lnTo>
                              <a:pt x="26" y="64"/>
                            </a:lnTo>
                            <a:lnTo>
                              <a:pt x="2" y="78"/>
                            </a:lnTo>
                            <a:lnTo>
                              <a:pt x="38" y="76"/>
                            </a:lnTo>
                            <a:lnTo>
                              <a:pt x="33" y="95"/>
                            </a:lnTo>
                            <a:lnTo>
                              <a:pt x="52" y="85"/>
                            </a:lnTo>
                            <a:lnTo>
                              <a:pt x="59" y="116"/>
                            </a:lnTo>
                            <a:lnTo>
                              <a:pt x="73" y="79"/>
                            </a:lnTo>
                            <a:lnTo>
                              <a:pt x="90" y="107"/>
                            </a:lnTo>
                            <a:lnTo>
                              <a:pt x="97" y="78"/>
                            </a:lnTo>
                            <a:lnTo>
                              <a:pt x="124" y="98"/>
                            </a:lnTo>
                            <a:lnTo>
                              <a:pt x="116" y="69"/>
                            </a:lnTo>
                            <a:lnTo>
                              <a:pt x="147" y="73"/>
                            </a:lnTo>
                            <a:lnTo>
                              <a:pt x="119" y="57"/>
                            </a:lnTo>
                            <a:lnTo>
                              <a:pt x="143" y="43"/>
                            </a:lnTo>
                            <a:lnTo>
                              <a:pt x="114" y="40"/>
                            </a:lnTo>
                            <a:lnTo>
                              <a:pt x="126" y="24"/>
                            </a:lnTo>
                            <a:lnTo>
                              <a:pt x="97" y="29"/>
                            </a:lnTo>
                            <a:lnTo>
                              <a:pt x="100" y="0"/>
                            </a:lnTo>
                            <a:lnTo>
                              <a:pt x="74" y="3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64" name="Freeform 16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6" y="2703"/>
                        <a:ext cx="70" cy="55"/>
                      </a:xfrm>
                      <a:custGeom>
                        <a:avLst/>
                        <a:gdLst>
                          <a:gd name="T0" fmla="*/ 9 w 139"/>
                          <a:gd name="T1" fmla="*/ 4 h 108"/>
                          <a:gd name="T2" fmla="*/ 7 w 139"/>
                          <a:gd name="T3" fmla="*/ 2 h 108"/>
                          <a:gd name="T4" fmla="*/ 6 w 139"/>
                          <a:gd name="T5" fmla="*/ 4 h 108"/>
                          <a:gd name="T6" fmla="*/ 1 w 139"/>
                          <a:gd name="T7" fmla="*/ 2 h 108"/>
                          <a:gd name="T8" fmla="*/ 4 w 139"/>
                          <a:gd name="T9" fmla="*/ 5 h 108"/>
                          <a:gd name="T10" fmla="*/ 0 w 139"/>
                          <a:gd name="T11" fmla="*/ 6 h 108"/>
                          <a:gd name="T12" fmla="*/ 3 w 139"/>
                          <a:gd name="T13" fmla="*/ 8 h 108"/>
                          <a:gd name="T14" fmla="*/ 1 w 139"/>
                          <a:gd name="T15" fmla="*/ 10 h 108"/>
                          <a:gd name="T16" fmla="*/ 5 w 139"/>
                          <a:gd name="T17" fmla="*/ 9 h 108"/>
                          <a:gd name="T18" fmla="*/ 4 w 139"/>
                          <a:gd name="T19" fmla="*/ 12 h 108"/>
                          <a:gd name="T20" fmla="*/ 7 w 139"/>
                          <a:gd name="T21" fmla="*/ 10 h 108"/>
                          <a:gd name="T22" fmla="*/ 7 w 139"/>
                          <a:gd name="T23" fmla="*/ 14 h 108"/>
                          <a:gd name="T24" fmla="*/ 9 w 139"/>
                          <a:gd name="T25" fmla="*/ 10 h 108"/>
                          <a:gd name="T26" fmla="*/ 11 w 139"/>
                          <a:gd name="T27" fmla="*/ 13 h 108"/>
                          <a:gd name="T28" fmla="*/ 12 w 139"/>
                          <a:gd name="T29" fmla="*/ 10 h 108"/>
                          <a:gd name="T30" fmla="*/ 15 w 139"/>
                          <a:gd name="T31" fmla="*/ 12 h 108"/>
                          <a:gd name="T32" fmla="*/ 14 w 139"/>
                          <a:gd name="T33" fmla="*/ 9 h 108"/>
                          <a:gd name="T34" fmla="*/ 18 w 139"/>
                          <a:gd name="T35" fmla="*/ 9 h 108"/>
                          <a:gd name="T36" fmla="*/ 15 w 139"/>
                          <a:gd name="T37" fmla="*/ 7 h 108"/>
                          <a:gd name="T38" fmla="*/ 17 w 139"/>
                          <a:gd name="T39" fmla="*/ 6 h 108"/>
                          <a:gd name="T40" fmla="*/ 14 w 139"/>
                          <a:gd name="T41" fmla="*/ 5 h 108"/>
                          <a:gd name="T42" fmla="*/ 15 w 139"/>
                          <a:gd name="T43" fmla="*/ 3 h 108"/>
                          <a:gd name="T44" fmla="*/ 12 w 139"/>
                          <a:gd name="T45" fmla="*/ 4 h 108"/>
                          <a:gd name="T46" fmla="*/ 12 w 139"/>
                          <a:gd name="T47" fmla="*/ 0 h 108"/>
                          <a:gd name="T48" fmla="*/ 9 w 139"/>
                          <a:gd name="T49" fmla="*/ 4 h 10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39" h="108">
                            <a:moveTo>
                              <a:pt x="70" y="29"/>
                            </a:moveTo>
                            <a:lnTo>
                              <a:pt x="55" y="12"/>
                            </a:lnTo>
                            <a:lnTo>
                              <a:pt x="48" y="32"/>
                            </a:lnTo>
                            <a:lnTo>
                              <a:pt x="3" y="12"/>
                            </a:lnTo>
                            <a:lnTo>
                              <a:pt x="29" y="37"/>
                            </a:lnTo>
                            <a:lnTo>
                              <a:pt x="0" y="43"/>
                            </a:lnTo>
                            <a:lnTo>
                              <a:pt x="24" y="60"/>
                            </a:lnTo>
                            <a:lnTo>
                              <a:pt x="1" y="74"/>
                            </a:lnTo>
                            <a:lnTo>
                              <a:pt x="36" y="70"/>
                            </a:lnTo>
                            <a:lnTo>
                              <a:pt x="31" y="89"/>
                            </a:lnTo>
                            <a:lnTo>
                              <a:pt x="50" y="79"/>
                            </a:lnTo>
                            <a:lnTo>
                              <a:pt x="55" y="108"/>
                            </a:lnTo>
                            <a:lnTo>
                              <a:pt x="69" y="75"/>
                            </a:lnTo>
                            <a:lnTo>
                              <a:pt x="86" y="100"/>
                            </a:lnTo>
                            <a:lnTo>
                              <a:pt x="91" y="74"/>
                            </a:lnTo>
                            <a:lnTo>
                              <a:pt x="117" y="91"/>
                            </a:lnTo>
                            <a:lnTo>
                              <a:pt x="110" y="65"/>
                            </a:lnTo>
                            <a:lnTo>
                              <a:pt x="139" y="67"/>
                            </a:lnTo>
                            <a:lnTo>
                              <a:pt x="114" y="53"/>
                            </a:lnTo>
                            <a:lnTo>
                              <a:pt x="136" y="41"/>
                            </a:lnTo>
                            <a:lnTo>
                              <a:pt x="108" y="36"/>
                            </a:lnTo>
                            <a:lnTo>
                              <a:pt x="119" y="22"/>
                            </a:lnTo>
                            <a:lnTo>
                              <a:pt x="91" y="27"/>
                            </a:lnTo>
                            <a:lnTo>
                              <a:pt x="95" y="0"/>
                            </a:lnTo>
                            <a:lnTo>
                              <a:pt x="70" y="2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65" name="Freeform 16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8" y="2704"/>
                        <a:ext cx="67" cy="54"/>
                      </a:xfrm>
                      <a:custGeom>
                        <a:avLst/>
                        <a:gdLst>
                          <a:gd name="T0" fmla="*/ 8 w 135"/>
                          <a:gd name="T1" fmla="*/ 4 h 107"/>
                          <a:gd name="T2" fmla="*/ 6 w 135"/>
                          <a:gd name="T3" fmla="*/ 2 h 107"/>
                          <a:gd name="T4" fmla="*/ 5 w 135"/>
                          <a:gd name="T5" fmla="*/ 4 h 107"/>
                          <a:gd name="T6" fmla="*/ 0 w 135"/>
                          <a:gd name="T7" fmla="*/ 2 h 107"/>
                          <a:gd name="T8" fmla="*/ 3 w 135"/>
                          <a:gd name="T9" fmla="*/ 5 h 107"/>
                          <a:gd name="T10" fmla="*/ 0 w 135"/>
                          <a:gd name="T11" fmla="*/ 6 h 107"/>
                          <a:gd name="T12" fmla="*/ 3 w 135"/>
                          <a:gd name="T13" fmla="*/ 8 h 107"/>
                          <a:gd name="T14" fmla="*/ 0 w 135"/>
                          <a:gd name="T15" fmla="*/ 9 h 107"/>
                          <a:gd name="T16" fmla="*/ 4 w 135"/>
                          <a:gd name="T17" fmla="*/ 9 h 107"/>
                          <a:gd name="T18" fmla="*/ 3 w 135"/>
                          <a:gd name="T19" fmla="*/ 11 h 107"/>
                          <a:gd name="T20" fmla="*/ 6 w 135"/>
                          <a:gd name="T21" fmla="*/ 10 h 107"/>
                          <a:gd name="T22" fmla="*/ 6 w 135"/>
                          <a:gd name="T23" fmla="*/ 14 h 107"/>
                          <a:gd name="T24" fmla="*/ 8 w 135"/>
                          <a:gd name="T25" fmla="*/ 10 h 107"/>
                          <a:gd name="T26" fmla="*/ 10 w 135"/>
                          <a:gd name="T27" fmla="*/ 13 h 107"/>
                          <a:gd name="T28" fmla="*/ 10 w 135"/>
                          <a:gd name="T29" fmla="*/ 9 h 107"/>
                          <a:gd name="T30" fmla="*/ 14 w 135"/>
                          <a:gd name="T31" fmla="*/ 12 h 107"/>
                          <a:gd name="T32" fmla="*/ 13 w 135"/>
                          <a:gd name="T33" fmla="*/ 8 h 107"/>
                          <a:gd name="T34" fmla="*/ 16 w 135"/>
                          <a:gd name="T35" fmla="*/ 9 h 107"/>
                          <a:gd name="T36" fmla="*/ 13 w 135"/>
                          <a:gd name="T37" fmla="*/ 7 h 107"/>
                          <a:gd name="T38" fmla="*/ 16 w 135"/>
                          <a:gd name="T39" fmla="*/ 5 h 107"/>
                          <a:gd name="T40" fmla="*/ 13 w 135"/>
                          <a:gd name="T41" fmla="*/ 5 h 107"/>
                          <a:gd name="T42" fmla="*/ 14 w 135"/>
                          <a:gd name="T43" fmla="*/ 3 h 107"/>
                          <a:gd name="T44" fmla="*/ 11 w 135"/>
                          <a:gd name="T45" fmla="*/ 4 h 107"/>
                          <a:gd name="T46" fmla="*/ 11 w 135"/>
                          <a:gd name="T47" fmla="*/ 0 h 107"/>
                          <a:gd name="T48" fmla="*/ 8 w 135"/>
                          <a:gd name="T49" fmla="*/ 4 h 10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35" h="107">
                            <a:moveTo>
                              <a:pt x="67" y="30"/>
                            </a:moveTo>
                            <a:lnTo>
                              <a:pt x="52" y="11"/>
                            </a:lnTo>
                            <a:lnTo>
                              <a:pt x="45" y="31"/>
                            </a:lnTo>
                            <a:lnTo>
                              <a:pt x="2" y="11"/>
                            </a:lnTo>
                            <a:lnTo>
                              <a:pt x="28" y="38"/>
                            </a:lnTo>
                            <a:lnTo>
                              <a:pt x="0" y="43"/>
                            </a:lnTo>
                            <a:lnTo>
                              <a:pt x="24" y="57"/>
                            </a:lnTo>
                            <a:lnTo>
                              <a:pt x="0" y="71"/>
                            </a:lnTo>
                            <a:lnTo>
                              <a:pt x="35" y="69"/>
                            </a:lnTo>
                            <a:lnTo>
                              <a:pt x="29" y="87"/>
                            </a:lnTo>
                            <a:lnTo>
                              <a:pt x="48" y="76"/>
                            </a:lnTo>
                            <a:lnTo>
                              <a:pt x="54" y="107"/>
                            </a:lnTo>
                            <a:lnTo>
                              <a:pt x="66" y="73"/>
                            </a:lnTo>
                            <a:lnTo>
                              <a:pt x="81" y="97"/>
                            </a:lnTo>
                            <a:lnTo>
                              <a:pt x="86" y="71"/>
                            </a:lnTo>
                            <a:lnTo>
                              <a:pt x="112" y="90"/>
                            </a:lnTo>
                            <a:lnTo>
                              <a:pt x="105" y="64"/>
                            </a:lnTo>
                            <a:lnTo>
                              <a:pt x="135" y="66"/>
                            </a:lnTo>
                            <a:lnTo>
                              <a:pt x="109" y="52"/>
                            </a:lnTo>
                            <a:lnTo>
                              <a:pt x="131" y="40"/>
                            </a:lnTo>
                            <a:lnTo>
                              <a:pt x="104" y="36"/>
                            </a:lnTo>
                            <a:lnTo>
                              <a:pt x="114" y="23"/>
                            </a:lnTo>
                            <a:lnTo>
                              <a:pt x="88" y="26"/>
                            </a:lnTo>
                            <a:lnTo>
                              <a:pt x="90" y="0"/>
                            </a:lnTo>
                            <a:lnTo>
                              <a:pt x="67" y="3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66" name="Freeform 16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0" y="2706"/>
                        <a:ext cx="64" cy="50"/>
                      </a:xfrm>
                      <a:custGeom>
                        <a:avLst/>
                        <a:gdLst>
                          <a:gd name="T0" fmla="*/ 8 w 128"/>
                          <a:gd name="T1" fmla="*/ 4 h 100"/>
                          <a:gd name="T2" fmla="*/ 7 w 128"/>
                          <a:gd name="T3" fmla="*/ 2 h 100"/>
                          <a:gd name="T4" fmla="*/ 6 w 128"/>
                          <a:gd name="T5" fmla="*/ 4 h 100"/>
                          <a:gd name="T6" fmla="*/ 1 w 128"/>
                          <a:gd name="T7" fmla="*/ 2 h 100"/>
                          <a:gd name="T8" fmla="*/ 4 w 128"/>
                          <a:gd name="T9" fmla="*/ 5 h 100"/>
                          <a:gd name="T10" fmla="*/ 0 w 128"/>
                          <a:gd name="T11" fmla="*/ 5 h 100"/>
                          <a:gd name="T12" fmla="*/ 3 w 128"/>
                          <a:gd name="T13" fmla="*/ 7 h 100"/>
                          <a:gd name="T14" fmla="*/ 0 w 128"/>
                          <a:gd name="T15" fmla="*/ 9 h 100"/>
                          <a:gd name="T16" fmla="*/ 5 w 128"/>
                          <a:gd name="T17" fmla="*/ 8 h 100"/>
                          <a:gd name="T18" fmla="*/ 4 w 128"/>
                          <a:gd name="T19" fmla="*/ 11 h 100"/>
                          <a:gd name="T20" fmla="*/ 6 w 128"/>
                          <a:gd name="T21" fmla="*/ 9 h 100"/>
                          <a:gd name="T22" fmla="*/ 7 w 128"/>
                          <a:gd name="T23" fmla="*/ 13 h 100"/>
                          <a:gd name="T24" fmla="*/ 8 w 128"/>
                          <a:gd name="T25" fmla="*/ 9 h 100"/>
                          <a:gd name="T26" fmla="*/ 10 w 128"/>
                          <a:gd name="T27" fmla="*/ 12 h 100"/>
                          <a:gd name="T28" fmla="*/ 11 w 128"/>
                          <a:gd name="T29" fmla="*/ 9 h 100"/>
                          <a:gd name="T30" fmla="*/ 14 w 128"/>
                          <a:gd name="T31" fmla="*/ 11 h 100"/>
                          <a:gd name="T32" fmla="*/ 13 w 128"/>
                          <a:gd name="T33" fmla="*/ 8 h 100"/>
                          <a:gd name="T34" fmla="*/ 16 w 128"/>
                          <a:gd name="T35" fmla="*/ 8 h 100"/>
                          <a:gd name="T36" fmla="*/ 13 w 128"/>
                          <a:gd name="T37" fmla="*/ 6 h 100"/>
                          <a:gd name="T38" fmla="*/ 16 w 128"/>
                          <a:gd name="T39" fmla="*/ 5 h 100"/>
                          <a:gd name="T40" fmla="*/ 13 w 128"/>
                          <a:gd name="T41" fmla="*/ 4 h 100"/>
                          <a:gd name="T42" fmla="*/ 14 w 128"/>
                          <a:gd name="T43" fmla="*/ 3 h 100"/>
                          <a:gd name="T44" fmla="*/ 11 w 128"/>
                          <a:gd name="T45" fmla="*/ 3 h 100"/>
                          <a:gd name="T46" fmla="*/ 11 w 128"/>
                          <a:gd name="T47" fmla="*/ 0 h 100"/>
                          <a:gd name="T48" fmla="*/ 8 w 128"/>
                          <a:gd name="T49" fmla="*/ 4 h 10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8" h="100">
                            <a:moveTo>
                              <a:pt x="64" y="27"/>
                            </a:moveTo>
                            <a:lnTo>
                              <a:pt x="49" y="10"/>
                            </a:lnTo>
                            <a:lnTo>
                              <a:pt x="44" y="29"/>
                            </a:lnTo>
                            <a:lnTo>
                              <a:pt x="2" y="10"/>
                            </a:lnTo>
                            <a:lnTo>
                              <a:pt x="28" y="34"/>
                            </a:lnTo>
                            <a:lnTo>
                              <a:pt x="0" y="39"/>
                            </a:lnTo>
                            <a:lnTo>
                              <a:pt x="23" y="53"/>
                            </a:lnTo>
                            <a:lnTo>
                              <a:pt x="0" y="67"/>
                            </a:lnTo>
                            <a:lnTo>
                              <a:pt x="33" y="64"/>
                            </a:lnTo>
                            <a:lnTo>
                              <a:pt x="28" y="81"/>
                            </a:lnTo>
                            <a:lnTo>
                              <a:pt x="45" y="70"/>
                            </a:lnTo>
                            <a:lnTo>
                              <a:pt x="51" y="100"/>
                            </a:lnTo>
                            <a:lnTo>
                              <a:pt x="63" y="69"/>
                            </a:lnTo>
                            <a:lnTo>
                              <a:pt x="78" y="89"/>
                            </a:lnTo>
                            <a:lnTo>
                              <a:pt x="83" y="67"/>
                            </a:lnTo>
                            <a:lnTo>
                              <a:pt x="108" y="83"/>
                            </a:lnTo>
                            <a:lnTo>
                              <a:pt x="99" y="60"/>
                            </a:lnTo>
                            <a:lnTo>
                              <a:pt x="128" y="60"/>
                            </a:lnTo>
                            <a:lnTo>
                              <a:pt x="104" y="48"/>
                            </a:lnTo>
                            <a:lnTo>
                              <a:pt x="125" y="38"/>
                            </a:lnTo>
                            <a:lnTo>
                              <a:pt x="99" y="32"/>
                            </a:lnTo>
                            <a:lnTo>
                              <a:pt x="109" y="20"/>
                            </a:lnTo>
                            <a:lnTo>
                              <a:pt x="83" y="24"/>
                            </a:lnTo>
                            <a:lnTo>
                              <a:pt x="87" y="0"/>
                            </a:lnTo>
                            <a:lnTo>
                              <a:pt x="64" y="2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67" name="Freeform 16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1" y="2707"/>
                        <a:ext cx="61" cy="48"/>
                      </a:xfrm>
                      <a:custGeom>
                        <a:avLst/>
                        <a:gdLst>
                          <a:gd name="T0" fmla="*/ 8 w 121"/>
                          <a:gd name="T1" fmla="*/ 3 h 97"/>
                          <a:gd name="T2" fmla="*/ 6 w 121"/>
                          <a:gd name="T3" fmla="*/ 1 h 97"/>
                          <a:gd name="T4" fmla="*/ 5 w 121"/>
                          <a:gd name="T5" fmla="*/ 3 h 97"/>
                          <a:gd name="T6" fmla="*/ 1 w 121"/>
                          <a:gd name="T7" fmla="*/ 1 h 97"/>
                          <a:gd name="T8" fmla="*/ 4 w 121"/>
                          <a:gd name="T9" fmla="*/ 4 h 97"/>
                          <a:gd name="T10" fmla="*/ 0 w 121"/>
                          <a:gd name="T11" fmla="*/ 4 h 97"/>
                          <a:gd name="T12" fmla="*/ 3 w 121"/>
                          <a:gd name="T13" fmla="*/ 6 h 97"/>
                          <a:gd name="T14" fmla="*/ 0 w 121"/>
                          <a:gd name="T15" fmla="*/ 8 h 97"/>
                          <a:gd name="T16" fmla="*/ 4 w 121"/>
                          <a:gd name="T17" fmla="*/ 7 h 97"/>
                          <a:gd name="T18" fmla="*/ 4 w 121"/>
                          <a:gd name="T19" fmla="*/ 9 h 97"/>
                          <a:gd name="T20" fmla="*/ 6 w 121"/>
                          <a:gd name="T21" fmla="*/ 8 h 97"/>
                          <a:gd name="T22" fmla="*/ 6 w 121"/>
                          <a:gd name="T23" fmla="*/ 12 h 97"/>
                          <a:gd name="T24" fmla="*/ 8 w 121"/>
                          <a:gd name="T25" fmla="*/ 8 h 97"/>
                          <a:gd name="T26" fmla="*/ 10 w 121"/>
                          <a:gd name="T27" fmla="*/ 11 h 97"/>
                          <a:gd name="T28" fmla="*/ 10 w 121"/>
                          <a:gd name="T29" fmla="*/ 8 h 97"/>
                          <a:gd name="T30" fmla="*/ 13 w 121"/>
                          <a:gd name="T31" fmla="*/ 10 h 97"/>
                          <a:gd name="T32" fmla="*/ 12 w 121"/>
                          <a:gd name="T33" fmla="*/ 7 h 97"/>
                          <a:gd name="T34" fmla="*/ 16 w 121"/>
                          <a:gd name="T35" fmla="*/ 7 h 97"/>
                          <a:gd name="T36" fmla="*/ 13 w 121"/>
                          <a:gd name="T37" fmla="*/ 5 h 97"/>
                          <a:gd name="T38" fmla="*/ 15 w 121"/>
                          <a:gd name="T39" fmla="*/ 4 h 97"/>
                          <a:gd name="T40" fmla="*/ 12 w 121"/>
                          <a:gd name="T41" fmla="*/ 4 h 97"/>
                          <a:gd name="T42" fmla="*/ 13 w 121"/>
                          <a:gd name="T43" fmla="*/ 2 h 97"/>
                          <a:gd name="T44" fmla="*/ 10 w 121"/>
                          <a:gd name="T45" fmla="*/ 3 h 97"/>
                          <a:gd name="T46" fmla="*/ 11 w 121"/>
                          <a:gd name="T47" fmla="*/ 0 h 97"/>
                          <a:gd name="T48" fmla="*/ 8 w 121"/>
                          <a:gd name="T49" fmla="*/ 3 h 9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1" h="97">
                            <a:moveTo>
                              <a:pt x="60" y="26"/>
                            </a:moveTo>
                            <a:lnTo>
                              <a:pt x="47" y="11"/>
                            </a:lnTo>
                            <a:lnTo>
                              <a:pt x="40" y="28"/>
                            </a:lnTo>
                            <a:lnTo>
                              <a:pt x="2" y="11"/>
                            </a:lnTo>
                            <a:lnTo>
                              <a:pt x="26" y="35"/>
                            </a:lnTo>
                            <a:lnTo>
                              <a:pt x="0" y="38"/>
                            </a:lnTo>
                            <a:lnTo>
                              <a:pt x="21" y="52"/>
                            </a:lnTo>
                            <a:lnTo>
                              <a:pt x="0" y="64"/>
                            </a:lnTo>
                            <a:lnTo>
                              <a:pt x="31" y="63"/>
                            </a:lnTo>
                            <a:lnTo>
                              <a:pt x="26" y="78"/>
                            </a:lnTo>
                            <a:lnTo>
                              <a:pt x="43" y="69"/>
                            </a:lnTo>
                            <a:lnTo>
                              <a:pt x="47" y="97"/>
                            </a:lnTo>
                            <a:lnTo>
                              <a:pt x="59" y="66"/>
                            </a:lnTo>
                            <a:lnTo>
                              <a:pt x="74" y="88"/>
                            </a:lnTo>
                            <a:lnTo>
                              <a:pt x="78" y="64"/>
                            </a:lnTo>
                            <a:lnTo>
                              <a:pt x="100" y="82"/>
                            </a:lnTo>
                            <a:lnTo>
                              <a:pt x="93" y="57"/>
                            </a:lnTo>
                            <a:lnTo>
                              <a:pt x="121" y="59"/>
                            </a:lnTo>
                            <a:lnTo>
                              <a:pt x="98" y="47"/>
                            </a:lnTo>
                            <a:lnTo>
                              <a:pt x="117" y="37"/>
                            </a:lnTo>
                            <a:lnTo>
                              <a:pt x="93" y="33"/>
                            </a:lnTo>
                            <a:lnTo>
                              <a:pt x="102" y="21"/>
                            </a:lnTo>
                            <a:lnTo>
                              <a:pt x="79" y="25"/>
                            </a:lnTo>
                            <a:lnTo>
                              <a:pt x="81" y="0"/>
                            </a:lnTo>
                            <a:lnTo>
                              <a:pt x="60" y="2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68" name="Freeform 16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3" y="2708"/>
                        <a:ext cx="57" cy="45"/>
                      </a:xfrm>
                      <a:custGeom>
                        <a:avLst/>
                        <a:gdLst>
                          <a:gd name="T0" fmla="*/ 8 w 114"/>
                          <a:gd name="T1" fmla="*/ 3 h 90"/>
                          <a:gd name="T2" fmla="*/ 6 w 114"/>
                          <a:gd name="T3" fmla="*/ 2 h 90"/>
                          <a:gd name="T4" fmla="*/ 5 w 114"/>
                          <a:gd name="T5" fmla="*/ 4 h 90"/>
                          <a:gd name="T6" fmla="*/ 1 w 114"/>
                          <a:gd name="T7" fmla="*/ 2 h 90"/>
                          <a:gd name="T8" fmla="*/ 4 w 114"/>
                          <a:gd name="T9" fmla="*/ 4 h 90"/>
                          <a:gd name="T10" fmla="*/ 0 w 114"/>
                          <a:gd name="T11" fmla="*/ 5 h 90"/>
                          <a:gd name="T12" fmla="*/ 3 w 114"/>
                          <a:gd name="T13" fmla="*/ 6 h 90"/>
                          <a:gd name="T14" fmla="*/ 0 w 114"/>
                          <a:gd name="T15" fmla="*/ 8 h 90"/>
                          <a:gd name="T16" fmla="*/ 4 w 114"/>
                          <a:gd name="T17" fmla="*/ 8 h 90"/>
                          <a:gd name="T18" fmla="*/ 4 w 114"/>
                          <a:gd name="T19" fmla="*/ 9 h 90"/>
                          <a:gd name="T20" fmla="*/ 5 w 114"/>
                          <a:gd name="T21" fmla="*/ 8 h 90"/>
                          <a:gd name="T22" fmla="*/ 6 w 114"/>
                          <a:gd name="T23" fmla="*/ 12 h 90"/>
                          <a:gd name="T24" fmla="*/ 7 w 114"/>
                          <a:gd name="T25" fmla="*/ 8 h 90"/>
                          <a:gd name="T26" fmla="*/ 9 w 114"/>
                          <a:gd name="T27" fmla="*/ 11 h 90"/>
                          <a:gd name="T28" fmla="*/ 10 w 114"/>
                          <a:gd name="T29" fmla="*/ 8 h 90"/>
                          <a:gd name="T30" fmla="*/ 12 w 114"/>
                          <a:gd name="T31" fmla="*/ 10 h 90"/>
                          <a:gd name="T32" fmla="*/ 11 w 114"/>
                          <a:gd name="T33" fmla="*/ 7 h 90"/>
                          <a:gd name="T34" fmla="*/ 15 w 114"/>
                          <a:gd name="T35" fmla="*/ 7 h 90"/>
                          <a:gd name="T36" fmla="*/ 12 w 114"/>
                          <a:gd name="T37" fmla="*/ 6 h 90"/>
                          <a:gd name="T38" fmla="*/ 14 w 114"/>
                          <a:gd name="T39" fmla="*/ 5 h 90"/>
                          <a:gd name="T40" fmla="*/ 11 w 114"/>
                          <a:gd name="T41" fmla="*/ 4 h 90"/>
                          <a:gd name="T42" fmla="*/ 13 w 114"/>
                          <a:gd name="T43" fmla="*/ 3 h 90"/>
                          <a:gd name="T44" fmla="*/ 10 w 114"/>
                          <a:gd name="T45" fmla="*/ 3 h 90"/>
                          <a:gd name="T46" fmla="*/ 10 w 114"/>
                          <a:gd name="T47" fmla="*/ 0 h 90"/>
                          <a:gd name="T48" fmla="*/ 8 w 114"/>
                          <a:gd name="T49" fmla="*/ 3 h 9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14" h="90">
                            <a:moveTo>
                              <a:pt x="57" y="24"/>
                            </a:moveTo>
                            <a:lnTo>
                              <a:pt x="44" y="9"/>
                            </a:lnTo>
                            <a:lnTo>
                              <a:pt x="38" y="26"/>
                            </a:lnTo>
                            <a:lnTo>
                              <a:pt x="2" y="9"/>
                            </a:lnTo>
                            <a:lnTo>
                              <a:pt x="25" y="31"/>
                            </a:lnTo>
                            <a:lnTo>
                              <a:pt x="0" y="36"/>
                            </a:lnTo>
                            <a:lnTo>
                              <a:pt x="19" y="48"/>
                            </a:lnTo>
                            <a:lnTo>
                              <a:pt x="0" y="60"/>
                            </a:lnTo>
                            <a:lnTo>
                              <a:pt x="30" y="57"/>
                            </a:lnTo>
                            <a:lnTo>
                              <a:pt x="25" y="72"/>
                            </a:lnTo>
                            <a:lnTo>
                              <a:pt x="40" y="64"/>
                            </a:lnTo>
                            <a:lnTo>
                              <a:pt x="45" y="90"/>
                            </a:lnTo>
                            <a:lnTo>
                              <a:pt x="56" y="60"/>
                            </a:lnTo>
                            <a:lnTo>
                              <a:pt x="69" y="81"/>
                            </a:lnTo>
                            <a:lnTo>
                              <a:pt x="75" y="60"/>
                            </a:lnTo>
                            <a:lnTo>
                              <a:pt x="95" y="74"/>
                            </a:lnTo>
                            <a:lnTo>
                              <a:pt x="88" y="53"/>
                            </a:lnTo>
                            <a:lnTo>
                              <a:pt x="114" y="55"/>
                            </a:lnTo>
                            <a:lnTo>
                              <a:pt x="92" y="43"/>
                            </a:lnTo>
                            <a:lnTo>
                              <a:pt x="111" y="33"/>
                            </a:lnTo>
                            <a:lnTo>
                              <a:pt x="88" y="29"/>
                            </a:lnTo>
                            <a:lnTo>
                              <a:pt x="97" y="19"/>
                            </a:lnTo>
                            <a:lnTo>
                              <a:pt x="75" y="22"/>
                            </a:lnTo>
                            <a:lnTo>
                              <a:pt x="76" y="0"/>
                            </a:lnTo>
                            <a:lnTo>
                              <a:pt x="57" y="2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69" name="Freeform 16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5" y="2709"/>
                        <a:ext cx="53" cy="43"/>
                      </a:xfrm>
                      <a:custGeom>
                        <a:avLst/>
                        <a:gdLst>
                          <a:gd name="T0" fmla="*/ 6 w 107"/>
                          <a:gd name="T1" fmla="*/ 3 h 86"/>
                          <a:gd name="T2" fmla="*/ 5 w 107"/>
                          <a:gd name="T3" fmla="*/ 1 h 86"/>
                          <a:gd name="T4" fmla="*/ 4 w 107"/>
                          <a:gd name="T5" fmla="*/ 4 h 86"/>
                          <a:gd name="T6" fmla="*/ 0 w 107"/>
                          <a:gd name="T7" fmla="*/ 1 h 86"/>
                          <a:gd name="T8" fmla="*/ 2 w 107"/>
                          <a:gd name="T9" fmla="*/ 4 h 86"/>
                          <a:gd name="T10" fmla="*/ 0 w 107"/>
                          <a:gd name="T11" fmla="*/ 5 h 86"/>
                          <a:gd name="T12" fmla="*/ 2 w 107"/>
                          <a:gd name="T13" fmla="*/ 6 h 86"/>
                          <a:gd name="T14" fmla="*/ 0 w 107"/>
                          <a:gd name="T15" fmla="*/ 8 h 86"/>
                          <a:gd name="T16" fmla="*/ 3 w 107"/>
                          <a:gd name="T17" fmla="*/ 7 h 86"/>
                          <a:gd name="T18" fmla="*/ 2 w 107"/>
                          <a:gd name="T19" fmla="*/ 9 h 86"/>
                          <a:gd name="T20" fmla="*/ 4 w 107"/>
                          <a:gd name="T21" fmla="*/ 8 h 86"/>
                          <a:gd name="T22" fmla="*/ 5 w 107"/>
                          <a:gd name="T23" fmla="*/ 11 h 86"/>
                          <a:gd name="T24" fmla="*/ 6 w 107"/>
                          <a:gd name="T25" fmla="*/ 8 h 86"/>
                          <a:gd name="T26" fmla="*/ 8 w 107"/>
                          <a:gd name="T27" fmla="*/ 10 h 86"/>
                          <a:gd name="T28" fmla="*/ 8 w 107"/>
                          <a:gd name="T29" fmla="*/ 8 h 86"/>
                          <a:gd name="T30" fmla="*/ 11 w 107"/>
                          <a:gd name="T31" fmla="*/ 9 h 86"/>
                          <a:gd name="T32" fmla="*/ 10 w 107"/>
                          <a:gd name="T33" fmla="*/ 7 h 86"/>
                          <a:gd name="T34" fmla="*/ 13 w 107"/>
                          <a:gd name="T35" fmla="*/ 7 h 86"/>
                          <a:gd name="T36" fmla="*/ 10 w 107"/>
                          <a:gd name="T37" fmla="*/ 6 h 86"/>
                          <a:gd name="T38" fmla="*/ 12 w 107"/>
                          <a:gd name="T39" fmla="*/ 4 h 86"/>
                          <a:gd name="T40" fmla="*/ 10 w 107"/>
                          <a:gd name="T41" fmla="*/ 4 h 86"/>
                          <a:gd name="T42" fmla="*/ 11 w 107"/>
                          <a:gd name="T43" fmla="*/ 3 h 86"/>
                          <a:gd name="T44" fmla="*/ 8 w 107"/>
                          <a:gd name="T45" fmla="*/ 3 h 86"/>
                          <a:gd name="T46" fmla="*/ 9 w 107"/>
                          <a:gd name="T47" fmla="*/ 0 h 86"/>
                          <a:gd name="T48" fmla="*/ 6 w 107"/>
                          <a:gd name="T49" fmla="*/ 3 h 8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7" h="86">
                            <a:moveTo>
                              <a:pt x="53" y="22"/>
                            </a:moveTo>
                            <a:lnTo>
                              <a:pt x="41" y="8"/>
                            </a:lnTo>
                            <a:lnTo>
                              <a:pt x="36" y="25"/>
                            </a:lnTo>
                            <a:lnTo>
                              <a:pt x="2" y="8"/>
                            </a:lnTo>
                            <a:lnTo>
                              <a:pt x="22" y="29"/>
                            </a:lnTo>
                            <a:lnTo>
                              <a:pt x="0" y="34"/>
                            </a:lnTo>
                            <a:lnTo>
                              <a:pt x="19" y="46"/>
                            </a:lnTo>
                            <a:lnTo>
                              <a:pt x="0" y="57"/>
                            </a:lnTo>
                            <a:lnTo>
                              <a:pt x="27" y="55"/>
                            </a:lnTo>
                            <a:lnTo>
                              <a:pt x="22" y="69"/>
                            </a:lnTo>
                            <a:lnTo>
                              <a:pt x="38" y="62"/>
                            </a:lnTo>
                            <a:lnTo>
                              <a:pt x="41" y="86"/>
                            </a:lnTo>
                            <a:lnTo>
                              <a:pt x="52" y="58"/>
                            </a:lnTo>
                            <a:lnTo>
                              <a:pt x="65" y="77"/>
                            </a:lnTo>
                            <a:lnTo>
                              <a:pt x="69" y="57"/>
                            </a:lnTo>
                            <a:lnTo>
                              <a:pt x="90" y="72"/>
                            </a:lnTo>
                            <a:lnTo>
                              <a:pt x="83" y="51"/>
                            </a:lnTo>
                            <a:lnTo>
                              <a:pt x="107" y="53"/>
                            </a:lnTo>
                            <a:lnTo>
                              <a:pt x="86" y="41"/>
                            </a:lnTo>
                            <a:lnTo>
                              <a:pt x="103" y="32"/>
                            </a:lnTo>
                            <a:lnTo>
                              <a:pt x="83" y="29"/>
                            </a:lnTo>
                            <a:lnTo>
                              <a:pt x="90" y="17"/>
                            </a:lnTo>
                            <a:lnTo>
                              <a:pt x="69" y="20"/>
                            </a:lnTo>
                            <a:lnTo>
                              <a:pt x="72" y="0"/>
                            </a:lnTo>
                            <a:lnTo>
                              <a:pt x="53" y="2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70" name="Freeform 16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7" y="2711"/>
                        <a:ext cx="50" cy="40"/>
                      </a:xfrm>
                      <a:custGeom>
                        <a:avLst/>
                        <a:gdLst>
                          <a:gd name="T0" fmla="*/ 7 w 100"/>
                          <a:gd name="T1" fmla="*/ 3 h 79"/>
                          <a:gd name="T2" fmla="*/ 5 w 100"/>
                          <a:gd name="T3" fmla="*/ 2 h 79"/>
                          <a:gd name="T4" fmla="*/ 5 w 100"/>
                          <a:gd name="T5" fmla="*/ 3 h 79"/>
                          <a:gd name="T6" fmla="*/ 1 w 100"/>
                          <a:gd name="T7" fmla="*/ 2 h 79"/>
                          <a:gd name="T8" fmla="*/ 3 w 100"/>
                          <a:gd name="T9" fmla="*/ 4 h 79"/>
                          <a:gd name="T10" fmla="*/ 0 w 100"/>
                          <a:gd name="T11" fmla="*/ 4 h 79"/>
                          <a:gd name="T12" fmla="*/ 3 w 100"/>
                          <a:gd name="T13" fmla="*/ 6 h 79"/>
                          <a:gd name="T14" fmla="*/ 0 w 100"/>
                          <a:gd name="T15" fmla="*/ 7 h 79"/>
                          <a:gd name="T16" fmla="*/ 4 w 100"/>
                          <a:gd name="T17" fmla="*/ 7 h 79"/>
                          <a:gd name="T18" fmla="*/ 3 w 100"/>
                          <a:gd name="T19" fmla="*/ 8 h 79"/>
                          <a:gd name="T20" fmla="*/ 5 w 100"/>
                          <a:gd name="T21" fmla="*/ 8 h 79"/>
                          <a:gd name="T22" fmla="*/ 5 w 100"/>
                          <a:gd name="T23" fmla="*/ 10 h 79"/>
                          <a:gd name="T24" fmla="*/ 7 w 100"/>
                          <a:gd name="T25" fmla="*/ 7 h 79"/>
                          <a:gd name="T26" fmla="*/ 8 w 100"/>
                          <a:gd name="T27" fmla="*/ 10 h 79"/>
                          <a:gd name="T28" fmla="*/ 8 w 100"/>
                          <a:gd name="T29" fmla="*/ 7 h 79"/>
                          <a:gd name="T30" fmla="*/ 11 w 100"/>
                          <a:gd name="T31" fmla="*/ 9 h 79"/>
                          <a:gd name="T32" fmla="*/ 10 w 100"/>
                          <a:gd name="T33" fmla="*/ 6 h 79"/>
                          <a:gd name="T34" fmla="*/ 13 w 100"/>
                          <a:gd name="T35" fmla="*/ 6 h 79"/>
                          <a:gd name="T36" fmla="*/ 11 w 100"/>
                          <a:gd name="T37" fmla="*/ 5 h 79"/>
                          <a:gd name="T38" fmla="*/ 13 w 100"/>
                          <a:gd name="T39" fmla="*/ 4 h 79"/>
                          <a:gd name="T40" fmla="*/ 10 w 100"/>
                          <a:gd name="T41" fmla="*/ 4 h 79"/>
                          <a:gd name="T42" fmla="*/ 11 w 100"/>
                          <a:gd name="T43" fmla="*/ 2 h 79"/>
                          <a:gd name="T44" fmla="*/ 9 w 100"/>
                          <a:gd name="T45" fmla="*/ 3 h 79"/>
                          <a:gd name="T46" fmla="*/ 9 w 100"/>
                          <a:gd name="T47" fmla="*/ 0 h 79"/>
                          <a:gd name="T48" fmla="*/ 7 w 100"/>
                          <a:gd name="T49" fmla="*/ 3 h 79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0" h="79">
                            <a:moveTo>
                              <a:pt x="50" y="21"/>
                            </a:moveTo>
                            <a:lnTo>
                              <a:pt x="38" y="9"/>
                            </a:lnTo>
                            <a:lnTo>
                              <a:pt x="33" y="24"/>
                            </a:lnTo>
                            <a:lnTo>
                              <a:pt x="2" y="9"/>
                            </a:lnTo>
                            <a:lnTo>
                              <a:pt x="21" y="28"/>
                            </a:lnTo>
                            <a:lnTo>
                              <a:pt x="0" y="31"/>
                            </a:lnTo>
                            <a:lnTo>
                              <a:pt x="18" y="43"/>
                            </a:lnTo>
                            <a:lnTo>
                              <a:pt x="0" y="54"/>
                            </a:lnTo>
                            <a:lnTo>
                              <a:pt x="26" y="52"/>
                            </a:lnTo>
                            <a:lnTo>
                              <a:pt x="23" y="64"/>
                            </a:lnTo>
                            <a:lnTo>
                              <a:pt x="37" y="57"/>
                            </a:lnTo>
                            <a:lnTo>
                              <a:pt x="40" y="79"/>
                            </a:lnTo>
                            <a:lnTo>
                              <a:pt x="49" y="54"/>
                            </a:lnTo>
                            <a:lnTo>
                              <a:pt x="61" y="73"/>
                            </a:lnTo>
                            <a:lnTo>
                              <a:pt x="64" y="54"/>
                            </a:lnTo>
                            <a:lnTo>
                              <a:pt x="83" y="66"/>
                            </a:lnTo>
                            <a:lnTo>
                              <a:pt x="78" y="47"/>
                            </a:lnTo>
                            <a:lnTo>
                              <a:pt x="100" y="48"/>
                            </a:lnTo>
                            <a:lnTo>
                              <a:pt x="81" y="38"/>
                            </a:lnTo>
                            <a:lnTo>
                              <a:pt x="97" y="29"/>
                            </a:lnTo>
                            <a:lnTo>
                              <a:pt x="78" y="26"/>
                            </a:lnTo>
                            <a:lnTo>
                              <a:pt x="85" y="16"/>
                            </a:lnTo>
                            <a:lnTo>
                              <a:pt x="66" y="19"/>
                            </a:lnTo>
                            <a:lnTo>
                              <a:pt x="68" y="0"/>
                            </a:lnTo>
                            <a:lnTo>
                              <a:pt x="50" y="2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71" name="Freeform 17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8" y="2713"/>
                        <a:ext cx="47" cy="36"/>
                      </a:xfrm>
                      <a:custGeom>
                        <a:avLst/>
                        <a:gdLst>
                          <a:gd name="T0" fmla="*/ 6 w 93"/>
                          <a:gd name="T1" fmla="*/ 3 h 72"/>
                          <a:gd name="T2" fmla="*/ 5 w 93"/>
                          <a:gd name="T3" fmla="*/ 1 h 72"/>
                          <a:gd name="T4" fmla="*/ 4 w 93"/>
                          <a:gd name="T5" fmla="*/ 3 h 72"/>
                          <a:gd name="T6" fmla="*/ 1 w 93"/>
                          <a:gd name="T7" fmla="*/ 1 h 72"/>
                          <a:gd name="T8" fmla="*/ 3 w 93"/>
                          <a:gd name="T9" fmla="*/ 4 h 72"/>
                          <a:gd name="T10" fmla="*/ 0 w 93"/>
                          <a:gd name="T11" fmla="*/ 4 h 72"/>
                          <a:gd name="T12" fmla="*/ 2 w 93"/>
                          <a:gd name="T13" fmla="*/ 5 h 72"/>
                          <a:gd name="T14" fmla="*/ 0 w 93"/>
                          <a:gd name="T15" fmla="*/ 6 h 72"/>
                          <a:gd name="T16" fmla="*/ 3 w 93"/>
                          <a:gd name="T17" fmla="*/ 6 h 72"/>
                          <a:gd name="T18" fmla="*/ 3 w 93"/>
                          <a:gd name="T19" fmla="*/ 8 h 72"/>
                          <a:gd name="T20" fmla="*/ 5 w 93"/>
                          <a:gd name="T21" fmla="*/ 7 h 72"/>
                          <a:gd name="T22" fmla="*/ 5 w 93"/>
                          <a:gd name="T23" fmla="*/ 9 h 72"/>
                          <a:gd name="T24" fmla="*/ 6 w 93"/>
                          <a:gd name="T25" fmla="*/ 7 h 72"/>
                          <a:gd name="T26" fmla="*/ 8 w 93"/>
                          <a:gd name="T27" fmla="*/ 9 h 72"/>
                          <a:gd name="T28" fmla="*/ 8 w 93"/>
                          <a:gd name="T29" fmla="*/ 6 h 72"/>
                          <a:gd name="T30" fmla="*/ 10 w 93"/>
                          <a:gd name="T31" fmla="*/ 8 h 72"/>
                          <a:gd name="T32" fmla="*/ 9 w 93"/>
                          <a:gd name="T33" fmla="*/ 6 h 72"/>
                          <a:gd name="T34" fmla="*/ 12 w 93"/>
                          <a:gd name="T35" fmla="*/ 6 h 72"/>
                          <a:gd name="T36" fmla="*/ 10 w 93"/>
                          <a:gd name="T37" fmla="*/ 5 h 72"/>
                          <a:gd name="T38" fmla="*/ 12 w 93"/>
                          <a:gd name="T39" fmla="*/ 4 h 72"/>
                          <a:gd name="T40" fmla="*/ 9 w 93"/>
                          <a:gd name="T41" fmla="*/ 3 h 72"/>
                          <a:gd name="T42" fmla="*/ 10 w 93"/>
                          <a:gd name="T43" fmla="*/ 2 h 72"/>
                          <a:gd name="T44" fmla="*/ 8 w 93"/>
                          <a:gd name="T45" fmla="*/ 3 h 72"/>
                          <a:gd name="T46" fmla="*/ 8 w 93"/>
                          <a:gd name="T47" fmla="*/ 0 h 72"/>
                          <a:gd name="T48" fmla="*/ 6 w 93"/>
                          <a:gd name="T49" fmla="*/ 3 h 7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93" h="72">
                            <a:moveTo>
                              <a:pt x="46" y="18"/>
                            </a:moveTo>
                            <a:lnTo>
                              <a:pt x="36" y="6"/>
                            </a:lnTo>
                            <a:lnTo>
                              <a:pt x="31" y="20"/>
                            </a:lnTo>
                            <a:lnTo>
                              <a:pt x="1" y="6"/>
                            </a:lnTo>
                            <a:lnTo>
                              <a:pt x="19" y="25"/>
                            </a:lnTo>
                            <a:lnTo>
                              <a:pt x="0" y="29"/>
                            </a:lnTo>
                            <a:lnTo>
                              <a:pt x="15" y="39"/>
                            </a:lnTo>
                            <a:lnTo>
                              <a:pt x="0" y="48"/>
                            </a:lnTo>
                            <a:lnTo>
                              <a:pt x="24" y="46"/>
                            </a:lnTo>
                            <a:lnTo>
                              <a:pt x="20" y="58"/>
                            </a:lnTo>
                            <a:lnTo>
                              <a:pt x="33" y="51"/>
                            </a:lnTo>
                            <a:lnTo>
                              <a:pt x="36" y="72"/>
                            </a:lnTo>
                            <a:lnTo>
                              <a:pt x="45" y="50"/>
                            </a:lnTo>
                            <a:lnTo>
                              <a:pt x="57" y="65"/>
                            </a:lnTo>
                            <a:lnTo>
                              <a:pt x="60" y="48"/>
                            </a:lnTo>
                            <a:lnTo>
                              <a:pt x="77" y="60"/>
                            </a:lnTo>
                            <a:lnTo>
                              <a:pt x="72" y="43"/>
                            </a:lnTo>
                            <a:lnTo>
                              <a:pt x="93" y="44"/>
                            </a:lnTo>
                            <a:lnTo>
                              <a:pt x="76" y="34"/>
                            </a:lnTo>
                            <a:lnTo>
                              <a:pt x="90" y="27"/>
                            </a:lnTo>
                            <a:lnTo>
                              <a:pt x="72" y="24"/>
                            </a:lnTo>
                            <a:lnTo>
                              <a:pt x="79" y="15"/>
                            </a:lnTo>
                            <a:lnTo>
                              <a:pt x="60" y="17"/>
                            </a:lnTo>
                            <a:lnTo>
                              <a:pt x="62" y="0"/>
                            </a:lnTo>
                            <a:lnTo>
                              <a:pt x="46" y="1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72" name="Freeform 17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0" y="2714"/>
                        <a:ext cx="43" cy="34"/>
                      </a:xfrm>
                      <a:custGeom>
                        <a:avLst/>
                        <a:gdLst>
                          <a:gd name="T0" fmla="*/ 5 w 87"/>
                          <a:gd name="T1" fmla="*/ 2 h 69"/>
                          <a:gd name="T2" fmla="*/ 4 w 87"/>
                          <a:gd name="T3" fmla="*/ 0 h 69"/>
                          <a:gd name="T4" fmla="*/ 3 w 87"/>
                          <a:gd name="T5" fmla="*/ 2 h 69"/>
                          <a:gd name="T6" fmla="*/ 0 w 87"/>
                          <a:gd name="T7" fmla="*/ 0 h 69"/>
                          <a:gd name="T8" fmla="*/ 2 w 87"/>
                          <a:gd name="T9" fmla="*/ 3 h 69"/>
                          <a:gd name="T10" fmla="*/ 0 w 87"/>
                          <a:gd name="T11" fmla="*/ 3 h 69"/>
                          <a:gd name="T12" fmla="*/ 2 w 87"/>
                          <a:gd name="T13" fmla="*/ 4 h 69"/>
                          <a:gd name="T14" fmla="*/ 0 w 87"/>
                          <a:gd name="T15" fmla="*/ 5 h 69"/>
                          <a:gd name="T16" fmla="*/ 2 w 87"/>
                          <a:gd name="T17" fmla="*/ 5 h 69"/>
                          <a:gd name="T18" fmla="*/ 2 w 87"/>
                          <a:gd name="T19" fmla="*/ 6 h 69"/>
                          <a:gd name="T20" fmla="*/ 3 w 87"/>
                          <a:gd name="T21" fmla="*/ 6 h 69"/>
                          <a:gd name="T22" fmla="*/ 4 w 87"/>
                          <a:gd name="T23" fmla="*/ 8 h 69"/>
                          <a:gd name="T24" fmla="*/ 5 w 87"/>
                          <a:gd name="T25" fmla="*/ 5 h 69"/>
                          <a:gd name="T26" fmla="*/ 6 w 87"/>
                          <a:gd name="T27" fmla="*/ 7 h 69"/>
                          <a:gd name="T28" fmla="*/ 6 w 87"/>
                          <a:gd name="T29" fmla="*/ 5 h 69"/>
                          <a:gd name="T30" fmla="*/ 9 w 87"/>
                          <a:gd name="T31" fmla="*/ 7 h 69"/>
                          <a:gd name="T32" fmla="*/ 8 w 87"/>
                          <a:gd name="T33" fmla="*/ 5 h 69"/>
                          <a:gd name="T34" fmla="*/ 10 w 87"/>
                          <a:gd name="T35" fmla="*/ 5 h 69"/>
                          <a:gd name="T36" fmla="*/ 8 w 87"/>
                          <a:gd name="T37" fmla="*/ 4 h 69"/>
                          <a:gd name="T38" fmla="*/ 10 w 87"/>
                          <a:gd name="T39" fmla="*/ 3 h 69"/>
                          <a:gd name="T40" fmla="*/ 8 w 87"/>
                          <a:gd name="T41" fmla="*/ 2 h 69"/>
                          <a:gd name="T42" fmla="*/ 9 w 87"/>
                          <a:gd name="T43" fmla="*/ 1 h 69"/>
                          <a:gd name="T44" fmla="*/ 7 w 87"/>
                          <a:gd name="T45" fmla="*/ 2 h 69"/>
                          <a:gd name="T46" fmla="*/ 7 w 87"/>
                          <a:gd name="T47" fmla="*/ 0 h 69"/>
                          <a:gd name="T48" fmla="*/ 5 w 87"/>
                          <a:gd name="T49" fmla="*/ 2 h 69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87" h="69">
                            <a:moveTo>
                              <a:pt x="43" y="19"/>
                            </a:moveTo>
                            <a:lnTo>
                              <a:pt x="33" y="7"/>
                            </a:lnTo>
                            <a:lnTo>
                              <a:pt x="30" y="21"/>
                            </a:lnTo>
                            <a:lnTo>
                              <a:pt x="2" y="7"/>
                            </a:lnTo>
                            <a:lnTo>
                              <a:pt x="19" y="24"/>
                            </a:lnTo>
                            <a:lnTo>
                              <a:pt x="0" y="28"/>
                            </a:lnTo>
                            <a:lnTo>
                              <a:pt x="16" y="38"/>
                            </a:lnTo>
                            <a:lnTo>
                              <a:pt x="0" y="47"/>
                            </a:lnTo>
                            <a:lnTo>
                              <a:pt x="23" y="45"/>
                            </a:lnTo>
                            <a:lnTo>
                              <a:pt x="19" y="55"/>
                            </a:lnTo>
                            <a:lnTo>
                              <a:pt x="31" y="50"/>
                            </a:lnTo>
                            <a:lnTo>
                              <a:pt x="35" y="69"/>
                            </a:lnTo>
                            <a:lnTo>
                              <a:pt x="42" y="47"/>
                            </a:lnTo>
                            <a:lnTo>
                              <a:pt x="52" y="62"/>
                            </a:lnTo>
                            <a:lnTo>
                              <a:pt x="55" y="47"/>
                            </a:lnTo>
                            <a:lnTo>
                              <a:pt x="73" y="57"/>
                            </a:lnTo>
                            <a:lnTo>
                              <a:pt x="68" y="42"/>
                            </a:lnTo>
                            <a:lnTo>
                              <a:pt x="87" y="42"/>
                            </a:lnTo>
                            <a:lnTo>
                              <a:pt x="69" y="33"/>
                            </a:lnTo>
                            <a:lnTo>
                              <a:pt x="83" y="26"/>
                            </a:lnTo>
                            <a:lnTo>
                              <a:pt x="68" y="23"/>
                            </a:lnTo>
                            <a:lnTo>
                              <a:pt x="73" y="14"/>
                            </a:lnTo>
                            <a:lnTo>
                              <a:pt x="57" y="17"/>
                            </a:lnTo>
                            <a:lnTo>
                              <a:pt x="59" y="0"/>
                            </a:lnTo>
                            <a:lnTo>
                              <a:pt x="43" y="1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73" name="Freeform 17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2" y="2715"/>
                        <a:ext cx="40" cy="31"/>
                      </a:xfrm>
                      <a:custGeom>
                        <a:avLst/>
                        <a:gdLst>
                          <a:gd name="T0" fmla="*/ 5 w 79"/>
                          <a:gd name="T1" fmla="*/ 3 h 62"/>
                          <a:gd name="T2" fmla="*/ 4 w 79"/>
                          <a:gd name="T3" fmla="*/ 1 h 62"/>
                          <a:gd name="T4" fmla="*/ 4 w 79"/>
                          <a:gd name="T5" fmla="*/ 3 h 62"/>
                          <a:gd name="T6" fmla="*/ 1 w 79"/>
                          <a:gd name="T7" fmla="*/ 1 h 62"/>
                          <a:gd name="T8" fmla="*/ 3 w 79"/>
                          <a:gd name="T9" fmla="*/ 3 h 62"/>
                          <a:gd name="T10" fmla="*/ 0 w 79"/>
                          <a:gd name="T11" fmla="*/ 3 h 62"/>
                          <a:gd name="T12" fmla="*/ 2 w 79"/>
                          <a:gd name="T13" fmla="*/ 4 h 62"/>
                          <a:gd name="T14" fmla="*/ 0 w 79"/>
                          <a:gd name="T15" fmla="*/ 6 h 62"/>
                          <a:gd name="T16" fmla="*/ 3 w 79"/>
                          <a:gd name="T17" fmla="*/ 5 h 62"/>
                          <a:gd name="T18" fmla="*/ 3 w 79"/>
                          <a:gd name="T19" fmla="*/ 7 h 62"/>
                          <a:gd name="T20" fmla="*/ 4 w 79"/>
                          <a:gd name="T21" fmla="*/ 6 h 62"/>
                          <a:gd name="T22" fmla="*/ 4 w 79"/>
                          <a:gd name="T23" fmla="*/ 8 h 62"/>
                          <a:gd name="T24" fmla="*/ 5 w 79"/>
                          <a:gd name="T25" fmla="*/ 6 h 62"/>
                          <a:gd name="T26" fmla="*/ 6 w 79"/>
                          <a:gd name="T27" fmla="*/ 8 h 62"/>
                          <a:gd name="T28" fmla="*/ 7 w 79"/>
                          <a:gd name="T29" fmla="*/ 6 h 62"/>
                          <a:gd name="T30" fmla="*/ 9 w 79"/>
                          <a:gd name="T31" fmla="*/ 7 h 62"/>
                          <a:gd name="T32" fmla="*/ 8 w 79"/>
                          <a:gd name="T33" fmla="*/ 5 h 62"/>
                          <a:gd name="T34" fmla="*/ 10 w 79"/>
                          <a:gd name="T35" fmla="*/ 5 h 62"/>
                          <a:gd name="T36" fmla="*/ 8 w 79"/>
                          <a:gd name="T37" fmla="*/ 4 h 62"/>
                          <a:gd name="T38" fmla="*/ 10 w 79"/>
                          <a:gd name="T39" fmla="*/ 3 h 62"/>
                          <a:gd name="T40" fmla="*/ 8 w 79"/>
                          <a:gd name="T41" fmla="*/ 3 h 62"/>
                          <a:gd name="T42" fmla="*/ 9 w 79"/>
                          <a:gd name="T43" fmla="*/ 2 h 62"/>
                          <a:gd name="T44" fmla="*/ 7 w 79"/>
                          <a:gd name="T45" fmla="*/ 2 h 62"/>
                          <a:gd name="T46" fmla="*/ 7 w 79"/>
                          <a:gd name="T47" fmla="*/ 0 h 62"/>
                          <a:gd name="T48" fmla="*/ 5 w 79"/>
                          <a:gd name="T49" fmla="*/ 3 h 6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79" h="62">
                            <a:moveTo>
                              <a:pt x="39" y="17"/>
                            </a:moveTo>
                            <a:lnTo>
                              <a:pt x="31" y="7"/>
                            </a:lnTo>
                            <a:lnTo>
                              <a:pt x="26" y="19"/>
                            </a:lnTo>
                            <a:lnTo>
                              <a:pt x="1" y="7"/>
                            </a:lnTo>
                            <a:lnTo>
                              <a:pt x="17" y="22"/>
                            </a:lnTo>
                            <a:lnTo>
                              <a:pt x="0" y="24"/>
                            </a:lnTo>
                            <a:lnTo>
                              <a:pt x="13" y="32"/>
                            </a:lnTo>
                            <a:lnTo>
                              <a:pt x="0" y="41"/>
                            </a:lnTo>
                            <a:lnTo>
                              <a:pt x="20" y="39"/>
                            </a:lnTo>
                            <a:lnTo>
                              <a:pt x="17" y="50"/>
                            </a:lnTo>
                            <a:lnTo>
                              <a:pt x="27" y="45"/>
                            </a:lnTo>
                            <a:lnTo>
                              <a:pt x="31" y="62"/>
                            </a:lnTo>
                            <a:lnTo>
                              <a:pt x="38" y="43"/>
                            </a:lnTo>
                            <a:lnTo>
                              <a:pt x="48" y="57"/>
                            </a:lnTo>
                            <a:lnTo>
                              <a:pt x="51" y="41"/>
                            </a:lnTo>
                            <a:lnTo>
                              <a:pt x="65" y="51"/>
                            </a:lnTo>
                            <a:lnTo>
                              <a:pt x="62" y="36"/>
                            </a:lnTo>
                            <a:lnTo>
                              <a:pt x="79" y="38"/>
                            </a:lnTo>
                            <a:lnTo>
                              <a:pt x="64" y="29"/>
                            </a:lnTo>
                            <a:lnTo>
                              <a:pt x="77" y="22"/>
                            </a:lnTo>
                            <a:lnTo>
                              <a:pt x="60" y="20"/>
                            </a:lnTo>
                            <a:lnTo>
                              <a:pt x="67" y="12"/>
                            </a:lnTo>
                            <a:lnTo>
                              <a:pt x="51" y="15"/>
                            </a:lnTo>
                            <a:lnTo>
                              <a:pt x="53" y="0"/>
                            </a:lnTo>
                            <a:lnTo>
                              <a:pt x="39" y="1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74" name="Freeform 17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4" y="2716"/>
                        <a:ext cx="36" cy="30"/>
                      </a:xfrm>
                      <a:custGeom>
                        <a:avLst/>
                        <a:gdLst>
                          <a:gd name="T0" fmla="*/ 4 w 73"/>
                          <a:gd name="T1" fmla="*/ 2 h 59"/>
                          <a:gd name="T2" fmla="*/ 3 w 73"/>
                          <a:gd name="T3" fmla="*/ 1 h 59"/>
                          <a:gd name="T4" fmla="*/ 3 w 73"/>
                          <a:gd name="T5" fmla="*/ 3 h 59"/>
                          <a:gd name="T6" fmla="*/ 0 w 73"/>
                          <a:gd name="T7" fmla="*/ 1 h 59"/>
                          <a:gd name="T8" fmla="*/ 2 w 73"/>
                          <a:gd name="T9" fmla="*/ 3 h 59"/>
                          <a:gd name="T10" fmla="*/ 0 w 73"/>
                          <a:gd name="T11" fmla="*/ 3 h 59"/>
                          <a:gd name="T12" fmla="*/ 1 w 73"/>
                          <a:gd name="T13" fmla="*/ 4 h 59"/>
                          <a:gd name="T14" fmla="*/ 0 w 73"/>
                          <a:gd name="T15" fmla="*/ 5 h 59"/>
                          <a:gd name="T16" fmla="*/ 2 w 73"/>
                          <a:gd name="T17" fmla="*/ 5 h 59"/>
                          <a:gd name="T18" fmla="*/ 2 w 73"/>
                          <a:gd name="T19" fmla="*/ 7 h 59"/>
                          <a:gd name="T20" fmla="*/ 3 w 73"/>
                          <a:gd name="T21" fmla="*/ 6 h 59"/>
                          <a:gd name="T22" fmla="*/ 3 w 73"/>
                          <a:gd name="T23" fmla="*/ 8 h 59"/>
                          <a:gd name="T24" fmla="*/ 4 w 73"/>
                          <a:gd name="T25" fmla="*/ 5 h 59"/>
                          <a:gd name="T26" fmla="*/ 5 w 73"/>
                          <a:gd name="T27" fmla="*/ 7 h 59"/>
                          <a:gd name="T28" fmla="*/ 5 w 73"/>
                          <a:gd name="T29" fmla="*/ 5 h 59"/>
                          <a:gd name="T30" fmla="*/ 7 w 73"/>
                          <a:gd name="T31" fmla="*/ 7 h 59"/>
                          <a:gd name="T32" fmla="*/ 7 w 73"/>
                          <a:gd name="T33" fmla="*/ 5 h 59"/>
                          <a:gd name="T34" fmla="*/ 9 w 73"/>
                          <a:gd name="T35" fmla="*/ 5 h 59"/>
                          <a:gd name="T36" fmla="*/ 7 w 73"/>
                          <a:gd name="T37" fmla="*/ 4 h 59"/>
                          <a:gd name="T38" fmla="*/ 8 w 73"/>
                          <a:gd name="T39" fmla="*/ 3 h 59"/>
                          <a:gd name="T40" fmla="*/ 6 w 73"/>
                          <a:gd name="T41" fmla="*/ 3 h 59"/>
                          <a:gd name="T42" fmla="*/ 7 w 73"/>
                          <a:gd name="T43" fmla="*/ 2 h 59"/>
                          <a:gd name="T44" fmla="*/ 5 w 73"/>
                          <a:gd name="T45" fmla="*/ 2 h 59"/>
                          <a:gd name="T46" fmla="*/ 6 w 73"/>
                          <a:gd name="T47" fmla="*/ 0 h 59"/>
                          <a:gd name="T48" fmla="*/ 4 w 73"/>
                          <a:gd name="T49" fmla="*/ 2 h 59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73" h="59">
                            <a:moveTo>
                              <a:pt x="36" y="16"/>
                            </a:moveTo>
                            <a:lnTo>
                              <a:pt x="28" y="7"/>
                            </a:lnTo>
                            <a:lnTo>
                              <a:pt x="24" y="18"/>
                            </a:lnTo>
                            <a:lnTo>
                              <a:pt x="2" y="7"/>
                            </a:lnTo>
                            <a:lnTo>
                              <a:pt x="16" y="21"/>
                            </a:lnTo>
                            <a:lnTo>
                              <a:pt x="0" y="23"/>
                            </a:lnTo>
                            <a:lnTo>
                              <a:pt x="12" y="31"/>
                            </a:lnTo>
                            <a:lnTo>
                              <a:pt x="0" y="40"/>
                            </a:lnTo>
                            <a:lnTo>
                              <a:pt x="19" y="38"/>
                            </a:lnTo>
                            <a:lnTo>
                              <a:pt x="16" y="49"/>
                            </a:lnTo>
                            <a:lnTo>
                              <a:pt x="26" y="42"/>
                            </a:lnTo>
                            <a:lnTo>
                              <a:pt x="28" y="59"/>
                            </a:lnTo>
                            <a:lnTo>
                              <a:pt x="35" y="40"/>
                            </a:lnTo>
                            <a:lnTo>
                              <a:pt x="45" y="54"/>
                            </a:lnTo>
                            <a:lnTo>
                              <a:pt x="47" y="40"/>
                            </a:lnTo>
                            <a:lnTo>
                              <a:pt x="61" y="49"/>
                            </a:lnTo>
                            <a:lnTo>
                              <a:pt x="57" y="35"/>
                            </a:lnTo>
                            <a:lnTo>
                              <a:pt x="73" y="37"/>
                            </a:lnTo>
                            <a:lnTo>
                              <a:pt x="59" y="28"/>
                            </a:lnTo>
                            <a:lnTo>
                              <a:pt x="71" y="23"/>
                            </a:lnTo>
                            <a:lnTo>
                              <a:pt x="55" y="19"/>
                            </a:lnTo>
                            <a:lnTo>
                              <a:pt x="61" y="12"/>
                            </a:lnTo>
                            <a:lnTo>
                              <a:pt x="47" y="14"/>
                            </a:lnTo>
                            <a:lnTo>
                              <a:pt x="48" y="0"/>
                            </a:lnTo>
                            <a:lnTo>
                              <a:pt x="36" y="1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75" name="Freeform 17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5" y="2718"/>
                        <a:ext cx="33" cy="26"/>
                      </a:xfrm>
                      <a:custGeom>
                        <a:avLst/>
                        <a:gdLst>
                          <a:gd name="T0" fmla="*/ 4 w 65"/>
                          <a:gd name="T1" fmla="*/ 2 h 52"/>
                          <a:gd name="T2" fmla="*/ 4 w 65"/>
                          <a:gd name="T3" fmla="*/ 1 h 52"/>
                          <a:gd name="T4" fmla="*/ 3 w 65"/>
                          <a:gd name="T5" fmla="*/ 2 h 52"/>
                          <a:gd name="T6" fmla="*/ 1 w 65"/>
                          <a:gd name="T7" fmla="*/ 1 h 52"/>
                          <a:gd name="T8" fmla="*/ 2 w 65"/>
                          <a:gd name="T9" fmla="*/ 3 h 52"/>
                          <a:gd name="T10" fmla="*/ 0 w 65"/>
                          <a:gd name="T11" fmla="*/ 3 h 52"/>
                          <a:gd name="T12" fmla="*/ 2 w 65"/>
                          <a:gd name="T13" fmla="*/ 4 h 52"/>
                          <a:gd name="T14" fmla="*/ 0 w 65"/>
                          <a:gd name="T15" fmla="*/ 5 h 52"/>
                          <a:gd name="T16" fmla="*/ 3 w 65"/>
                          <a:gd name="T17" fmla="*/ 5 h 52"/>
                          <a:gd name="T18" fmla="*/ 2 w 65"/>
                          <a:gd name="T19" fmla="*/ 6 h 52"/>
                          <a:gd name="T20" fmla="*/ 3 w 65"/>
                          <a:gd name="T21" fmla="*/ 5 h 52"/>
                          <a:gd name="T22" fmla="*/ 4 w 65"/>
                          <a:gd name="T23" fmla="*/ 7 h 52"/>
                          <a:gd name="T24" fmla="*/ 4 w 65"/>
                          <a:gd name="T25" fmla="*/ 5 h 52"/>
                          <a:gd name="T26" fmla="*/ 5 w 65"/>
                          <a:gd name="T27" fmla="*/ 6 h 52"/>
                          <a:gd name="T28" fmla="*/ 6 w 65"/>
                          <a:gd name="T29" fmla="*/ 5 h 52"/>
                          <a:gd name="T30" fmla="*/ 7 w 65"/>
                          <a:gd name="T31" fmla="*/ 6 h 52"/>
                          <a:gd name="T32" fmla="*/ 7 w 65"/>
                          <a:gd name="T33" fmla="*/ 4 h 52"/>
                          <a:gd name="T34" fmla="*/ 9 w 65"/>
                          <a:gd name="T35" fmla="*/ 4 h 52"/>
                          <a:gd name="T36" fmla="*/ 7 w 65"/>
                          <a:gd name="T37" fmla="*/ 4 h 52"/>
                          <a:gd name="T38" fmla="*/ 8 w 65"/>
                          <a:gd name="T39" fmla="*/ 3 h 52"/>
                          <a:gd name="T40" fmla="*/ 7 w 65"/>
                          <a:gd name="T41" fmla="*/ 3 h 52"/>
                          <a:gd name="T42" fmla="*/ 7 w 65"/>
                          <a:gd name="T43" fmla="*/ 2 h 52"/>
                          <a:gd name="T44" fmla="*/ 6 w 65"/>
                          <a:gd name="T45" fmla="*/ 2 h 52"/>
                          <a:gd name="T46" fmla="*/ 6 w 65"/>
                          <a:gd name="T47" fmla="*/ 0 h 52"/>
                          <a:gd name="T48" fmla="*/ 4 w 65"/>
                          <a:gd name="T49" fmla="*/ 2 h 5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65" h="52">
                            <a:moveTo>
                              <a:pt x="32" y="14"/>
                            </a:moveTo>
                            <a:lnTo>
                              <a:pt x="25" y="5"/>
                            </a:lnTo>
                            <a:lnTo>
                              <a:pt x="22" y="15"/>
                            </a:lnTo>
                            <a:lnTo>
                              <a:pt x="1" y="5"/>
                            </a:lnTo>
                            <a:lnTo>
                              <a:pt x="13" y="17"/>
                            </a:lnTo>
                            <a:lnTo>
                              <a:pt x="0" y="21"/>
                            </a:lnTo>
                            <a:lnTo>
                              <a:pt x="12" y="27"/>
                            </a:lnTo>
                            <a:lnTo>
                              <a:pt x="0" y="34"/>
                            </a:lnTo>
                            <a:lnTo>
                              <a:pt x="17" y="33"/>
                            </a:lnTo>
                            <a:lnTo>
                              <a:pt x="13" y="41"/>
                            </a:lnTo>
                            <a:lnTo>
                              <a:pt x="22" y="36"/>
                            </a:lnTo>
                            <a:lnTo>
                              <a:pt x="25" y="52"/>
                            </a:lnTo>
                            <a:lnTo>
                              <a:pt x="31" y="34"/>
                            </a:lnTo>
                            <a:lnTo>
                              <a:pt x="39" y="46"/>
                            </a:lnTo>
                            <a:lnTo>
                              <a:pt x="43" y="34"/>
                            </a:lnTo>
                            <a:lnTo>
                              <a:pt x="55" y="43"/>
                            </a:lnTo>
                            <a:lnTo>
                              <a:pt x="51" y="31"/>
                            </a:lnTo>
                            <a:lnTo>
                              <a:pt x="65" y="31"/>
                            </a:lnTo>
                            <a:lnTo>
                              <a:pt x="53" y="26"/>
                            </a:lnTo>
                            <a:lnTo>
                              <a:pt x="63" y="19"/>
                            </a:lnTo>
                            <a:lnTo>
                              <a:pt x="50" y="17"/>
                            </a:lnTo>
                            <a:lnTo>
                              <a:pt x="55" y="10"/>
                            </a:lnTo>
                            <a:lnTo>
                              <a:pt x="43" y="12"/>
                            </a:lnTo>
                            <a:lnTo>
                              <a:pt x="43" y="0"/>
                            </a:lnTo>
                            <a:lnTo>
                              <a:pt x="32" y="1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76" name="Freeform 17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7" y="2719"/>
                        <a:ext cx="29" cy="24"/>
                      </a:xfrm>
                      <a:custGeom>
                        <a:avLst/>
                        <a:gdLst>
                          <a:gd name="T0" fmla="*/ 3 w 59"/>
                          <a:gd name="T1" fmla="*/ 2 h 48"/>
                          <a:gd name="T2" fmla="*/ 2 w 59"/>
                          <a:gd name="T3" fmla="*/ 1 h 48"/>
                          <a:gd name="T4" fmla="*/ 2 w 59"/>
                          <a:gd name="T5" fmla="*/ 2 h 48"/>
                          <a:gd name="T6" fmla="*/ 0 w 59"/>
                          <a:gd name="T7" fmla="*/ 1 h 48"/>
                          <a:gd name="T8" fmla="*/ 1 w 59"/>
                          <a:gd name="T9" fmla="*/ 3 h 48"/>
                          <a:gd name="T10" fmla="*/ 0 w 59"/>
                          <a:gd name="T11" fmla="*/ 3 h 48"/>
                          <a:gd name="T12" fmla="*/ 1 w 59"/>
                          <a:gd name="T13" fmla="*/ 4 h 48"/>
                          <a:gd name="T14" fmla="*/ 0 w 59"/>
                          <a:gd name="T15" fmla="*/ 4 h 48"/>
                          <a:gd name="T16" fmla="*/ 2 w 59"/>
                          <a:gd name="T17" fmla="*/ 4 h 48"/>
                          <a:gd name="T18" fmla="*/ 1 w 59"/>
                          <a:gd name="T19" fmla="*/ 5 h 48"/>
                          <a:gd name="T20" fmla="*/ 2 w 59"/>
                          <a:gd name="T21" fmla="*/ 5 h 48"/>
                          <a:gd name="T22" fmla="*/ 2 w 59"/>
                          <a:gd name="T23" fmla="*/ 6 h 48"/>
                          <a:gd name="T24" fmla="*/ 3 w 59"/>
                          <a:gd name="T25" fmla="*/ 4 h 48"/>
                          <a:gd name="T26" fmla="*/ 4 w 59"/>
                          <a:gd name="T27" fmla="*/ 6 h 48"/>
                          <a:gd name="T28" fmla="*/ 4 w 59"/>
                          <a:gd name="T29" fmla="*/ 4 h 48"/>
                          <a:gd name="T30" fmla="*/ 6 w 59"/>
                          <a:gd name="T31" fmla="*/ 5 h 48"/>
                          <a:gd name="T32" fmla="*/ 5 w 59"/>
                          <a:gd name="T33" fmla="*/ 4 h 48"/>
                          <a:gd name="T34" fmla="*/ 7 w 59"/>
                          <a:gd name="T35" fmla="*/ 4 h 48"/>
                          <a:gd name="T36" fmla="*/ 5 w 59"/>
                          <a:gd name="T37" fmla="*/ 3 h 48"/>
                          <a:gd name="T38" fmla="*/ 7 w 59"/>
                          <a:gd name="T39" fmla="*/ 3 h 48"/>
                          <a:gd name="T40" fmla="*/ 5 w 59"/>
                          <a:gd name="T41" fmla="*/ 2 h 48"/>
                          <a:gd name="T42" fmla="*/ 6 w 59"/>
                          <a:gd name="T43" fmla="*/ 2 h 48"/>
                          <a:gd name="T44" fmla="*/ 4 w 59"/>
                          <a:gd name="T45" fmla="*/ 2 h 48"/>
                          <a:gd name="T46" fmla="*/ 5 w 59"/>
                          <a:gd name="T47" fmla="*/ 0 h 48"/>
                          <a:gd name="T48" fmla="*/ 3 w 59"/>
                          <a:gd name="T49" fmla="*/ 2 h 4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9" h="48">
                            <a:moveTo>
                              <a:pt x="29" y="13"/>
                            </a:moveTo>
                            <a:lnTo>
                              <a:pt x="22" y="5"/>
                            </a:lnTo>
                            <a:lnTo>
                              <a:pt x="19" y="13"/>
                            </a:lnTo>
                            <a:lnTo>
                              <a:pt x="2" y="5"/>
                            </a:lnTo>
                            <a:lnTo>
                              <a:pt x="12" y="17"/>
                            </a:lnTo>
                            <a:lnTo>
                              <a:pt x="0" y="19"/>
                            </a:lnTo>
                            <a:lnTo>
                              <a:pt x="10" y="25"/>
                            </a:lnTo>
                            <a:lnTo>
                              <a:pt x="0" y="32"/>
                            </a:lnTo>
                            <a:lnTo>
                              <a:pt x="16" y="31"/>
                            </a:lnTo>
                            <a:lnTo>
                              <a:pt x="12" y="39"/>
                            </a:lnTo>
                            <a:lnTo>
                              <a:pt x="21" y="34"/>
                            </a:lnTo>
                            <a:lnTo>
                              <a:pt x="22" y="48"/>
                            </a:lnTo>
                            <a:lnTo>
                              <a:pt x="28" y="32"/>
                            </a:lnTo>
                            <a:lnTo>
                              <a:pt x="36" y="43"/>
                            </a:lnTo>
                            <a:lnTo>
                              <a:pt x="38" y="32"/>
                            </a:lnTo>
                            <a:lnTo>
                              <a:pt x="48" y="39"/>
                            </a:lnTo>
                            <a:lnTo>
                              <a:pt x="45" y="29"/>
                            </a:lnTo>
                            <a:lnTo>
                              <a:pt x="59" y="29"/>
                            </a:lnTo>
                            <a:lnTo>
                              <a:pt x="47" y="24"/>
                            </a:lnTo>
                            <a:lnTo>
                              <a:pt x="57" y="17"/>
                            </a:lnTo>
                            <a:lnTo>
                              <a:pt x="45" y="15"/>
                            </a:lnTo>
                            <a:lnTo>
                              <a:pt x="50" y="10"/>
                            </a:lnTo>
                            <a:lnTo>
                              <a:pt x="38" y="12"/>
                            </a:lnTo>
                            <a:lnTo>
                              <a:pt x="40" y="0"/>
                            </a:lnTo>
                            <a:lnTo>
                              <a:pt x="29" y="1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77" name="Freeform 17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9" y="2721"/>
                        <a:ext cx="26" cy="20"/>
                      </a:xfrm>
                      <a:custGeom>
                        <a:avLst/>
                        <a:gdLst>
                          <a:gd name="T0" fmla="*/ 4 w 52"/>
                          <a:gd name="T1" fmla="*/ 1 h 41"/>
                          <a:gd name="T2" fmla="*/ 3 w 52"/>
                          <a:gd name="T3" fmla="*/ 0 h 41"/>
                          <a:gd name="T4" fmla="*/ 3 w 52"/>
                          <a:gd name="T5" fmla="*/ 1 h 41"/>
                          <a:gd name="T6" fmla="*/ 1 w 52"/>
                          <a:gd name="T7" fmla="*/ 0 h 41"/>
                          <a:gd name="T8" fmla="*/ 2 w 52"/>
                          <a:gd name="T9" fmla="*/ 1 h 41"/>
                          <a:gd name="T10" fmla="*/ 0 w 52"/>
                          <a:gd name="T11" fmla="*/ 2 h 41"/>
                          <a:gd name="T12" fmla="*/ 2 w 52"/>
                          <a:gd name="T13" fmla="*/ 2 h 41"/>
                          <a:gd name="T14" fmla="*/ 0 w 52"/>
                          <a:gd name="T15" fmla="*/ 3 h 41"/>
                          <a:gd name="T16" fmla="*/ 2 w 52"/>
                          <a:gd name="T17" fmla="*/ 3 h 41"/>
                          <a:gd name="T18" fmla="*/ 2 w 52"/>
                          <a:gd name="T19" fmla="*/ 4 h 41"/>
                          <a:gd name="T20" fmla="*/ 3 w 52"/>
                          <a:gd name="T21" fmla="*/ 3 h 41"/>
                          <a:gd name="T22" fmla="*/ 3 w 52"/>
                          <a:gd name="T23" fmla="*/ 5 h 41"/>
                          <a:gd name="T24" fmla="*/ 4 w 52"/>
                          <a:gd name="T25" fmla="*/ 3 h 41"/>
                          <a:gd name="T26" fmla="*/ 4 w 52"/>
                          <a:gd name="T27" fmla="*/ 4 h 41"/>
                          <a:gd name="T28" fmla="*/ 5 w 52"/>
                          <a:gd name="T29" fmla="*/ 3 h 41"/>
                          <a:gd name="T30" fmla="*/ 6 w 52"/>
                          <a:gd name="T31" fmla="*/ 4 h 41"/>
                          <a:gd name="T32" fmla="*/ 5 w 52"/>
                          <a:gd name="T33" fmla="*/ 3 h 41"/>
                          <a:gd name="T34" fmla="*/ 7 w 52"/>
                          <a:gd name="T35" fmla="*/ 3 h 41"/>
                          <a:gd name="T36" fmla="*/ 6 w 52"/>
                          <a:gd name="T37" fmla="*/ 2 h 41"/>
                          <a:gd name="T38" fmla="*/ 7 w 52"/>
                          <a:gd name="T39" fmla="*/ 2 h 41"/>
                          <a:gd name="T40" fmla="*/ 5 w 52"/>
                          <a:gd name="T41" fmla="*/ 1 h 41"/>
                          <a:gd name="T42" fmla="*/ 6 w 52"/>
                          <a:gd name="T43" fmla="*/ 1 h 41"/>
                          <a:gd name="T44" fmla="*/ 5 w 52"/>
                          <a:gd name="T45" fmla="*/ 1 h 41"/>
                          <a:gd name="T46" fmla="*/ 5 w 52"/>
                          <a:gd name="T47" fmla="*/ 0 h 41"/>
                          <a:gd name="T48" fmla="*/ 4 w 52"/>
                          <a:gd name="T49" fmla="*/ 1 h 4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2" h="41">
                            <a:moveTo>
                              <a:pt x="26" y="10"/>
                            </a:moveTo>
                            <a:lnTo>
                              <a:pt x="21" y="3"/>
                            </a:lnTo>
                            <a:lnTo>
                              <a:pt x="18" y="12"/>
                            </a:lnTo>
                            <a:lnTo>
                              <a:pt x="2" y="3"/>
                            </a:lnTo>
                            <a:lnTo>
                              <a:pt x="11" y="14"/>
                            </a:lnTo>
                            <a:lnTo>
                              <a:pt x="0" y="17"/>
                            </a:lnTo>
                            <a:lnTo>
                              <a:pt x="9" y="22"/>
                            </a:lnTo>
                            <a:lnTo>
                              <a:pt x="0" y="28"/>
                            </a:lnTo>
                            <a:lnTo>
                              <a:pt x="14" y="26"/>
                            </a:lnTo>
                            <a:lnTo>
                              <a:pt x="13" y="33"/>
                            </a:lnTo>
                            <a:lnTo>
                              <a:pt x="19" y="29"/>
                            </a:lnTo>
                            <a:lnTo>
                              <a:pt x="21" y="41"/>
                            </a:lnTo>
                            <a:lnTo>
                              <a:pt x="26" y="28"/>
                            </a:lnTo>
                            <a:lnTo>
                              <a:pt x="32" y="38"/>
                            </a:lnTo>
                            <a:lnTo>
                              <a:pt x="33" y="28"/>
                            </a:lnTo>
                            <a:lnTo>
                              <a:pt x="44" y="35"/>
                            </a:lnTo>
                            <a:lnTo>
                              <a:pt x="40" y="24"/>
                            </a:lnTo>
                            <a:lnTo>
                              <a:pt x="52" y="26"/>
                            </a:lnTo>
                            <a:lnTo>
                              <a:pt x="42" y="21"/>
                            </a:lnTo>
                            <a:lnTo>
                              <a:pt x="51" y="16"/>
                            </a:lnTo>
                            <a:lnTo>
                              <a:pt x="40" y="14"/>
                            </a:lnTo>
                            <a:lnTo>
                              <a:pt x="44" y="9"/>
                            </a:lnTo>
                            <a:lnTo>
                              <a:pt x="35" y="10"/>
                            </a:lnTo>
                            <a:lnTo>
                              <a:pt x="35" y="0"/>
                            </a:lnTo>
                            <a:lnTo>
                              <a:pt x="26" y="1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78" name="Freeform 17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0" y="2721"/>
                        <a:ext cx="23" cy="19"/>
                      </a:xfrm>
                      <a:custGeom>
                        <a:avLst/>
                        <a:gdLst>
                          <a:gd name="T0" fmla="*/ 3 w 45"/>
                          <a:gd name="T1" fmla="*/ 2 h 38"/>
                          <a:gd name="T2" fmla="*/ 3 w 45"/>
                          <a:gd name="T3" fmla="*/ 1 h 38"/>
                          <a:gd name="T4" fmla="*/ 2 w 45"/>
                          <a:gd name="T5" fmla="*/ 2 h 38"/>
                          <a:gd name="T6" fmla="*/ 0 w 45"/>
                          <a:gd name="T7" fmla="*/ 1 h 38"/>
                          <a:gd name="T8" fmla="*/ 2 w 45"/>
                          <a:gd name="T9" fmla="*/ 2 h 38"/>
                          <a:gd name="T10" fmla="*/ 0 w 45"/>
                          <a:gd name="T11" fmla="*/ 2 h 38"/>
                          <a:gd name="T12" fmla="*/ 2 w 45"/>
                          <a:gd name="T13" fmla="*/ 3 h 38"/>
                          <a:gd name="T14" fmla="*/ 0 w 45"/>
                          <a:gd name="T15" fmla="*/ 4 h 38"/>
                          <a:gd name="T16" fmla="*/ 2 w 45"/>
                          <a:gd name="T17" fmla="*/ 3 h 38"/>
                          <a:gd name="T18" fmla="*/ 2 w 45"/>
                          <a:gd name="T19" fmla="*/ 4 h 38"/>
                          <a:gd name="T20" fmla="*/ 2 w 45"/>
                          <a:gd name="T21" fmla="*/ 4 h 38"/>
                          <a:gd name="T22" fmla="*/ 3 w 45"/>
                          <a:gd name="T23" fmla="*/ 5 h 38"/>
                          <a:gd name="T24" fmla="*/ 3 w 45"/>
                          <a:gd name="T25" fmla="*/ 4 h 38"/>
                          <a:gd name="T26" fmla="*/ 4 w 45"/>
                          <a:gd name="T27" fmla="*/ 5 h 38"/>
                          <a:gd name="T28" fmla="*/ 4 w 45"/>
                          <a:gd name="T29" fmla="*/ 4 h 38"/>
                          <a:gd name="T30" fmla="*/ 5 w 45"/>
                          <a:gd name="T31" fmla="*/ 4 h 38"/>
                          <a:gd name="T32" fmla="*/ 5 w 45"/>
                          <a:gd name="T33" fmla="*/ 3 h 38"/>
                          <a:gd name="T34" fmla="*/ 6 w 45"/>
                          <a:gd name="T35" fmla="*/ 3 h 38"/>
                          <a:gd name="T36" fmla="*/ 5 w 45"/>
                          <a:gd name="T37" fmla="*/ 3 h 38"/>
                          <a:gd name="T38" fmla="*/ 6 w 45"/>
                          <a:gd name="T39" fmla="*/ 2 h 38"/>
                          <a:gd name="T40" fmla="*/ 5 w 45"/>
                          <a:gd name="T41" fmla="*/ 2 h 38"/>
                          <a:gd name="T42" fmla="*/ 5 w 45"/>
                          <a:gd name="T43" fmla="*/ 1 h 38"/>
                          <a:gd name="T44" fmla="*/ 4 w 45"/>
                          <a:gd name="T45" fmla="*/ 1 h 38"/>
                          <a:gd name="T46" fmla="*/ 4 w 45"/>
                          <a:gd name="T47" fmla="*/ 0 h 38"/>
                          <a:gd name="T48" fmla="*/ 3 w 45"/>
                          <a:gd name="T49" fmla="*/ 2 h 3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45" h="38">
                            <a:moveTo>
                              <a:pt x="22" y="10"/>
                            </a:moveTo>
                            <a:lnTo>
                              <a:pt x="17" y="3"/>
                            </a:lnTo>
                            <a:lnTo>
                              <a:pt x="15" y="10"/>
                            </a:lnTo>
                            <a:lnTo>
                              <a:pt x="0" y="3"/>
                            </a:lnTo>
                            <a:lnTo>
                              <a:pt x="9" y="14"/>
                            </a:lnTo>
                            <a:lnTo>
                              <a:pt x="0" y="15"/>
                            </a:lnTo>
                            <a:lnTo>
                              <a:pt x="9" y="20"/>
                            </a:lnTo>
                            <a:lnTo>
                              <a:pt x="0" y="26"/>
                            </a:lnTo>
                            <a:lnTo>
                              <a:pt x="12" y="24"/>
                            </a:lnTo>
                            <a:lnTo>
                              <a:pt x="10" y="31"/>
                            </a:lnTo>
                            <a:lnTo>
                              <a:pt x="15" y="27"/>
                            </a:lnTo>
                            <a:lnTo>
                              <a:pt x="17" y="38"/>
                            </a:lnTo>
                            <a:lnTo>
                              <a:pt x="22" y="26"/>
                            </a:lnTo>
                            <a:lnTo>
                              <a:pt x="28" y="34"/>
                            </a:lnTo>
                            <a:lnTo>
                              <a:pt x="29" y="26"/>
                            </a:lnTo>
                            <a:lnTo>
                              <a:pt x="38" y="31"/>
                            </a:lnTo>
                            <a:lnTo>
                              <a:pt x="34" y="22"/>
                            </a:lnTo>
                            <a:lnTo>
                              <a:pt x="45" y="22"/>
                            </a:lnTo>
                            <a:lnTo>
                              <a:pt x="36" y="19"/>
                            </a:lnTo>
                            <a:lnTo>
                              <a:pt x="43" y="14"/>
                            </a:lnTo>
                            <a:lnTo>
                              <a:pt x="34" y="12"/>
                            </a:lnTo>
                            <a:lnTo>
                              <a:pt x="38" y="8"/>
                            </a:lnTo>
                            <a:lnTo>
                              <a:pt x="29" y="8"/>
                            </a:lnTo>
                            <a:lnTo>
                              <a:pt x="29" y="0"/>
                            </a:lnTo>
                            <a:lnTo>
                              <a:pt x="22" y="1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79" name="Freeform 17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2" y="2723"/>
                        <a:ext cx="19" cy="16"/>
                      </a:xfrm>
                      <a:custGeom>
                        <a:avLst/>
                        <a:gdLst>
                          <a:gd name="T0" fmla="*/ 3 w 38"/>
                          <a:gd name="T1" fmla="*/ 2 h 31"/>
                          <a:gd name="T2" fmla="*/ 2 w 38"/>
                          <a:gd name="T3" fmla="*/ 1 h 31"/>
                          <a:gd name="T4" fmla="*/ 2 w 38"/>
                          <a:gd name="T5" fmla="*/ 2 h 31"/>
                          <a:gd name="T6" fmla="*/ 0 w 38"/>
                          <a:gd name="T7" fmla="*/ 1 h 31"/>
                          <a:gd name="T8" fmla="*/ 2 w 38"/>
                          <a:gd name="T9" fmla="*/ 2 h 31"/>
                          <a:gd name="T10" fmla="*/ 0 w 38"/>
                          <a:gd name="T11" fmla="*/ 2 h 31"/>
                          <a:gd name="T12" fmla="*/ 1 w 38"/>
                          <a:gd name="T13" fmla="*/ 3 h 31"/>
                          <a:gd name="T14" fmla="*/ 0 w 38"/>
                          <a:gd name="T15" fmla="*/ 3 h 31"/>
                          <a:gd name="T16" fmla="*/ 2 w 38"/>
                          <a:gd name="T17" fmla="*/ 3 h 31"/>
                          <a:gd name="T18" fmla="*/ 2 w 38"/>
                          <a:gd name="T19" fmla="*/ 4 h 31"/>
                          <a:gd name="T20" fmla="*/ 2 w 38"/>
                          <a:gd name="T21" fmla="*/ 3 h 31"/>
                          <a:gd name="T22" fmla="*/ 2 w 38"/>
                          <a:gd name="T23" fmla="*/ 4 h 31"/>
                          <a:gd name="T24" fmla="*/ 3 w 38"/>
                          <a:gd name="T25" fmla="*/ 3 h 31"/>
                          <a:gd name="T26" fmla="*/ 3 w 38"/>
                          <a:gd name="T27" fmla="*/ 4 h 31"/>
                          <a:gd name="T28" fmla="*/ 4 w 38"/>
                          <a:gd name="T29" fmla="*/ 3 h 31"/>
                          <a:gd name="T30" fmla="*/ 4 w 38"/>
                          <a:gd name="T31" fmla="*/ 4 h 31"/>
                          <a:gd name="T32" fmla="*/ 4 w 38"/>
                          <a:gd name="T33" fmla="*/ 3 h 31"/>
                          <a:gd name="T34" fmla="*/ 5 w 38"/>
                          <a:gd name="T35" fmla="*/ 3 h 31"/>
                          <a:gd name="T36" fmla="*/ 4 w 38"/>
                          <a:gd name="T37" fmla="*/ 2 h 31"/>
                          <a:gd name="T38" fmla="*/ 5 w 38"/>
                          <a:gd name="T39" fmla="*/ 2 h 31"/>
                          <a:gd name="T40" fmla="*/ 4 w 38"/>
                          <a:gd name="T41" fmla="*/ 2 h 31"/>
                          <a:gd name="T42" fmla="*/ 5 w 38"/>
                          <a:gd name="T43" fmla="*/ 1 h 31"/>
                          <a:gd name="T44" fmla="*/ 4 w 38"/>
                          <a:gd name="T45" fmla="*/ 1 h 31"/>
                          <a:gd name="T46" fmla="*/ 4 w 38"/>
                          <a:gd name="T47" fmla="*/ 0 h 31"/>
                          <a:gd name="T48" fmla="*/ 3 w 38"/>
                          <a:gd name="T49" fmla="*/ 2 h 3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8" h="31">
                            <a:moveTo>
                              <a:pt x="19" y="9"/>
                            </a:moveTo>
                            <a:lnTo>
                              <a:pt x="14" y="4"/>
                            </a:lnTo>
                            <a:lnTo>
                              <a:pt x="12" y="9"/>
                            </a:lnTo>
                            <a:lnTo>
                              <a:pt x="0" y="4"/>
                            </a:lnTo>
                            <a:lnTo>
                              <a:pt x="9" y="11"/>
                            </a:lnTo>
                            <a:lnTo>
                              <a:pt x="0" y="12"/>
                            </a:lnTo>
                            <a:lnTo>
                              <a:pt x="7" y="17"/>
                            </a:lnTo>
                            <a:lnTo>
                              <a:pt x="0" y="21"/>
                            </a:lnTo>
                            <a:lnTo>
                              <a:pt x="11" y="21"/>
                            </a:lnTo>
                            <a:lnTo>
                              <a:pt x="9" y="26"/>
                            </a:lnTo>
                            <a:lnTo>
                              <a:pt x="14" y="23"/>
                            </a:lnTo>
                            <a:lnTo>
                              <a:pt x="16" y="31"/>
                            </a:lnTo>
                            <a:lnTo>
                              <a:pt x="19" y="21"/>
                            </a:lnTo>
                            <a:lnTo>
                              <a:pt x="23" y="28"/>
                            </a:lnTo>
                            <a:lnTo>
                              <a:pt x="25" y="21"/>
                            </a:lnTo>
                            <a:lnTo>
                              <a:pt x="31" y="26"/>
                            </a:lnTo>
                            <a:lnTo>
                              <a:pt x="30" y="19"/>
                            </a:lnTo>
                            <a:lnTo>
                              <a:pt x="38" y="19"/>
                            </a:lnTo>
                            <a:lnTo>
                              <a:pt x="31" y="16"/>
                            </a:lnTo>
                            <a:lnTo>
                              <a:pt x="37" y="12"/>
                            </a:lnTo>
                            <a:lnTo>
                              <a:pt x="30" y="11"/>
                            </a:lnTo>
                            <a:lnTo>
                              <a:pt x="33" y="7"/>
                            </a:lnTo>
                            <a:lnTo>
                              <a:pt x="25" y="7"/>
                            </a:lnTo>
                            <a:lnTo>
                              <a:pt x="26" y="0"/>
                            </a:lnTo>
                            <a:lnTo>
                              <a:pt x="19" y="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80" name="Freeform 17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4" y="2725"/>
                        <a:ext cx="15" cy="12"/>
                      </a:xfrm>
                      <a:custGeom>
                        <a:avLst/>
                        <a:gdLst>
                          <a:gd name="T0" fmla="*/ 1 w 31"/>
                          <a:gd name="T1" fmla="*/ 1 h 24"/>
                          <a:gd name="T2" fmla="*/ 1 w 31"/>
                          <a:gd name="T3" fmla="*/ 1 h 24"/>
                          <a:gd name="T4" fmla="*/ 1 w 31"/>
                          <a:gd name="T5" fmla="*/ 1 h 24"/>
                          <a:gd name="T6" fmla="*/ 0 w 31"/>
                          <a:gd name="T7" fmla="*/ 1 h 24"/>
                          <a:gd name="T8" fmla="*/ 0 w 31"/>
                          <a:gd name="T9" fmla="*/ 1 h 24"/>
                          <a:gd name="T10" fmla="*/ 0 w 31"/>
                          <a:gd name="T11" fmla="*/ 2 h 24"/>
                          <a:gd name="T12" fmla="*/ 0 w 31"/>
                          <a:gd name="T13" fmla="*/ 2 h 24"/>
                          <a:gd name="T14" fmla="*/ 0 w 31"/>
                          <a:gd name="T15" fmla="*/ 2 h 24"/>
                          <a:gd name="T16" fmla="*/ 1 w 31"/>
                          <a:gd name="T17" fmla="*/ 2 h 24"/>
                          <a:gd name="T18" fmla="*/ 0 w 31"/>
                          <a:gd name="T19" fmla="*/ 3 h 24"/>
                          <a:gd name="T20" fmla="*/ 1 w 31"/>
                          <a:gd name="T21" fmla="*/ 3 h 24"/>
                          <a:gd name="T22" fmla="*/ 1 w 31"/>
                          <a:gd name="T23" fmla="*/ 3 h 24"/>
                          <a:gd name="T24" fmla="*/ 1 w 31"/>
                          <a:gd name="T25" fmla="*/ 3 h 24"/>
                          <a:gd name="T26" fmla="*/ 2 w 31"/>
                          <a:gd name="T27" fmla="*/ 3 h 24"/>
                          <a:gd name="T28" fmla="*/ 2 w 31"/>
                          <a:gd name="T29" fmla="*/ 2 h 24"/>
                          <a:gd name="T30" fmla="*/ 3 w 31"/>
                          <a:gd name="T31" fmla="*/ 3 h 24"/>
                          <a:gd name="T32" fmla="*/ 3 w 31"/>
                          <a:gd name="T33" fmla="*/ 2 h 24"/>
                          <a:gd name="T34" fmla="*/ 3 w 31"/>
                          <a:gd name="T35" fmla="*/ 2 h 24"/>
                          <a:gd name="T36" fmla="*/ 3 w 31"/>
                          <a:gd name="T37" fmla="*/ 2 h 24"/>
                          <a:gd name="T38" fmla="*/ 3 w 31"/>
                          <a:gd name="T39" fmla="*/ 1 h 24"/>
                          <a:gd name="T40" fmla="*/ 3 w 31"/>
                          <a:gd name="T41" fmla="*/ 1 h 24"/>
                          <a:gd name="T42" fmla="*/ 3 w 31"/>
                          <a:gd name="T43" fmla="*/ 1 h 24"/>
                          <a:gd name="T44" fmla="*/ 2 w 31"/>
                          <a:gd name="T45" fmla="*/ 1 h 24"/>
                          <a:gd name="T46" fmla="*/ 2 w 31"/>
                          <a:gd name="T47" fmla="*/ 0 h 24"/>
                          <a:gd name="T48" fmla="*/ 1 w 31"/>
                          <a:gd name="T49" fmla="*/ 1 h 2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1" h="24">
                            <a:moveTo>
                              <a:pt x="15" y="7"/>
                            </a:moveTo>
                            <a:lnTo>
                              <a:pt x="12" y="1"/>
                            </a:lnTo>
                            <a:lnTo>
                              <a:pt x="10" y="7"/>
                            </a:lnTo>
                            <a:lnTo>
                              <a:pt x="0" y="1"/>
                            </a:lnTo>
                            <a:lnTo>
                              <a:pt x="7" y="8"/>
                            </a:lnTo>
                            <a:lnTo>
                              <a:pt x="0" y="10"/>
                            </a:lnTo>
                            <a:lnTo>
                              <a:pt x="5" y="13"/>
                            </a:lnTo>
                            <a:lnTo>
                              <a:pt x="0" y="15"/>
                            </a:lnTo>
                            <a:lnTo>
                              <a:pt x="8" y="15"/>
                            </a:lnTo>
                            <a:lnTo>
                              <a:pt x="7" y="19"/>
                            </a:lnTo>
                            <a:lnTo>
                              <a:pt x="10" y="17"/>
                            </a:lnTo>
                            <a:lnTo>
                              <a:pt x="12" y="24"/>
                            </a:lnTo>
                            <a:lnTo>
                              <a:pt x="15" y="17"/>
                            </a:lnTo>
                            <a:lnTo>
                              <a:pt x="19" y="22"/>
                            </a:lnTo>
                            <a:lnTo>
                              <a:pt x="21" y="15"/>
                            </a:lnTo>
                            <a:lnTo>
                              <a:pt x="26" y="20"/>
                            </a:lnTo>
                            <a:lnTo>
                              <a:pt x="24" y="13"/>
                            </a:lnTo>
                            <a:lnTo>
                              <a:pt x="31" y="15"/>
                            </a:lnTo>
                            <a:lnTo>
                              <a:pt x="26" y="12"/>
                            </a:lnTo>
                            <a:lnTo>
                              <a:pt x="29" y="8"/>
                            </a:lnTo>
                            <a:lnTo>
                              <a:pt x="24" y="8"/>
                            </a:lnTo>
                            <a:lnTo>
                              <a:pt x="26" y="5"/>
                            </a:lnTo>
                            <a:lnTo>
                              <a:pt x="21" y="5"/>
                            </a:lnTo>
                            <a:lnTo>
                              <a:pt x="21" y="0"/>
                            </a:lnTo>
                            <a:lnTo>
                              <a:pt x="15" y="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81" name="Freeform 1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6" y="2726"/>
                        <a:ext cx="12" cy="10"/>
                      </a:xfrm>
                      <a:custGeom>
                        <a:avLst/>
                        <a:gdLst>
                          <a:gd name="T0" fmla="*/ 2 w 24"/>
                          <a:gd name="T1" fmla="*/ 0 h 21"/>
                          <a:gd name="T2" fmla="*/ 2 w 24"/>
                          <a:gd name="T3" fmla="*/ 0 h 21"/>
                          <a:gd name="T4" fmla="*/ 2 w 24"/>
                          <a:gd name="T5" fmla="*/ 0 h 21"/>
                          <a:gd name="T6" fmla="*/ 0 w 24"/>
                          <a:gd name="T7" fmla="*/ 0 h 21"/>
                          <a:gd name="T8" fmla="*/ 1 w 24"/>
                          <a:gd name="T9" fmla="*/ 0 h 21"/>
                          <a:gd name="T10" fmla="*/ 0 w 24"/>
                          <a:gd name="T11" fmla="*/ 1 h 21"/>
                          <a:gd name="T12" fmla="*/ 1 w 24"/>
                          <a:gd name="T13" fmla="*/ 1 h 21"/>
                          <a:gd name="T14" fmla="*/ 0 w 24"/>
                          <a:gd name="T15" fmla="*/ 1 h 21"/>
                          <a:gd name="T16" fmla="*/ 1 w 24"/>
                          <a:gd name="T17" fmla="*/ 1 h 21"/>
                          <a:gd name="T18" fmla="*/ 1 w 24"/>
                          <a:gd name="T19" fmla="*/ 2 h 21"/>
                          <a:gd name="T20" fmla="*/ 2 w 24"/>
                          <a:gd name="T21" fmla="*/ 2 h 21"/>
                          <a:gd name="T22" fmla="*/ 2 w 24"/>
                          <a:gd name="T23" fmla="*/ 2 h 21"/>
                          <a:gd name="T24" fmla="*/ 2 w 24"/>
                          <a:gd name="T25" fmla="*/ 1 h 21"/>
                          <a:gd name="T26" fmla="*/ 2 w 24"/>
                          <a:gd name="T27" fmla="*/ 2 h 21"/>
                          <a:gd name="T28" fmla="*/ 2 w 24"/>
                          <a:gd name="T29" fmla="*/ 1 h 21"/>
                          <a:gd name="T30" fmla="*/ 3 w 24"/>
                          <a:gd name="T31" fmla="*/ 2 h 21"/>
                          <a:gd name="T32" fmla="*/ 3 w 24"/>
                          <a:gd name="T33" fmla="*/ 1 h 21"/>
                          <a:gd name="T34" fmla="*/ 3 w 24"/>
                          <a:gd name="T35" fmla="*/ 1 h 21"/>
                          <a:gd name="T36" fmla="*/ 3 w 24"/>
                          <a:gd name="T37" fmla="*/ 1 h 21"/>
                          <a:gd name="T38" fmla="*/ 3 w 24"/>
                          <a:gd name="T39" fmla="*/ 0 h 21"/>
                          <a:gd name="T40" fmla="*/ 3 w 24"/>
                          <a:gd name="T41" fmla="*/ 0 h 21"/>
                          <a:gd name="T42" fmla="*/ 3 w 24"/>
                          <a:gd name="T43" fmla="*/ 0 h 21"/>
                          <a:gd name="T44" fmla="*/ 2 w 24"/>
                          <a:gd name="T45" fmla="*/ 0 h 21"/>
                          <a:gd name="T46" fmla="*/ 2 w 24"/>
                          <a:gd name="T47" fmla="*/ 0 h 21"/>
                          <a:gd name="T48" fmla="*/ 2 w 24"/>
                          <a:gd name="T49" fmla="*/ 0 h 2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" h="21">
                            <a:moveTo>
                              <a:pt x="12" y="6"/>
                            </a:moveTo>
                            <a:lnTo>
                              <a:pt x="9" y="2"/>
                            </a:lnTo>
                            <a:lnTo>
                              <a:pt x="9" y="7"/>
                            </a:lnTo>
                            <a:lnTo>
                              <a:pt x="0" y="2"/>
                            </a:lnTo>
                            <a:lnTo>
                              <a:pt x="5" y="7"/>
                            </a:lnTo>
                            <a:lnTo>
                              <a:pt x="0" y="9"/>
                            </a:lnTo>
                            <a:lnTo>
                              <a:pt x="4" y="11"/>
                            </a:lnTo>
                            <a:lnTo>
                              <a:pt x="0" y="14"/>
                            </a:lnTo>
                            <a:lnTo>
                              <a:pt x="7" y="14"/>
                            </a:lnTo>
                            <a:lnTo>
                              <a:pt x="5" y="18"/>
                            </a:lnTo>
                            <a:lnTo>
                              <a:pt x="9" y="16"/>
                            </a:lnTo>
                            <a:lnTo>
                              <a:pt x="9" y="21"/>
                            </a:lnTo>
                            <a:lnTo>
                              <a:pt x="12" y="14"/>
                            </a:lnTo>
                            <a:lnTo>
                              <a:pt x="16" y="19"/>
                            </a:lnTo>
                            <a:lnTo>
                              <a:pt x="16" y="14"/>
                            </a:lnTo>
                            <a:lnTo>
                              <a:pt x="21" y="18"/>
                            </a:lnTo>
                            <a:lnTo>
                              <a:pt x="19" y="12"/>
                            </a:lnTo>
                            <a:lnTo>
                              <a:pt x="24" y="12"/>
                            </a:lnTo>
                            <a:lnTo>
                              <a:pt x="19" y="11"/>
                            </a:lnTo>
                            <a:lnTo>
                              <a:pt x="24" y="7"/>
                            </a:lnTo>
                            <a:lnTo>
                              <a:pt x="19" y="7"/>
                            </a:lnTo>
                            <a:lnTo>
                              <a:pt x="21" y="4"/>
                            </a:lnTo>
                            <a:lnTo>
                              <a:pt x="16" y="6"/>
                            </a:lnTo>
                            <a:lnTo>
                              <a:pt x="16" y="0"/>
                            </a:lnTo>
                            <a:lnTo>
                              <a:pt x="12" y="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82" name="Freeform 1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7" y="2727"/>
                        <a:ext cx="9" cy="7"/>
                      </a:xfrm>
                      <a:custGeom>
                        <a:avLst/>
                        <a:gdLst>
                          <a:gd name="T0" fmla="*/ 1 w 17"/>
                          <a:gd name="T1" fmla="*/ 1 h 14"/>
                          <a:gd name="T2" fmla="*/ 1 w 17"/>
                          <a:gd name="T3" fmla="*/ 1 h 14"/>
                          <a:gd name="T4" fmla="*/ 1 w 17"/>
                          <a:gd name="T5" fmla="*/ 1 h 14"/>
                          <a:gd name="T6" fmla="*/ 0 w 17"/>
                          <a:gd name="T7" fmla="*/ 1 h 14"/>
                          <a:gd name="T8" fmla="*/ 1 w 17"/>
                          <a:gd name="T9" fmla="*/ 1 h 14"/>
                          <a:gd name="T10" fmla="*/ 0 w 17"/>
                          <a:gd name="T11" fmla="*/ 1 h 14"/>
                          <a:gd name="T12" fmla="*/ 1 w 17"/>
                          <a:gd name="T13" fmla="*/ 1 h 14"/>
                          <a:gd name="T14" fmla="*/ 0 w 17"/>
                          <a:gd name="T15" fmla="*/ 1 h 14"/>
                          <a:gd name="T16" fmla="*/ 1 w 17"/>
                          <a:gd name="T17" fmla="*/ 1 h 14"/>
                          <a:gd name="T18" fmla="*/ 1 w 17"/>
                          <a:gd name="T19" fmla="*/ 2 h 14"/>
                          <a:gd name="T20" fmla="*/ 1 w 17"/>
                          <a:gd name="T21" fmla="*/ 2 h 14"/>
                          <a:gd name="T22" fmla="*/ 1 w 17"/>
                          <a:gd name="T23" fmla="*/ 2 h 14"/>
                          <a:gd name="T24" fmla="*/ 1 w 17"/>
                          <a:gd name="T25" fmla="*/ 1 h 14"/>
                          <a:gd name="T26" fmla="*/ 2 w 17"/>
                          <a:gd name="T27" fmla="*/ 2 h 14"/>
                          <a:gd name="T28" fmla="*/ 2 w 17"/>
                          <a:gd name="T29" fmla="*/ 1 h 14"/>
                          <a:gd name="T30" fmla="*/ 2 w 17"/>
                          <a:gd name="T31" fmla="*/ 2 h 14"/>
                          <a:gd name="T32" fmla="*/ 2 w 17"/>
                          <a:gd name="T33" fmla="*/ 1 h 14"/>
                          <a:gd name="T34" fmla="*/ 3 w 17"/>
                          <a:gd name="T35" fmla="*/ 1 h 14"/>
                          <a:gd name="T36" fmla="*/ 2 w 17"/>
                          <a:gd name="T37" fmla="*/ 1 h 14"/>
                          <a:gd name="T38" fmla="*/ 3 w 17"/>
                          <a:gd name="T39" fmla="*/ 1 h 14"/>
                          <a:gd name="T40" fmla="*/ 2 w 17"/>
                          <a:gd name="T41" fmla="*/ 1 h 14"/>
                          <a:gd name="T42" fmla="*/ 2 w 17"/>
                          <a:gd name="T43" fmla="*/ 1 h 14"/>
                          <a:gd name="T44" fmla="*/ 2 w 17"/>
                          <a:gd name="T45" fmla="*/ 1 h 14"/>
                          <a:gd name="T46" fmla="*/ 2 w 17"/>
                          <a:gd name="T47" fmla="*/ 0 h 14"/>
                          <a:gd name="T48" fmla="*/ 1 w 17"/>
                          <a:gd name="T49" fmla="*/ 1 h 1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7" h="14">
                            <a:moveTo>
                              <a:pt x="8" y="3"/>
                            </a:moveTo>
                            <a:lnTo>
                              <a:pt x="7" y="2"/>
                            </a:lnTo>
                            <a:lnTo>
                              <a:pt x="5" y="3"/>
                            </a:lnTo>
                            <a:lnTo>
                              <a:pt x="0" y="2"/>
                            </a:lnTo>
                            <a:lnTo>
                              <a:pt x="3" y="5"/>
                            </a:lnTo>
                            <a:lnTo>
                              <a:pt x="0" y="5"/>
                            </a:lnTo>
                            <a:lnTo>
                              <a:pt x="3" y="7"/>
                            </a:lnTo>
                            <a:lnTo>
                              <a:pt x="0" y="8"/>
                            </a:lnTo>
                            <a:lnTo>
                              <a:pt x="5" y="8"/>
                            </a:lnTo>
                            <a:lnTo>
                              <a:pt x="3" y="10"/>
                            </a:lnTo>
                            <a:lnTo>
                              <a:pt x="7" y="10"/>
                            </a:lnTo>
                            <a:lnTo>
                              <a:pt x="7" y="14"/>
                            </a:lnTo>
                            <a:lnTo>
                              <a:pt x="8" y="8"/>
                            </a:lnTo>
                            <a:lnTo>
                              <a:pt x="10" y="12"/>
                            </a:lnTo>
                            <a:lnTo>
                              <a:pt x="10" y="8"/>
                            </a:lnTo>
                            <a:lnTo>
                              <a:pt x="14" y="12"/>
                            </a:lnTo>
                            <a:lnTo>
                              <a:pt x="14" y="8"/>
                            </a:lnTo>
                            <a:lnTo>
                              <a:pt x="17" y="8"/>
                            </a:lnTo>
                            <a:lnTo>
                              <a:pt x="14" y="7"/>
                            </a:lnTo>
                            <a:lnTo>
                              <a:pt x="17" y="5"/>
                            </a:lnTo>
                            <a:lnTo>
                              <a:pt x="14" y="5"/>
                            </a:lnTo>
                            <a:lnTo>
                              <a:pt x="14" y="3"/>
                            </a:lnTo>
                            <a:lnTo>
                              <a:pt x="12" y="3"/>
                            </a:lnTo>
                            <a:lnTo>
                              <a:pt x="12" y="0"/>
                            </a:lnTo>
                            <a:lnTo>
                              <a:pt x="8" y="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83" name="Freeform 1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9" y="2728"/>
                        <a:ext cx="5" cy="5"/>
                      </a:xfrm>
                      <a:custGeom>
                        <a:avLst/>
                        <a:gdLst>
                          <a:gd name="T0" fmla="*/ 0 w 11"/>
                          <a:gd name="T1" fmla="*/ 1 h 10"/>
                          <a:gd name="T2" fmla="*/ 0 w 11"/>
                          <a:gd name="T3" fmla="*/ 1 h 10"/>
                          <a:gd name="T4" fmla="*/ 0 w 11"/>
                          <a:gd name="T5" fmla="*/ 1 h 10"/>
                          <a:gd name="T6" fmla="*/ 0 w 11"/>
                          <a:gd name="T7" fmla="*/ 1 h 10"/>
                          <a:gd name="T8" fmla="*/ 0 w 11"/>
                          <a:gd name="T9" fmla="*/ 1 h 10"/>
                          <a:gd name="T10" fmla="*/ 0 w 11"/>
                          <a:gd name="T11" fmla="*/ 1 h 10"/>
                          <a:gd name="T12" fmla="*/ 0 w 11"/>
                          <a:gd name="T13" fmla="*/ 1 h 10"/>
                          <a:gd name="T14" fmla="*/ 0 w 11"/>
                          <a:gd name="T15" fmla="*/ 1 h 10"/>
                          <a:gd name="T16" fmla="*/ 0 w 11"/>
                          <a:gd name="T17" fmla="*/ 1 h 10"/>
                          <a:gd name="T18" fmla="*/ 0 w 11"/>
                          <a:gd name="T19" fmla="*/ 1 h 10"/>
                          <a:gd name="T20" fmla="*/ 0 w 11"/>
                          <a:gd name="T21" fmla="*/ 1 h 10"/>
                          <a:gd name="T22" fmla="*/ 0 w 11"/>
                          <a:gd name="T23" fmla="*/ 2 h 10"/>
                          <a:gd name="T24" fmla="*/ 0 w 11"/>
                          <a:gd name="T25" fmla="*/ 1 h 10"/>
                          <a:gd name="T26" fmla="*/ 0 w 11"/>
                          <a:gd name="T27" fmla="*/ 1 h 10"/>
                          <a:gd name="T28" fmla="*/ 0 w 11"/>
                          <a:gd name="T29" fmla="*/ 1 h 10"/>
                          <a:gd name="T30" fmla="*/ 1 w 11"/>
                          <a:gd name="T31" fmla="*/ 1 h 10"/>
                          <a:gd name="T32" fmla="*/ 1 w 11"/>
                          <a:gd name="T33" fmla="*/ 1 h 10"/>
                          <a:gd name="T34" fmla="*/ 1 w 11"/>
                          <a:gd name="T35" fmla="*/ 1 h 10"/>
                          <a:gd name="T36" fmla="*/ 1 w 11"/>
                          <a:gd name="T37" fmla="*/ 1 h 10"/>
                          <a:gd name="T38" fmla="*/ 1 w 11"/>
                          <a:gd name="T39" fmla="*/ 1 h 10"/>
                          <a:gd name="T40" fmla="*/ 1 w 11"/>
                          <a:gd name="T41" fmla="*/ 1 h 10"/>
                          <a:gd name="T42" fmla="*/ 1 w 11"/>
                          <a:gd name="T43" fmla="*/ 1 h 10"/>
                          <a:gd name="T44" fmla="*/ 0 w 11"/>
                          <a:gd name="T45" fmla="*/ 1 h 10"/>
                          <a:gd name="T46" fmla="*/ 0 w 11"/>
                          <a:gd name="T47" fmla="*/ 0 h 10"/>
                          <a:gd name="T48" fmla="*/ 0 w 11"/>
                          <a:gd name="T49" fmla="*/ 1 h 1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1" h="10">
                            <a:moveTo>
                              <a:pt x="5" y="3"/>
                            </a:moveTo>
                            <a:lnTo>
                              <a:pt x="4" y="1"/>
                            </a:lnTo>
                            <a:lnTo>
                              <a:pt x="4" y="3"/>
                            </a:lnTo>
                            <a:lnTo>
                              <a:pt x="0" y="1"/>
                            </a:lnTo>
                            <a:lnTo>
                              <a:pt x="2" y="3"/>
                            </a:lnTo>
                            <a:lnTo>
                              <a:pt x="0" y="3"/>
                            </a:lnTo>
                            <a:lnTo>
                              <a:pt x="2" y="5"/>
                            </a:lnTo>
                            <a:lnTo>
                              <a:pt x="0" y="6"/>
                            </a:lnTo>
                            <a:lnTo>
                              <a:pt x="4" y="6"/>
                            </a:lnTo>
                            <a:lnTo>
                              <a:pt x="2" y="8"/>
                            </a:lnTo>
                            <a:lnTo>
                              <a:pt x="4" y="6"/>
                            </a:lnTo>
                            <a:lnTo>
                              <a:pt x="4" y="10"/>
                            </a:lnTo>
                            <a:lnTo>
                              <a:pt x="5" y="6"/>
                            </a:lnTo>
                            <a:lnTo>
                              <a:pt x="7" y="8"/>
                            </a:lnTo>
                            <a:lnTo>
                              <a:pt x="7" y="6"/>
                            </a:lnTo>
                            <a:lnTo>
                              <a:pt x="9" y="8"/>
                            </a:lnTo>
                            <a:lnTo>
                              <a:pt x="9" y="6"/>
                            </a:lnTo>
                            <a:lnTo>
                              <a:pt x="11" y="6"/>
                            </a:lnTo>
                            <a:lnTo>
                              <a:pt x="9" y="5"/>
                            </a:lnTo>
                            <a:lnTo>
                              <a:pt x="11" y="3"/>
                            </a:lnTo>
                            <a:lnTo>
                              <a:pt x="9" y="3"/>
                            </a:lnTo>
                            <a:lnTo>
                              <a:pt x="9" y="1"/>
                            </a:lnTo>
                            <a:lnTo>
                              <a:pt x="7" y="1"/>
                            </a:lnTo>
                            <a:lnTo>
                              <a:pt x="7" y="0"/>
                            </a:lnTo>
                            <a:lnTo>
                              <a:pt x="5" y="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84" name="Freeform 1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01" y="2730"/>
                        <a:ext cx="2" cy="2"/>
                      </a:xfrm>
                      <a:custGeom>
                        <a:avLst/>
                        <a:gdLst>
                          <a:gd name="T0" fmla="*/ 1 w 3"/>
                          <a:gd name="T1" fmla="*/ 1 h 3"/>
                          <a:gd name="T2" fmla="*/ 1 w 3"/>
                          <a:gd name="T3" fmla="*/ 0 h 3"/>
                          <a:gd name="T4" fmla="*/ 1 w 3"/>
                          <a:gd name="T5" fmla="*/ 1 h 3"/>
                          <a:gd name="T6" fmla="*/ 0 w 3"/>
                          <a:gd name="T7" fmla="*/ 0 h 3"/>
                          <a:gd name="T8" fmla="*/ 0 w 3"/>
                          <a:gd name="T9" fmla="*/ 1 h 3"/>
                          <a:gd name="T10" fmla="*/ 0 w 3"/>
                          <a:gd name="T11" fmla="*/ 1 h 3"/>
                          <a:gd name="T12" fmla="*/ 0 w 3"/>
                          <a:gd name="T13" fmla="*/ 1 h 3"/>
                          <a:gd name="T14" fmla="*/ 0 w 3"/>
                          <a:gd name="T15" fmla="*/ 1 h 3"/>
                          <a:gd name="T16" fmla="*/ 1 w 3"/>
                          <a:gd name="T17" fmla="*/ 1 h 3"/>
                          <a:gd name="T18" fmla="*/ 0 w 3"/>
                          <a:gd name="T19" fmla="*/ 1 h 3"/>
                          <a:gd name="T20" fmla="*/ 1 w 3"/>
                          <a:gd name="T21" fmla="*/ 1 h 3"/>
                          <a:gd name="T22" fmla="*/ 1 w 3"/>
                          <a:gd name="T23" fmla="*/ 1 h 3"/>
                          <a:gd name="T24" fmla="*/ 1 w 3"/>
                          <a:gd name="T25" fmla="*/ 1 h 3"/>
                          <a:gd name="T26" fmla="*/ 1 w 3"/>
                          <a:gd name="T27" fmla="*/ 1 h 3"/>
                          <a:gd name="T28" fmla="*/ 1 w 3"/>
                          <a:gd name="T29" fmla="*/ 1 h 3"/>
                          <a:gd name="T30" fmla="*/ 1 w 3"/>
                          <a:gd name="T31" fmla="*/ 1 h 3"/>
                          <a:gd name="T32" fmla="*/ 1 w 3"/>
                          <a:gd name="T33" fmla="*/ 1 h 3"/>
                          <a:gd name="T34" fmla="*/ 1 w 3"/>
                          <a:gd name="T35" fmla="*/ 1 h 3"/>
                          <a:gd name="T36" fmla="*/ 1 w 3"/>
                          <a:gd name="T37" fmla="*/ 1 h 3"/>
                          <a:gd name="T38" fmla="*/ 1 w 3"/>
                          <a:gd name="T39" fmla="*/ 1 h 3"/>
                          <a:gd name="T40" fmla="*/ 1 w 3"/>
                          <a:gd name="T41" fmla="*/ 1 h 3"/>
                          <a:gd name="T42" fmla="*/ 1 w 3"/>
                          <a:gd name="T43" fmla="*/ 0 h 3"/>
                          <a:gd name="T44" fmla="*/ 1 w 3"/>
                          <a:gd name="T45" fmla="*/ 0 h 3"/>
                          <a:gd name="T46" fmla="*/ 1 w 3"/>
                          <a:gd name="T47" fmla="*/ 0 h 3"/>
                          <a:gd name="T48" fmla="*/ 1 w 3"/>
                          <a:gd name="T49" fmla="*/ 1 h 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" h="3">
                            <a:moveTo>
                              <a:pt x="1" y="2"/>
                            </a:moveTo>
                            <a:lnTo>
                              <a:pt x="1" y="0"/>
                            </a:lnTo>
                            <a:lnTo>
                              <a:pt x="1" y="2"/>
                            </a:lnTo>
                            <a:lnTo>
                              <a:pt x="0" y="0"/>
                            </a:lnTo>
                            <a:lnTo>
                              <a:pt x="0" y="2"/>
                            </a:lnTo>
                            <a:lnTo>
                              <a:pt x="1" y="2"/>
                            </a:lnTo>
                            <a:lnTo>
                              <a:pt x="0" y="3"/>
                            </a:lnTo>
                            <a:lnTo>
                              <a:pt x="1" y="2"/>
                            </a:lnTo>
                            <a:lnTo>
                              <a:pt x="1" y="3"/>
                            </a:lnTo>
                            <a:lnTo>
                              <a:pt x="1" y="2"/>
                            </a:lnTo>
                            <a:lnTo>
                              <a:pt x="1" y="3"/>
                            </a:lnTo>
                            <a:lnTo>
                              <a:pt x="1" y="2"/>
                            </a:lnTo>
                            <a:lnTo>
                              <a:pt x="3" y="3"/>
                            </a:lnTo>
                            <a:lnTo>
                              <a:pt x="3" y="2"/>
                            </a:lnTo>
                            <a:lnTo>
                              <a:pt x="3" y="0"/>
                            </a:lnTo>
                            <a:lnTo>
                              <a:pt x="1" y="0"/>
                            </a:lnTo>
                            <a:lnTo>
                              <a:pt x="1" y="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</p:grpSp>
                <p:sp>
                  <p:nvSpPr>
                    <p:cNvPr id="144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933" y="2676"/>
                      <a:ext cx="138" cy="108"/>
                    </a:xfrm>
                    <a:custGeom>
                      <a:avLst/>
                      <a:gdLst>
                        <a:gd name="T0" fmla="*/ 18 w 276"/>
                        <a:gd name="T1" fmla="*/ 8 h 216"/>
                        <a:gd name="T2" fmla="*/ 14 w 276"/>
                        <a:gd name="T3" fmla="*/ 3 h 216"/>
                        <a:gd name="T4" fmla="*/ 12 w 276"/>
                        <a:gd name="T5" fmla="*/ 8 h 216"/>
                        <a:gd name="T6" fmla="*/ 1 w 276"/>
                        <a:gd name="T7" fmla="*/ 3 h 216"/>
                        <a:gd name="T8" fmla="*/ 8 w 276"/>
                        <a:gd name="T9" fmla="*/ 10 h 216"/>
                        <a:gd name="T10" fmla="*/ 0 w 276"/>
                        <a:gd name="T11" fmla="*/ 11 h 216"/>
                        <a:gd name="T12" fmla="*/ 7 w 276"/>
                        <a:gd name="T13" fmla="*/ 15 h 216"/>
                        <a:gd name="T14" fmla="*/ 1 w 276"/>
                        <a:gd name="T15" fmla="*/ 19 h 216"/>
                        <a:gd name="T16" fmla="*/ 10 w 276"/>
                        <a:gd name="T17" fmla="*/ 18 h 216"/>
                        <a:gd name="T18" fmla="*/ 8 w 276"/>
                        <a:gd name="T19" fmla="*/ 22 h 216"/>
                        <a:gd name="T20" fmla="*/ 13 w 276"/>
                        <a:gd name="T21" fmla="*/ 20 h 216"/>
                        <a:gd name="T22" fmla="*/ 14 w 276"/>
                        <a:gd name="T23" fmla="*/ 27 h 216"/>
                        <a:gd name="T24" fmla="*/ 17 w 276"/>
                        <a:gd name="T25" fmla="*/ 19 h 216"/>
                        <a:gd name="T26" fmla="*/ 22 w 276"/>
                        <a:gd name="T27" fmla="*/ 25 h 216"/>
                        <a:gd name="T28" fmla="*/ 23 w 276"/>
                        <a:gd name="T29" fmla="*/ 19 h 216"/>
                        <a:gd name="T30" fmla="*/ 29 w 276"/>
                        <a:gd name="T31" fmla="*/ 23 h 216"/>
                        <a:gd name="T32" fmla="*/ 27 w 276"/>
                        <a:gd name="T33" fmla="*/ 17 h 216"/>
                        <a:gd name="T34" fmla="*/ 35 w 276"/>
                        <a:gd name="T35" fmla="*/ 17 h 216"/>
                        <a:gd name="T36" fmla="*/ 29 w 276"/>
                        <a:gd name="T37" fmla="*/ 14 h 216"/>
                        <a:gd name="T38" fmla="*/ 34 w 276"/>
                        <a:gd name="T39" fmla="*/ 11 h 216"/>
                        <a:gd name="T40" fmla="*/ 27 w 276"/>
                        <a:gd name="T41" fmla="*/ 10 h 216"/>
                        <a:gd name="T42" fmla="*/ 30 w 276"/>
                        <a:gd name="T43" fmla="*/ 6 h 216"/>
                        <a:gd name="T44" fmla="*/ 23 w 276"/>
                        <a:gd name="T45" fmla="*/ 7 h 216"/>
                        <a:gd name="T46" fmla="*/ 24 w 276"/>
                        <a:gd name="T47" fmla="*/ 0 h 216"/>
                        <a:gd name="T48" fmla="*/ 18 w 276"/>
                        <a:gd name="T49" fmla="*/ 8 h 21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76" h="216">
                          <a:moveTo>
                            <a:pt x="138" y="59"/>
                          </a:moveTo>
                          <a:lnTo>
                            <a:pt x="107" y="22"/>
                          </a:lnTo>
                          <a:lnTo>
                            <a:pt x="93" y="64"/>
                          </a:lnTo>
                          <a:lnTo>
                            <a:pt x="5" y="22"/>
                          </a:lnTo>
                          <a:lnTo>
                            <a:pt x="59" y="76"/>
                          </a:lnTo>
                          <a:lnTo>
                            <a:pt x="0" y="86"/>
                          </a:lnTo>
                          <a:lnTo>
                            <a:pt x="49" y="117"/>
                          </a:lnTo>
                          <a:lnTo>
                            <a:pt x="2" y="145"/>
                          </a:lnTo>
                          <a:lnTo>
                            <a:pt x="73" y="140"/>
                          </a:lnTo>
                          <a:lnTo>
                            <a:pt x="61" y="176"/>
                          </a:lnTo>
                          <a:lnTo>
                            <a:pt x="99" y="155"/>
                          </a:lnTo>
                          <a:lnTo>
                            <a:pt x="109" y="216"/>
                          </a:lnTo>
                          <a:lnTo>
                            <a:pt x="135" y="148"/>
                          </a:lnTo>
                          <a:lnTo>
                            <a:pt x="169" y="197"/>
                          </a:lnTo>
                          <a:lnTo>
                            <a:pt x="180" y="145"/>
                          </a:lnTo>
                          <a:lnTo>
                            <a:pt x="232" y="181"/>
                          </a:lnTo>
                          <a:lnTo>
                            <a:pt x="216" y="129"/>
                          </a:lnTo>
                          <a:lnTo>
                            <a:pt x="276" y="133"/>
                          </a:lnTo>
                          <a:lnTo>
                            <a:pt x="225" y="105"/>
                          </a:lnTo>
                          <a:lnTo>
                            <a:pt x="270" y="81"/>
                          </a:lnTo>
                          <a:lnTo>
                            <a:pt x="214" y="73"/>
                          </a:lnTo>
                          <a:lnTo>
                            <a:pt x="235" y="45"/>
                          </a:lnTo>
                          <a:lnTo>
                            <a:pt x="182" y="54"/>
                          </a:lnTo>
                          <a:lnTo>
                            <a:pt x="187" y="0"/>
                          </a:lnTo>
                          <a:lnTo>
                            <a:pt x="138" y="5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793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  <p:grpSp>
                <p:nvGrpSpPr>
                  <p:cNvPr id="100" name="Group 99"/>
                  <p:cNvGrpSpPr>
                    <a:grpSpLocks/>
                  </p:cNvGrpSpPr>
                  <p:nvPr/>
                </p:nvGrpSpPr>
                <p:grpSpPr bwMode="auto">
                  <a:xfrm>
                    <a:off x="611" y="3558"/>
                    <a:ext cx="212" cy="175"/>
                    <a:chOff x="1081" y="2681"/>
                    <a:chExt cx="138" cy="130"/>
                  </a:xfrm>
                </p:grpSpPr>
                <p:grpSp>
                  <p:nvGrpSpPr>
                    <p:cNvPr id="101" name="Group 1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081" y="2681"/>
                      <a:ext cx="138" cy="130"/>
                      <a:chOff x="1081" y="2681"/>
                      <a:chExt cx="138" cy="130"/>
                    </a:xfrm>
                  </p:grpSpPr>
                  <p:sp>
                    <p:nvSpPr>
                      <p:cNvPr id="103" name="Freeform 10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1" y="2681"/>
                        <a:ext cx="138" cy="130"/>
                      </a:xfrm>
                      <a:custGeom>
                        <a:avLst/>
                        <a:gdLst>
                          <a:gd name="T0" fmla="*/ 18 w 276"/>
                          <a:gd name="T1" fmla="*/ 9 h 260"/>
                          <a:gd name="T2" fmla="*/ 14 w 276"/>
                          <a:gd name="T3" fmla="*/ 4 h 260"/>
                          <a:gd name="T4" fmla="*/ 12 w 276"/>
                          <a:gd name="T5" fmla="*/ 10 h 260"/>
                          <a:gd name="T6" fmla="*/ 1 w 276"/>
                          <a:gd name="T7" fmla="*/ 4 h 260"/>
                          <a:gd name="T8" fmla="*/ 8 w 276"/>
                          <a:gd name="T9" fmla="*/ 12 h 260"/>
                          <a:gd name="T10" fmla="*/ 0 w 276"/>
                          <a:gd name="T11" fmla="*/ 13 h 260"/>
                          <a:gd name="T12" fmla="*/ 7 w 276"/>
                          <a:gd name="T13" fmla="*/ 18 h 260"/>
                          <a:gd name="T14" fmla="*/ 1 w 276"/>
                          <a:gd name="T15" fmla="*/ 22 h 260"/>
                          <a:gd name="T16" fmla="*/ 10 w 276"/>
                          <a:gd name="T17" fmla="*/ 21 h 260"/>
                          <a:gd name="T18" fmla="*/ 8 w 276"/>
                          <a:gd name="T19" fmla="*/ 27 h 260"/>
                          <a:gd name="T20" fmla="*/ 13 w 276"/>
                          <a:gd name="T21" fmla="*/ 24 h 260"/>
                          <a:gd name="T22" fmla="*/ 14 w 276"/>
                          <a:gd name="T23" fmla="*/ 33 h 260"/>
                          <a:gd name="T24" fmla="*/ 17 w 276"/>
                          <a:gd name="T25" fmla="*/ 23 h 260"/>
                          <a:gd name="T26" fmla="*/ 22 w 276"/>
                          <a:gd name="T27" fmla="*/ 30 h 260"/>
                          <a:gd name="T28" fmla="*/ 23 w 276"/>
                          <a:gd name="T29" fmla="*/ 22 h 260"/>
                          <a:gd name="T30" fmla="*/ 29 w 276"/>
                          <a:gd name="T31" fmla="*/ 28 h 260"/>
                          <a:gd name="T32" fmla="*/ 27 w 276"/>
                          <a:gd name="T33" fmla="*/ 20 h 260"/>
                          <a:gd name="T34" fmla="*/ 35 w 276"/>
                          <a:gd name="T35" fmla="*/ 20 h 260"/>
                          <a:gd name="T36" fmla="*/ 29 w 276"/>
                          <a:gd name="T37" fmla="*/ 16 h 260"/>
                          <a:gd name="T38" fmla="*/ 34 w 276"/>
                          <a:gd name="T39" fmla="*/ 13 h 260"/>
                          <a:gd name="T40" fmla="*/ 27 w 276"/>
                          <a:gd name="T41" fmla="*/ 11 h 260"/>
                          <a:gd name="T42" fmla="*/ 30 w 276"/>
                          <a:gd name="T43" fmla="*/ 7 h 260"/>
                          <a:gd name="T44" fmla="*/ 23 w 276"/>
                          <a:gd name="T45" fmla="*/ 8 h 260"/>
                          <a:gd name="T46" fmla="*/ 24 w 276"/>
                          <a:gd name="T47" fmla="*/ 0 h 260"/>
                          <a:gd name="T48" fmla="*/ 18 w 276"/>
                          <a:gd name="T49" fmla="*/ 9 h 26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76" h="260">
                            <a:moveTo>
                              <a:pt x="138" y="70"/>
                            </a:moveTo>
                            <a:lnTo>
                              <a:pt x="107" y="27"/>
                            </a:lnTo>
                            <a:lnTo>
                              <a:pt x="93" y="76"/>
                            </a:lnTo>
                            <a:lnTo>
                              <a:pt x="5" y="27"/>
                            </a:lnTo>
                            <a:lnTo>
                              <a:pt x="59" y="91"/>
                            </a:lnTo>
                            <a:lnTo>
                              <a:pt x="0" y="103"/>
                            </a:lnTo>
                            <a:lnTo>
                              <a:pt x="49" y="141"/>
                            </a:lnTo>
                            <a:lnTo>
                              <a:pt x="2" y="176"/>
                            </a:lnTo>
                            <a:lnTo>
                              <a:pt x="73" y="167"/>
                            </a:lnTo>
                            <a:lnTo>
                              <a:pt x="61" y="212"/>
                            </a:lnTo>
                            <a:lnTo>
                              <a:pt x="99" y="188"/>
                            </a:lnTo>
                            <a:lnTo>
                              <a:pt x="109" y="260"/>
                            </a:lnTo>
                            <a:lnTo>
                              <a:pt x="135" y="179"/>
                            </a:lnTo>
                            <a:lnTo>
                              <a:pt x="169" y="238"/>
                            </a:lnTo>
                            <a:lnTo>
                              <a:pt x="180" y="174"/>
                            </a:lnTo>
                            <a:lnTo>
                              <a:pt x="232" y="217"/>
                            </a:lnTo>
                            <a:lnTo>
                              <a:pt x="216" y="155"/>
                            </a:lnTo>
                            <a:lnTo>
                              <a:pt x="276" y="160"/>
                            </a:lnTo>
                            <a:lnTo>
                              <a:pt x="225" y="126"/>
                            </a:lnTo>
                            <a:lnTo>
                              <a:pt x="270" y="98"/>
                            </a:lnTo>
                            <a:lnTo>
                              <a:pt x="214" y="88"/>
                            </a:lnTo>
                            <a:lnTo>
                              <a:pt x="235" y="53"/>
                            </a:lnTo>
                            <a:lnTo>
                              <a:pt x="181" y="64"/>
                            </a:lnTo>
                            <a:lnTo>
                              <a:pt x="187" y="0"/>
                            </a:lnTo>
                            <a:lnTo>
                              <a:pt x="138" y="7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04" name="Freeform 10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4" y="2683"/>
                        <a:ext cx="132" cy="126"/>
                      </a:xfrm>
                      <a:custGeom>
                        <a:avLst/>
                        <a:gdLst>
                          <a:gd name="T0" fmla="*/ 16 w 265"/>
                          <a:gd name="T1" fmla="*/ 9 h 250"/>
                          <a:gd name="T2" fmla="*/ 12 w 265"/>
                          <a:gd name="T3" fmla="*/ 4 h 250"/>
                          <a:gd name="T4" fmla="*/ 11 w 265"/>
                          <a:gd name="T5" fmla="*/ 9 h 250"/>
                          <a:gd name="T6" fmla="*/ 0 w 265"/>
                          <a:gd name="T7" fmla="*/ 4 h 250"/>
                          <a:gd name="T8" fmla="*/ 7 w 265"/>
                          <a:gd name="T9" fmla="*/ 11 h 250"/>
                          <a:gd name="T10" fmla="*/ 0 w 265"/>
                          <a:gd name="T11" fmla="*/ 13 h 250"/>
                          <a:gd name="T12" fmla="*/ 5 w 265"/>
                          <a:gd name="T13" fmla="*/ 18 h 250"/>
                          <a:gd name="T14" fmla="*/ 0 w 265"/>
                          <a:gd name="T15" fmla="*/ 22 h 250"/>
                          <a:gd name="T16" fmla="*/ 8 w 265"/>
                          <a:gd name="T17" fmla="*/ 21 h 250"/>
                          <a:gd name="T18" fmla="*/ 7 w 265"/>
                          <a:gd name="T19" fmla="*/ 26 h 250"/>
                          <a:gd name="T20" fmla="*/ 11 w 265"/>
                          <a:gd name="T21" fmla="*/ 23 h 250"/>
                          <a:gd name="T22" fmla="*/ 13 w 265"/>
                          <a:gd name="T23" fmla="*/ 32 h 250"/>
                          <a:gd name="T24" fmla="*/ 16 w 265"/>
                          <a:gd name="T25" fmla="*/ 22 h 250"/>
                          <a:gd name="T26" fmla="*/ 20 w 265"/>
                          <a:gd name="T27" fmla="*/ 29 h 250"/>
                          <a:gd name="T28" fmla="*/ 21 w 265"/>
                          <a:gd name="T29" fmla="*/ 21 h 250"/>
                          <a:gd name="T30" fmla="*/ 27 w 265"/>
                          <a:gd name="T31" fmla="*/ 27 h 250"/>
                          <a:gd name="T32" fmla="*/ 26 w 265"/>
                          <a:gd name="T33" fmla="*/ 19 h 250"/>
                          <a:gd name="T34" fmla="*/ 33 w 265"/>
                          <a:gd name="T35" fmla="*/ 20 h 250"/>
                          <a:gd name="T36" fmla="*/ 26 w 265"/>
                          <a:gd name="T37" fmla="*/ 16 h 250"/>
                          <a:gd name="T38" fmla="*/ 32 w 265"/>
                          <a:gd name="T39" fmla="*/ 12 h 250"/>
                          <a:gd name="T40" fmla="*/ 25 w 265"/>
                          <a:gd name="T41" fmla="*/ 11 h 250"/>
                          <a:gd name="T42" fmla="*/ 28 w 265"/>
                          <a:gd name="T43" fmla="*/ 7 h 250"/>
                          <a:gd name="T44" fmla="*/ 21 w 265"/>
                          <a:gd name="T45" fmla="*/ 8 h 250"/>
                          <a:gd name="T46" fmla="*/ 22 w 265"/>
                          <a:gd name="T47" fmla="*/ 0 h 250"/>
                          <a:gd name="T48" fmla="*/ 16 w 265"/>
                          <a:gd name="T49" fmla="*/ 9 h 25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65" h="250">
                            <a:moveTo>
                              <a:pt x="133" y="67"/>
                            </a:moveTo>
                            <a:lnTo>
                              <a:pt x="102" y="26"/>
                            </a:lnTo>
                            <a:lnTo>
                              <a:pt x="90" y="72"/>
                            </a:lnTo>
                            <a:lnTo>
                              <a:pt x="6" y="26"/>
                            </a:lnTo>
                            <a:lnTo>
                              <a:pt x="57" y="88"/>
                            </a:lnTo>
                            <a:lnTo>
                              <a:pt x="0" y="100"/>
                            </a:lnTo>
                            <a:lnTo>
                              <a:pt x="47" y="136"/>
                            </a:lnTo>
                            <a:lnTo>
                              <a:pt x="2" y="169"/>
                            </a:lnTo>
                            <a:lnTo>
                              <a:pt x="69" y="160"/>
                            </a:lnTo>
                            <a:lnTo>
                              <a:pt x="57" y="204"/>
                            </a:lnTo>
                            <a:lnTo>
                              <a:pt x="95" y="181"/>
                            </a:lnTo>
                            <a:lnTo>
                              <a:pt x="104" y="250"/>
                            </a:lnTo>
                            <a:lnTo>
                              <a:pt x="130" y="172"/>
                            </a:lnTo>
                            <a:lnTo>
                              <a:pt x="163" y="229"/>
                            </a:lnTo>
                            <a:lnTo>
                              <a:pt x="171" y="167"/>
                            </a:lnTo>
                            <a:lnTo>
                              <a:pt x="221" y="209"/>
                            </a:lnTo>
                            <a:lnTo>
                              <a:pt x="208" y="148"/>
                            </a:lnTo>
                            <a:lnTo>
                              <a:pt x="265" y="153"/>
                            </a:lnTo>
                            <a:lnTo>
                              <a:pt x="214" y="121"/>
                            </a:lnTo>
                            <a:lnTo>
                              <a:pt x="258" y="95"/>
                            </a:lnTo>
                            <a:lnTo>
                              <a:pt x="206" y="84"/>
                            </a:lnTo>
                            <a:lnTo>
                              <a:pt x="225" y="52"/>
                            </a:lnTo>
                            <a:lnTo>
                              <a:pt x="173" y="62"/>
                            </a:lnTo>
                            <a:lnTo>
                              <a:pt x="178" y="0"/>
                            </a:lnTo>
                            <a:lnTo>
                              <a:pt x="133" y="6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05" name="Freeform 10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5" y="2685"/>
                        <a:ext cx="129" cy="122"/>
                      </a:xfrm>
                      <a:custGeom>
                        <a:avLst/>
                        <a:gdLst>
                          <a:gd name="T0" fmla="*/ 17 w 257"/>
                          <a:gd name="T1" fmla="*/ 9 h 244"/>
                          <a:gd name="T2" fmla="*/ 13 w 257"/>
                          <a:gd name="T3" fmla="*/ 4 h 244"/>
                          <a:gd name="T4" fmla="*/ 11 w 257"/>
                          <a:gd name="T5" fmla="*/ 9 h 244"/>
                          <a:gd name="T6" fmla="*/ 1 w 257"/>
                          <a:gd name="T7" fmla="*/ 4 h 244"/>
                          <a:gd name="T8" fmla="*/ 7 w 257"/>
                          <a:gd name="T9" fmla="*/ 11 h 244"/>
                          <a:gd name="T10" fmla="*/ 0 w 257"/>
                          <a:gd name="T11" fmla="*/ 13 h 244"/>
                          <a:gd name="T12" fmla="*/ 6 w 257"/>
                          <a:gd name="T13" fmla="*/ 17 h 244"/>
                          <a:gd name="T14" fmla="*/ 1 w 257"/>
                          <a:gd name="T15" fmla="*/ 21 h 244"/>
                          <a:gd name="T16" fmla="*/ 9 w 257"/>
                          <a:gd name="T17" fmla="*/ 20 h 244"/>
                          <a:gd name="T18" fmla="*/ 8 w 257"/>
                          <a:gd name="T19" fmla="*/ 25 h 244"/>
                          <a:gd name="T20" fmla="*/ 12 w 257"/>
                          <a:gd name="T21" fmla="*/ 22 h 244"/>
                          <a:gd name="T22" fmla="*/ 13 w 257"/>
                          <a:gd name="T23" fmla="*/ 31 h 244"/>
                          <a:gd name="T24" fmla="*/ 16 w 257"/>
                          <a:gd name="T25" fmla="*/ 21 h 244"/>
                          <a:gd name="T26" fmla="*/ 20 w 257"/>
                          <a:gd name="T27" fmla="*/ 28 h 244"/>
                          <a:gd name="T28" fmla="*/ 21 w 257"/>
                          <a:gd name="T29" fmla="*/ 21 h 244"/>
                          <a:gd name="T30" fmla="*/ 27 w 257"/>
                          <a:gd name="T31" fmla="*/ 26 h 244"/>
                          <a:gd name="T32" fmla="*/ 25 w 257"/>
                          <a:gd name="T33" fmla="*/ 19 h 244"/>
                          <a:gd name="T34" fmla="*/ 33 w 257"/>
                          <a:gd name="T35" fmla="*/ 19 h 244"/>
                          <a:gd name="T36" fmla="*/ 27 w 257"/>
                          <a:gd name="T37" fmla="*/ 15 h 244"/>
                          <a:gd name="T38" fmla="*/ 32 w 257"/>
                          <a:gd name="T39" fmla="*/ 12 h 244"/>
                          <a:gd name="T40" fmla="*/ 25 w 257"/>
                          <a:gd name="T41" fmla="*/ 11 h 244"/>
                          <a:gd name="T42" fmla="*/ 28 w 257"/>
                          <a:gd name="T43" fmla="*/ 7 h 244"/>
                          <a:gd name="T44" fmla="*/ 22 w 257"/>
                          <a:gd name="T45" fmla="*/ 8 h 244"/>
                          <a:gd name="T46" fmla="*/ 22 w 257"/>
                          <a:gd name="T47" fmla="*/ 0 h 244"/>
                          <a:gd name="T48" fmla="*/ 17 w 257"/>
                          <a:gd name="T49" fmla="*/ 9 h 24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7" h="244">
                            <a:moveTo>
                              <a:pt x="129" y="66"/>
                            </a:moveTo>
                            <a:lnTo>
                              <a:pt x="100" y="26"/>
                            </a:lnTo>
                            <a:lnTo>
                              <a:pt x="86" y="71"/>
                            </a:lnTo>
                            <a:lnTo>
                              <a:pt x="5" y="26"/>
                            </a:lnTo>
                            <a:lnTo>
                              <a:pt x="55" y="87"/>
                            </a:lnTo>
                            <a:lnTo>
                              <a:pt x="0" y="97"/>
                            </a:lnTo>
                            <a:lnTo>
                              <a:pt x="45" y="133"/>
                            </a:lnTo>
                            <a:lnTo>
                              <a:pt x="2" y="164"/>
                            </a:lnTo>
                            <a:lnTo>
                              <a:pt x="67" y="157"/>
                            </a:lnTo>
                            <a:lnTo>
                              <a:pt x="57" y="199"/>
                            </a:lnTo>
                            <a:lnTo>
                              <a:pt x="91" y="176"/>
                            </a:lnTo>
                            <a:lnTo>
                              <a:pt x="102" y="244"/>
                            </a:lnTo>
                            <a:lnTo>
                              <a:pt x="126" y="168"/>
                            </a:lnTo>
                            <a:lnTo>
                              <a:pt x="157" y="223"/>
                            </a:lnTo>
                            <a:lnTo>
                              <a:pt x="167" y="163"/>
                            </a:lnTo>
                            <a:lnTo>
                              <a:pt x="216" y="204"/>
                            </a:lnTo>
                            <a:lnTo>
                              <a:pt x="200" y="145"/>
                            </a:lnTo>
                            <a:lnTo>
                              <a:pt x="257" y="150"/>
                            </a:lnTo>
                            <a:lnTo>
                              <a:pt x="209" y="118"/>
                            </a:lnTo>
                            <a:lnTo>
                              <a:pt x="250" y="92"/>
                            </a:lnTo>
                            <a:lnTo>
                              <a:pt x="200" y="83"/>
                            </a:lnTo>
                            <a:lnTo>
                              <a:pt x="219" y="50"/>
                            </a:lnTo>
                            <a:lnTo>
                              <a:pt x="169" y="61"/>
                            </a:lnTo>
                            <a:lnTo>
                              <a:pt x="174" y="0"/>
                            </a:lnTo>
                            <a:lnTo>
                              <a:pt x="129" y="6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06" name="Freeform 10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7" y="2687"/>
                        <a:ext cx="125" cy="118"/>
                      </a:xfrm>
                      <a:custGeom>
                        <a:avLst/>
                        <a:gdLst>
                          <a:gd name="T0" fmla="*/ 15 w 251"/>
                          <a:gd name="T1" fmla="*/ 8 h 236"/>
                          <a:gd name="T2" fmla="*/ 12 w 251"/>
                          <a:gd name="T3" fmla="*/ 4 h 236"/>
                          <a:gd name="T4" fmla="*/ 10 w 251"/>
                          <a:gd name="T5" fmla="*/ 9 h 236"/>
                          <a:gd name="T6" fmla="*/ 0 w 251"/>
                          <a:gd name="T7" fmla="*/ 4 h 236"/>
                          <a:gd name="T8" fmla="*/ 6 w 251"/>
                          <a:gd name="T9" fmla="*/ 11 h 236"/>
                          <a:gd name="T10" fmla="*/ 0 w 251"/>
                          <a:gd name="T11" fmla="*/ 12 h 236"/>
                          <a:gd name="T12" fmla="*/ 5 w 251"/>
                          <a:gd name="T13" fmla="*/ 16 h 236"/>
                          <a:gd name="T14" fmla="*/ 0 w 251"/>
                          <a:gd name="T15" fmla="*/ 20 h 236"/>
                          <a:gd name="T16" fmla="*/ 8 w 251"/>
                          <a:gd name="T17" fmla="*/ 19 h 236"/>
                          <a:gd name="T18" fmla="*/ 7 w 251"/>
                          <a:gd name="T19" fmla="*/ 25 h 236"/>
                          <a:gd name="T20" fmla="*/ 11 w 251"/>
                          <a:gd name="T21" fmla="*/ 22 h 236"/>
                          <a:gd name="T22" fmla="*/ 12 w 251"/>
                          <a:gd name="T23" fmla="*/ 30 h 236"/>
                          <a:gd name="T24" fmla="*/ 15 w 251"/>
                          <a:gd name="T25" fmla="*/ 21 h 236"/>
                          <a:gd name="T26" fmla="*/ 19 w 251"/>
                          <a:gd name="T27" fmla="*/ 27 h 236"/>
                          <a:gd name="T28" fmla="*/ 20 w 251"/>
                          <a:gd name="T29" fmla="*/ 20 h 236"/>
                          <a:gd name="T30" fmla="*/ 26 w 251"/>
                          <a:gd name="T31" fmla="*/ 25 h 236"/>
                          <a:gd name="T32" fmla="*/ 24 w 251"/>
                          <a:gd name="T33" fmla="*/ 18 h 236"/>
                          <a:gd name="T34" fmla="*/ 31 w 251"/>
                          <a:gd name="T35" fmla="*/ 19 h 236"/>
                          <a:gd name="T36" fmla="*/ 25 w 251"/>
                          <a:gd name="T37" fmla="*/ 15 h 236"/>
                          <a:gd name="T38" fmla="*/ 30 w 251"/>
                          <a:gd name="T39" fmla="*/ 12 h 236"/>
                          <a:gd name="T40" fmla="*/ 24 w 251"/>
                          <a:gd name="T41" fmla="*/ 10 h 236"/>
                          <a:gd name="T42" fmla="*/ 26 w 251"/>
                          <a:gd name="T43" fmla="*/ 6 h 236"/>
                          <a:gd name="T44" fmla="*/ 20 w 251"/>
                          <a:gd name="T45" fmla="*/ 8 h 236"/>
                          <a:gd name="T46" fmla="*/ 21 w 251"/>
                          <a:gd name="T47" fmla="*/ 0 h 236"/>
                          <a:gd name="T48" fmla="*/ 15 w 251"/>
                          <a:gd name="T49" fmla="*/ 8 h 2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1" h="236">
                            <a:moveTo>
                              <a:pt x="126" y="64"/>
                            </a:moveTo>
                            <a:lnTo>
                              <a:pt x="97" y="26"/>
                            </a:lnTo>
                            <a:lnTo>
                              <a:pt x="85" y="69"/>
                            </a:lnTo>
                            <a:lnTo>
                              <a:pt x="5" y="26"/>
                            </a:lnTo>
                            <a:lnTo>
                              <a:pt x="54" y="83"/>
                            </a:lnTo>
                            <a:lnTo>
                              <a:pt x="0" y="93"/>
                            </a:lnTo>
                            <a:lnTo>
                              <a:pt x="43" y="127"/>
                            </a:lnTo>
                            <a:lnTo>
                              <a:pt x="2" y="160"/>
                            </a:lnTo>
                            <a:lnTo>
                              <a:pt x="66" y="152"/>
                            </a:lnTo>
                            <a:lnTo>
                              <a:pt x="56" y="193"/>
                            </a:lnTo>
                            <a:lnTo>
                              <a:pt x="90" y="171"/>
                            </a:lnTo>
                            <a:lnTo>
                              <a:pt x="99" y="236"/>
                            </a:lnTo>
                            <a:lnTo>
                              <a:pt x="123" y="162"/>
                            </a:lnTo>
                            <a:lnTo>
                              <a:pt x="154" y="216"/>
                            </a:lnTo>
                            <a:lnTo>
                              <a:pt x="163" y="159"/>
                            </a:lnTo>
                            <a:lnTo>
                              <a:pt x="211" y="197"/>
                            </a:lnTo>
                            <a:lnTo>
                              <a:pt x="195" y="141"/>
                            </a:lnTo>
                            <a:lnTo>
                              <a:pt x="251" y="145"/>
                            </a:lnTo>
                            <a:lnTo>
                              <a:pt x="204" y="114"/>
                            </a:lnTo>
                            <a:lnTo>
                              <a:pt x="244" y="89"/>
                            </a:lnTo>
                            <a:lnTo>
                              <a:pt x="194" y="79"/>
                            </a:lnTo>
                            <a:lnTo>
                              <a:pt x="213" y="48"/>
                            </a:lnTo>
                            <a:lnTo>
                              <a:pt x="164" y="58"/>
                            </a:lnTo>
                            <a:lnTo>
                              <a:pt x="169" y="0"/>
                            </a:lnTo>
                            <a:lnTo>
                              <a:pt x="126" y="6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07" name="Freeform 10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9" y="2689"/>
                        <a:ext cx="122" cy="114"/>
                      </a:xfrm>
                      <a:custGeom>
                        <a:avLst/>
                        <a:gdLst>
                          <a:gd name="T0" fmla="*/ 16 w 243"/>
                          <a:gd name="T1" fmla="*/ 7 h 230"/>
                          <a:gd name="T2" fmla="*/ 12 w 243"/>
                          <a:gd name="T3" fmla="*/ 3 h 230"/>
                          <a:gd name="T4" fmla="*/ 11 w 243"/>
                          <a:gd name="T5" fmla="*/ 8 h 230"/>
                          <a:gd name="T6" fmla="*/ 1 w 243"/>
                          <a:gd name="T7" fmla="*/ 3 h 230"/>
                          <a:gd name="T8" fmla="*/ 7 w 243"/>
                          <a:gd name="T9" fmla="*/ 10 h 230"/>
                          <a:gd name="T10" fmla="*/ 0 w 243"/>
                          <a:gd name="T11" fmla="*/ 11 h 230"/>
                          <a:gd name="T12" fmla="*/ 6 w 243"/>
                          <a:gd name="T13" fmla="*/ 15 h 230"/>
                          <a:gd name="T14" fmla="*/ 1 w 243"/>
                          <a:gd name="T15" fmla="*/ 19 h 230"/>
                          <a:gd name="T16" fmla="*/ 8 w 243"/>
                          <a:gd name="T17" fmla="*/ 18 h 230"/>
                          <a:gd name="T18" fmla="*/ 7 w 243"/>
                          <a:gd name="T19" fmla="*/ 23 h 230"/>
                          <a:gd name="T20" fmla="*/ 11 w 243"/>
                          <a:gd name="T21" fmla="*/ 20 h 230"/>
                          <a:gd name="T22" fmla="*/ 12 w 243"/>
                          <a:gd name="T23" fmla="*/ 28 h 230"/>
                          <a:gd name="T24" fmla="*/ 15 w 243"/>
                          <a:gd name="T25" fmla="*/ 19 h 230"/>
                          <a:gd name="T26" fmla="*/ 19 w 243"/>
                          <a:gd name="T27" fmla="*/ 26 h 230"/>
                          <a:gd name="T28" fmla="*/ 20 w 243"/>
                          <a:gd name="T29" fmla="*/ 19 h 230"/>
                          <a:gd name="T30" fmla="*/ 26 w 243"/>
                          <a:gd name="T31" fmla="*/ 23 h 230"/>
                          <a:gd name="T32" fmla="*/ 24 w 243"/>
                          <a:gd name="T33" fmla="*/ 17 h 230"/>
                          <a:gd name="T34" fmla="*/ 31 w 243"/>
                          <a:gd name="T35" fmla="*/ 17 h 230"/>
                          <a:gd name="T36" fmla="*/ 25 w 243"/>
                          <a:gd name="T37" fmla="*/ 13 h 230"/>
                          <a:gd name="T38" fmla="*/ 30 w 243"/>
                          <a:gd name="T39" fmla="*/ 10 h 230"/>
                          <a:gd name="T40" fmla="*/ 24 w 243"/>
                          <a:gd name="T41" fmla="*/ 9 h 230"/>
                          <a:gd name="T42" fmla="*/ 26 w 243"/>
                          <a:gd name="T43" fmla="*/ 5 h 230"/>
                          <a:gd name="T44" fmla="*/ 20 w 243"/>
                          <a:gd name="T45" fmla="*/ 7 h 230"/>
                          <a:gd name="T46" fmla="*/ 21 w 243"/>
                          <a:gd name="T47" fmla="*/ 0 h 230"/>
                          <a:gd name="T48" fmla="*/ 16 w 243"/>
                          <a:gd name="T49" fmla="*/ 7 h 23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3" h="230">
                            <a:moveTo>
                              <a:pt x="122" y="62"/>
                            </a:moveTo>
                            <a:lnTo>
                              <a:pt x="95" y="24"/>
                            </a:lnTo>
                            <a:lnTo>
                              <a:pt x="83" y="67"/>
                            </a:lnTo>
                            <a:lnTo>
                              <a:pt x="5" y="24"/>
                            </a:lnTo>
                            <a:lnTo>
                              <a:pt x="52" y="81"/>
                            </a:lnTo>
                            <a:lnTo>
                              <a:pt x="0" y="92"/>
                            </a:lnTo>
                            <a:lnTo>
                              <a:pt x="43" y="124"/>
                            </a:lnTo>
                            <a:lnTo>
                              <a:pt x="1" y="156"/>
                            </a:lnTo>
                            <a:lnTo>
                              <a:pt x="64" y="149"/>
                            </a:lnTo>
                            <a:lnTo>
                              <a:pt x="53" y="187"/>
                            </a:lnTo>
                            <a:lnTo>
                              <a:pt x="86" y="166"/>
                            </a:lnTo>
                            <a:lnTo>
                              <a:pt x="96" y="230"/>
                            </a:lnTo>
                            <a:lnTo>
                              <a:pt x="119" y="159"/>
                            </a:lnTo>
                            <a:lnTo>
                              <a:pt x="148" y="211"/>
                            </a:lnTo>
                            <a:lnTo>
                              <a:pt x="159" y="154"/>
                            </a:lnTo>
                            <a:lnTo>
                              <a:pt x="203" y="192"/>
                            </a:lnTo>
                            <a:lnTo>
                              <a:pt x="190" y="137"/>
                            </a:lnTo>
                            <a:lnTo>
                              <a:pt x="243" y="142"/>
                            </a:lnTo>
                            <a:lnTo>
                              <a:pt x="198" y="111"/>
                            </a:lnTo>
                            <a:lnTo>
                              <a:pt x="238" y="86"/>
                            </a:lnTo>
                            <a:lnTo>
                              <a:pt x="188" y="78"/>
                            </a:lnTo>
                            <a:lnTo>
                              <a:pt x="207" y="47"/>
                            </a:lnTo>
                            <a:lnTo>
                              <a:pt x="160" y="57"/>
                            </a:lnTo>
                            <a:lnTo>
                              <a:pt x="164" y="0"/>
                            </a:lnTo>
                            <a:lnTo>
                              <a:pt x="122" y="6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08" name="Freeform 1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1" y="2690"/>
                        <a:ext cx="118" cy="112"/>
                      </a:xfrm>
                      <a:custGeom>
                        <a:avLst/>
                        <a:gdLst>
                          <a:gd name="T0" fmla="*/ 14 w 237"/>
                          <a:gd name="T1" fmla="*/ 8 h 222"/>
                          <a:gd name="T2" fmla="*/ 11 w 237"/>
                          <a:gd name="T3" fmla="*/ 3 h 222"/>
                          <a:gd name="T4" fmla="*/ 10 w 237"/>
                          <a:gd name="T5" fmla="*/ 9 h 222"/>
                          <a:gd name="T6" fmla="*/ 0 w 237"/>
                          <a:gd name="T7" fmla="*/ 3 h 222"/>
                          <a:gd name="T8" fmla="*/ 6 w 237"/>
                          <a:gd name="T9" fmla="*/ 10 h 222"/>
                          <a:gd name="T10" fmla="*/ 0 w 237"/>
                          <a:gd name="T11" fmla="*/ 11 h 222"/>
                          <a:gd name="T12" fmla="*/ 5 w 237"/>
                          <a:gd name="T13" fmla="*/ 16 h 222"/>
                          <a:gd name="T14" fmla="*/ 0 w 237"/>
                          <a:gd name="T15" fmla="*/ 19 h 222"/>
                          <a:gd name="T16" fmla="*/ 7 w 237"/>
                          <a:gd name="T17" fmla="*/ 18 h 222"/>
                          <a:gd name="T18" fmla="*/ 6 w 237"/>
                          <a:gd name="T19" fmla="*/ 23 h 222"/>
                          <a:gd name="T20" fmla="*/ 10 w 237"/>
                          <a:gd name="T21" fmla="*/ 21 h 222"/>
                          <a:gd name="T22" fmla="*/ 11 w 237"/>
                          <a:gd name="T23" fmla="*/ 29 h 222"/>
                          <a:gd name="T24" fmla="*/ 14 w 237"/>
                          <a:gd name="T25" fmla="*/ 20 h 222"/>
                          <a:gd name="T26" fmla="*/ 18 w 237"/>
                          <a:gd name="T27" fmla="*/ 26 h 222"/>
                          <a:gd name="T28" fmla="*/ 19 w 237"/>
                          <a:gd name="T29" fmla="*/ 19 h 222"/>
                          <a:gd name="T30" fmla="*/ 24 w 237"/>
                          <a:gd name="T31" fmla="*/ 24 h 222"/>
                          <a:gd name="T32" fmla="*/ 23 w 237"/>
                          <a:gd name="T33" fmla="*/ 17 h 222"/>
                          <a:gd name="T34" fmla="*/ 29 w 237"/>
                          <a:gd name="T35" fmla="*/ 18 h 222"/>
                          <a:gd name="T36" fmla="*/ 24 w 237"/>
                          <a:gd name="T37" fmla="*/ 14 h 222"/>
                          <a:gd name="T38" fmla="*/ 29 w 237"/>
                          <a:gd name="T39" fmla="*/ 11 h 222"/>
                          <a:gd name="T40" fmla="*/ 22 w 237"/>
                          <a:gd name="T41" fmla="*/ 10 h 222"/>
                          <a:gd name="T42" fmla="*/ 25 w 237"/>
                          <a:gd name="T43" fmla="*/ 6 h 222"/>
                          <a:gd name="T44" fmla="*/ 19 w 237"/>
                          <a:gd name="T45" fmla="*/ 7 h 222"/>
                          <a:gd name="T46" fmla="*/ 20 w 237"/>
                          <a:gd name="T47" fmla="*/ 0 h 222"/>
                          <a:gd name="T48" fmla="*/ 14 w 237"/>
                          <a:gd name="T49" fmla="*/ 8 h 22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37" h="222">
                            <a:moveTo>
                              <a:pt x="119" y="60"/>
                            </a:moveTo>
                            <a:lnTo>
                              <a:pt x="92" y="24"/>
                            </a:lnTo>
                            <a:lnTo>
                              <a:pt x="80" y="65"/>
                            </a:lnTo>
                            <a:lnTo>
                              <a:pt x="5" y="24"/>
                            </a:lnTo>
                            <a:lnTo>
                              <a:pt x="50" y="77"/>
                            </a:lnTo>
                            <a:lnTo>
                              <a:pt x="0" y="88"/>
                            </a:lnTo>
                            <a:lnTo>
                              <a:pt x="42" y="120"/>
                            </a:lnTo>
                            <a:lnTo>
                              <a:pt x="2" y="150"/>
                            </a:lnTo>
                            <a:lnTo>
                              <a:pt x="62" y="143"/>
                            </a:lnTo>
                            <a:lnTo>
                              <a:pt x="52" y="181"/>
                            </a:lnTo>
                            <a:lnTo>
                              <a:pt x="85" y="160"/>
                            </a:lnTo>
                            <a:lnTo>
                              <a:pt x="93" y="222"/>
                            </a:lnTo>
                            <a:lnTo>
                              <a:pt x="116" y="153"/>
                            </a:lnTo>
                            <a:lnTo>
                              <a:pt x="145" y="203"/>
                            </a:lnTo>
                            <a:lnTo>
                              <a:pt x="154" y="148"/>
                            </a:lnTo>
                            <a:lnTo>
                              <a:pt x="199" y="186"/>
                            </a:lnTo>
                            <a:lnTo>
                              <a:pt x="185" y="133"/>
                            </a:lnTo>
                            <a:lnTo>
                              <a:pt x="237" y="138"/>
                            </a:lnTo>
                            <a:lnTo>
                              <a:pt x="192" y="107"/>
                            </a:lnTo>
                            <a:lnTo>
                              <a:pt x="232" y="84"/>
                            </a:lnTo>
                            <a:lnTo>
                              <a:pt x="183" y="76"/>
                            </a:lnTo>
                            <a:lnTo>
                              <a:pt x="202" y="46"/>
                            </a:lnTo>
                            <a:lnTo>
                              <a:pt x="156" y="55"/>
                            </a:lnTo>
                            <a:lnTo>
                              <a:pt x="161" y="0"/>
                            </a:lnTo>
                            <a:lnTo>
                              <a:pt x="119" y="6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09" name="Freeform 10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2" y="2692"/>
                        <a:ext cx="115" cy="108"/>
                      </a:xfrm>
                      <a:custGeom>
                        <a:avLst/>
                        <a:gdLst>
                          <a:gd name="T0" fmla="*/ 15 w 229"/>
                          <a:gd name="T1" fmla="*/ 8 h 216"/>
                          <a:gd name="T2" fmla="*/ 12 w 229"/>
                          <a:gd name="T3" fmla="*/ 3 h 216"/>
                          <a:gd name="T4" fmla="*/ 10 w 229"/>
                          <a:gd name="T5" fmla="*/ 8 h 216"/>
                          <a:gd name="T6" fmla="*/ 1 w 229"/>
                          <a:gd name="T7" fmla="*/ 3 h 216"/>
                          <a:gd name="T8" fmla="*/ 6 w 229"/>
                          <a:gd name="T9" fmla="*/ 10 h 216"/>
                          <a:gd name="T10" fmla="*/ 0 w 229"/>
                          <a:gd name="T11" fmla="*/ 11 h 216"/>
                          <a:gd name="T12" fmla="*/ 5 w 229"/>
                          <a:gd name="T13" fmla="*/ 15 h 216"/>
                          <a:gd name="T14" fmla="*/ 1 w 229"/>
                          <a:gd name="T15" fmla="*/ 19 h 216"/>
                          <a:gd name="T16" fmla="*/ 8 w 229"/>
                          <a:gd name="T17" fmla="*/ 18 h 216"/>
                          <a:gd name="T18" fmla="*/ 7 w 229"/>
                          <a:gd name="T19" fmla="*/ 22 h 216"/>
                          <a:gd name="T20" fmla="*/ 11 w 229"/>
                          <a:gd name="T21" fmla="*/ 20 h 216"/>
                          <a:gd name="T22" fmla="*/ 12 w 229"/>
                          <a:gd name="T23" fmla="*/ 27 h 216"/>
                          <a:gd name="T24" fmla="*/ 14 w 229"/>
                          <a:gd name="T25" fmla="*/ 19 h 216"/>
                          <a:gd name="T26" fmla="*/ 18 w 229"/>
                          <a:gd name="T27" fmla="*/ 25 h 216"/>
                          <a:gd name="T28" fmla="*/ 19 w 229"/>
                          <a:gd name="T29" fmla="*/ 19 h 216"/>
                          <a:gd name="T30" fmla="*/ 25 w 229"/>
                          <a:gd name="T31" fmla="*/ 23 h 216"/>
                          <a:gd name="T32" fmla="*/ 23 w 229"/>
                          <a:gd name="T33" fmla="*/ 17 h 216"/>
                          <a:gd name="T34" fmla="*/ 29 w 229"/>
                          <a:gd name="T35" fmla="*/ 17 h 216"/>
                          <a:gd name="T36" fmla="*/ 24 w 229"/>
                          <a:gd name="T37" fmla="*/ 14 h 216"/>
                          <a:gd name="T38" fmla="*/ 28 w 229"/>
                          <a:gd name="T39" fmla="*/ 11 h 216"/>
                          <a:gd name="T40" fmla="*/ 23 w 229"/>
                          <a:gd name="T41" fmla="*/ 10 h 216"/>
                          <a:gd name="T42" fmla="*/ 25 w 229"/>
                          <a:gd name="T43" fmla="*/ 6 h 216"/>
                          <a:gd name="T44" fmla="*/ 19 w 229"/>
                          <a:gd name="T45" fmla="*/ 7 h 216"/>
                          <a:gd name="T46" fmla="*/ 20 w 229"/>
                          <a:gd name="T47" fmla="*/ 0 h 216"/>
                          <a:gd name="T48" fmla="*/ 15 w 229"/>
                          <a:gd name="T49" fmla="*/ 8 h 21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29" h="216">
                            <a:moveTo>
                              <a:pt x="115" y="59"/>
                            </a:moveTo>
                            <a:lnTo>
                              <a:pt x="89" y="23"/>
                            </a:lnTo>
                            <a:lnTo>
                              <a:pt x="77" y="62"/>
                            </a:lnTo>
                            <a:lnTo>
                              <a:pt x="3" y="23"/>
                            </a:lnTo>
                            <a:lnTo>
                              <a:pt x="48" y="76"/>
                            </a:lnTo>
                            <a:lnTo>
                              <a:pt x="0" y="86"/>
                            </a:lnTo>
                            <a:lnTo>
                              <a:pt x="39" y="117"/>
                            </a:lnTo>
                            <a:lnTo>
                              <a:pt x="1" y="147"/>
                            </a:lnTo>
                            <a:lnTo>
                              <a:pt x="60" y="138"/>
                            </a:lnTo>
                            <a:lnTo>
                              <a:pt x="50" y="176"/>
                            </a:lnTo>
                            <a:lnTo>
                              <a:pt x="81" y="155"/>
                            </a:lnTo>
                            <a:lnTo>
                              <a:pt x="89" y="216"/>
                            </a:lnTo>
                            <a:lnTo>
                              <a:pt x="112" y="149"/>
                            </a:lnTo>
                            <a:lnTo>
                              <a:pt x="141" y="197"/>
                            </a:lnTo>
                            <a:lnTo>
                              <a:pt x="150" y="145"/>
                            </a:lnTo>
                            <a:lnTo>
                              <a:pt x="193" y="180"/>
                            </a:lnTo>
                            <a:lnTo>
                              <a:pt x="179" y="130"/>
                            </a:lnTo>
                            <a:lnTo>
                              <a:pt x="229" y="133"/>
                            </a:lnTo>
                            <a:lnTo>
                              <a:pt x="186" y="105"/>
                            </a:lnTo>
                            <a:lnTo>
                              <a:pt x="224" y="81"/>
                            </a:lnTo>
                            <a:lnTo>
                              <a:pt x="177" y="73"/>
                            </a:lnTo>
                            <a:lnTo>
                              <a:pt x="195" y="45"/>
                            </a:lnTo>
                            <a:lnTo>
                              <a:pt x="150" y="54"/>
                            </a:lnTo>
                            <a:lnTo>
                              <a:pt x="155" y="0"/>
                            </a:lnTo>
                            <a:lnTo>
                              <a:pt x="115" y="5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10" name="Freeform 10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4" y="2694"/>
                        <a:ext cx="111" cy="104"/>
                      </a:xfrm>
                      <a:custGeom>
                        <a:avLst/>
                        <a:gdLst>
                          <a:gd name="T0" fmla="*/ 14 w 223"/>
                          <a:gd name="T1" fmla="*/ 7 h 208"/>
                          <a:gd name="T2" fmla="*/ 10 w 223"/>
                          <a:gd name="T3" fmla="*/ 3 h 208"/>
                          <a:gd name="T4" fmla="*/ 9 w 223"/>
                          <a:gd name="T5" fmla="*/ 8 h 208"/>
                          <a:gd name="T6" fmla="*/ 0 w 223"/>
                          <a:gd name="T7" fmla="*/ 3 h 208"/>
                          <a:gd name="T8" fmla="*/ 5 w 223"/>
                          <a:gd name="T9" fmla="*/ 10 h 208"/>
                          <a:gd name="T10" fmla="*/ 0 w 223"/>
                          <a:gd name="T11" fmla="*/ 11 h 208"/>
                          <a:gd name="T12" fmla="*/ 5 w 223"/>
                          <a:gd name="T13" fmla="*/ 15 h 208"/>
                          <a:gd name="T14" fmla="*/ 0 w 223"/>
                          <a:gd name="T15" fmla="*/ 18 h 208"/>
                          <a:gd name="T16" fmla="*/ 7 w 223"/>
                          <a:gd name="T17" fmla="*/ 17 h 208"/>
                          <a:gd name="T18" fmla="*/ 6 w 223"/>
                          <a:gd name="T19" fmla="*/ 22 h 208"/>
                          <a:gd name="T20" fmla="*/ 10 w 223"/>
                          <a:gd name="T21" fmla="*/ 19 h 208"/>
                          <a:gd name="T22" fmla="*/ 11 w 223"/>
                          <a:gd name="T23" fmla="*/ 26 h 208"/>
                          <a:gd name="T24" fmla="*/ 13 w 223"/>
                          <a:gd name="T25" fmla="*/ 18 h 208"/>
                          <a:gd name="T26" fmla="*/ 17 w 223"/>
                          <a:gd name="T27" fmla="*/ 24 h 208"/>
                          <a:gd name="T28" fmla="*/ 18 w 223"/>
                          <a:gd name="T29" fmla="*/ 18 h 208"/>
                          <a:gd name="T30" fmla="*/ 23 w 223"/>
                          <a:gd name="T31" fmla="*/ 22 h 208"/>
                          <a:gd name="T32" fmla="*/ 21 w 223"/>
                          <a:gd name="T33" fmla="*/ 16 h 208"/>
                          <a:gd name="T34" fmla="*/ 27 w 223"/>
                          <a:gd name="T35" fmla="*/ 17 h 208"/>
                          <a:gd name="T36" fmla="*/ 22 w 223"/>
                          <a:gd name="T37" fmla="*/ 13 h 208"/>
                          <a:gd name="T38" fmla="*/ 27 w 223"/>
                          <a:gd name="T39" fmla="*/ 10 h 208"/>
                          <a:gd name="T40" fmla="*/ 21 w 223"/>
                          <a:gd name="T41" fmla="*/ 9 h 208"/>
                          <a:gd name="T42" fmla="*/ 23 w 223"/>
                          <a:gd name="T43" fmla="*/ 6 h 208"/>
                          <a:gd name="T44" fmla="*/ 18 w 223"/>
                          <a:gd name="T45" fmla="*/ 7 h 208"/>
                          <a:gd name="T46" fmla="*/ 18 w 223"/>
                          <a:gd name="T47" fmla="*/ 0 h 208"/>
                          <a:gd name="T48" fmla="*/ 14 w 223"/>
                          <a:gd name="T49" fmla="*/ 7 h 20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23" h="208">
                            <a:moveTo>
                              <a:pt x="112" y="56"/>
                            </a:moveTo>
                            <a:lnTo>
                              <a:pt x="86" y="22"/>
                            </a:lnTo>
                            <a:lnTo>
                              <a:pt x="76" y="60"/>
                            </a:lnTo>
                            <a:lnTo>
                              <a:pt x="4" y="22"/>
                            </a:lnTo>
                            <a:lnTo>
                              <a:pt x="47" y="74"/>
                            </a:lnTo>
                            <a:lnTo>
                              <a:pt x="0" y="82"/>
                            </a:lnTo>
                            <a:lnTo>
                              <a:pt x="40" y="113"/>
                            </a:lnTo>
                            <a:lnTo>
                              <a:pt x="2" y="141"/>
                            </a:lnTo>
                            <a:lnTo>
                              <a:pt x="59" y="134"/>
                            </a:lnTo>
                            <a:lnTo>
                              <a:pt x="48" y="170"/>
                            </a:lnTo>
                            <a:lnTo>
                              <a:pt x="80" y="150"/>
                            </a:lnTo>
                            <a:lnTo>
                              <a:pt x="88" y="208"/>
                            </a:lnTo>
                            <a:lnTo>
                              <a:pt x="109" y="143"/>
                            </a:lnTo>
                            <a:lnTo>
                              <a:pt x="136" y="191"/>
                            </a:lnTo>
                            <a:lnTo>
                              <a:pt x="145" y="139"/>
                            </a:lnTo>
                            <a:lnTo>
                              <a:pt x="187" y="174"/>
                            </a:lnTo>
                            <a:lnTo>
                              <a:pt x="174" y="124"/>
                            </a:lnTo>
                            <a:lnTo>
                              <a:pt x="223" y="129"/>
                            </a:lnTo>
                            <a:lnTo>
                              <a:pt x="181" y="101"/>
                            </a:lnTo>
                            <a:lnTo>
                              <a:pt x="218" y="79"/>
                            </a:lnTo>
                            <a:lnTo>
                              <a:pt x="173" y="70"/>
                            </a:lnTo>
                            <a:lnTo>
                              <a:pt x="190" y="43"/>
                            </a:lnTo>
                            <a:lnTo>
                              <a:pt x="147" y="51"/>
                            </a:lnTo>
                            <a:lnTo>
                              <a:pt x="150" y="0"/>
                            </a:lnTo>
                            <a:lnTo>
                              <a:pt x="112" y="5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11" name="Freeform 11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6" y="2695"/>
                        <a:ext cx="108" cy="102"/>
                      </a:xfrm>
                      <a:custGeom>
                        <a:avLst/>
                        <a:gdLst>
                          <a:gd name="T0" fmla="*/ 14 w 215"/>
                          <a:gd name="T1" fmla="*/ 6 h 206"/>
                          <a:gd name="T2" fmla="*/ 11 w 215"/>
                          <a:gd name="T3" fmla="*/ 2 h 206"/>
                          <a:gd name="T4" fmla="*/ 9 w 215"/>
                          <a:gd name="T5" fmla="*/ 7 h 206"/>
                          <a:gd name="T6" fmla="*/ 1 w 215"/>
                          <a:gd name="T7" fmla="*/ 2 h 206"/>
                          <a:gd name="T8" fmla="*/ 6 w 215"/>
                          <a:gd name="T9" fmla="*/ 9 h 206"/>
                          <a:gd name="T10" fmla="*/ 0 w 215"/>
                          <a:gd name="T11" fmla="*/ 10 h 206"/>
                          <a:gd name="T12" fmla="*/ 5 w 215"/>
                          <a:gd name="T13" fmla="*/ 13 h 206"/>
                          <a:gd name="T14" fmla="*/ 1 w 215"/>
                          <a:gd name="T15" fmla="*/ 17 h 206"/>
                          <a:gd name="T16" fmla="*/ 8 w 215"/>
                          <a:gd name="T17" fmla="*/ 16 h 206"/>
                          <a:gd name="T18" fmla="*/ 6 w 215"/>
                          <a:gd name="T19" fmla="*/ 20 h 206"/>
                          <a:gd name="T20" fmla="*/ 10 w 215"/>
                          <a:gd name="T21" fmla="*/ 18 h 206"/>
                          <a:gd name="T22" fmla="*/ 11 w 215"/>
                          <a:gd name="T23" fmla="*/ 25 h 206"/>
                          <a:gd name="T24" fmla="*/ 14 w 215"/>
                          <a:gd name="T25" fmla="*/ 17 h 206"/>
                          <a:gd name="T26" fmla="*/ 17 w 215"/>
                          <a:gd name="T27" fmla="*/ 23 h 206"/>
                          <a:gd name="T28" fmla="*/ 18 w 215"/>
                          <a:gd name="T29" fmla="*/ 17 h 206"/>
                          <a:gd name="T30" fmla="*/ 23 w 215"/>
                          <a:gd name="T31" fmla="*/ 21 h 206"/>
                          <a:gd name="T32" fmla="*/ 22 w 215"/>
                          <a:gd name="T33" fmla="*/ 15 h 206"/>
                          <a:gd name="T34" fmla="*/ 27 w 215"/>
                          <a:gd name="T35" fmla="*/ 15 h 206"/>
                          <a:gd name="T36" fmla="*/ 22 w 215"/>
                          <a:gd name="T37" fmla="*/ 12 h 206"/>
                          <a:gd name="T38" fmla="*/ 27 w 215"/>
                          <a:gd name="T39" fmla="*/ 9 h 206"/>
                          <a:gd name="T40" fmla="*/ 21 w 215"/>
                          <a:gd name="T41" fmla="*/ 8 h 206"/>
                          <a:gd name="T42" fmla="*/ 23 w 215"/>
                          <a:gd name="T43" fmla="*/ 5 h 206"/>
                          <a:gd name="T44" fmla="*/ 18 w 215"/>
                          <a:gd name="T45" fmla="*/ 6 h 206"/>
                          <a:gd name="T46" fmla="*/ 19 w 215"/>
                          <a:gd name="T47" fmla="*/ 0 h 206"/>
                          <a:gd name="T48" fmla="*/ 14 w 215"/>
                          <a:gd name="T49" fmla="*/ 6 h 20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15" h="206">
                            <a:moveTo>
                              <a:pt x="108" y="55"/>
                            </a:moveTo>
                            <a:lnTo>
                              <a:pt x="84" y="23"/>
                            </a:lnTo>
                            <a:lnTo>
                              <a:pt x="72" y="61"/>
                            </a:lnTo>
                            <a:lnTo>
                              <a:pt x="3" y="23"/>
                            </a:lnTo>
                            <a:lnTo>
                              <a:pt x="46" y="73"/>
                            </a:lnTo>
                            <a:lnTo>
                              <a:pt x="0" y="81"/>
                            </a:lnTo>
                            <a:lnTo>
                              <a:pt x="38" y="112"/>
                            </a:lnTo>
                            <a:lnTo>
                              <a:pt x="1" y="140"/>
                            </a:lnTo>
                            <a:lnTo>
                              <a:pt x="57" y="133"/>
                            </a:lnTo>
                            <a:lnTo>
                              <a:pt x="46" y="168"/>
                            </a:lnTo>
                            <a:lnTo>
                              <a:pt x="77" y="149"/>
                            </a:lnTo>
                            <a:lnTo>
                              <a:pt x="84" y="206"/>
                            </a:lnTo>
                            <a:lnTo>
                              <a:pt x="105" y="142"/>
                            </a:lnTo>
                            <a:lnTo>
                              <a:pt x="132" y="188"/>
                            </a:lnTo>
                            <a:lnTo>
                              <a:pt x="139" y="138"/>
                            </a:lnTo>
                            <a:lnTo>
                              <a:pt x="181" y="171"/>
                            </a:lnTo>
                            <a:lnTo>
                              <a:pt x="169" y="123"/>
                            </a:lnTo>
                            <a:lnTo>
                              <a:pt x="215" y="126"/>
                            </a:lnTo>
                            <a:lnTo>
                              <a:pt x="176" y="100"/>
                            </a:lnTo>
                            <a:lnTo>
                              <a:pt x="210" y="78"/>
                            </a:lnTo>
                            <a:lnTo>
                              <a:pt x="167" y="69"/>
                            </a:lnTo>
                            <a:lnTo>
                              <a:pt x="183" y="42"/>
                            </a:lnTo>
                            <a:lnTo>
                              <a:pt x="141" y="50"/>
                            </a:lnTo>
                            <a:lnTo>
                              <a:pt x="146" y="0"/>
                            </a:lnTo>
                            <a:lnTo>
                              <a:pt x="108" y="5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12" name="Freeform 11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8" y="2696"/>
                        <a:ext cx="104" cy="100"/>
                      </a:xfrm>
                      <a:custGeom>
                        <a:avLst/>
                        <a:gdLst>
                          <a:gd name="T0" fmla="*/ 13 w 209"/>
                          <a:gd name="T1" fmla="*/ 7 h 198"/>
                          <a:gd name="T2" fmla="*/ 10 w 209"/>
                          <a:gd name="T3" fmla="*/ 3 h 198"/>
                          <a:gd name="T4" fmla="*/ 8 w 209"/>
                          <a:gd name="T5" fmla="*/ 8 h 198"/>
                          <a:gd name="T6" fmla="*/ 0 w 209"/>
                          <a:gd name="T7" fmla="*/ 3 h 198"/>
                          <a:gd name="T8" fmla="*/ 5 w 209"/>
                          <a:gd name="T9" fmla="*/ 9 h 198"/>
                          <a:gd name="T10" fmla="*/ 0 w 209"/>
                          <a:gd name="T11" fmla="*/ 10 h 198"/>
                          <a:gd name="T12" fmla="*/ 4 w 209"/>
                          <a:gd name="T13" fmla="*/ 14 h 198"/>
                          <a:gd name="T14" fmla="*/ 0 w 209"/>
                          <a:gd name="T15" fmla="*/ 17 h 198"/>
                          <a:gd name="T16" fmla="*/ 6 w 209"/>
                          <a:gd name="T17" fmla="*/ 16 h 198"/>
                          <a:gd name="T18" fmla="*/ 5 w 209"/>
                          <a:gd name="T19" fmla="*/ 21 h 198"/>
                          <a:gd name="T20" fmla="*/ 9 w 209"/>
                          <a:gd name="T21" fmla="*/ 18 h 198"/>
                          <a:gd name="T22" fmla="*/ 10 w 209"/>
                          <a:gd name="T23" fmla="*/ 26 h 198"/>
                          <a:gd name="T24" fmla="*/ 12 w 209"/>
                          <a:gd name="T25" fmla="*/ 18 h 198"/>
                          <a:gd name="T26" fmla="*/ 16 w 209"/>
                          <a:gd name="T27" fmla="*/ 23 h 198"/>
                          <a:gd name="T28" fmla="*/ 17 w 209"/>
                          <a:gd name="T29" fmla="*/ 17 h 198"/>
                          <a:gd name="T30" fmla="*/ 22 w 209"/>
                          <a:gd name="T31" fmla="*/ 21 h 198"/>
                          <a:gd name="T32" fmla="*/ 20 w 209"/>
                          <a:gd name="T33" fmla="*/ 15 h 198"/>
                          <a:gd name="T34" fmla="*/ 26 w 209"/>
                          <a:gd name="T35" fmla="*/ 16 h 198"/>
                          <a:gd name="T36" fmla="*/ 21 w 209"/>
                          <a:gd name="T37" fmla="*/ 12 h 198"/>
                          <a:gd name="T38" fmla="*/ 25 w 209"/>
                          <a:gd name="T39" fmla="*/ 10 h 198"/>
                          <a:gd name="T40" fmla="*/ 20 w 209"/>
                          <a:gd name="T41" fmla="*/ 9 h 198"/>
                          <a:gd name="T42" fmla="*/ 22 w 209"/>
                          <a:gd name="T43" fmla="*/ 6 h 198"/>
                          <a:gd name="T44" fmla="*/ 17 w 209"/>
                          <a:gd name="T45" fmla="*/ 6 h 198"/>
                          <a:gd name="T46" fmla="*/ 17 w 209"/>
                          <a:gd name="T47" fmla="*/ 0 h 198"/>
                          <a:gd name="T48" fmla="*/ 13 w 209"/>
                          <a:gd name="T49" fmla="*/ 7 h 19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9" h="198">
                            <a:moveTo>
                              <a:pt x="105" y="53"/>
                            </a:moveTo>
                            <a:lnTo>
                              <a:pt x="81" y="20"/>
                            </a:lnTo>
                            <a:lnTo>
                              <a:pt x="71" y="58"/>
                            </a:lnTo>
                            <a:lnTo>
                              <a:pt x="3" y="20"/>
                            </a:lnTo>
                            <a:lnTo>
                              <a:pt x="45" y="69"/>
                            </a:lnTo>
                            <a:lnTo>
                              <a:pt x="0" y="79"/>
                            </a:lnTo>
                            <a:lnTo>
                              <a:pt x="36" y="108"/>
                            </a:lnTo>
                            <a:lnTo>
                              <a:pt x="2" y="134"/>
                            </a:lnTo>
                            <a:lnTo>
                              <a:pt x="55" y="127"/>
                            </a:lnTo>
                            <a:lnTo>
                              <a:pt x="47" y="162"/>
                            </a:lnTo>
                            <a:lnTo>
                              <a:pt x="74" y="143"/>
                            </a:lnTo>
                            <a:lnTo>
                              <a:pt x="83" y="198"/>
                            </a:lnTo>
                            <a:lnTo>
                              <a:pt x="102" y="136"/>
                            </a:lnTo>
                            <a:lnTo>
                              <a:pt x="128" y="181"/>
                            </a:lnTo>
                            <a:lnTo>
                              <a:pt x="136" y="133"/>
                            </a:lnTo>
                            <a:lnTo>
                              <a:pt x="176" y="165"/>
                            </a:lnTo>
                            <a:lnTo>
                              <a:pt x="164" y="119"/>
                            </a:lnTo>
                            <a:lnTo>
                              <a:pt x="209" y="122"/>
                            </a:lnTo>
                            <a:lnTo>
                              <a:pt x="171" y="96"/>
                            </a:lnTo>
                            <a:lnTo>
                              <a:pt x="204" y="76"/>
                            </a:lnTo>
                            <a:lnTo>
                              <a:pt x="162" y="67"/>
                            </a:lnTo>
                            <a:lnTo>
                              <a:pt x="178" y="41"/>
                            </a:lnTo>
                            <a:lnTo>
                              <a:pt x="138" y="48"/>
                            </a:lnTo>
                            <a:lnTo>
                              <a:pt x="142" y="0"/>
                            </a:lnTo>
                            <a:lnTo>
                              <a:pt x="105" y="5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13" name="Freeform 11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9" y="2698"/>
                        <a:ext cx="101" cy="96"/>
                      </a:xfrm>
                      <a:custGeom>
                        <a:avLst/>
                        <a:gdLst>
                          <a:gd name="T0" fmla="*/ 13 w 202"/>
                          <a:gd name="T1" fmla="*/ 7 h 192"/>
                          <a:gd name="T2" fmla="*/ 10 w 202"/>
                          <a:gd name="T3" fmla="*/ 3 h 192"/>
                          <a:gd name="T4" fmla="*/ 9 w 202"/>
                          <a:gd name="T5" fmla="*/ 7 h 192"/>
                          <a:gd name="T6" fmla="*/ 1 w 202"/>
                          <a:gd name="T7" fmla="*/ 3 h 192"/>
                          <a:gd name="T8" fmla="*/ 6 w 202"/>
                          <a:gd name="T9" fmla="*/ 9 h 192"/>
                          <a:gd name="T10" fmla="*/ 0 w 202"/>
                          <a:gd name="T11" fmla="*/ 10 h 192"/>
                          <a:gd name="T12" fmla="*/ 5 w 202"/>
                          <a:gd name="T13" fmla="*/ 13 h 192"/>
                          <a:gd name="T14" fmla="*/ 1 w 202"/>
                          <a:gd name="T15" fmla="*/ 17 h 192"/>
                          <a:gd name="T16" fmla="*/ 7 w 202"/>
                          <a:gd name="T17" fmla="*/ 16 h 192"/>
                          <a:gd name="T18" fmla="*/ 6 w 202"/>
                          <a:gd name="T19" fmla="*/ 20 h 192"/>
                          <a:gd name="T20" fmla="*/ 10 w 202"/>
                          <a:gd name="T21" fmla="*/ 18 h 192"/>
                          <a:gd name="T22" fmla="*/ 10 w 202"/>
                          <a:gd name="T23" fmla="*/ 24 h 192"/>
                          <a:gd name="T24" fmla="*/ 13 w 202"/>
                          <a:gd name="T25" fmla="*/ 17 h 192"/>
                          <a:gd name="T26" fmla="*/ 16 w 202"/>
                          <a:gd name="T27" fmla="*/ 22 h 192"/>
                          <a:gd name="T28" fmla="*/ 17 w 202"/>
                          <a:gd name="T29" fmla="*/ 16 h 192"/>
                          <a:gd name="T30" fmla="*/ 22 w 202"/>
                          <a:gd name="T31" fmla="*/ 21 h 192"/>
                          <a:gd name="T32" fmla="*/ 20 w 202"/>
                          <a:gd name="T33" fmla="*/ 15 h 192"/>
                          <a:gd name="T34" fmla="*/ 26 w 202"/>
                          <a:gd name="T35" fmla="*/ 15 h 192"/>
                          <a:gd name="T36" fmla="*/ 21 w 202"/>
                          <a:gd name="T37" fmla="*/ 12 h 192"/>
                          <a:gd name="T38" fmla="*/ 25 w 202"/>
                          <a:gd name="T39" fmla="*/ 10 h 192"/>
                          <a:gd name="T40" fmla="*/ 20 w 202"/>
                          <a:gd name="T41" fmla="*/ 9 h 192"/>
                          <a:gd name="T42" fmla="*/ 22 w 202"/>
                          <a:gd name="T43" fmla="*/ 5 h 192"/>
                          <a:gd name="T44" fmla="*/ 17 w 202"/>
                          <a:gd name="T45" fmla="*/ 6 h 192"/>
                          <a:gd name="T46" fmla="*/ 18 w 202"/>
                          <a:gd name="T47" fmla="*/ 0 h 192"/>
                          <a:gd name="T48" fmla="*/ 13 w 202"/>
                          <a:gd name="T49" fmla="*/ 7 h 19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2" h="192">
                            <a:moveTo>
                              <a:pt x="102" y="52"/>
                            </a:moveTo>
                            <a:lnTo>
                              <a:pt x="78" y="21"/>
                            </a:lnTo>
                            <a:lnTo>
                              <a:pt x="70" y="55"/>
                            </a:lnTo>
                            <a:lnTo>
                              <a:pt x="4" y="21"/>
                            </a:lnTo>
                            <a:lnTo>
                              <a:pt x="44" y="67"/>
                            </a:lnTo>
                            <a:lnTo>
                              <a:pt x="0" y="76"/>
                            </a:lnTo>
                            <a:lnTo>
                              <a:pt x="37" y="104"/>
                            </a:lnTo>
                            <a:lnTo>
                              <a:pt x="2" y="130"/>
                            </a:lnTo>
                            <a:lnTo>
                              <a:pt x="54" y="123"/>
                            </a:lnTo>
                            <a:lnTo>
                              <a:pt x="45" y="157"/>
                            </a:lnTo>
                            <a:lnTo>
                              <a:pt x="73" y="138"/>
                            </a:lnTo>
                            <a:lnTo>
                              <a:pt x="80" y="192"/>
                            </a:lnTo>
                            <a:lnTo>
                              <a:pt x="99" y="133"/>
                            </a:lnTo>
                            <a:lnTo>
                              <a:pt x="125" y="176"/>
                            </a:lnTo>
                            <a:lnTo>
                              <a:pt x="132" y="128"/>
                            </a:lnTo>
                            <a:lnTo>
                              <a:pt x="170" y="161"/>
                            </a:lnTo>
                            <a:lnTo>
                              <a:pt x="159" y="114"/>
                            </a:lnTo>
                            <a:lnTo>
                              <a:pt x="202" y="119"/>
                            </a:lnTo>
                            <a:lnTo>
                              <a:pt x="164" y="93"/>
                            </a:lnTo>
                            <a:lnTo>
                              <a:pt x="197" y="73"/>
                            </a:lnTo>
                            <a:lnTo>
                              <a:pt x="158" y="66"/>
                            </a:lnTo>
                            <a:lnTo>
                              <a:pt x="173" y="40"/>
                            </a:lnTo>
                            <a:lnTo>
                              <a:pt x="133" y="47"/>
                            </a:lnTo>
                            <a:lnTo>
                              <a:pt x="137" y="0"/>
                            </a:lnTo>
                            <a:lnTo>
                              <a:pt x="102" y="5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14" name="Freeform 1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1" y="2700"/>
                        <a:ext cx="98" cy="92"/>
                      </a:xfrm>
                      <a:custGeom>
                        <a:avLst/>
                        <a:gdLst>
                          <a:gd name="T0" fmla="*/ 13 w 195"/>
                          <a:gd name="T1" fmla="*/ 7 h 184"/>
                          <a:gd name="T2" fmla="*/ 10 w 195"/>
                          <a:gd name="T3" fmla="*/ 3 h 184"/>
                          <a:gd name="T4" fmla="*/ 9 w 195"/>
                          <a:gd name="T5" fmla="*/ 7 h 184"/>
                          <a:gd name="T6" fmla="*/ 1 w 195"/>
                          <a:gd name="T7" fmla="*/ 3 h 184"/>
                          <a:gd name="T8" fmla="*/ 6 w 195"/>
                          <a:gd name="T9" fmla="*/ 9 h 184"/>
                          <a:gd name="T10" fmla="*/ 0 w 195"/>
                          <a:gd name="T11" fmla="*/ 10 h 184"/>
                          <a:gd name="T12" fmla="*/ 5 w 195"/>
                          <a:gd name="T13" fmla="*/ 13 h 184"/>
                          <a:gd name="T14" fmla="*/ 1 w 195"/>
                          <a:gd name="T15" fmla="*/ 16 h 184"/>
                          <a:gd name="T16" fmla="*/ 7 w 195"/>
                          <a:gd name="T17" fmla="*/ 15 h 184"/>
                          <a:gd name="T18" fmla="*/ 6 w 195"/>
                          <a:gd name="T19" fmla="*/ 19 h 184"/>
                          <a:gd name="T20" fmla="*/ 9 w 195"/>
                          <a:gd name="T21" fmla="*/ 17 h 184"/>
                          <a:gd name="T22" fmla="*/ 10 w 195"/>
                          <a:gd name="T23" fmla="*/ 23 h 184"/>
                          <a:gd name="T24" fmla="*/ 12 w 195"/>
                          <a:gd name="T25" fmla="*/ 16 h 184"/>
                          <a:gd name="T26" fmla="*/ 15 w 195"/>
                          <a:gd name="T27" fmla="*/ 22 h 184"/>
                          <a:gd name="T28" fmla="*/ 16 w 195"/>
                          <a:gd name="T29" fmla="*/ 16 h 184"/>
                          <a:gd name="T30" fmla="*/ 21 w 195"/>
                          <a:gd name="T31" fmla="*/ 20 h 184"/>
                          <a:gd name="T32" fmla="*/ 20 w 195"/>
                          <a:gd name="T33" fmla="*/ 14 h 184"/>
                          <a:gd name="T34" fmla="*/ 25 w 195"/>
                          <a:gd name="T35" fmla="*/ 15 h 184"/>
                          <a:gd name="T36" fmla="*/ 20 w 195"/>
                          <a:gd name="T37" fmla="*/ 12 h 184"/>
                          <a:gd name="T38" fmla="*/ 24 w 195"/>
                          <a:gd name="T39" fmla="*/ 9 h 184"/>
                          <a:gd name="T40" fmla="*/ 19 w 195"/>
                          <a:gd name="T41" fmla="*/ 8 h 184"/>
                          <a:gd name="T42" fmla="*/ 21 w 195"/>
                          <a:gd name="T43" fmla="*/ 5 h 184"/>
                          <a:gd name="T44" fmla="*/ 16 w 195"/>
                          <a:gd name="T45" fmla="*/ 6 h 184"/>
                          <a:gd name="T46" fmla="*/ 17 w 195"/>
                          <a:gd name="T47" fmla="*/ 0 h 184"/>
                          <a:gd name="T48" fmla="*/ 13 w 195"/>
                          <a:gd name="T49" fmla="*/ 7 h 18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95" h="184">
                            <a:moveTo>
                              <a:pt x="98" y="50"/>
                            </a:moveTo>
                            <a:lnTo>
                              <a:pt x="76" y="19"/>
                            </a:lnTo>
                            <a:lnTo>
                              <a:pt x="66" y="53"/>
                            </a:lnTo>
                            <a:lnTo>
                              <a:pt x="3" y="19"/>
                            </a:lnTo>
                            <a:lnTo>
                              <a:pt x="41" y="65"/>
                            </a:lnTo>
                            <a:lnTo>
                              <a:pt x="0" y="74"/>
                            </a:lnTo>
                            <a:lnTo>
                              <a:pt x="34" y="100"/>
                            </a:lnTo>
                            <a:lnTo>
                              <a:pt x="2" y="124"/>
                            </a:lnTo>
                            <a:lnTo>
                              <a:pt x="52" y="119"/>
                            </a:lnTo>
                            <a:lnTo>
                              <a:pt x="43" y="150"/>
                            </a:lnTo>
                            <a:lnTo>
                              <a:pt x="69" y="133"/>
                            </a:lnTo>
                            <a:lnTo>
                              <a:pt x="78" y="184"/>
                            </a:lnTo>
                            <a:lnTo>
                              <a:pt x="95" y="127"/>
                            </a:lnTo>
                            <a:lnTo>
                              <a:pt x="119" y="169"/>
                            </a:lnTo>
                            <a:lnTo>
                              <a:pt x="128" y="124"/>
                            </a:lnTo>
                            <a:lnTo>
                              <a:pt x="164" y="155"/>
                            </a:lnTo>
                            <a:lnTo>
                              <a:pt x="154" y="110"/>
                            </a:lnTo>
                            <a:lnTo>
                              <a:pt x="195" y="114"/>
                            </a:lnTo>
                            <a:lnTo>
                              <a:pt x="159" y="89"/>
                            </a:lnTo>
                            <a:lnTo>
                              <a:pt x="190" y="70"/>
                            </a:lnTo>
                            <a:lnTo>
                              <a:pt x="152" y="62"/>
                            </a:lnTo>
                            <a:lnTo>
                              <a:pt x="166" y="38"/>
                            </a:lnTo>
                            <a:lnTo>
                              <a:pt x="128" y="44"/>
                            </a:lnTo>
                            <a:lnTo>
                              <a:pt x="131" y="0"/>
                            </a:lnTo>
                            <a:lnTo>
                              <a:pt x="98" y="5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15" name="Freeform 1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3" y="2702"/>
                        <a:ext cx="94" cy="88"/>
                      </a:xfrm>
                      <a:custGeom>
                        <a:avLst/>
                        <a:gdLst>
                          <a:gd name="T0" fmla="*/ 11 w 189"/>
                          <a:gd name="T1" fmla="*/ 6 h 178"/>
                          <a:gd name="T2" fmla="*/ 9 w 189"/>
                          <a:gd name="T3" fmla="*/ 2 h 178"/>
                          <a:gd name="T4" fmla="*/ 8 w 189"/>
                          <a:gd name="T5" fmla="*/ 6 h 178"/>
                          <a:gd name="T6" fmla="*/ 0 w 189"/>
                          <a:gd name="T7" fmla="*/ 2 h 178"/>
                          <a:gd name="T8" fmla="*/ 5 w 189"/>
                          <a:gd name="T9" fmla="*/ 7 h 178"/>
                          <a:gd name="T10" fmla="*/ 0 w 189"/>
                          <a:gd name="T11" fmla="*/ 8 h 178"/>
                          <a:gd name="T12" fmla="*/ 4 w 189"/>
                          <a:gd name="T13" fmla="*/ 12 h 178"/>
                          <a:gd name="T14" fmla="*/ 0 w 189"/>
                          <a:gd name="T15" fmla="*/ 15 h 178"/>
                          <a:gd name="T16" fmla="*/ 6 w 189"/>
                          <a:gd name="T17" fmla="*/ 14 h 178"/>
                          <a:gd name="T18" fmla="*/ 5 w 189"/>
                          <a:gd name="T19" fmla="*/ 18 h 178"/>
                          <a:gd name="T20" fmla="*/ 8 w 189"/>
                          <a:gd name="T21" fmla="*/ 16 h 178"/>
                          <a:gd name="T22" fmla="*/ 9 w 189"/>
                          <a:gd name="T23" fmla="*/ 22 h 178"/>
                          <a:gd name="T24" fmla="*/ 11 w 189"/>
                          <a:gd name="T25" fmla="*/ 15 h 178"/>
                          <a:gd name="T26" fmla="*/ 14 w 189"/>
                          <a:gd name="T27" fmla="*/ 20 h 178"/>
                          <a:gd name="T28" fmla="*/ 15 w 189"/>
                          <a:gd name="T29" fmla="*/ 14 h 178"/>
                          <a:gd name="T30" fmla="*/ 19 w 189"/>
                          <a:gd name="T31" fmla="*/ 18 h 178"/>
                          <a:gd name="T32" fmla="*/ 18 w 189"/>
                          <a:gd name="T33" fmla="*/ 13 h 178"/>
                          <a:gd name="T34" fmla="*/ 23 w 189"/>
                          <a:gd name="T35" fmla="*/ 13 h 178"/>
                          <a:gd name="T36" fmla="*/ 19 w 189"/>
                          <a:gd name="T37" fmla="*/ 10 h 178"/>
                          <a:gd name="T38" fmla="*/ 23 w 189"/>
                          <a:gd name="T39" fmla="*/ 8 h 178"/>
                          <a:gd name="T40" fmla="*/ 18 w 189"/>
                          <a:gd name="T41" fmla="*/ 7 h 178"/>
                          <a:gd name="T42" fmla="*/ 20 w 189"/>
                          <a:gd name="T43" fmla="*/ 4 h 178"/>
                          <a:gd name="T44" fmla="*/ 15 w 189"/>
                          <a:gd name="T45" fmla="*/ 5 h 178"/>
                          <a:gd name="T46" fmla="*/ 16 w 189"/>
                          <a:gd name="T47" fmla="*/ 0 h 178"/>
                          <a:gd name="T48" fmla="*/ 11 w 189"/>
                          <a:gd name="T49" fmla="*/ 6 h 17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9" h="178">
                            <a:moveTo>
                              <a:pt x="95" y="48"/>
                            </a:moveTo>
                            <a:lnTo>
                              <a:pt x="73" y="19"/>
                            </a:lnTo>
                            <a:lnTo>
                              <a:pt x="64" y="52"/>
                            </a:lnTo>
                            <a:lnTo>
                              <a:pt x="4" y="19"/>
                            </a:lnTo>
                            <a:lnTo>
                              <a:pt x="40" y="62"/>
                            </a:lnTo>
                            <a:lnTo>
                              <a:pt x="0" y="71"/>
                            </a:lnTo>
                            <a:lnTo>
                              <a:pt x="33" y="97"/>
                            </a:lnTo>
                            <a:lnTo>
                              <a:pt x="2" y="121"/>
                            </a:lnTo>
                            <a:lnTo>
                              <a:pt x="50" y="114"/>
                            </a:lnTo>
                            <a:lnTo>
                              <a:pt x="42" y="145"/>
                            </a:lnTo>
                            <a:lnTo>
                              <a:pt x="68" y="130"/>
                            </a:lnTo>
                            <a:lnTo>
                              <a:pt x="75" y="178"/>
                            </a:lnTo>
                            <a:lnTo>
                              <a:pt x="92" y="123"/>
                            </a:lnTo>
                            <a:lnTo>
                              <a:pt x="116" y="162"/>
                            </a:lnTo>
                            <a:lnTo>
                              <a:pt x="123" y="119"/>
                            </a:lnTo>
                            <a:lnTo>
                              <a:pt x="159" y="149"/>
                            </a:lnTo>
                            <a:lnTo>
                              <a:pt x="147" y="107"/>
                            </a:lnTo>
                            <a:lnTo>
                              <a:pt x="189" y="111"/>
                            </a:lnTo>
                            <a:lnTo>
                              <a:pt x="154" y="86"/>
                            </a:lnTo>
                            <a:lnTo>
                              <a:pt x="185" y="67"/>
                            </a:lnTo>
                            <a:lnTo>
                              <a:pt x="147" y="60"/>
                            </a:lnTo>
                            <a:lnTo>
                              <a:pt x="161" y="36"/>
                            </a:lnTo>
                            <a:lnTo>
                              <a:pt x="125" y="43"/>
                            </a:lnTo>
                            <a:lnTo>
                              <a:pt x="128" y="0"/>
                            </a:lnTo>
                            <a:lnTo>
                              <a:pt x="95" y="4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16" name="Freeform 1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4" y="2703"/>
                        <a:ext cx="91" cy="86"/>
                      </a:xfrm>
                      <a:custGeom>
                        <a:avLst/>
                        <a:gdLst>
                          <a:gd name="T0" fmla="*/ 12 w 181"/>
                          <a:gd name="T1" fmla="*/ 6 h 170"/>
                          <a:gd name="T2" fmla="*/ 9 w 181"/>
                          <a:gd name="T3" fmla="*/ 3 h 170"/>
                          <a:gd name="T4" fmla="*/ 8 w 181"/>
                          <a:gd name="T5" fmla="*/ 7 h 170"/>
                          <a:gd name="T6" fmla="*/ 1 w 181"/>
                          <a:gd name="T7" fmla="*/ 3 h 170"/>
                          <a:gd name="T8" fmla="*/ 5 w 181"/>
                          <a:gd name="T9" fmla="*/ 8 h 170"/>
                          <a:gd name="T10" fmla="*/ 0 w 181"/>
                          <a:gd name="T11" fmla="*/ 9 h 170"/>
                          <a:gd name="T12" fmla="*/ 4 w 181"/>
                          <a:gd name="T13" fmla="*/ 12 h 170"/>
                          <a:gd name="T14" fmla="*/ 1 w 181"/>
                          <a:gd name="T15" fmla="*/ 15 h 170"/>
                          <a:gd name="T16" fmla="*/ 6 w 181"/>
                          <a:gd name="T17" fmla="*/ 14 h 170"/>
                          <a:gd name="T18" fmla="*/ 5 w 181"/>
                          <a:gd name="T19" fmla="*/ 18 h 170"/>
                          <a:gd name="T20" fmla="*/ 9 w 181"/>
                          <a:gd name="T21" fmla="*/ 16 h 170"/>
                          <a:gd name="T22" fmla="*/ 9 w 181"/>
                          <a:gd name="T23" fmla="*/ 22 h 170"/>
                          <a:gd name="T24" fmla="*/ 11 w 181"/>
                          <a:gd name="T25" fmla="*/ 15 h 170"/>
                          <a:gd name="T26" fmla="*/ 14 w 181"/>
                          <a:gd name="T27" fmla="*/ 20 h 170"/>
                          <a:gd name="T28" fmla="*/ 15 w 181"/>
                          <a:gd name="T29" fmla="*/ 15 h 170"/>
                          <a:gd name="T30" fmla="*/ 19 w 181"/>
                          <a:gd name="T31" fmla="*/ 18 h 170"/>
                          <a:gd name="T32" fmla="*/ 18 w 181"/>
                          <a:gd name="T33" fmla="*/ 13 h 170"/>
                          <a:gd name="T34" fmla="*/ 23 w 181"/>
                          <a:gd name="T35" fmla="*/ 14 h 170"/>
                          <a:gd name="T36" fmla="*/ 19 w 181"/>
                          <a:gd name="T37" fmla="*/ 11 h 170"/>
                          <a:gd name="T38" fmla="*/ 23 w 181"/>
                          <a:gd name="T39" fmla="*/ 9 h 170"/>
                          <a:gd name="T40" fmla="*/ 18 w 181"/>
                          <a:gd name="T41" fmla="*/ 8 h 170"/>
                          <a:gd name="T42" fmla="*/ 20 w 181"/>
                          <a:gd name="T43" fmla="*/ 5 h 170"/>
                          <a:gd name="T44" fmla="*/ 15 w 181"/>
                          <a:gd name="T45" fmla="*/ 6 h 170"/>
                          <a:gd name="T46" fmla="*/ 16 w 181"/>
                          <a:gd name="T47" fmla="*/ 0 h 170"/>
                          <a:gd name="T48" fmla="*/ 12 w 181"/>
                          <a:gd name="T49" fmla="*/ 6 h 17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1" h="170">
                            <a:moveTo>
                              <a:pt x="91" y="46"/>
                            </a:moveTo>
                            <a:lnTo>
                              <a:pt x="71" y="19"/>
                            </a:lnTo>
                            <a:lnTo>
                              <a:pt x="62" y="50"/>
                            </a:lnTo>
                            <a:lnTo>
                              <a:pt x="3" y="19"/>
                            </a:lnTo>
                            <a:lnTo>
                              <a:pt x="38" y="60"/>
                            </a:lnTo>
                            <a:lnTo>
                              <a:pt x="0" y="67"/>
                            </a:lnTo>
                            <a:lnTo>
                              <a:pt x="31" y="93"/>
                            </a:lnTo>
                            <a:lnTo>
                              <a:pt x="2" y="115"/>
                            </a:lnTo>
                            <a:lnTo>
                              <a:pt x="48" y="110"/>
                            </a:lnTo>
                            <a:lnTo>
                              <a:pt x="40" y="139"/>
                            </a:lnTo>
                            <a:lnTo>
                              <a:pt x="65" y="124"/>
                            </a:lnTo>
                            <a:lnTo>
                              <a:pt x="71" y="170"/>
                            </a:lnTo>
                            <a:lnTo>
                              <a:pt x="88" y="117"/>
                            </a:lnTo>
                            <a:lnTo>
                              <a:pt x="112" y="157"/>
                            </a:lnTo>
                            <a:lnTo>
                              <a:pt x="117" y="113"/>
                            </a:lnTo>
                            <a:lnTo>
                              <a:pt x="152" y="143"/>
                            </a:lnTo>
                            <a:lnTo>
                              <a:pt x="141" y="101"/>
                            </a:lnTo>
                            <a:lnTo>
                              <a:pt x="181" y="105"/>
                            </a:lnTo>
                            <a:lnTo>
                              <a:pt x="148" y="82"/>
                            </a:lnTo>
                            <a:lnTo>
                              <a:pt x="178" y="65"/>
                            </a:lnTo>
                            <a:lnTo>
                              <a:pt x="141" y="58"/>
                            </a:lnTo>
                            <a:lnTo>
                              <a:pt x="155" y="34"/>
                            </a:lnTo>
                            <a:lnTo>
                              <a:pt x="119" y="41"/>
                            </a:lnTo>
                            <a:lnTo>
                              <a:pt x="122" y="0"/>
                            </a:lnTo>
                            <a:lnTo>
                              <a:pt x="91" y="4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17" name="Freeform 1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6" y="2705"/>
                        <a:ext cx="87" cy="82"/>
                      </a:xfrm>
                      <a:custGeom>
                        <a:avLst/>
                        <a:gdLst>
                          <a:gd name="T0" fmla="*/ 11 w 175"/>
                          <a:gd name="T1" fmla="*/ 6 h 164"/>
                          <a:gd name="T2" fmla="*/ 8 w 175"/>
                          <a:gd name="T3" fmla="*/ 3 h 164"/>
                          <a:gd name="T4" fmla="*/ 7 w 175"/>
                          <a:gd name="T5" fmla="*/ 6 h 164"/>
                          <a:gd name="T6" fmla="*/ 0 w 175"/>
                          <a:gd name="T7" fmla="*/ 3 h 164"/>
                          <a:gd name="T8" fmla="*/ 4 w 175"/>
                          <a:gd name="T9" fmla="*/ 8 h 164"/>
                          <a:gd name="T10" fmla="*/ 0 w 175"/>
                          <a:gd name="T11" fmla="*/ 9 h 164"/>
                          <a:gd name="T12" fmla="*/ 3 w 175"/>
                          <a:gd name="T13" fmla="*/ 12 h 164"/>
                          <a:gd name="T14" fmla="*/ 0 w 175"/>
                          <a:gd name="T15" fmla="*/ 14 h 164"/>
                          <a:gd name="T16" fmla="*/ 5 w 175"/>
                          <a:gd name="T17" fmla="*/ 14 h 164"/>
                          <a:gd name="T18" fmla="*/ 4 w 175"/>
                          <a:gd name="T19" fmla="*/ 17 h 164"/>
                          <a:gd name="T20" fmla="*/ 7 w 175"/>
                          <a:gd name="T21" fmla="*/ 15 h 164"/>
                          <a:gd name="T22" fmla="*/ 8 w 175"/>
                          <a:gd name="T23" fmla="*/ 21 h 164"/>
                          <a:gd name="T24" fmla="*/ 10 w 175"/>
                          <a:gd name="T25" fmla="*/ 15 h 164"/>
                          <a:gd name="T26" fmla="*/ 13 w 175"/>
                          <a:gd name="T27" fmla="*/ 19 h 164"/>
                          <a:gd name="T28" fmla="*/ 14 w 175"/>
                          <a:gd name="T29" fmla="*/ 14 h 164"/>
                          <a:gd name="T30" fmla="*/ 18 w 175"/>
                          <a:gd name="T31" fmla="*/ 18 h 164"/>
                          <a:gd name="T32" fmla="*/ 17 w 175"/>
                          <a:gd name="T33" fmla="*/ 13 h 164"/>
                          <a:gd name="T34" fmla="*/ 21 w 175"/>
                          <a:gd name="T35" fmla="*/ 13 h 164"/>
                          <a:gd name="T36" fmla="*/ 17 w 175"/>
                          <a:gd name="T37" fmla="*/ 10 h 164"/>
                          <a:gd name="T38" fmla="*/ 21 w 175"/>
                          <a:gd name="T39" fmla="*/ 8 h 164"/>
                          <a:gd name="T40" fmla="*/ 17 w 175"/>
                          <a:gd name="T41" fmla="*/ 7 h 164"/>
                          <a:gd name="T42" fmla="*/ 18 w 175"/>
                          <a:gd name="T43" fmla="*/ 5 h 164"/>
                          <a:gd name="T44" fmla="*/ 14 w 175"/>
                          <a:gd name="T45" fmla="*/ 5 h 164"/>
                          <a:gd name="T46" fmla="*/ 14 w 175"/>
                          <a:gd name="T47" fmla="*/ 0 h 164"/>
                          <a:gd name="T48" fmla="*/ 11 w 175"/>
                          <a:gd name="T49" fmla="*/ 6 h 16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75" h="164">
                            <a:moveTo>
                              <a:pt x="88" y="45"/>
                            </a:moveTo>
                            <a:lnTo>
                              <a:pt x="68" y="17"/>
                            </a:lnTo>
                            <a:lnTo>
                              <a:pt x="59" y="48"/>
                            </a:lnTo>
                            <a:lnTo>
                              <a:pt x="4" y="17"/>
                            </a:lnTo>
                            <a:lnTo>
                              <a:pt x="38" y="57"/>
                            </a:lnTo>
                            <a:lnTo>
                              <a:pt x="0" y="66"/>
                            </a:lnTo>
                            <a:lnTo>
                              <a:pt x="31" y="90"/>
                            </a:lnTo>
                            <a:lnTo>
                              <a:pt x="2" y="110"/>
                            </a:lnTo>
                            <a:lnTo>
                              <a:pt x="47" y="105"/>
                            </a:lnTo>
                            <a:lnTo>
                              <a:pt x="38" y="135"/>
                            </a:lnTo>
                            <a:lnTo>
                              <a:pt x="62" y="119"/>
                            </a:lnTo>
                            <a:lnTo>
                              <a:pt x="69" y="164"/>
                            </a:lnTo>
                            <a:lnTo>
                              <a:pt x="85" y="114"/>
                            </a:lnTo>
                            <a:lnTo>
                              <a:pt x="107" y="150"/>
                            </a:lnTo>
                            <a:lnTo>
                              <a:pt x="114" y="110"/>
                            </a:lnTo>
                            <a:lnTo>
                              <a:pt x="147" y="138"/>
                            </a:lnTo>
                            <a:lnTo>
                              <a:pt x="137" y="98"/>
                            </a:lnTo>
                            <a:lnTo>
                              <a:pt x="175" y="102"/>
                            </a:lnTo>
                            <a:lnTo>
                              <a:pt x="142" y="79"/>
                            </a:lnTo>
                            <a:lnTo>
                              <a:pt x="171" y="62"/>
                            </a:lnTo>
                            <a:lnTo>
                              <a:pt x="137" y="55"/>
                            </a:lnTo>
                            <a:lnTo>
                              <a:pt x="149" y="34"/>
                            </a:lnTo>
                            <a:lnTo>
                              <a:pt x="116" y="40"/>
                            </a:lnTo>
                            <a:lnTo>
                              <a:pt x="118" y="0"/>
                            </a:lnTo>
                            <a:lnTo>
                              <a:pt x="88" y="4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18" name="Freeform 11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8" y="2707"/>
                        <a:ext cx="84" cy="78"/>
                      </a:xfrm>
                      <a:custGeom>
                        <a:avLst/>
                        <a:gdLst>
                          <a:gd name="T0" fmla="*/ 11 w 167"/>
                          <a:gd name="T1" fmla="*/ 5 h 158"/>
                          <a:gd name="T2" fmla="*/ 9 w 167"/>
                          <a:gd name="T3" fmla="*/ 2 h 158"/>
                          <a:gd name="T4" fmla="*/ 8 w 167"/>
                          <a:gd name="T5" fmla="*/ 5 h 158"/>
                          <a:gd name="T6" fmla="*/ 1 w 167"/>
                          <a:gd name="T7" fmla="*/ 2 h 158"/>
                          <a:gd name="T8" fmla="*/ 5 w 167"/>
                          <a:gd name="T9" fmla="*/ 7 h 158"/>
                          <a:gd name="T10" fmla="*/ 0 w 167"/>
                          <a:gd name="T11" fmla="*/ 7 h 158"/>
                          <a:gd name="T12" fmla="*/ 4 w 167"/>
                          <a:gd name="T13" fmla="*/ 10 h 158"/>
                          <a:gd name="T14" fmla="*/ 1 w 167"/>
                          <a:gd name="T15" fmla="*/ 13 h 158"/>
                          <a:gd name="T16" fmla="*/ 6 w 167"/>
                          <a:gd name="T17" fmla="*/ 12 h 158"/>
                          <a:gd name="T18" fmla="*/ 5 w 167"/>
                          <a:gd name="T19" fmla="*/ 15 h 158"/>
                          <a:gd name="T20" fmla="*/ 8 w 167"/>
                          <a:gd name="T21" fmla="*/ 14 h 158"/>
                          <a:gd name="T22" fmla="*/ 9 w 167"/>
                          <a:gd name="T23" fmla="*/ 19 h 158"/>
                          <a:gd name="T24" fmla="*/ 11 w 167"/>
                          <a:gd name="T25" fmla="*/ 13 h 158"/>
                          <a:gd name="T26" fmla="*/ 13 w 167"/>
                          <a:gd name="T27" fmla="*/ 18 h 158"/>
                          <a:gd name="T28" fmla="*/ 14 w 167"/>
                          <a:gd name="T29" fmla="*/ 13 h 158"/>
                          <a:gd name="T30" fmla="*/ 18 w 167"/>
                          <a:gd name="T31" fmla="*/ 16 h 158"/>
                          <a:gd name="T32" fmla="*/ 17 w 167"/>
                          <a:gd name="T33" fmla="*/ 11 h 158"/>
                          <a:gd name="T34" fmla="*/ 21 w 167"/>
                          <a:gd name="T35" fmla="*/ 12 h 158"/>
                          <a:gd name="T36" fmla="*/ 17 w 167"/>
                          <a:gd name="T37" fmla="*/ 9 h 158"/>
                          <a:gd name="T38" fmla="*/ 21 w 167"/>
                          <a:gd name="T39" fmla="*/ 7 h 158"/>
                          <a:gd name="T40" fmla="*/ 17 w 167"/>
                          <a:gd name="T41" fmla="*/ 6 h 158"/>
                          <a:gd name="T42" fmla="*/ 18 w 167"/>
                          <a:gd name="T43" fmla="*/ 4 h 158"/>
                          <a:gd name="T44" fmla="*/ 14 w 167"/>
                          <a:gd name="T45" fmla="*/ 4 h 158"/>
                          <a:gd name="T46" fmla="*/ 15 w 167"/>
                          <a:gd name="T47" fmla="*/ 0 h 158"/>
                          <a:gd name="T48" fmla="*/ 11 w 167"/>
                          <a:gd name="T49" fmla="*/ 5 h 15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7" h="158">
                            <a:moveTo>
                              <a:pt x="84" y="44"/>
                            </a:moveTo>
                            <a:lnTo>
                              <a:pt x="65" y="18"/>
                            </a:lnTo>
                            <a:lnTo>
                              <a:pt x="57" y="47"/>
                            </a:lnTo>
                            <a:lnTo>
                              <a:pt x="3" y="18"/>
                            </a:lnTo>
                            <a:lnTo>
                              <a:pt x="36" y="56"/>
                            </a:lnTo>
                            <a:lnTo>
                              <a:pt x="0" y="63"/>
                            </a:lnTo>
                            <a:lnTo>
                              <a:pt x="29" y="87"/>
                            </a:lnTo>
                            <a:lnTo>
                              <a:pt x="1" y="107"/>
                            </a:lnTo>
                            <a:lnTo>
                              <a:pt x="45" y="102"/>
                            </a:lnTo>
                            <a:lnTo>
                              <a:pt x="36" y="128"/>
                            </a:lnTo>
                            <a:lnTo>
                              <a:pt x="60" y="114"/>
                            </a:lnTo>
                            <a:lnTo>
                              <a:pt x="65" y="158"/>
                            </a:lnTo>
                            <a:lnTo>
                              <a:pt x="81" y="109"/>
                            </a:lnTo>
                            <a:lnTo>
                              <a:pt x="103" y="145"/>
                            </a:lnTo>
                            <a:lnTo>
                              <a:pt x="108" y="106"/>
                            </a:lnTo>
                            <a:lnTo>
                              <a:pt x="141" y="132"/>
                            </a:lnTo>
                            <a:lnTo>
                              <a:pt x="131" y="94"/>
                            </a:lnTo>
                            <a:lnTo>
                              <a:pt x="167" y="97"/>
                            </a:lnTo>
                            <a:lnTo>
                              <a:pt x="136" y="76"/>
                            </a:lnTo>
                            <a:lnTo>
                              <a:pt x="164" y="61"/>
                            </a:lnTo>
                            <a:lnTo>
                              <a:pt x="129" y="54"/>
                            </a:lnTo>
                            <a:lnTo>
                              <a:pt x="143" y="33"/>
                            </a:lnTo>
                            <a:lnTo>
                              <a:pt x="110" y="38"/>
                            </a:lnTo>
                            <a:lnTo>
                              <a:pt x="114" y="0"/>
                            </a:lnTo>
                            <a:lnTo>
                              <a:pt x="84" y="4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19" name="Freeform 1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0" y="2708"/>
                        <a:ext cx="80" cy="76"/>
                      </a:xfrm>
                      <a:custGeom>
                        <a:avLst/>
                        <a:gdLst>
                          <a:gd name="T0" fmla="*/ 10 w 161"/>
                          <a:gd name="T1" fmla="*/ 5 h 154"/>
                          <a:gd name="T2" fmla="*/ 7 w 161"/>
                          <a:gd name="T3" fmla="*/ 2 h 154"/>
                          <a:gd name="T4" fmla="*/ 6 w 161"/>
                          <a:gd name="T5" fmla="*/ 5 h 154"/>
                          <a:gd name="T6" fmla="*/ 0 w 161"/>
                          <a:gd name="T7" fmla="*/ 2 h 154"/>
                          <a:gd name="T8" fmla="*/ 4 w 161"/>
                          <a:gd name="T9" fmla="*/ 6 h 154"/>
                          <a:gd name="T10" fmla="*/ 0 w 161"/>
                          <a:gd name="T11" fmla="*/ 7 h 154"/>
                          <a:gd name="T12" fmla="*/ 3 w 161"/>
                          <a:gd name="T13" fmla="*/ 10 h 154"/>
                          <a:gd name="T14" fmla="*/ 0 w 161"/>
                          <a:gd name="T15" fmla="*/ 12 h 154"/>
                          <a:gd name="T16" fmla="*/ 5 w 161"/>
                          <a:gd name="T17" fmla="*/ 12 h 154"/>
                          <a:gd name="T18" fmla="*/ 4 w 161"/>
                          <a:gd name="T19" fmla="*/ 15 h 154"/>
                          <a:gd name="T20" fmla="*/ 7 w 161"/>
                          <a:gd name="T21" fmla="*/ 13 h 154"/>
                          <a:gd name="T22" fmla="*/ 8 w 161"/>
                          <a:gd name="T23" fmla="*/ 19 h 154"/>
                          <a:gd name="T24" fmla="*/ 10 w 161"/>
                          <a:gd name="T25" fmla="*/ 13 h 154"/>
                          <a:gd name="T26" fmla="*/ 12 w 161"/>
                          <a:gd name="T27" fmla="*/ 17 h 154"/>
                          <a:gd name="T28" fmla="*/ 13 w 161"/>
                          <a:gd name="T29" fmla="*/ 12 h 154"/>
                          <a:gd name="T30" fmla="*/ 16 w 161"/>
                          <a:gd name="T31" fmla="*/ 16 h 154"/>
                          <a:gd name="T32" fmla="*/ 15 w 161"/>
                          <a:gd name="T33" fmla="*/ 11 h 154"/>
                          <a:gd name="T34" fmla="*/ 20 w 161"/>
                          <a:gd name="T35" fmla="*/ 11 h 154"/>
                          <a:gd name="T36" fmla="*/ 16 w 161"/>
                          <a:gd name="T37" fmla="*/ 9 h 154"/>
                          <a:gd name="T38" fmla="*/ 19 w 161"/>
                          <a:gd name="T39" fmla="*/ 7 h 154"/>
                          <a:gd name="T40" fmla="*/ 15 w 161"/>
                          <a:gd name="T41" fmla="*/ 6 h 154"/>
                          <a:gd name="T42" fmla="*/ 17 w 161"/>
                          <a:gd name="T43" fmla="*/ 3 h 154"/>
                          <a:gd name="T44" fmla="*/ 13 w 161"/>
                          <a:gd name="T45" fmla="*/ 4 h 154"/>
                          <a:gd name="T46" fmla="*/ 13 w 161"/>
                          <a:gd name="T47" fmla="*/ 0 h 154"/>
                          <a:gd name="T48" fmla="*/ 10 w 161"/>
                          <a:gd name="T49" fmla="*/ 5 h 15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1" h="154">
                            <a:moveTo>
                              <a:pt x="81" y="42"/>
                            </a:moveTo>
                            <a:lnTo>
                              <a:pt x="62" y="16"/>
                            </a:lnTo>
                            <a:lnTo>
                              <a:pt x="55" y="45"/>
                            </a:lnTo>
                            <a:lnTo>
                              <a:pt x="4" y="16"/>
                            </a:lnTo>
                            <a:lnTo>
                              <a:pt x="35" y="54"/>
                            </a:lnTo>
                            <a:lnTo>
                              <a:pt x="0" y="62"/>
                            </a:lnTo>
                            <a:lnTo>
                              <a:pt x="28" y="85"/>
                            </a:lnTo>
                            <a:lnTo>
                              <a:pt x="2" y="104"/>
                            </a:lnTo>
                            <a:lnTo>
                              <a:pt x="43" y="99"/>
                            </a:lnTo>
                            <a:lnTo>
                              <a:pt x="35" y="126"/>
                            </a:lnTo>
                            <a:lnTo>
                              <a:pt x="57" y="112"/>
                            </a:lnTo>
                            <a:lnTo>
                              <a:pt x="64" y="154"/>
                            </a:lnTo>
                            <a:lnTo>
                              <a:pt x="80" y="107"/>
                            </a:lnTo>
                            <a:lnTo>
                              <a:pt x="99" y="142"/>
                            </a:lnTo>
                            <a:lnTo>
                              <a:pt x="105" y="104"/>
                            </a:lnTo>
                            <a:lnTo>
                              <a:pt x="135" y="130"/>
                            </a:lnTo>
                            <a:lnTo>
                              <a:pt x="126" y="92"/>
                            </a:lnTo>
                            <a:lnTo>
                              <a:pt x="161" y="95"/>
                            </a:lnTo>
                            <a:lnTo>
                              <a:pt x="131" y="74"/>
                            </a:lnTo>
                            <a:lnTo>
                              <a:pt x="157" y="59"/>
                            </a:lnTo>
                            <a:lnTo>
                              <a:pt x="124" y="52"/>
                            </a:lnTo>
                            <a:lnTo>
                              <a:pt x="137" y="31"/>
                            </a:lnTo>
                            <a:lnTo>
                              <a:pt x="105" y="38"/>
                            </a:lnTo>
                            <a:lnTo>
                              <a:pt x="109" y="0"/>
                            </a:lnTo>
                            <a:lnTo>
                              <a:pt x="81" y="4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20" name="Freeform 1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1" y="2709"/>
                        <a:ext cx="77" cy="74"/>
                      </a:xfrm>
                      <a:custGeom>
                        <a:avLst/>
                        <a:gdLst>
                          <a:gd name="T0" fmla="*/ 10 w 153"/>
                          <a:gd name="T1" fmla="*/ 5 h 146"/>
                          <a:gd name="T2" fmla="*/ 8 w 153"/>
                          <a:gd name="T3" fmla="*/ 2 h 146"/>
                          <a:gd name="T4" fmla="*/ 7 w 153"/>
                          <a:gd name="T5" fmla="*/ 6 h 146"/>
                          <a:gd name="T6" fmla="*/ 1 w 153"/>
                          <a:gd name="T7" fmla="*/ 2 h 146"/>
                          <a:gd name="T8" fmla="*/ 4 w 153"/>
                          <a:gd name="T9" fmla="*/ 7 h 146"/>
                          <a:gd name="T10" fmla="*/ 0 w 153"/>
                          <a:gd name="T11" fmla="*/ 8 h 146"/>
                          <a:gd name="T12" fmla="*/ 4 w 153"/>
                          <a:gd name="T13" fmla="*/ 10 h 146"/>
                          <a:gd name="T14" fmla="*/ 1 w 153"/>
                          <a:gd name="T15" fmla="*/ 13 h 146"/>
                          <a:gd name="T16" fmla="*/ 5 w 153"/>
                          <a:gd name="T17" fmla="*/ 12 h 146"/>
                          <a:gd name="T18" fmla="*/ 5 w 153"/>
                          <a:gd name="T19" fmla="*/ 16 h 146"/>
                          <a:gd name="T20" fmla="*/ 7 w 153"/>
                          <a:gd name="T21" fmla="*/ 14 h 146"/>
                          <a:gd name="T22" fmla="*/ 8 w 153"/>
                          <a:gd name="T23" fmla="*/ 19 h 146"/>
                          <a:gd name="T24" fmla="*/ 10 w 153"/>
                          <a:gd name="T25" fmla="*/ 13 h 146"/>
                          <a:gd name="T26" fmla="*/ 12 w 153"/>
                          <a:gd name="T27" fmla="*/ 17 h 146"/>
                          <a:gd name="T28" fmla="*/ 13 w 153"/>
                          <a:gd name="T29" fmla="*/ 13 h 146"/>
                          <a:gd name="T30" fmla="*/ 17 w 153"/>
                          <a:gd name="T31" fmla="*/ 16 h 146"/>
                          <a:gd name="T32" fmla="*/ 15 w 153"/>
                          <a:gd name="T33" fmla="*/ 12 h 146"/>
                          <a:gd name="T34" fmla="*/ 20 w 153"/>
                          <a:gd name="T35" fmla="*/ 12 h 146"/>
                          <a:gd name="T36" fmla="*/ 16 w 153"/>
                          <a:gd name="T37" fmla="*/ 9 h 146"/>
                          <a:gd name="T38" fmla="*/ 19 w 153"/>
                          <a:gd name="T39" fmla="*/ 7 h 146"/>
                          <a:gd name="T40" fmla="*/ 15 w 153"/>
                          <a:gd name="T41" fmla="*/ 7 h 146"/>
                          <a:gd name="T42" fmla="*/ 17 w 153"/>
                          <a:gd name="T43" fmla="*/ 4 h 146"/>
                          <a:gd name="T44" fmla="*/ 13 w 153"/>
                          <a:gd name="T45" fmla="*/ 5 h 146"/>
                          <a:gd name="T46" fmla="*/ 13 w 153"/>
                          <a:gd name="T47" fmla="*/ 0 h 146"/>
                          <a:gd name="T48" fmla="*/ 10 w 153"/>
                          <a:gd name="T49" fmla="*/ 5 h 14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53" h="146">
                            <a:moveTo>
                              <a:pt x="77" y="39"/>
                            </a:moveTo>
                            <a:lnTo>
                              <a:pt x="60" y="15"/>
                            </a:lnTo>
                            <a:lnTo>
                              <a:pt x="51" y="43"/>
                            </a:lnTo>
                            <a:lnTo>
                              <a:pt x="3" y="15"/>
                            </a:lnTo>
                            <a:lnTo>
                              <a:pt x="32" y="51"/>
                            </a:lnTo>
                            <a:lnTo>
                              <a:pt x="0" y="58"/>
                            </a:lnTo>
                            <a:lnTo>
                              <a:pt x="27" y="79"/>
                            </a:lnTo>
                            <a:lnTo>
                              <a:pt x="1" y="100"/>
                            </a:lnTo>
                            <a:lnTo>
                              <a:pt x="39" y="95"/>
                            </a:lnTo>
                            <a:lnTo>
                              <a:pt x="34" y="120"/>
                            </a:lnTo>
                            <a:lnTo>
                              <a:pt x="55" y="107"/>
                            </a:lnTo>
                            <a:lnTo>
                              <a:pt x="60" y="146"/>
                            </a:lnTo>
                            <a:lnTo>
                              <a:pt x="76" y="101"/>
                            </a:lnTo>
                            <a:lnTo>
                              <a:pt x="95" y="134"/>
                            </a:lnTo>
                            <a:lnTo>
                              <a:pt x="100" y="98"/>
                            </a:lnTo>
                            <a:lnTo>
                              <a:pt x="129" y="122"/>
                            </a:lnTo>
                            <a:lnTo>
                              <a:pt x="120" y="88"/>
                            </a:lnTo>
                            <a:lnTo>
                              <a:pt x="153" y="91"/>
                            </a:lnTo>
                            <a:lnTo>
                              <a:pt x="126" y="70"/>
                            </a:lnTo>
                            <a:lnTo>
                              <a:pt x="150" y="55"/>
                            </a:lnTo>
                            <a:lnTo>
                              <a:pt x="119" y="50"/>
                            </a:lnTo>
                            <a:lnTo>
                              <a:pt x="131" y="31"/>
                            </a:lnTo>
                            <a:lnTo>
                              <a:pt x="101" y="36"/>
                            </a:lnTo>
                            <a:lnTo>
                              <a:pt x="103" y="0"/>
                            </a:lnTo>
                            <a:lnTo>
                              <a:pt x="77" y="3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21" name="Freeform 1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3" y="2711"/>
                        <a:ext cx="73" cy="70"/>
                      </a:xfrm>
                      <a:custGeom>
                        <a:avLst/>
                        <a:gdLst>
                          <a:gd name="T0" fmla="*/ 9 w 147"/>
                          <a:gd name="T1" fmla="*/ 5 h 140"/>
                          <a:gd name="T2" fmla="*/ 7 w 147"/>
                          <a:gd name="T3" fmla="*/ 2 h 140"/>
                          <a:gd name="T4" fmla="*/ 6 w 147"/>
                          <a:gd name="T5" fmla="*/ 6 h 140"/>
                          <a:gd name="T6" fmla="*/ 0 w 147"/>
                          <a:gd name="T7" fmla="*/ 2 h 140"/>
                          <a:gd name="T8" fmla="*/ 3 w 147"/>
                          <a:gd name="T9" fmla="*/ 7 h 140"/>
                          <a:gd name="T10" fmla="*/ 0 w 147"/>
                          <a:gd name="T11" fmla="*/ 7 h 140"/>
                          <a:gd name="T12" fmla="*/ 3 w 147"/>
                          <a:gd name="T13" fmla="*/ 10 h 140"/>
                          <a:gd name="T14" fmla="*/ 0 w 147"/>
                          <a:gd name="T15" fmla="*/ 12 h 140"/>
                          <a:gd name="T16" fmla="*/ 4 w 147"/>
                          <a:gd name="T17" fmla="*/ 12 h 140"/>
                          <a:gd name="T18" fmla="*/ 4 w 147"/>
                          <a:gd name="T19" fmla="*/ 15 h 140"/>
                          <a:gd name="T20" fmla="*/ 6 w 147"/>
                          <a:gd name="T21" fmla="*/ 13 h 140"/>
                          <a:gd name="T22" fmla="*/ 7 w 147"/>
                          <a:gd name="T23" fmla="*/ 18 h 140"/>
                          <a:gd name="T24" fmla="*/ 9 w 147"/>
                          <a:gd name="T25" fmla="*/ 13 h 140"/>
                          <a:gd name="T26" fmla="*/ 11 w 147"/>
                          <a:gd name="T27" fmla="*/ 16 h 140"/>
                          <a:gd name="T28" fmla="*/ 12 w 147"/>
                          <a:gd name="T29" fmla="*/ 12 h 140"/>
                          <a:gd name="T30" fmla="*/ 15 w 147"/>
                          <a:gd name="T31" fmla="*/ 15 h 140"/>
                          <a:gd name="T32" fmla="*/ 14 w 147"/>
                          <a:gd name="T33" fmla="*/ 11 h 140"/>
                          <a:gd name="T34" fmla="*/ 18 w 147"/>
                          <a:gd name="T35" fmla="*/ 11 h 140"/>
                          <a:gd name="T36" fmla="*/ 14 w 147"/>
                          <a:gd name="T37" fmla="*/ 9 h 140"/>
                          <a:gd name="T38" fmla="*/ 17 w 147"/>
                          <a:gd name="T39" fmla="*/ 7 h 140"/>
                          <a:gd name="T40" fmla="*/ 14 w 147"/>
                          <a:gd name="T41" fmla="*/ 6 h 140"/>
                          <a:gd name="T42" fmla="*/ 15 w 147"/>
                          <a:gd name="T43" fmla="*/ 4 h 140"/>
                          <a:gd name="T44" fmla="*/ 12 w 147"/>
                          <a:gd name="T45" fmla="*/ 5 h 140"/>
                          <a:gd name="T46" fmla="*/ 12 w 147"/>
                          <a:gd name="T47" fmla="*/ 0 h 140"/>
                          <a:gd name="T48" fmla="*/ 9 w 147"/>
                          <a:gd name="T49" fmla="*/ 5 h 14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47" h="140">
                            <a:moveTo>
                              <a:pt x="74" y="38"/>
                            </a:moveTo>
                            <a:lnTo>
                              <a:pt x="57" y="16"/>
                            </a:lnTo>
                            <a:lnTo>
                              <a:pt x="50" y="41"/>
                            </a:lnTo>
                            <a:lnTo>
                              <a:pt x="4" y="16"/>
                            </a:lnTo>
                            <a:lnTo>
                              <a:pt x="31" y="50"/>
                            </a:lnTo>
                            <a:lnTo>
                              <a:pt x="0" y="55"/>
                            </a:lnTo>
                            <a:lnTo>
                              <a:pt x="26" y="76"/>
                            </a:lnTo>
                            <a:lnTo>
                              <a:pt x="2" y="95"/>
                            </a:lnTo>
                            <a:lnTo>
                              <a:pt x="38" y="90"/>
                            </a:lnTo>
                            <a:lnTo>
                              <a:pt x="33" y="114"/>
                            </a:lnTo>
                            <a:lnTo>
                              <a:pt x="52" y="102"/>
                            </a:lnTo>
                            <a:lnTo>
                              <a:pt x="59" y="140"/>
                            </a:lnTo>
                            <a:lnTo>
                              <a:pt x="73" y="97"/>
                            </a:lnTo>
                            <a:lnTo>
                              <a:pt x="90" y="128"/>
                            </a:lnTo>
                            <a:lnTo>
                              <a:pt x="97" y="93"/>
                            </a:lnTo>
                            <a:lnTo>
                              <a:pt x="124" y="117"/>
                            </a:lnTo>
                            <a:lnTo>
                              <a:pt x="116" y="85"/>
                            </a:lnTo>
                            <a:lnTo>
                              <a:pt x="147" y="86"/>
                            </a:lnTo>
                            <a:lnTo>
                              <a:pt x="119" y="67"/>
                            </a:lnTo>
                            <a:lnTo>
                              <a:pt x="143" y="54"/>
                            </a:lnTo>
                            <a:lnTo>
                              <a:pt x="114" y="48"/>
                            </a:lnTo>
                            <a:lnTo>
                              <a:pt x="126" y="29"/>
                            </a:lnTo>
                            <a:lnTo>
                              <a:pt x="97" y="35"/>
                            </a:lnTo>
                            <a:lnTo>
                              <a:pt x="100" y="0"/>
                            </a:lnTo>
                            <a:lnTo>
                              <a:pt x="74" y="3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22" name="Freeform 12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5" y="2713"/>
                        <a:ext cx="70" cy="66"/>
                      </a:xfrm>
                      <a:custGeom>
                        <a:avLst/>
                        <a:gdLst>
                          <a:gd name="T0" fmla="*/ 9 w 139"/>
                          <a:gd name="T1" fmla="*/ 5 h 132"/>
                          <a:gd name="T2" fmla="*/ 7 w 139"/>
                          <a:gd name="T3" fmla="*/ 2 h 132"/>
                          <a:gd name="T4" fmla="*/ 6 w 139"/>
                          <a:gd name="T5" fmla="*/ 5 h 132"/>
                          <a:gd name="T6" fmla="*/ 1 w 139"/>
                          <a:gd name="T7" fmla="*/ 2 h 132"/>
                          <a:gd name="T8" fmla="*/ 4 w 139"/>
                          <a:gd name="T9" fmla="*/ 6 h 132"/>
                          <a:gd name="T10" fmla="*/ 0 w 139"/>
                          <a:gd name="T11" fmla="*/ 7 h 132"/>
                          <a:gd name="T12" fmla="*/ 3 w 139"/>
                          <a:gd name="T13" fmla="*/ 9 h 132"/>
                          <a:gd name="T14" fmla="*/ 1 w 139"/>
                          <a:gd name="T15" fmla="*/ 12 h 132"/>
                          <a:gd name="T16" fmla="*/ 5 w 139"/>
                          <a:gd name="T17" fmla="*/ 11 h 132"/>
                          <a:gd name="T18" fmla="*/ 4 w 139"/>
                          <a:gd name="T19" fmla="*/ 14 h 132"/>
                          <a:gd name="T20" fmla="*/ 7 w 139"/>
                          <a:gd name="T21" fmla="*/ 12 h 132"/>
                          <a:gd name="T22" fmla="*/ 7 w 139"/>
                          <a:gd name="T23" fmla="*/ 17 h 132"/>
                          <a:gd name="T24" fmla="*/ 9 w 139"/>
                          <a:gd name="T25" fmla="*/ 12 h 132"/>
                          <a:gd name="T26" fmla="*/ 11 w 139"/>
                          <a:gd name="T27" fmla="*/ 16 h 132"/>
                          <a:gd name="T28" fmla="*/ 12 w 139"/>
                          <a:gd name="T29" fmla="*/ 12 h 132"/>
                          <a:gd name="T30" fmla="*/ 15 w 139"/>
                          <a:gd name="T31" fmla="*/ 14 h 132"/>
                          <a:gd name="T32" fmla="*/ 14 w 139"/>
                          <a:gd name="T33" fmla="*/ 10 h 132"/>
                          <a:gd name="T34" fmla="*/ 18 w 139"/>
                          <a:gd name="T35" fmla="*/ 11 h 132"/>
                          <a:gd name="T36" fmla="*/ 15 w 139"/>
                          <a:gd name="T37" fmla="*/ 8 h 132"/>
                          <a:gd name="T38" fmla="*/ 17 w 139"/>
                          <a:gd name="T39" fmla="*/ 7 h 132"/>
                          <a:gd name="T40" fmla="*/ 14 w 139"/>
                          <a:gd name="T41" fmla="*/ 6 h 132"/>
                          <a:gd name="T42" fmla="*/ 15 w 139"/>
                          <a:gd name="T43" fmla="*/ 4 h 132"/>
                          <a:gd name="T44" fmla="*/ 12 w 139"/>
                          <a:gd name="T45" fmla="*/ 4 h 132"/>
                          <a:gd name="T46" fmla="*/ 12 w 139"/>
                          <a:gd name="T47" fmla="*/ 0 h 132"/>
                          <a:gd name="T48" fmla="*/ 9 w 139"/>
                          <a:gd name="T49" fmla="*/ 5 h 13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39" h="132">
                            <a:moveTo>
                              <a:pt x="70" y="36"/>
                            </a:moveTo>
                            <a:lnTo>
                              <a:pt x="55" y="13"/>
                            </a:lnTo>
                            <a:lnTo>
                              <a:pt x="48" y="39"/>
                            </a:lnTo>
                            <a:lnTo>
                              <a:pt x="3" y="13"/>
                            </a:lnTo>
                            <a:lnTo>
                              <a:pt x="29" y="46"/>
                            </a:lnTo>
                            <a:lnTo>
                              <a:pt x="0" y="53"/>
                            </a:lnTo>
                            <a:lnTo>
                              <a:pt x="24" y="72"/>
                            </a:lnTo>
                            <a:lnTo>
                              <a:pt x="1" y="89"/>
                            </a:lnTo>
                            <a:lnTo>
                              <a:pt x="36" y="86"/>
                            </a:lnTo>
                            <a:lnTo>
                              <a:pt x="31" y="108"/>
                            </a:lnTo>
                            <a:lnTo>
                              <a:pt x="50" y="96"/>
                            </a:lnTo>
                            <a:lnTo>
                              <a:pt x="55" y="132"/>
                            </a:lnTo>
                            <a:lnTo>
                              <a:pt x="69" y="91"/>
                            </a:lnTo>
                            <a:lnTo>
                              <a:pt x="86" y="122"/>
                            </a:lnTo>
                            <a:lnTo>
                              <a:pt x="91" y="89"/>
                            </a:lnTo>
                            <a:lnTo>
                              <a:pt x="117" y="112"/>
                            </a:lnTo>
                            <a:lnTo>
                              <a:pt x="110" y="79"/>
                            </a:lnTo>
                            <a:lnTo>
                              <a:pt x="139" y="82"/>
                            </a:lnTo>
                            <a:lnTo>
                              <a:pt x="113" y="63"/>
                            </a:lnTo>
                            <a:lnTo>
                              <a:pt x="136" y="50"/>
                            </a:lnTo>
                            <a:lnTo>
                              <a:pt x="108" y="44"/>
                            </a:lnTo>
                            <a:lnTo>
                              <a:pt x="119" y="27"/>
                            </a:lnTo>
                            <a:lnTo>
                              <a:pt x="91" y="32"/>
                            </a:lnTo>
                            <a:lnTo>
                              <a:pt x="94" y="0"/>
                            </a:lnTo>
                            <a:lnTo>
                              <a:pt x="70" y="3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23" name="Freeform 1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6" y="2714"/>
                        <a:ext cx="68" cy="64"/>
                      </a:xfrm>
                      <a:custGeom>
                        <a:avLst/>
                        <a:gdLst>
                          <a:gd name="T0" fmla="*/ 9 w 135"/>
                          <a:gd name="T1" fmla="*/ 5 h 128"/>
                          <a:gd name="T2" fmla="*/ 7 w 135"/>
                          <a:gd name="T3" fmla="*/ 2 h 128"/>
                          <a:gd name="T4" fmla="*/ 6 w 135"/>
                          <a:gd name="T5" fmla="*/ 5 h 128"/>
                          <a:gd name="T6" fmla="*/ 1 w 135"/>
                          <a:gd name="T7" fmla="*/ 2 h 128"/>
                          <a:gd name="T8" fmla="*/ 4 w 135"/>
                          <a:gd name="T9" fmla="*/ 6 h 128"/>
                          <a:gd name="T10" fmla="*/ 0 w 135"/>
                          <a:gd name="T11" fmla="*/ 7 h 128"/>
                          <a:gd name="T12" fmla="*/ 3 w 135"/>
                          <a:gd name="T13" fmla="*/ 9 h 128"/>
                          <a:gd name="T14" fmla="*/ 0 w 135"/>
                          <a:gd name="T15" fmla="*/ 11 h 128"/>
                          <a:gd name="T16" fmla="*/ 5 w 135"/>
                          <a:gd name="T17" fmla="*/ 11 h 128"/>
                          <a:gd name="T18" fmla="*/ 4 w 135"/>
                          <a:gd name="T19" fmla="*/ 13 h 128"/>
                          <a:gd name="T20" fmla="*/ 6 w 135"/>
                          <a:gd name="T21" fmla="*/ 12 h 128"/>
                          <a:gd name="T22" fmla="*/ 7 w 135"/>
                          <a:gd name="T23" fmla="*/ 16 h 128"/>
                          <a:gd name="T24" fmla="*/ 9 w 135"/>
                          <a:gd name="T25" fmla="*/ 11 h 128"/>
                          <a:gd name="T26" fmla="*/ 11 w 135"/>
                          <a:gd name="T27" fmla="*/ 15 h 128"/>
                          <a:gd name="T28" fmla="*/ 11 w 135"/>
                          <a:gd name="T29" fmla="*/ 11 h 128"/>
                          <a:gd name="T30" fmla="*/ 14 w 135"/>
                          <a:gd name="T31" fmla="*/ 14 h 128"/>
                          <a:gd name="T32" fmla="*/ 14 w 135"/>
                          <a:gd name="T33" fmla="*/ 10 h 128"/>
                          <a:gd name="T34" fmla="*/ 17 w 135"/>
                          <a:gd name="T35" fmla="*/ 10 h 128"/>
                          <a:gd name="T36" fmla="*/ 14 w 135"/>
                          <a:gd name="T37" fmla="*/ 8 h 128"/>
                          <a:gd name="T38" fmla="*/ 17 w 135"/>
                          <a:gd name="T39" fmla="*/ 6 h 128"/>
                          <a:gd name="T40" fmla="*/ 13 w 135"/>
                          <a:gd name="T41" fmla="*/ 6 h 128"/>
                          <a:gd name="T42" fmla="*/ 15 w 135"/>
                          <a:gd name="T43" fmla="*/ 4 h 128"/>
                          <a:gd name="T44" fmla="*/ 11 w 135"/>
                          <a:gd name="T45" fmla="*/ 4 h 128"/>
                          <a:gd name="T46" fmla="*/ 12 w 135"/>
                          <a:gd name="T47" fmla="*/ 0 h 128"/>
                          <a:gd name="T48" fmla="*/ 9 w 135"/>
                          <a:gd name="T49" fmla="*/ 5 h 12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35" h="128">
                            <a:moveTo>
                              <a:pt x="67" y="34"/>
                            </a:moveTo>
                            <a:lnTo>
                              <a:pt x="52" y="14"/>
                            </a:lnTo>
                            <a:lnTo>
                              <a:pt x="45" y="36"/>
                            </a:lnTo>
                            <a:lnTo>
                              <a:pt x="2" y="14"/>
                            </a:lnTo>
                            <a:lnTo>
                              <a:pt x="28" y="45"/>
                            </a:lnTo>
                            <a:lnTo>
                              <a:pt x="0" y="50"/>
                            </a:lnTo>
                            <a:lnTo>
                              <a:pt x="24" y="69"/>
                            </a:lnTo>
                            <a:lnTo>
                              <a:pt x="0" y="86"/>
                            </a:lnTo>
                            <a:lnTo>
                              <a:pt x="35" y="81"/>
                            </a:lnTo>
                            <a:lnTo>
                              <a:pt x="29" y="104"/>
                            </a:lnTo>
                            <a:lnTo>
                              <a:pt x="48" y="91"/>
                            </a:lnTo>
                            <a:lnTo>
                              <a:pt x="54" y="128"/>
                            </a:lnTo>
                            <a:lnTo>
                              <a:pt x="66" y="88"/>
                            </a:lnTo>
                            <a:lnTo>
                              <a:pt x="81" y="116"/>
                            </a:lnTo>
                            <a:lnTo>
                              <a:pt x="86" y="85"/>
                            </a:lnTo>
                            <a:lnTo>
                              <a:pt x="112" y="105"/>
                            </a:lnTo>
                            <a:lnTo>
                              <a:pt x="105" y="76"/>
                            </a:lnTo>
                            <a:lnTo>
                              <a:pt x="135" y="78"/>
                            </a:lnTo>
                            <a:lnTo>
                              <a:pt x="109" y="62"/>
                            </a:lnTo>
                            <a:lnTo>
                              <a:pt x="131" y="48"/>
                            </a:lnTo>
                            <a:lnTo>
                              <a:pt x="104" y="43"/>
                            </a:lnTo>
                            <a:lnTo>
                              <a:pt x="114" y="26"/>
                            </a:lnTo>
                            <a:lnTo>
                              <a:pt x="88" y="31"/>
                            </a:lnTo>
                            <a:lnTo>
                              <a:pt x="90" y="0"/>
                            </a:lnTo>
                            <a:lnTo>
                              <a:pt x="67" y="3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24" name="Freeform 1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8" y="2716"/>
                        <a:ext cx="64" cy="61"/>
                      </a:xfrm>
                      <a:custGeom>
                        <a:avLst/>
                        <a:gdLst>
                          <a:gd name="T0" fmla="*/ 8 w 128"/>
                          <a:gd name="T1" fmla="*/ 5 h 121"/>
                          <a:gd name="T2" fmla="*/ 7 w 128"/>
                          <a:gd name="T3" fmla="*/ 2 h 121"/>
                          <a:gd name="T4" fmla="*/ 6 w 128"/>
                          <a:gd name="T5" fmla="*/ 5 h 121"/>
                          <a:gd name="T6" fmla="*/ 1 w 128"/>
                          <a:gd name="T7" fmla="*/ 2 h 121"/>
                          <a:gd name="T8" fmla="*/ 4 w 128"/>
                          <a:gd name="T9" fmla="*/ 6 h 121"/>
                          <a:gd name="T10" fmla="*/ 0 w 128"/>
                          <a:gd name="T11" fmla="*/ 7 h 121"/>
                          <a:gd name="T12" fmla="*/ 3 w 128"/>
                          <a:gd name="T13" fmla="*/ 9 h 121"/>
                          <a:gd name="T14" fmla="*/ 0 w 128"/>
                          <a:gd name="T15" fmla="*/ 11 h 121"/>
                          <a:gd name="T16" fmla="*/ 5 w 128"/>
                          <a:gd name="T17" fmla="*/ 10 h 121"/>
                          <a:gd name="T18" fmla="*/ 4 w 128"/>
                          <a:gd name="T19" fmla="*/ 13 h 121"/>
                          <a:gd name="T20" fmla="*/ 6 w 128"/>
                          <a:gd name="T21" fmla="*/ 11 h 121"/>
                          <a:gd name="T22" fmla="*/ 7 w 128"/>
                          <a:gd name="T23" fmla="*/ 16 h 121"/>
                          <a:gd name="T24" fmla="*/ 8 w 128"/>
                          <a:gd name="T25" fmla="*/ 11 h 121"/>
                          <a:gd name="T26" fmla="*/ 10 w 128"/>
                          <a:gd name="T27" fmla="*/ 14 h 121"/>
                          <a:gd name="T28" fmla="*/ 11 w 128"/>
                          <a:gd name="T29" fmla="*/ 11 h 121"/>
                          <a:gd name="T30" fmla="*/ 14 w 128"/>
                          <a:gd name="T31" fmla="*/ 13 h 121"/>
                          <a:gd name="T32" fmla="*/ 13 w 128"/>
                          <a:gd name="T33" fmla="*/ 9 h 121"/>
                          <a:gd name="T34" fmla="*/ 16 w 128"/>
                          <a:gd name="T35" fmla="*/ 10 h 121"/>
                          <a:gd name="T36" fmla="*/ 13 w 128"/>
                          <a:gd name="T37" fmla="*/ 8 h 121"/>
                          <a:gd name="T38" fmla="*/ 16 w 128"/>
                          <a:gd name="T39" fmla="*/ 6 h 121"/>
                          <a:gd name="T40" fmla="*/ 13 w 128"/>
                          <a:gd name="T41" fmla="*/ 5 h 121"/>
                          <a:gd name="T42" fmla="*/ 14 w 128"/>
                          <a:gd name="T43" fmla="*/ 4 h 121"/>
                          <a:gd name="T44" fmla="*/ 11 w 128"/>
                          <a:gd name="T45" fmla="*/ 4 h 121"/>
                          <a:gd name="T46" fmla="*/ 11 w 128"/>
                          <a:gd name="T47" fmla="*/ 0 h 121"/>
                          <a:gd name="T48" fmla="*/ 8 w 128"/>
                          <a:gd name="T49" fmla="*/ 5 h 12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8" h="121">
                            <a:moveTo>
                              <a:pt x="64" y="33"/>
                            </a:moveTo>
                            <a:lnTo>
                              <a:pt x="49" y="12"/>
                            </a:lnTo>
                            <a:lnTo>
                              <a:pt x="44" y="35"/>
                            </a:lnTo>
                            <a:lnTo>
                              <a:pt x="2" y="12"/>
                            </a:lnTo>
                            <a:lnTo>
                              <a:pt x="28" y="42"/>
                            </a:lnTo>
                            <a:lnTo>
                              <a:pt x="0" y="49"/>
                            </a:lnTo>
                            <a:lnTo>
                              <a:pt x="23" y="66"/>
                            </a:lnTo>
                            <a:lnTo>
                              <a:pt x="0" y="82"/>
                            </a:lnTo>
                            <a:lnTo>
                              <a:pt x="33" y="78"/>
                            </a:lnTo>
                            <a:lnTo>
                              <a:pt x="28" y="99"/>
                            </a:lnTo>
                            <a:lnTo>
                              <a:pt x="45" y="87"/>
                            </a:lnTo>
                            <a:lnTo>
                              <a:pt x="51" y="121"/>
                            </a:lnTo>
                            <a:lnTo>
                              <a:pt x="63" y="83"/>
                            </a:lnTo>
                            <a:lnTo>
                              <a:pt x="78" y="111"/>
                            </a:lnTo>
                            <a:lnTo>
                              <a:pt x="83" y="82"/>
                            </a:lnTo>
                            <a:lnTo>
                              <a:pt x="107" y="101"/>
                            </a:lnTo>
                            <a:lnTo>
                              <a:pt x="99" y="71"/>
                            </a:lnTo>
                            <a:lnTo>
                              <a:pt x="128" y="75"/>
                            </a:lnTo>
                            <a:lnTo>
                              <a:pt x="104" y="59"/>
                            </a:lnTo>
                            <a:lnTo>
                              <a:pt x="125" y="45"/>
                            </a:lnTo>
                            <a:lnTo>
                              <a:pt x="99" y="40"/>
                            </a:lnTo>
                            <a:lnTo>
                              <a:pt x="109" y="25"/>
                            </a:lnTo>
                            <a:lnTo>
                              <a:pt x="83" y="30"/>
                            </a:lnTo>
                            <a:lnTo>
                              <a:pt x="87" y="0"/>
                            </a:lnTo>
                            <a:lnTo>
                              <a:pt x="64" y="3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25" name="Freeform 1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0" y="2718"/>
                        <a:ext cx="60" cy="57"/>
                      </a:xfrm>
                      <a:custGeom>
                        <a:avLst/>
                        <a:gdLst>
                          <a:gd name="T0" fmla="*/ 7 w 121"/>
                          <a:gd name="T1" fmla="*/ 4 h 114"/>
                          <a:gd name="T2" fmla="*/ 5 w 121"/>
                          <a:gd name="T3" fmla="*/ 2 h 114"/>
                          <a:gd name="T4" fmla="*/ 5 w 121"/>
                          <a:gd name="T5" fmla="*/ 5 h 114"/>
                          <a:gd name="T6" fmla="*/ 0 w 121"/>
                          <a:gd name="T7" fmla="*/ 2 h 114"/>
                          <a:gd name="T8" fmla="*/ 3 w 121"/>
                          <a:gd name="T9" fmla="*/ 5 h 114"/>
                          <a:gd name="T10" fmla="*/ 0 w 121"/>
                          <a:gd name="T11" fmla="*/ 6 h 114"/>
                          <a:gd name="T12" fmla="*/ 2 w 121"/>
                          <a:gd name="T13" fmla="*/ 8 h 114"/>
                          <a:gd name="T14" fmla="*/ 0 w 121"/>
                          <a:gd name="T15" fmla="*/ 10 h 114"/>
                          <a:gd name="T16" fmla="*/ 3 w 121"/>
                          <a:gd name="T17" fmla="*/ 9 h 114"/>
                          <a:gd name="T18" fmla="*/ 3 w 121"/>
                          <a:gd name="T19" fmla="*/ 12 h 114"/>
                          <a:gd name="T20" fmla="*/ 5 w 121"/>
                          <a:gd name="T21" fmla="*/ 11 h 114"/>
                          <a:gd name="T22" fmla="*/ 5 w 121"/>
                          <a:gd name="T23" fmla="*/ 15 h 114"/>
                          <a:gd name="T24" fmla="*/ 7 w 121"/>
                          <a:gd name="T25" fmla="*/ 10 h 114"/>
                          <a:gd name="T26" fmla="*/ 9 w 121"/>
                          <a:gd name="T27" fmla="*/ 13 h 114"/>
                          <a:gd name="T28" fmla="*/ 9 w 121"/>
                          <a:gd name="T29" fmla="*/ 10 h 114"/>
                          <a:gd name="T30" fmla="*/ 12 w 121"/>
                          <a:gd name="T31" fmla="*/ 12 h 114"/>
                          <a:gd name="T32" fmla="*/ 11 w 121"/>
                          <a:gd name="T33" fmla="*/ 9 h 114"/>
                          <a:gd name="T34" fmla="*/ 15 w 121"/>
                          <a:gd name="T35" fmla="*/ 9 h 114"/>
                          <a:gd name="T36" fmla="*/ 12 w 121"/>
                          <a:gd name="T37" fmla="*/ 7 h 114"/>
                          <a:gd name="T38" fmla="*/ 14 w 121"/>
                          <a:gd name="T39" fmla="*/ 6 h 114"/>
                          <a:gd name="T40" fmla="*/ 11 w 121"/>
                          <a:gd name="T41" fmla="*/ 5 h 114"/>
                          <a:gd name="T42" fmla="*/ 12 w 121"/>
                          <a:gd name="T43" fmla="*/ 3 h 114"/>
                          <a:gd name="T44" fmla="*/ 9 w 121"/>
                          <a:gd name="T45" fmla="*/ 4 h 114"/>
                          <a:gd name="T46" fmla="*/ 10 w 121"/>
                          <a:gd name="T47" fmla="*/ 0 h 114"/>
                          <a:gd name="T48" fmla="*/ 7 w 121"/>
                          <a:gd name="T49" fmla="*/ 4 h 11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1" h="114">
                            <a:moveTo>
                              <a:pt x="60" y="31"/>
                            </a:moveTo>
                            <a:lnTo>
                              <a:pt x="47" y="12"/>
                            </a:lnTo>
                            <a:lnTo>
                              <a:pt x="40" y="33"/>
                            </a:lnTo>
                            <a:lnTo>
                              <a:pt x="2" y="12"/>
                            </a:lnTo>
                            <a:lnTo>
                              <a:pt x="26" y="40"/>
                            </a:lnTo>
                            <a:lnTo>
                              <a:pt x="0" y="45"/>
                            </a:lnTo>
                            <a:lnTo>
                              <a:pt x="21" y="62"/>
                            </a:lnTo>
                            <a:lnTo>
                              <a:pt x="0" y="76"/>
                            </a:lnTo>
                            <a:lnTo>
                              <a:pt x="31" y="72"/>
                            </a:lnTo>
                            <a:lnTo>
                              <a:pt x="26" y="91"/>
                            </a:lnTo>
                            <a:lnTo>
                              <a:pt x="43" y="81"/>
                            </a:lnTo>
                            <a:lnTo>
                              <a:pt x="47" y="114"/>
                            </a:lnTo>
                            <a:lnTo>
                              <a:pt x="59" y="78"/>
                            </a:lnTo>
                            <a:lnTo>
                              <a:pt x="74" y="103"/>
                            </a:lnTo>
                            <a:lnTo>
                              <a:pt x="78" y="76"/>
                            </a:lnTo>
                            <a:lnTo>
                              <a:pt x="100" y="95"/>
                            </a:lnTo>
                            <a:lnTo>
                              <a:pt x="93" y="67"/>
                            </a:lnTo>
                            <a:lnTo>
                              <a:pt x="121" y="69"/>
                            </a:lnTo>
                            <a:lnTo>
                              <a:pt x="98" y="55"/>
                            </a:lnTo>
                            <a:lnTo>
                              <a:pt x="117" y="43"/>
                            </a:lnTo>
                            <a:lnTo>
                              <a:pt x="93" y="38"/>
                            </a:lnTo>
                            <a:lnTo>
                              <a:pt x="102" y="22"/>
                            </a:lnTo>
                            <a:lnTo>
                              <a:pt x="79" y="27"/>
                            </a:lnTo>
                            <a:lnTo>
                              <a:pt x="81" y="0"/>
                            </a:lnTo>
                            <a:lnTo>
                              <a:pt x="60" y="3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26" name="Freeform 1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2" y="2720"/>
                        <a:ext cx="57" cy="53"/>
                      </a:xfrm>
                      <a:custGeom>
                        <a:avLst/>
                        <a:gdLst>
                          <a:gd name="T0" fmla="*/ 8 w 114"/>
                          <a:gd name="T1" fmla="*/ 3 h 107"/>
                          <a:gd name="T2" fmla="*/ 6 w 114"/>
                          <a:gd name="T3" fmla="*/ 1 h 107"/>
                          <a:gd name="T4" fmla="*/ 5 w 114"/>
                          <a:gd name="T5" fmla="*/ 3 h 107"/>
                          <a:gd name="T6" fmla="*/ 1 w 114"/>
                          <a:gd name="T7" fmla="*/ 1 h 107"/>
                          <a:gd name="T8" fmla="*/ 4 w 114"/>
                          <a:gd name="T9" fmla="*/ 4 h 107"/>
                          <a:gd name="T10" fmla="*/ 0 w 114"/>
                          <a:gd name="T11" fmla="*/ 5 h 107"/>
                          <a:gd name="T12" fmla="*/ 3 w 114"/>
                          <a:gd name="T13" fmla="*/ 7 h 107"/>
                          <a:gd name="T14" fmla="*/ 0 w 114"/>
                          <a:gd name="T15" fmla="*/ 9 h 107"/>
                          <a:gd name="T16" fmla="*/ 4 w 114"/>
                          <a:gd name="T17" fmla="*/ 8 h 107"/>
                          <a:gd name="T18" fmla="*/ 4 w 114"/>
                          <a:gd name="T19" fmla="*/ 10 h 107"/>
                          <a:gd name="T20" fmla="*/ 5 w 114"/>
                          <a:gd name="T21" fmla="*/ 9 h 107"/>
                          <a:gd name="T22" fmla="*/ 6 w 114"/>
                          <a:gd name="T23" fmla="*/ 13 h 107"/>
                          <a:gd name="T24" fmla="*/ 7 w 114"/>
                          <a:gd name="T25" fmla="*/ 9 h 107"/>
                          <a:gd name="T26" fmla="*/ 9 w 114"/>
                          <a:gd name="T27" fmla="*/ 12 h 107"/>
                          <a:gd name="T28" fmla="*/ 10 w 114"/>
                          <a:gd name="T29" fmla="*/ 8 h 107"/>
                          <a:gd name="T30" fmla="*/ 12 w 114"/>
                          <a:gd name="T31" fmla="*/ 11 h 107"/>
                          <a:gd name="T32" fmla="*/ 11 w 114"/>
                          <a:gd name="T33" fmla="*/ 8 h 107"/>
                          <a:gd name="T34" fmla="*/ 15 w 114"/>
                          <a:gd name="T35" fmla="*/ 8 h 107"/>
                          <a:gd name="T36" fmla="*/ 12 w 114"/>
                          <a:gd name="T37" fmla="*/ 6 h 107"/>
                          <a:gd name="T38" fmla="*/ 14 w 114"/>
                          <a:gd name="T39" fmla="*/ 5 h 107"/>
                          <a:gd name="T40" fmla="*/ 11 w 114"/>
                          <a:gd name="T41" fmla="*/ 4 h 107"/>
                          <a:gd name="T42" fmla="*/ 13 w 114"/>
                          <a:gd name="T43" fmla="*/ 2 h 107"/>
                          <a:gd name="T44" fmla="*/ 10 w 114"/>
                          <a:gd name="T45" fmla="*/ 3 h 107"/>
                          <a:gd name="T46" fmla="*/ 10 w 114"/>
                          <a:gd name="T47" fmla="*/ 0 h 107"/>
                          <a:gd name="T48" fmla="*/ 8 w 114"/>
                          <a:gd name="T49" fmla="*/ 3 h 10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14" h="107">
                            <a:moveTo>
                              <a:pt x="57" y="30"/>
                            </a:moveTo>
                            <a:lnTo>
                              <a:pt x="44" y="12"/>
                            </a:lnTo>
                            <a:lnTo>
                              <a:pt x="38" y="31"/>
                            </a:lnTo>
                            <a:lnTo>
                              <a:pt x="2" y="12"/>
                            </a:lnTo>
                            <a:lnTo>
                              <a:pt x="25" y="38"/>
                            </a:lnTo>
                            <a:lnTo>
                              <a:pt x="0" y="42"/>
                            </a:lnTo>
                            <a:lnTo>
                              <a:pt x="19" y="57"/>
                            </a:lnTo>
                            <a:lnTo>
                              <a:pt x="0" y="73"/>
                            </a:lnTo>
                            <a:lnTo>
                              <a:pt x="30" y="69"/>
                            </a:lnTo>
                            <a:lnTo>
                              <a:pt x="25" y="87"/>
                            </a:lnTo>
                            <a:lnTo>
                              <a:pt x="40" y="76"/>
                            </a:lnTo>
                            <a:lnTo>
                              <a:pt x="45" y="107"/>
                            </a:lnTo>
                            <a:lnTo>
                              <a:pt x="56" y="73"/>
                            </a:lnTo>
                            <a:lnTo>
                              <a:pt x="69" y="97"/>
                            </a:lnTo>
                            <a:lnTo>
                              <a:pt x="75" y="71"/>
                            </a:lnTo>
                            <a:lnTo>
                              <a:pt x="95" y="88"/>
                            </a:lnTo>
                            <a:lnTo>
                              <a:pt x="88" y="64"/>
                            </a:lnTo>
                            <a:lnTo>
                              <a:pt x="114" y="66"/>
                            </a:lnTo>
                            <a:lnTo>
                              <a:pt x="92" y="52"/>
                            </a:lnTo>
                            <a:lnTo>
                              <a:pt x="111" y="40"/>
                            </a:lnTo>
                            <a:lnTo>
                              <a:pt x="88" y="37"/>
                            </a:lnTo>
                            <a:lnTo>
                              <a:pt x="97" y="23"/>
                            </a:lnTo>
                            <a:lnTo>
                              <a:pt x="75" y="26"/>
                            </a:lnTo>
                            <a:lnTo>
                              <a:pt x="76" y="0"/>
                            </a:lnTo>
                            <a:lnTo>
                              <a:pt x="57" y="3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27" name="Freeform 1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3" y="2721"/>
                        <a:ext cx="54" cy="51"/>
                      </a:xfrm>
                      <a:custGeom>
                        <a:avLst/>
                        <a:gdLst>
                          <a:gd name="T0" fmla="*/ 7 w 107"/>
                          <a:gd name="T1" fmla="*/ 3 h 104"/>
                          <a:gd name="T2" fmla="*/ 6 w 107"/>
                          <a:gd name="T3" fmla="*/ 1 h 104"/>
                          <a:gd name="T4" fmla="*/ 5 w 107"/>
                          <a:gd name="T5" fmla="*/ 3 h 104"/>
                          <a:gd name="T6" fmla="*/ 1 w 107"/>
                          <a:gd name="T7" fmla="*/ 1 h 104"/>
                          <a:gd name="T8" fmla="*/ 3 w 107"/>
                          <a:gd name="T9" fmla="*/ 4 h 104"/>
                          <a:gd name="T10" fmla="*/ 0 w 107"/>
                          <a:gd name="T11" fmla="*/ 5 h 104"/>
                          <a:gd name="T12" fmla="*/ 3 w 107"/>
                          <a:gd name="T13" fmla="*/ 6 h 104"/>
                          <a:gd name="T14" fmla="*/ 0 w 107"/>
                          <a:gd name="T15" fmla="*/ 8 h 104"/>
                          <a:gd name="T16" fmla="*/ 4 w 107"/>
                          <a:gd name="T17" fmla="*/ 8 h 104"/>
                          <a:gd name="T18" fmla="*/ 3 w 107"/>
                          <a:gd name="T19" fmla="*/ 10 h 104"/>
                          <a:gd name="T20" fmla="*/ 5 w 107"/>
                          <a:gd name="T21" fmla="*/ 9 h 104"/>
                          <a:gd name="T22" fmla="*/ 6 w 107"/>
                          <a:gd name="T23" fmla="*/ 12 h 104"/>
                          <a:gd name="T24" fmla="*/ 7 w 107"/>
                          <a:gd name="T25" fmla="*/ 8 h 104"/>
                          <a:gd name="T26" fmla="*/ 9 w 107"/>
                          <a:gd name="T27" fmla="*/ 11 h 104"/>
                          <a:gd name="T28" fmla="*/ 9 w 107"/>
                          <a:gd name="T29" fmla="*/ 8 h 104"/>
                          <a:gd name="T30" fmla="*/ 12 w 107"/>
                          <a:gd name="T31" fmla="*/ 10 h 104"/>
                          <a:gd name="T32" fmla="*/ 11 w 107"/>
                          <a:gd name="T33" fmla="*/ 7 h 104"/>
                          <a:gd name="T34" fmla="*/ 14 w 107"/>
                          <a:gd name="T35" fmla="*/ 7 h 104"/>
                          <a:gd name="T36" fmla="*/ 11 w 107"/>
                          <a:gd name="T37" fmla="*/ 6 h 104"/>
                          <a:gd name="T38" fmla="*/ 13 w 107"/>
                          <a:gd name="T39" fmla="*/ 5 h 104"/>
                          <a:gd name="T40" fmla="*/ 11 w 107"/>
                          <a:gd name="T41" fmla="*/ 4 h 104"/>
                          <a:gd name="T42" fmla="*/ 12 w 107"/>
                          <a:gd name="T43" fmla="*/ 2 h 104"/>
                          <a:gd name="T44" fmla="*/ 9 w 107"/>
                          <a:gd name="T45" fmla="*/ 3 h 104"/>
                          <a:gd name="T46" fmla="*/ 9 w 107"/>
                          <a:gd name="T47" fmla="*/ 0 h 104"/>
                          <a:gd name="T48" fmla="*/ 7 w 107"/>
                          <a:gd name="T49" fmla="*/ 3 h 10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7" h="104">
                            <a:moveTo>
                              <a:pt x="53" y="28"/>
                            </a:moveTo>
                            <a:lnTo>
                              <a:pt x="41" y="10"/>
                            </a:lnTo>
                            <a:lnTo>
                              <a:pt x="36" y="29"/>
                            </a:lnTo>
                            <a:lnTo>
                              <a:pt x="2" y="10"/>
                            </a:lnTo>
                            <a:lnTo>
                              <a:pt x="22" y="36"/>
                            </a:lnTo>
                            <a:lnTo>
                              <a:pt x="0" y="41"/>
                            </a:lnTo>
                            <a:lnTo>
                              <a:pt x="19" y="55"/>
                            </a:lnTo>
                            <a:lnTo>
                              <a:pt x="0" y="69"/>
                            </a:lnTo>
                            <a:lnTo>
                              <a:pt x="27" y="66"/>
                            </a:lnTo>
                            <a:lnTo>
                              <a:pt x="22" y="85"/>
                            </a:lnTo>
                            <a:lnTo>
                              <a:pt x="38" y="74"/>
                            </a:lnTo>
                            <a:lnTo>
                              <a:pt x="41" y="104"/>
                            </a:lnTo>
                            <a:lnTo>
                              <a:pt x="52" y="71"/>
                            </a:lnTo>
                            <a:lnTo>
                              <a:pt x="65" y="93"/>
                            </a:lnTo>
                            <a:lnTo>
                              <a:pt x="69" y="69"/>
                            </a:lnTo>
                            <a:lnTo>
                              <a:pt x="90" y="86"/>
                            </a:lnTo>
                            <a:lnTo>
                              <a:pt x="83" y="62"/>
                            </a:lnTo>
                            <a:lnTo>
                              <a:pt x="107" y="64"/>
                            </a:lnTo>
                            <a:lnTo>
                              <a:pt x="86" y="50"/>
                            </a:lnTo>
                            <a:lnTo>
                              <a:pt x="103" y="40"/>
                            </a:lnTo>
                            <a:lnTo>
                              <a:pt x="83" y="35"/>
                            </a:lnTo>
                            <a:lnTo>
                              <a:pt x="90" y="21"/>
                            </a:lnTo>
                            <a:lnTo>
                              <a:pt x="69" y="26"/>
                            </a:lnTo>
                            <a:lnTo>
                              <a:pt x="72" y="0"/>
                            </a:lnTo>
                            <a:lnTo>
                              <a:pt x="53" y="2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28" name="Freeform 1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5" y="2722"/>
                        <a:ext cx="50" cy="49"/>
                      </a:xfrm>
                      <a:custGeom>
                        <a:avLst/>
                        <a:gdLst>
                          <a:gd name="T0" fmla="*/ 7 w 100"/>
                          <a:gd name="T1" fmla="*/ 4 h 97"/>
                          <a:gd name="T2" fmla="*/ 5 w 100"/>
                          <a:gd name="T3" fmla="*/ 2 h 97"/>
                          <a:gd name="T4" fmla="*/ 5 w 100"/>
                          <a:gd name="T5" fmla="*/ 4 h 97"/>
                          <a:gd name="T6" fmla="*/ 1 w 100"/>
                          <a:gd name="T7" fmla="*/ 2 h 97"/>
                          <a:gd name="T8" fmla="*/ 3 w 100"/>
                          <a:gd name="T9" fmla="*/ 5 h 97"/>
                          <a:gd name="T10" fmla="*/ 0 w 100"/>
                          <a:gd name="T11" fmla="*/ 5 h 97"/>
                          <a:gd name="T12" fmla="*/ 3 w 100"/>
                          <a:gd name="T13" fmla="*/ 7 h 97"/>
                          <a:gd name="T14" fmla="*/ 0 w 100"/>
                          <a:gd name="T15" fmla="*/ 9 h 97"/>
                          <a:gd name="T16" fmla="*/ 4 w 100"/>
                          <a:gd name="T17" fmla="*/ 8 h 97"/>
                          <a:gd name="T18" fmla="*/ 3 w 100"/>
                          <a:gd name="T19" fmla="*/ 10 h 97"/>
                          <a:gd name="T20" fmla="*/ 5 w 100"/>
                          <a:gd name="T21" fmla="*/ 9 h 97"/>
                          <a:gd name="T22" fmla="*/ 5 w 100"/>
                          <a:gd name="T23" fmla="*/ 13 h 97"/>
                          <a:gd name="T24" fmla="*/ 7 w 100"/>
                          <a:gd name="T25" fmla="*/ 9 h 97"/>
                          <a:gd name="T26" fmla="*/ 8 w 100"/>
                          <a:gd name="T27" fmla="*/ 12 h 97"/>
                          <a:gd name="T28" fmla="*/ 8 w 100"/>
                          <a:gd name="T29" fmla="*/ 8 h 97"/>
                          <a:gd name="T30" fmla="*/ 11 w 100"/>
                          <a:gd name="T31" fmla="*/ 10 h 97"/>
                          <a:gd name="T32" fmla="*/ 10 w 100"/>
                          <a:gd name="T33" fmla="*/ 8 h 97"/>
                          <a:gd name="T34" fmla="*/ 13 w 100"/>
                          <a:gd name="T35" fmla="*/ 8 h 97"/>
                          <a:gd name="T36" fmla="*/ 11 w 100"/>
                          <a:gd name="T37" fmla="*/ 6 h 97"/>
                          <a:gd name="T38" fmla="*/ 13 w 100"/>
                          <a:gd name="T39" fmla="*/ 5 h 97"/>
                          <a:gd name="T40" fmla="*/ 10 w 100"/>
                          <a:gd name="T41" fmla="*/ 5 h 97"/>
                          <a:gd name="T42" fmla="*/ 11 w 100"/>
                          <a:gd name="T43" fmla="*/ 3 h 97"/>
                          <a:gd name="T44" fmla="*/ 9 w 100"/>
                          <a:gd name="T45" fmla="*/ 4 h 97"/>
                          <a:gd name="T46" fmla="*/ 9 w 100"/>
                          <a:gd name="T47" fmla="*/ 0 h 97"/>
                          <a:gd name="T48" fmla="*/ 7 w 100"/>
                          <a:gd name="T49" fmla="*/ 4 h 9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0" h="97">
                            <a:moveTo>
                              <a:pt x="50" y="26"/>
                            </a:moveTo>
                            <a:lnTo>
                              <a:pt x="38" y="11"/>
                            </a:lnTo>
                            <a:lnTo>
                              <a:pt x="33" y="28"/>
                            </a:lnTo>
                            <a:lnTo>
                              <a:pt x="2" y="11"/>
                            </a:lnTo>
                            <a:lnTo>
                              <a:pt x="21" y="35"/>
                            </a:lnTo>
                            <a:lnTo>
                              <a:pt x="0" y="38"/>
                            </a:lnTo>
                            <a:lnTo>
                              <a:pt x="18" y="52"/>
                            </a:lnTo>
                            <a:lnTo>
                              <a:pt x="0" y="66"/>
                            </a:lnTo>
                            <a:lnTo>
                              <a:pt x="26" y="63"/>
                            </a:lnTo>
                            <a:lnTo>
                              <a:pt x="23" y="78"/>
                            </a:lnTo>
                            <a:lnTo>
                              <a:pt x="37" y="70"/>
                            </a:lnTo>
                            <a:lnTo>
                              <a:pt x="40" y="97"/>
                            </a:lnTo>
                            <a:lnTo>
                              <a:pt x="49" y="66"/>
                            </a:lnTo>
                            <a:lnTo>
                              <a:pt x="61" y="89"/>
                            </a:lnTo>
                            <a:lnTo>
                              <a:pt x="64" y="64"/>
                            </a:lnTo>
                            <a:lnTo>
                              <a:pt x="83" y="80"/>
                            </a:lnTo>
                            <a:lnTo>
                              <a:pt x="78" y="57"/>
                            </a:lnTo>
                            <a:lnTo>
                              <a:pt x="100" y="59"/>
                            </a:lnTo>
                            <a:lnTo>
                              <a:pt x="81" y="47"/>
                            </a:lnTo>
                            <a:lnTo>
                              <a:pt x="97" y="37"/>
                            </a:lnTo>
                            <a:lnTo>
                              <a:pt x="78" y="33"/>
                            </a:lnTo>
                            <a:lnTo>
                              <a:pt x="85" y="19"/>
                            </a:lnTo>
                            <a:lnTo>
                              <a:pt x="66" y="25"/>
                            </a:lnTo>
                            <a:lnTo>
                              <a:pt x="68" y="0"/>
                            </a:lnTo>
                            <a:lnTo>
                              <a:pt x="50" y="2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29" name="Freeform 1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7" y="2724"/>
                        <a:ext cx="46" cy="45"/>
                      </a:xfrm>
                      <a:custGeom>
                        <a:avLst/>
                        <a:gdLst>
                          <a:gd name="T0" fmla="*/ 5 w 93"/>
                          <a:gd name="T1" fmla="*/ 3 h 90"/>
                          <a:gd name="T2" fmla="*/ 4 w 93"/>
                          <a:gd name="T3" fmla="*/ 2 h 90"/>
                          <a:gd name="T4" fmla="*/ 3 w 93"/>
                          <a:gd name="T5" fmla="*/ 4 h 90"/>
                          <a:gd name="T6" fmla="*/ 0 w 93"/>
                          <a:gd name="T7" fmla="*/ 2 h 90"/>
                          <a:gd name="T8" fmla="*/ 2 w 93"/>
                          <a:gd name="T9" fmla="*/ 4 h 90"/>
                          <a:gd name="T10" fmla="*/ 0 w 93"/>
                          <a:gd name="T11" fmla="*/ 5 h 90"/>
                          <a:gd name="T12" fmla="*/ 1 w 93"/>
                          <a:gd name="T13" fmla="*/ 6 h 90"/>
                          <a:gd name="T14" fmla="*/ 0 w 93"/>
                          <a:gd name="T15" fmla="*/ 8 h 90"/>
                          <a:gd name="T16" fmla="*/ 3 w 93"/>
                          <a:gd name="T17" fmla="*/ 8 h 90"/>
                          <a:gd name="T18" fmla="*/ 2 w 93"/>
                          <a:gd name="T19" fmla="*/ 9 h 90"/>
                          <a:gd name="T20" fmla="*/ 4 w 93"/>
                          <a:gd name="T21" fmla="*/ 8 h 90"/>
                          <a:gd name="T22" fmla="*/ 4 w 93"/>
                          <a:gd name="T23" fmla="*/ 12 h 90"/>
                          <a:gd name="T24" fmla="*/ 5 w 93"/>
                          <a:gd name="T25" fmla="*/ 8 h 90"/>
                          <a:gd name="T26" fmla="*/ 7 w 93"/>
                          <a:gd name="T27" fmla="*/ 11 h 90"/>
                          <a:gd name="T28" fmla="*/ 7 w 93"/>
                          <a:gd name="T29" fmla="*/ 8 h 90"/>
                          <a:gd name="T30" fmla="*/ 9 w 93"/>
                          <a:gd name="T31" fmla="*/ 10 h 90"/>
                          <a:gd name="T32" fmla="*/ 9 w 93"/>
                          <a:gd name="T33" fmla="*/ 7 h 90"/>
                          <a:gd name="T34" fmla="*/ 11 w 93"/>
                          <a:gd name="T35" fmla="*/ 7 h 90"/>
                          <a:gd name="T36" fmla="*/ 9 w 93"/>
                          <a:gd name="T37" fmla="*/ 6 h 90"/>
                          <a:gd name="T38" fmla="*/ 11 w 93"/>
                          <a:gd name="T39" fmla="*/ 5 h 90"/>
                          <a:gd name="T40" fmla="*/ 9 w 93"/>
                          <a:gd name="T41" fmla="*/ 4 h 90"/>
                          <a:gd name="T42" fmla="*/ 9 w 93"/>
                          <a:gd name="T43" fmla="*/ 3 h 90"/>
                          <a:gd name="T44" fmla="*/ 7 w 93"/>
                          <a:gd name="T45" fmla="*/ 3 h 90"/>
                          <a:gd name="T46" fmla="*/ 7 w 93"/>
                          <a:gd name="T47" fmla="*/ 0 h 90"/>
                          <a:gd name="T48" fmla="*/ 5 w 93"/>
                          <a:gd name="T49" fmla="*/ 3 h 9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93" h="90">
                            <a:moveTo>
                              <a:pt x="46" y="24"/>
                            </a:moveTo>
                            <a:lnTo>
                              <a:pt x="36" y="9"/>
                            </a:lnTo>
                            <a:lnTo>
                              <a:pt x="31" y="26"/>
                            </a:lnTo>
                            <a:lnTo>
                              <a:pt x="1" y="9"/>
                            </a:lnTo>
                            <a:lnTo>
                              <a:pt x="19" y="31"/>
                            </a:lnTo>
                            <a:lnTo>
                              <a:pt x="0" y="36"/>
                            </a:lnTo>
                            <a:lnTo>
                              <a:pt x="15" y="48"/>
                            </a:lnTo>
                            <a:lnTo>
                              <a:pt x="0" y="60"/>
                            </a:lnTo>
                            <a:lnTo>
                              <a:pt x="24" y="57"/>
                            </a:lnTo>
                            <a:lnTo>
                              <a:pt x="20" y="72"/>
                            </a:lnTo>
                            <a:lnTo>
                              <a:pt x="33" y="64"/>
                            </a:lnTo>
                            <a:lnTo>
                              <a:pt x="36" y="90"/>
                            </a:lnTo>
                            <a:lnTo>
                              <a:pt x="45" y="62"/>
                            </a:lnTo>
                            <a:lnTo>
                              <a:pt x="57" y="81"/>
                            </a:lnTo>
                            <a:lnTo>
                              <a:pt x="60" y="60"/>
                            </a:lnTo>
                            <a:lnTo>
                              <a:pt x="77" y="74"/>
                            </a:lnTo>
                            <a:lnTo>
                              <a:pt x="72" y="53"/>
                            </a:lnTo>
                            <a:lnTo>
                              <a:pt x="93" y="55"/>
                            </a:lnTo>
                            <a:lnTo>
                              <a:pt x="76" y="43"/>
                            </a:lnTo>
                            <a:lnTo>
                              <a:pt x="89" y="34"/>
                            </a:lnTo>
                            <a:lnTo>
                              <a:pt x="72" y="29"/>
                            </a:lnTo>
                            <a:lnTo>
                              <a:pt x="79" y="19"/>
                            </a:lnTo>
                            <a:lnTo>
                              <a:pt x="60" y="22"/>
                            </a:lnTo>
                            <a:lnTo>
                              <a:pt x="62" y="0"/>
                            </a:lnTo>
                            <a:lnTo>
                              <a:pt x="46" y="2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30" name="Freeform 1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9" y="2726"/>
                        <a:ext cx="43" cy="41"/>
                      </a:xfrm>
                      <a:custGeom>
                        <a:avLst/>
                        <a:gdLst>
                          <a:gd name="T0" fmla="*/ 6 w 86"/>
                          <a:gd name="T1" fmla="*/ 2 h 83"/>
                          <a:gd name="T2" fmla="*/ 5 w 86"/>
                          <a:gd name="T3" fmla="*/ 1 h 83"/>
                          <a:gd name="T4" fmla="*/ 4 w 86"/>
                          <a:gd name="T5" fmla="*/ 3 h 83"/>
                          <a:gd name="T6" fmla="*/ 1 w 86"/>
                          <a:gd name="T7" fmla="*/ 1 h 83"/>
                          <a:gd name="T8" fmla="*/ 3 w 86"/>
                          <a:gd name="T9" fmla="*/ 3 h 83"/>
                          <a:gd name="T10" fmla="*/ 0 w 86"/>
                          <a:gd name="T11" fmla="*/ 4 h 83"/>
                          <a:gd name="T12" fmla="*/ 2 w 86"/>
                          <a:gd name="T13" fmla="*/ 5 h 83"/>
                          <a:gd name="T14" fmla="*/ 0 w 86"/>
                          <a:gd name="T15" fmla="*/ 7 h 83"/>
                          <a:gd name="T16" fmla="*/ 3 w 86"/>
                          <a:gd name="T17" fmla="*/ 6 h 83"/>
                          <a:gd name="T18" fmla="*/ 3 w 86"/>
                          <a:gd name="T19" fmla="*/ 8 h 83"/>
                          <a:gd name="T20" fmla="*/ 4 w 86"/>
                          <a:gd name="T21" fmla="*/ 7 h 83"/>
                          <a:gd name="T22" fmla="*/ 5 w 86"/>
                          <a:gd name="T23" fmla="*/ 10 h 83"/>
                          <a:gd name="T24" fmla="*/ 6 w 86"/>
                          <a:gd name="T25" fmla="*/ 7 h 83"/>
                          <a:gd name="T26" fmla="*/ 7 w 86"/>
                          <a:gd name="T27" fmla="*/ 9 h 83"/>
                          <a:gd name="T28" fmla="*/ 7 w 86"/>
                          <a:gd name="T29" fmla="*/ 7 h 83"/>
                          <a:gd name="T30" fmla="*/ 10 w 86"/>
                          <a:gd name="T31" fmla="*/ 8 h 83"/>
                          <a:gd name="T32" fmla="*/ 9 w 86"/>
                          <a:gd name="T33" fmla="*/ 6 h 83"/>
                          <a:gd name="T34" fmla="*/ 11 w 86"/>
                          <a:gd name="T35" fmla="*/ 6 h 83"/>
                          <a:gd name="T36" fmla="*/ 9 w 86"/>
                          <a:gd name="T37" fmla="*/ 5 h 83"/>
                          <a:gd name="T38" fmla="*/ 11 w 86"/>
                          <a:gd name="T39" fmla="*/ 3 h 83"/>
                          <a:gd name="T40" fmla="*/ 9 w 86"/>
                          <a:gd name="T41" fmla="*/ 3 h 83"/>
                          <a:gd name="T42" fmla="*/ 10 w 86"/>
                          <a:gd name="T43" fmla="*/ 2 h 83"/>
                          <a:gd name="T44" fmla="*/ 8 w 86"/>
                          <a:gd name="T45" fmla="*/ 2 h 83"/>
                          <a:gd name="T46" fmla="*/ 8 w 86"/>
                          <a:gd name="T47" fmla="*/ 0 h 83"/>
                          <a:gd name="T48" fmla="*/ 6 w 86"/>
                          <a:gd name="T49" fmla="*/ 2 h 8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86" h="83">
                            <a:moveTo>
                              <a:pt x="43" y="23"/>
                            </a:moveTo>
                            <a:lnTo>
                              <a:pt x="33" y="9"/>
                            </a:lnTo>
                            <a:lnTo>
                              <a:pt x="30" y="25"/>
                            </a:lnTo>
                            <a:lnTo>
                              <a:pt x="2" y="9"/>
                            </a:lnTo>
                            <a:lnTo>
                              <a:pt x="19" y="30"/>
                            </a:lnTo>
                            <a:lnTo>
                              <a:pt x="0" y="33"/>
                            </a:lnTo>
                            <a:lnTo>
                              <a:pt x="16" y="45"/>
                            </a:lnTo>
                            <a:lnTo>
                              <a:pt x="0" y="56"/>
                            </a:lnTo>
                            <a:lnTo>
                              <a:pt x="23" y="54"/>
                            </a:lnTo>
                            <a:lnTo>
                              <a:pt x="19" y="68"/>
                            </a:lnTo>
                            <a:lnTo>
                              <a:pt x="31" y="59"/>
                            </a:lnTo>
                            <a:lnTo>
                              <a:pt x="35" y="83"/>
                            </a:lnTo>
                            <a:lnTo>
                              <a:pt x="42" y="57"/>
                            </a:lnTo>
                            <a:lnTo>
                              <a:pt x="52" y="76"/>
                            </a:lnTo>
                            <a:lnTo>
                              <a:pt x="55" y="56"/>
                            </a:lnTo>
                            <a:lnTo>
                              <a:pt x="73" y="69"/>
                            </a:lnTo>
                            <a:lnTo>
                              <a:pt x="67" y="49"/>
                            </a:lnTo>
                            <a:lnTo>
                              <a:pt x="86" y="50"/>
                            </a:lnTo>
                            <a:lnTo>
                              <a:pt x="69" y="40"/>
                            </a:lnTo>
                            <a:lnTo>
                              <a:pt x="83" y="31"/>
                            </a:lnTo>
                            <a:lnTo>
                              <a:pt x="67" y="28"/>
                            </a:lnTo>
                            <a:lnTo>
                              <a:pt x="73" y="18"/>
                            </a:lnTo>
                            <a:lnTo>
                              <a:pt x="57" y="21"/>
                            </a:lnTo>
                            <a:lnTo>
                              <a:pt x="59" y="0"/>
                            </a:lnTo>
                            <a:lnTo>
                              <a:pt x="43" y="2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31" name="Freeform 1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0" y="2727"/>
                        <a:ext cx="40" cy="38"/>
                      </a:xfrm>
                      <a:custGeom>
                        <a:avLst/>
                        <a:gdLst>
                          <a:gd name="T0" fmla="*/ 5 w 79"/>
                          <a:gd name="T1" fmla="*/ 3 h 76"/>
                          <a:gd name="T2" fmla="*/ 4 w 79"/>
                          <a:gd name="T3" fmla="*/ 1 h 76"/>
                          <a:gd name="T4" fmla="*/ 4 w 79"/>
                          <a:gd name="T5" fmla="*/ 3 h 76"/>
                          <a:gd name="T6" fmla="*/ 1 w 79"/>
                          <a:gd name="T7" fmla="*/ 1 h 76"/>
                          <a:gd name="T8" fmla="*/ 3 w 79"/>
                          <a:gd name="T9" fmla="*/ 4 h 76"/>
                          <a:gd name="T10" fmla="*/ 0 w 79"/>
                          <a:gd name="T11" fmla="*/ 4 h 76"/>
                          <a:gd name="T12" fmla="*/ 2 w 79"/>
                          <a:gd name="T13" fmla="*/ 6 h 76"/>
                          <a:gd name="T14" fmla="*/ 0 w 79"/>
                          <a:gd name="T15" fmla="*/ 7 h 76"/>
                          <a:gd name="T16" fmla="*/ 3 w 79"/>
                          <a:gd name="T17" fmla="*/ 6 h 76"/>
                          <a:gd name="T18" fmla="*/ 3 w 79"/>
                          <a:gd name="T19" fmla="*/ 8 h 76"/>
                          <a:gd name="T20" fmla="*/ 4 w 79"/>
                          <a:gd name="T21" fmla="*/ 7 h 76"/>
                          <a:gd name="T22" fmla="*/ 4 w 79"/>
                          <a:gd name="T23" fmla="*/ 10 h 76"/>
                          <a:gd name="T24" fmla="*/ 5 w 79"/>
                          <a:gd name="T25" fmla="*/ 7 h 76"/>
                          <a:gd name="T26" fmla="*/ 6 w 79"/>
                          <a:gd name="T27" fmla="*/ 9 h 76"/>
                          <a:gd name="T28" fmla="*/ 7 w 79"/>
                          <a:gd name="T29" fmla="*/ 7 h 76"/>
                          <a:gd name="T30" fmla="*/ 9 w 79"/>
                          <a:gd name="T31" fmla="*/ 8 h 76"/>
                          <a:gd name="T32" fmla="*/ 8 w 79"/>
                          <a:gd name="T33" fmla="*/ 6 h 76"/>
                          <a:gd name="T34" fmla="*/ 10 w 79"/>
                          <a:gd name="T35" fmla="*/ 6 h 76"/>
                          <a:gd name="T36" fmla="*/ 8 w 79"/>
                          <a:gd name="T37" fmla="*/ 5 h 76"/>
                          <a:gd name="T38" fmla="*/ 10 w 79"/>
                          <a:gd name="T39" fmla="*/ 4 h 76"/>
                          <a:gd name="T40" fmla="*/ 8 w 79"/>
                          <a:gd name="T41" fmla="*/ 4 h 76"/>
                          <a:gd name="T42" fmla="*/ 9 w 79"/>
                          <a:gd name="T43" fmla="*/ 2 h 76"/>
                          <a:gd name="T44" fmla="*/ 7 w 79"/>
                          <a:gd name="T45" fmla="*/ 3 h 76"/>
                          <a:gd name="T46" fmla="*/ 7 w 79"/>
                          <a:gd name="T47" fmla="*/ 0 h 76"/>
                          <a:gd name="T48" fmla="*/ 5 w 79"/>
                          <a:gd name="T49" fmla="*/ 3 h 7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79" h="76">
                            <a:moveTo>
                              <a:pt x="39" y="21"/>
                            </a:moveTo>
                            <a:lnTo>
                              <a:pt x="31" y="8"/>
                            </a:lnTo>
                            <a:lnTo>
                              <a:pt x="26" y="22"/>
                            </a:lnTo>
                            <a:lnTo>
                              <a:pt x="1" y="8"/>
                            </a:lnTo>
                            <a:lnTo>
                              <a:pt x="17" y="26"/>
                            </a:lnTo>
                            <a:lnTo>
                              <a:pt x="0" y="29"/>
                            </a:lnTo>
                            <a:lnTo>
                              <a:pt x="13" y="41"/>
                            </a:lnTo>
                            <a:lnTo>
                              <a:pt x="0" y="52"/>
                            </a:lnTo>
                            <a:lnTo>
                              <a:pt x="20" y="48"/>
                            </a:lnTo>
                            <a:lnTo>
                              <a:pt x="17" y="62"/>
                            </a:lnTo>
                            <a:lnTo>
                              <a:pt x="27" y="55"/>
                            </a:lnTo>
                            <a:lnTo>
                              <a:pt x="31" y="76"/>
                            </a:lnTo>
                            <a:lnTo>
                              <a:pt x="38" y="52"/>
                            </a:lnTo>
                            <a:lnTo>
                              <a:pt x="48" y="69"/>
                            </a:lnTo>
                            <a:lnTo>
                              <a:pt x="51" y="50"/>
                            </a:lnTo>
                            <a:lnTo>
                              <a:pt x="65" y="62"/>
                            </a:lnTo>
                            <a:lnTo>
                              <a:pt x="62" y="45"/>
                            </a:lnTo>
                            <a:lnTo>
                              <a:pt x="79" y="46"/>
                            </a:lnTo>
                            <a:lnTo>
                              <a:pt x="63" y="36"/>
                            </a:lnTo>
                            <a:lnTo>
                              <a:pt x="77" y="29"/>
                            </a:lnTo>
                            <a:lnTo>
                              <a:pt x="60" y="26"/>
                            </a:lnTo>
                            <a:lnTo>
                              <a:pt x="67" y="15"/>
                            </a:lnTo>
                            <a:lnTo>
                              <a:pt x="51" y="19"/>
                            </a:lnTo>
                            <a:lnTo>
                              <a:pt x="53" y="0"/>
                            </a:lnTo>
                            <a:lnTo>
                              <a:pt x="39" y="2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32" name="Freeform 1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2" y="2729"/>
                        <a:ext cx="36" cy="35"/>
                      </a:xfrm>
                      <a:custGeom>
                        <a:avLst/>
                        <a:gdLst>
                          <a:gd name="T0" fmla="*/ 4 w 73"/>
                          <a:gd name="T1" fmla="*/ 3 h 69"/>
                          <a:gd name="T2" fmla="*/ 3 w 73"/>
                          <a:gd name="T3" fmla="*/ 1 h 69"/>
                          <a:gd name="T4" fmla="*/ 3 w 73"/>
                          <a:gd name="T5" fmla="*/ 3 h 69"/>
                          <a:gd name="T6" fmla="*/ 0 w 73"/>
                          <a:gd name="T7" fmla="*/ 1 h 69"/>
                          <a:gd name="T8" fmla="*/ 2 w 73"/>
                          <a:gd name="T9" fmla="*/ 3 h 69"/>
                          <a:gd name="T10" fmla="*/ 0 w 73"/>
                          <a:gd name="T11" fmla="*/ 4 h 69"/>
                          <a:gd name="T12" fmla="*/ 1 w 73"/>
                          <a:gd name="T13" fmla="*/ 5 h 69"/>
                          <a:gd name="T14" fmla="*/ 0 w 73"/>
                          <a:gd name="T15" fmla="*/ 6 h 69"/>
                          <a:gd name="T16" fmla="*/ 2 w 73"/>
                          <a:gd name="T17" fmla="*/ 6 h 69"/>
                          <a:gd name="T18" fmla="*/ 2 w 73"/>
                          <a:gd name="T19" fmla="*/ 7 h 69"/>
                          <a:gd name="T20" fmla="*/ 3 w 73"/>
                          <a:gd name="T21" fmla="*/ 7 h 69"/>
                          <a:gd name="T22" fmla="*/ 3 w 73"/>
                          <a:gd name="T23" fmla="*/ 9 h 69"/>
                          <a:gd name="T24" fmla="*/ 4 w 73"/>
                          <a:gd name="T25" fmla="*/ 6 h 69"/>
                          <a:gd name="T26" fmla="*/ 5 w 73"/>
                          <a:gd name="T27" fmla="*/ 8 h 69"/>
                          <a:gd name="T28" fmla="*/ 5 w 73"/>
                          <a:gd name="T29" fmla="*/ 6 h 69"/>
                          <a:gd name="T30" fmla="*/ 7 w 73"/>
                          <a:gd name="T31" fmla="*/ 8 h 69"/>
                          <a:gd name="T32" fmla="*/ 7 w 73"/>
                          <a:gd name="T33" fmla="*/ 6 h 69"/>
                          <a:gd name="T34" fmla="*/ 9 w 73"/>
                          <a:gd name="T35" fmla="*/ 6 h 69"/>
                          <a:gd name="T36" fmla="*/ 7 w 73"/>
                          <a:gd name="T37" fmla="*/ 5 h 69"/>
                          <a:gd name="T38" fmla="*/ 8 w 73"/>
                          <a:gd name="T39" fmla="*/ 4 h 69"/>
                          <a:gd name="T40" fmla="*/ 6 w 73"/>
                          <a:gd name="T41" fmla="*/ 3 h 69"/>
                          <a:gd name="T42" fmla="*/ 7 w 73"/>
                          <a:gd name="T43" fmla="*/ 2 h 69"/>
                          <a:gd name="T44" fmla="*/ 5 w 73"/>
                          <a:gd name="T45" fmla="*/ 3 h 69"/>
                          <a:gd name="T46" fmla="*/ 6 w 73"/>
                          <a:gd name="T47" fmla="*/ 0 h 69"/>
                          <a:gd name="T48" fmla="*/ 4 w 73"/>
                          <a:gd name="T49" fmla="*/ 3 h 69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73" h="69">
                            <a:moveTo>
                              <a:pt x="36" y="19"/>
                            </a:moveTo>
                            <a:lnTo>
                              <a:pt x="28" y="7"/>
                            </a:lnTo>
                            <a:lnTo>
                              <a:pt x="24" y="21"/>
                            </a:lnTo>
                            <a:lnTo>
                              <a:pt x="2" y="7"/>
                            </a:lnTo>
                            <a:lnTo>
                              <a:pt x="16" y="24"/>
                            </a:lnTo>
                            <a:lnTo>
                              <a:pt x="0" y="28"/>
                            </a:lnTo>
                            <a:lnTo>
                              <a:pt x="12" y="38"/>
                            </a:lnTo>
                            <a:lnTo>
                              <a:pt x="0" y="47"/>
                            </a:lnTo>
                            <a:lnTo>
                              <a:pt x="19" y="45"/>
                            </a:lnTo>
                            <a:lnTo>
                              <a:pt x="16" y="56"/>
                            </a:lnTo>
                            <a:lnTo>
                              <a:pt x="26" y="50"/>
                            </a:lnTo>
                            <a:lnTo>
                              <a:pt x="28" y="69"/>
                            </a:lnTo>
                            <a:lnTo>
                              <a:pt x="35" y="47"/>
                            </a:lnTo>
                            <a:lnTo>
                              <a:pt x="45" y="62"/>
                            </a:lnTo>
                            <a:lnTo>
                              <a:pt x="47" y="47"/>
                            </a:lnTo>
                            <a:lnTo>
                              <a:pt x="60" y="57"/>
                            </a:lnTo>
                            <a:lnTo>
                              <a:pt x="57" y="42"/>
                            </a:lnTo>
                            <a:lnTo>
                              <a:pt x="73" y="42"/>
                            </a:lnTo>
                            <a:lnTo>
                              <a:pt x="59" y="33"/>
                            </a:lnTo>
                            <a:lnTo>
                              <a:pt x="71" y="26"/>
                            </a:lnTo>
                            <a:lnTo>
                              <a:pt x="55" y="23"/>
                            </a:lnTo>
                            <a:lnTo>
                              <a:pt x="60" y="14"/>
                            </a:lnTo>
                            <a:lnTo>
                              <a:pt x="47" y="18"/>
                            </a:lnTo>
                            <a:lnTo>
                              <a:pt x="48" y="0"/>
                            </a:lnTo>
                            <a:lnTo>
                              <a:pt x="36" y="1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33" name="Freeform 1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4" y="2731"/>
                        <a:ext cx="33" cy="31"/>
                      </a:xfrm>
                      <a:custGeom>
                        <a:avLst/>
                        <a:gdLst>
                          <a:gd name="T0" fmla="*/ 4 w 65"/>
                          <a:gd name="T1" fmla="*/ 3 h 62"/>
                          <a:gd name="T2" fmla="*/ 4 w 65"/>
                          <a:gd name="T3" fmla="*/ 1 h 62"/>
                          <a:gd name="T4" fmla="*/ 3 w 65"/>
                          <a:gd name="T5" fmla="*/ 3 h 62"/>
                          <a:gd name="T6" fmla="*/ 1 w 65"/>
                          <a:gd name="T7" fmla="*/ 1 h 62"/>
                          <a:gd name="T8" fmla="*/ 2 w 65"/>
                          <a:gd name="T9" fmla="*/ 3 h 62"/>
                          <a:gd name="T10" fmla="*/ 0 w 65"/>
                          <a:gd name="T11" fmla="*/ 3 h 62"/>
                          <a:gd name="T12" fmla="*/ 2 w 65"/>
                          <a:gd name="T13" fmla="*/ 5 h 62"/>
                          <a:gd name="T14" fmla="*/ 0 w 65"/>
                          <a:gd name="T15" fmla="*/ 6 h 62"/>
                          <a:gd name="T16" fmla="*/ 3 w 65"/>
                          <a:gd name="T17" fmla="*/ 5 h 62"/>
                          <a:gd name="T18" fmla="*/ 2 w 65"/>
                          <a:gd name="T19" fmla="*/ 7 h 62"/>
                          <a:gd name="T20" fmla="*/ 3 w 65"/>
                          <a:gd name="T21" fmla="*/ 6 h 62"/>
                          <a:gd name="T22" fmla="*/ 4 w 65"/>
                          <a:gd name="T23" fmla="*/ 8 h 62"/>
                          <a:gd name="T24" fmla="*/ 4 w 65"/>
                          <a:gd name="T25" fmla="*/ 6 h 62"/>
                          <a:gd name="T26" fmla="*/ 5 w 65"/>
                          <a:gd name="T27" fmla="*/ 8 h 62"/>
                          <a:gd name="T28" fmla="*/ 6 w 65"/>
                          <a:gd name="T29" fmla="*/ 6 h 62"/>
                          <a:gd name="T30" fmla="*/ 7 w 65"/>
                          <a:gd name="T31" fmla="*/ 7 h 62"/>
                          <a:gd name="T32" fmla="*/ 7 w 65"/>
                          <a:gd name="T33" fmla="*/ 5 h 62"/>
                          <a:gd name="T34" fmla="*/ 9 w 65"/>
                          <a:gd name="T35" fmla="*/ 5 h 62"/>
                          <a:gd name="T36" fmla="*/ 7 w 65"/>
                          <a:gd name="T37" fmla="*/ 4 h 62"/>
                          <a:gd name="T38" fmla="*/ 8 w 65"/>
                          <a:gd name="T39" fmla="*/ 3 h 62"/>
                          <a:gd name="T40" fmla="*/ 7 w 65"/>
                          <a:gd name="T41" fmla="*/ 3 h 62"/>
                          <a:gd name="T42" fmla="*/ 7 w 65"/>
                          <a:gd name="T43" fmla="*/ 2 h 62"/>
                          <a:gd name="T44" fmla="*/ 6 w 65"/>
                          <a:gd name="T45" fmla="*/ 2 h 62"/>
                          <a:gd name="T46" fmla="*/ 6 w 65"/>
                          <a:gd name="T47" fmla="*/ 0 h 62"/>
                          <a:gd name="T48" fmla="*/ 4 w 65"/>
                          <a:gd name="T49" fmla="*/ 3 h 6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65" h="62">
                            <a:moveTo>
                              <a:pt x="32" y="17"/>
                            </a:moveTo>
                            <a:lnTo>
                              <a:pt x="25" y="7"/>
                            </a:lnTo>
                            <a:lnTo>
                              <a:pt x="22" y="17"/>
                            </a:lnTo>
                            <a:lnTo>
                              <a:pt x="1" y="7"/>
                            </a:lnTo>
                            <a:lnTo>
                              <a:pt x="13" y="22"/>
                            </a:lnTo>
                            <a:lnTo>
                              <a:pt x="0" y="24"/>
                            </a:lnTo>
                            <a:lnTo>
                              <a:pt x="12" y="33"/>
                            </a:lnTo>
                            <a:lnTo>
                              <a:pt x="0" y="41"/>
                            </a:lnTo>
                            <a:lnTo>
                              <a:pt x="17" y="39"/>
                            </a:lnTo>
                            <a:lnTo>
                              <a:pt x="13" y="50"/>
                            </a:lnTo>
                            <a:lnTo>
                              <a:pt x="22" y="45"/>
                            </a:lnTo>
                            <a:lnTo>
                              <a:pt x="25" y="62"/>
                            </a:lnTo>
                            <a:lnTo>
                              <a:pt x="31" y="43"/>
                            </a:lnTo>
                            <a:lnTo>
                              <a:pt x="39" y="57"/>
                            </a:lnTo>
                            <a:lnTo>
                              <a:pt x="43" y="41"/>
                            </a:lnTo>
                            <a:lnTo>
                              <a:pt x="55" y="52"/>
                            </a:lnTo>
                            <a:lnTo>
                              <a:pt x="51" y="36"/>
                            </a:lnTo>
                            <a:lnTo>
                              <a:pt x="65" y="38"/>
                            </a:lnTo>
                            <a:lnTo>
                              <a:pt x="53" y="29"/>
                            </a:lnTo>
                            <a:lnTo>
                              <a:pt x="63" y="24"/>
                            </a:lnTo>
                            <a:lnTo>
                              <a:pt x="50" y="20"/>
                            </a:lnTo>
                            <a:lnTo>
                              <a:pt x="55" y="12"/>
                            </a:lnTo>
                            <a:lnTo>
                              <a:pt x="43" y="15"/>
                            </a:lnTo>
                            <a:lnTo>
                              <a:pt x="43" y="0"/>
                            </a:lnTo>
                            <a:lnTo>
                              <a:pt x="32" y="1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34" name="Freeform 1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5" y="2733"/>
                        <a:ext cx="30" cy="27"/>
                      </a:xfrm>
                      <a:custGeom>
                        <a:avLst/>
                        <a:gdLst>
                          <a:gd name="T0" fmla="*/ 4 w 59"/>
                          <a:gd name="T1" fmla="*/ 2 h 55"/>
                          <a:gd name="T2" fmla="*/ 3 w 59"/>
                          <a:gd name="T3" fmla="*/ 0 h 55"/>
                          <a:gd name="T4" fmla="*/ 3 w 59"/>
                          <a:gd name="T5" fmla="*/ 2 h 55"/>
                          <a:gd name="T6" fmla="*/ 1 w 59"/>
                          <a:gd name="T7" fmla="*/ 0 h 55"/>
                          <a:gd name="T8" fmla="*/ 2 w 59"/>
                          <a:gd name="T9" fmla="*/ 2 h 55"/>
                          <a:gd name="T10" fmla="*/ 0 w 59"/>
                          <a:gd name="T11" fmla="*/ 2 h 55"/>
                          <a:gd name="T12" fmla="*/ 2 w 59"/>
                          <a:gd name="T13" fmla="*/ 3 h 55"/>
                          <a:gd name="T14" fmla="*/ 0 w 59"/>
                          <a:gd name="T15" fmla="*/ 4 h 55"/>
                          <a:gd name="T16" fmla="*/ 2 w 59"/>
                          <a:gd name="T17" fmla="*/ 4 h 55"/>
                          <a:gd name="T18" fmla="*/ 2 w 59"/>
                          <a:gd name="T19" fmla="*/ 5 h 55"/>
                          <a:gd name="T20" fmla="*/ 3 w 59"/>
                          <a:gd name="T21" fmla="*/ 5 h 55"/>
                          <a:gd name="T22" fmla="*/ 3 w 59"/>
                          <a:gd name="T23" fmla="*/ 6 h 55"/>
                          <a:gd name="T24" fmla="*/ 4 w 59"/>
                          <a:gd name="T25" fmla="*/ 4 h 55"/>
                          <a:gd name="T26" fmla="*/ 5 w 59"/>
                          <a:gd name="T27" fmla="*/ 6 h 55"/>
                          <a:gd name="T28" fmla="*/ 5 w 59"/>
                          <a:gd name="T29" fmla="*/ 4 h 55"/>
                          <a:gd name="T30" fmla="*/ 6 w 59"/>
                          <a:gd name="T31" fmla="*/ 5 h 55"/>
                          <a:gd name="T32" fmla="*/ 6 w 59"/>
                          <a:gd name="T33" fmla="*/ 4 h 55"/>
                          <a:gd name="T34" fmla="*/ 8 w 59"/>
                          <a:gd name="T35" fmla="*/ 4 h 55"/>
                          <a:gd name="T36" fmla="*/ 6 w 59"/>
                          <a:gd name="T37" fmla="*/ 3 h 55"/>
                          <a:gd name="T38" fmla="*/ 8 w 59"/>
                          <a:gd name="T39" fmla="*/ 2 h 55"/>
                          <a:gd name="T40" fmla="*/ 6 w 59"/>
                          <a:gd name="T41" fmla="*/ 2 h 55"/>
                          <a:gd name="T42" fmla="*/ 7 w 59"/>
                          <a:gd name="T43" fmla="*/ 1 h 55"/>
                          <a:gd name="T44" fmla="*/ 5 w 59"/>
                          <a:gd name="T45" fmla="*/ 1 h 55"/>
                          <a:gd name="T46" fmla="*/ 5 w 59"/>
                          <a:gd name="T47" fmla="*/ 0 h 55"/>
                          <a:gd name="T48" fmla="*/ 4 w 59"/>
                          <a:gd name="T49" fmla="*/ 2 h 5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9" h="55">
                            <a:moveTo>
                              <a:pt x="29" y="16"/>
                            </a:moveTo>
                            <a:lnTo>
                              <a:pt x="22" y="5"/>
                            </a:lnTo>
                            <a:lnTo>
                              <a:pt x="19" y="16"/>
                            </a:lnTo>
                            <a:lnTo>
                              <a:pt x="2" y="5"/>
                            </a:lnTo>
                            <a:lnTo>
                              <a:pt x="12" y="19"/>
                            </a:lnTo>
                            <a:lnTo>
                              <a:pt x="0" y="23"/>
                            </a:lnTo>
                            <a:lnTo>
                              <a:pt x="10" y="30"/>
                            </a:lnTo>
                            <a:lnTo>
                              <a:pt x="0" y="36"/>
                            </a:lnTo>
                            <a:lnTo>
                              <a:pt x="16" y="35"/>
                            </a:lnTo>
                            <a:lnTo>
                              <a:pt x="12" y="45"/>
                            </a:lnTo>
                            <a:lnTo>
                              <a:pt x="21" y="40"/>
                            </a:lnTo>
                            <a:lnTo>
                              <a:pt x="22" y="55"/>
                            </a:lnTo>
                            <a:lnTo>
                              <a:pt x="28" y="38"/>
                            </a:lnTo>
                            <a:lnTo>
                              <a:pt x="36" y="50"/>
                            </a:lnTo>
                            <a:lnTo>
                              <a:pt x="38" y="36"/>
                            </a:lnTo>
                            <a:lnTo>
                              <a:pt x="48" y="47"/>
                            </a:lnTo>
                            <a:lnTo>
                              <a:pt x="45" y="33"/>
                            </a:lnTo>
                            <a:lnTo>
                              <a:pt x="59" y="35"/>
                            </a:lnTo>
                            <a:lnTo>
                              <a:pt x="47" y="26"/>
                            </a:lnTo>
                            <a:lnTo>
                              <a:pt x="57" y="21"/>
                            </a:lnTo>
                            <a:lnTo>
                              <a:pt x="45" y="19"/>
                            </a:lnTo>
                            <a:lnTo>
                              <a:pt x="50" y="12"/>
                            </a:lnTo>
                            <a:lnTo>
                              <a:pt x="38" y="14"/>
                            </a:lnTo>
                            <a:lnTo>
                              <a:pt x="40" y="0"/>
                            </a:lnTo>
                            <a:lnTo>
                              <a:pt x="29" y="1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35" name="Freeform 1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7" y="2733"/>
                        <a:ext cx="26" cy="26"/>
                      </a:xfrm>
                      <a:custGeom>
                        <a:avLst/>
                        <a:gdLst>
                          <a:gd name="T0" fmla="*/ 4 w 52"/>
                          <a:gd name="T1" fmla="*/ 2 h 52"/>
                          <a:gd name="T2" fmla="*/ 3 w 52"/>
                          <a:gd name="T3" fmla="*/ 1 h 52"/>
                          <a:gd name="T4" fmla="*/ 3 w 52"/>
                          <a:gd name="T5" fmla="*/ 2 h 52"/>
                          <a:gd name="T6" fmla="*/ 1 w 52"/>
                          <a:gd name="T7" fmla="*/ 1 h 52"/>
                          <a:gd name="T8" fmla="*/ 2 w 52"/>
                          <a:gd name="T9" fmla="*/ 3 h 52"/>
                          <a:gd name="T10" fmla="*/ 0 w 52"/>
                          <a:gd name="T11" fmla="*/ 3 h 52"/>
                          <a:gd name="T12" fmla="*/ 2 w 52"/>
                          <a:gd name="T13" fmla="*/ 4 h 52"/>
                          <a:gd name="T14" fmla="*/ 0 w 52"/>
                          <a:gd name="T15" fmla="*/ 5 h 52"/>
                          <a:gd name="T16" fmla="*/ 2 w 52"/>
                          <a:gd name="T17" fmla="*/ 5 h 52"/>
                          <a:gd name="T18" fmla="*/ 2 w 52"/>
                          <a:gd name="T19" fmla="*/ 6 h 52"/>
                          <a:gd name="T20" fmla="*/ 3 w 52"/>
                          <a:gd name="T21" fmla="*/ 5 h 52"/>
                          <a:gd name="T22" fmla="*/ 3 w 52"/>
                          <a:gd name="T23" fmla="*/ 7 h 52"/>
                          <a:gd name="T24" fmla="*/ 4 w 52"/>
                          <a:gd name="T25" fmla="*/ 5 h 52"/>
                          <a:gd name="T26" fmla="*/ 4 w 52"/>
                          <a:gd name="T27" fmla="*/ 6 h 52"/>
                          <a:gd name="T28" fmla="*/ 5 w 52"/>
                          <a:gd name="T29" fmla="*/ 5 h 52"/>
                          <a:gd name="T30" fmla="*/ 6 w 52"/>
                          <a:gd name="T31" fmla="*/ 6 h 52"/>
                          <a:gd name="T32" fmla="*/ 5 w 52"/>
                          <a:gd name="T33" fmla="*/ 4 h 52"/>
                          <a:gd name="T34" fmla="*/ 7 w 52"/>
                          <a:gd name="T35" fmla="*/ 4 h 52"/>
                          <a:gd name="T36" fmla="*/ 6 w 52"/>
                          <a:gd name="T37" fmla="*/ 3 h 52"/>
                          <a:gd name="T38" fmla="*/ 7 w 52"/>
                          <a:gd name="T39" fmla="*/ 3 h 52"/>
                          <a:gd name="T40" fmla="*/ 5 w 52"/>
                          <a:gd name="T41" fmla="*/ 3 h 52"/>
                          <a:gd name="T42" fmla="*/ 6 w 52"/>
                          <a:gd name="T43" fmla="*/ 2 h 52"/>
                          <a:gd name="T44" fmla="*/ 5 w 52"/>
                          <a:gd name="T45" fmla="*/ 2 h 52"/>
                          <a:gd name="T46" fmla="*/ 5 w 52"/>
                          <a:gd name="T47" fmla="*/ 0 h 52"/>
                          <a:gd name="T48" fmla="*/ 4 w 52"/>
                          <a:gd name="T49" fmla="*/ 2 h 5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2" h="52">
                            <a:moveTo>
                              <a:pt x="26" y="14"/>
                            </a:moveTo>
                            <a:lnTo>
                              <a:pt x="21" y="5"/>
                            </a:lnTo>
                            <a:lnTo>
                              <a:pt x="18" y="15"/>
                            </a:lnTo>
                            <a:lnTo>
                              <a:pt x="2" y="5"/>
                            </a:lnTo>
                            <a:lnTo>
                              <a:pt x="11" y="17"/>
                            </a:lnTo>
                            <a:lnTo>
                              <a:pt x="0" y="21"/>
                            </a:lnTo>
                            <a:lnTo>
                              <a:pt x="9" y="28"/>
                            </a:lnTo>
                            <a:lnTo>
                              <a:pt x="0" y="34"/>
                            </a:lnTo>
                            <a:lnTo>
                              <a:pt x="14" y="33"/>
                            </a:lnTo>
                            <a:lnTo>
                              <a:pt x="13" y="41"/>
                            </a:lnTo>
                            <a:lnTo>
                              <a:pt x="19" y="38"/>
                            </a:lnTo>
                            <a:lnTo>
                              <a:pt x="21" y="52"/>
                            </a:lnTo>
                            <a:lnTo>
                              <a:pt x="26" y="36"/>
                            </a:lnTo>
                            <a:lnTo>
                              <a:pt x="32" y="47"/>
                            </a:lnTo>
                            <a:lnTo>
                              <a:pt x="33" y="34"/>
                            </a:lnTo>
                            <a:lnTo>
                              <a:pt x="44" y="43"/>
                            </a:lnTo>
                            <a:lnTo>
                              <a:pt x="40" y="31"/>
                            </a:lnTo>
                            <a:lnTo>
                              <a:pt x="52" y="31"/>
                            </a:lnTo>
                            <a:lnTo>
                              <a:pt x="42" y="24"/>
                            </a:lnTo>
                            <a:lnTo>
                              <a:pt x="50" y="19"/>
                            </a:lnTo>
                            <a:lnTo>
                              <a:pt x="40" y="17"/>
                            </a:lnTo>
                            <a:lnTo>
                              <a:pt x="44" y="10"/>
                            </a:lnTo>
                            <a:lnTo>
                              <a:pt x="35" y="12"/>
                            </a:lnTo>
                            <a:lnTo>
                              <a:pt x="35" y="0"/>
                            </a:lnTo>
                            <a:lnTo>
                              <a:pt x="26" y="1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36" name="Freeform 1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9" y="2735"/>
                        <a:ext cx="22" cy="23"/>
                      </a:xfrm>
                      <a:custGeom>
                        <a:avLst/>
                        <a:gdLst>
                          <a:gd name="T0" fmla="*/ 2 w 45"/>
                          <a:gd name="T1" fmla="*/ 2 h 45"/>
                          <a:gd name="T2" fmla="*/ 2 w 45"/>
                          <a:gd name="T3" fmla="*/ 1 h 45"/>
                          <a:gd name="T4" fmla="*/ 1 w 45"/>
                          <a:gd name="T5" fmla="*/ 2 h 45"/>
                          <a:gd name="T6" fmla="*/ 0 w 45"/>
                          <a:gd name="T7" fmla="*/ 1 h 45"/>
                          <a:gd name="T8" fmla="*/ 1 w 45"/>
                          <a:gd name="T9" fmla="*/ 2 h 45"/>
                          <a:gd name="T10" fmla="*/ 0 w 45"/>
                          <a:gd name="T11" fmla="*/ 3 h 45"/>
                          <a:gd name="T12" fmla="*/ 1 w 45"/>
                          <a:gd name="T13" fmla="*/ 4 h 45"/>
                          <a:gd name="T14" fmla="*/ 0 w 45"/>
                          <a:gd name="T15" fmla="*/ 4 h 45"/>
                          <a:gd name="T16" fmla="*/ 1 w 45"/>
                          <a:gd name="T17" fmla="*/ 4 h 45"/>
                          <a:gd name="T18" fmla="*/ 1 w 45"/>
                          <a:gd name="T19" fmla="*/ 5 h 45"/>
                          <a:gd name="T20" fmla="*/ 1 w 45"/>
                          <a:gd name="T21" fmla="*/ 5 h 45"/>
                          <a:gd name="T22" fmla="*/ 2 w 45"/>
                          <a:gd name="T23" fmla="*/ 6 h 45"/>
                          <a:gd name="T24" fmla="*/ 2 w 45"/>
                          <a:gd name="T25" fmla="*/ 4 h 45"/>
                          <a:gd name="T26" fmla="*/ 3 w 45"/>
                          <a:gd name="T27" fmla="*/ 6 h 45"/>
                          <a:gd name="T28" fmla="*/ 3 w 45"/>
                          <a:gd name="T29" fmla="*/ 4 h 45"/>
                          <a:gd name="T30" fmla="*/ 4 w 45"/>
                          <a:gd name="T31" fmla="*/ 5 h 45"/>
                          <a:gd name="T32" fmla="*/ 4 w 45"/>
                          <a:gd name="T33" fmla="*/ 4 h 45"/>
                          <a:gd name="T34" fmla="*/ 5 w 45"/>
                          <a:gd name="T35" fmla="*/ 4 h 45"/>
                          <a:gd name="T36" fmla="*/ 4 w 45"/>
                          <a:gd name="T37" fmla="*/ 3 h 45"/>
                          <a:gd name="T38" fmla="*/ 5 w 45"/>
                          <a:gd name="T39" fmla="*/ 3 h 45"/>
                          <a:gd name="T40" fmla="*/ 4 w 45"/>
                          <a:gd name="T41" fmla="*/ 2 h 45"/>
                          <a:gd name="T42" fmla="*/ 4 w 45"/>
                          <a:gd name="T43" fmla="*/ 2 h 45"/>
                          <a:gd name="T44" fmla="*/ 3 w 45"/>
                          <a:gd name="T45" fmla="*/ 2 h 45"/>
                          <a:gd name="T46" fmla="*/ 3 w 45"/>
                          <a:gd name="T47" fmla="*/ 0 h 45"/>
                          <a:gd name="T48" fmla="*/ 2 w 45"/>
                          <a:gd name="T49" fmla="*/ 2 h 4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45" h="45">
                            <a:moveTo>
                              <a:pt x="22" y="12"/>
                            </a:moveTo>
                            <a:lnTo>
                              <a:pt x="17" y="6"/>
                            </a:lnTo>
                            <a:lnTo>
                              <a:pt x="15" y="14"/>
                            </a:lnTo>
                            <a:lnTo>
                              <a:pt x="0" y="6"/>
                            </a:lnTo>
                            <a:lnTo>
                              <a:pt x="9" y="16"/>
                            </a:lnTo>
                            <a:lnTo>
                              <a:pt x="0" y="18"/>
                            </a:lnTo>
                            <a:lnTo>
                              <a:pt x="9" y="25"/>
                            </a:lnTo>
                            <a:lnTo>
                              <a:pt x="0" y="30"/>
                            </a:lnTo>
                            <a:lnTo>
                              <a:pt x="12" y="30"/>
                            </a:lnTo>
                            <a:lnTo>
                              <a:pt x="10" y="37"/>
                            </a:lnTo>
                            <a:lnTo>
                              <a:pt x="15" y="33"/>
                            </a:lnTo>
                            <a:lnTo>
                              <a:pt x="17" y="45"/>
                            </a:lnTo>
                            <a:lnTo>
                              <a:pt x="22" y="31"/>
                            </a:lnTo>
                            <a:lnTo>
                              <a:pt x="28" y="42"/>
                            </a:lnTo>
                            <a:lnTo>
                              <a:pt x="29" y="30"/>
                            </a:lnTo>
                            <a:lnTo>
                              <a:pt x="38" y="38"/>
                            </a:lnTo>
                            <a:lnTo>
                              <a:pt x="34" y="26"/>
                            </a:lnTo>
                            <a:lnTo>
                              <a:pt x="45" y="28"/>
                            </a:lnTo>
                            <a:lnTo>
                              <a:pt x="36" y="21"/>
                            </a:lnTo>
                            <a:lnTo>
                              <a:pt x="43" y="18"/>
                            </a:lnTo>
                            <a:lnTo>
                              <a:pt x="34" y="16"/>
                            </a:lnTo>
                            <a:lnTo>
                              <a:pt x="38" y="9"/>
                            </a:lnTo>
                            <a:lnTo>
                              <a:pt x="29" y="11"/>
                            </a:lnTo>
                            <a:lnTo>
                              <a:pt x="29" y="0"/>
                            </a:lnTo>
                            <a:lnTo>
                              <a:pt x="22" y="1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37" name="Freeform 1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1" y="2737"/>
                        <a:ext cx="19" cy="19"/>
                      </a:xfrm>
                      <a:custGeom>
                        <a:avLst/>
                        <a:gdLst>
                          <a:gd name="T0" fmla="*/ 3 w 38"/>
                          <a:gd name="T1" fmla="*/ 2 h 38"/>
                          <a:gd name="T2" fmla="*/ 2 w 38"/>
                          <a:gd name="T3" fmla="*/ 1 h 38"/>
                          <a:gd name="T4" fmla="*/ 2 w 38"/>
                          <a:gd name="T5" fmla="*/ 2 h 38"/>
                          <a:gd name="T6" fmla="*/ 0 w 38"/>
                          <a:gd name="T7" fmla="*/ 1 h 38"/>
                          <a:gd name="T8" fmla="*/ 2 w 38"/>
                          <a:gd name="T9" fmla="*/ 2 h 38"/>
                          <a:gd name="T10" fmla="*/ 0 w 38"/>
                          <a:gd name="T11" fmla="*/ 2 h 38"/>
                          <a:gd name="T12" fmla="*/ 1 w 38"/>
                          <a:gd name="T13" fmla="*/ 3 h 38"/>
                          <a:gd name="T14" fmla="*/ 0 w 38"/>
                          <a:gd name="T15" fmla="*/ 4 h 38"/>
                          <a:gd name="T16" fmla="*/ 2 w 38"/>
                          <a:gd name="T17" fmla="*/ 3 h 38"/>
                          <a:gd name="T18" fmla="*/ 2 w 38"/>
                          <a:gd name="T19" fmla="*/ 4 h 38"/>
                          <a:gd name="T20" fmla="*/ 2 w 38"/>
                          <a:gd name="T21" fmla="*/ 4 h 38"/>
                          <a:gd name="T22" fmla="*/ 2 w 38"/>
                          <a:gd name="T23" fmla="*/ 5 h 38"/>
                          <a:gd name="T24" fmla="*/ 3 w 38"/>
                          <a:gd name="T25" fmla="*/ 4 h 38"/>
                          <a:gd name="T26" fmla="*/ 3 w 38"/>
                          <a:gd name="T27" fmla="*/ 5 h 38"/>
                          <a:gd name="T28" fmla="*/ 4 w 38"/>
                          <a:gd name="T29" fmla="*/ 4 h 38"/>
                          <a:gd name="T30" fmla="*/ 4 w 38"/>
                          <a:gd name="T31" fmla="*/ 4 h 38"/>
                          <a:gd name="T32" fmla="*/ 4 w 38"/>
                          <a:gd name="T33" fmla="*/ 3 h 38"/>
                          <a:gd name="T34" fmla="*/ 5 w 38"/>
                          <a:gd name="T35" fmla="*/ 3 h 38"/>
                          <a:gd name="T36" fmla="*/ 4 w 38"/>
                          <a:gd name="T37" fmla="*/ 3 h 38"/>
                          <a:gd name="T38" fmla="*/ 5 w 38"/>
                          <a:gd name="T39" fmla="*/ 2 h 38"/>
                          <a:gd name="T40" fmla="*/ 4 w 38"/>
                          <a:gd name="T41" fmla="*/ 2 h 38"/>
                          <a:gd name="T42" fmla="*/ 5 w 38"/>
                          <a:gd name="T43" fmla="*/ 1 h 38"/>
                          <a:gd name="T44" fmla="*/ 4 w 38"/>
                          <a:gd name="T45" fmla="*/ 1 h 38"/>
                          <a:gd name="T46" fmla="*/ 4 w 38"/>
                          <a:gd name="T47" fmla="*/ 0 h 38"/>
                          <a:gd name="T48" fmla="*/ 3 w 38"/>
                          <a:gd name="T49" fmla="*/ 2 h 3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8" h="38">
                            <a:moveTo>
                              <a:pt x="19" y="10"/>
                            </a:moveTo>
                            <a:lnTo>
                              <a:pt x="14" y="3"/>
                            </a:lnTo>
                            <a:lnTo>
                              <a:pt x="12" y="10"/>
                            </a:lnTo>
                            <a:lnTo>
                              <a:pt x="0" y="3"/>
                            </a:lnTo>
                            <a:lnTo>
                              <a:pt x="9" y="14"/>
                            </a:lnTo>
                            <a:lnTo>
                              <a:pt x="0" y="15"/>
                            </a:lnTo>
                            <a:lnTo>
                              <a:pt x="7" y="21"/>
                            </a:lnTo>
                            <a:lnTo>
                              <a:pt x="0" y="26"/>
                            </a:lnTo>
                            <a:lnTo>
                              <a:pt x="11" y="24"/>
                            </a:lnTo>
                            <a:lnTo>
                              <a:pt x="9" y="31"/>
                            </a:lnTo>
                            <a:lnTo>
                              <a:pt x="14" y="27"/>
                            </a:lnTo>
                            <a:lnTo>
                              <a:pt x="16" y="38"/>
                            </a:lnTo>
                            <a:lnTo>
                              <a:pt x="19" y="26"/>
                            </a:lnTo>
                            <a:lnTo>
                              <a:pt x="23" y="34"/>
                            </a:lnTo>
                            <a:lnTo>
                              <a:pt x="25" y="26"/>
                            </a:lnTo>
                            <a:lnTo>
                              <a:pt x="31" y="31"/>
                            </a:lnTo>
                            <a:lnTo>
                              <a:pt x="30" y="22"/>
                            </a:lnTo>
                            <a:lnTo>
                              <a:pt x="38" y="22"/>
                            </a:lnTo>
                            <a:lnTo>
                              <a:pt x="31" y="19"/>
                            </a:lnTo>
                            <a:lnTo>
                              <a:pt x="37" y="14"/>
                            </a:lnTo>
                            <a:lnTo>
                              <a:pt x="30" y="12"/>
                            </a:lnTo>
                            <a:lnTo>
                              <a:pt x="33" y="7"/>
                            </a:lnTo>
                            <a:lnTo>
                              <a:pt x="25" y="8"/>
                            </a:lnTo>
                            <a:lnTo>
                              <a:pt x="26" y="0"/>
                            </a:lnTo>
                            <a:lnTo>
                              <a:pt x="19" y="1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38" name="Freeform 1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2" y="2739"/>
                        <a:ext cx="16" cy="15"/>
                      </a:xfrm>
                      <a:custGeom>
                        <a:avLst/>
                        <a:gdLst>
                          <a:gd name="T0" fmla="*/ 2 w 31"/>
                          <a:gd name="T1" fmla="*/ 1 h 31"/>
                          <a:gd name="T2" fmla="*/ 2 w 31"/>
                          <a:gd name="T3" fmla="*/ 0 h 31"/>
                          <a:gd name="T4" fmla="*/ 2 w 31"/>
                          <a:gd name="T5" fmla="*/ 1 h 31"/>
                          <a:gd name="T6" fmla="*/ 0 w 31"/>
                          <a:gd name="T7" fmla="*/ 0 h 31"/>
                          <a:gd name="T8" fmla="*/ 1 w 31"/>
                          <a:gd name="T9" fmla="*/ 1 h 31"/>
                          <a:gd name="T10" fmla="*/ 0 w 31"/>
                          <a:gd name="T11" fmla="*/ 1 h 31"/>
                          <a:gd name="T12" fmla="*/ 1 w 31"/>
                          <a:gd name="T13" fmla="*/ 2 h 31"/>
                          <a:gd name="T14" fmla="*/ 0 w 31"/>
                          <a:gd name="T15" fmla="*/ 2 h 31"/>
                          <a:gd name="T16" fmla="*/ 1 w 31"/>
                          <a:gd name="T17" fmla="*/ 2 h 31"/>
                          <a:gd name="T18" fmla="*/ 1 w 31"/>
                          <a:gd name="T19" fmla="*/ 3 h 31"/>
                          <a:gd name="T20" fmla="*/ 2 w 31"/>
                          <a:gd name="T21" fmla="*/ 2 h 31"/>
                          <a:gd name="T22" fmla="*/ 2 w 31"/>
                          <a:gd name="T23" fmla="*/ 3 h 31"/>
                          <a:gd name="T24" fmla="*/ 2 w 31"/>
                          <a:gd name="T25" fmla="*/ 2 h 31"/>
                          <a:gd name="T26" fmla="*/ 3 w 31"/>
                          <a:gd name="T27" fmla="*/ 3 h 31"/>
                          <a:gd name="T28" fmla="*/ 3 w 31"/>
                          <a:gd name="T29" fmla="*/ 2 h 31"/>
                          <a:gd name="T30" fmla="*/ 4 w 31"/>
                          <a:gd name="T31" fmla="*/ 3 h 31"/>
                          <a:gd name="T32" fmla="*/ 3 w 31"/>
                          <a:gd name="T33" fmla="*/ 2 h 31"/>
                          <a:gd name="T34" fmla="*/ 4 w 31"/>
                          <a:gd name="T35" fmla="*/ 2 h 31"/>
                          <a:gd name="T36" fmla="*/ 4 w 31"/>
                          <a:gd name="T37" fmla="*/ 2 h 31"/>
                          <a:gd name="T38" fmla="*/ 4 w 31"/>
                          <a:gd name="T39" fmla="*/ 1 h 31"/>
                          <a:gd name="T40" fmla="*/ 3 w 31"/>
                          <a:gd name="T41" fmla="*/ 1 h 31"/>
                          <a:gd name="T42" fmla="*/ 4 w 31"/>
                          <a:gd name="T43" fmla="*/ 0 h 31"/>
                          <a:gd name="T44" fmla="*/ 3 w 31"/>
                          <a:gd name="T45" fmla="*/ 0 h 31"/>
                          <a:gd name="T46" fmla="*/ 3 w 31"/>
                          <a:gd name="T47" fmla="*/ 0 h 31"/>
                          <a:gd name="T48" fmla="*/ 2 w 31"/>
                          <a:gd name="T49" fmla="*/ 1 h 3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1" h="31">
                            <a:moveTo>
                              <a:pt x="15" y="9"/>
                            </a:moveTo>
                            <a:lnTo>
                              <a:pt x="12" y="4"/>
                            </a:lnTo>
                            <a:lnTo>
                              <a:pt x="10" y="9"/>
                            </a:lnTo>
                            <a:lnTo>
                              <a:pt x="0" y="4"/>
                            </a:lnTo>
                            <a:lnTo>
                              <a:pt x="7" y="11"/>
                            </a:lnTo>
                            <a:lnTo>
                              <a:pt x="0" y="12"/>
                            </a:lnTo>
                            <a:lnTo>
                              <a:pt x="5" y="18"/>
                            </a:lnTo>
                            <a:lnTo>
                              <a:pt x="0" y="21"/>
                            </a:lnTo>
                            <a:lnTo>
                              <a:pt x="8" y="19"/>
                            </a:lnTo>
                            <a:lnTo>
                              <a:pt x="7" y="26"/>
                            </a:lnTo>
                            <a:lnTo>
                              <a:pt x="10" y="23"/>
                            </a:lnTo>
                            <a:lnTo>
                              <a:pt x="12" y="31"/>
                            </a:lnTo>
                            <a:lnTo>
                              <a:pt x="15" y="21"/>
                            </a:lnTo>
                            <a:lnTo>
                              <a:pt x="19" y="28"/>
                            </a:lnTo>
                            <a:lnTo>
                              <a:pt x="21" y="21"/>
                            </a:lnTo>
                            <a:lnTo>
                              <a:pt x="26" y="26"/>
                            </a:lnTo>
                            <a:lnTo>
                              <a:pt x="24" y="19"/>
                            </a:lnTo>
                            <a:lnTo>
                              <a:pt x="31" y="19"/>
                            </a:lnTo>
                            <a:lnTo>
                              <a:pt x="26" y="16"/>
                            </a:lnTo>
                            <a:lnTo>
                              <a:pt x="29" y="12"/>
                            </a:lnTo>
                            <a:lnTo>
                              <a:pt x="24" y="11"/>
                            </a:lnTo>
                            <a:lnTo>
                              <a:pt x="26" y="7"/>
                            </a:lnTo>
                            <a:lnTo>
                              <a:pt x="21" y="7"/>
                            </a:lnTo>
                            <a:lnTo>
                              <a:pt x="21" y="0"/>
                            </a:lnTo>
                            <a:lnTo>
                              <a:pt x="15" y="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39" name="Freeform 1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4" y="2740"/>
                        <a:ext cx="12" cy="12"/>
                      </a:xfrm>
                      <a:custGeom>
                        <a:avLst/>
                        <a:gdLst>
                          <a:gd name="T0" fmla="*/ 2 w 24"/>
                          <a:gd name="T1" fmla="*/ 1 h 24"/>
                          <a:gd name="T2" fmla="*/ 2 w 24"/>
                          <a:gd name="T3" fmla="*/ 1 h 24"/>
                          <a:gd name="T4" fmla="*/ 2 w 24"/>
                          <a:gd name="T5" fmla="*/ 1 h 24"/>
                          <a:gd name="T6" fmla="*/ 0 w 24"/>
                          <a:gd name="T7" fmla="*/ 1 h 24"/>
                          <a:gd name="T8" fmla="*/ 1 w 24"/>
                          <a:gd name="T9" fmla="*/ 1 h 24"/>
                          <a:gd name="T10" fmla="*/ 0 w 24"/>
                          <a:gd name="T11" fmla="*/ 2 h 24"/>
                          <a:gd name="T12" fmla="*/ 1 w 24"/>
                          <a:gd name="T13" fmla="*/ 2 h 24"/>
                          <a:gd name="T14" fmla="*/ 0 w 24"/>
                          <a:gd name="T15" fmla="*/ 2 h 24"/>
                          <a:gd name="T16" fmla="*/ 1 w 24"/>
                          <a:gd name="T17" fmla="*/ 2 h 24"/>
                          <a:gd name="T18" fmla="*/ 1 w 24"/>
                          <a:gd name="T19" fmla="*/ 3 h 24"/>
                          <a:gd name="T20" fmla="*/ 2 w 24"/>
                          <a:gd name="T21" fmla="*/ 3 h 24"/>
                          <a:gd name="T22" fmla="*/ 2 w 24"/>
                          <a:gd name="T23" fmla="*/ 3 h 24"/>
                          <a:gd name="T24" fmla="*/ 2 w 24"/>
                          <a:gd name="T25" fmla="*/ 3 h 24"/>
                          <a:gd name="T26" fmla="*/ 2 w 24"/>
                          <a:gd name="T27" fmla="*/ 3 h 24"/>
                          <a:gd name="T28" fmla="*/ 2 w 24"/>
                          <a:gd name="T29" fmla="*/ 2 h 24"/>
                          <a:gd name="T30" fmla="*/ 3 w 24"/>
                          <a:gd name="T31" fmla="*/ 3 h 24"/>
                          <a:gd name="T32" fmla="*/ 3 w 24"/>
                          <a:gd name="T33" fmla="*/ 2 h 24"/>
                          <a:gd name="T34" fmla="*/ 3 w 24"/>
                          <a:gd name="T35" fmla="*/ 2 h 24"/>
                          <a:gd name="T36" fmla="*/ 3 w 24"/>
                          <a:gd name="T37" fmla="*/ 2 h 24"/>
                          <a:gd name="T38" fmla="*/ 3 w 24"/>
                          <a:gd name="T39" fmla="*/ 1 h 24"/>
                          <a:gd name="T40" fmla="*/ 3 w 24"/>
                          <a:gd name="T41" fmla="*/ 1 h 24"/>
                          <a:gd name="T42" fmla="*/ 3 w 24"/>
                          <a:gd name="T43" fmla="*/ 1 h 24"/>
                          <a:gd name="T44" fmla="*/ 2 w 24"/>
                          <a:gd name="T45" fmla="*/ 1 h 24"/>
                          <a:gd name="T46" fmla="*/ 2 w 24"/>
                          <a:gd name="T47" fmla="*/ 0 h 24"/>
                          <a:gd name="T48" fmla="*/ 2 w 24"/>
                          <a:gd name="T49" fmla="*/ 1 h 2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" h="24">
                            <a:moveTo>
                              <a:pt x="12" y="7"/>
                            </a:moveTo>
                            <a:lnTo>
                              <a:pt x="9" y="1"/>
                            </a:lnTo>
                            <a:lnTo>
                              <a:pt x="9" y="7"/>
                            </a:lnTo>
                            <a:lnTo>
                              <a:pt x="0" y="1"/>
                            </a:lnTo>
                            <a:lnTo>
                              <a:pt x="5" y="8"/>
                            </a:lnTo>
                            <a:lnTo>
                              <a:pt x="0" y="10"/>
                            </a:lnTo>
                            <a:lnTo>
                              <a:pt x="4" y="14"/>
                            </a:lnTo>
                            <a:lnTo>
                              <a:pt x="0" y="15"/>
                            </a:lnTo>
                            <a:lnTo>
                              <a:pt x="7" y="15"/>
                            </a:lnTo>
                            <a:lnTo>
                              <a:pt x="5" y="19"/>
                            </a:lnTo>
                            <a:lnTo>
                              <a:pt x="9" y="17"/>
                            </a:lnTo>
                            <a:lnTo>
                              <a:pt x="9" y="24"/>
                            </a:lnTo>
                            <a:lnTo>
                              <a:pt x="12" y="17"/>
                            </a:lnTo>
                            <a:lnTo>
                              <a:pt x="16" y="22"/>
                            </a:lnTo>
                            <a:lnTo>
                              <a:pt x="16" y="15"/>
                            </a:lnTo>
                            <a:lnTo>
                              <a:pt x="21" y="20"/>
                            </a:lnTo>
                            <a:lnTo>
                              <a:pt x="19" y="14"/>
                            </a:lnTo>
                            <a:lnTo>
                              <a:pt x="24" y="15"/>
                            </a:lnTo>
                            <a:lnTo>
                              <a:pt x="19" y="12"/>
                            </a:lnTo>
                            <a:lnTo>
                              <a:pt x="24" y="8"/>
                            </a:lnTo>
                            <a:lnTo>
                              <a:pt x="19" y="8"/>
                            </a:lnTo>
                            <a:lnTo>
                              <a:pt x="21" y="5"/>
                            </a:lnTo>
                            <a:lnTo>
                              <a:pt x="16" y="5"/>
                            </a:lnTo>
                            <a:lnTo>
                              <a:pt x="16" y="0"/>
                            </a:lnTo>
                            <a:lnTo>
                              <a:pt x="12" y="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40" name="Freeform 13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6" y="2742"/>
                        <a:ext cx="8" cy="9"/>
                      </a:xfrm>
                      <a:custGeom>
                        <a:avLst/>
                        <a:gdLst>
                          <a:gd name="T0" fmla="*/ 1 w 17"/>
                          <a:gd name="T1" fmla="*/ 1 h 17"/>
                          <a:gd name="T2" fmla="*/ 0 w 17"/>
                          <a:gd name="T3" fmla="*/ 1 h 17"/>
                          <a:gd name="T4" fmla="*/ 0 w 17"/>
                          <a:gd name="T5" fmla="*/ 1 h 17"/>
                          <a:gd name="T6" fmla="*/ 0 w 17"/>
                          <a:gd name="T7" fmla="*/ 1 h 17"/>
                          <a:gd name="T8" fmla="*/ 0 w 17"/>
                          <a:gd name="T9" fmla="*/ 1 h 17"/>
                          <a:gd name="T10" fmla="*/ 0 w 17"/>
                          <a:gd name="T11" fmla="*/ 1 h 17"/>
                          <a:gd name="T12" fmla="*/ 0 w 17"/>
                          <a:gd name="T13" fmla="*/ 2 h 17"/>
                          <a:gd name="T14" fmla="*/ 0 w 17"/>
                          <a:gd name="T15" fmla="*/ 2 h 17"/>
                          <a:gd name="T16" fmla="*/ 0 w 17"/>
                          <a:gd name="T17" fmla="*/ 2 h 17"/>
                          <a:gd name="T18" fmla="*/ 0 w 17"/>
                          <a:gd name="T19" fmla="*/ 2 h 17"/>
                          <a:gd name="T20" fmla="*/ 0 w 17"/>
                          <a:gd name="T21" fmla="*/ 2 h 17"/>
                          <a:gd name="T22" fmla="*/ 0 w 17"/>
                          <a:gd name="T23" fmla="*/ 3 h 17"/>
                          <a:gd name="T24" fmla="*/ 1 w 17"/>
                          <a:gd name="T25" fmla="*/ 2 h 17"/>
                          <a:gd name="T26" fmla="*/ 1 w 17"/>
                          <a:gd name="T27" fmla="*/ 2 h 17"/>
                          <a:gd name="T28" fmla="*/ 1 w 17"/>
                          <a:gd name="T29" fmla="*/ 2 h 17"/>
                          <a:gd name="T30" fmla="*/ 1 w 17"/>
                          <a:gd name="T31" fmla="*/ 2 h 17"/>
                          <a:gd name="T32" fmla="*/ 1 w 17"/>
                          <a:gd name="T33" fmla="*/ 2 h 17"/>
                          <a:gd name="T34" fmla="*/ 2 w 17"/>
                          <a:gd name="T35" fmla="*/ 2 h 17"/>
                          <a:gd name="T36" fmla="*/ 1 w 17"/>
                          <a:gd name="T37" fmla="*/ 2 h 17"/>
                          <a:gd name="T38" fmla="*/ 2 w 17"/>
                          <a:gd name="T39" fmla="*/ 1 h 17"/>
                          <a:gd name="T40" fmla="*/ 1 w 17"/>
                          <a:gd name="T41" fmla="*/ 1 h 17"/>
                          <a:gd name="T42" fmla="*/ 1 w 17"/>
                          <a:gd name="T43" fmla="*/ 1 h 17"/>
                          <a:gd name="T44" fmla="*/ 1 w 17"/>
                          <a:gd name="T45" fmla="*/ 1 h 17"/>
                          <a:gd name="T46" fmla="*/ 1 w 17"/>
                          <a:gd name="T47" fmla="*/ 0 h 17"/>
                          <a:gd name="T48" fmla="*/ 1 w 17"/>
                          <a:gd name="T49" fmla="*/ 1 h 1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8" y="5"/>
                            </a:moveTo>
                            <a:lnTo>
                              <a:pt x="7" y="2"/>
                            </a:lnTo>
                            <a:lnTo>
                              <a:pt x="5" y="5"/>
                            </a:lnTo>
                            <a:lnTo>
                              <a:pt x="0" y="2"/>
                            </a:lnTo>
                            <a:lnTo>
                              <a:pt x="3" y="5"/>
                            </a:lnTo>
                            <a:lnTo>
                              <a:pt x="0" y="7"/>
                            </a:lnTo>
                            <a:lnTo>
                              <a:pt x="3" y="9"/>
                            </a:lnTo>
                            <a:lnTo>
                              <a:pt x="0" y="12"/>
                            </a:lnTo>
                            <a:lnTo>
                              <a:pt x="5" y="11"/>
                            </a:lnTo>
                            <a:lnTo>
                              <a:pt x="3" y="14"/>
                            </a:lnTo>
                            <a:lnTo>
                              <a:pt x="7" y="12"/>
                            </a:lnTo>
                            <a:lnTo>
                              <a:pt x="7" y="17"/>
                            </a:lnTo>
                            <a:lnTo>
                              <a:pt x="8" y="12"/>
                            </a:lnTo>
                            <a:lnTo>
                              <a:pt x="10" y="16"/>
                            </a:lnTo>
                            <a:lnTo>
                              <a:pt x="10" y="12"/>
                            </a:lnTo>
                            <a:lnTo>
                              <a:pt x="14" y="14"/>
                            </a:lnTo>
                            <a:lnTo>
                              <a:pt x="14" y="11"/>
                            </a:lnTo>
                            <a:lnTo>
                              <a:pt x="17" y="11"/>
                            </a:lnTo>
                            <a:lnTo>
                              <a:pt x="14" y="9"/>
                            </a:lnTo>
                            <a:lnTo>
                              <a:pt x="17" y="7"/>
                            </a:lnTo>
                            <a:lnTo>
                              <a:pt x="14" y="5"/>
                            </a:lnTo>
                            <a:lnTo>
                              <a:pt x="14" y="4"/>
                            </a:lnTo>
                            <a:lnTo>
                              <a:pt x="12" y="4"/>
                            </a:lnTo>
                            <a:lnTo>
                              <a:pt x="12" y="0"/>
                            </a:lnTo>
                            <a:lnTo>
                              <a:pt x="8" y="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41" name="Freeform 1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8" y="2744"/>
                        <a:ext cx="5" cy="5"/>
                      </a:xfrm>
                      <a:custGeom>
                        <a:avLst/>
                        <a:gdLst>
                          <a:gd name="T0" fmla="*/ 0 w 11"/>
                          <a:gd name="T1" fmla="*/ 1 h 10"/>
                          <a:gd name="T2" fmla="*/ 0 w 11"/>
                          <a:gd name="T3" fmla="*/ 1 h 10"/>
                          <a:gd name="T4" fmla="*/ 0 w 11"/>
                          <a:gd name="T5" fmla="*/ 1 h 10"/>
                          <a:gd name="T6" fmla="*/ 0 w 11"/>
                          <a:gd name="T7" fmla="*/ 1 h 10"/>
                          <a:gd name="T8" fmla="*/ 0 w 11"/>
                          <a:gd name="T9" fmla="*/ 1 h 10"/>
                          <a:gd name="T10" fmla="*/ 0 w 11"/>
                          <a:gd name="T11" fmla="*/ 1 h 10"/>
                          <a:gd name="T12" fmla="*/ 0 w 11"/>
                          <a:gd name="T13" fmla="*/ 1 h 10"/>
                          <a:gd name="T14" fmla="*/ 0 w 11"/>
                          <a:gd name="T15" fmla="*/ 1 h 10"/>
                          <a:gd name="T16" fmla="*/ 0 w 11"/>
                          <a:gd name="T17" fmla="*/ 1 h 10"/>
                          <a:gd name="T18" fmla="*/ 0 w 11"/>
                          <a:gd name="T19" fmla="*/ 1 h 10"/>
                          <a:gd name="T20" fmla="*/ 0 w 11"/>
                          <a:gd name="T21" fmla="*/ 1 h 10"/>
                          <a:gd name="T22" fmla="*/ 0 w 11"/>
                          <a:gd name="T23" fmla="*/ 2 h 10"/>
                          <a:gd name="T24" fmla="*/ 0 w 11"/>
                          <a:gd name="T25" fmla="*/ 1 h 10"/>
                          <a:gd name="T26" fmla="*/ 0 w 11"/>
                          <a:gd name="T27" fmla="*/ 1 h 10"/>
                          <a:gd name="T28" fmla="*/ 0 w 11"/>
                          <a:gd name="T29" fmla="*/ 1 h 10"/>
                          <a:gd name="T30" fmla="*/ 1 w 11"/>
                          <a:gd name="T31" fmla="*/ 1 h 10"/>
                          <a:gd name="T32" fmla="*/ 1 w 11"/>
                          <a:gd name="T33" fmla="*/ 1 h 10"/>
                          <a:gd name="T34" fmla="*/ 1 w 11"/>
                          <a:gd name="T35" fmla="*/ 1 h 10"/>
                          <a:gd name="T36" fmla="*/ 1 w 11"/>
                          <a:gd name="T37" fmla="*/ 1 h 10"/>
                          <a:gd name="T38" fmla="*/ 1 w 11"/>
                          <a:gd name="T39" fmla="*/ 1 h 10"/>
                          <a:gd name="T40" fmla="*/ 1 w 11"/>
                          <a:gd name="T41" fmla="*/ 1 h 10"/>
                          <a:gd name="T42" fmla="*/ 1 w 11"/>
                          <a:gd name="T43" fmla="*/ 1 h 10"/>
                          <a:gd name="T44" fmla="*/ 0 w 11"/>
                          <a:gd name="T45" fmla="*/ 1 h 10"/>
                          <a:gd name="T46" fmla="*/ 0 w 11"/>
                          <a:gd name="T47" fmla="*/ 0 h 10"/>
                          <a:gd name="T48" fmla="*/ 0 w 11"/>
                          <a:gd name="T49" fmla="*/ 1 h 1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1" h="10">
                            <a:moveTo>
                              <a:pt x="5" y="3"/>
                            </a:moveTo>
                            <a:lnTo>
                              <a:pt x="4" y="1"/>
                            </a:lnTo>
                            <a:lnTo>
                              <a:pt x="4" y="3"/>
                            </a:lnTo>
                            <a:lnTo>
                              <a:pt x="0" y="1"/>
                            </a:lnTo>
                            <a:lnTo>
                              <a:pt x="2" y="3"/>
                            </a:lnTo>
                            <a:lnTo>
                              <a:pt x="0" y="3"/>
                            </a:lnTo>
                            <a:lnTo>
                              <a:pt x="2" y="5"/>
                            </a:lnTo>
                            <a:lnTo>
                              <a:pt x="0" y="7"/>
                            </a:lnTo>
                            <a:lnTo>
                              <a:pt x="4" y="7"/>
                            </a:lnTo>
                            <a:lnTo>
                              <a:pt x="2" y="8"/>
                            </a:lnTo>
                            <a:lnTo>
                              <a:pt x="4" y="7"/>
                            </a:lnTo>
                            <a:lnTo>
                              <a:pt x="4" y="10"/>
                            </a:lnTo>
                            <a:lnTo>
                              <a:pt x="5" y="7"/>
                            </a:lnTo>
                            <a:lnTo>
                              <a:pt x="7" y="8"/>
                            </a:lnTo>
                            <a:lnTo>
                              <a:pt x="7" y="7"/>
                            </a:lnTo>
                            <a:lnTo>
                              <a:pt x="9" y="8"/>
                            </a:lnTo>
                            <a:lnTo>
                              <a:pt x="9" y="7"/>
                            </a:lnTo>
                            <a:lnTo>
                              <a:pt x="11" y="7"/>
                            </a:lnTo>
                            <a:lnTo>
                              <a:pt x="9" y="5"/>
                            </a:lnTo>
                            <a:lnTo>
                              <a:pt x="11" y="3"/>
                            </a:lnTo>
                            <a:lnTo>
                              <a:pt x="9" y="3"/>
                            </a:lnTo>
                            <a:lnTo>
                              <a:pt x="9" y="1"/>
                            </a:lnTo>
                            <a:lnTo>
                              <a:pt x="7" y="1"/>
                            </a:lnTo>
                            <a:lnTo>
                              <a:pt x="7" y="0"/>
                            </a:lnTo>
                            <a:lnTo>
                              <a:pt x="5" y="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142" name="Freeform 14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9" y="2746"/>
                        <a:ext cx="2" cy="1"/>
                      </a:xfrm>
                      <a:custGeom>
                        <a:avLst/>
                        <a:gdLst>
                          <a:gd name="T0" fmla="*/ 1 w 3"/>
                          <a:gd name="T1" fmla="*/ 0 h 4"/>
                          <a:gd name="T2" fmla="*/ 1 w 3"/>
                          <a:gd name="T3" fmla="*/ 0 h 4"/>
                          <a:gd name="T4" fmla="*/ 1 w 3"/>
                          <a:gd name="T5" fmla="*/ 0 h 4"/>
                          <a:gd name="T6" fmla="*/ 0 w 3"/>
                          <a:gd name="T7" fmla="*/ 0 h 4"/>
                          <a:gd name="T8" fmla="*/ 0 w 3"/>
                          <a:gd name="T9" fmla="*/ 0 h 4"/>
                          <a:gd name="T10" fmla="*/ 0 w 3"/>
                          <a:gd name="T11" fmla="*/ 0 h 4"/>
                          <a:gd name="T12" fmla="*/ 0 w 3"/>
                          <a:gd name="T13" fmla="*/ 0 h 4"/>
                          <a:gd name="T14" fmla="*/ 0 w 3"/>
                          <a:gd name="T15" fmla="*/ 0 h 4"/>
                          <a:gd name="T16" fmla="*/ 1 w 3"/>
                          <a:gd name="T17" fmla="*/ 0 h 4"/>
                          <a:gd name="T18" fmla="*/ 0 w 3"/>
                          <a:gd name="T19" fmla="*/ 0 h 4"/>
                          <a:gd name="T20" fmla="*/ 1 w 3"/>
                          <a:gd name="T21" fmla="*/ 0 h 4"/>
                          <a:gd name="T22" fmla="*/ 1 w 3"/>
                          <a:gd name="T23" fmla="*/ 0 h 4"/>
                          <a:gd name="T24" fmla="*/ 1 w 3"/>
                          <a:gd name="T25" fmla="*/ 0 h 4"/>
                          <a:gd name="T26" fmla="*/ 1 w 3"/>
                          <a:gd name="T27" fmla="*/ 0 h 4"/>
                          <a:gd name="T28" fmla="*/ 1 w 3"/>
                          <a:gd name="T29" fmla="*/ 0 h 4"/>
                          <a:gd name="T30" fmla="*/ 1 w 3"/>
                          <a:gd name="T31" fmla="*/ 0 h 4"/>
                          <a:gd name="T32" fmla="*/ 1 w 3"/>
                          <a:gd name="T33" fmla="*/ 0 h 4"/>
                          <a:gd name="T34" fmla="*/ 1 w 3"/>
                          <a:gd name="T35" fmla="*/ 0 h 4"/>
                          <a:gd name="T36" fmla="*/ 1 w 3"/>
                          <a:gd name="T37" fmla="*/ 0 h 4"/>
                          <a:gd name="T38" fmla="*/ 1 w 3"/>
                          <a:gd name="T39" fmla="*/ 0 h 4"/>
                          <a:gd name="T40" fmla="*/ 1 w 3"/>
                          <a:gd name="T41" fmla="*/ 0 h 4"/>
                          <a:gd name="T42" fmla="*/ 1 w 3"/>
                          <a:gd name="T43" fmla="*/ 0 h 4"/>
                          <a:gd name="T44" fmla="*/ 1 w 3"/>
                          <a:gd name="T45" fmla="*/ 0 h 4"/>
                          <a:gd name="T46" fmla="*/ 1 w 3"/>
                          <a:gd name="T47" fmla="*/ 0 h 4"/>
                          <a:gd name="T48" fmla="*/ 1 w 3"/>
                          <a:gd name="T49" fmla="*/ 0 h 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" h="4">
                            <a:moveTo>
                              <a:pt x="1" y="2"/>
                            </a:moveTo>
                            <a:lnTo>
                              <a:pt x="1" y="0"/>
                            </a:lnTo>
                            <a:lnTo>
                              <a:pt x="1" y="2"/>
                            </a:lnTo>
                            <a:lnTo>
                              <a:pt x="0" y="0"/>
                            </a:lnTo>
                            <a:lnTo>
                              <a:pt x="0" y="2"/>
                            </a:lnTo>
                            <a:lnTo>
                              <a:pt x="1" y="2"/>
                            </a:lnTo>
                            <a:lnTo>
                              <a:pt x="0" y="4"/>
                            </a:lnTo>
                            <a:lnTo>
                              <a:pt x="1" y="2"/>
                            </a:lnTo>
                            <a:lnTo>
                              <a:pt x="1" y="4"/>
                            </a:lnTo>
                            <a:lnTo>
                              <a:pt x="1" y="2"/>
                            </a:lnTo>
                            <a:lnTo>
                              <a:pt x="1" y="4"/>
                            </a:lnTo>
                            <a:lnTo>
                              <a:pt x="1" y="2"/>
                            </a:lnTo>
                            <a:lnTo>
                              <a:pt x="3" y="4"/>
                            </a:lnTo>
                            <a:lnTo>
                              <a:pt x="3" y="2"/>
                            </a:lnTo>
                            <a:lnTo>
                              <a:pt x="3" y="0"/>
                            </a:lnTo>
                            <a:lnTo>
                              <a:pt x="1" y="0"/>
                            </a:lnTo>
                            <a:lnTo>
                              <a:pt x="1" y="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</p:grpSp>
                <p:sp>
                  <p:nvSpPr>
                    <p:cNvPr id="102" name="Freeform 101"/>
                    <p:cNvSpPr>
                      <a:spLocks/>
                    </p:cNvSpPr>
                    <p:nvPr/>
                  </p:nvSpPr>
                  <p:spPr bwMode="auto">
                    <a:xfrm>
                      <a:off x="1081" y="2681"/>
                      <a:ext cx="138" cy="130"/>
                    </a:xfrm>
                    <a:custGeom>
                      <a:avLst/>
                      <a:gdLst>
                        <a:gd name="T0" fmla="*/ 18 w 276"/>
                        <a:gd name="T1" fmla="*/ 9 h 260"/>
                        <a:gd name="T2" fmla="*/ 14 w 276"/>
                        <a:gd name="T3" fmla="*/ 4 h 260"/>
                        <a:gd name="T4" fmla="*/ 12 w 276"/>
                        <a:gd name="T5" fmla="*/ 10 h 260"/>
                        <a:gd name="T6" fmla="*/ 1 w 276"/>
                        <a:gd name="T7" fmla="*/ 4 h 260"/>
                        <a:gd name="T8" fmla="*/ 8 w 276"/>
                        <a:gd name="T9" fmla="*/ 12 h 260"/>
                        <a:gd name="T10" fmla="*/ 0 w 276"/>
                        <a:gd name="T11" fmla="*/ 13 h 260"/>
                        <a:gd name="T12" fmla="*/ 7 w 276"/>
                        <a:gd name="T13" fmla="*/ 18 h 260"/>
                        <a:gd name="T14" fmla="*/ 1 w 276"/>
                        <a:gd name="T15" fmla="*/ 22 h 260"/>
                        <a:gd name="T16" fmla="*/ 10 w 276"/>
                        <a:gd name="T17" fmla="*/ 21 h 260"/>
                        <a:gd name="T18" fmla="*/ 8 w 276"/>
                        <a:gd name="T19" fmla="*/ 27 h 260"/>
                        <a:gd name="T20" fmla="*/ 13 w 276"/>
                        <a:gd name="T21" fmla="*/ 24 h 260"/>
                        <a:gd name="T22" fmla="*/ 14 w 276"/>
                        <a:gd name="T23" fmla="*/ 33 h 260"/>
                        <a:gd name="T24" fmla="*/ 17 w 276"/>
                        <a:gd name="T25" fmla="*/ 23 h 260"/>
                        <a:gd name="T26" fmla="*/ 22 w 276"/>
                        <a:gd name="T27" fmla="*/ 30 h 260"/>
                        <a:gd name="T28" fmla="*/ 23 w 276"/>
                        <a:gd name="T29" fmla="*/ 22 h 260"/>
                        <a:gd name="T30" fmla="*/ 29 w 276"/>
                        <a:gd name="T31" fmla="*/ 28 h 260"/>
                        <a:gd name="T32" fmla="*/ 27 w 276"/>
                        <a:gd name="T33" fmla="*/ 20 h 260"/>
                        <a:gd name="T34" fmla="*/ 35 w 276"/>
                        <a:gd name="T35" fmla="*/ 20 h 260"/>
                        <a:gd name="T36" fmla="*/ 29 w 276"/>
                        <a:gd name="T37" fmla="*/ 16 h 260"/>
                        <a:gd name="T38" fmla="*/ 34 w 276"/>
                        <a:gd name="T39" fmla="*/ 13 h 260"/>
                        <a:gd name="T40" fmla="*/ 27 w 276"/>
                        <a:gd name="T41" fmla="*/ 11 h 260"/>
                        <a:gd name="T42" fmla="*/ 30 w 276"/>
                        <a:gd name="T43" fmla="*/ 7 h 260"/>
                        <a:gd name="T44" fmla="*/ 23 w 276"/>
                        <a:gd name="T45" fmla="*/ 8 h 260"/>
                        <a:gd name="T46" fmla="*/ 24 w 276"/>
                        <a:gd name="T47" fmla="*/ 0 h 260"/>
                        <a:gd name="T48" fmla="*/ 18 w 276"/>
                        <a:gd name="T49" fmla="*/ 9 h 26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76" h="260">
                          <a:moveTo>
                            <a:pt x="138" y="70"/>
                          </a:moveTo>
                          <a:lnTo>
                            <a:pt x="107" y="27"/>
                          </a:lnTo>
                          <a:lnTo>
                            <a:pt x="93" y="76"/>
                          </a:lnTo>
                          <a:lnTo>
                            <a:pt x="5" y="27"/>
                          </a:lnTo>
                          <a:lnTo>
                            <a:pt x="59" y="91"/>
                          </a:lnTo>
                          <a:lnTo>
                            <a:pt x="0" y="103"/>
                          </a:lnTo>
                          <a:lnTo>
                            <a:pt x="49" y="141"/>
                          </a:lnTo>
                          <a:lnTo>
                            <a:pt x="2" y="176"/>
                          </a:lnTo>
                          <a:lnTo>
                            <a:pt x="73" y="167"/>
                          </a:lnTo>
                          <a:lnTo>
                            <a:pt x="61" y="212"/>
                          </a:lnTo>
                          <a:lnTo>
                            <a:pt x="99" y="188"/>
                          </a:lnTo>
                          <a:lnTo>
                            <a:pt x="109" y="260"/>
                          </a:lnTo>
                          <a:lnTo>
                            <a:pt x="135" y="179"/>
                          </a:lnTo>
                          <a:lnTo>
                            <a:pt x="169" y="238"/>
                          </a:lnTo>
                          <a:lnTo>
                            <a:pt x="180" y="174"/>
                          </a:lnTo>
                          <a:lnTo>
                            <a:pt x="232" y="217"/>
                          </a:lnTo>
                          <a:lnTo>
                            <a:pt x="216" y="155"/>
                          </a:lnTo>
                          <a:lnTo>
                            <a:pt x="276" y="160"/>
                          </a:lnTo>
                          <a:lnTo>
                            <a:pt x="225" y="126"/>
                          </a:lnTo>
                          <a:lnTo>
                            <a:pt x="270" y="98"/>
                          </a:lnTo>
                          <a:lnTo>
                            <a:pt x="214" y="88"/>
                          </a:lnTo>
                          <a:lnTo>
                            <a:pt x="235" y="53"/>
                          </a:lnTo>
                          <a:lnTo>
                            <a:pt x="181" y="64"/>
                          </a:lnTo>
                          <a:lnTo>
                            <a:pt x="187" y="0"/>
                          </a:lnTo>
                          <a:lnTo>
                            <a:pt x="138" y="7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793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</p:grpSp>
            <p:grpSp>
              <p:nvGrpSpPr>
                <p:cNvPr id="12" name="Group 11"/>
                <p:cNvGrpSpPr>
                  <a:grpSpLocks/>
                </p:cNvGrpSpPr>
                <p:nvPr/>
              </p:nvGrpSpPr>
              <p:grpSpPr bwMode="auto">
                <a:xfrm>
                  <a:off x="1265" y="3558"/>
                  <a:ext cx="214" cy="139"/>
                  <a:chOff x="1217" y="2681"/>
                  <a:chExt cx="139" cy="103"/>
                </a:xfrm>
              </p:grpSpPr>
              <p:grpSp>
                <p:nvGrpSpPr>
                  <p:cNvPr id="56" name="Group 55"/>
                  <p:cNvGrpSpPr>
                    <a:grpSpLocks/>
                  </p:cNvGrpSpPr>
                  <p:nvPr/>
                </p:nvGrpSpPr>
                <p:grpSpPr bwMode="auto">
                  <a:xfrm>
                    <a:off x="1217" y="2681"/>
                    <a:ext cx="139" cy="103"/>
                    <a:chOff x="1217" y="2681"/>
                    <a:chExt cx="139" cy="103"/>
                  </a:xfrm>
                </p:grpSpPr>
                <p:sp>
                  <p:nvSpPr>
                    <p:cNvPr id="58" name="Freeform 57"/>
                    <p:cNvSpPr>
                      <a:spLocks/>
                    </p:cNvSpPr>
                    <p:nvPr/>
                  </p:nvSpPr>
                  <p:spPr bwMode="auto">
                    <a:xfrm>
                      <a:off x="1217" y="2681"/>
                      <a:ext cx="139" cy="103"/>
                    </a:xfrm>
                    <a:custGeom>
                      <a:avLst/>
                      <a:gdLst>
                        <a:gd name="T0" fmla="*/ 18 w 276"/>
                        <a:gd name="T1" fmla="*/ 6 h 207"/>
                        <a:gd name="T2" fmla="*/ 14 w 276"/>
                        <a:gd name="T3" fmla="*/ 2 h 207"/>
                        <a:gd name="T4" fmla="*/ 12 w 276"/>
                        <a:gd name="T5" fmla="*/ 7 h 207"/>
                        <a:gd name="T6" fmla="*/ 1 w 276"/>
                        <a:gd name="T7" fmla="*/ 2 h 207"/>
                        <a:gd name="T8" fmla="*/ 8 w 276"/>
                        <a:gd name="T9" fmla="*/ 9 h 207"/>
                        <a:gd name="T10" fmla="*/ 0 w 276"/>
                        <a:gd name="T11" fmla="*/ 10 h 207"/>
                        <a:gd name="T12" fmla="*/ 6 w 276"/>
                        <a:gd name="T13" fmla="*/ 14 h 207"/>
                        <a:gd name="T14" fmla="*/ 1 w 276"/>
                        <a:gd name="T15" fmla="*/ 17 h 207"/>
                        <a:gd name="T16" fmla="*/ 10 w 276"/>
                        <a:gd name="T17" fmla="*/ 16 h 207"/>
                        <a:gd name="T18" fmla="*/ 8 w 276"/>
                        <a:gd name="T19" fmla="*/ 21 h 207"/>
                        <a:gd name="T20" fmla="*/ 13 w 276"/>
                        <a:gd name="T21" fmla="*/ 18 h 207"/>
                        <a:gd name="T22" fmla="*/ 14 w 276"/>
                        <a:gd name="T23" fmla="*/ 25 h 207"/>
                        <a:gd name="T24" fmla="*/ 17 w 276"/>
                        <a:gd name="T25" fmla="*/ 17 h 207"/>
                        <a:gd name="T26" fmla="*/ 22 w 276"/>
                        <a:gd name="T27" fmla="*/ 23 h 207"/>
                        <a:gd name="T28" fmla="*/ 23 w 276"/>
                        <a:gd name="T29" fmla="*/ 17 h 207"/>
                        <a:gd name="T30" fmla="*/ 29 w 276"/>
                        <a:gd name="T31" fmla="*/ 21 h 207"/>
                        <a:gd name="T32" fmla="*/ 28 w 276"/>
                        <a:gd name="T33" fmla="*/ 15 h 207"/>
                        <a:gd name="T34" fmla="*/ 35 w 276"/>
                        <a:gd name="T35" fmla="*/ 15 h 207"/>
                        <a:gd name="T36" fmla="*/ 29 w 276"/>
                        <a:gd name="T37" fmla="*/ 12 h 207"/>
                        <a:gd name="T38" fmla="*/ 34 w 276"/>
                        <a:gd name="T39" fmla="*/ 9 h 207"/>
                        <a:gd name="T40" fmla="*/ 27 w 276"/>
                        <a:gd name="T41" fmla="*/ 8 h 207"/>
                        <a:gd name="T42" fmla="*/ 30 w 276"/>
                        <a:gd name="T43" fmla="*/ 5 h 207"/>
                        <a:gd name="T44" fmla="*/ 23 w 276"/>
                        <a:gd name="T45" fmla="*/ 6 h 207"/>
                        <a:gd name="T46" fmla="*/ 24 w 276"/>
                        <a:gd name="T47" fmla="*/ 0 h 207"/>
                        <a:gd name="T48" fmla="*/ 18 w 276"/>
                        <a:gd name="T49" fmla="*/ 6 h 20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76" h="207">
                          <a:moveTo>
                            <a:pt x="138" y="55"/>
                          </a:moveTo>
                          <a:lnTo>
                            <a:pt x="107" y="22"/>
                          </a:lnTo>
                          <a:lnTo>
                            <a:pt x="93" y="60"/>
                          </a:lnTo>
                          <a:lnTo>
                            <a:pt x="5" y="22"/>
                          </a:lnTo>
                          <a:lnTo>
                            <a:pt x="59" y="72"/>
                          </a:lnTo>
                          <a:lnTo>
                            <a:pt x="0" y="82"/>
                          </a:lnTo>
                          <a:lnTo>
                            <a:pt x="48" y="112"/>
                          </a:lnTo>
                          <a:lnTo>
                            <a:pt x="2" y="139"/>
                          </a:lnTo>
                          <a:lnTo>
                            <a:pt x="73" y="133"/>
                          </a:lnTo>
                          <a:lnTo>
                            <a:pt x="60" y="169"/>
                          </a:lnTo>
                          <a:lnTo>
                            <a:pt x="98" y="150"/>
                          </a:lnTo>
                          <a:lnTo>
                            <a:pt x="109" y="207"/>
                          </a:lnTo>
                          <a:lnTo>
                            <a:pt x="135" y="143"/>
                          </a:lnTo>
                          <a:lnTo>
                            <a:pt x="169" y="190"/>
                          </a:lnTo>
                          <a:lnTo>
                            <a:pt x="180" y="138"/>
                          </a:lnTo>
                          <a:lnTo>
                            <a:pt x="231" y="174"/>
                          </a:lnTo>
                          <a:lnTo>
                            <a:pt x="216" y="124"/>
                          </a:lnTo>
                          <a:lnTo>
                            <a:pt x="276" y="127"/>
                          </a:lnTo>
                          <a:lnTo>
                            <a:pt x="224" y="100"/>
                          </a:lnTo>
                          <a:lnTo>
                            <a:pt x="269" y="77"/>
                          </a:lnTo>
                          <a:lnTo>
                            <a:pt x="214" y="70"/>
                          </a:lnTo>
                          <a:lnTo>
                            <a:pt x="235" y="43"/>
                          </a:lnTo>
                          <a:lnTo>
                            <a:pt x="181" y="51"/>
                          </a:lnTo>
                          <a:lnTo>
                            <a:pt x="186" y="0"/>
                          </a:lnTo>
                          <a:lnTo>
                            <a:pt x="138" y="5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59" name="Freeform 58"/>
                    <p:cNvSpPr>
                      <a:spLocks/>
                    </p:cNvSpPr>
                    <p:nvPr/>
                  </p:nvSpPr>
                  <p:spPr bwMode="auto">
                    <a:xfrm>
                      <a:off x="1220" y="2683"/>
                      <a:ext cx="132" cy="99"/>
                    </a:xfrm>
                    <a:custGeom>
                      <a:avLst/>
                      <a:gdLst>
                        <a:gd name="T0" fmla="*/ 17 w 264"/>
                        <a:gd name="T1" fmla="*/ 6 h 199"/>
                        <a:gd name="T2" fmla="*/ 13 w 264"/>
                        <a:gd name="T3" fmla="*/ 2 h 199"/>
                        <a:gd name="T4" fmla="*/ 12 w 264"/>
                        <a:gd name="T5" fmla="*/ 7 h 199"/>
                        <a:gd name="T6" fmla="*/ 1 w 264"/>
                        <a:gd name="T7" fmla="*/ 2 h 199"/>
                        <a:gd name="T8" fmla="*/ 8 w 264"/>
                        <a:gd name="T9" fmla="*/ 8 h 199"/>
                        <a:gd name="T10" fmla="*/ 0 w 264"/>
                        <a:gd name="T11" fmla="*/ 9 h 199"/>
                        <a:gd name="T12" fmla="*/ 6 w 264"/>
                        <a:gd name="T13" fmla="*/ 13 h 199"/>
                        <a:gd name="T14" fmla="*/ 1 w 264"/>
                        <a:gd name="T15" fmla="*/ 16 h 199"/>
                        <a:gd name="T16" fmla="*/ 9 w 264"/>
                        <a:gd name="T17" fmla="*/ 16 h 199"/>
                        <a:gd name="T18" fmla="*/ 8 w 264"/>
                        <a:gd name="T19" fmla="*/ 20 h 199"/>
                        <a:gd name="T20" fmla="*/ 12 w 264"/>
                        <a:gd name="T21" fmla="*/ 17 h 199"/>
                        <a:gd name="T22" fmla="*/ 13 w 264"/>
                        <a:gd name="T23" fmla="*/ 24 h 199"/>
                        <a:gd name="T24" fmla="*/ 17 w 264"/>
                        <a:gd name="T25" fmla="*/ 17 h 199"/>
                        <a:gd name="T26" fmla="*/ 21 w 264"/>
                        <a:gd name="T27" fmla="*/ 22 h 199"/>
                        <a:gd name="T28" fmla="*/ 22 w 264"/>
                        <a:gd name="T29" fmla="*/ 16 h 199"/>
                        <a:gd name="T30" fmla="*/ 28 w 264"/>
                        <a:gd name="T31" fmla="*/ 21 h 199"/>
                        <a:gd name="T32" fmla="*/ 26 w 264"/>
                        <a:gd name="T33" fmla="*/ 14 h 199"/>
                        <a:gd name="T34" fmla="*/ 33 w 264"/>
                        <a:gd name="T35" fmla="*/ 15 h 199"/>
                        <a:gd name="T36" fmla="*/ 27 w 264"/>
                        <a:gd name="T37" fmla="*/ 12 h 199"/>
                        <a:gd name="T38" fmla="*/ 33 w 264"/>
                        <a:gd name="T39" fmla="*/ 9 h 199"/>
                        <a:gd name="T40" fmla="*/ 26 w 264"/>
                        <a:gd name="T41" fmla="*/ 8 h 199"/>
                        <a:gd name="T42" fmla="*/ 29 w 264"/>
                        <a:gd name="T43" fmla="*/ 5 h 199"/>
                        <a:gd name="T44" fmla="*/ 22 w 264"/>
                        <a:gd name="T45" fmla="*/ 6 h 199"/>
                        <a:gd name="T46" fmla="*/ 23 w 264"/>
                        <a:gd name="T47" fmla="*/ 0 h 199"/>
                        <a:gd name="T48" fmla="*/ 17 w 264"/>
                        <a:gd name="T49" fmla="*/ 6 h 199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64" h="199">
                          <a:moveTo>
                            <a:pt x="133" y="54"/>
                          </a:moveTo>
                          <a:lnTo>
                            <a:pt x="102" y="21"/>
                          </a:lnTo>
                          <a:lnTo>
                            <a:pt x="90" y="59"/>
                          </a:lnTo>
                          <a:lnTo>
                            <a:pt x="5" y="21"/>
                          </a:lnTo>
                          <a:lnTo>
                            <a:pt x="57" y="69"/>
                          </a:lnTo>
                          <a:lnTo>
                            <a:pt x="0" y="79"/>
                          </a:lnTo>
                          <a:lnTo>
                            <a:pt x="47" y="107"/>
                          </a:lnTo>
                          <a:lnTo>
                            <a:pt x="2" y="135"/>
                          </a:lnTo>
                          <a:lnTo>
                            <a:pt x="69" y="128"/>
                          </a:lnTo>
                          <a:lnTo>
                            <a:pt x="57" y="162"/>
                          </a:lnTo>
                          <a:lnTo>
                            <a:pt x="95" y="143"/>
                          </a:lnTo>
                          <a:lnTo>
                            <a:pt x="104" y="199"/>
                          </a:lnTo>
                          <a:lnTo>
                            <a:pt x="130" y="138"/>
                          </a:lnTo>
                          <a:lnTo>
                            <a:pt x="162" y="181"/>
                          </a:lnTo>
                          <a:lnTo>
                            <a:pt x="171" y="133"/>
                          </a:lnTo>
                          <a:lnTo>
                            <a:pt x="221" y="168"/>
                          </a:lnTo>
                          <a:lnTo>
                            <a:pt x="207" y="119"/>
                          </a:lnTo>
                          <a:lnTo>
                            <a:pt x="264" y="123"/>
                          </a:lnTo>
                          <a:lnTo>
                            <a:pt x="214" y="97"/>
                          </a:lnTo>
                          <a:lnTo>
                            <a:pt x="257" y="74"/>
                          </a:lnTo>
                          <a:lnTo>
                            <a:pt x="206" y="67"/>
                          </a:lnTo>
                          <a:lnTo>
                            <a:pt x="225" y="42"/>
                          </a:lnTo>
                          <a:lnTo>
                            <a:pt x="173" y="50"/>
                          </a:lnTo>
                          <a:lnTo>
                            <a:pt x="178" y="0"/>
                          </a:lnTo>
                          <a:lnTo>
                            <a:pt x="133" y="5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60" name="Freeform 59"/>
                    <p:cNvSpPr>
                      <a:spLocks/>
                    </p:cNvSpPr>
                    <p:nvPr/>
                  </p:nvSpPr>
                  <p:spPr bwMode="auto">
                    <a:xfrm>
                      <a:off x="1222" y="2684"/>
                      <a:ext cx="128" cy="97"/>
                    </a:xfrm>
                    <a:custGeom>
                      <a:avLst/>
                      <a:gdLst>
                        <a:gd name="T0" fmla="*/ 16 w 257"/>
                        <a:gd name="T1" fmla="*/ 7 h 193"/>
                        <a:gd name="T2" fmla="*/ 12 w 257"/>
                        <a:gd name="T3" fmla="*/ 3 h 193"/>
                        <a:gd name="T4" fmla="*/ 10 w 257"/>
                        <a:gd name="T5" fmla="*/ 8 h 193"/>
                        <a:gd name="T6" fmla="*/ 0 w 257"/>
                        <a:gd name="T7" fmla="*/ 3 h 193"/>
                        <a:gd name="T8" fmla="*/ 6 w 257"/>
                        <a:gd name="T9" fmla="*/ 9 h 193"/>
                        <a:gd name="T10" fmla="*/ 0 w 257"/>
                        <a:gd name="T11" fmla="*/ 10 h 193"/>
                        <a:gd name="T12" fmla="*/ 5 w 257"/>
                        <a:gd name="T13" fmla="*/ 14 h 193"/>
                        <a:gd name="T14" fmla="*/ 0 w 257"/>
                        <a:gd name="T15" fmla="*/ 17 h 193"/>
                        <a:gd name="T16" fmla="*/ 8 w 257"/>
                        <a:gd name="T17" fmla="*/ 16 h 193"/>
                        <a:gd name="T18" fmla="*/ 7 w 257"/>
                        <a:gd name="T19" fmla="*/ 20 h 193"/>
                        <a:gd name="T20" fmla="*/ 11 w 257"/>
                        <a:gd name="T21" fmla="*/ 18 h 193"/>
                        <a:gd name="T22" fmla="*/ 12 w 257"/>
                        <a:gd name="T23" fmla="*/ 25 h 193"/>
                        <a:gd name="T24" fmla="*/ 15 w 257"/>
                        <a:gd name="T25" fmla="*/ 17 h 193"/>
                        <a:gd name="T26" fmla="*/ 19 w 257"/>
                        <a:gd name="T27" fmla="*/ 23 h 193"/>
                        <a:gd name="T28" fmla="*/ 20 w 257"/>
                        <a:gd name="T29" fmla="*/ 17 h 193"/>
                        <a:gd name="T30" fmla="*/ 26 w 257"/>
                        <a:gd name="T31" fmla="*/ 21 h 193"/>
                        <a:gd name="T32" fmla="*/ 25 w 257"/>
                        <a:gd name="T33" fmla="*/ 15 h 193"/>
                        <a:gd name="T34" fmla="*/ 32 w 257"/>
                        <a:gd name="T35" fmla="*/ 15 h 193"/>
                        <a:gd name="T36" fmla="*/ 26 w 257"/>
                        <a:gd name="T37" fmla="*/ 12 h 193"/>
                        <a:gd name="T38" fmla="*/ 31 w 257"/>
                        <a:gd name="T39" fmla="*/ 9 h 193"/>
                        <a:gd name="T40" fmla="*/ 25 w 257"/>
                        <a:gd name="T41" fmla="*/ 9 h 193"/>
                        <a:gd name="T42" fmla="*/ 27 w 257"/>
                        <a:gd name="T43" fmla="*/ 5 h 193"/>
                        <a:gd name="T44" fmla="*/ 21 w 257"/>
                        <a:gd name="T45" fmla="*/ 6 h 193"/>
                        <a:gd name="T46" fmla="*/ 21 w 257"/>
                        <a:gd name="T47" fmla="*/ 0 h 193"/>
                        <a:gd name="T48" fmla="*/ 16 w 257"/>
                        <a:gd name="T49" fmla="*/ 7 h 193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57" h="193">
                          <a:moveTo>
                            <a:pt x="129" y="51"/>
                          </a:moveTo>
                          <a:lnTo>
                            <a:pt x="100" y="20"/>
                          </a:lnTo>
                          <a:lnTo>
                            <a:pt x="86" y="57"/>
                          </a:lnTo>
                          <a:lnTo>
                            <a:pt x="5" y="20"/>
                          </a:lnTo>
                          <a:lnTo>
                            <a:pt x="55" y="67"/>
                          </a:lnTo>
                          <a:lnTo>
                            <a:pt x="0" y="77"/>
                          </a:lnTo>
                          <a:lnTo>
                            <a:pt x="45" y="105"/>
                          </a:lnTo>
                          <a:lnTo>
                            <a:pt x="1" y="131"/>
                          </a:lnTo>
                          <a:lnTo>
                            <a:pt x="67" y="124"/>
                          </a:lnTo>
                          <a:lnTo>
                            <a:pt x="57" y="158"/>
                          </a:lnTo>
                          <a:lnTo>
                            <a:pt x="91" y="139"/>
                          </a:lnTo>
                          <a:lnTo>
                            <a:pt x="101" y="193"/>
                          </a:lnTo>
                          <a:lnTo>
                            <a:pt x="126" y="134"/>
                          </a:lnTo>
                          <a:lnTo>
                            <a:pt x="157" y="177"/>
                          </a:lnTo>
                          <a:lnTo>
                            <a:pt x="167" y="129"/>
                          </a:lnTo>
                          <a:lnTo>
                            <a:pt x="215" y="162"/>
                          </a:lnTo>
                          <a:lnTo>
                            <a:pt x="200" y="115"/>
                          </a:lnTo>
                          <a:lnTo>
                            <a:pt x="257" y="119"/>
                          </a:lnTo>
                          <a:lnTo>
                            <a:pt x="209" y="93"/>
                          </a:lnTo>
                          <a:lnTo>
                            <a:pt x="250" y="72"/>
                          </a:lnTo>
                          <a:lnTo>
                            <a:pt x="200" y="65"/>
                          </a:lnTo>
                          <a:lnTo>
                            <a:pt x="219" y="39"/>
                          </a:lnTo>
                          <a:lnTo>
                            <a:pt x="169" y="48"/>
                          </a:lnTo>
                          <a:lnTo>
                            <a:pt x="174" y="0"/>
                          </a:lnTo>
                          <a:lnTo>
                            <a:pt x="129" y="5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61" name="Freeform 60"/>
                    <p:cNvSpPr>
                      <a:spLocks/>
                    </p:cNvSpPr>
                    <p:nvPr/>
                  </p:nvSpPr>
                  <p:spPr bwMode="auto">
                    <a:xfrm>
                      <a:off x="1224" y="2685"/>
                      <a:ext cx="125" cy="94"/>
                    </a:xfrm>
                    <a:custGeom>
                      <a:avLst/>
                      <a:gdLst>
                        <a:gd name="T0" fmla="*/ 16 w 250"/>
                        <a:gd name="T1" fmla="*/ 7 h 188"/>
                        <a:gd name="T2" fmla="*/ 13 w 250"/>
                        <a:gd name="T3" fmla="*/ 3 h 188"/>
                        <a:gd name="T4" fmla="*/ 11 w 250"/>
                        <a:gd name="T5" fmla="*/ 7 h 188"/>
                        <a:gd name="T6" fmla="*/ 1 w 250"/>
                        <a:gd name="T7" fmla="*/ 3 h 188"/>
                        <a:gd name="T8" fmla="*/ 7 w 250"/>
                        <a:gd name="T9" fmla="*/ 9 h 188"/>
                        <a:gd name="T10" fmla="*/ 0 w 250"/>
                        <a:gd name="T11" fmla="*/ 10 h 188"/>
                        <a:gd name="T12" fmla="*/ 6 w 250"/>
                        <a:gd name="T13" fmla="*/ 13 h 188"/>
                        <a:gd name="T14" fmla="*/ 1 w 250"/>
                        <a:gd name="T15" fmla="*/ 16 h 188"/>
                        <a:gd name="T16" fmla="*/ 9 w 250"/>
                        <a:gd name="T17" fmla="*/ 16 h 188"/>
                        <a:gd name="T18" fmla="*/ 7 w 250"/>
                        <a:gd name="T19" fmla="*/ 20 h 188"/>
                        <a:gd name="T20" fmla="*/ 12 w 250"/>
                        <a:gd name="T21" fmla="*/ 18 h 188"/>
                        <a:gd name="T22" fmla="*/ 13 w 250"/>
                        <a:gd name="T23" fmla="*/ 24 h 188"/>
                        <a:gd name="T24" fmla="*/ 16 w 250"/>
                        <a:gd name="T25" fmla="*/ 17 h 188"/>
                        <a:gd name="T26" fmla="*/ 20 w 250"/>
                        <a:gd name="T27" fmla="*/ 22 h 188"/>
                        <a:gd name="T28" fmla="*/ 21 w 250"/>
                        <a:gd name="T29" fmla="*/ 16 h 188"/>
                        <a:gd name="T30" fmla="*/ 27 w 250"/>
                        <a:gd name="T31" fmla="*/ 20 h 188"/>
                        <a:gd name="T32" fmla="*/ 25 w 250"/>
                        <a:gd name="T33" fmla="*/ 14 h 188"/>
                        <a:gd name="T34" fmla="*/ 32 w 250"/>
                        <a:gd name="T35" fmla="*/ 15 h 188"/>
                        <a:gd name="T36" fmla="*/ 26 w 250"/>
                        <a:gd name="T37" fmla="*/ 12 h 188"/>
                        <a:gd name="T38" fmla="*/ 31 w 250"/>
                        <a:gd name="T39" fmla="*/ 9 h 188"/>
                        <a:gd name="T40" fmla="*/ 25 w 250"/>
                        <a:gd name="T41" fmla="*/ 8 h 188"/>
                        <a:gd name="T42" fmla="*/ 27 w 250"/>
                        <a:gd name="T43" fmla="*/ 5 h 188"/>
                        <a:gd name="T44" fmla="*/ 21 w 250"/>
                        <a:gd name="T45" fmla="*/ 6 h 188"/>
                        <a:gd name="T46" fmla="*/ 22 w 250"/>
                        <a:gd name="T47" fmla="*/ 0 h 188"/>
                        <a:gd name="T48" fmla="*/ 16 w 250"/>
                        <a:gd name="T49" fmla="*/ 7 h 18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50" h="188">
                          <a:moveTo>
                            <a:pt x="126" y="50"/>
                          </a:moveTo>
                          <a:lnTo>
                            <a:pt x="97" y="21"/>
                          </a:lnTo>
                          <a:lnTo>
                            <a:pt x="85" y="56"/>
                          </a:lnTo>
                          <a:lnTo>
                            <a:pt x="5" y="21"/>
                          </a:lnTo>
                          <a:lnTo>
                            <a:pt x="54" y="66"/>
                          </a:lnTo>
                          <a:lnTo>
                            <a:pt x="0" y="76"/>
                          </a:lnTo>
                          <a:lnTo>
                            <a:pt x="43" y="102"/>
                          </a:lnTo>
                          <a:lnTo>
                            <a:pt x="2" y="128"/>
                          </a:lnTo>
                          <a:lnTo>
                            <a:pt x="66" y="121"/>
                          </a:lnTo>
                          <a:lnTo>
                            <a:pt x="55" y="154"/>
                          </a:lnTo>
                          <a:lnTo>
                            <a:pt x="90" y="137"/>
                          </a:lnTo>
                          <a:lnTo>
                            <a:pt x="98" y="188"/>
                          </a:lnTo>
                          <a:lnTo>
                            <a:pt x="123" y="130"/>
                          </a:lnTo>
                          <a:lnTo>
                            <a:pt x="154" y="173"/>
                          </a:lnTo>
                          <a:lnTo>
                            <a:pt x="162" y="126"/>
                          </a:lnTo>
                          <a:lnTo>
                            <a:pt x="211" y="159"/>
                          </a:lnTo>
                          <a:lnTo>
                            <a:pt x="195" y="112"/>
                          </a:lnTo>
                          <a:lnTo>
                            <a:pt x="250" y="116"/>
                          </a:lnTo>
                          <a:lnTo>
                            <a:pt x="204" y="92"/>
                          </a:lnTo>
                          <a:lnTo>
                            <a:pt x="244" y="71"/>
                          </a:lnTo>
                          <a:lnTo>
                            <a:pt x="193" y="64"/>
                          </a:lnTo>
                          <a:lnTo>
                            <a:pt x="212" y="40"/>
                          </a:lnTo>
                          <a:lnTo>
                            <a:pt x="164" y="47"/>
                          </a:lnTo>
                          <a:lnTo>
                            <a:pt x="169" y="0"/>
                          </a:lnTo>
                          <a:lnTo>
                            <a:pt x="126" y="5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62" name="Freeform 61"/>
                    <p:cNvSpPr>
                      <a:spLocks/>
                    </p:cNvSpPr>
                    <p:nvPr/>
                  </p:nvSpPr>
                  <p:spPr bwMode="auto">
                    <a:xfrm>
                      <a:off x="1225" y="2687"/>
                      <a:ext cx="122" cy="91"/>
                    </a:xfrm>
                    <a:custGeom>
                      <a:avLst/>
                      <a:gdLst>
                        <a:gd name="T0" fmla="*/ 16 w 243"/>
                        <a:gd name="T1" fmla="*/ 6 h 183"/>
                        <a:gd name="T2" fmla="*/ 12 w 243"/>
                        <a:gd name="T3" fmla="*/ 2 h 183"/>
                        <a:gd name="T4" fmla="*/ 11 w 243"/>
                        <a:gd name="T5" fmla="*/ 6 h 183"/>
                        <a:gd name="T6" fmla="*/ 1 w 243"/>
                        <a:gd name="T7" fmla="*/ 2 h 183"/>
                        <a:gd name="T8" fmla="*/ 7 w 243"/>
                        <a:gd name="T9" fmla="*/ 8 h 183"/>
                        <a:gd name="T10" fmla="*/ 0 w 243"/>
                        <a:gd name="T11" fmla="*/ 9 h 183"/>
                        <a:gd name="T12" fmla="*/ 6 w 243"/>
                        <a:gd name="T13" fmla="*/ 12 h 183"/>
                        <a:gd name="T14" fmla="*/ 1 w 243"/>
                        <a:gd name="T15" fmla="*/ 15 h 183"/>
                        <a:gd name="T16" fmla="*/ 8 w 243"/>
                        <a:gd name="T17" fmla="*/ 14 h 183"/>
                        <a:gd name="T18" fmla="*/ 7 w 243"/>
                        <a:gd name="T19" fmla="*/ 18 h 183"/>
                        <a:gd name="T20" fmla="*/ 11 w 243"/>
                        <a:gd name="T21" fmla="*/ 16 h 183"/>
                        <a:gd name="T22" fmla="*/ 12 w 243"/>
                        <a:gd name="T23" fmla="*/ 22 h 183"/>
                        <a:gd name="T24" fmla="*/ 15 w 243"/>
                        <a:gd name="T25" fmla="*/ 15 h 183"/>
                        <a:gd name="T26" fmla="*/ 19 w 243"/>
                        <a:gd name="T27" fmla="*/ 20 h 183"/>
                        <a:gd name="T28" fmla="*/ 20 w 243"/>
                        <a:gd name="T29" fmla="*/ 15 h 183"/>
                        <a:gd name="T30" fmla="*/ 26 w 243"/>
                        <a:gd name="T31" fmla="*/ 19 h 183"/>
                        <a:gd name="T32" fmla="*/ 24 w 243"/>
                        <a:gd name="T33" fmla="*/ 13 h 183"/>
                        <a:gd name="T34" fmla="*/ 31 w 243"/>
                        <a:gd name="T35" fmla="*/ 14 h 183"/>
                        <a:gd name="T36" fmla="*/ 25 w 243"/>
                        <a:gd name="T37" fmla="*/ 11 h 183"/>
                        <a:gd name="T38" fmla="*/ 30 w 243"/>
                        <a:gd name="T39" fmla="*/ 8 h 183"/>
                        <a:gd name="T40" fmla="*/ 24 w 243"/>
                        <a:gd name="T41" fmla="*/ 7 h 183"/>
                        <a:gd name="T42" fmla="*/ 26 w 243"/>
                        <a:gd name="T43" fmla="*/ 4 h 183"/>
                        <a:gd name="T44" fmla="*/ 20 w 243"/>
                        <a:gd name="T45" fmla="*/ 5 h 183"/>
                        <a:gd name="T46" fmla="*/ 21 w 243"/>
                        <a:gd name="T47" fmla="*/ 0 h 183"/>
                        <a:gd name="T48" fmla="*/ 16 w 243"/>
                        <a:gd name="T49" fmla="*/ 6 h 183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43" h="183">
                          <a:moveTo>
                            <a:pt x="122" y="48"/>
                          </a:moveTo>
                          <a:lnTo>
                            <a:pt x="94" y="19"/>
                          </a:lnTo>
                          <a:lnTo>
                            <a:pt x="82" y="53"/>
                          </a:lnTo>
                          <a:lnTo>
                            <a:pt x="5" y="19"/>
                          </a:lnTo>
                          <a:lnTo>
                            <a:pt x="51" y="64"/>
                          </a:lnTo>
                          <a:lnTo>
                            <a:pt x="0" y="72"/>
                          </a:lnTo>
                          <a:lnTo>
                            <a:pt x="43" y="98"/>
                          </a:lnTo>
                          <a:lnTo>
                            <a:pt x="1" y="124"/>
                          </a:lnTo>
                          <a:lnTo>
                            <a:pt x="63" y="117"/>
                          </a:lnTo>
                          <a:lnTo>
                            <a:pt x="53" y="150"/>
                          </a:lnTo>
                          <a:lnTo>
                            <a:pt x="86" y="133"/>
                          </a:lnTo>
                          <a:lnTo>
                            <a:pt x="96" y="183"/>
                          </a:lnTo>
                          <a:lnTo>
                            <a:pt x="119" y="126"/>
                          </a:lnTo>
                          <a:lnTo>
                            <a:pt x="148" y="167"/>
                          </a:lnTo>
                          <a:lnTo>
                            <a:pt x="158" y="122"/>
                          </a:lnTo>
                          <a:lnTo>
                            <a:pt x="203" y="153"/>
                          </a:lnTo>
                          <a:lnTo>
                            <a:pt x="189" y="110"/>
                          </a:lnTo>
                          <a:lnTo>
                            <a:pt x="243" y="112"/>
                          </a:lnTo>
                          <a:lnTo>
                            <a:pt x="198" y="88"/>
                          </a:lnTo>
                          <a:lnTo>
                            <a:pt x="238" y="69"/>
                          </a:lnTo>
                          <a:lnTo>
                            <a:pt x="188" y="62"/>
                          </a:lnTo>
                          <a:lnTo>
                            <a:pt x="207" y="38"/>
                          </a:lnTo>
                          <a:lnTo>
                            <a:pt x="160" y="46"/>
                          </a:lnTo>
                          <a:lnTo>
                            <a:pt x="164" y="0"/>
                          </a:lnTo>
                          <a:lnTo>
                            <a:pt x="122" y="4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63" name="Freeform 62"/>
                    <p:cNvSpPr>
                      <a:spLocks/>
                    </p:cNvSpPr>
                    <p:nvPr/>
                  </p:nvSpPr>
                  <p:spPr bwMode="auto">
                    <a:xfrm>
                      <a:off x="1227" y="2688"/>
                      <a:ext cx="118" cy="89"/>
                    </a:xfrm>
                    <a:custGeom>
                      <a:avLst/>
                      <a:gdLst>
                        <a:gd name="T0" fmla="*/ 14 w 237"/>
                        <a:gd name="T1" fmla="*/ 7 h 178"/>
                        <a:gd name="T2" fmla="*/ 11 w 237"/>
                        <a:gd name="T3" fmla="*/ 3 h 178"/>
                        <a:gd name="T4" fmla="*/ 9 w 237"/>
                        <a:gd name="T5" fmla="*/ 7 h 178"/>
                        <a:gd name="T6" fmla="*/ 0 w 237"/>
                        <a:gd name="T7" fmla="*/ 3 h 178"/>
                        <a:gd name="T8" fmla="*/ 6 w 237"/>
                        <a:gd name="T9" fmla="*/ 8 h 178"/>
                        <a:gd name="T10" fmla="*/ 0 w 237"/>
                        <a:gd name="T11" fmla="*/ 9 h 178"/>
                        <a:gd name="T12" fmla="*/ 5 w 237"/>
                        <a:gd name="T13" fmla="*/ 13 h 178"/>
                        <a:gd name="T14" fmla="*/ 0 w 237"/>
                        <a:gd name="T15" fmla="*/ 16 h 178"/>
                        <a:gd name="T16" fmla="*/ 7 w 237"/>
                        <a:gd name="T17" fmla="*/ 15 h 178"/>
                        <a:gd name="T18" fmla="*/ 6 w 237"/>
                        <a:gd name="T19" fmla="*/ 19 h 178"/>
                        <a:gd name="T20" fmla="*/ 10 w 237"/>
                        <a:gd name="T21" fmla="*/ 17 h 178"/>
                        <a:gd name="T22" fmla="*/ 11 w 237"/>
                        <a:gd name="T23" fmla="*/ 23 h 178"/>
                        <a:gd name="T24" fmla="*/ 14 w 237"/>
                        <a:gd name="T25" fmla="*/ 16 h 178"/>
                        <a:gd name="T26" fmla="*/ 18 w 237"/>
                        <a:gd name="T27" fmla="*/ 21 h 178"/>
                        <a:gd name="T28" fmla="*/ 19 w 237"/>
                        <a:gd name="T29" fmla="*/ 15 h 178"/>
                        <a:gd name="T30" fmla="*/ 24 w 237"/>
                        <a:gd name="T31" fmla="*/ 19 h 178"/>
                        <a:gd name="T32" fmla="*/ 23 w 237"/>
                        <a:gd name="T33" fmla="*/ 14 h 178"/>
                        <a:gd name="T34" fmla="*/ 29 w 237"/>
                        <a:gd name="T35" fmla="*/ 14 h 178"/>
                        <a:gd name="T36" fmla="*/ 24 w 237"/>
                        <a:gd name="T37" fmla="*/ 11 h 178"/>
                        <a:gd name="T38" fmla="*/ 28 w 237"/>
                        <a:gd name="T39" fmla="*/ 9 h 178"/>
                        <a:gd name="T40" fmla="*/ 22 w 237"/>
                        <a:gd name="T41" fmla="*/ 8 h 178"/>
                        <a:gd name="T42" fmla="*/ 25 w 237"/>
                        <a:gd name="T43" fmla="*/ 5 h 178"/>
                        <a:gd name="T44" fmla="*/ 19 w 237"/>
                        <a:gd name="T45" fmla="*/ 6 h 178"/>
                        <a:gd name="T46" fmla="*/ 20 w 237"/>
                        <a:gd name="T47" fmla="*/ 0 h 178"/>
                        <a:gd name="T48" fmla="*/ 14 w 237"/>
                        <a:gd name="T49" fmla="*/ 7 h 17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37" h="178">
                          <a:moveTo>
                            <a:pt x="119" y="49"/>
                          </a:moveTo>
                          <a:lnTo>
                            <a:pt x="91" y="19"/>
                          </a:lnTo>
                          <a:lnTo>
                            <a:pt x="79" y="52"/>
                          </a:lnTo>
                          <a:lnTo>
                            <a:pt x="5" y="19"/>
                          </a:lnTo>
                          <a:lnTo>
                            <a:pt x="50" y="63"/>
                          </a:lnTo>
                          <a:lnTo>
                            <a:pt x="0" y="71"/>
                          </a:lnTo>
                          <a:lnTo>
                            <a:pt x="41" y="97"/>
                          </a:lnTo>
                          <a:lnTo>
                            <a:pt x="2" y="121"/>
                          </a:lnTo>
                          <a:lnTo>
                            <a:pt x="62" y="114"/>
                          </a:lnTo>
                          <a:lnTo>
                            <a:pt x="52" y="145"/>
                          </a:lnTo>
                          <a:lnTo>
                            <a:pt x="85" y="130"/>
                          </a:lnTo>
                          <a:lnTo>
                            <a:pt x="93" y="178"/>
                          </a:lnTo>
                          <a:lnTo>
                            <a:pt x="116" y="123"/>
                          </a:lnTo>
                          <a:lnTo>
                            <a:pt x="145" y="164"/>
                          </a:lnTo>
                          <a:lnTo>
                            <a:pt x="154" y="120"/>
                          </a:lnTo>
                          <a:lnTo>
                            <a:pt x="199" y="151"/>
                          </a:lnTo>
                          <a:lnTo>
                            <a:pt x="185" y="107"/>
                          </a:lnTo>
                          <a:lnTo>
                            <a:pt x="237" y="111"/>
                          </a:lnTo>
                          <a:lnTo>
                            <a:pt x="192" y="87"/>
                          </a:lnTo>
                          <a:lnTo>
                            <a:pt x="231" y="68"/>
                          </a:lnTo>
                          <a:lnTo>
                            <a:pt x="183" y="61"/>
                          </a:lnTo>
                          <a:lnTo>
                            <a:pt x="202" y="37"/>
                          </a:lnTo>
                          <a:lnTo>
                            <a:pt x="155" y="45"/>
                          </a:lnTo>
                          <a:lnTo>
                            <a:pt x="161" y="0"/>
                          </a:lnTo>
                          <a:lnTo>
                            <a:pt x="119" y="4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64" name="Freeform 63"/>
                    <p:cNvSpPr>
                      <a:spLocks/>
                    </p:cNvSpPr>
                    <p:nvPr/>
                  </p:nvSpPr>
                  <p:spPr bwMode="auto">
                    <a:xfrm>
                      <a:off x="1229" y="2689"/>
                      <a:ext cx="115" cy="87"/>
                    </a:xfrm>
                    <a:custGeom>
                      <a:avLst/>
                      <a:gdLst>
                        <a:gd name="T0" fmla="*/ 15 w 230"/>
                        <a:gd name="T1" fmla="*/ 6 h 173"/>
                        <a:gd name="T2" fmla="*/ 12 w 230"/>
                        <a:gd name="T3" fmla="*/ 3 h 173"/>
                        <a:gd name="T4" fmla="*/ 10 w 230"/>
                        <a:gd name="T5" fmla="*/ 7 h 173"/>
                        <a:gd name="T6" fmla="*/ 1 w 230"/>
                        <a:gd name="T7" fmla="*/ 3 h 173"/>
                        <a:gd name="T8" fmla="*/ 7 w 230"/>
                        <a:gd name="T9" fmla="*/ 8 h 173"/>
                        <a:gd name="T10" fmla="*/ 0 w 230"/>
                        <a:gd name="T11" fmla="*/ 9 h 173"/>
                        <a:gd name="T12" fmla="*/ 5 w 230"/>
                        <a:gd name="T13" fmla="*/ 12 h 173"/>
                        <a:gd name="T14" fmla="*/ 1 w 230"/>
                        <a:gd name="T15" fmla="*/ 15 h 173"/>
                        <a:gd name="T16" fmla="*/ 8 w 230"/>
                        <a:gd name="T17" fmla="*/ 14 h 173"/>
                        <a:gd name="T18" fmla="*/ 7 w 230"/>
                        <a:gd name="T19" fmla="*/ 18 h 173"/>
                        <a:gd name="T20" fmla="*/ 11 w 230"/>
                        <a:gd name="T21" fmla="*/ 16 h 173"/>
                        <a:gd name="T22" fmla="*/ 12 w 230"/>
                        <a:gd name="T23" fmla="*/ 22 h 173"/>
                        <a:gd name="T24" fmla="*/ 15 w 230"/>
                        <a:gd name="T25" fmla="*/ 15 h 173"/>
                        <a:gd name="T26" fmla="*/ 18 w 230"/>
                        <a:gd name="T27" fmla="*/ 20 h 173"/>
                        <a:gd name="T28" fmla="*/ 19 w 230"/>
                        <a:gd name="T29" fmla="*/ 15 h 173"/>
                        <a:gd name="T30" fmla="*/ 25 w 230"/>
                        <a:gd name="T31" fmla="*/ 19 h 173"/>
                        <a:gd name="T32" fmla="*/ 23 w 230"/>
                        <a:gd name="T33" fmla="*/ 13 h 173"/>
                        <a:gd name="T34" fmla="*/ 29 w 230"/>
                        <a:gd name="T35" fmla="*/ 14 h 173"/>
                        <a:gd name="T36" fmla="*/ 24 w 230"/>
                        <a:gd name="T37" fmla="*/ 11 h 173"/>
                        <a:gd name="T38" fmla="*/ 29 w 230"/>
                        <a:gd name="T39" fmla="*/ 9 h 173"/>
                        <a:gd name="T40" fmla="*/ 23 w 230"/>
                        <a:gd name="T41" fmla="*/ 8 h 173"/>
                        <a:gd name="T42" fmla="*/ 25 w 230"/>
                        <a:gd name="T43" fmla="*/ 5 h 173"/>
                        <a:gd name="T44" fmla="*/ 19 w 230"/>
                        <a:gd name="T45" fmla="*/ 6 h 173"/>
                        <a:gd name="T46" fmla="*/ 20 w 230"/>
                        <a:gd name="T47" fmla="*/ 0 h 173"/>
                        <a:gd name="T48" fmla="*/ 15 w 230"/>
                        <a:gd name="T49" fmla="*/ 6 h 173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30" h="173">
                          <a:moveTo>
                            <a:pt x="116" y="47"/>
                          </a:moveTo>
                          <a:lnTo>
                            <a:pt x="90" y="19"/>
                          </a:lnTo>
                          <a:lnTo>
                            <a:pt x="78" y="50"/>
                          </a:lnTo>
                          <a:lnTo>
                            <a:pt x="4" y="19"/>
                          </a:lnTo>
                          <a:lnTo>
                            <a:pt x="49" y="60"/>
                          </a:lnTo>
                          <a:lnTo>
                            <a:pt x="0" y="69"/>
                          </a:lnTo>
                          <a:lnTo>
                            <a:pt x="40" y="93"/>
                          </a:lnTo>
                          <a:lnTo>
                            <a:pt x="2" y="117"/>
                          </a:lnTo>
                          <a:lnTo>
                            <a:pt x="61" y="110"/>
                          </a:lnTo>
                          <a:lnTo>
                            <a:pt x="51" y="141"/>
                          </a:lnTo>
                          <a:lnTo>
                            <a:pt x="82" y="126"/>
                          </a:lnTo>
                          <a:lnTo>
                            <a:pt x="90" y="173"/>
                          </a:lnTo>
                          <a:lnTo>
                            <a:pt x="113" y="119"/>
                          </a:lnTo>
                          <a:lnTo>
                            <a:pt x="142" y="159"/>
                          </a:lnTo>
                          <a:lnTo>
                            <a:pt x="151" y="116"/>
                          </a:lnTo>
                          <a:lnTo>
                            <a:pt x="194" y="145"/>
                          </a:lnTo>
                          <a:lnTo>
                            <a:pt x="180" y="103"/>
                          </a:lnTo>
                          <a:lnTo>
                            <a:pt x="230" y="107"/>
                          </a:lnTo>
                          <a:lnTo>
                            <a:pt x="187" y="83"/>
                          </a:lnTo>
                          <a:lnTo>
                            <a:pt x="225" y="65"/>
                          </a:lnTo>
                          <a:lnTo>
                            <a:pt x="178" y="59"/>
                          </a:lnTo>
                          <a:lnTo>
                            <a:pt x="196" y="36"/>
                          </a:lnTo>
                          <a:lnTo>
                            <a:pt x="151" y="43"/>
                          </a:lnTo>
                          <a:lnTo>
                            <a:pt x="156" y="0"/>
                          </a:lnTo>
                          <a:lnTo>
                            <a:pt x="116" y="4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65" name="Freeform 64"/>
                    <p:cNvSpPr>
                      <a:spLocks/>
                    </p:cNvSpPr>
                    <p:nvPr/>
                  </p:nvSpPr>
                  <p:spPr bwMode="auto">
                    <a:xfrm>
                      <a:off x="1230" y="2690"/>
                      <a:ext cx="112" cy="84"/>
                    </a:xfrm>
                    <a:custGeom>
                      <a:avLst/>
                      <a:gdLst>
                        <a:gd name="T0" fmla="*/ 14 w 223"/>
                        <a:gd name="T1" fmla="*/ 6 h 167"/>
                        <a:gd name="T2" fmla="*/ 11 w 223"/>
                        <a:gd name="T3" fmla="*/ 3 h 167"/>
                        <a:gd name="T4" fmla="*/ 10 w 223"/>
                        <a:gd name="T5" fmla="*/ 6 h 167"/>
                        <a:gd name="T6" fmla="*/ 1 w 223"/>
                        <a:gd name="T7" fmla="*/ 3 h 167"/>
                        <a:gd name="T8" fmla="*/ 6 w 223"/>
                        <a:gd name="T9" fmla="*/ 8 h 167"/>
                        <a:gd name="T10" fmla="*/ 0 w 223"/>
                        <a:gd name="T11" fmla="*/ 9 h 167"/>
                        <a:gd name="T12" fmla="*/ 5 w 223"/>
                        <a:gd name="T13" fmla="*/ 12 h 167"/>
                        <a:gd name="T14" fmla="*/ 1 w 223"/>
                        <a:gd name="T15" fmla="*/ 15 h 167"/>
                        <a:gd name="T16" fmla="*/ 8 w 223"/>
                        <a:gd name="T17" fmla="*/ 14 h 167"/>
                        <a:gd name="T18" fmla="*/ 6 w 223"/>
                        <a:gd name="T19" fmla="*/ 17 h 167"/>
                        <a:gd name="T20" fmla="*/ 10 w 223"/>
                        <a:gd name="T21" fmla="*/ 15 h 167"/>
                        <a:gd name="T22" fmla="*/ 11 w 223"/>
                        <a:gd name="T23" fmla="*/ 21 h 167"/>
                        <a:gd name="T24" fmla="*/ 14 w 223"/>
                        <a:gd name="T25" fmla="*/ 15 h 167"/>
                        <a:gd name="T26" fmla="*/ 17 w 223"/>
                        <a:gd name="T27" fmla="*/ 20 h 167"/>
                        <a:gd name="T28" fmla="*/ 19 w 223"/>
                        <a:gd name="T29" fmla="*/ 14 h 167"/>
                        <a:gd name="T30" fmla="*/ 24 w 223"/>
                        <a:gd name="T31" fmla="*/ 18 h 167"/>
                        <a:gd name="T32" fmla="*/ 22 w 223"/>
                        <a:gd name="T33" fmla="*/ 13 h 167"/>
                        <a:gd name="T34" fmla="*/ 28 w 223"/>
                        <a:gd name="T35" fmla="*/ 13 h 167"/>
                        <a:gd name="T36" fmla="*/ 23 w 223"/>
                        <a:gd name="T37" fmla="*/ 11 h 167"/>
                        <a:gd name="T38" fmla="*/ 28 w 223"/>
                        <a:gd name="T39" fmla="*/ 8 h 167"/>
                        <a:gd name="T40" fmla="*/ 22 w 223"/>
                        <a:gd name="T41" fmla="*/ 8 h 167"/>
                        <a:gd name="T42" fmla="*/ 24 w 223"/>
                        <a:gd name="T43" fmla="*/ 5 h 167"/>
                        <a:gd name="T44" fmla="*/ 19 w 223"/>
                        <a:gd name="T45" fmla="*/ 6 h 167"/>
                        <a:gd name="T46" fmla="*/ 19 w 223"/>
                        <a:gd name="T47" fmla="*/ 0 h 167"/>
                        <a:gd name="T48" fmla="*/ 14 w 223"/>
                        <a:gd name="T49" fmla="*/ 6 h 16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23" h="167">
                          <a:moveTo>
                            <a:pt x="112" y="45"/>
                          </a:moveTo>
                          <a:lnTo>
                            <a:pt x="86" y="19"/>
                          </a:lnTo>
                          <a:lnTo>
                            <a:pt x="76" y="48"/>
                          </a:lnTo>
                          <a:lnTo>
                            <a:pt x="3" y="19"/>
                          </a:lnTo>
                          <a:lnTo>
                            <a:pt x="47" y="58"/>
                          </a:lnTo>
                          <a:lnTo>
                            <a:pt x="0" y="67"/>
                          </a:lnTo>
                          <a:lnTo>
                            <a:pt x="40" y="91"/>
                          </a:lnTo>
                          <a:lnTo>
                            <a:pt x="2" y="114"/>
                          </a:lnTo>
                          <a:lnTo>
                            <a:pt x="59" y="107"/>
                          </a:lnTo>
                          <a:lnTo>
                            <a:pt x="48" y="136"/>
                          </a:lnTo>
                          <a:lnTo>
                            <a:pt x="79" y="120"/>
                          </a:lnTo>
                          <a:lnTo>
                            <a:pt x="88" y="167"/>
                          </a:lnTo>
                          <a:lnTo>
                            <a:pt x="109" y="115"/>
                          </a:lnTo>
                          <a:lnTo>
                            <a:pt x="136" y="153"/>
                          </a:lnTo>
                          <a:lnTo>
                            <a:pt x="145" y="112"/>
                          </a:lnTo>
                          <a:lnTo>
                            <a:pt x="186" y="141"/>
                          </a:lnTo>
                          <a:lnTo>
                            <a:pt x="174" y="100"/>
                          </a:lnTo>
                          <a:lnTo>
                            <a:pt x="223" y="103"/>
                          </a:lnTo>
                          <a:lnTo>
                            <a:pt x="181" y="81"/>
                          </a:lnTo>
                          <a:lnTo>
                            <a:pt x="217" y="62"/>
                          </a:lnTo>
                          <a:lnTo>
                            <a:pt x="173" y="57"/>
                          </a:lnTo>
                          <a:lnTo>
                            <a:pt x="190" y="34"/>
                          </a:lnTo>
                          <a:lnTo>
                            <a:pt x="147" y="41"/>
                          </a:lnTo>
                          <a:lnTo>
                            <a:pt x="150" y="0"/>
                          </a:lnTo>
                          <a:lnTo>
                            <a:pt x="112" y="4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66" name="Freeform 65"/>
                    <p:cNvSpPr>
                      <a:spLocks/>
                    </p:cNvSpPr>
                    <p:nvPr/>
                  </p:nvSpPr>
                  <p:spPr bwMode="auto">
                    <a:xfrm>
                      <a:off x="1232" y="2692"/>
                      <a:ext cx="108" cy="81"/>
                    </a:xfrm>
                    <a:custGeom>
                      <a:avLst/>
                      <a:gdLst>
                        <a:gd name="T0" fmla="*/ 14 w 216"/>
                        <a:gd name="T1" fmla="*/ 6 h 162"/>
                        <a:gd name="T2" fmla="*/ 11 w 216"/>
                        <a:gd name="T3" fmla="*/ 3 h 162"/>
                        <a:gd name="T4" fmla="*/ 10 w 216"/>
                        <a:gd name="T5" fmla="*/ 6 h 162"/>
                        <a:gd name="T6" fmla="*/ 1 w 216"/>
                        <a:gd name="T7" fmla="*/ 3 h 162"/>
                        <a:gd name="T8" fmla="*/ 6 w 216"/>
                        <a:gd name="T9" fmla="*/ 8 h 162"/>
                        <a:gd name="T10" fmla="*/ 0 w 216"/>
                        <a:gd name="T11" fmla="*/ 9 h 162"/>
                        <a:gd name="T12" fmla="*/ 5 w 216"/>
                        <a:gd name="T13" fmla="*/ 11 h 162"/>
                        <a:gd name="T14" fmla="*/ 1 w 216"/>
                        <a:gd name="T15" fmla="*/ 14 h 162"/>
                        <a:gd name="T16" fmla="*/ 8 w 216"/>
                        <a:gd name="T17" fmla="*/ 13 h 162"/>
                        <a:gd name="T18" fmla="*/ 6 w 216"/>
                        <a:gd name="T19" fmla="*/ 17 h 162"/>
                        <a:gd name="T20" fmla="*/ 10 w 216"/>
                        <a:gd name="T21" fmla="*/ 15 h 162"/>
                        <a:gd name="T22" fmla="*/ 11 w 216"/>
                        <a:gd name="T23" fmla="*/ 21 h 162"/>
                        <a:gd name="T24" fmla="*/ 14 w 216"/>
                        <a:gd name="T25" fmla="*/ 14 h 162"/>
                        <a:gd name="T26" fmla="*/ 17 w 216"/>
                        <a:gd name="T27" fmla="*/ 19 h 162"/>
                        <a:gd name="T28" fmla="*/ 18 w 216"/>
                        <a:gd name="T29" fmla="*/ 14 h 162"/>
                        <a:gd name="T30" fmla="*/ 23 w 216"/>
                        <a:gd name="T31" fmla="*/ 17 h 162"/>
                        <a:gd name="T32" fmla="*/ 22 w 216"/>
                        <a:gd name="T33" fmla="*/ 13 h 162"/>
                        <a:gd name="T34" fmla="*/ 27 w 216"/>
                        <a:gd name="T35" fmla="*/ 13 h 162"/>
                        <a:gd name="T36" fmla="*/ 22 w 216"/>
                        <a:gd name="T37" fmla="*/ 10 h 162"/>
                        <a:gd name="T38" fmla="*/ 27 w 216"/>
                        <a:gd name="T39" fmla="*/ 8 h 162"/>
                        <a:gd name="T40" fmla="*/ 21 w 216"/>
                        <a:gd name="T41" fmla="*/ 7 h 162"/>
                        <a:gd name="T42" fmla="*/ 23 w 216"/>
                        <a:gd name="T43" fmla="*/ 5 h 162"/>
                        <a:gd name="T44" fmla="*/ 18 w 216"/>
                        <a:gd name="T45" fmla="*/ 6 h 162"/>
                        <a:gd name="T46" fmla="*/ 19 w 216"/>
                        <a:gd name="T47" fmla="*/ 0 h 162"/>
                        <a:gd name="T48" fmla="*/ 14 w 216"/>
                        <a:gd name="T49" fmla="*/ 6 h 16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16" h="162">
                          <a:moveTo>
                            <a:pt x="109" y="43"/>
                          </a:moveTo>
                          <a:lnTo>
                            <a:pt x="85" y="17"/>
                          </a:lnTo>
                          <a:lnTo>
                            <a:pt x="73" y="47"/>
                          </a:lnTo>
                          <a:lnTo>
                            <a:pt x="4" y="17"/>
                          </a:lnTo>
                          <a:lnTo>
                            <a:pt x="47" y="57"/>
                          </a:lnTo>
                          <a:lnTo>
                            <a:pt x="0" y="66"/>
                          </a:lnTo>
                          <a:lnTo>
                            <a:pt x="38" y="88"/>
                          </a:lnTo>
                          <a:lnTo>
                            <a:pt x="2" y="111"/>
                          </a:lnTo>
                          <a:lnTo>
                            <a:pt x="57" y="104"/>
                          </a:lnTo>
                          <a:lnTo>
                            <a:pt x="47" y="133"/>
                          </a:lnTo>
                          <a:lnTo>
                            <a:pt x="78" y="117"/>
                          </a:lnTo>
                          <a:lnTo>
                            <a:pt x="85" y="162"/>
                          </a:lnTo>
                          <a:lnTo>
                            <a:pt x="106" y="112"/>
                          </a:lnTo>
                          <a:lnTo>
                            <a:pt x="133" y="149"/>
                          </a:lnTo>
                          <a:lnTo>
                            <a:pt x="140" y="109"/>
                          </a:lnTo>
                          <a:lnTo>
                            <a:pt x="182" y="136"/>
                          </a:lnTo>
                          <a:lnTo>
                            <a:pt x="170" y="98"/>
                          </a:lnTo>
                          <a:lnTo>
                            <a:pt x="216" y="100"/>
                          </a:lnTo>
                          <a:lnTo>
                            <a:pt x="176" y="79"/>
                          </a:lnTo>
                          <a:lnTo>
                            <a:pt x="211" y="60"/>
                          </a:lnTo>
                          <a:lnTo>
                            <a:pt x="168" y="55"/>
                          </a:lnTo>
                          <a:lnTo>
                            <a:pt x="183" y="35"/>
                          </a:lnTo>
                          <a:lnTo>
                            <a:pt x="142" y="42"/>
                          </a:lnTo>
                          <a:lnTo>
                            <a:pt x="147" y="0"/>
                          </a:lnTo>
                          <a:lnTo>
                            <a:pt x="109" y="4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67" name="Freeform 66"/>
                    <p:cNvSpPr>
                      <a:spLocks/>
                    </p:cNvSpPr>
                    <p:nvPr/>
                  </p:nvSpPr>
                  <p:spPr bwMode="auto">
                    <a:xfrm>
                      <a:off x="1234" y="2693"/>
                      <a:ext cx="104" cy="78"/>
                    </a:xfrm>
                    <a:custGeom>
                      <a:avLst/>
                      <a:gdLst>
                        <a:gd name="T0" fmla="*/ 13 w 209"/>
                        <a:gd name="T1" fmla="*/ 5 h 157"/>
                        <a:gd name="T2" fmla="*/ 10 w 209"/>
                        <a:gd name="T3" fmla="*/ 2 h 157"/>
                        <a:gd name="T4" fmla="*/ 8 w 209"/>
                        <a:gd name="T5" fmla="*/ 5 h 157"/>
                        <a:gd name="T6" fmla="*/ 0 w 209"/>
                        <a:gd name="T7" fmla="*/ 2 h 157"/>
                        <a:gd name="T8" fmla="*/ 5 w 209"/>
                        <a:gd name="T9" fmla="*/ 6 h 157"/>
                        <a:gd name="T10" fmla="*/ 0 w 209"/>
                        <a:gd name="T11" fmla="*/ 7 h 157"/>
                        <a:gd name="T12" fmla="*/ 4 w 209"/>
                        <a:gd name="T13" fmla="*/ 10 h 157"/>
                        <a:gd name="T14" fmla="*/ 0 w 209"/>
                        <a:gd name="T15" fmla="*/ 13 h 157"/>
                        <a:gd name="T16" fmla="*/ 6 w 209"/>
                        <a:gd name="T17" fmla="*/ 12 h 157"/>
                        <a:gd name="T18" fmla="*/ 5 w 209"/>
                        <a:gd name="T19" fmla="*/ 16 h 157"/>
                        <a:gd name="T20" fmla="*/ 9 w 209"/>
                        <a:gd name="T21" fmla="*/ 14 h 157"/>
                        <a:gd name="T22" fmla="*/ 10 w 209"/>
                        <a:gd name="T23" fmla="*/ 19 h 157"/>
                        <a:gd name="T24" fmla="*/ 12 w 209"/>
                        <a:gd name="T25" fmla="*/ 13 h 157"/>
                        <a:gd name="T26" fmla="*/ 16 w 209"/>
                        <a:gd name="T27" fmla="*/ 18 h 157"/>
                        <a:gd name="T28" fmla="*/ 17 w 209"/>
                        <a:gd name="T29" fmla="*/ 13 h 157"/>
                        <a:gd name="T30" fmla="*/ 22 w 209"/>
                        <a:gd name="T31" fmla="*/ 16 h 157"/>
                        <a:gd name="T32" fmla="*/ 20 w 209"/>
                        <a:gd name="T33" fmla="*/ 11 h 157"/>
                        <a:gd name="T34" fmla="*/ 26 w 209"/>
                        <a:gd name="T35" fmla="*/ 12 h 157"/>
                        <a:gd name="T36" fmla="*/ 21 w 209"/>
                        <a:gd name="T37" fmla="*/ 9 h 157"/>
                        <a:gd name="T38" fmla="*/ 25 w 209"/>
                        <a:gd name="T39" fmla="*/ 7 h 157"/>
                        <a:gd name="T40" fmla="*/ 20 w 209"/>
                        <a:gd name="T41" fmla="*/ 6 h 157"/>
                        <a:gd name="T42" fmla="*/ 22 w 209"/>
                        <a:gd name="T43" fmla="*/ 4 h 157"/>
                        <a:gd name="T44" fmla="*/ 17 w 209"/>
                        <a:gd name="T45" fmla="*/ 5 h 157"/>
                        <a:gd name="T46" fmla="*/ 17 w 209"/>
                        <a:gd name="T47" fmla="*/ 0 h 157"/>
                        <a:gd name="T48" fmla="*/ 13 w 209"/>
                        <a:gd name="T49" fmla="*/ 5 h 15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09" h="157">
                          <a:moveTo>
                            <a:pt x="105" y="41"/>
                          </a:moveTo>
                          <a:lnTo>
                            <a:pt x="81" y="17"/>
                          </a:lnTo>
                          <a:lnTo>
                            <a:pt x="71" y="46"/>
                          </a:lnTo>
                          <a:lnTo>
                            <a:pt x="3" y="17"/>
                          </a:lnTo>
                          <a:lnTo>
                            <a:pt x="45" y="55"/>
                          </a:lnTo>
                          <a:lnTo>
                            <a:pt x="0" y="62"/>
                          </a:lnTo>
                          <a:lnTo>
                            <a:pt x="36" y="84"/>
                          </a:lnTo>
                          <a:lnTo>
                            <a:pt x="2" y="107"/>
                          </a:lnTo>
                          <a:lnTo>
                            <a:pt x="55" y="102"/>
                          </a:lnTo>
                          <a:lnTo>
                            <a:pt x="46" y="129"/>
                          </a:lnTo>
                          <a:lnTo>
                            <a:pt x="74" y="114"/>
                          </a:lnTo>
                          <a:lnTo>
                            <a:pt x="83" y="157"/>
                          </a:lnTo>
                          <a:lnTo>
                            <a:pt x="102" y="109"/>
                          </a:lnTo>
                          <a:lnTo>
                            <a:pt x="128" y="145"/>
                          </a:lnTo>
                          <a:lnTo>
                            <a:pt x="136" y="105"/>
                          </a:lnTo>
                          <a:lnTo>
                            <a:pt x="176" y="133"/>
                          </a:lnTo>
                          <a:lnTo>
                            <a:pt x="164" y="95"/>
                          </a:lnTo>
                          <a:lnTo>
                            <a:pt x="209" y="96"/>
                          </a:lnTo>
                          <a:lnTo>
                            <a:pt x="171" y="76"/>
                          </a:lnTo>
                          <a:lnTo>
                            <a:pt x="204" y="58"/>
                          </a:lnTo>
                          <a:lnTo>
                            <a:pt x="162" y="53"/>
                          </a:lnTo>
                          <a:lnTo>
                            <a:pt x="178" y="33"/>
                          </a:lnTo>
                          <a:lnTo>
                            <a:pt x="138" y="40"/>
                          </a:lnTo>
                          <a:lnTo>
                            <a:pt x="141" y="0"/>
                          </a:lnTo>
                          <a:lnTo>
                            <a:pt x="105" y="4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68" name="Freeform 67"/>
                    <p:cNvSpPr>
                      <a:spLocks/>
                    </p:cNvSpPr>
                    <p:nvPr/>
                  </p:nvSpPr>
                  <p:spPr bwMode="auto">
                    <a:xfrm>
                      <a:off x="1236" y="2695"/>
                      <a:ext cx="101" cy="76"/>
                    </a:xfrm>
                    <a:custGeom>
                      <a:avLst/>
                      <a:gdLst>
                        <a:gd name="T0" fmla="*/ 13 w 202"/>
                        <a:gd name="T1" fmla="*/ 6 h 152"/>
                        <a:gd name="T2" fmla="*/ 10 w 202"/>
                        <a:gd name="T3" fmla="*/ 3 h 152"/>
                        <a:gd name="T4" fmla="*/ 9 w 202"/>
                        <a:gd name="T5" fmla="*/ 6 h 152"/>
                        <a:gd name="T6" fmla="*/ 1 w 202"/>
                        <a:gd name="T7" fmla="*/ 3 h 152"/>
                        <a:gd name="T8" fmla="*/ 6 w 202"/>
                        <a:gd name="T9" fmla="*/ 7 h 152"/>
                        <a:gd name="T10" fmla="*/ 0 w 202"/>
                        <a:gd name="T11" fmla="*/ 8 h 152"/>
                        <a:gd name="T12" fmla="*/ 5 w 202"/>
                        <a:gd name="T13" fmla="*/ 11 h 152"/>
                        <a:gd name="T14" fmla="*/ 1 w 202"/>
                        <a:gd name="T15" fmla="*/ 13 h 152"/>
                        <a:gd name="T16" fmla="*/ 7 w 202"/>
                        <a:gd name="T17" fmla="*/ 13 h 152"/>
                        <a:gd name="T18" fmla="*/ 6 w 202"/>
                        <a:gd name="T19" fmla="*/ 16 h 152"/>
                        <a:gd name="T20" fmla="*/ 10 w 202"/>
                        <a:gd name="T21" fmla="*/ 14 h 152"/>
                        <a:gd name="T22" fmla="*/ 10 w 202"/>
                        <a:gd name="T23" fmla="*/ 19 h 152"/>
                        <a:gd name="T24" fmla="*/ 13 w 202"/>
                        <a:gd name="T25" fmla="*/ 14 h 152"/>
                        <a:gd name="T26" fmla="*/ 16 w 202"/>
                        <a:gd name="T27" fmla="*/ 18 h 152"/>
                        <a:gd name="T28" fmla="*/ 17 w 202"/>
                        <a:gd name="T29" fmla="*/ 13 h 152"/>
                        <a:gd name="T30" fmla="*/ 22 w 202"/>
                        <a:gd name="T31" fmla="*/ 16 h 152"/>
                        <a:gd name="T32" fmla="*/ 20 w 202"/>
                        <a:gd name="T33" fmla="*/ 12 h 152"/>
                        <a:gd name="T34" fmla="*/ 26 w 202"/>
                        <a:gd name="T35" fmla="*/ 12 h 152"/>
                        <a:gd name="T36" fmla="*/ 21 w 202"/>
                        <a:gd name="T37" fmla="*/ 10 h 152"/>
                        <a:gd name="T38" fmla="*/ 25 w 202"/>
                        <a:gd name="T39" fmla="*/ 8 h 152"/>
                        <a:gd name="T40" fmla="*/ 20 w 202"/>
                        <a:gd name="T41" fmla="*/ 7 h 152"/>
                        <a:gd name="T42" fmla="*/ 22 w 202"/>
                        <a:gd name="T43" fmla="*/ 4 h 152"/>
                        <a:gd name="T44" fmla="*/ 17 w 202"/>
                        <a:gd name="T45" fmla="*/ 5 h 152"/>
                        <a:gd name="T46" fmla="*/ 18 w 202"/>
                        <a:gd name="T47" fmla="*/ 0 h 152"/>
                        <a:gd name="T48" fmla="*/ 13 w 202"/>
                        <a:gd name="T49" fmla="*/ 6 h 15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02" h="152">
                          <a:moveTo>
                            <a:pt x="102" y="42"/>
                          </a:moveTo>
                          <a:lnTo>
                            <a:pt x="78" y="18"/>
                          </a:lnTo>
                          <a:lnTo>
                            <a:pt x="69" y="45"/>
                          </a:lnTo>
                          <a:lnTo>
                            <a:pt x="4" y="18"/>
                          </a:lnTo>
                          <a:lnTo>
                            <a:pt x="43" y="54"/>
                          </a:lnTo>
                          <a:lnTo>
                            <a:pt x="0" y="61"/>
                          </a:lnTo>
                          <a:lnTo>
                            <a:pt x="37" y="83"/>
                          </a:lnTo>
                          <a:lnTo>
                            <a:pt x="2" y="104"/>
                          </a:lnTo>
                          <a:lnTo>
                            <a:pt x="54" y="99"/>
                          </a:lnTo>
                          <a:lnTo>
                            <a:pt x="45" y="125"/>
                          </a:lnTo>
                          <a:lnTo>
                            <a:pt x="73" y="111"/>
                          </a:lnTo>
                          <a:lnTo>
                            <a:pt x="80" y="152"/>
                          </a:lnTo>
                          <a:lnTo>
                            <a:pt x="99" y="106"/>
                          </a:lnTo>
                          <a:lnTo>
                            <a:pt x="125" y="140"/>
                          </a:lnTo>
                          <a:lnTo>
                            <a:pt x="131" y="102"/>
                          </a:lnTo>
                          <a:lnTo>
                            <a:pt x="169" y="128"/>
                          </a:lnTo>
                          <a:lnTo>
                            <a:pt x="159" y="92"/>
                          </a:lnTo>
                          <a:lnTo>
                            <a:pt x="202" y="93"/>
                          </a:lnTo>
                          <a:lnTo>
                            <a:pt x="164" y="74"/>
                          </a:lnTo>
                          <a:lnTo>
                            <a:pt x="197" y="57"/>
                          </a:lnTo>
                          <a:lnTo>
                            <a:pt x="157" y="52"/>
                          </a:lnTo>
                          <a:lnTo>
                            <a:pt x="173" y="31"/>
                          </a:lnTo>
                          <a:lnTo>
                            <a:pt x="133" y="38"/>
                          </a:lnTo>
                          <a:lnTo>
                            <a:pt x="137" y="0"/>
                          </a:lnTo>
                          <a:lnTo>
                            <a:pt x="102" y="4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69" name="Freeform 68"/>
                    <p:cNvSpPr>
                      <a:spLocks/>
                    </p:cNvSpPr>
                    <p:nvPr/>
                  </p:nvSpPr>
                  <p:spPr bwMode="auto">
                    <a:xfrm>
                      <a:off x="1237" y="2695"/>
                      <a:ext cx="98" cy="74"/>
                    </a:xfrm>
                    <a:custGeom>
                      <a:avLst/>
                      <a:gdLst>
                        <a:gd name="T0" fmla="*/ 13 w 195"/>
                        <a:gd name="T1" fmla="*/ 5 h 147"/>
                        <a:gd name="T2" fmla="*/ 10 w 195"/>
                        <a:gd name="T3" fmla="*/ 2 h 147"/>
                        <a:gd name="T4" fmla="*/ 9 w 195"/>
                        <a:gd name="T5" fmla="*/ 6 h 147"/>
                        <a:gd name="T6" fmla="*/ 1 w 195"/>
                        <a:gd name="T7" fmla="*/ 2 h 147"/>
                        <a:gd name="T8" fmla="*/ 6 w 195"/>
                        <a:gd name="T9" fmla="*/ 7 h 147"/>
                        <a:gd name="T10" fmla="*/ 0 w 195"/>
                        <a:gd name="T11" fmla="*/ 8 h 147"/>
                        <a:gd name="T12" fmla="*/ 5 w 195"/>
                        <a:gd name="T13" fmla="*/ 10 h 147"/>
                        <a:gd name="T14" fmla="*/ 1 w 195"/>
                        <a:gd name="T15" fmla="*/ 13 h 147"/>
                        <a:gd name="T16" fmla="*/ 7 w 195"/>
                        <a:gd name="T17" fmla="*/ 12 h 147"/>
                        <a:gd name="T18" fmla="*/ 6 w 195"/>
                        <a:gd name="T19" fmla="*/ 16 h 147"/>
                        <a:gd name="T20" fmla="*/ 9 w 195"/>
                        <a:gd name="T21" fmla="*/ 14 h 147"/>
                        <a:gd name="T22" fmla="*/ 10 w 195"/>
                        <a:gd name="T23" fmla="*/ 19 h 147"/>
                        <a:gd name="T24" fmla="*/ 12 w 195"/>
                        <a:gd name="T25" fmla="*/ 13 h 147"/>
                        <a:gd name="T26" fmla="*/ 15 w 195"/>
                        <a:gd name="T27" fmla="*/ 17 h 147"/>
                        <a:gd name="T28" fmla="*/ 16 w 195"/>
                        <a:gd name="T29" fmla="*/ 13 h 147"/>
                        <a:gd name="T30" fmla="*/ 21 w 195"/>
                        <a:gd name="T31" fmla="*/ 16 h 147"/>
                        <a:gd name="T32" fmla="*/ 20 w 195"/>
                        <a:gd name="T33" fmla="*/ 11 h 147"/>
                        <a:gd name="T34" fmla="*/ 25 w 195"/>
                        <a:gd name="T35" fmla="*/ 12 h 147"/>
                        <a:gd name="T36" fmla="*/ 20 w 195"/>
                        <a:gd name="T37" fmla="*/ 9 h 147"/>
                        <a:gd name="T38" fmla="*/ 24 w 195"/>
                        <a:gd name="T39" fmla="*/ 7 h 147"/>
                        <a:gd name="T40" fmla="*/ 19 w 195"/>
                        <a:gd name="T41" fmla="*/ 7 h 147"/>
                        <a:gd name="T42" fmla="*/ 21 w 195"/>
                        <a:gd name="T43" fmla="*/ 4 h 147"/>
                        <a:gd name="T44" fmla="*/ 16 w 195"/>
                        <a:gd name="T45" fmla="*/ 5 h 147"/>
                        <a:gd name="T46" fmla="*/ 17 w 195"/>
                        <a:gd name="T47" fmla="*/ 0 h 147"/>
                        <a:gd name="T48" fmla="*/ 13 w 195"/>
                        <a:gd name="T49" fmla="*/ 5 h 14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95" h="147">
                          <a:moveTo>
                            <a:pt x="98" y="40"/>
                          </a:moveTo>
                          <a:lnTo>
                            <a:pt x="76" y="16"/>
                          </a:lnTo>
                          <a:lnTo>
                            <a:pt x="65" y="43"/>
                          </a:lnTo>
                          <a:lnTo>
                            <a:pt x="3" y="16"/>
                          </a:lnTo>
                          <a:lnTo>
                            <a:pt x="41" y="52"/>
                          </a:lnTo>
                          <a:lnTo>
                            <a:pt x="0" y="59"/>
                          </a:lnTo>
                          <a:lnTo>
                            <a:pt x="34" y="79"/>
                          </a:lnTo>
                          <a:lnTo>
                            <a:pt x="1" y="100"/>
                          </a:lnTo>
                          <a:lnTo>
                            <a:pt x="51" y="95"/>
                          </a:lnTo>
                          <a:lnTo>
                            <a:pt x="43" y="121"/>
                          </a:lnTo>
                          <a:lnTo>
                            <a:pt x="69" y="107"/>
                          </a:lnTo>
                          <a:lnTo>
                            <a:pt x="77" y="147"/>
                          </a:lnTo>
                          <a:lnTo>
                            <a:pt x="95" y="102"/>
                          </a:lnTo>
                          <a:lnTo>
                            <a:pt x="119" y="135"/>
                          </a:lnTo>
                          <a:lnTo>
                            <a:pt x="127" y="98"/>
                          </a:lnTo>
                          <a:lnTo>
                            <a:pt x="164" y="124"/>
                          </a:lnTo>
                          <a:lnTo>
                            <a:pt x="153" y="88"/>
                          </a:lnTo>
                          <a:lnTo>
                            <a:pt x="195" y="91"/>
                          </a:lnTo>
                          <a:lnTo>
                            <a:pt x="159" y="71"/>
                          </a:lnTo>
                          <a:lnTo>
                            <a:pt x="190" y="55"/>
                          </a:lnTo>
                          <a:lnTo>
                            <a:pt x="152" y="50"/>
                          </a:lnTo>
                          <a:lnTo>
                            <a:pt x="165" y="31"/>
                          </a:lnTo>
                          <a:lnTo>
                            <a:pt x="127" y="36"/>
                          </a:lnTo>
                          <a:lnTo>
                            <a:pt x="131" y="0"/>
                          </a:lnTo>
                          <a:lnTo>
                            <a:pt x="98" y="4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70" name="Freeform 69"/>
                    <p:cNvSpPr>
                      <a:spLocks/>
                    </p:cNvSpPr>
                    <p:nvPr/>
                  </p:nvSpPr>
                  <p:spPr bwMode="auto">
                    <a:xfrm>
                      <a:off x="1239" y="2697"/>
                      <a:ext cx="94" cy="71"/>
                    </a:xfrm>
                    <a:custGeom>
                      <a:avLst/>
                      <a:gdLst>
                        <a:gd name="T0" fmla="*/ 12 w 188"/>
                        <a:gd name="T1" fmla="*/ 5 h 142"/>
                        <a:gd name="T2" fmla="*/ 10 w 188"/>
                        <a:gd name="T3" fmla="*/ 2 h 142"/>
                        <a:gd name="T4" fmla="*/ 8 w 188"/>
                        <a:gd name="T5" fmla="*/ 6 h 142"/>
                        <a:gd name="T6" fmla="*/ 1 w 188"/>
                        <a:gd name="T7" fmla="*/ 2 h 142"/>
                        <a:gd name="T8" fmla="*/ 5 w 188"/>
                        <a:gd name="T9" fmla="*/ 7 h 142"/>
                        <a:gd name="T10" fmla="*/ 0 w 188"/>
                        <a:gd name="T11" fmla="*/ 8 h 142"/>
                        <a:gd name="T12" fmla="*/ 5 w 188"/>
                        <a:gd name="T13" fmla="*/ 10 h 142"/>
                        <a:gd name="T14" fmla="*/ 1 w 188"/>
                        <a:gd name="T15" fmla="*/ 13 h 142"/>
                        <a:gd name="T16" fmla="*/ 7 w 188"/>
                        <a:gd name="T17" fmla="*/ 12 h 142"/>
                        <a:gd name="T18" fmla="*/ 6 w 188"/>
                        <a:gd name="T19" fmla="*/ 15 h 142"/>
                        <a:gd name="T20" fmla="*/ 9 w 188"/>
                        <a:gd name="T21" fmla="*/ 13 h 142"/>
                        <a:gd name="T22" fmla="*/ 10 w 188"/>
                        <a:gd name="T23" fmla="*/ 18 h 142"/>
                        <a:gd name="T24" fmla="*/ 12 w 188"/>
                        <a:gd name="T25" fmla="*/ 13 h 142"/>
                        <a:gd name="T26" fmla="*/ 15 w 188"/>
                        <a:gd name="T27" fmla="*/ 17 h 142"/>
                        <a:gd name="T28" fmla="*/ 16 w 188"/>
                        <a:gd name="T29" fmla="*/ 12 h 142"/>
                        <a:gd name="T30" fmla="*/ 20 w 188"/>
                        <a:gd name="T31" fmla="*/ 15 h 142"/>
                        <a:gd name="T32" fmla="*/ 19 w 188"/>
                        <a:gd name="T33" fmla="*/ 11 h 142"/>
                        <a:gd name="T34" fmla="*/ 24 w 188"/>
                        <a:gd name="T35" fmla="*/ 11 h 142"/>
                        <a:gd name="T36" fmla="*/ 20 w 188"/>
                        <a:gd name="T37" fmla="*/ 9 h 142"/>
                        <a:gd name="T38" fmla="*/ 24 w 188"/>
                        <a:gd name="T39" fmla="*/ 7 h 142"/>
                        <a:gd name="T40" fmla="*/ 19 w 188"/>
                        <a:gd name="T41" fmla="*/ 7 h 142"/>
                        <a:gd name="T42" fmla="*/ 21 w 188"/>
                        <a:gd name="T43" fmla="*/ 4 h 142"/>
                        <a:gd name="T44" fmla="*/ 16 w 188"/>
                        <a:gd name="T45" fmla="*/ 5 h 142"/>
                        <a:gd name="T46" fmla="*/ 16 w 188"/>
                        <a:gd name="T47" fmla="*/ 0 h 142"/>
                        <a:gd name="T48" fmla="*/ 12 w 188"/>
                        <a:gd name="T49" fmla="*/ 5 h 14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88" h="142">
                          <a:moveTo>
                            <a:pt x="95" y="38"/>
                          </a:moveTo>
                          <a:lnTo>
                            <a:pt x="73" y="16"/>
                          </a:lnTo>
                          <a:lnTo>
                            <a:pt x="64" y="42"/>
                          </a:lnTo>
                          <a:lnTo>
                            <a:pt x="4" y="16"/>
                          </a:lnTo>
                          <a:lnTo>
                            <a:pt x="40" y="50"/>
                          </a:lnTo>
                          <a:lnTo>
                            <a:pt x="0" y="57"/>
                          </a:lnTo>
                          <a:lnTo>
                            <a:pt x="33" y="78"/>
                          </a:lnTo>
                          <a:lnTo>
                            <a:pt x="2" y="97"/>
                          </a:lnTo>
                          <a:lnTo>
                            <a:pt x="50" y="92"/>
                          </a:lnTo>
                          <a:lnTo>
                            <a:pt x="42" y="116"/>
                          </a:lnTo>
                          <a:lnTo>
                            <a:pt x="67" y="104"/>
                          </a:lnTo>
                          <a:lnTo>
                            <a:pt x="74" y="142"/>
                          </a:lnTo>
                          <a:lnTo>
                            <a:pt x="92" y="99"/>
                          </a:lnTo>
                          <a:lnTo>
                            <a:pt x="116" y="130"/>
                          </a:lnTo>
                          <a:lnTo>
                            <a:pt x="123" y="95"/>
                          </a:lnTo>
                          <a:lnTo>
                            <a:pt x="159" y="120"/>
                          </a:lnTo>
                          <a:lnTo>
                            <a:pt x="147" y="85"/>
                          </a:lnTo>
                          <a:lnTo>
                            <a:pt x="188" y="88"/>
                          </a:lnTo>
                          <a:lnTo>
                            <a:pt x="154" y="69"/>
                          </a:lnTo>
                          <a:lnTo>
                            <a:pt x="185" y="54"/>
                          </a:lnTo>
                          <a:lnTo>
                            <a:pt x="147" y="49"/>
                          </a:lnTo>
                          <a:lnTo>
                            <a:pt x="161" y="30"/>
                          </a:lnTo>
                          <a:lnTo>
                            <a:pt x="124" y="37"/>
                          </a:lnTo>
                          <a:lnTo>
                            <a:pt x="128" y="0"/>
                          </a:lnTo>
                          <a:lnTo>
                            <a:pt x="95" y="3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71" name="Freeform 70"/>
                    <p:cNvSpPr>
                      <a:spLocks/>
                    </p:cNvSpPr>
                    <p:nvPr/>
                  </p:nvSpPr>
                  <p:spPr bwMode="auto">
                    <a:xfrm>
                      <a:off x="1241" y="2698"/>
                      <a:ext cx="90" cy="68"/>
                    </a:xfrm>
                    <a:custGeom>
                      <a:avLst/>
                      <a:gdLst>
                        <a:gd name="T0" fmla="*/ 11 w 181"/>
                        <a:gd name="T1" fmla="*/ 4 h 137"/>
                        <a:gd name="T2" fmla="*/ 8 w 181"/>
                        <a:gd name="T3" fmla="*/ 2 h 137"/>
                        <a:gd name="T4" fmla="*/ 7 w 181"/>
                        <a:gd name="T5" fmla="*/ 5 h 137"/>
                        <a:gd name="T6" fmla="*/ 0 w 181"/>
                        <a:gd name="T7" fmla="*/ 2 h 137"/>
                        <a:gd name="T8" fmla="*/ 4 w 181"/>
                        <a:gd name="T9" fmla="*/ 6 h 137"/>
                        <a:gd name="T10" fmla="*/ 0 w 181"/>
                        <a:gd name="T11" fmla="*/ 6 h 137"/>
                        <a:gd name="T12" fmla="*/ 3 w 181"/>
                        <a:gd name="T13" fmla="*/ 9 h 137"/>
                        <a:gd name="T14" fmla="*/ 0 w 181"/>
                        <a:gd name="T15" fmla="*/ 11 h 137"/>
                        <a:gd name="T16" fmla="*/ 6 w 181"/>
                        <a:gd name="T17" fmla="*/ 11 h 137"/>
                        <a:gd name="T18" fmla="*/ 4 w 181"/>
                        <a:gd name="T19" fmla="*/ 14 h 137"/>
                        <a:gd name="T20" fmla="*/ 8 w 181"/>
                        <a:gd name="T21" fmla="*/ 12 h 137"/>
                        <a:gd name="T22" fmla="*/ 8 w 181"/>
                        <a:gd name="T23" fmla="*/ 17 h 137"/>
                        <a:gd name="T24" fmla="*/ 11 w 181"/>
                        <a:gd name="T25" fmla="*/ 11 h 137"/>
                        <a:gd name="T26" fmla="*/ 14 w 181"/>
                        <a:gd name="T27" fmla="*/ 15 h 137"/>
                        <a:gd name="T28" fmla="*/ 14 w 181"/>
                        <a:gd name="T29" fmla="*/ 11 h 137"/>
                        <a:gd name="T30" fmla="*/ 19 w 181"/>
                        <a:gd name="T31" fmla="*/ 14 h 137"/>
                        <a:gd name="T32" fmla="*/ 17 w 181"/>
                        <a:gd name="T33" fmla="*/ 10 h 137"/>
                        <a:gd name="T34" fmla="*/ 22 w 181"/>
                        <a:gd name="T35" fmla="*/ 10 h 137"/>
                        <a:gd name="T36" fmla="*/ 18 w 181"/>
                        <a:gd name="T37" fmla="*/ 8 h 137"/>
                        <a:gd name="T38" fmla="*/ 22 w 181"/>
                        <a:gd name="T39" fmla="*/ 6 h 137"/>
                        <a:gd name="T40" fmla="*/ 17 w 181"/>
                        <a:gd name="T41" fmla="*/ 5 h 137"/>
                        <a:gd name="T42" fmla="*/ 19 w 181"/>
                        <a:gd name="T43" fmla="*/ 3 h 137"/>
                        <a:gd name="T44" fmla="*/ 14 w 181"/>
                        <a:gd name="T45" fmla="*/ 4 h 137"/>
                        <a:gd name="T46" fmla="*/ 15 w 181"/>
                        <a:gd name="T47" fmla="*/ 0 h 137"/>
                        <a:gd name="T48" fmla="*/ 11 w 181"/>
                        <a:gd name="T49" fmla="*/ 4 h 13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81" h="137">
                          <a:moveTo>
                            <a:pt x="91" y="36"/>
                          </a:moveTo>
                          <a:lnTo>
                            <a:pt x="70" y="16"/>
                          </a:lnTo>
                          <a:lnTo>
                            <a:pt x="62" y="40"/>
                          </a:lnTo>
                          <a:lnTo>
                            <a:pt x="3" y="16"/>
                          </a:lnTo>
                          <a:lnTo>
                            <a:pt x="38" y="48"/>
                          </a:lnTo>
                          <a:lnTo>
                            <a:pt x="0" y="55"/>
                          </a:lnTo>
                          <a:lnTo>
                            <a:pt x="31" y="74"/>
                          </a:lnTo>
                          <a:lnTo>
                            <a:pt x="1" y="93"/>
                          </a:lnTo>
                          <a:lnTo>
                            <a:pt x="48" y="88"/>
                          </a:lnTo>
                          <a:lnTo>
                            <a:pt x="39" y="112"/>
                          </a:lnTo>
                          <a:lnTo>
                            <a:pt x="65" y="100"/>
                          </a:lnTo>
                          <a:lnTo>
                            <a:pt x="70" y="137"/>
                          </a:lnTo>
                          <a:lnTo>
                            <a:pt x="88" y="95"/>
                          </a:lnTo>
                          <a:lnTo>
                            <a:pt x="112" y="126"/>
                          </a:lnTo>
                          <a:lnTo>
                            <a:pt x="117" y="92"/>
                          </a:lnTo>
                          <a:lnTo>
                            <a:pt x="152" y="116"/>
                          </a:lnTo>
                          <a:lnTo>
                            <a:pt x="141" y="83"/>
                          </a:lnTo>
                          <a:lnTo>
                            <a:pt x="181" y="85"/>
                          </a:lnTo>
                          <a:lnTo>
                            <a:pt x="148" y="66"/>
                          </a:lnTo>
                          <a:lnTo>
                            <a:pt x="177" y="52"/>
                          </a:lnTo>
                          <a:lnTo>
                            <a:pt x="141" y="47"/>
                          </a:lnTo>
                          <a:lnTo>
                            <a:pt x="155" y="30"/>
                          </a:lnTo>
                          <a:lnTo>
                            <a:pt x="119" y="35"/>
                          </a:lnTo>
                          <a:lnTo>
                            <a:pt x="122" y="0"/>
                          </a:lnTo>
                          <a:lnTo>
                            <a:pt x="91" y="3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72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243" y="2700"/>
                      <a:ext cx="87" cy="65"/>
                    </a:xfrm>
                    <a:custGeom>
                      <a:avLst/>
                      <a:gdLst>
                        <a:gd name="T0" fmla="*/ 11 w 174"/>
                        <a:gd name="T1" fmla="*/ 4 h 131"/>
                        <a:gd name="T2" fmla="*/ 9 w 174"/>
                        <a:gd name="T3" fmla="*/ 1 h 131"/>
                        <a:gd name="T4" fmla="*/ 8 w 174"/>
                        <a:gd name="T5" fmla="*/ 4 h 131"/>
                        <a:gd name="T6" fmla="*/ 1 w 174"/>
                        <a:gd name="T7" fmla="*/ 1 h 131"/>
                        <a:gd name="T8" fmla="*/ 5 w 174"/>
                        <a:gd name="T9" fmla="*/ 5 h 131"/>
                        <a:gd name="T10" fmla="*/ 0 w 174"/>
                        <a:gd name="T11" fmla="*/ 6 h 131"/>
                        <a:gd name="T12" fmla="*/ 4 w 174"/>
                        <a:gd name="T13" fmla="*/ 8 h 131"/>
                        <a:gd name="T14" fmla="*/ 1 w 174"/>
                        <a:gd name="T15" fmla="*/ 11 h 131"/>
                        <a:gd name="T16" fmla="*/ 6 w 174"/>
                        <a:gd name="T17" fmla="*/ 10 h 131"/>
                        <a:gd name="T18" fmla="*/ 5 w 174"/>
                        <a:gd name="T19" fmla="*/ 13 h 131"/>
                        <a:gd name="T20" fmla="*/ 8 w 174"/>
                        <a:gd name="T21" fmla="*/ 11 h 131"/>
                        <a:gd name="T22" fmla="*/ 9 w 174"/>
                        <a:gd name="T23" fmla="*/ 16 h 131"/>
                        <a:gd name="T24" fmla="*/ 11 w 174"/>
                        <a:gd name="T25" fmla="*/ 11 h 131"/>
                        <a:gd name="T26" fmla="*/ 14 w 174"/>
                        <a:gd name="T27" fmla="*/ 15 h 131"/>
                        <a:gd name="T28" fmla="*/ 15 w 174"/>
                        <a:gd name="T29" fmla="*/ 11 h 131"/>
                        <a:gd name="T30" fmla="*/ 19 w 174"/>
                        <a:gd name="T31" fmla="*/ 13 h 131"/>
                        <a:gd name="T32" fmla="*/ 17 w 174"/>
                        <a:gd name="T33" fmla="*/ 9 h 131"/>
                        <a:gd name="T34" fmla="*/ 22 w 174"/>
                        <a:gd name="T35" fmla="*/ 10 h 131"/>
                        <a:gd name="T36" fmla="*/ 18 w 174"/>
                        <a:gd name="T37" fmla="*/ 7 h 131"/>
                        <a:gd name="T38" fmla="*/ 22 w 174"/>
                        <a:gd name="T39" fmla="*/ 6 h 131"/>
                        <a:gd name="T40" fmla="*/ 17 w 174"/>
                        <a:gd name="T41" fmla="*/ 5 h 131"/>
                        <a:gd name="T42" fmla="*/ 19 w 174"/>
                        <a:gd name="T43" fmla="*/ 3 h 131"/>
                        <a:gd name="T44" fmla="*/ 15 w 174"/>
                        <a:gd name="T45" fmla="*/ 4 h 131"/>
                        <a:gd name="T46" fmla="*/ 15 w 174"/>
                        <a:gd name="T47" fmla="*/ 0 h 131"/>
                        <a:gd name="T48" fmla="*/ 11 w 174"/>
                        <a:gd name="T49" fmla="*/ 4 h 13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74" h="131">
                          <a:moveTo>
                            <a:pt x="88" y="34"/>
                          </a:moveTo>
                          <a:lnTo>
                            <a:pt x="67" y="13"/>
                          </a:lnTo>
                          <a:lnTo>
                            <a:pt x="59" y="38"/>
                          </a:lnTo>
                          <a:lnTo>
                            <a:pt x="4" y="13"/>
                          </a:lnTo>
                          <a:lnTo>
                            <a:pt x="38" y="46"/>
                          </a:lnTo>
                          <a:lnTo>
                            <a:pt x="0" y="53"/>
                          </a:lnTo>
                          <a:lnTo>
                            <a:pt x="31" y="70"/>
                          </a:lnTo>
                          <a:lnTo>
                            <a:pt x="2" y="89"/>
                          </a:lnTo>
                          <a:lnTo>
                            <a:pt x="47" y="84"/>
                          </a:lnTo>
                          <a:lnTo>
                            <a:pt x="38" y="107"/>
                          </a:lnTo>
                          <a:lnTo>
                            <a:pt x="62" y="95"/>
                          </a:lnTo>
                          <a:lnTo>
                            <a:pt x="69" y="131"/>
                          </a:lnTo>
                          <a:lnTo>
                            <a:pt x="85" y="91"/>
                          </a:lnTo>
                          <a:lnTo>
                            <a:pt x="107" y="120"/>
                          </a:lnTo>
                          <a:lnTo>
                            <a:pt x="114" y="88"/>
                          </a:lnTo>
                          <a:lnTo>
                            <a:pt x="147" y="110"/>
                          </a:lnTo>
                          <a:lnTo>
                            <a:pt x="136" y="79"/>
                          </a:lnTo>
                          <a:lnTo>
                            <a:pt x="174" y="81"/>
                          </a:lnTo>
                          <a:lnTo>
                            <a:pt x="142" y="63"/>
                          </a:lnTo>
                          <a:lnTo>
                            <a:pt x="171" y="50"/>
                          </a:lnTo>
                          <a:lnTo>
                            <a:pt x="136" y="44"/>
                          </a:lnTo>
                          <a:lnTo>
                            <a:pt x="149" y="27"/>
                          </a:lnTo>
                          <a:lnTo>
                            <a:pt x="116" y="32"/>
                          </a:lnTo>
                          <a:lnTo>
                            <a:pt x="117" y="0"/>
                          </a:lnTo>
                          <a:lnTo>
                            <a:pt x="88" y="3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73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1244" y="2701"/>
                      <a:ext cx="84" cy="63"/>
                    </a:xfrm>
                    <a:custGeom>
                      <a:avLst/>
                      <a:gdLst>
                        <a:gd name="T0" fmla="*/ 11 w 167"/>
                        <a:gd name="T1" fmla="*/ 5 h 126"/>
                        <a:gd name="T2" fmla="*/ 9 w 167"/>
                        <a:gd name="T3" fmla="*/ 2 h 126"/>
                        <a:gd name="T4" fmla="*/ 7 w 167"/>
                        <a:gd name="T5" fmla="*/ 5 h 126"/>
                        <a:gd name="T6" fmla="*/ 1 w 167"/>
                        <a:gd name="T7" fmla="*/ 2 h 126"/>
                        <a:gd name="T8" fmla="*/ 5 w 167"/>
                        <a:gd name="T9" fmla="*/ 6 h 126"/>
                        <a:gd name="T10" fmla="*/ 0 w 167"/>
                        <a:gd name="T11" fmla="*/ 7 h 126"/>
                        <a:gd name="T12" fmla="*/ 4 w 167"/>
                        <a:gd name="T13" fmla="*/ 9 h 126"/>
                        <a:gd name="T14" fmla="*/ 1 w 167"/>
                        <a:gd name="T15" fmla="*/ 11 h 126"/>
                        <a:gd name="T16" fmla="*/ 6 w 167"/>
                        <a:gd name="T17" fmla="*/ 11 h 126"/>
                        <a:gd name="T18" fmla="*/ 5 w 167"/>
                        <a:gd name="T19" fmla="*/ 13 h 126"/>
                        <a:gd name="T20" fmla="*/ 8 w 167"/>
                        <a:gd name="T21" fmla="*/ 12 h 126"/>
                        <a:gd name="T22" fmla="*/ 9 w 167"/>
                        <a:gd name="T23" fmla="*/ 16 h 126"/>
                        <a:gd name="T24" fmla="*/ 11 w 167"/>
                        <a:gd name="T25" fmla="*/ 11 h 126"/>
                        <a:gd name="T26" fmla="*/ 13 w 167"/>
                        <a:gd name="T27" fmla="*/ 15 h 126"/>
                        <a:gd name="T28" fmla="*/ 14 w 167"/>
                        <a:gd name="T29" fmla="*/ 11 h 126"/>
                        <a:gd name="T30" fmla="*/ 18 w 167"/>
                        <a:gd name="T31" fmla="*/ 14 h 126"/>
                        <a:gd name="T32" fmla="*/ 17 w 167"/>
                        <a:gd name="T33" fmla="*/ 10 h 126"/>
                        <a:gd name="T34" fmla="*/ 21 w 167"/>
                        <a:gd name="T35" fmla="*/ 10 h 126"/>
                        <a:gd name="T36" fmla="*/ 17 w 167"/>
                        <a:gd name="T37" fmla="*/ 8 h 126"/>
                        <a:gd name="T38" fmla="*/ 21 w 167"/>
                        <a:gd name="T39" fmla="*/ 7 h 126"/>
                        <a:gd name="T40" fmla="*/ 17 w 167"/>
                        <a:gd name="T41" fmla="*/ 6 h 126"/>
                        <a:gd name="T42" fmla="*/ 18 w 167"/>
                        <a:gd name="T43" fmla="*/ 4 h 126"/>
                        <a:gd name="T44" fmla="*/ 14 w 167"/>
                        <a:gd name="T45" fmla="*/ 4 h 126"/>
                        <a:gd name="T46" fmla="*/ 15 w 167"/>
                        <a:gd name="T47" fmla="*/ 0 h 126"/>
                        <a:gd name="T48" fmla="*/ 11 w 167"/>
                        <a:gd name="T49" fmla="*/ 5 h 1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67" h="126">
                          <a:moveTo>
                            <a:pt x="84" y="35"/>
                          </a:moveTo>
                          <a:lnTo>
                            <a:pt x="65" y="14"/>
                          </a:lnTo>
                          <a:lnTo>
                            <a:pt x="56" y="37"/>
                          </a:lnTo>
                          <a:lnTo>
                            <a:pt x="3" y="14"/>
                          </a:lnTo>
                          <a:lnTo>
                            <a:pt x="36" y="45"/>
                          </a:lnTo>
                          <a:lnTo>
                            <a:pt x="0" y="50"/>
                          </a:lnTo>
                          <a:lnTo>
                            <a:pt x="29" y="69"/>
                          </a:lnTo>
                          <a:lnTo>
                            <a:pt x="1" y="87"/>
                          </a:lnTo>
                          <a:lnTo>
                            <a:pt x="44" y="81"/>
                          </a:lnTo>
                          <a:lnTo>
                            <a:pt x="36" y="104"/>
                          </a:lnTo>
                          <a:lnTo>
                            <a:pt x="60" y="92"/>
                          </a:lnTo>
                          <a:lnTo>
                            <a:pt x="65" y="126"/>
                          </a:lnTo>
                          <a:lnTo>
                            <a:pt x="81" y="88"/>
                          </a:lnTo>
                          <a:lnTo>
                            <a:pt x="103" y="116"/>
                          </a:lnTo>
                          <a:lnTo>
                            <a:pt x="108" y="85"/>
                          </a:lnTo>
                          <a:lnTo>
                            <a:pt x="141" y="107"/>
                          </a:lnTo>
                          <a:lnTo>
                            <a:pt x="131" y="76"/>
                          </a:lnTo>
                          <a:lnTo>
                            <a:pt x="167" y="78"/>
                          </a:lnTo>
                          <a:lnTo>
                            <a:pt x="136" y="61"/>
                          </a:lnTo>
                          <a:lnTo>
                            <a:pt x="164" y="49"/>
                          </a:lnTo>
                          <a:lnTo>
                            <a:pt x="129" y="43"/>
                          </a:lnTo>
                          <a:lnTo>
                            <a:pt x="143" y="26"/>
                          </a:lnTo>
                          <a:lnTo>
                            <a:pt x="110" y="31"/>
                          </a:lnTo>
                          <a:lnTo>
                            <a:pt x="113" y="0"/>
                          </a:lnTo>
                          <a:lnTo>
                            <a:pt x="84" y="3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74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1246" y="2702"/>
                      <a:ext cx="80" cy="61"/>
                    </a:xfrm>
                    <a:custGeom>
                      <a:avLst/>
                      <a:gdLst>
                        <a:gd name="T0" fmla="*/ 10 w 161"/>
                        <a:gd name="T1" fmla="*/ 5 h 121"/>
                        <a:gd name="T2" fmla="*/ 7 w 161"/>
                        <a:gd name="T3" fmla="*/ 2 h 121"/>
                        <a:gd name="T4" fmla="*/ 6 w 161"/>
                        <a:gd name="T5" fmla="*/ 5 h 121"/>
                        <a:gd name="T6" fmla="*/ 0 w 161"/>
                        <a:gd name="T7" fmla="*/ 2 h 121"/>
                        <a:gd name="T8" fmla="*/ 4 w 161"/>
                        <a:gd name="T9" fmla="*/ 6 h 121"/>
                        <a:gd name="T10" fmla="*/ 0 w 161"/>
                        <a:gd name="T11" fmla="*/ 6 h 121"/>
                        <a:gd name="T12" fmla="*/ 3 w 161"/>
                        <a:gd name="T13" fmla="*/ 9 h 121"/>
                        <a:gd name="T14" fmla="*/ 0 w 161"/>
                        <a:gd name="T15" fmla="*/ 11 h 121"/>
                        <a:gd name="T16" fmla="*/ 5 w 161"/>
                        <a:gd name="T17" fmla="*/ 10 h 121"/>
                        <a:gd name="T18" fmla="*/ 4 w 161"/>
                        <a:gd name="T19" fmla="*/ 13 h 121"/>
                        <a:gd name="T20" fmla="*/ 7 w 161"/>
                        <a:gd name="T21" fmla="*/ 11 h 121"/>
                        <a:gd name="T22" fmla="*/ 8 w 161"/>
                        <a:gd name="T23" fmla="*/ 16 h 121"/>
                        <a:gd name="T24" fmla="*/ 9 w 161"/>
                        <a:gd name="T25" fmla="*/ 11 h 121"/>
                        <a:gd name="T26" fmla="*/ 12 w 161"/>
                        <a:gd name="T27" fmla="*/ 14 h 121"/>
                        <a:gd name="T28" fmla="*/ 13 w 161"/>
                        <a:gd name="T29" fmla="*/ 11 h 121"/>
                        <a:gd name="T30" fmla="*/ 16 w 161"/>
                        <a:gd name="T31" fmla="*/ 13 h 121"/>
                        <a:gd name="T32" fmla="*/ 15 w 161"/>
                        <a:gd name="T33" fmla="*/ 9 h 121"/>
                        <a:gd name="T34" fmla="*/ 20 w 161"/>
                        <a:gd name="T35" fmla="*/ 10 h 121"/>
                        <a:gd name="T36" fmla="*/ 16 w 161"/>
                        <a:gd name="T37" fmla="*/ 8 h 121"/>
                        <a:gd name="T38" fmla="*/ 19 w 161"/>
                        <a:gd name="T39" fmla="*/ 6 h 121"/>
                        <a:gd name="T40" fmla="*/ 15 w 161"/>
                        <a:gd name="T41" fmla="*/ 6 h 121"/>
                        <a:gd name="T42" fmla="*/ 17 w 161"/>
                        <a:gd name="T43" fmla="*/ 4 h 121"/>
                        <a:gd name="T44" fmla="*/ 13 w 161"/>
                        <a:gd name="T45" fmla="*/ 4 h 121"/>
                        <a:gd name="T46" fmla="*/ 13 w 161"/>
                        <a:gd name="T47" fmla="*/ 0 h 121"/>
                        <a:gd name="T48" fmla="*/ 10 w 161"/>
                        <a:gd name="T49" fmla="*/ 5 h 12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61" h="121">
                          <a:moveTo>
                            <a:pt x="81" y="33"/>
                          </a:moveTo>
                          <a:lnTo>
                            <a:pt x="62" y="14"/>
                          </a:lnTo>
                          <a:lnTo>
                            <a:pt x="55" y="36"/>
                          </a:lnTo>
                          <a:lnTo>
                            <a:pt x="3" y="14"/>
                          </a:lnTo>
                          <a:lnTo>
                            <a:pt x="34" y="43"/>
                          </a:lnTo>
                          <a:lnTo>
                            <a:pt x="0" y="48"/>
                          </a:lnTo>
                          <a:lnTo>
                            <a:pt x="28" y="65"/>
                          </a:lnTo>
                          <a:lnTo>
                            <a:pt x="2" y="83"/>
                          </a:lnTo>
                          <a:lnTo>
                            <a:pt x="43" y="77"/>
                          </a:lnTo>
                          <a:lnTo>
                            <a:pt x="34" y="100"/>
                          </a:lnTo>
                          <a:lnTo>
                            <a:pt x="57" y="88"/>
                          </a:lnTo>
                          <a:lnTo>
                            <a:pt x="64" y="121"/>
                          </a:lnTo>
                          <a:lnTo>
                            <a:pt x="79" y="84"/>
                          </a:lnTo>
                          <a:lnTo>
                            <a:pt x="98" y="112"/>
                          </a:lnTo>
                          <a:lnTo>
                            <a:pt x="105" y="81"/>
                          </a:lnTo>
                          <a:lnTo>
                            <a:pt x="135" y="102"/>
                          </a:lnTo>
                          <a:lnTo>
                            <a:pt x="126" y="72"/>
                          </a:lnTo>
                          <a:lnTo>
                            <a:pt x="161" y="74"/>
                          </a:lnTo>
                          <a:lnTo>
                            <a:pt x="131" y="58"/>
                          </a:lnTo>
                          <a:lnTo>
                            <a:pt x="157" y="45"/>
                          </a:lnTo>
                          <a:lnTo>
                            <a:pt x="124" y="41"/>
                          </a:lnTo>
                          <a:lnTo>
                            <a:pt x="136" y="26"/>
                          </a:lnTo>
                          <a:lnTo>
                            <a:pt x="105" y="31"/>
                          </a:lnTo>
                          <a:lnTo>
                            <a:pt x="109" y="0"/>
                          </a:lnTo>
                          <a:lnTo>
                            <a:pt x="81" y="3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75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1248" y="2703"/>
                      <a:ext cx="77" cy="58"/>
                    </a:xfrm>
                    <a:custGeom>
                      <a:avLst/>
                      <a:gdLst>
                        <a:gd name="T0" fmla="*/ 10 w 154"/>
                        <a:gd name="T1" fmla="*/ 4 h 115"/>
                        <a:gd name="T2" fmla="*/ 8 w 154"/>
                        <a:gd name="T3" fmla="*/ 2 h 115"/>
                        <a:gd name="T4" fmla="*/ 7 w 154"/>
                        <a:gd name="T5" fmla="*/ 5 h 115"/>
                        <a:gd name="T6" fmla="*/ 1 w 154"/>
                        <a:gd name="T7" fmla="*/ 2 h 115"/>
                        <a:gd name="T8" fmla="*/ 5 w 154"/>
                        <a:gd name="T9" fmla="*/ 6 h 115"/>
                        <a:gd name="T10" fmla="*/ 0 w 154"/>
                        <a:gd name="T11" fmla="*/ 6 h 115"/>
                        <a:gd name="T12" fmla="*/ 4 w 154"/>
                        <a:gd name="T13" fmla="*/ 8 h 115"/>
                        <a:gd name="T14" fmla="*/ 1 w 154"/>
                        <a:gd name="T15" fmla="*/ 10 h 115"/>
                        <a:gd name="T16" fmla="*/ 5 w 154"/>
                        <a:gd name="T17" fmla="*/ 10 h 115"/>
                        <a:gd name="T18" fmla="*/ 5 w 154"/>
                        <a:gd name="T19" fmla="*/ 12 h 115"/>
                        <a:gd name="T20" fmla="*/ 7 w 154"/>
                        <a:gd name="T21" fmla="*/ 11 h 115"/>
                        <a:gd name="T22" fmla="*/ 8 w 154"/>
                        <a:gd name="T23" fmla="*/ 15 h 115"/>
                        <a:gd name="T24" fmla="*/ 10 w 154"/>
                        <a:gd name="T25" fmla="*/ 11 h 115"/>
                        <a:gd name="T26" fmla="*/ 12 w 154"/>
                        <a:gd name="T27" fmla="*/ 14 h 115"/>
                        <a:gd name="T28" fmla="*/ 13 w 154"/>
                        <a:gd name="T29" fmla="*/ 10 h 115"/>
                        <a:gd name="T30" fmla="*/ 17 w 154"/>
                        <a:gd name="T31" fmla="*/ 13 h 115"/>
                        <a:gd name="T32" fmla="*/ 16 w 154"/>
                        <a:gd name="T33" fmla="*/ 9 h 115"/>
                        <a:gd name="T34" fmla="*/ 20 w 154"/>
                        <a:gd name="T35" fmla="*/ 9 h 115"/>
                        <a:gd name="T36" fmla="*/ 16 w 154"/>
                        <a:gd name="T37" fmla="*/ 7 h 115"/>
                        <a:gd name="T38" fmla="*/ 19 w 154"/>
                        <a:gd name="T39" fmla="*/ 6 h 115"/>
                        <a:gd name="T40" fmla="*/ 15 w 154"/>
                        <a:gd name="T41" fmla="*/ 5 h 115"/>
                        <a:gd name="T42" fmla="*/ 17 w 154"/>
                        <a:gd name="T43" fmla="*/ 3 h 115"/>
                        <a:gd name="T44" fmla="*/ 13 w 154"/>
                        <a:gd name="T45" fmla="*/ 4 h 115"/>
                        <a:gd name="T46" fmla="*/ 13 w 154"/>
                        <a:gd name="T47" fmla="*/ 0 h 115"/>
                        <a:gd name="T48" fmla="*/ 10 w 154"/>
                        <a:gd name="T49" fmla="*/ 4 h 11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54" h="115">
                          <a:moveTo>
                            <a:pt x="78" y="31"/>
                          </a:moveTo>
                          <a:lnTo>
                            <a:pt x="61" y="12"/>
                          </a:lnTo>
                          <a:lnTo>
                            <a:pt x="52" y="34"/>
                          </a:lnTo>
                          <a:lnTo>
                            <a:pt x="4" y="12"/>
                          </a:lnTo>
                          <a:lnTo>
                            <a:pt x="33" y="41"/>
                          </a:lnTo>
                          <a:lnTo>
                            <a:pt x="0" y="46"/>
                          </a:lnTo>
                          <a:lnTo>
                            <a:pt x="28" y="63"/>
                          </a:lnTo>
                          <a:lnTo>
                            <a:pt x="2" y="79"/>
                          </a:lnTo>
                          <a:lnTo>
                            <a:pt x="40" y="74"/>
                          </a:lnTo>
                          <a:lnTo>
                            <a:pt x="35" y="94"/>
                          </a:lnTo>
                          <a:lnTo>
                            <a:pt x="56" y="84"/>
                          </a:lnTo>
                          <a:lnTo>
                            <a:pt x="61" y="115"/>
                          </a:lnTo>
                          <a:lnTo>
                            <a:pt x="76" y="81"/>
                          </a:lnTo>
                          <a:lnTo>
                            <a:pt x="95" y="107"/>
                          </a:lnTo>
                          <a:lnTo>
                            <a:pt x="101" y="77"/>
                          </a:lnTo>
                          <a:lnTo>
                            <a:pt x="130" y="98"/>
                          </a:lnTo>
                          <a:lnTo>
                            <a:pt x="121" y="69"/>
                          </a:lnTo>
                          <a:lnTo>
                            <a:pt x="154" y="72"/>
                          </a:lnTo>
                          <a:lnTo>
                            <a:pt x="126" y="56"/>
                          </a:lnTo>
                          <a:lnTo>
                            <a:pt x="151" y="43"/>
                          </a:lnTo>
                          <a:lnTo>
                            <a:pt x="120" y="39"/>
                          </a:lnTo>
                          <a:lnTo>
                            <a:pt x="132" y="24"/>
                          </a:lnTo>
                          <a:lnTo>
                            <a:pt x="102" y="29"/>
                          </a:lnTo>
                          <a:lnTo>
                            <a:pt x="104" y="0"/>
                          </a:lnTo>
                          <a:lnTo>
                            <a:pt x="78" y="3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76" name="Freeform 75"/>
                    <p:cNvSpPr>
                      <a:spLocks/>
                    </p:cNvSpPr>
                    <p:nvPr/>
                  </p:nvSpPr>
                  <p:spPr bwMode="auto">
                    <a:xfrm>
                      <a:off x="1249" y="2705"/>
                      <a:ext cx="74" cy="55"/>
                    </a:xfrm>
                    <a:custGeom>
                      <a:avLst/>
                      <a:gdLst>
                        <a:gd name="T0" fmla="*/ 10 w 147"/>
                        <a:gd name="T1" fmla="*/ 4 h 110"/>
                        <a:gd name="T2" fmla="*/ 8 w 147"/>
                        <a:gd name="T3" fmla="*/ 2 h 110"/>
                        <a:gd name="T4" fmla="*/ 7 w 147"/>
                        <a:gd name="T5" fmla="*/ 5 h 110"/>
                        <a:gd name="T6" fmla="*/ 1 w 147"/>
                        <a:gd name="T7" fmla="*/ 2 h 110"/>
                        <a:gd name="T8" fmla="*/ 4 w 147"/>
                        <a:gd name="T9" fmla="*/ 5 h 110"/>
                        <a:gd name="T10" fmla="*/ 0 w 147"/>
                        <a:gd name="T11" fmla="*/ 6 h 110"/>
                        <a:gd name="T12" fmla="*/ 4 w 147"/>
                        <a:gd name="T13" fmla="*/ 8 h 110"/>
                        <a:gd name="T14" fmla="*/ 1 w 147"/>
                        <a:gd name="T15" fmla="*/ 10 h 110"/>
                        <a:gd name="T16" fmla="*/ 5 w 147"/>
                        <a:gd name="T17" fmla="*/ 9 h 110"/>
                        <a:gd name="T18" fmla="*/ 5 w 147"/>
                        <a:gd name="T19" fmla="*/ 12 h 110"/>
                        <a:gd name="T20" fmla="*/ 7 w 147"/>
                        <a:gd name="T21" fmla="*/ 11 h 110"/>
                        <a:gd name="T22" fmla="*/ 8 w 147"/>
                        <a:gd name="T23" fmla="*/ 14 h 110"/>
                        <a:gd name="T24" fmla="*/ 9 w 147"/>
                        <a:gd name="T25" fmla="*/ 10 h 110"/>
                        <a:gd name="T26" fmla="*/ 12 w 147"/>
                        <a:gd name="T27" fmla="*/ 13 h 110"/>
                        <a:gd name="T28" fmla="*/ 13 w 147"/>
                        <a:gd name="T29" fmla="*/ 10 h 110"/>
                        <a:gd name="T30" fmla="*/ 16 w 147"/>
                        <a:gd name="T31" fmla="*/ 12 h 110"/>
                        <a:gd name="T32" fmla="*/ 15 w 147"/>
                        <a:gd name="T33" fmla="*/ 9 h 110"/>
                        <a:gd name="T34" fmla="*/ 19 w 147"/>
                        <a:gd name="T35" fmla="*/ 9 h 110"/>
                        <a:gd name="T36" fmla="*/ 15 w 147"/>
                        <a:gd name="T37" fmla="*/ 7 h 110"/>
                        <a:gd name="T38" fmla="*/ 18 w 147"/>
                        <a:gd name="T39" fmla="*/ 6 h 110"/>
                        <a:gd name="T40" fmla="*/ 15 w 147"/>
                        <a:gd name="T41" fmla="*/ 5 h 110"/>
                        <a:gd name="T42" fmla="*/ 16 w 147"/>
                        <a:gd name="T43" fmla="*/ 3 h 110"/>
                        <a:gd name="T44" fmla="*/ 13 w 147"/>
                        <a:gd name="T45" fmla="*/ 4 h 110"/>
                        <a:gd name="T46" fmla="*/ 13 w 147"/>
                        <a:gd name="T47" fmla="*/ 0 h 110"/>
                        <a:gd name="T48" fmla="*/ 10 w 147"/>
                        <a:gd name="T49" fmla="*/ 4 h 11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47" h="110">
                          <a:moveTo>
                            <a:pt x="74" y="29"/>
                          </a:moveTo>
                          <a:lnTo>
                            <a:pt x="57" y="12"/>
                          </a:lnTo>
                          <a:lnTo>
                            <a:pt x="50" y="33"/>
                          </a:lnTo>
                          <a:lnTo>
                            <a:pt x="3" y="12"/>
                          </a:lnTo>
                          <a:lnTo>
                            <a:pt x="31" y="40"/>
                          </a:lnTo>
                          <a:lnTo>
                            <a:pt x="0" y="45"/>
                          </a:lnTo>
                          <a:lnTo>
                            <a:pt x="26" y="60"/>
                          </a:lnTo>
                          <a:lnTo>
                            <a:pt x="2" y="76"/>
                          </a:lnTo>
                          <a:lnTo>
                            <a:pt x="38" y="71"/>
                          </a:lnTo>
                          <a:lnTo>
                            <a:pt x="33" y="91"/>
                          </a:lnTo>
                          <a:lnTo>
                            <a:pt x="52" y="81"/>
                          </a:lnTo>
                          <a:lnTo>
                            <a:pt x="59" y="110"/>
                          </a:lnTo>
                          <a:lnTo>
                            <a:pt x="72" y="78"/>
                          </a:lnTo>
                          <a:lnTo>
                            <a:pt x="90" y="102"/>
                          </a:lnTo>
                          <a:lnTo>
                            <a:pt x="97" y="74"/>
                          </a:lnTo>
                          <a:lnTo>
                            <a:pt x="124" y="93"/>
                          </a:lnTo>
                          <a:lnTo>
                            <a:pt x="116" y="67"/>
                          </a:lnTo>
                          <a:lnTo>
                            <a:pt x="147" y="69"/>
                          </a:lnTo>
                          <a:lnTo>
                            <a:pt x="119" y="53"/>
                          </a:lnTo>
                          <a:lnTo>
                            <a:pt x="143" y="41"/>
                          </a:lnTo>
                          <a:lnTo>
                            <a:pt x="114" y="38"/>
                          </a:lnTo>
                          <a:lnTo>
                            <a:pt x="126" y="22"/>
                          </a:lnTo>
                          <a:lnTo>
                            <a:pt x="97" y="28"/>
                          </a:lnTo>
                          <a:lnTo>
                            <a:pt x="100" y="0"/>
                          </a:lnTo>
                          <a:lnTo>
                            <a:pt x="74" y="2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77" name="Freeform 76"/>
                    <p:cNvSpPr>
                      <a:spLocks/>
                    </p:cNvSpPr>
                    <p:nvPr/>
                  </p:nvSpPr>
                  <p:spPr bwMode="auto">
                    <a:xfrm>
                      <a:off x="1251" y="2706"/>
                      <a:ext cx="70" cy="53"/>
                    </a:xfrm>
                    <a:custGeom>
                      <a:avLst/>
                      <a:gdLst>
                        <a:gd name="T0" fmla="*/ 9 w 140"/>
                        <a:gd name="T1" fmla="*/ 4 h 105"/>
                        <a:gd name="T2" fmla="*/ 7 w 140"/>
                        <a:gd name="T3" fmla="*/ 2 h 105"/>
                        <a:gd name="T4" fmla="*/ 7 w 140"/>
                        <a:gd name="T5" fmla="*/ 4 h 105"/>
                        <a:gd name="T6" fmla="*/ 1 w 140"/>
                        <a:gd name="T7" fmla="*/ 2 h 105"/>
                        <a:gd name="T8" fmla="*/ 4 w 140"/>
                        <a:gd name="T9" fmla="*/ 5 h 105"/>
                        <a:gd name="T10" fmla="*/ 0 w 140"/>
                        <a:gd name="T11" fmla="*/ 6 h 105"/>
                        <a:gd name="T12" fmla="*/ 3 w 140"/>
                        <a:gd name="T13" fmla="*/ 8 h 105"/>
                        <a:gd name="T14" fmla="*/ 1 w 140"/>
                        <a:gd name="T15" fmla="*/ 9 h 105"/>
                        <a:gd name="T16" fmla="*/ 5 w 140"/>
                        <a:gd name="T17" fmla="*/ 9 h 105"/>
                        <a:gd name="T18" fmla="*/ 4 w 140"/>
                        <a:gd name="T19" fmla="*/ 11 h 105"/>
                        <a:gd name="T20" fmla="*/ 7 w 140"/>
                        <a:gd name="T21" fmla="*/ 10 h 105"/>
                        <a:gd name="T22" fmla="*/ 7 w 140"/>
                        <a:gd name="T23" fmla="*/ 14 h 105"/>
                        <a:gd name="T24" fmla="*/ 9 w 140"/>
                        <a:gd name="T25" fmla="*/ 10 h 105"/>
                        <a:gd name="T26" fmla="*/ 11 w 140"/>
                        <a:gd name="T27" fmla="*/ 12 h 105"/>
                        <a:gd name="T28" fmla="*/ 12 w 140"/>
                        <a:gd name="T29" fmla="*/ 9 h 105"/>
                        <a:gd name="T30" fmla="*/ 15 w 140"/>
                        <a:gd name="T31" fmla="*/ 12 h 105"/>
                        <a:gd name="T32" fmla="*/ 14 w 140"/>
                        <a:gd name="T33" fmla="*/ 8 h 105"/>
                        <a:gd name="T34" fmla="*/ 18 w 140"/>
                        <a:gd name="T35" fmla="*/ 9 h 105"/>
                        <a:gd name="T36" fmla="*/ 15 w 140"/>
                        <a:gd name="T37" fmla="*/ 7 h 105"/>
                        <a:gd name="T38" fmla="*/ 18 w 140"/>
                        <a:gd name="T39" fmla="*/ 5 h 105"/>
                        <a:gd name="T40" fmla="*/ 14 w 140"/>
                        <a:gd name="T41" fmla="*/ 5 h 105"/>
                        <a:gd name="T42" fmla="*/ 15 w 140"/>
                        <a:gd name="T43" fmla="*/ 3 h 105"/>
                        <a:gd name="T44" fmla="*/ 12 w 140"/>
                        <a:gd name="T45" fmla="*/ 4 h 105"/>
                        <a:gd name="T46" fmla="*/ 12 w 140"/>
                        <a:gd name="T47" fmla="*/ 0 h 105"/>
                        <a:gd name="T48" fmla="*/ 9 w 140"/>
                        <a:gd name="T49" fmla="*/ 4 h 10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40" h="105">
                          <a:moveTo>
                            <a:pt x="71" y="27"/>
                          </a:moveTo>
                          <a:lnTo>
                            <a:pt x="56" y="12"/>
                          </a:lnTo>
                          <a:lnTo>
                            <a:pt x="49" y="31"/>
                          </a:lnTo>
                          <a:lnTo>
                            <a:pt x="4" y="12"/>
                          </a:lnTo>
                          <a:lnTo>
                            <a:pt x="30" y="38"/>
                          </a:lnTo>
                          <a:lnTo>
                            <a:pt x="0" y="43"/>
                          </a:lnTo>
                          <a:lnTo>
                            <a:pt x="24" y="57"/>
                          </a:lnTo>
                          <a:lnTo>
                            <a:pt x="2" y="72"/>
                          </a:lnTo>
                          <a:lnTo>
                            <a:pt x="37" y="67"/>
                          </a:lnTo>
                          <a:lnTo>
                            <a:pt x="31" y="86"/>
                          </a:lnTo>
                          <a:lnTo>
                            <a:pt x="50" y="77"/>
                          </a:lnTo>
                          <a:lnTo>
                            <a:pt x="56" y="105"/>
                          </a:lnTo>
                          <a:lnTo>
                            <a:pt x="69" y="74"/>
                          </a:lnTo>
                          <a:lnTo>
                            <a:pt x="87" y="96"/>
                          </a:lnTo>
                          <a:lnTo>
                            <a:pt x="92" y="70"/>
                          </a:lnTo>
                          <a:lnTo>
                            <a:pt x="118" y="89"/>
                          </a:lnTo>
                          <a:lnTo>
                            <a:pt x="111" y="64"/>
                          </a:lnTo>
                          <a:lnTo>
                            <a:pt x="140" y="65"/>
                          </a:lnTo>
                          <a:lnTo>
                            <a:pt x="114" y="51"/>
                          </a:lnTo>
                          <a:lnTo>
                            <a:pt x="137" y="39"/>
                          </a:lnTo>
                          <a:lnTo>
                            <a:pt x="109" y="36"/>
                          </a:lnTo>
                          <a:lnTo>
                            <a:pt x="119" y="22"/>
                          </a:lnTo>
                          <a:lnTo>
                            <a:pt x="92" y="26"/>
                          </a:lnTo>
                          <a:lnTo>
                            <a:pt x="95" y="0"/>
                          </a:lnTo>
                          <a:lnTo>
                            <a:pt x="71" y="2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78" name="Freeform 77"/>
                    <p:cNvSpPr>
                      <a:spLocks/>
                    </p:cNvSpPr>
                    <p:nvPr/>
                  </p:nvSpPr>
                  <p:spPr bwMode="auto">
                    <a:xfrm>
                      <a:off x="1253" y="2708"/>
                      <a:ext cx="67" cy="51"/>
                    </a:xfrm>
                    <a:custGeom>
                      <a:avLst/>
                      <a:gdLst>
                        <a:gd name="T0" fmla="*/ 9 w 134"/>
                        <a:gd name="T1" fmla="*/ 4 h 102"/>
                        <a:gd name="T2" fmla="*/ 7 w 134"/>
                        <a:gd name="T3" fmla="*/ 2 h 102"/>
                        <a:gd name="T4" fmla="*/ 6 w 134"/>
                        <a:gd name="T5" fmla="*/ 4 h 102"/>
                        <a:gd name="T6" fmla="*/ 1 w 134"/>
                        <a:gd name="T7" fmla="*/ 2 h 102"/>
                        <a:gd name="T8" fmla="*/ 4 w 134"/>
                        <a:gd name="T9" fmla="*/ 5 h 102"/>
                        <a:gd name="T10" fmla="*/ 0 w 134"/>
                        <a:gd name="T11" fmla="*/ 5 h 102"/>
                        <a:gd name="T12" fmla="*/ 3 w 134"/>
                        <a:gd name="T13" fmla="*/ 7 h 102"/>
                        <a:gd name="T14" fmla="*/ 0 w 134"/>
                        <a:gd name="T15" fmla="*/ 9 h 102"/>
                        <a:gd name="T16" fmla="*/ 5 w 134"/>
                        <a:gd name="T17" fmla="*/ 9 h 102"/>
                        <a:gd name="T18" fmla="*/ 4 w 134"/>
                        <a:gd name="T19" fmla="*/ 11 h 102"/>
                        <a:gd name="T20" fmla="*/ 6 w 134"/>
                        <a:gd name="T21" fmla="*/ 10 h 102"/>
                        <a:gd name="T22" fmla="*/ 7 w 134"/>
                        <a:gd name="T23" fmla="*/ 13 h 102"/>
                        <a:gd name="T24" fmla="*/ 9 w 134"/>
                        <a:gd name="T25" fmla="*/ 9 h 102"/>
                        <a:gd name="T26" fmla="*/ 11 w 134"/>
                        <a:gd name="T27" fmla="*/ 12 h 102"/>
                        <a:gd name="T28" fmla="*/ 11 w 134"/>
                        <a:gd name="T29" fmla="*/ 9 h 102"/>
                        <a:gd name="T30" fmla="*/ 14 w 134"/>
                        <a:gd name="T31" fmla="*/ 11 h 102"/>
                        <a:gd name="T32" fmla="*/ 14 w 134"/>
                        <a:gd name="T33" fmla="*/ 8 h 102"/>
                        <a:gd name="T34" fmla="*/ 17 w 134"/>
                        <a:gd name="T35" fmla="*/ 8 h 102"/>
                        <a:gd name="T36" fmla="*/ 14 w 134"/>
                        <a:gd name="T37" fmla="*/ 6 h 102"/>
                        <a:gd name="T38" fmla="*/ 17 w 134"/>
                        <a:gd name="T39" fmla="*/ 5 h 102"/>
                        <a:gd name="T40" fmla="*/ 13 w 134"/>
                        <a:gd name="T41" fmla="*/ 5 h 102"/>
                        <a:gd name="T42" fmla="*/ 15 w 134"/>
                        <a:gd name="T43" fmla="*/ 3 h 102"/>
                        <a:gd name="T44" fmla="*/ 11 w 134"/>
                        <a:gd name="T45" fmla="*/ 4 h 102"/>
                        <a:gd name="T46" fmla="*/ 12 w 134"/>
                        <a:gd name="T47" fmla="*/ 0 h 102"/>
                        <a:gd name="T48" fmla="*/ 9 w 134"/>
                        <a:gd name="T49" fmla="*/ 4 h 10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34" h="102">
                          <a:moveTo>
                            <a:pt x="67" y="28"/>
                          </a:moveTo>
                          <a:lnTo>
                            <a:pt x="52" y="11"/>
                          </a:lnTo>
                          <a:lnTo>
                            <a:pt x="45" y="29"/>
                          </a:lnTo>
                          <a:lnTo>
                            <a:pt x="2" y="11"/>
                          </a:lnTo>
                          <a:lnTo>
                            <a:pt x="27" y="35"/>
                          </a:lnTo>
                          <a:lnTo>
                            <a:pt x="0" y="40"/>
                          </a:lnTo>
                          <a:lnTo>
                            <a:pt x="24" y="55"/>
                          </a:lnTo>
                          <a:lnTo>
                            <a:pt x="0" y="67"/>
                          </a:lnTo>
                          <a:lnTo>
                            <a:pt x="34" y="66"/>
                          </a:lnTo>
                          <a:lnTo>
                            <a:pt x="29" y="83"/>
                          </a:lnTo>
                          <a:lnTo>
                            <a:pt x="48" y="73"/>
                          </a:lnTo>
                          <a:lnTo>
                            <a:pt x="53" y="102"/>
                          </a:lnTo>
                          <a:lnTo>
                            <a:pt x="65" y="69"/>
                          </a:lnTo>
                          <a:lnTo>
                            <a:pt x="81" y="93"/>
                          </a:lnTo>
                          <a:lnTo>
                            <a:pt x="86" y="67"/>
                          </a:lnTo>
                          <a:lnTo>
                            <a:pt x="112" y="85"/>
                          </a:lnTo>
                          <a:lnTo>
                            <a:pt x="105" y="61"/>
                          </a:lnTo>
                          <a:lnTo>
                            <a:pt x="134" y="62"/>
                          </a:lnTo>
                          <a:lnTo>
                            <a:pt x="109" y="48"/>
                          </a:lnTo>
                          <a:lnTo>
                            <a:pt x="131" y="38"/>
                          </a:lnTo>
                          <a:lnTo>
                            <a:pt x="103" y="35"/>
                          </a:lnTo>
                          <a:lnTo>
                            <a:pt x="114" y="21"/>
                          </a:lnTo>
                          <a:lnTo>
                            <a:pt x="88" y="26"/>
                          </a:lnTo>
                          <a:lnTo>
                            <a:pt x="90" y="0"/>
                          </a:lnTo>
                          <a:lnTo>
                            <a:pt x="67" y="2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79" name="Freeform 78"/>
                    <p:cNvSpPr>
                      <a:spLocks/>
                    </p:cNvSpPr>
                    <p:nvPr/>
                  </p:nvSpPr>
                  <p:spPr bwMode="auto">
                    <a:xfrm>
                      <a:off x="1255" y="2708"/>
                      <a:ext cx="63" cy="49"/>
                    </a:xfrm>
                    <a:custGeom>
                      <a:avLst/>
                      <a:gdLst>
                        <a:gd name="T0" fmla="*/ 8 w 128"/>
                        <a:gd name="T1" fmla="*/ 4 h 97"/>
                        <a:gd name="T2" fmla="*/ 6 w 128"/>
                        <a:gd name="T3" fmla="*/ 2 h 97"/>
                        <a:gd name="T4" fmla="*/ 5 w 128"/>
                        <a:gd name="T5" fmla="*/ 4 h 97"/>
                        <a:gd name="T6" fmla="*/ 0 w 128"/>
                        <a:gd name="T7" fmla="*/ 2 h 97"/>
                        <a:gd name="T8" fmla="*/ 3 w 128"/>
                        <a:gd name="T9" fmla="*/ 5 h 97"/>
                        <a:gd name="T10" fmla="*/ 0 w 128"/>
                        <a:gd name="T11" fmla="*/ 5 h 97"/>
                        <a:gd name="T12" fmla="*/ 2 w 128"/>
                        <a:gd name="T13" fmla="*/ 7 h 97"/>
                        <a:gd name="T14" fmla="*/ 0 w 128"/>
                        <a:gd name="T15" fmla="*/ 8 h 97"/>
                        <a:gd name="T16" fmla="*/ 4 w 128"/>
                        <a:gd name="T17" fmla="*/ 8 h 97"/>
                        <a:gd name="T18" fmla="*/ 3 w 128"/>
                        <a:gd name="T19" fmla="*/ 10 h 97"/>
                        <a:gd name="T20" fmla="*/ 5 w 128"/>
                        <a:gd name="T21" fmla="*/ 9 h 97"/>
                        <a:gd name="T22" fmla="*/ 6 w 128"/>
                        <a:gd name="T23" fmla="*/ 13 h 97"/>
                        <a:gd name="T24" fmla="*/ 7 w 128"/>
                        <a:gd name="T25" fmla="*/ 9 h 97"/>
                        <a:gd name="T26" fmla="*/ 9 w 128"/>
                        <a:gd name="T27" fmla="*/ 11 h 97"/>
                        <a:gd name="T28" fmla="*/ 10 w 128"/>
                        <a:gd name="T29" fmla="*/ 8 h 97"/>
                        <a:gd name="T30" fmla="*/ 13 w 128"/>
                        <a:gd name="T31" fmla="*/ 11 h 97"/>
                        <a:gd name="T32" fmla="*/ 12 w 128"/>
                        <a:gd name="T33" fmla="*/ 8 h 97"/>
                        <a:gd name="T34" fmla="*/ 15 w 128"/>
                        <a:gd name="T35" fmla="*/ 8 h 97"/>
                        <a:gd name="T36" fmla="*/ 12 w 128"/>
                        <a:gd name="T37" fmla="*/ 6 h 97"/>
                        <a:gd name="T38" fmla="*/ 15 w 128"/>
                        <a:gd name="T39" fmla="*/ 5 h 97"/>
                        <a:gd name="T40" fmla="*/ 12 w 128"/>
                        <a:gd name="T41" fmla="*/ 5 h 97"/>
                        <a:gd name="T42" fmla="*/ 13 w 128"/>
                        <a:gd name="T43" fmla="*/ 3 h 97"/>
                        <a:gd name="T44" fmla="*/ 10 w 128"/>
                        <a:gd name="T45" fmla="*/ 3 h 97"/>
                        <a:gd name="T46" fmla="*/ 10 w 128"/>
                        <a:gd name="T47" fmla="*/ 0 h 97"/>
                        <a:gd name="T48" fmla="*/ 8 w 128"/>
                        <a:gd name="T49" fmla="*/ 4 h 9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28" h="97">
                          <a:moveTo>
                            <a:pt x="64" y="26"/>
                          </a:moveTo>
                          <a:lnTo>
                            <a:pt x="49" y="10"/>
                          </a:lnTo>
                          <a:lnTo>
                            <a:pt x="43" y="27"/>
                          </a:lnTo>
                          <a:lnTo>
                            <a:pt x="2" y="10"/>
                          </a:lnTo>
                          <a:lnTo>
                            <a:pt x="28" y="33"/>
                          </a:lnTo>
                          <a:lnTo>
                            <a:pt x="0" y="38"/>
                          </a:lnTo>
                          <a:lnTo>
                            <a:pt x="23" y="52"/>
                          </a:lnTo>
                          <a:lnTo>
                            <a:pt x="0" y="64"/>
                          </a:lnTo>
                          <a:lnTo>
                            <a:pt x="33" y="62"/>
                          </a:lnTo>
                          <a:lnTo>
                            <a:pt x="28" y="78"/>
                          </a:lnTo>
                          <a:lnTo>
                            <a:pt x="45" y="69"/>
                          </a:lnTo>
                          <a:lnTo>
                            <a:pt x="50" y="97"/>
                          </a:lnTo>
                          <a:lnTo>
                            <a:pt x="62" y="65"/>
                          </a:lnTo>
                          <a:lnTo>
                            <a:pt x="78" y="88"/>
                          </a:lnTo>
                          <a:lnTo>
                            <a:pt x="83" y="64"/>
                          </a:lnTo>
                          <a:lnTo>
                            <a:pt x="107" y="81"/>
                          </a:lnTo>
                          <a:lnTo>
                            <a:pt x="99" y="57"/>
                          </a:lnTo>
                          <a:lnTo>
                            <a:pt x="128" y="59"/>
                          </a:lnTo>
                          <a:lnTo>
                            <a:pt x="104" y="46"/>
                          </a:lnTo>
                          <a:lnTo>
                            <a:pt x="125" y="36"/>
                          </a:lnTo>
                          <a:lnTo>
                            <a:pt x="99" y="33"/>
                          </a:lnTo>
                          <a:lnTo>
                            <a:pt x="109" y="21"/>
                          </a:lnTo>
                          <a:lnTo>
                            <a:pt x="83" y="24"/>
                          </a:lnTo>
                          <a:lnTo>
                            <a:pt x="87" y="0"/>
                          </a:lnTo>
                          <a:lnTo>
                            <a:pt x="64" y="2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80" name="Freeform 79"/>
                    <p:cNvSpPr>
                      <a:spLocks/>
                    </p:cNvSpPr>
                    <p:nvPr/>
                  </p:nvSpPr>
                  <p:spPr bwMode="auto">
                    <a:xfrm>
                      <a:off x="1256" y="2710"/>
                      <a:ext cx="61" cy="46"/>
                    </a:xfrm>
                    <a:custGeom>
                      <a:avLst/>
                      <a:gdLst>
                        <a:gd name="T0" fmla="*/ 8 w 121"/>
                        <a:gd name="T1" fmla="*/ 3 h 92"/>
                        <a:gd name="T2" fmla="*/ 6 w 121"/>
                        <a:gd name="T3" fmla="*/ 2 h 92"/>
                        <a:gd name="T4" fmla="*/ 5 w 121"/>
                        <a:gd name="T5" fmla="*/ 4 h 92"/>
                        <a:gd name="T6" fmla="*/ 1 w 121"/>
                        <a:gd name="T7" fmla="*/ 2 h 92"/>
                        <a:gd name="T8" fmla="*/ 4 w 121"/>
                        <a:gd name="T9" fmla="*/ 4 h 92"/>
                        <a:gd name="T10" fmla="*/ 0 w 121"/>
                        <a:gd name="T11" fmla="*/ 5 h 92"/>
                        <a:gd name="T12" fmla="*/ 3 w 121"/>
                        <a:gd name="T13" fmla="*/ 7 h 92"/>
                        <a:gd name="T14" fmla="*/ 0 w 121"/>
                        <a:gd name="T15" fmla="*/ 8 h 92"/>
                        <a:gd name="T16" fmla="*/ 4 w 121"/>
                        <a:gd name="T17" fmla="*/ 8 h 92"/>
                        <a:gd name="T18" fmla="*/ 4 w 121"/>
                        <a:gd name="T19" fmla="*/ 10 h 92"/>
                        <a:gd name="T20" fmla="*/ 6 w 121"/>
                        <a:gd name="T21" fmla="*/ 9 h 92"/>
                        <a:gd name="T22" fmla="*/ 6 w 121"/>
                        <a:gd name="T23" fmla="*/ 12 h 92"/>
                        <a:gd name="T24" fmla="*/ 8 w 121"/>
                        <a:gd name="T25" fmla="*/ 8 h 92"/>
                        <a:gd name="T26" fmla="*/ 10 w 121"/>
                        <a:gd name="T27" fmla="*/ 11 h 92"/>
                        <a:gd name="T28" fmla="*/ 10 w 121"/>
                        <a:gd name="T29" fmla="*/ 8 h 92"/>
                        <a:gd name="T30" fmla="*/ 13 w 121"/>
                        <a:gd name="T31" fmla="*/ 10 h 92"/>
                        <a:gd name="T32" fmla="*/ 12 w 121"/>
                        <a:gd name="T33" fmla="*/ 7 h 92"/>
                        <a:gd name="T34" fmla="*/ 16 w 121"/>
                        <a:gd name="T35" fmla="*/ 7 h 92"/>
                        <a:gd name="T36" fmla="*/ 13 w 121"/>
                        <a:gd name="T37" fmla="*/ 6 h 92"/>
                        <a:gd name="T38" fmla="*/ 15 w 121"/>
                        <a:gd name="T39" fmla="*/ 5 h 92"/>
                        <a:gd name="T40" fmla="*/ 12 w 121"/>
                        <a:gd name="T41" fmla="*/ 4 h 92"/>
                        <a:gd name="T42" fmla="*/ 13 w 121"/>
                        <a:gd name="T43" fmla="*/ 3 h 92"/>
                        <a:gd name="T44" fmla="*/ 10 w 121"/>
                        <a:gd name="T45" fmla="*/ 3 h 92"/>
                        <a:gd name="T46" fmla="*/ 11 w 121"/>
                        <a:gd name="T47" fmla="*/ 0 h 92"/>
                        <a:gd name="T48" fmla="*/ 8 w 121"/>
                        <a:gd name="T49" fmla="*/ 3 h 9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21" h="92">
                          <a:moveTo>
                            <a:pt x="60" y="24"/>
                          </a:moveTo>
                          <a:lnTo>
                            <a:pt x="46" y="11"/>
                          </a:lnTo>
                          <a:lnTo>
                            <a:pt x="39" y="26"/>
                          </a:lnTo>
                          <a:lnTo>
                            <a:pt x="1" y="11"/>
                          </a:lnTo>
                          <a:lnTo>
                            <a:pt x="26" y="31"/>
                          </a:lnTo>
                          <a:lnTo>
                            <a:pt x="0" y="37"/>
                          </a:lnTo>
                          <a:lnTo>
                            <a:pt x="20" y="49"/>
                          </a:lnTo>
                          <a:lnTo>
                            <a:pt x="0" y="61"/>
                          </a:lnTo>
                          <a:lnTo>
                            <a:pt x="31" y="59"/>
                          </a:lnTo>
                          <a:lnTo>
                            <a:pt x="26" y="75"/>
                          </a:lnTo>
                          <a:lnTo>
                            <a:pt x="43" y="66"/>
                          </a:lnTo>
                          <a:lnTo>
                            <a:pt x="46" y="92"/>
                          </a:lnTo>
                          <a:lnTo>
                            <a:pt x="58" y="62"/>
                          </a:lnTo>
                          <a:lnTo>
                            <a:pt x="74" y="83"/>
                          </a:lnTo>
                          <a:lnTo>
                            <a:pt x="77" y="61"/>
                          </a:lnTo>
                          <a:lnTo>
                            <a:pt x="100" y="76"/>
                          </a:lnTo>
                          <a:lnTo>
                            <a:pt x="93" y="56"/>
                          </a:lnTo>
                          <a:lnTo>
                            <a:pt x="121" y="56"/>
                          </a:lnTo>
                          <a:lnTo>
                            <a:pt x="98" y="43"/>
                          </a:lnTo>
                          <a:lnTo>
                            <a:pt x="117" y="35"/>
                          </a:lnTo>
                          <a:lnTo>
                            <a:pt x="93" y="31"/>
                          </a:lnTo>
                          <a:lnTo>
                            <a:pt x="102" y="19"/>
                          </a:lnTo>
                          <a:lnTo>
                            <a:pt x="79" y="23"/>
                          </a:lnTo>
                          <a:lnTo>
                            <a:pt x="81" y="0"/>
                          </a:lnTo>
                          <a:lnTo>
                            <a:pt x="60" y="2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81" name="Freeform 80"/>
                    <p:cNvSpPr>
                      <a:spLocks/>
                    </p:cNvSpPr>
                    <p:nvPr/>
                  </p:nvSpPr>
                  <p:spPr bwMode="auto">
                    <a:xfrm>
                      <a:off x="1258" y="2711"/>
                      <a:ext cx="57" cy="43"/>
                    </a:xfrm>
                    <a:custGeom>
                      <a:avLst/>
                      <a:gdLst>
                        <a:gd name="T0" fmla="*/ 8 w 114"/>
                        <a:gd name="T1" fmla="*/ 3 h 86"/>
                        <a:gd name="T2" fmla="*/ 6 w 114"/>
                        <a:gd name="T3" fmla="*/ 2 h 86"/>
                        <a:gd name="T4" fmla="*/ 5 w 114"/>
                        <a:gd name="T5" fmla="*/ 3 h 86"/>
                        <a:gd name="T6" fmla="*/ 1 w 114"/>
                        <a:gd name="T7" fmla="*/ 2 h 86"/>
                        <a:gd name="T8" fmla="*/ 3 w 114"/>
                        <a:gd name="T9" fmla="*/ 4 h 86"/>
                        <a:gd name="T10" fmla="*/ 0 w 114"/>
                        <a:gd name="T11" fmla="*/ 5 h 86"/>
                        <a:gd name="T12" fmla="*/ 3 w 114"/>
                        <a:gd name="T13" fmla="*/ 6 h 86"/>
                        <a:gd name="T14" fmla="*/ 0 w 114"/>
                        <a:gd name="T15" fmla="*/ 8 h 86"/>
                        <a:gd name="T16" fmla="*/ 4 w 114"/>
                        <a:gd name="T17" fmla="*/ 7 h 86"/>
                        <a:gd name="T18" fmla="*/ 3 w 114"/>
                        <a:gd name="T19" fmla="*/ 9 h 86"/>
                        <a:gd name="T20" fmla="*/ 5 w 114"/>
                        <a:gd name="T21" fmla="*/ 8 h 86"/>
                        <a:gd name="T22" fmla="*/ 6 w 114"/>
                        <a:gd name="T23" fmla="*/ 11 h 86"/>
                        <a:gd name="T24" fmla="*/ 7 w 114"/>
                        <a:gd name="T25" fmla="*/ 8 h 86"/>
                        <a:gd name="T26" fmla="*/ 9 w 114"/>
                        <a:gd name="T27" fmla="*/ 10 h 86"/>
                        <a:gd name="T28" fmla="*/ 10 w 114"/>
                        <a:gd name="T29" fmla="*/ 8 h 86"/>
                        <a:gd name="T30" fmla="*/ 12 w 114"/>
                        <a:gd name="T31" fmla="*/ 10 h 86"/>
                        <a:gd name="T32" fmla="*/ 11 w 114"/>
                        <a:gd name="T33" fmla="*/ 7 h 86"/>
                        <a:gd name="T34" fmla="*/ 15 w 114"/>
                        <a:gd name="T35" fmla="*/ 7 h 86"/>
                        <a:gd name="T36" fmla="*/ 12 w 114"/>
                        <a:gd name="T37" fmla="*/ 6 h 86"/>
                        <a:gd name="T38" fmla="*/ 14 w 114"/>
                        <a:gd name="T39" fmla="*/ 5 h 86"/>
                        <a:gd name="T40" fmla="*/ 11 w 114"/>
                        <a:gd name="T41" fmla="*/ 4 h 86"/>
                        <a:gd name="T42" fmla="*/ 13 w 114"/>
                        <a:gd name="T43" fmla="*/ 3 h 86"/>
                        <a:gd name="T44" fmla="*/ 10 w 114"/>
                        <a:gd name="T45" fmla="*/ 3 h 86"/>
                        <a:gd name="T46" fmla="*/ 10 w 114"/>
                        <a:gd name="T47" fmla="*/ 0 h 86"/>
                        <a:gd name="T48" fmla="*/ 8 w 114"/>
                        <a:gd name="T49" fmla="*/ 3 h 8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14" h="86">
                          <a:moveTo>
                            <a:pt x="57" y="22"/>
                          </a:moveTo>
                          <a:lnTo>
                            <a:pt x="43" y="9"/>
                          </a:lnTo>
                          <a:lnTo>
                            <a:pt x="38" y="24"/>
                          </a:lnTo>
                          <a:lnTo>
                            <a:pt x="2" y="9"/>
                          </a:lnTo>
                          <a:lnTo>
                            <a:pt x="24" y="29"/>
                          </a:lnTo>
                          <a:lnTo>
                            <a:pt x="0" y="35"/>
                          </a:lnTo>
                          <a:lnTo>
                            <a:pt x="19" y="47"/>
                          </a:lnTo>
                          <a:lnTo>
                            <a:pt x="0" y="57"/>
                          </a:lnTo>
                          <a:lnTo>
                            <a:pt x="29" y="55"/>
                          </a:lnTo>
                          <a:lnTo>
                            <a:pt x="24" y="69"/>
                          </a:lnTo>
                          <a:lnTo>
                            <a:pt x="40" y="62"/>
                          </a:lnTo>
                          <a:lnTo>
                            <a:pt x="45" y="86"/>
                          </a:lnTo>
                          <a:lnTo>
                            <a:pt x="55" y="59"/>
                          </a:lnTo>
                          <a:lnTo>
                            <a:pt x="69" y="78"/>
                          </a:lnTo>
                          <a:lnTo>
                            <a:pt x="74" y="57"/>
                          </a:lnTo>
                          <a:lnTo>
                            <a:pt x="95" y="73"/>
                          </a:lnTo>
                          <a:lnTo>
                            <a:pt x="88" y="52"/>
                          </a:lnTo>
                          <a:lnTo>
                            <a:pt x="114" y="54"/>
                          </a:lnTo>
                          <a:lnTo>
                            <a:pt x="92" y="41"/>
                          </a:lnTo>
                          <a:lnTo>
                            <a:pt x="111" y="33"/>
                          </a:lnTo>
                          <a:lnTo>
                            <a:pt x="88" y="29"/>
                          </a:lnTo>
                          <a:lnTo>
                            <a:pt x="97" y="17"/>
                          </a:lnTo>
                          <a:lnTo>
                            <a:pt x="74" y="21"/>
                          </a:lnTo>
                          <a:lnTo>
                            <a:pt x="76" y="0"/>
                          </a:lnTo>
                          <a:lnTo>
                            <a:pt x="57" y="2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82" name="Freeform 81"/>
                    <p:cNvSpPr>
                      <a:spLocks/>
                    </p:cNvSpPr>
                    <p:nvPr/>
                  </p:nvSpPr>
                  <p:spPr bwMode="auto">
                    <a:xfrm>
                      <a:off x="1260" y="2713"/>
                      <a:ext cx="53" cy="40"/>
                    </a:xfrm>
                    <a:custGeom>
                      <a:avLst/>
                      <a:gdLst>
                        <a:gd name="T0" fmla="*/ 6 w 107"/>
                        <a:gd name="T1" fmla="*/ 2 h 81"/>
                        <a:gd name="T2" fmla="*/ 5 w 107"/>
                        <a:gd name="T3" fmla="*/ 1 h 81"/>
                        <a:gd name="T4" fmla="*/ 4 w 107"/>
                        <a:gd name="T5" fmla="*/ 3 h 81"/>
                        <a:gd name="T6" fmla="*/ 0 w 107"/>
                        <a:gd name="T7" fmla="*/ 1 h 81"/>
                        <a:gd name="T8" fmla="*/ 2 w 107"/>
                        <a:gd name="T9" fmla="*/ 3 h 81"/>
                        <a:gd name="T10" fmla="*/ 0 w 107"/>
                        <a:gd name="T11" fmla="*/ 4 h 81"/>
                        <a:gd name="T12" fmla="*/ 2 w 107"/>
                        <a:gd name="T13" fmla="*/ 5 h 81"/>
                        <a:gd name="T14" fmla="*/ 0 w 107"/>
                        <a:gd name="T15" fmla="*/ 6 h 81"/>
                        <a:gd name="T16" fmla="*/ 3 w 107"/>
                        <a:gd name="T17" fmla="*/ 6 h 81"/>
                        <a:gd name="T18" fmla="*/ 2 w 107"/>
                        <a:gd name="T19" fmla="*/ 8 h 81"/>
                        <a:gd name="T20" fmla="*/ 4 w 107"/>
                        <a:gd name="T21" fmla="*/ 7 h 81"/>
                        <a:gd name="T22" fmla="*/ 5 w 107"/>
                        <a:gd name="T23" fmla="*/ 10 h 81"/>
                        <a:gd name="T24" fmla="*/ 6 w 107"/>
                        <a:gd name="T25" fmla="*/ 6 h 81"/>
                        <a:gd name="T26" fmla="*/ 8 w 107"/>
                        <a:gd name="T27" fmla="*/ 9 h 81"/>
                        <a:gd name="T28" fmla="*/ 8 w 107"/>
                        <a:gd name="T29" fmla="*/ 6 h 81"/>
                        <a:gd name="T30" fmla="*/ 11 w 107"/>
                        <a:gd name="T31" fmla="*/ 8 h 81"/>
                        <a:gd name="T32" fmla="*/ 10 w 107"/>
                        <a:gd name="T33" fmla="*/ 6 h 81"/>
                        <a:gd name="T34" fmla="*/ 13 w 107"/>
                        <a:gd name="T35" fmla="*/ 6 h 81"/>
                        <a:gd name="T36" fmla="*/ 10 w 107"/>
                        <a:gd name="T37" fmla="*/ 4 h 81"/>
                        <a:gd name="T38" fmla="*/ 12 w 107"/>
                        <a:gd name="T39" fmla="*/ 3 h 81"/>
                        <a:gd name="T40" fmla="*/ 10 w 107"/>
                        <a:gd name="T41" fmla="*/ 3 h 81"/>
                        <a:gd name="T42" fmla="*/ 11 w 107"/>
                        <a:gd name="T43" fmla="*/ 2 h 81"/>
                        <a:gd name="T44" fmla="*/ 8 w 107"/>
                        <a:gd name="T45" fmla="*/ 2 h 81"/>
                        <a:gd name="T46" fmla="*/ 9 w 107"/>
                        <a:gd name="T47" fmla="*/ 0 h 81"/>
                        <a:gd name="T48" fmla="*/ 6 w 107"/>
                        <a:gd name="T49" fmla="*/ 2 h 8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07" h="81">
                          <a:moveTo>
                            <a:pt x="53" y="20"/>
                          </a:moveTo>
                          <a:lnTo>
                            <a:pt x="41" y="8"/>
                          </a:lnTo>
                          <a:lnTo>
                            <a:pt x="36" y="24"/>
                          </a:lnTo>
                          <a:lnTo>
                            <a:pt x="1" y="8"/>
                          </a:lnTo>
                          <a:lnTo>
                            <a:pt x="22" y="27"/>
                          </a:lnTo>
                          <a:lnTo>
                            <a:pt x="0" y="32"/>
                          </a:lnTo>
                          <a:lnTo>
                            <a:pt x="19" y="43"/>
                          </a:lnTo>
                          <a:lnTo>
                            <a:pt x="0" y="53"/>
                          </a:lnTo>
                          <a:lnTo>
                            <a:pt x="27" y="51"/>
                          </a:lnTo>
                          <a:lnTo>
                            <a:pt x="22" y="65"/>
                          </a:lnTo>
                          <a:lnTo>
                            <a:pt x="38" y="58"/>
                          </a:lnTo>
                          <a:lnTo>
                            <a:pt x="41" y="81"/>
                          </a:lnTo>
                          <a:lnTo>
                            <a:pt x="51" y="55"/>
                          </a:lnTo>
                          <a:lnTo>
                            <a:pt x="65" y="74"/>
                          </a:lnTo>
                          <a:lnTo>
                            <a:pt x="69" y="53"/>
                          </a:lnTo>
                          <a:lnTo>
                            <a:pt x="89" y="67"/>
                          </a:lnTo>
                          <a:lnTo>
                            <a:pt x="82" y="48"/>
                          </a:lnTo>
                          <a:lnTo>
                            <a:pt x="107" y="50"/>
                          </a:lnTo>
                          <a:lnTo>
                            <a:pt x="86" y="39"/>
                          </a:lnTo>
                          <a:lnTo>
                            <a:pt x="103" y="29"/>
                          </a:lnTo>
                          <a:lnTo>
                            <a:pt x="82" y="27"/>
                          </a:lnTo>
                          <a:lnTo>
                            <a:pt x="89" y="17"/>
                          </a:lnTo>
                          <a:lnTo>
                            <a:pt x="69" y="20"/>
                          </a:lnTo>
                          <a:lnTo>
                            <a:pt x="72" y="0"/>
                          </a:lnTo>
                          <a:lnTo>
                            <a:pt x="53" y="2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83" name="Freeform 82"/>
                    <p:cNvSpPr>
                      <a:spLocks/>
                    </p:cNvSpPr>
                    <p:nvPr/>
                  </p:nvSpPr>
                  <p:spPr bwMode="auto">
                    <a:xfrm>
                      <a:off x="1262" y="2714"/>
                      <a:ext cx="50" cy="38"/>
                    </a:xfrm>
                    <a:custGeom>
                      <a:avLst/>
                      <a:gdLst>
                        <a:gd name="T0" fmla="*/ 7 w 100"/>
                        <a:gd name="T1" fmla="*/ 3 h 76"/>
                        <a:gd name="T2" fmla="*/ 5 w 100"/>
                        <a:gd name="T3" fmla="*/ 2 h 76"/>
                        <a:gd name="T4" fmla="*/ 5 w 100"/>
                        <a:gd name="T5" fmla="*/ 3 h 76"/>
                        <a:gd name="T6" fmla="*/ 1 w 100"/>
                        <a:gd name="T7" fmla="*/ 2 h 76"/>
                        <a:gd name="T8" fmla="*/ 3 w 100"/>
                        <a:gd name="T9" fmla="*/ 4 h 76"/>
                        <a:gd name="T10" fmla="*/ 0 w 100"/>
                        <a:gd name="T11" fmla="*/ 4 h 76"/>
                        <a:gd name="T12" fmla="*/ 3 w 100"/>
                        <a:gd name="T13" fmla="*/ 6 h 76"/>
                        <a:gd name="T14" fmla="*/ 0 w 100"/>
                        <a:gd name="T15" fmla="*/ 7 h 76"/>
                        <a:gd name="T16" fmla="*/ 4 w 100"/>
                        <a:gd name="T17" fmla="*/ 7 h 76"/>
                        <a:gd name="T18" fmla="*/ 3 w 100"/>
                        <a:gd name="T19" fmla="*/ 8 h 76"/>
                        <a:gd name="T20" fmla="*/ 5 w 100"/>
                        <a:gd name="T21" fmla="*/ 7 h 76"/>
                        <a:gd name="T22" fmla="*/ 5 w 100"/>
                        <a:gd name="T23" fmla="*/ 10 h 76"/>
                        <a:gd name="T24" fmla="*/ 6 w 100"/>
                        <a:gd name="T25" fmla="*/ 7 h 76"/>
                        <a:gd name="T26" fmla="*/ 8 w 100"/>
                        <a:gd name="T27" fmla="*/ 9 h 76"/>
                        <a:gd name="T28" fmla="*/ 8 w 100"/>
                        <a:gd name="T29" fmla="*/ 7 h 76"/>
                        <a:gd name="T30" fmla="*/ 11 w 100"/>
                        <a:gd name="T31" fmla="*/ 8 h 76"/>
                        <a:gd name="T32" fmla="*/ 10 w 100"/>
                        <a:gd name="T33" fmla="*/ 6 h 76"/>
                        <a:gd name="T34" fmla="*/ 13 w 100"/>
                        <a:gd name="T35" fmla="*/ 6 h 76"/>
                        <a:gd name="T36" fmla="*/ 11 w 100"/>
                        <a:gd name="T37" fmla="*/ 5 h 76"/>
                        <a:gd name="T38" fmla="*/ 13 w 100"/>
                        <a:gd name="T39" fmla="*/ 4 h 76"/>
                        <a:gd name="T40" fmla="*/ 10 w 100"/>
                        <a:gd name="T41" fmla="*/ 4 h 76"/>
                        <a:gd name="T42" fmla="*/ 11 w 100"/>
                        <a:gd name="T43" fmla="*/ 2 h 76"/>
                        <a:gd name="T44" fmla="*/ 9 w 100"/>
                        <a:gd name="T45" fmla="*/ 3 h 76"/>
                        <a:gd name="T46" fmla="*/ 9 w 100"/>
                        <a:gd name="T47" fmla="*/ 0 h 76"/>
                        <a:gd name="T48" fmla="*/ 7 w 100"/>
                        <a:gd name="T49" fmla="*/ 3 h 7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00" h="76">
                          <a:moveTo>
                            <a:pt x="50" y="21"/>
                          </a:moveTo>
                          <a:lnTo>
                            <a:pt x="38" y="9"/>
                          </a:lnTo>
                          <a:lnTo>
                            <a:pt x="33" y="23"/>
                          </a:lnTo>
                          <a:lnTo>
                            <a:pt x="2" y="9"/>
                          </a:lnTo>
                          <a:lnTo>
                            <a:pt x="21" y="26"/>
                          </a:lnTo>
                          <a:lnTo>
                            <a:pt x="0" y="30"/>
                          </a:lnTo>
                          <a:lnTo>
                            <a:pt x="17" y="42"/>
                          </a:lnTo>
                          <a:lnTo>
                            <a:pt x="0" y="50"/>
                          </a:lnTo>
                          <a:lnTo>
                            <a:pt x="26" y="49"/>
                          </a:lnTo>
                          <a:lnTo>
                            <a:pt x="22" y="62"/>
                          </a:lnTo>
                          <a:lnTo>
                            <a:pt x="36" y="55"/>
                          </a:lnTo>
                          <a:lnTo>
                            <a:pt x="40" y="76"/>
                          </a:lnTo>
                          <a:lnTo>
                            <a:pt x="48" y="52"/>
                          </a:lnTo>
                          <a:lnTo>
                            <a:pt x="60" y="69"/>
                          </a:lnTo>
                          <a:lnTo>
                            <a:pt x="64" y="50"/>
                          </a:lnTo>
                          <a:lnTo>
                            <a:pt x="83" y="64"/>
                          </a:lnTo>
                          <a:lnTo>
                            <a:pt x="78" y="45"/>
                          </a:lnTo>
                          <a:lnTo>
                            <a:pt x="100" y="47"/>
                          </a:lnTo>
                          <a:lnTo>
                            <a:pt x="81" y="36"/>
                          </a:lnTo>
                          <a:lnTo>
                            <a:pt x="97" y="28"/>
                          </a:lnTo>
                          <a:lnTo>
                            <a:pt x="78" y="26"/>
                          </a:lnTo>
                          <a:lnTo>
                            <a:pt x="85" y="16"/>
                          </a:lnTo>
                          <a:lnTo>
                            <a:pt x="66" y="19"/>
                          </a:lnTo>
                          <a:lnTo>
                            <a:pt x="67" y="0"/>
                          </a:lnTo>
                          <a:lnTo>
                            <a:pt x="50" y="2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84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1263" y="2715"/>
                      <a:ext cx="47" cy="36"/>
                    </a:xfrm>
                    <a:custGeom>
                      <a:avLst/>
                      <a:gdLst>
                        <a:gd name="T0" fmla="*/ 6 w 94"/>
                        <a:gd name="T1" fmla="*/ 3 h 70"/>
                        <a:gd name="T2" fmla="*/ 5 w 94"/>
                        <a:gd name="T3" fmla="*/ 1 h 70"/>
                        <a:gd name="T4" fmla="*/ 4 w 94"/>
                        <a:gd name="T5" fmla="*/ 3 h 70"/>
                        <a:gd name="T6" fmla="*/ 1 w 94"/>
                        <a:gd name="T7" fmla="*/ 1 h 70"/>
                        <a:gd name="T8" fmla="*/ 3 w 94"/>
                        <a:gd name="T9" fmla="*/ 3 h 70"/>
                        <a:gd name="T10" fmla="*/ 0 w 94"/>
                        <a:gd name="T11" fmla="*/ 4 h 70"/>
                        <a:gd name="T12" fmla="*/ 2 w 94"/>
                        <a:gd name="T13" fmla="*/ 5 h 70"/>
                        <a:gd name="T14" fmla="*/ 0 w 94"/>
                        <a:gd name="T15" fmla="*/ 6 h 70"/>
                        <a:gd name="T16" fmla="*/ 4 w 94"/>
                        <a:gd name="T17" fmla="*/ 6 h 70"/>
                        <a:gd name="T18" fmla="*/ 3 w 94"/>
                        <a:gd name="T19" fmla="*/ 8 h 70"/>
                        <a:gd name="T20" fmla="*/ 5 w 94"/>
                        <a:gd name="T21" fmla="*/ 7 h 70"/>
                        <a:gd name="T22" fmla="*/ 5 w 94"/>
                        <a:gd name="T23" fmla="*/ 10 h 70"/>
                        <a:gd name="T24" fmla="*/ 6 w 94"/>
                        <a:gd name="T25" fmla="*/ 7 h 70"/>
                        <a:gd name="T26" fmla="*/ 8 w 94"/>
                        <a:gd name="T27" fmla="*/ 9 h 70"/>
                        <a:gd name="T28" fmla="*/ 8 w 94"/>
                        <a:gd name="T29" fmla="*/ 6 h 70"/>
                        <a:gd name="T30" fmla="*/ 10 w 94"/>
                        <a:gd name="T31" fmla="*/ 8 h 70"/>
                        <a:gd name="T32" fmla="*/ 10 w 94"/>
                        <a:gd name="T33" fmla="*/ 6 h 70"/>
                        <a:gd name="T34" fmla="*/ 12 w 94"/>
                        <a:gd name="T35" fmla="*/ 6 h 70"/>
                        <a:gd name="T36" fmla="*/ 10 w 94"/>
                        <a:gd name="T37" fmla="*/ 5 h 70"/>
                        <a:gd name="T38" fmla="*/ 12 w 94"/>
                        <a:gd name="T39" fmla="*/ 4 h 70"/>
                        <a:gd name="T40" fmla="*/ 10 w 94"/>
                        <a:gd name="T41" fmla="*/ 3 h 70"/>
                        <a:gd name="T42" fmla="*/ 10 w 94"/>
                        <a:gd name="T43" fmla="*/ 2 h 70"/>
                        <a:gd name="T44" fmla="*/ 8 w 94"/>
                        <a:gd name="T45" fmla="*/ 3 h 70"/>
                        <a:gd name="T46" fmla="*/ 8 w 94"/>
                        <a:gd name="T47" fmla="*/ 0 h 70"/>
                        <a:gd name="T48" fmla="*/ 6 w 94"/>
                        <a:gd name="T49" fmla="*/ 3 h 7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94" h="70">
                          <a:moveTo>
                            <a:pt x="47" y="19"/>
                          </a:moveTo>
                          <a:lnTo>
                            <a:pt x="37" y="7"/>
                          </a:lnTo>
                          <a:lnTo>
                            <a:pt x="32" y="20"/>
                          </a:lnTo>
                          <a:lnTo>
                            <a:pt x="2" y="7"/>
                          </a:lnTo>
                          <a:lnTo>
                            <a:pt x="19" y="24"/>
                          </a:lnTo>
                          <a:lnTo>
                            <a:pt x="0" y="27"/>
                          </a:lnTo>
                          <a:lnTo>
                            <a:pt x="16" y="38"/>
                          </a:lnTo>
                          <a:lnTo>
                            <a:pt x="0" y="46"/>
                          </a:lnTo>
                          <a:lnTo>
                            <a:pt x="25" y="45"/>
                          </a:lnTo>
                          <a:lnTo>
                            <a:pt x="21" y="57"/>
                          </a:lnTo>
                          <a:lnTo>
                            <a:pt x="33" y="50"/>
                          </a:lnTo>
                          <a:lnTo>
                            <a:pt x="37" y="70"/>
                          </a:lnTo>
                          <a:lnTo>
                            <a:pt x="45" y="48"/>
                          </a:lnTo>
                          <a:lnTo>
                            <a:pt x="57" y="64"/>
                          </a:lnTo>
                          <a:lnTo>
                            <a:pt x="61" y="46"/>
                          </a:lnTo>
                          <a:lnTo>
                            <a:pt x="78" y="58"/>
                          </a:lnTo>
                          <a:lnTo>
                            <a:pt x="73" y="41"/>
                          </a:lnTo>
                          <a:lnTo>
                            <a:pt x="94" y="43"/>
                          </a:lnTo>
                          <a:lnTo>
                            <a:pt x="76" y="34"/>
                          </a:lnTo>
                          <a:lnTo>
                            <a:pt x="90" y="26"/>
                          </a:lnTo>
                          <a:lnTo>
                            <a:pt x="73" y="24"/>
                          </a:lnTo>
                          <a:lnTo>
                            <a:pt x="80" y="13"/>
                          </a:lnTo>
                          <a:lnTo>
                            <a:pt x="61" y="17"/>
                          </a:lnTo>
                          <a:lnTo>
                            <a:pt x="63" y="0"/>
                          </a:lnTo>
                          <a:lnTo>
                            <a:pt x="47" y="1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85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1265" y="2716"/>
                      <a:ext cx="43" cy="33"/>
                    </a:xfrm>
                    <a:custGeom>
                      <a:avLst/>
                      <a:gdLst>
                        <a:gd name="T0" fmla="*/ 6 w 86"/>
                        <a:gd name="T1" fmla="*/ 3 h 66"/>
                        <a:gd name="T2" fmla="*/ 5 w 86"/>
                        <a:gd name="T3" fmla="*/ 1 h 66"/>
                        <a:gd name="T4" fmla="*/ 4 w 86"/>
                        <a:gd name="T5" fmla="*/ 3 h 66"/>
                        <a:gd name="T6" fmla="*/ 1 w 86"/>
                        <a:gd name="T7" fmla="*/ 1 h 66"/>
                        <a:gd name="T8" fmla="*/ 3 w 86"/>
                        <a:gd name="T9" fmla="*/ 3 h 66"/>
                        <a:gd name="T10" fmla="*/ 0 w 86"/>
                        <a:gd name="T11" fmla="*/ 4 h 66"/>
                        <a:gd name="T12" fmla="*/ 2 w 86"/>
                        <a:gd name="T13" fmla="*/ 5 h 66"/>
                        <a:gd name="T14" fmla="*/ 0 w 86"/>
                        <a:gd name="T15" fmla="*/ 6 h 66"/>
                        <a:gd name="T16" fmla="*/ 3 w 86"/>
                        <a:gd name="T17" fmla="*/ 6 h 66"/>
                        <a:gd name="T18" fmla="*/ 3 w 86"/>
                        <a:gd name="T19" fmla="*/ 7 h 66"/>
                        <a:gd name="T20" fmla="*/ 4 w 86"/>
                        <a:gd name="T21" fmla="*/ 6 h 66"/>
                        <a:gd name="T22" fmla="*/ 5 w 86"/>
                        <a:gd name="T23" fmla="*/ 9 h 66"/>
                        <a:gd name="T24" fmla="*/ 6 w 86"/>
                        <a:gd name="T25" fmla="*/ 6 h 66"/>
                        <a:gd name="T26" fmla="*/ 7 w 86"/>
                        <a:gd name="T27" fmla="*/ 8 h 66"/>
                        <a:gd name="T28" fmla="*/ 7 w 86"/>
                        <a:gd name="T29" fmla="*/ 6 h 66"/>
                        <a:gd name="T30" fmla="*/ 9 w 86"/>
                        <a:gd name="T31" fmla="*/ 7 h 66"/>
                        <a:gd name="T32" fmla="*/ 9 w 86"/>
                        <a:gd name="T33" fmla="*/ 5 h 66"/>
                        <a:gd name="T34" fmla="*/ 11 w 86"/>
                        <a:gd name="T35" fmla="*/ 5 h 66"/>
                        <a:gd name="T36" fmla="*/ 9 w 86"/>
                        <a:gd name="T37" fmla="*/ 4 h 66"/>
                        <a:gd name="T38" fmla="*/ 11 w 86"/>
                        <a:gd name="T39" fmla="*/ 4 h 66"/>
                        <a:gd name="T40" fmla="*/ 9 w 86"/>
                        <a:gd name="T41" fmla="*/ 3 h 66"/>
                        <a:gd name="T42" fmla="*/ 9 w 86"/>
                        <a:gd name="T43" fmla="*/ 2 h 66"/>
                        <a:gd name="T44" fmla="*/ 8 w 86"/>
                        <a:gd name="T45" fmla="*/ 2 h 66"/>
                        <a:gd name="T46" fmla="*/ 8 w 86"/>
                        <a:gd name="T47" fmla="*/ 0 h 66"/>
                        <a:gd name="T48" fmla="*/ 6 w 86"/>
                        <a:gd name="T49" fmla="*/ 3 h 6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86" h="66">
                          <a:moveTo>
                            <a:pt x="43" y="18"/>
                          </a:moveTo>
                          <a:lnTo>
                            <a:pt x="33" y="7"/>
                          </a:lnTo>
                          <a:lnTo>
                            <a:pt x="29" y="19"/>
                          </a:lnTo>
                          <a:lnTo>
                            <a:pt x="2" y="7"/>
                          </a:lnTo>
                          <a:lnTo>
                            <a:pt x="19" y="23"/>
                          </a:lnTo>
                          <a:lnTo>
                            <a:pt x="0" y="26"/>
                          </a:lnTo>
                          <a:lnTo>
                            <a:pt x="15" y="35"/>
                          </a:lnTo>
                          <a:lnTo>
                            <a:pt x="0" y="44"/>
                          </a:lnTo>
                          <a:lnTo>
                            <a:pt x="22" y="42"/>
                          </a:lnTo>
                          <a:lnTo>
                            <a:pt x="19" y="54"/>
                          </a:lnTo>
                          <a:lnTo>
                            <a:pt x="31" y="47"/>
                          </a:lnTo>
                          <a:lnTo>
                            <a:pt x="34" y="66"/>
                          </a:lnTo>
                          <a:lnTo>
                            <a:pt x="41" y="45"/>
                          </a:lnTo>
                          <a:lnTo>
                            <a:pt x="52" y="61"/>
                          </a:lnTo>
                          <a:lnTo>
                            <a:pt x="55" y="44"/>
                          </a:lnTo>
                          <a:lnTo>
                            <a:pt x="72" y="56"/>
                          </a:lnTo>
                          <a:lnTo>
                            <a:pt x="67" y="40"/>
                          </a:lnTo>
                          <a:lnTo>
                            <a:pt x="86" y="40"/>
                          </a:lnTo>
                          <a:lnTo>
                            <a:pt x="69" y="31"/>
                          </a:lnTo>
                          <a:lnTo>
                            <a:pt x="83" y="25"/>
                          </a:lnTo>
                          <a:lnTo>
                            <a:pt x="67" y="23"/>
                          </a:lnTo>
                          <a:lnTo>
                            <a:pt x="72" y="14"/>
                          </a:lnTo>
                          <a:lnTo>
                            <a:pt x="57" y="16"/>
                          </a:lnTo>
                          <a:lnTo>
                            <a:pt x="59" y="0"/>
                          </a:lnTo>
                          <a:lnTo>
                            <a:pt x="43" y="1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86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267" y="2717"/>
                      <a:ext cx="39" cy="31"/>
                    </a:xfrm>
                    <a:custGeom>
                      <a:avLst/>
                      <a:gdLst>
                        <a:gd name="T0" fmla="*/ 5 w 80"/>
                        <a:gd name="T1" fmla="*/ 3 h 62"/>
                        <a:gd name="T2" fmla="*/ 3 w 80"/>
                        <a:gd name="T3" fmla="*/ 1 h 62"/>
                        <a:gd name="T4" fmla="*/ 3 w 80"/>
                        <a:gd name="T5" fmla="*/ 3 h 62"/>
                        <a:gd name="T6" fmla="*/ 0 w 80"/>
                        <a:gd name="T7" fmla="*/ 1 h 62"/>
                        <a:gd name="T8" fmla="*/ 2 w 80"/>
                        <a:gd name="T9" fmla="*/ 3 h 62"/>
                        <a:gd name="T10" fmla="*/ 0 w 80"/>
                        <a:gd name="T11" fmla="*/ 3 h 62"/>
                        <a:gd name="T12" fmla="*/ 1 w 80"/>
                        <a:gd name="T13" fmla="*/ 5 h 62"/>
                        <a:gd name="T14" fmla="*/ 0 w 80"/>
                        <a:gd name="T15" fmla="*/ 6 h 62"/>
                        <a:gd name="T16" fmla="*/ 2 w 80"/>
                        <a:gd name="T17" fmla="*/ 5 h 62"/>
                        <a:gd name="T18" fmla="*/ 2 w 80"/>
                        <a:gd name="T19" fmla="*/ 7 h 62"/>
                        <a:gd name="T20" fmla="*/ 3 w 80"/>
                        <a:gd name="T21" fmla="*/ 6 h 62"/>
                        <a:gd name="T22" fmla="*/ 3 w 80"/>
                        <a:gd name="T23" fmla="*/ 8 h 62"/>
                        <a:gd name="T24" fmla="*/ 4 w 80"/>
                        <a:gd name="T25" fmla="*/ 6 h 62"/>
                        <a:gd name="T26" fmla="*/ 6 w 80"/>
                        <a:gd name="T27" fmla="*/ 8 h 62"/>
                        <a:gd name="T28" fmla="*/ 6 w 80"/>
                        <a:gd name="T29" fmla="*/ 6 h 62"/>
                        <a:gd name="T30" fmla="*/ 8 w 80"/>
                        <a:gd name="T31" fmla="*/ 7 h 62"/>
                        <a:gd name="T32" fmla="*/ 7 w 80"/>
                        <a:gd name="T33" fmla="*/ 5 h 62"/>
                        <a:gd name="T34" fmla="*/ 9 w 80"/>
                        <a:gd name="T35" fmla="*/ 5 h 62"/>
                        <a:gd name="T36" fmla="*/ 7 w 80"/>
                        <a:gd name="T37" fmla="*/ 4 h 62"/>
                        <a:gd name="T38" fmla="*/ 9 w 80"/>
                        <a:gd name="T39" fmla="*/ 3 h 62"/>
                        <a:gd name="T40" fmla="*/ 7 w 80"/>
                        <a:gd name="T41" fmla="*/ 3 h 62"/>
                        <a:gd name="T42" fmla="*/ 8 w 80"/>
                        <a:gd name="T43" fmla="*/ 2 h 62"/>
                        <a:gd name="T44" fmla="*/ 6 w 80"/>
                        <a:gd name="T45" fmla="*/ 2 h 62"/>
                        <a:gd name="T46" fmla="*/ 6 w 80"/>
                        <a:gd name="T47" fmla="*/ 0 h 62"/>
                        <a:gd name="T48" fmla="*/ 5 w 80"/>
                        <a:gd name="T49" fmla="*/ 3 h 6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80" h="62">
                          <a:moveTo>
                            <a:pt x="40" y="17"/>
                          </a:moveTo>
                          <a:lnTo>
                            <a:pt x="31" y="7"/>
                          </a:lnTo>
                          <a:lnTo>
                            <a:pt x="26" y="17"/>
                          </a:lnTo>
                          <a:lnTo>
                            <a:pt x="2" y="7"/>
                          </a:lnTo>
                          <a:lnTo>
                            <a:pt x="18" y="21"/>
                          </a:lnTo>
                          <a:lnTo>
                            <a:pt x="0" y="24"/>
                          </a:lnTo>
                          <a:lnTo>
                            <a:pt x="14" y="33"/>
                          </a:lnTo>
                          <a:lnTo>
                            <a:pt x="0" y="42"/>
                          </a:lnTo>
                          <a:lnTo>
                            <a:pt x="21" y="40"/>
                          </a:lnTo>
                          <a:lnTo>
                            <a:pt x="18" y="50"/>
                          </a:lnTo>
                          <a:lnTo>
                            <a:pt x="28" y="45"/>
                          </a:lnTo>
                          <a:lnTo>
                            <a:pt x="31" y="62"/>
                          </a:lnTo>
                          <a:lnTo>
                            <a:pt x="38" y="43"/>
                          </a:lnTo>
                          <a:lnTo>
                            <a:pt x="49" y="57"/>
                          </a:lnTo>
                          <a:lnTo>
                            <a:pt x="52" y="42"/>
                          </a:lnTo>
                          <a:lnTo>
                            <a:pt x="66" y="52"/>
                          </a:lnTo>
                          <a:lnTo>
                            <a:pt x="63" y="36"/>
                          </a:lnTo>
                          <a:lnTo>
                            <a:pt x="80" y="38"/>
                          </a:lnTo>
                          <a:lnTo>
                            <a:pt x="64" y="29"/>
                          </a:lnTo>
                          <a:lnTo>
                            <a:pt x="78" y="23"/>
                          </a:lnTo>
                          <a:lnTo>
                            <a:pt x="61" y="21"/>
                          </a:lnTo>
                          <a:lnTo>
                            <a:pt x="68" y="12"/>
                          </a:lnTo>
                          <a:lnTo>
                            <a:pt x="52" y="16"/>
                          </a:lnTo>
                          <a:lnTo>
                            <a:pt x="54" y="0"/>
                          </a:lnTo>
                          <a:lnTo>
                            <a:pt x="40" y="1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87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268" y="2719"/>
                      <a:ext cx="37" cy="27"/>
                    </a:xfrm>
                    <a:custGeom>
                      <a:avLst/>
                      <a:gdLst>
                        <a:gd name="T0" fmla="*/ 5 w 72"/>
                        <a:gd name="T1" fmla="*/ 1 h 55"/>
                        <a:gd name="T2" fmla="*/ 4 w 72"/>
                        <a:gd name="T3" fmla="*/ 0 h 55"/>
                        <a:gd name="T4" fmla="*/ 3 w 72"/>
                        <a:gd name="T5" fmla="*/ 1 h 55"/>
                        <a:gd name="T6" fmla="*/ 1 w 72"/>
                        <a:gd name="T7" fmla="*/ 0 h 55"/>
                        <a:gd name="T8" fmla="*/ 2 w 72"/>
                        <a:gd name="T9" fmla="*/ 2 h 55"/>
                        <a:gd name="T10" fmla="*/ 0 w 72"/>
                        <a:gd name="T11" fmla="*/ 2 h 55"/>
                        <a:gd name="T12" fmla="*/ 2 w 72"/>
                        <a:gd name="T13" fmla="*/ 3 h 55"/>
                        <a:gd name="T14" fmla="*/ 0 w 72"/>
                        <a:gd name="T15" fmla="*/ 4 h 55"/>
                        <a:gd name="T16" fmla="*/ 3 w 72"/>
                        <a:gd name="T17" fmla="*/ 4 h 55"/>
                        <a:gd name="T18" fmla="*/ 2 w 72"/>
                        <a:gd name="T19" fmla="*/ 5 h 55"/>
                        <a:gd name="T20" fmla="*/ 4 w 72"/>
                        <a:gd name="T21" fmla="*/ 4 h 55"/>
                        <a:gd name="T22" fmla="*/ 4 w 72"/>
                        <a:gd name="T23" fmla="*/ 6 h 55"/>
                        <a:gd name="T24" fmla="*/ 5 w 72"/>
                        <a:gd name="T25" fmla="*/ 4 h 55"/>
                        <a:gd name="T26" fmla="*/ 6 w 72"/>
                        <a:gd name="T27" fmla="*/ 6 h 55"/>
                        <a:gd name="T28" fmla="*/ 6 w 72"/>
                        <a:gd name="T29" fmla="*/ 4 h 55"/>
                        <a:gd name="T30" fmla="*/ 8 w 72"/>
                        <a:gd name="T31" fmla="*/ 5 h 55"/>
                        <a:gd name="T32" fmla="*/ 8 w 72"/>
                        <a:gd name="T33" fmla="*/ 4 h 55"/>
                        <a:gd name="T34" fmla="*/ 10 w 72"/>
                        <a:gd name="T35" fmla="*/ 4 h 55"/>
                        <a:gd name="T36" fmla="*/ 8 w 72"/>
                        <a:gd name="T37" fmla="*/ 3 h 55"/>
                        <a:gd name="T38" fmla="*/ 10 w 72"/>
                        <a:gd name="T39" fmla="*/ 2 h 55"/>
                        <a:gd name="T40" fmla="*/ 7 w 72"/>
                        <a:gd name="T41" fmla="*/ 2 h 55"/>
                        <a:gd name="T42" fmla="*/ 8 w 72"/>
                        <a:gd name="T43" fmla="*/ 1 h 55"/>
                        <a:gd name="T44" fmla="*/ 6 w 72"/>
                        <a:gd name="T45" fmla="*/ 1 h 55"/>
                        <a:gd name="T46" fmla="*/ 7 w 72"/>
                        <a:gd name="T47" fmla="*/ 0 h 55"/>
                        <a:gd name="T48" fmla="*/ 5 w 72"/>
                        <a:gd name="T49" fmla="*/ 1 h 5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72" h="55">
                          <a:moveTo>
                            <a:pt x="36" y="13"/>
                          </a:moveTo>
                          <a:lnTo>
                            <a:pt x="27" y="5"/>
                          </a:lnTo>
                          <a:lnTo>
                            <a:pt x="24" y="15"/>
                          </a:lnTo>
                          <a:lnTo>
                            <a:pt x="2" y="5"/>
                          </a:lnTo>
                          <a:lnTo>
                            <a:pt x="15" y="19"/>
                          </a:lnTo>
                          <a:lnTo>
                            <a:pt x="0" y="22"/>
                          </a:lnTo>
                          <a:lnTo>
                            <a:pt x="12" y="29"/>
                          </a:lnTo>
                          <a:lnTo>
                            <a:pt x="0" y="36"/>
                          </a:lnTo>
                          <a:lnTo>
                            <a:pt x="19" y="34"/>
                          </a:lnTo>
                          <a:lnTo>
                            <a:pt x="15" y="44"/>
                          </a:lnTo>
                          <a:lnTo>
                            <a:pt x="26" y="39"/>
                          </a:lnTo>
                          <a:lnTo>
                            <a:pt x="27" y="55"/>
                          </a:lnTo>
                          <a:lnTo>
                            <a:pt x="34" y="38"/>
                          </a:lnTo>
                          <a:lnTo>
                            <a:pt x="45" y="50"/>
                          </a:lnTo>
                          <a:lnTo>
                            <a:pt x="46" y="36"/>
                          </a:lnTo>
                          <a:lnTo>
                            <a:pt x="60" y="46"/>
                          </a:lnTo>
                          <a:lnTo>
                            <a:pt x="57" y="32"/>
                          </a:lnTo>
                          <a:lnTo>
                            <a:pt x="72" y="34"/>
                          </a:lnTo>
                          <a:lnTo>
                            <a:pt x="59" y="25"/>
                          </a:lnTo>
                          <a:lnTo>
                            <a:pt x="71" y="20"/>
                          </a:lnTo>
                          <a:lnTo>
                            <a:pt x="55" y="19"/>
                          </a:lnTo>
                          <a:lnTo>
                            <a:pt x="60" y="12"/>
                          </a:lnTo>
                          <a:lnTo>
                            <a:pt x="46" y="13"/>
                          </a:lnTo>
                          <a:lnTo>
                            <a:pt x="48" y="0"/>
                          </a:lnTo>
                          <a:lnTo>
                            <a:pt x="36" y="1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88" name="Freeform 87"/>
                    <p:cNvSpPr>
                      <a:spLocks/>
                    </p:cNvSpPr>
                    <p:nvPr/>
                  </p:nvSpPr>
                  <p:spPr bwMode="auto">
                    <a:xfrm>
                      <a:off x="1270" y="2720"/>
                      <a:ext cx="33" cy="26"/>
                    </a:xfrm>
                    <a:custGeom>
                      <a:avLst/>
                      <a:gdLst>
                        <a:gd name="T0" fmla="*/ 5 w 66"/>
                        <a:gd name="T1" fmla="*/ 2 h 52"/>
                        <a:gd name="T2" fmla="*/ 4 w 66"/>
                        <a:gd name="T3" fmla="*/ 1 h 52"/>
                        <a:gd name="T4" fmla="*/ 3 w 66"/>
                        <a:gd name="T5" fmla="*/ 2 h 52"/>
                        <a:gd name="T6" fmla="*/ 1 w 66"/>
                        <a:gd name="T7" fmla="*/ 1 h 52"/>
                        <a:gd name="T8" fmla="*/ 2 w 66"/>
                        <a:gd name="T9" fmla="*/ 3 h 52"/>
                        <a:gd name="T10" fmla="*/ 0 w 66"/>
                        <a:gd name="T11" fmla="*/ 3 h 52"/>
                        <a:gd name="T12" fmla="*/ 2 w 66"/>
                        <a:gd name="T13" fmla="*/ 4 h 52"/>
                        <a:gd name="T14" fmla="*/ 0 w 66"/>
                        <a:gd name="T15" fmla="*/ 5 h 52"/>
                        <a:gd name="T16" fmla="*/ 3 w 66"/>
                        <a:gd name="T17" fmla="*/ 5 h 52"/>
                        <a:gd name="T18" fmla="*/ 2 w 66"/>
                        <a:gd name="T19" fmla="*/ 6 h 52"/>
                        <a:gd name="T20" fmla="*/ 3 w 66"/>
                        <a:gd name="T21" fmla="*/ 5 h 52"/>
                        <a:gd name="T22" fmla="*/ 4 w 66"/>
                        <a:gd name="T23" fmla="*/ 7 h 52"/>
                        <a:gd name="T24" fmla="*/ 4 w 66"/>
                        <a:gd name="T25" fmla="*/ 5 h 52"/>
                        <a:gd name="T26" fmla="*/ 5 w 66"/>
                        <a:gd name="T27" fmla="*/ 6 h 52"/>
                        <a:gd name="T28" fmla="*/ 6 w 66"/>
                        <a:gd name="T29" fmla="*/ 5 h 52"/>
                        <a:gd name="T30" fmla="*/ 7 w 66"/>
                        <a:gd name="T31" fmla="*/ 6 h 52"/>
                        <a:gd name="T32" fmla="*/ 7 w 66"/>
                        <a:gd name="T33" fmla="*/ 4 h 52"/>
                        <a:gd name="T34" fmla="*/ 9 w 66"/>
                        <a:gd name="T35" fmla="*/ 4 h 52"/>
                        <a:gd name="T36" fmla="*/ 7 w 66"/>
                        <a:gd name="T37" fmla="*/ 3 h 52"/>
                        <a:gd name="T38" fmla="*/ 8 w 66"/>
                        <a:gd name="T39" fmla="*/ 3 h 52"/>
                        <a:gd name="T40" fmla="*/ 7 w 66"/>
                        <a:gd name="T41" fmla="*/ 3 h 52"/>
                        <a:gd name="T42" fmla="*/ 7 w 66"/>
                        <a:gd name="T43" fmla="*/ 2 h 52"/>
                        <a:gd name="T44" fmla="*/ 6 w 66"/>
                        <a:gd name="T45" fmla="*/ 2 h 52"/>
                        <a:gd name="T46" fmla="*/ 6 w 66"/>
                        <a:gd name="T47" fmla="*/ 0 h 52"/>
                        <a:gd name="T48" fmla="*/ 5 w 66"/>
                        <a:gd name="T49" fmla="*/ 2 h 5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66" h="52">
                          <a:moveTo>
                            <a:pt x="33" y="14"/>
                          </a:moveTo>
                          <a:lnTo>
                            <a:pt x="26" y="5"/>
                          </a:lnTo>
                          <a:lnTo>
                            <a:pt x="23" y="16"/>
                          </a:lnTo>
                          <a:lnTo>
                            <a:pt x="2" y="5"/>
                          </a:lnTo>
                          <a:lnTo>
                            <a:pt x="14" y="18"/>
                          </a:lnTo>
                          <a:lnTo>
                            <a:pt x="0" y="21"/>
                          </a:lnTo>
                          <a:lnTo>
                            <a:pt x="12" y="28"/>
                          </a:lnTo>
                          <a:lnTo>
                            <a:pt x="0" y="35"/>
                          </a:lnTo>
                          <a:lnTo>
                            <a:pt x="18" y="33"/>
                          </a:lnTo>
                          <a:lnTo>
                            <a:pt x="14" y="42"/>
                          </a:lnTo>
                          <a:lnTo>
                            <a:pt x="23" y="38"/>
                          </a:lnTo>
                          <a:lnTo>
                            <a:pt x="26" y="52"/>
                          </a:lnTo>
                          <a:lnTo>
                            <a:pt x="31" y="37"/>
                          </a:lnTo>
                          <a:lnTo>
                            <a:pt x="40" y="47"/>
                          </a:lnTo>
                          <a:lnTo>
                            <a:pt x="43" y="35"/>
                          </a:lnTo>
                          <a:lnTo>
                            <a:pt x="56" y="43"/>
                          </a:lnTo>
                          <a:lnTo>
                            <a:pt x="52" y="31"/>
                          </a:lnTo>
                          <a:lnTo>
                            <a:pt x="66" y="31"/>
                          </a:lnTo>
                          <a:lnTo>
                            <a:pt x="54" y="24"/>
                          </a:lnTo>
                          <a:lnTo>
                            <a:pt x="64" y="19"/>
                          </a:lnTo>
                          <a:lnTo>
                            <a:pt x="50" y="18"/>
                          </a:lnTo>
                          <a:lnTo>
                            <a:pt x="56" y="11"/>
                          </a:lnTo>
                          <a:lnTo>
                            <a:pt x="43" y="12"/>
                          </a:lnTo>
                          <a:lnTo>
                            <a:pt x="43" y="0"/>
                          </a:lnTo>
                          <a:lnTo>
                            <a:pt x="33" y="1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89" name="Freeform 88"/>
                    <p:cNvSpPr>
                      <a:spLocks/>
                    </p:cNvSpPr>
                    <p:nvPr/>
                  </p:nvSpPr>
                  <p:spPr bwMode="auto">
                    <a:xfrm>
                      <a:off x="1272" y="2721"/>
                      <a:ext cx="29" cy="23"/>
                    </a:xfrm>
                    <a:custGeom>
                      <a:avLst/>
                      <a:gdLst>
                        <a:gd name="T0" fmla="*/ 4 w 58"/>
                        <a:gd name="T1" fmla="*/ 2 h 45"/>
                        <a:gd name="T2" fmla="*/ 3 w 58"/>
                        <a:gd name="T3" fmla="*/ 1 h 45"/>
                        <a:gd name="T4" fmla="*/ 3 w 58"/>
                        <a:gd name="T5" fmla="*/ 2 h 45"/>
                        <a:gd name="T6" fmla="*/ 1 w 58"/>
                        <a:gd name="T7" fmla="*/ 1 h 45"/>
                        <a:gd name="T8" fmla="*/ 2 w 58"/>
                        <a:gd name="T9" fmla="*/ 2 h 45"/>
                        <a:gd name="T10" fmla="*/ 0 w 58"/>
                        <a:gd name="T11" fmla="*/ 3 h 45"/>
                        <a:gd name="T12" fmla="*/ 2 w 58"/>
                        <a:gd name="T13" fmla="*/ 3 h 45"/>
                        <a:gd name="T14" fmla="*/ 0 w 58"/>
                        <a:gd name="T15" fmla="*/ 4 h 45"/>
                        <a:gd name="T16" fmla="*/ 2 w 58"/>
                        <a:gd name="T17" fmla="*/ 4 h 45"/>
                        <a:gd name="T18" fmla="*/ 2 w 58"/>
                        <a:gd name="T19" fmla="*/ 5 h 45"/>
                        <a:gd name="T20" fmla="*/ 3 w 58"/>
                        <a:gd name="T21" fmla="*/ 5 h 45"/>
                        <a:gd name="T22" fmla="*/ 3 w 58"/>
                        <a:gd name="T23" fmla="*/ 6 h 45"/>
                        <a:gd name="T24" fmla="*/ 4 w 58"/>
                        <a:gd name="T25" fmla="*/ 4 h 45"/>
                        <a:gd name="T26" fmla="*/ 5 w 58"/>
                        <a:gd name="T27" fmla="*/ 6 h 45"/>
                        <a:gd name="T28" fmla="*/ 5 w 58"/>
                        <a:gd name="T29" fmla="*/ 4 h 45"/>
                        <a:gd name="T30" fmla="*/ 6 w 58"/>
                        <a:gd name="T31" fmla="*/ 5 h 45"/>
                        <a:gd name="T32" fmla="*/ 6 w 58"/>
                        <a:gd name="T33" fmla="*/ 4 h 45"/>
                        <a:gd name="T34" fmla="*/ 8 w 58"/>
                        <a:gd name="T35" fmla="*/ 4 h 45"/>
                        <a:gd name="T36" fmla="*/ 6 w 58"/>
                        <a:gd name="T37" fmla="*/ 3 h 45"/>
                        <a:gd name="T38" fmla="*/ 8 w 58"/>
                        <a:gd name="T39" fmla="*/ 3 h 45"/>
                        <a:gd name="T40" fmla="*/ 6 w 58"/>
                        <a:gd name="T41" fmla="*/ 2 h 45"/>
                        <a:gd name="T42" fmla="*/ 7 w 58"/>
                        <a:gd name="T43" fmla="*/ 1 h 45"/>
                        <a:gd name="T44" fmla="*/ 5 w 58"/>
                        <a:gd name="T45" fmla="*/ 2 h 45"/>
                        <a:gd name="T46" fmla="*/ 5 w 58"/>
                        <a:gd name="T47" fmla="*/ 0 h 45"/>
                        <a:gd name="T48" fmla="*/ 4 w 58"/>
                        <a:gd name="T49" fmla="*/ 2 h 4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58" h="45">
                          <a:moveTo>
                            <a:pt x="29" y="12"/>
                          </a:moveTo>
                          <a:lnTo>
                            <a:pt x="22" y="5"/>
                          </a:lnTo>
                          <a:lnTo>
                            <a:pt x="19" y="14"/>
                          </a:lnTo>
                          <a:lnTo>
                            <a:pt x="1" y="5"/>
                          </a:lnTo>
                          <a:lnTo>
                            <a:pt x="12" y="15"/>
                          </a:lnTo>
                          <a:lnTo>
                            <a:pt x="0" y="17"/>
                          </a:lnTo>
                          <a:lnTo>
                            <a:pt x="10" y="24"/>
                          </a:lnTo>
                          <a:lnTo>
                            <a:pt x="0" y="29"/>
                          </a:lnTo>
                          <a:lnTo>
                            <a:pt x="15" y="29"/>
                          </a:lnTo>
                          <a:lnTo>
                            <a:pt x="12" y="36"/>
                          </a:lnTo>
                          <a:lnTo>
                            <a:pt x="20" y="33"/>
                          </a:lnTo>
                          <a:lnTo>
                            <a:pt x="22" y="45"/>
                          </a:lnTo>
                          <a:lnTo>
                            <a:pt x="27" y="31"/>
                          </a:lnTo>
                          <a:lnTo>
                            <a:pt x="36" y="41"/>
                          </a:lnTo>
                          <a:lnTo>
                            <a:pt x="38" y="29"/>
                          </a:lnTo>
                          <a:lnTo>
                            <a:pt x="48" y="38"/>
                          </a:lnTo>
                          <a:lnTo>
                            <a:pt x="45" y="26"/>
                          </a:lnTo>
                          <a:lnTo>
                            <a:pt x="58" y="27"/>
                          </a:lnTo>
                          <a:lnTo>
                            <a:pt x="46" y="20"/>
                          </a:lnTo>
                          <a:lnTo>
                            <a:pt x="57" y="17"/>
                          </a:lnTo>
                          <a:lnTo>
                            <a:pt x="45" y="15"/>
                          </a:lnTo>
                          <a:lnTo>
                            <a:pt x="50" y="8"/>
                          </a:lnTo>
                          <a:lnTo>
                            <a:pt x="38" y="10"/>
                          </a:lnTo>
                          <a:lnTo>
                            <a:pt x="39" y="0"/>
                          </a:lnTo>
                          <a:lnTo>
                            <a:pt x="29" y="1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90" name="Freeform 89"/>
                    <p:cNvSpPr>
                      <a:spLocks/>
                    </p:cNvSpPr>
                    <p:nvPr/>
                  </p:nvSpPr>
                  <p:spPr bwMode="auto">
                    <a:xfrm>
                      <a:off x="1274" y="2722"/>
                      <a:ext cx="26" cy="21"/>
                    </a:xfrm>
                    <a:custGeom>
                      <a:avLst/>
                      <a:gdLst>
                        <a:gd name="T0" fmla="*/ 4 w 52"/>
                        <a:gd name="T1" fmla="*/ 2 h 42"/>
                        <a:gd name="T2" fmla="*/ 3 w 52"/>
                        <a:gd name="T3" fmla="*/ 1 h 42"/>
                        <a:gd name="T4" fmla="*/ 3 w 52"/>
                        <a:gd name="T5" fmla="*/ 2 h 42"/>
                        <a:gd name="T6" fmla="*/ 1 w 52"/>
                        <a:gd name="T7" fmla="*/ 1 h 42"/>
                        <a:gd name="T8" fmla="*/ 2 w 52"/>
                        <a:gd name="T9" fmla="*/ 2 h 42"/>
                        <a:gd name="T10" fmla="*/ 0 w 52"/>
                        <a:gd name="T11" fmla="*/ 3 h 42"/>
                        <a:gd name="T12" fmla="*/ 2 w 52"/>
                        <a:gd name="T13" fmla="*/ 3 h 42"/>
                        <a:gd name="T14" fmla="*/ 0 w 52"/>
                        <a:gd name="T15" fmla="*/ 4 h 42"/>
                        <a:gd name="T16" fmla="*/ 2 w 52"/>
                        <a:gd name="T17" fmla="*/ 4 h 42"/>
                        <a:gd name="T18" fmla="*/ 2 w 52"/>
                        <a:gd name="T19" fmla="*/ 5 h 42"/>
                        <a:gd name="T20" fmla="*/ 3 w 52"/>
                        <a:gd name="T21" fmla="*/ 4 h 42"/>
                        <a:gd name="T22" fmla="*/ 3 w 52"/>
                        <a:gd name="T23" fmla="*/ 6 h 42"/>
                        <a:gd name="T24" fmla="*/ 4 w 52"/>
                        <a:gd name="T25" fmla="*/ 4 h 42"/>
                        <a:gd name="T26" fmla="*/ 4 w 52"/>
                        <a:gd name="T27" fmla="*/ 5 h 42"/>
                        <a:gd name="T28" fmla="*/ 5 w 52"/>
                        <a:gd name="T29" fmla="*/ 4 h 42"/>
                        <a:gd name="T30" fmla="*/ 6 w 52"/>
                        <a:gd name="T31" fmla="*/ 5 h 42"/>
                        <a:gd name="T32" fmla="*/ 5 w 52"/>
                        <a:gd name="T33" fmla="*/ 4 h 42"/>
                        <a:gd name="T34" fmla="*/ 7 w 52"/>
                        <a:gd name="T35" fmla="*/ 4 h 42"/>
                        <a:gd name="T36" fmla="*/ 6 w 52"/>
                        <a:gd name="T37" fmla="*/ 3 h 42"/>
                        <a:gd name="T38" fmla="*/ 7 w 52"/>
                        <a:gd name="T39" fmla="*/ 2 h 42"/>
                        <a:gd name="T40" fmla="*/ 5 w 52"/>
                        <a:gd name="T41" fmla="*/ 2 h 42"/>
                        <a:gd name="T42" fmla="*/ 6 w 52"/>
                        <a:gd name="T43" fmla="*/ 2 h 42"/>
                        <a:gd name="T44" fmla="*/ 5 w 52"/>
                        <a:gd name="T45" fmla="*/ 2 h 42"/>
                        <a:gd name="T46" fmla="*/ 5 w 52"/>
                        <a:gd name="T47" fmla="*/ 0 h 42"/>
                        <a:gd name="T48" fmla="*/ 4 w 52"/>
                        <a:gd name="T49" fmla="*/ 2 h 4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52" h="42">
                          <a:moveTo>
                            <a:pt x="26" y="11"/>
                          </a:moveTo>
                          <a:lnTo>
                            <a:pt x="21" y="6"/>
                          </a:lnTo>
                          <a:lnTo>
                            <a:pt x="17" y="13"/>
                          </a:lnTo>
                          <a:lnTo>
                            <a:pt x="2" y="6"/>
                          </a:lnTo>
                          <a:lnTo>
                            <a:pt x="11" y="14"/>
                          </a:lnTo>
                          <a:lnTo>
                            <a:pt x="0" y="18"/>
                          </a:lnTo>
                          <a:lnTo>
                            <a:pt x="9" y="23"/>
                          </a:lnTo>
                          <a:lnTo>
                            <a:pt x="0" y="28"/>
                          </a:lnTo>
                          <a:lnTo>
                            <a:pt x="14" y="26"/>
                          </a:lnTo>
                          <a:lnTo>
                            <a:pt x="12" y="33"/>
                          </a:lnTo>
                          <a:lnTo>
                            <a:pt x="19" y="30"/>
                          </a:lnTo>
                          <a:lnTo>
                            <a:pt x="21" y="42"/>
                          </a:lnTo>
                          <a:lnTo>
                            <a:pt x="26" y="28"/>
                          </a:lnTo>
                          <a:lnTo>
                            <a:pt x="31" y="38"/>
                          </a:lnTo>
                          <a:lnTo>
                            <a:pt x="33" y="28"/>
                          </a:lnTo>
                          <a:lnTo>
                            <a:pt x="43" y="35"/>
                          </a:lnTo>
                          <a:lnTo>
                            <a:pt x="40" y="25"/>
                          </a:lnTo>
                          <a:lnTo>
                            <a:pt x="52" y="26"/>
                          </a:lnTo>
                          <a:lnTo>
                            <a:pt x="42" y="21"/>
                          </a:lnTo>
                          <a:lnTo>
                            <a:pt x="50" y="16"/>
                          </a:lnTo>
                          <a:lnTo>
                            <a:pt x="40" y="14"/>
                          </a:lnTo>
                          <a:lnTo>
                            <a:pt x="43" y="9"/>
                          </a:lnTo>
                          <a:lnTo>
                            <a:pt x="35" y="11"/>
                          </a:lnTo>
                          <a:lnTo>
                            <a:pt x="35" y="0"/>
                          </a:lnTo>
                          <a:lnTo>
                            <a:pt x="26" y="1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91" name="Freeform 90"/>
                    <p:cNvSpPr>
                      <a:spLocks/>
                    </p:cNvSpPr>
                    <p:nvPr/>
                  </p:nvSpPr>
                  <p:spPr bwMode="auto">
                    <a:xfrm>
                      <a:off x="1275" y="2724"/>
                      <a:ext cx="23" cy="17"/>
                    </a:xfrm>
                    <a:custGeom>
                      <a:avLst/>
                      <a:gdLst>
                        <a:gd name="T0" fmla="*/ 3 w 45"/>
                        <a:gd name="T1" fmla="*/ 2 h 34"/>
                        <a:gd name="T2" fmla="*/ 3 w 45"/>
                        <a:gd name="T3" fmla="*/ 1 h 34"/>
                        <a:gd name="T4" fmla="*/ 2 w 45"/>
                        <a:gd name="T5" fmla="*/ 2 h 34"/>
                        <a:gd name="T6" fmla="*/ 0 w 45"/>
                        <a:gd name="T7" fmla="*/ 1 h 34"/>
                        <a:gd name="T8" fmla="*/ 1 w 45"/>
                        <a:gd name="T9" fmla="*/ 2 h 34"/>
                        <a:gd name="T10" fmla="*/ 0 w 45"/>
                        <a:gd name="T11" fmla="*/ 2 h 34"/>
                        <a:gd name="T12" fmla="*/ 1 w 45"/>
                        <a:gd name="T13" fmla="*/ 3 h 34"/>
                        <a:gd name="T14" fmla="*/ 0 w 45"/>
                        <a:gd name="T15" fmla="*/ 3 h 34"/>
                        <a:gd name="T16" fmla="*/ 2 w 45"/>
                        <a:gd name="T17" fmla="*/ 3 h 34"/>
                        <a:gd name="T18" fmla="*/ 2 w 45"/>
                        <a:gd name="T19" fmla="*/ 4 h 34"/>
                        <a:gd name="T20" fmla="*/ 2 w 45"/>
                        <a:gd name="T21" fmla="*/ 3 h 34"/>
                        <a:gd name="T22" fmla="*/ 3 w 45"/>
                        <a:gd name="T23" fmla="*/ 5 h 34"/>
                        <a:gd name="T24" fmla="*/ 3 w 45"/>
                        <a:gd name="T25" fmla="*/ 3 h 34"/>
                        <a:gd name="T26" fmla="*/ 4 w 45"/>
                        <a:gd name="T27" fmla="*/ 4 h 34"/>
                        <a:gd name="T28" fmla="*/ 4 w 45"/>
                        <a:gd name="T29" fmla="*/ 3 h 34"/>
                        <a:gd name="T30" fmla="*/ 5 w 45"/>
                        <a:gd name="T31" fmla="*/ 4 h 34"/>
                        <a:gd name="T32" fmla="*/ 5 w 45"/>
                        <a:gd name="T33" fmla="*/ 3 h 34"/>
                        <a:gd name="T34" fmla="*/ 6 w 45"/>
                        <a:gd name="T35" fmla="*/ 3 h 34"/>
                        <a:gd name="T36" fmla="*/ 5 w 45"/>
                        <a:gd name="T37" fmla="*/ 3 h 34"/>
                        <a:gd name="T38" fmla="*/ 6 w 45"/>
                        <a:gd name="T39" fmla="*/ 2 h 34"/>
                        <a:gd name="T40" fmla="*/ 5 w 45"/>
                        <a:gd name="T41" fmla="*/ 2 h 34"/>
                        <a:gd name="T42" fmla="*/ 5 w 45"/>
                        <a:gd name="T43" fmla="*/ 1 h 34"/>
                        <a:gd name="T44" fmla="*/ 4 w 45"/>
                        <a:gd name="T45" fmla="*/ 2 h 34"/>
                        <a:gd name="T46" fmla="*/ 4 w 45"/>
                        <a:gd name="T47" fmla="*/ 0 h 34"/>
                        <a:gd name="T48" fmla="*/ 3 w 45"/>
                        <a:gd name="T49" fmla="*/ 2 h 3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45" h="34">
                          <a:moveTo>
                            <a:pt x="22" y="9"/>
                          </a:moveTo>
                          <a:lnTo>
                            <a:pt x="17" y="3"/>
                          </a:lnTo>
                          <a:lnTo>
                            <a:pt x="15" y="10"/>
                          </a:lnTo>
                          <a:lnTo>
                            <a:pt x="0" y="3"/>
                          </a:lnTo>
                          <a:lnTo>
                            <a:pt x="8" y="12"/>
                          </a:lnTo>
                          <a:lnTo>
                            <a:pt x="0" y="14"/>
                          </a:lnTo>
                          <a:lnTo>
                            <a:pt x="8" y="19"/>
                          </a:lnTo>
                          <a:lnTo>
                            <a:pt x="0" y="22"/>
                          </a:lnTo>
                          <a:lnTo>
                            <a:pt x="12" y="22"/>
                          </a:lnTo>
                          <a:lnTo>
                            <a:pt x="10" y="28"/>
                          </a:lnTo>
                          <a:lnTo>
                            <a:pt x="15" y="24"/>
                          </a:lnTo>
                          <a:lnTo>
                            <a:pt x="17" y="34"/>
                          </a:lnTo>
                          <a:lnTo>
                            <a:pt x="22" y="24"/>
                          </a:lnTo>
                          <a:lnTo>
                            <a:pt x="27" y="31"/>
                          </a:lnTo>
                          <a:lnTo>
                            <a:pt x="29" y="22"/>
                          </a:lnTo>
                          <a:lnTo>
                            <a:pt x="38" y="29"/>
                          </a:lnTo>
                          <a:lnTo>
                            <a:pt x="34" y="21"/>
                          </a:lnTo>
                          <a:lnTo>
                            <a:pt x="45" y="21"/>
                          </a:lnTo>
                          <a:lnTo>
                            <a:pt x="36" y="17"/>
                          </a:lnTo>
                          <a:lnTo>
                            <a:pt x="43" y="12"/>
                          </a:lnTo>
                          <a:lnTo>
                            <a:pt x="34" y="12"/>
                          </a:lnTo>
                          <a:lnTo>
                            <a:pt x="38" y="7"/>
                          </a:lnTo>
                          <a:lnTo>
                            <a:pt x="29" y="9"/>
                          </a:lnTo>
                          <a:lnTo>
                            <a:pt x="29" y="0"/>
                          </a:lnTo>
                          <a:lnTo>
                            <a:pt x="22" y="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92" name="Freeform 91"/>
                    <p:cNvSpPr>
                      <a:spLocks/>
                    </p:cNvSpPr>
                    <p:nvPr/>
                  </p:nvSpPr>
                  <p:spPr bwMode="auto">
                    <a:xfrm>
                      <a:off x="1277" y="2725"/>
                      <a:ext cx="19" cy="15"/>
                    </a:xfrm>
                    <a:custGeom>
                      <a:avLst/>
                      <a:gdLst>
                        <a:gd name="T0" fmla="*/ 3 w 38"/>
                        <a:gd name="T1" fmla="*/ 1 h 31"/>
                        <a:gd name="T2" fmla="*/ 2 w 38"/>
                        <a:gd name="T3" fmla="*/ 0 h 31"/>
                        <a:gd name="T4" fmla="*/ 2 w 38"/>
                        <a:gd name="T5" fmla="*/ 1 h 31"/>
                        <a:gd name="T6" fmla="*/ 0 w 38"/>
                        <a:gd name="T7" fmla="*/ 0 h 31"/>
                        <a:gd name="T8" fmla="*/ 2 w 38"/>
                        <a:gd name="T9" fmla="*/ 1 h 31"/>
                        <a:gd name="T10" fmla="*/ 0 w 38"/>
                        <a:gd name="T11" fmla="*/ 1 h 31"/>
                        <a:gd name="T12" fmla="*/ 1 w 38"/>
                        <a:gd name="T13" fmla="*/ 2 h 31"/>
                        <a:gd name="T14" fmla="*/ 0 w 38"/>
                        <a:gd name="T15" fmla="*/ 2 h 31"/>
                        <a:gd name="T16" fmla="*/ 2 w 38"/>
                        <a:gd name="T17" fmla="*/ 2 h 31"/>
                        <a:gd name="T18" fmla="*/ 2 w 38"/>
                        <a:gd name="T19" fmla="*/ 3 h 31"/>
                        <a:gd name="T20" fmla="*/ 2 w 38"/>
                        <a:gd name="T21" fmla="*/ 2 h 31"/>
                        <a:gd name="T22" fmla="*/ 2 w 38"/>
                        <a:gd name="T23" fmla="*/ 3 h 31"/>
                        <a:gd name="T24" fmla="*/ 3 w 38"/>
                        <a:gd name="T25" fmla="*/ 2 h 31"/>
                        <a:gd name="T26" fmla="*/ 3 w 38"/>
                        <a:gd name="T27" fmla="*/ 3 h 31"/>
                        <a:gd name="T28" fmla="*/ 3 w 38"/>
                        <a:gd name="T29" fmla="*/ 2 h 31"/>
                        <a:gd name="T30" fmla="*/ 4 w 38"/>
                        <a:gd name="T31" fmla="*/ 3 h 31"/>
                        <a:gd name="T32" fmla="*/ 4 w 38"/>
                        <a:gd name="T33" fmla="*/ 2 h 31"/>
                        <a:gd name="T34" fmla="*/ 5 w 38"/>
                        <a:gd name="T35" fmla="*/ 2 h 31"/>
                        <a:gd name="T36" fmla="*/ 4 w 38"/>
                        <a:gd name="T37" fmla="*/ 1 h 31"/>
                        <a:gd name="T38" fmla="*/ 5 w 38"/>
                        <a:gd name="T39" fmla="*/ 1 h 31"/>
                        <a:gd name="T40" fmla="*/ 4 w 38"/>
                        <a:gd name="T41" fmla="*/ 1 h 31"/>
                        <a:gd name="T42" fmla="*/ 5 w 38"/>
                        <a:gd name="T43" fmla="*/ 0 h 31"/>
                        <a:gd name="T44" fmla="*/ 3 w 38"/>
                        <a:gd name="T45" fmla="*/ 0 h 31"/>
                        <a:gd name="T46" fmla="*/ 4 w 38"/>
                        <a:gd name="T47" fmla="*/ 0 h 31"/>
                        <a:gd name="T48" fmla="*/ 3 w 38"/>
                        <a:gd name="T49" fmla="*/ 1 h 3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8" h="31">
                          <a:moveTo>
                            <a:pt x="19" y="8"/>
                          </a:moveTo>
                          <a:lnTo>
                            <a:pt x="14" y="3"/>
                          </a:lnTo>
                          <a:lnTo>
                            <a:pt x="12" y="8"/>
                          </a:lnTo>
                          <a:lnTo>
                            <a:pt x="0" y="3"/>
                          </a:lnTo>
                          <a:lnTo>
                            <a:pt x="9" y="10"/>
                          </a:lnTo>
                          <a:lnTo>
                            <a:pt x="0" y="12"/>
                          </a:lnTo>
                          <a:lnTo>
                            <a:pt x="7" y="17"/>
                          </a:lnTo>
                          <a:lnTo>
                            <a:pt x="0" y="20"/>
                          </a:lnTo>
                          <a:lnTo>
                            <a:pt x="10" y="19"/>
                          </a:lnTo>
                          <a:lnTo>
                            <a:pt x="9" y="26"/>
                          </a:lnTo>
                          <a:lnTo>
                            <a:pt x="14" y="22"/>
                          </a:lnTo>
                          <a:lnTo>
                            <a:pt x="16" y="31"/>
                          </a:lnTo>
                          <a:lnTo>
                            <a:pt x="19" y="20"/>
                          </a:lnTo>
                          <a:lnTo>
                            <a:pt x="23" y="27"/>
                          </a:lnTo>
                          <a:lnTo>
                            <a:pt x="24" y="20"/>
                          </a:lnTo>
                          <a:lnTo>
                            <a:pt x="31" y="26"/>
                          </a:lnTo>
                          <a:lnTo>
                            <a:pt x="29" y="19"/>
                          </a:lnTo>
                          <a:lnTo>
                            <a:pt x="38" y="19"/>
                          </a:lnTo>
                          <a:lnTo>
                            <a:pt x="31" y="15"/>
                          </a:lnTo>
                          <a:lnTo>
                            <a:pt x="36" y="12"/>
                          </a:lnTo>
                          <a:lnTo>
                            <a:pt x="29" y="10"/>
                          </a:lnTo>
                          <a:lnTo>
                            <a:pt x="33" y="7"/>
                          </a:lnTo>
                          <a:lnTo>
                            <a:pt x="24" y="7"/>
                          </a:lnTo>
                          <a:lnTo>
                            <a:pt x="26" y="0"/>
                          </a:lnTo>
                          <a:lnTo>
                            <a:pt x="19" y="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93" name="Freeform 92"/>
                    <p:cNvSpPr>
                      <a:spLocks/>
                    </p:cNvSpPr>
                    <p:nvPr/>
                  </p:nvSpPr>
                  <p:spPr bwMode="auto">
                    <a:xfrm>
                      <a:off x="1279" y="2727"/>
                      <a:ext cx="15" cy="12"/>
                    </a:xfrm>
                    <a:custGeom>
                      <a:avLst/>
                      <a:gdLst>
                        <a:gd name="T0" fmla="*/ 1 w 31"/>
                        <a:gd name="T1" fmla="*/ 1 h 24"/>
                        <a:gd name="T2" fmla="*/ 1 w 31"/>
                        <a:gd name="T3" fmla="*/ 1 h 24"/>
                        <a:gd name="T4" fmla="*/ 1 w 31"/>
                        <a:gd name="T5" fmla="*/ 1 h 24"/>
                        <a:gd name="T6" fmla="*/ 0 w 31"/>
                        <a:gd name="T7" fmla="*/ 1 h 24"/>
                        <a:gd name="T8" fmla="*/ 0 w 31"/>
                        <a:gd name="T9" fmla="*/ 2 h 24"/>
                        <a:gd name="T10" fmla="*/ 0 w 31"/>
                        <a:gd name="T11" fmla="*/ 2 h 24"/>
                        <a:gd name="T12" fmla="*/ 0 w 31"/>
                        <a:gd name="T13" fmla="*/ 2 h 24"/>
                        <a:gd name="T14" fmla="*/ 0 w 31"/>
                        <a:gd name="T15" fmla="*/ 2 h 24"/>
                        <a:gd name="T16" fmla="*/ 1 w 31"/>
                        <a:gd name="T17" fmla="*/ 2 h 24"/>
                        <a:gd name="T18" fmla="*/ 0 w 31"/>
                        <a:gd name="T19" fmla="*/ 3 h 24"/>
                        <a:gd name="T20" fmla="*/ 1 w 31"/>
                        <a:gd name="T21" fmla="*/ 3 h 24"/>
                        <a:gd name="T22" fmla="*/ 1 w 31"/>
                        <a:gd name="T23" fmla="*/ 3 h 24"/>
                        <a:gd name="T24" fmla="*/ 1 w 31"/>
                        <a:gd name="T25" fmla="*/ 3 h 24"/>
                        <a:gd name="T26" fmla="*/ 2 w 31"/>
                        <a:gd name="T27" fmla="*/ 3 h 24"/>
                        <a:gd name="T28" fmla="*/ 2 w 31"/>
                        <a:gd name="T29" fmla="*/ 2 h 24"/>
                        <a:gd name="T30" fmla="*/ 3 w 31"/>
                        <a:gd name="T31" fmla="*/ 3 h 24"/>
                        <a:gd name="T32" fmla="*/ 3 w 31"/>
                        <a:gd name="T33" fmla="*/ 2 h 24"/>
                        <a:gd name="T34" fmla="*/ 3 w 31"/>
                        <a:gd name="T35" fmla="*/ 2 h 24"/>
                        <a:gd name="T36" fmla="*/ 3 w 31"/>
                        <a:gd name="T37" fmla="*/ 2 h 24"/>
                        <a:gd name="T38" fmla="*/ 3 w 31"/>
                        <a:gd name="T39" fmla="*/ 2 h 24"/>
                        <a:gd name="T40" fmla="*/ 3 w 31"/>
                        <a:gd name="T41" fmla="*/ 2 h 24"/>
                        <a:gd name="T42" fmla="*/ 3 w 31"/>
                        <a:gd name="T43" fmla="*/ 1 h 24"/>
                        <a:gd name="T44" fmla="*/ 2 w 31"/>
                        <a:gd name="T45" fmla="*/ 1 h 24"/>
                        <a:gd name="T46" fmla="*/ 2 w 31"/>
                        <a:gd name="T47" fmla="*/ 0 h 24"/>
                        <a:gd name="T48" fmla="*/ 1 w 31"/>
                        <a:gd name="T49" fmla="*/ 1 h 2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1" h="24">
                          <a:moveTo>
                            <a:pt x="15" y="7"/>
                          </a:moveTo>
                          <a:lnTo>
                            <a:pt x="12" y="4"/>
                          </a:lnTo>
                          <a:lnTo>
                            <a:pt x="10" y="7"/>
                          </a:lnTo>
                          <a:lnTo>
                            <a:pt x="0" y="4"/>
                          </a:lnTo>
                          <a:lnTo>
                            <a:pt x="6" y="9"/>
                          </a:lnTo>
                          <a:lnTo>
                            <a:pt x="0" y="10"/>
                          </a:lnTo>
                          <a:lnTo>
                            <a:pt x="5" y="14"/>
                          </a:lnTo>
                          <a:lnTo>
                            <a:pt x="0" y="16"/>
                          </a:lnTo>
                          <a:lnTo>
                            <a:pt x="8" y="16"/>
                          </a:lnTo>
                          <a:lnTo>
                            <a:pt x="6" y="19"/>
                          </a:lnTo>
                          <a:lnTo>
                            <a:pt x="10" y="17"/>
                          </a:lnTo>
                          <a:lnTo>
                            <a:pt x="12" y="24"/>
                          </a:lnTo>
                          <a:lnTo>
                            <a:pt x="15" y="17"/>
                          </a:lnTo>
                          <a:lnTo>
                            <a:pt x="19" y="23"/>
                          </a:lnTo>
                          <a:lnTo>
                            <a:pt x="20" y="16"/>
                          </a:lnTo>
                          <a:lnTo>
                            <a:pt x="25" y="21"/>
                          </a:lnTo>
                          <a:lnTo>
                            <a:pt x="24" y="14"/>
                          </a:lnTo>
                          <a:lnTo>
                            <a:pt x="31" y="16"/>
                          </a:lnTo>
                          <a:lnTo>
                            <a:pt x="25" y="12"/>
                          </a:lnTo>
                          <a:lnTo>
                            <a:pt x="29" y="9"/>
                          </a:lnTo>
                          <a:lnTo>
                            <a:pt x="24" y="9"/>
                          </a:lnTo>
                          <a:lnTo>
                            <a:pt x="25" y="5"/>
                          </a:lnTo>
                          <a:lnTo>
                            <a:pt x="20" y="5"/>
                          </a:lnTo>
                          <a:lnTo>
                            <a:pt x="20" y="0"/>
                          </a:lnTo>
                          <a:lnTo>
                            <a:pt x="15" y="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94" name="Freeform 93"/>
                    <p:cNvSpPr>
                      <a:spLocks/>
                    </p:cNvSpPr>
                    <p:nvPr/>
                  </p:nvSpPr>
                  <p:spPr bwMode="auto">
                    <a:xfrm>
                      <a:off x="1281" y="2727"/>
                      <a:ext cx="12" cy="11"/>
                    </a:xfrm>
                    <a:custGeom>
                      <a:avLst/>
                      <a:gdLst>
                        <a:gd name="T0" fmla="*/ 2 w 24"/>
                        <a:gd name="T1" fmla="*/ 1 h 21"/>
                        <a:gd name="T2" fmla="*/ 2 w 24"/>
                        <a:gd name="T3" fmla="*/ 1 h 21"/>
                        <a:gd name="T4" fmla="*/ 2 w 24"/>
                        <a:gd name="T5" fmla="*/ 1 h 21"/>
                        <a:gd name="T6" fmla="*/ 0 w 24"/>
                        <a:gd name="T7" fmla="*/ 1 h 21"/>
                        <a:gd name="T8" fmla="*/ 1 w 24"/>
                        <a:gd name="T9" fmla="*/ 1 h 21"/>
                        <a:gd name="T10" fmla="*/ 0 w 24"/>
                        <a:gd name="T11" fmla="*/ 1 h 21"/>
                        <a:gd name="T12" fmla="*/ 1 w 24"/>
                        <a:gd name="T13" fmla="*/ 2 h 21"/>
                        <a:gd name="T14" fmla="*/ 0 w 24"/>
                        <a:gd name="T15" fmla="*/ 2 h 21"/>
                        <a:gd name="T16" fmla="*/ 1 w 24"/>
                        <a:gd name="T17" fmla="*/ 2 h 21"/>
                        <a:gd name="T18" fmla="*/ 1 w 24"/>
                        <a:gd name="T19" fmla="*/ 3 h 21"/>
                        <a:gd name="T20" fmla="*/ 2 w 24"/>
                        <a:gd name="T21" fmla="*/ 2 h 21"/>
                        <a:gd name="T22" fmla="*/ 2 w 24"/>
                        <a:gd name="T23" fmla="*/ 3 h 21"/>
                        <a:gd name="T24" fmla="*/ 2 w 24"/>
                        <a:gd name="T25" fmla="*/ 2 h 21"/>
                        <a:gd name="T26" fmla="*/ 2 w 24"/>
                        <a:gd name="T27" fmla="*/ 3 h 21"/>
                        <a:gd name="T28" fmla="*/ 2 w 24"/>
                        <a:gd name="T29" fmla="*/ 2 h 21"/>
                        <a:gd name="T30" fmla="*/ 3 w 24"/>
                        <a:gd name="T31" fmla="*/ 3 h 21"/>
                        <a:gd name="T32" fmla="*/ 3 w 24"/>
                        <a:gd name="T33" fmla="*/ 2 h 21"/>
                        <a:gd name="T34" fmla="*/ 3 w 24"/>
                        <a:gd name="T35" fmla="*/ 2 h 21"/>
                        <a:gd name="T36" fmla="*/ 3 w 24"/>
                        <a:gd name="T37" fmla="*/ 2 h 21"/>
                        <a:gd name="T38" fmla="*/ 3 w 24"/>
                        <a:gd name="T39" fmla="*/ 1 h 21"/>
                        <a:gd name="T40" fmla="*/ 3 w 24"/>
                        <a:gd name="T41" fmla="*/ 1 h 21"/>
                        <a:gd name="T42" fmla="*/ 3 w 24"/>
                        <a:gd name="T43" fmla="*/ 1 h 21"/>
                        <a:gd name="T44" fmla="*/ 2 w 24"/>
                        <a:gd name="T45" fmla="*/ 1 h 21"/>
                        <a:gd name="T46" fmla="*/ 2 w 24"/>
                        <a:gd name="T47" fmla="*/ 0 h 21"/>
                        <a:gd name="T48" fmla="*/ 2 w 24"/>
                        <a:gd name="T49" fmla="*/ 1 h 2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4" h="21">
                          <a:moveTo>
                            <a:pt x="12" y="5"/>
                          </a:moveTo>
                          <a:lnTo>
                            <a:pt x="9" y="2"/>
                          </a:lnTo>
                          <a:lnTo>
                            <a:pt x="9" y="5"/>
                          </a:lnTo>
                          <a:lnTo>
                            <a:pt x="0" y="2"/>
                          </a:lnTo>
                          <a:lnTo>
                            <a:pt x="5" y="7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0" y="14"/>
                          </a:lnTo>
                          <a:lnTo>
                            <a:pt x="7" y="14"/>
                          </a:lnTo>
                          <a:lnTo>
                            <a:pt x="5" y="17"/>
                          </a:lnTo>
                          <a:lnTo>
                            <a:pt x="9" y="15"/>
                          </a:lnTo>
                          <a:lnTo>
                            <a:pt x="9" y="21"/>
                          </a:lnTo>
                          <a:lnTo>
                            <a:pt x="12" y="14"/>
                          </a:lnTo>
                          <a:lnTo>
                            <a:pt x="16" y="19"/>
                          </a:lnTo>
                          <a:lnTo>
                            <a:pt x="16" y="14"/>
                          </a:lnTo>
                          <a:lnTo>
                            <a:pt x="21" y="17"/>
                          </a:lnTo>
                          <a:lnTo>
                            <a:pt x="19" y="12"/>
                          </a:lnTo>
                          <a:lnTo>
                            <a:pt x="24" y="12"/>
                          </a:lnTo>
                          <a:lnTo>
                            <a:pt x="19" y="10"/>
                          </a:lnTo>
                          <a:lnTo>
                            <a:pt x="24" y="7"/>
                          </a:lnTo>
                          <a:lnTo>
                            <a:pt x="19" y="7"/>
                          </a:lnTo>
                          <a:lnTo>
                            <a:pt x="21" y="3"/>
                          </a:lnTo>
                          <a:lnTo>
                            <a:pt x="16" y="5"/>
                          </a:lnTo>
                          <a:lnTo>
                            <a:pt x="16" y="0"/>
                          </a:lnTo>
                          <a:lnTo>
                            <a:pt x="12" y="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95" name="Freeform 94"/>
                    <p:cNvSpPr>
                      <a:spLocks/>
                    </p:cNvSpPr>
                    <p:nvPr/>
                  </p:nvSpPr>
                  <p:spPr bwMode="auto">
                    <a:xfrm>
                      <a:off x="1282" y="2729"/>
                      <a:ext cx="9" cy="7"/>
                    </a:xfrm>
                    <a:custGeom>
                      <a:avLst/>
                      <a:gdLst>
                        <a:gd name="T0" fmla="*/ 2 w 18"/>
                        <a:gd name="T1" fmla="*/ 1 h 14"/>
                        <a:gd name="T2" fmla="*/ 1 w 18"/>
                        <a:gd name="T3" fmla="*/ 1 h 14"/>
                        <a:gd name="T4" fmla="*/ 1 w 18"/>
                        <a:gd name="T5" fmla="*/ 1 h 14"/>
                        <a:gd name="T6" fmla="*/ 0 w 18"/>
                        <a:gd name="T7" fmla="*/ 1 h 14"/>
                        <a:gd name="T8" fmla="*/ 1 w 18"/>
                        <a:gd name="T9" fmla="*/ 1 h 14"/>
                        <a:gd name="T10" fmla="*/ 0 w 18"/>
                        <a:gd name="T11" fmla="*/ 1 h 14"/>
                        <a:gd name="T12" fmla="*/ 1 w 18"/>
                        <a:gd name="T13" fmla="*/ 1 h 14"/>
                        <a:gd name="T14" fmla="*/ 0 w 18"/>
                        <a:gd name="T15" fmla="*/ 2 h 14"/>
                        <a:gd name="T16" fmla="*/ 1 w 18"/>
                        <a:gd name="T17" fmla="*/ 2 h 14"/>
                        <a:gd name="T18" fmla="*/ 1 w 18"/>
                        <a:gd name="T19" fmla="*/ 2 h 14"/>
                        <a:gd name="T20" fmla="*/ 1 w 18"/>
                        <a:gd name="T21" fmla="*/ 2 h 14"/>
                        <a:gd name="T22" fmla="*/ 1 w 18"/>
                        <a:gd name="T23" fmla="*/ 2 h 14"/>
                        <a:gd name="T24" fmla="*/ 2 w 18"/>
                        <a:gd name="T25" fmla="*/ 2 h 14"/>
                        <a:gd name="T26" fmla="*/ 2 w 18"/>
                        <a:gd name="T27" fmla="*/ 2 h 14"/>
                        <a:gd name="T28" fmla="*/ 2 w 18"/>
                        <a:gd name="T29" fmla="*/ 2 h 14"/>
                        <a:gd name="T30" fmla="*/ 2 w 18"/>
                        <a:gd name="T31" fmla="*/ 2 h 14"/>
                        <a:gd name="T32" fmla="*/ 2 w 18"/>
                        <a:gd name="T33" fmla="*/ 2 h 14"/>
                        <a:gd name="T34" fmla="*/ 3 w 18"/>
                        <a:gd name="T35" fmla="*/ 2 h 14"/>
                        <a:gd name="T36" fmla="*/ 2 w 18"/>
                        <a:gd name="T37" fmla="*/ 1 h 14"/>
                        <a:gd name="T38" fmla="*/ 3 w 18"/>
                        <a:gd name="T39" fmla="*/ 1 h 14"/>
                        <a:gd name="T40" fmla="*/ 2 w 18"/>
                        <a:gd name="T41" fmla="*/ 1 h 14"/>
                        <a:gd name="T42" fmla="*/ 2 w 18"/>
                        <a:gd name="T43" fmla="*/ 1 h 14"/>
                        <a:gd name="T44" fmla="*/ 2 w 18"/>
                        <a:gd name="T45" fmla="*/ 1 h 14"/>
                        <a:gd name="T46" fmla="*/ 2 w 18"/>
                        <a:gd name="T47" fmla="*/ 0 h 14"/>
                        <a:gd name="T48" fmla="*/ 2 w 18"/>
                        <a:gd name="T49" fmla="*/ 1 h 1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8" h="14">
                          <a:moveTo>
                            <a:pt x="9" y="4"/>
                          </a:moveTo>
                          <a:lnTo>
                            <a:pt x="7" y="2"/>
                          </a:lnTo>
                          <a:lnTo>
                            <a:pt x="6" y="4"/>
                          </a:lnTo>
                          <a:lnTo>
                            <a:pt x="0" y="2"/>
                          </a:lnTo>
                          <a:lnTo>
                            <a:pt x="4" y="5"/>
                          </a:lnTo>
                          <a:lnTo>
                            <a:pt x="0" y="5"/>
                          </a:lnTo>
                          <a:lnTo>
                            <a:pt x="4" y="7"/>
                          </a:lnTo>
                          <a:lnTo>
                            <a:pt x="0" y="9"/>
                          </a:lnTo>
                          <a:lnTo>
                            <a:pt x="6" y="9"/>
                          </a:lnTo>
                          <a:lnTo>
                            <a:pt x="4" y="11"/>
                          </a:lnTo>
                          <a:lnTo>
                            <a:pt x="7" y="11"/>
                          </a:lnTo>
                          <a:lnTo>
                            <a:pt x="7" y="14"/>
                          </a:lnTo>
                          <a:lnTo>
                            <a:pt x="9" y="9"/>
                          </a:lnTo>
                          <a:lnTo>
                            <a:pt x="11" y="12"/>
                          </a:lnTo>
                          <a:lnTo>
                            <a:pt x="11" y="9"/>
                          </a:lnTo>
                          <a:lnTo>
                            <a:pt x="14" y="12"/>
                          </a:lnTo>
                          <a:lnTo>
                            <a:pt x="14" y="9"/>
                          </a:lnTo>
                          <a:lnTo>
                            <a:pt x="18" y="9"/>
                          </a:lnTo>
                          <a:lnTo>
                            <a:pt x="14" y="7"/>
                          </a:lnTo>
                          <a:lnTo>
                            <a:pt x="18" y="5"/>
                          </a:lnTo>
                          <a:lnTo>
                            <a:pt x="14" y="5"/>
                          </a:lnTo>
                          <a:lnTo>
                            <a:pt x="14" y="4"/>
                          </a:lnTo>
                          <a:lnTo>
                            <a:pt x="13" y="4"/>
                          </a:lnTo>
                          <a:lnTo>
                            <a:pt x="13" y="0"/>
                          </a:lnTo>
                          <a:lnTo>
                            <a:pt x="9" y="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96" name="Freeform 95"/>
                    <p:cNvSpPr>
                      <a:spLocks/>
                    </p:cNvSpPr>
                    <p:nvPr/>
                  </p:nvSpPr>
                  <p:spPr bwMode="auto">
                    <a:xfrm>
                      <a:off x="1284" y="2730"/>
                      <a:ext cx="5" cy="5"/>
                    </a:xfrm>
                    <a:custGeom>
                      <a:avLst/>
                      <a:gdLst>
                        <a:gd name="T0" fmla="*/ 1 w 10"/>
                        <a:gd name="T1" fmla="*/ 1 h 10"/>
                        <a:gd name="T2" fmla="*/ 1 w 10"/>
                        <a:gd name="T3" fmla="*/ 1 h 10"/>
                        <a:gd name="T4" fmla="*/ 1 w 10"/>
                        <a:gd name="T5" fmla="*/ 1 h 10"/>
                        <a:gd name="T6" fmla="*/ 0 w 10"/>
                        <a:gd name="T7" fmla="*/ 1 h 10"/>
                        <a:gd name="T8" fmla="*/ 1 w 10"/>
                        <a:gd name="T9" fmla="*/ 1 h 10"/>
                        <a:gd name="T10" fmla="*/ 0 w 10"/>
                        <a:gd name="T11" fmla="*/ 1 h 10"/>
                        <a:gd name="T12" fmla="*/ 1 w 10"/>
                        <a:gd name="T13" fmla="*/ 1 h 10"/>
                        <a:gd name="T14" fmla="*/ 0 w 10"/>
                        <a:gd name="T15" fmla="*/ 1 h 10"/>
                        <a:gd name="T16" fmla="*/ 1 w 10"/>
                        <a:gd name="T17" fmla="*/ 1 h 10"/>
                        <a:gd name="T18" fmla="*/ 1 w 10"/>
                        <a:gd name="T19" fmla="*/ 2 h 10"/>
                        <a:gd name="T20" fmla="*/ 1 w 10"/>
                        <a:gd name="T21" fmla="*/ 1 h 10"/>
                        <a:gd name="T22" fmla="*/ 1 w 10"/>
                        <a:gd name="T23" fmla="*/ 2 h 10"/>
                        <a:gd name="T24" fmla="*/ 1 w 10"/>
                        <a:gd name="T25" fmla="*/ 1 h 10"/>
                        <a:gd name="T26" fmla="*/ 1 w 10"/>
                        <a:gd name="T27" fmla="*/ 2 h 10"/>
                        <a:gd name="T28" fmla="*/ 1 w 10"/>
                        <a:gd name="T29" fmla="*/ 1 h 10"/>
                        <a:gd name="T30" fmla="*/ 2 w 10"/>
                        <a:gd name="T31" fmla="*/ 2 h 10"/>
                        <a:gd name="T32" fmla="*/ 2 w 10"/>
                        <a:gd name="T33" fmla="*/ 1 h 10"/>
                        <a:gd name="T34" fmla="*/ 2 w 10"/>
                        <a:gd name="T35" fmla="*/ 1 h 10"/>
                        <a:gd name="T36" fmla="*/ 2 w 10"/>
                        <a:gd name="T37" fmla="*/ 1 h 10"/>
                        <a:gd name="T38" fmla="*/ 2 w 10"/>
                        <a:gd name="T39" fmla="*/ 1 h 10"/>
                        <a:gd name="T40" fmla="*/ 2 w 10"/>
                        <a:gd name="T41" fmla="*/ 1 h 10"/>
                        <a:gd name="T42" fmla="*/ 2 w 10"/>
                        <a:gd name="T43" fmla="*/ 1 h 10"/>
                        <a:gd name="T44" fmla="*/ 1 w 10"/>
                        <a:gd name="T45" fmla="*/ 1 h 10"/>
                        <a:gd name="T46" fmla="*/ 1 w 10"/>
                        <a:gd name="T47" fmla="*/ 0 h 10"/>
                        <a:gd name="T48" fmla="*/ 1 w 10"/>
                        <a:gd name="T49" fmla="*/ 1 h 1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0" h="10">
                          <a:moveTo>
                            <a:pt x="5" y="3"/>
                          </a:moveTo>
                          <a:lnTo>
                            <a:pt x="3" y="2"/>
                          </a:lnTo>
                          <a:lnTo>
                            <a:pt x="3" y="3"/>
                          </a:lnTo>
                          <a:lnTo>
                            <a:pt x="0" y="2"/>
                          </a:lnTo>
                          <a:lnTo>
                            <a:pt x="2" y="3"/>
                          </a:lnTo>
                          <a:lnTo>
                            <a:pt x="0" y="3"/>
                          </a:lnTo>
                          <a:lnTo>
                            <a:pt x="2" y="5"/>
                          </a:lnTo>
                          <a:lnTo>
                            <a:pt x="0" y="7"/>
                          </a:lnTo>
                          <a:lnTo>
                            <a:pt x="3" y="7"/>
                          </a:lnTo>
                          <a:lnTo>
                            <a:pt x="2" y="9"/>
                          </a:lnTo>
                          <a:lnTo>
                            <a:pt x="3" y="7"/>
                          </a:lnTo>
                          <a:lnTo>
                            <a:pt x="3" y="10"/>
                          </a:lnTo>
                          <a:lnTo>
                            <a:pt x="5" y="7"/>
                          </a:lnTo>
                          <a:lnTo>
                            <a:pt x="7" y="9"/>
                          </a:lnTo>
                          <a:lnTo>
                            <a:pt x="7" y="7"/>
                          </a:lnTo>
                          <a:lnTo>
                            <a:pt x="9" y="9"/>
                          </a:lnTo>
                          <a:lnTo>
                            <a:pt x="9" y="7"/>
                          </a:lnTo>
                          <a:lnTo>
                            <a:pt x="10" y="7"/>
                          </a:lnTo>
                          <a:lnTo>
                            <a:pt x="9" y="5"/>
                          </a:lnTo>
                          <a:lnTo>
                            <a:pt x="10" y="3"/>
                          </a:lnTo>
                          <a:lnTo>
                            <a:pt x="9" y="3"/>
                          </a:lnTo>
                          <a:lnTo>
                            <a:pt x="9" y="2"/>
                          </a:lnTo>
                          <a:lnTo>
                            <a:pt x="7" y="2"/>
                          </a:lnTo>
                          <a:lnTo>
                            <a:pt x="7" y="0"/>
                          </a:lnTo>
                          <a:lnTo>
                            <a:pt x="5" y="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97" name="Freeform 96"/>
                    <p:cNvSpPr>
                      <a:spLocks/>
                    </p:cNvSpPr>
                    <p:nvPr/>
                  </p:nvSpPr>
                  <p:spPr bwMode="auto">
                    <a:xfrm>
                      <a:off x="1286" y="2732"/>
                      <a:ext cx="1" cy="1"/>
                    </a:xfrm>
                    <a:custGeom>
                      <a:avLst/>
                      <a:gdLst>
                        <a:gd name="T0" fmla="*/ 0 w 4"/>
                        <a:gd name="T1" fmla="*/ 0 h 4"/>
                        <a:gd name="T2" fmla="*/ 0 w 4"/>
                        <a:gd name="T3" fmla="*/ 0 h 4"/>
                        <a:gd name="T4" fmla="*/ 0 w 4"/>
                        <a:gd name="T5" fmla="*/ 0 h 4"/>
                        <a:gd name="T6" fmla="*/ 0 w 4"/>
                        <a:gd name="T7" fmla="*/ 0 h 4"/>
                        <a:gd name="T8" fmla="*/ 0 w 4"/>
                        <a:gd name="T9" fmla="*/ 0 h 4"/>
                        <a:gd name="T10" fmla="*/ 0 w 4"/>
                        <a:gd name="T11" fmla="*/ 0 h 4"/>
                        <a:gd name="T12" fmla="*/ 0 w 4"/>
                        <a:gd name="T13" fmla="*/ 0 h 4"/>
                        <a:gd name="T14" fmla="*/ 0 w 4"/>
                        <a:gd name="T15" fmla="*/ 0 h 4"/>
                        <a:gd name="T16" fmla="*/ 0 w 4"/>
                        <a:gd name="T17" fmla="*/ 0 h 4"/>
                        <a:gd name="T18" fmla="*/ 0 w 4"/>
                        <a:gd name="T19" fmla="*/ 0 h 4"/>
                        <a:gd name="T20" fmla="*/ 0 w 4"/>
                        <a:gd name="T21" fmla="*/ 0 h 4"/>
                        <a:gd name="T22" fmla="*/ 0 w 4"/>
                        <a:gd name="T23" fmla="*/ 0 h 4"/>
                        <a:gd name="T24" fmla="*/ 0 w 4"/>
                        <a:gd name="T25" fmla="*/ 0 h 4"/>
                        <a:gd name="T26" fmla="*/ 0 w 4"/>
                        <a:gd name="T27" fmla="*/ 0 h 4"/>
                        <a:gd name="T28" fmla="*/ 0 w 4"/>
                        <a:gd name="T29" fmla="*/ 0 h 4"/>
                        <a:gd name="T30" fmla="*/ 0 w 4"/>
                        <a:gd name="T31" fmla="*/ 0 h 4"/>
                        <a:gd name="T32" fmla="*/ 0 w 4"/>
                        <a:gd name="T33" fmla="*/ 0 h 4"/>
                        <a:gd name="T34" fmla="*/ 0 w 4"/>
                        <a:gd name="T35" fmla="*/ 0 h 4"/>
                        <a:gd name="T36" fmla="*/ 0 w 4"/>
                        <a:gd name="T37" fmla="*/ 0 h 4"/>
                        <a:gd name="T38" fmla="*/ 0 w 4"/>
                        <a:gd name="T39" fmla="*/ 0 h 4"/>
                        <a:gd name="T40" fmla="*/ 0 w 4"/>
                        <a:gd name="T41" fmla="*/ 0 h 4"/>
                        <a:gd name="T42" fmla="*/ 0 w 4"/>
                        <a:gd name="T43" fmla="*/ 0 h 4"/>
                        <a:gd name="T44" fmla="*/ 0 w 4"/>
                        <a:gd name="T45" fmla="*/ 0 h 4"/>
                        <a:gd name="T46" fmla="*/ 0 w 4"/>
                        <a:gd name="T47" fmla="*/ 0 h 4"/>
                        <a:gd name="T48" fmla="*/ 0 w 4"/>
                        <a:gd name="T49" fmla="*/ 0 h 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4" h="4">
                          <a:moveTo>
                            <a:pt x="2" y="2"/>
                          </a:moveTo>
                          <a:lnTo>
                            <a:pt x="2" y="0"/>
                          </a:lnTo>
                          <a:lnTo>
                            <a:pt x="2" y="2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2" y="2"/>
                          </a:lnTo>
                          <a:lnTo>
                            <a:pt x="2" y="4"/>
                          </a:lnTo>
                          <a:lnTo>
                            <a:pt x="2" y="2"/>
                          </a:lnTo>
                          <a:lnTo>
                            <a:pt x="2" y="4"/>
                          </a:lnTo>
                          <a:lnTo>
                            <a:pt x="2" y="2"/>
                          </a:lnTo>
                          <a:lnTo>
                            <a:pt x="4" y="4"/>
                          </a:lnTo>
                          <a:lnTo>
                            <a:pt x="4" y="2"/>
                          </a:lnTo>
                          <a:lnTo>
                            <a:pt x="4" y="0"/>
                          </a:lnTo>
                          <a:lnTo>
                            <a:pt x="2" y="0"/>
                          </a:lnTo>
                          <a:lnTo>
                            <a:pt x="2" y="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  <p:sp>
                <p:nvSpPr>
                  <p:cNvPr id="57" name="Freeform 56"/>
                  <p:cNvSpPr>
                    <a:spLocks/>
                  </p:cNvSpPr>
                  <p:nvPr/>
                </p:nvSpPr>
                <p:spPr bwMode="auto">
                  <a:xfrm>
                    <a:off x="1217" y="2681"/>
                    <a:ext cx="139" cy="103"/>
                  </a:xfrm>
                  <a:custGeom>
                    <a:avLst/>
                    <a:gdLst>
                      <a:gd name="T0" fmla="*/ 18 w 276"/>
                      <a:gd name="T1" fmla="*/ 6 h 207"/>
                      <a:gd name="T2" fmla="*/ 14 w 276"/>
                      <a:gd name="T3" fmla="*/ 2 h 207"/>
                      <a:gd name="T4" fmla="*/ 12 w 276"/>
                      <a:gd name="T5" fmla="*/ 7 h 207"/>
                      <a:gd name="T6" fmla="*/ 1 w 276"/>
                      <a:gd name="T7" fmla="*/ 2 h 207"/>
                      <a:gd name="T8" fmla="*/ 8 w 276"/>
                      <a:gd name="T9" fmla="*/ 9 h 207"/>
                      <a:gd name="T10" fmla="*/ 0 w 276"/>
                      <a:gd name="T11" fmla="*/ 10 h 207"/>
                      <a:gd name="T12" fmla="*/ 6 w 276"/>
                      <a:gd name="T13" fmla="*/ 14 h 207"/>
                      <a:gd name="T14" fmla="*/ 1 w 276"/>
                      <a:gd name="T15" fmla="*/ 17 h 207"/>
                      <a:gd name="T16" fmla="*/ 10 w 276"/>
                      <a:gd name="T17" fmla="*/ 16 h 207"/>
                      <a:gd name="T18" fmla="*/ 8 w 276"/>
                      <a:gd name="T19" fmla="*/ 21 h 207"/>
                      <a:gd name="T20" fmla="*/ 13 w 276"/>
                      <a:gd name="T21" fmla="*/ 18 h 207"/>
                      <a:gd name="T22" fmla="*/ 14 w 276"/>
                      <a:gd name="T23" fmla="*/ 25 h 207"/>
                      <a:gd name="T24" fmla="*/ 17 w 276"/>
                      <a:gd name="T25" fmla="*/ 17 h 207"/>
                      <a:gd name="T26" fmla="*/ 22 w 276"/>
                      <a:gd name="T27" fmla="*/ 23 h 207"/>
                      <a:gd name="T28" fmla="*/ 23 w 276"/>
                      <a:gd name="T29" fmla="*/ 17 h 207"/>
                      <a:gd name="T30" fmla="*/ 29 w 276"/>
                      <a:gd name="T31" fmla="*/ 21 h 207"/>
                      <a:gd name="T32" fmla="*/ 28 w 276"/>
                      <a:gd name="T33" fmla="*/ 15 h 207"/>
                      <a:gd name="T34" fmla="*/ 35 w 276"/>
                      <a:gd name="T35" fmla="*/ 15 h 207"/>
                      <a:gd name="T36" fmla="*/ 29 w 276"/>
                      <a:gd name="T37" fmla="*/ 12 h 207"/>
                      <a:gd name="T38" fmla="*/ 34 w 276"/>
                      <a:gd name="T39" fmla="*/ 9 h 207"/>
                      <a:gd name="T40" fmla="*/ 27 w 276"/>
                      <a:gd name="T41" fmla="*/ 8 h 207"/>
                      <a:gd name="T42" fmla="*/ 30 w 276"/>
                      <a:gd name="T43" fmla="*/ 5 h 207"/>
                      <a:gd name="T44" fmla="*/ 23 w 276"/>
                      <a:gd name="T45" fmla="*/ 6 h 207"/>
                      <a:gd name="T46" fmla="*/ 24 w 276"/>
                      <a:gd name="T47" fmla="*/ 0 h 207"/>
                      <a:gd name="T48" fmla="*/ 18 w 276"/>
                      <a:gd name="T49" fmla="*/ 6 h 20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76" h="207">
                        <a:moveTo>
                          <a:pt x="138" y="55"/>
                        </a:moveTo>
                        <a:lnTo>
                          <a:pt x="107" y="22"/>
                        </a:lnTo>
                        <a:lnTo>
                          <a:pt x="93" y="60"/>
                        </a:lnTo>
                        <a:lnTo>
                          <a:pt x="5" y="22"/>
                        </a:lnTo>
                        <a:lnTo>
                          <a:pt x="59" y="72"/>
                        </a:lnTo>
                        <a:lnTo>
                          <a:pt x="0" y="82"/>
                        </a:lnTo>
                        <a:lnTo>
                          <a:pt x="48" y="112"/>
                        </a:lnTo>
                        <a:lnTo>
                          <a:pt x="2" y="139"/>
                        </a:lnTo>
                        <a:lnTo>
                          <a:pt x="73" y="133"/>
                        </a:lnTo>
                        <a:lnTo>
                          <a:pt x="60" y="169"/>
                        </a:lnTo>
                        <a:lnTo>
                          <a:pt x="98" y="150"/>
                        </a:lnTo>
                        <a:lnTo>
                          <a:pt x="109" y="207"/>
                        </a:lnTo>
                        <a:lnTo>
                          <a:pt x="135" y="143"/>
                        </a:lnTo>
                        <a:lnTo>
                          <a:pt x="169" y="190"/>
                        </a:lnTo>
                        <a:lnTo>
                          <a:pt x="180" y="138"/>
                        </a:lnTo>
                        <a:lnTo>
                          <a:pt x="231" y="174"/>
                        </a:lnTo>
                        <a:lnTo>
                          <a:pt x="216" y="124"/>
                        </a:lnTo>
                        <a:lnTo>
                          <a:pt x="276" y="127"/>
                        </a:lnTo>
                        <a:lnTo>
                          <a:pt x="224" y="100"/>
                        </a:lnTo>
                        <a:lnTo>
                          <a:pt x="269" y="77"/>
                        </a:lnTo>
                        <a:lnTo>
                          <a:pt x="214" y="70"/>
                        </a:lnTo>
                        <a:lnTo>
                          <a:pt x="235" y="43"/>
                        </a:lnTo>
                        <a:lnTo>
                          <a:pt x="181" y="51"/>
                        </a:lnTo>
                        <a:lnTo>
                          <a:pt x="186" y="0"/>
                        </a:lnTo>
                        <a:lnTo>
                          <a:pt x="138" y="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793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</p:grpSp>
            <p:grpSp>
              <p:nvGrpSpPr>
                <p:cNvPr id="13" name="Group 12"/>
                <p:cNvGrpSpPr>
                  <a:grpSpLocks/>
                </p:cNvGrpSpPr>
                <p:nvPr/>
              </p:nvGrpSpPr>
              <p:grpSpPr bwMode="auto">
                <a:xfrm>
                  <a:off x="1056" y="3558"/>
                  <a:ext cx="212" cy="175"/>
                  <a:chOff x="1081" y="2681"/>
                  <a:chExt cx="138" cy="130"/>
                </a:xfrm>
              </p:grpSpPr>
              <p:grpSp>
                <p:nvGrpSpPr>
                  <p:cNvPr id="14" name="Group 13"/>
                  <p:cNvGrpSpPr>
                    <a:grpSpLocks/>
                  </p:cNvGrpSpPr>
                  <p:nvPr/>
                </p:nvGrpSpPr>
                <p:grpSpPr bwMode="auto">
                  <a:xfrm>
                    <a:off x="1081" y="2681"/>
                    <a:ext cx="138" cy="130"/>
                    <a:chOff x="1081" y="2681"/>
                    <a:chExt cx="138" cy="130"/>
                  </a:xfrm>
                </p:grpSpPr>
                <p:sp>
                  <p:nvSpPr>
                    <p:cNvPr id="16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1081" y="2681"/>
                      <a:ext cx="138" cy="130"/>
                    </a:xfrm>
                    <a:custGeom>
                      <a:avLst/>
                      <a:gdLst>
                        <a:gd name="T0" fmla="*/ 18 w 276"/>
                        <a:gd name="T1" fmla="*/ 9 h 260"/>
                        <a:gd name="T2" fmla="*/ 14 w 276"/>
                        <a:gd name="T3" fmla="*/ 4 h 260"/>
                        <a:gd name="T4" fmla="*/ 12 w 276"/>
                        <a:gd name="T5" fmla="*/ 10 h 260"/>
                        <a:gd name="T6" fmla="*/ 1 w 276"/>
                        <a:gd name="T7" fmla="*/ 4 h 260"/>
                        <a:gd name="T8" fmla="*/ 8 w 276"/>
                        <a:gd name="T9" fmla="*/ 12 h 260"/>
                        <a:gd name="T10" fmla="*/ 0 w 276"/>
                        <a:gd name="T11" fmla="*/ 13 h 260"/>
                        <a:gd name="T12" fmla="*/ 7 w 276"/>
                        <a:gd name="T13" fmla="*/ 18 h 260"/>
                        <a:gd name="T14" fmla="*/ 1 w 276"/>
                        <a:gd name="T15" fmla="*/ 22 h 260"/>
                        <a:gd name="T16" fmla="*/ 10 w 276"/>
                        <a:gd name="T17" fmla="*/ 21 h 260"/>
                        <a:gd name="T18" fmla="*/ 8 w 276"/>
                        <a:gd name="T19" fmla="*/ 27 h 260"/>
                        <a:gd name="T20" fmla="*/ 13 w 276"/>
                        <a:gd name="T21" fmla="*/ 24 h 260"/>
                        <a:gd name="T22" fmla="*/ 14 w 276"/>
                        <a:gd name="T23" fmla="*/ 33 h 260"/>
                        <a:gd name="T24" fmla="*/ 17 w 276"/>
                        <a:gd name="T25" fmla="*/ 23 h 260"/>
                        <a:gd name="T26" fmla="*/ 22 w 276"/>
                        <a:gd name="T27" fmla="*/ 30 h 260"/>
                        <a:gd name="T28" fmla="*/ 23 w 276"/>
                        <a:gd name="T29" fmla="*/ 22 h 260"/>
                        <a:gd name="T30" fmla="*/ 29 w 276"/>
                        <a:gd name="T31" fmla="*/ 28 h 260"/>
                        <a:gd name="T32" fmla="*/ 27 w 276"/>
                        <a:gd name="T33" fmla="*/ 20 h 260"/>
                        <a:gd name="T34" fmla="*/ 35 w 276"/>
                        <a:gd name="T35" fmla="*/ 20 h 260"/>
                        <a:gd name="T36" fmla="*/ 29 w 276"/>
                        <a:gd name="T37" fmla="*/ 16 h 260"/>
                        <a:gd name="T38" fmla="*/ 34 w 276"/>
                        <a:gd name="T39" fmla="*/ 13 h 260"/>
                        <a:gd name="T40" fmla="*/ 27 w 276"/>
                        <a:gd name="T41" fmla="*/ 11 h 260"/>
                        <a:gd name="T42" fmla="*/ 30 w 276"/>
                        <a:gd name="T43" fmla="*/ 7 h 260"/>
                        <a:gd name="T44" fmla="*/ 23 w 276"/>
                        <a:gd name="T45" fmla="*/ 8 h 260"/>
                        <a:gd name="T46" fmla="*/ 24 w 276"/>
                        <a:gd name="T47" fmla="*/ 0 h 260"/>
                        <a:gd name="T48" fmla="*/ 18 w 276"/>
                        <a:gd name="T49" fmla="*/ 9 h 26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76" h="260">
                          <a:moveTo>
                            <a:pt x="138" y="70"/>
                          </a:moveTo>
                          <a:lnTo>
                            <a:pt x="107" y="27"/>
                          </a:lnTo>
                          <a:lnTo>
                            <a:pt x="93" y="76"/>
                          </a:lnTo>
                          <a:lnTo>
                            <a:pt x="5" y="27"/>
                          </a:lnTo>
                          <a:lnTo>
                            <a:pt x="59" y="91"/>
                          </a:lnTo>
                          <a:lnTo>
                            <a:pt x="0" y="103"/>
                          </a:lnTo>
                          <a:lnTo>
                            <a:pt x="49" y="141"/>
                          </a:lnTo>
                          <a:lnTo>
                            <a:pt x="2" y="176"/>
                          </a:lnTo>
                          <a:lnTo>
                            <a:pt x="73" y="167"/>
                          </a:lnTo>
                          <a:lnTo>
                            <a:pt x="61" y="212"/>
                          </a:lnTo>
                          <a:lnTo>
                            <a:pt x="99" y="188"/>
                          </a:lnTo>
                          <a:lnTo>
                            <a:pt x="109" y="260"/>
                          </a:lnTo>
                          <a:lnTo>
                            <a:pt x="135" y="179"/>
                          </a:lnTo>
                          <a:lnTo>
                            <a:pt x="169" y="238"/>
                          </a:lnTo>
                          <a:lnTo>
                            <a:pt x="180" y="174"/>
                          </a:lnTo>
                          <a:lnTo>
                            <a:pt x="232" y="217"/>
                          </a:lnTo>
                          <a:lnTo>
                            <a:pt x="216" y="155"/>
                          </a:lnTo>
                          <a:lnTo>
                            <a:pt x="276" y="160"/>
                          </a:lnTo>
                          <a:lnTo>
                            <a:pt x="225" y="126"/>
                          </a:lnTo>
                          <a:lnTo>
                            <a:pt x="270" y="98"/>
                          </a:lnTo>
                          <a:lnTo>
                            <a:pt x="214" y="88"/>
                          </a:lnTo>
                          <a:lnTo>
                            <a:pt x="235" y="53"/>
                          </a:lnTo>
                          <a:lnTo>
                            <a:pt x="181" y="64"/>
                          </a:lnTo>
                          <a:lnTo>
                            <a:pt x="187" y="0"/>
                          </a:lnTo>
                          <a:lnTo>
                            <a:pt x="138" y="7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7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1084" y="2683"/>
                      <a:ext cx="132" cy="126"/>
                    </a:xfrm>
                    <a:custGeom>
                      <a:avLst/>
                      <a:gdLst>
                        <a:gd name="T0" fmla="*/ 16 w 265"/>
                        <a:gd name="T1" fmla="*/ 9 h 250"/>
                        <a:gd name="T2" fmla="*/ 12 w 265"/>
                        <a:gd name="T3" fmla="*/ 4 h 250"/>
                        <a:gd name="T4" fmla="*/ 11 w 265"/>
                        <a:gd name="T5" fmla="*/ 9 h 250"/>
                        <a:gd name="T6" fmla="*/ 0 w 265"/>
                        <a:gd name="T7" fmla="*/ 4 h 250"/>
                        <a:gd name="T8" fmla="*/ 7 w 265"/>
                        <a:gd name="T9" fmla="*/ 11 h 250"/>
                        <a:gd name="T10" fmla="*/ 0 w 265"/>
                        <a:gd name="T11" fmla="*/ 13 h 250"/>
                        <a:gd name="T12" fmla="*/ 5 w 265"/>
                        <a:gd name="T13" fmla="*/ 18 h 250"/>
                        <a:gd name="T14" fmla="*/ 0 w 265"/>
                        <a:gd name="T15" fmla="*/ 22 h 250"/>
                        <a:gd name="T16" fmla="*/ 8 w 265"/>
                        <a:gd name="T17" fmla="*/ 21 h 250"/>
                        <a:gd name="T18" fmla="*/ 7 w 265"/>
                        <a:gd name="T19" fmla="*/ 26 h 250"/>
                        <a:gd name="T20" fmla="*/ 11 w 265"/>
                        <a:gd name="T21" fmla="*/ 23 h 250"/>
                        <a:gd name="T22" fmla="*/ 13 w 265"/>
                        <a:gd name="T23" fmla="*/ 32 h 250"/>
                        <a:gd name="T24" fmla="*/ 16 w 265"/>
                        <a:gd name="T25" fmla="*/ 22 h 250"/>
                        <a:gd name="T26" fmla="*/ 20 w 265"/>
                        <a:gd name="T27" fmla="*/ 29 h 250"/>
                        <a:gd name="T28" fmla="*/ 21 w 265"/>
                        <a:gd name="T29" fmla="*/ 21 h 250"/>
                        <a:gd name="T30" fmla="*/ 27 w 265"/>
                        <a:gd name="T31" fmla="*/ 27 h 250"/>
                        <a:gd name="T32" fmla="*/ 26 w 265"/>
                        <a:gd name="T33" fmla="*/ 19 h 250"/>
                        <a:gd name="T34" fmla="*/ 33 w 265"/>
                        <a:gd name="T35" fmla="*/ 20 h 250"/>
                        <a:gd name="T36" fmla="*/ 26 w 265"/>
                        <a:gd name="T37" fmla="*/ 16 h 250"/>
                        <a:gd name="T38" fmla="*/ 32 w 265"/>
                        <a:gd name="T39" fmla="*/ 12 h 250"/>
                        <a:gd name="T40" fmla="*/ 25 w 265"/>
                        <a:gd name="T41" fmla="*/ 11 h 250"/>
                        <a:gd name="T42" fmla="*/ 28 w 265"/>
                        <a:gd name="T43" fmla="*/ 7 h 250"/>
                        <a:gd name="T44" fmla="*/ 21 w 265"/>
                        <a:gd name="T45" fmla="*/ 8 h 250"/>
                        <a:gd name="T46" fmla="*/ 22 w 265"/>
                        <a:gd name="T47" fmla="*/ 0 h 250"/>
                        <a:gd name="T48" fmla="*/ 16 w 265"/>
                        <a:gd name="T49" fmla="*/ 9 h 25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65" h="250">
                          <a:moveTo>
                            <a:pt x="133" y="67"/>
                          </a:moveTo>
                          <a:lnTo>
                            <a:pt x="102" y="26"/>
                          </a:lnTo>
                          <a:lnTo>
                            <a:pt x="90" y="72"/>
                          </a:lnTo>
                          <a:lnTo>
                            <a:pt x="6" y="26"/>
                          </a:lnTo>
                          <a:lnTo>
                            <a:pt x="57" y="88"/>
                          </a:lnTo>
                          <a:lnTo>
                            <a:pt x="0" y="100"/>
                          </a:lnTo>
                          <a:lnTo>
                            <a:pt x="47" y="136"/>
                          </a:lnTo>
                          <a:lnTo>
                            <a:pt x="2" y="169"/>
                          </a:lnTo>
                          <a:lnTo>
                            <a:pt x="69" y="160"/>
                          </a:lnTo>
                          <a:lnTo>
                            <a:pt x="57" y="204"/>
                          </a:lnTo>
                          <a:lnTo>
                            <a:pt x="95" y="181"/>
                          </a:lnTo>
                          <a:lnTo>
                            <a:pt x="104" y="250"/>
                          </a:lnTo>
                          <a:lnTo>
                            <a:pt x="130" y="172"/>
                          </a:lnTo>
                          <a:lnTo>
                            <a:pt x="163" y="229"/>
                          </a:lnTo>
                          <a:lnTo>
                            <a:pt x="171" y="167"/>
                          </a:lnTo>
                          <a:lnTo>
                            <a:pt x="221" y="209"/>
                          </a:lnTo>
                          <a:lnTo>
                            <a:pt x="208" y="148"/>
                          </a:lnTo>
                          <a:lnTo>
                            <a:pt x="265" y="153"/>
                          </a:lnTo>
                          <a:lnTo>
                            <a:pt x="214" y="121"/>
                          </a:lnTo>
                          <a:lnTo>
                            <a:pt x="258" y="95"/>
                          </a:lnTo>
                          <a:lnTo>
                            <a:pt x="206" y="84"/>
                          </a:lnTo>
                          <a:lnTo>
                            <a:pt x="225" y="52"/>
                          </a:lnTo>
                          <a:lnTo>
                            <a:pt x="173" y="62"/>
                          </a:lnTo>
                          <a:lnTo>
                            <a:pt x="178" y="0"/>
                          </a:lnTo>
                          <a:lnTo>
                            <a:pt x="133" y="6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8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1085" y="2685"/>
                      <a:ext cx="129" cy="122"/>
                    </a:xfrm>
                    <a:custGeom>
                      <a:avLst/>
                      <a:gdLst>
                        <a:gd name="T0" fmla="*/ 17 w 257"/>
                        <a:gd name="T1" fmla="*/ 9 h 244"/>
                        <a:gd name="T2" fmla="*/ 13 w 257"/>
                        <a:gd name="T3" fmla="*/ 4 h 244"/>
                        <a:gd name="T4" fmla="*/ 11 w 257"/>
                        <a:gd name="T5" fmla="*/ 9 h 244"/>
                        <a:gd name="T6" fmla="*/ 1 w 257"/>
                        <a:gd name="T7" fmla="*/ 4 h 244"/>
                        <a:gd name="T8" fmla="*/ 7 w 257"/>
                        <a:gd name="T9" fmla="*/ 11 h 244"/>
                        <a:gd name="T10" fmla="*/ 0 w 257"/>
                        <a:gd name="T11" fmla="*/ 13 h 244"/>
                        <a:gd name="T12" fmla="*/ 6 w 257"/>
                        <a:gd name="T13" fmla="*/ 17 h 244"/>
                        <a:gd name="T14" fmla="*/ 1 w 257"/>
                        <a:gd name="T15" fmla="*/ 21 h 244"/>
                        <a:gd name="T16" fmla="*/ 9 w 257"/>
                        <a:gd name="T17" fmla="*/ 20 h 244"/>
                        <a:gd name="T18" fmla="*/ 8 w 257"/>
                        <a:gd name="T19" fmla="*/ 25 h 244"/>
                        <a:gd name="T20" fmla="*/ 12 w 257"/>
                        <a:gd name="T21" fmla="*/ 22 h 244"/>
                        <a:gd name="T22" fmla="*/ 13 w 257"/>
                        <a:gd name="T23" fmla="*/ 31 h 244"/>
                        <a:gd name="T24" fmla="*/ 16 w 257"/>
                        <a:gd name="T25" fmla="*/ 21 h 244"/>
                        <a:gd name="T26" fmla="*/ 20 w 257"/>
                        <a:gd name="T27" fmla="*/ 28 h 244"/>
                        <a:gd name="T28" fmla="*/ 21 w 257"/>
                        <a:gd name="T29" fmla="*/ 21 h 244"/>
                        <a:gd name="T30" fmla="*/ 27 w 257"/>
                        <a:gd name="T31" fmla="*/ 26 h 244"/>
                        <a:gd name="T32" fmla="*/ 25 w 257"/>
                        <a:gd name="T33" fmla="*/ 19 h 244"/>
                        <a:gd name="T34" fmla="*/ 33 w 257"/>
                        <a:gd name="T35" fmla="*/ 19 h 244"/>
                        <a:gd name="T36" fmla="*/ 27 w 257"/>
                        <a:gd name="T37" fmla="*/ 15 h 244"/>
                        <a:gd name="T38" fmla="*/ 32 w 257"/>
                        <a:gd name="T39" fmla="*/ 12 h 244"/>
                        <a:gd name="T40" fmla="*/ 25 w 257"/>
                        <a:gd name="T41" fmla="*/ 11 h 244"/>
                        <a:gd name="T42" fmla="*/ 28 w 257"/>
                        <a:gd name="T43" fmla="*/ 7 h 244"/>
                        <a:gd name="T44" fmla="*/ 22 w 257"/>
                        <a:gd name="T45" fmla="*/ 8 h 244"/>
                        <a:gd name="T46" fmla="*/ 22 w 257"/>
                        <a:gd name="T47" fmla="*/ 0 h 244"/>
                        <a:gd name="T48" fmla="*/ 17 w 257"/>
                        <a:gd name="T49" fmla="*/ 9 h 24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57" h="244">
                          <a:moveTo>
                            <a:pt x="129" y="66"/>
                          </a:moveTo>
                          <a:lnTo>
                            <a:pt x="100" y="26"/>
                          </a:lnTo>
                          <a:lnTo>
                            <a:pt x="86" y="71"/>
                          </a:lnTo>
                          <a:lnTo>
                            <a:pt x="5" y="26"/>
                          </a:lnTo>
                          <a:lnTo>
                            <a:pt x="55" y="87"/>
                          </a:lnTo>
                          <a:lnTo>
                            <a:pt x="0" y="97"/>
                          </a:lnTo>
                          <a:lnTo>
                            <a:pt x="45" y="133"/>
                          </a:lnTo>
                          <a:lnTo>
                            <a:pt x="2" y="164"/>
                          </a:lnTo>
                          <a:lnTo>
                            <a:pt x="67" y="157"/>
                          </a:lnTo>
                          <a:lnTo>
                            <a:pt x="57" y="199"/>
                          </a:lnTo>
                          <a:lnTo>
                            <a:pt x="91" y="176"/>
                          </a:lnTo>
                          <a:lnTo>
                            <a:pt x="102" y="244"/>
                          </a:lnTo>
                          <a:lnTo>
                            <a:pt x="126" y="168"/>
                          </a:lnTo>
                          <a:lnTo>
                            <a:pt x="157" y="223"/>
                          </a:lnTo>
                          <a:lnTo>
                            <a:pt x="167" y="163"/>
                          </a:lnTo>
                          <a:lnTo>
                            <a:pt x="216" y="204"/>
                          </a:lnTo>
                          <a:lnTo>
                            <a:pt x="200" y="145"/>
                          </a:lnTo>
                          <a:lnTo>
                            <a:pt x="257" y="150"/>
                          </a:lnTo>
                          <a:lnTo>
                            <a:pt x="209" y="118"/>
                          </a:lnTo>
                          <a:lnTo>
                            <a:pt x="250" y="92"/>
                          </a:lnTo>
                          <a:lnTo>
                            <a:pt x="200" y="83"/>
                          </a:lnTo>
                          <a:lnTo>
                            <a:pt x="219" y="50"/>
                          </a:lnTo>
                          <a:lnTo>
                            <a:pt x="169" y="61"/>
                          </a:lnTo>
                          <a:lnTo>
                            <a:pt x="174" y="0"/>
                          </a:lnTo>
                          <a:lnTo>
                            <a:pt x="129" y="6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19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1087" y="2687"/>
                      <a:ext cx="125" cy="118"/>
                    </a:xfrm>
                    <a:custGeom>
                      <a:avLst/>
                      <a:gdLst>
                        <a:gd name="T0" fmla="*/ 15 w 251"/>
                        <a:gd name="T1" fmla="*/ 8 h 236"/>
                        <a:gd name="T2" fmla="*/ 12 w 251"/>
                        <a:gd name="T3" fmla="*/ 4 h 236"/>
                        <a:gd name="T4" fmla="*/ 10 w 251"/>
                        <a:gd name="T5" fmla="*/ 9 h 236"/>
                        <a:gd name="T6" fmla="*/ 0 w 251"/>
                        <a:gd name="T7" fmla="*/ 4 h 236"/>
                        <a:gd name="T8" fmla="*/ 6 w 251"/>
                        <a:gd name="T9" fmla="*/ 11 h 236"/>
                        <a:gd name="T10" fmla="*/ 0 w 251"/>
                        <a:gd name="T11" fmla="*/ 12 h 236"/>
                        <a:gd name="T12" fmla="*/ 5 w 251"/>
                        <a:gd name="T13" fmla="*/ 16 h 236"/>
                        <a:gd name="T14" fmla="*/ 0 w 251"/>
                        <a:gd name="T15" fmla="*/ 20 h 236"/>
                        <a:gd name="T16" fmla="*/ 8 w 251"/>
                        <a:gd name="T17" fmla="*/ 19 h 236"/>
                        <a:gd name="T18" fmla="*/ 7 w 251"/>
                        <a:gd name="T19" fmla="*/ 25 h 236"/>
                        <a:gd name="T20" fmla="*/ 11 w 251"/>
                        <a:gd name="T21" fmla="*/ 22 h 236"/>
                        <a:gd name="T22" fmla="*/ 12 w 251"/>
                        <a:gd name="T23" fmla="*/ 30 h 236"/>
                        <a:gd name="T24" fmla="*/ 15 w 251"/>
                        <a:gd name="T25" fmla="*/ 21 h 236"/>
                        <a:gd name="T26" fmla="*/ 19 w 251"/>
                        <a:gd name="T27" fmla="*/ 27 h 236"/>
                        <a:gd name="T28" fmla="*/ 20 w 251"/>
                        <a:gd name="T29" fmla="*/ 20 h 236"/>
                        <a:gd name="T30" fmla="*/ 26 w 251"/>
                        <a:gd name="T31" fmla="*/ 25 h 236"/>
                        <a:gd name="T32" fmla="*/ 24 w 251"/>
                        <a:gd name="T33" fmla="*/ 18 h 236"/>
                        <a:gd name="T34" fmla="*/ 31 w 251"/>
                        <a:gd name="T35" fmla="*/ 19 h 236"/>
                        <a:gd name="T36" fmla="*/ 25 w 251"/>
                        <a:gd name="T37" fmla="*/ 15 h 236"/>
                        <a:gd name="T38" fmla="*/ 30 w 251"/>
                        <a:gd name="T39" fmla="*/ 12 h 236"/>
                        <a:gd name="T40" fmla="*/ 24 w 251"/>
                        <a:gd name="T41" fmla="*/ 10 h 236"/>
                        <a:gd name="T42" fmla="*/ 26 w 251"/>
                        <a:gd name="T43" fmla="*/ 6 h 236"/>
                        <a:gd name="T44" fmla="*/ 20 w 251"/>
                        <a:gd name="T45" fmla="*/ 8 h 236"/>
                        <a:gd name="T46" fmla="*/ 21 w 251"/>
                        <a:gd name="T47" fmla="*/ 0 h 236"/>
                        <a:gd name="T48" fmla="*/ 15 w 251"/>
                        <a:gd name="T49" fmla="*/ 8 h 2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51" h="236">
                          <a:moveTo>
                            <a:pt x="126" y="64"/>
                          </a:moveTo>
                          <a:lnTo>
                            <a:pt x="97" y="26"/>
                          </a:lnTo>
                          <a:lnTo>
                            <a:pt x="85" y="69"/>
                          </a:lnTo>
                          <a:lnTo>
                            <a:pt x="5" y="26"/>
                          </a:lnTo>
                          <a:lnTo>
                            <a:pt x="54" y="83"/>
                          </a:lnTo>
                          <a:lnTo>
                            <a:pt x="0" y="93"/>
                          </a:lnTo>
                          <a:lnTo>
                            <a:pt x="43" y="127"/>
                          </a:lnTo>
                          <a:lnTo>
                            <a:pt x="2" y="160"/>
                          </a:lnTo>
                          <a:lnTo>
                            <a:pt x="66" y="152"/>
                          </a:lnTo>
                          <a:lnTo>
                            <a:pt x="56" y="193"/>
                          </a:lnTo>
                          <a:lnTo>
                            <a:pt x="90" y="171"/>
                          </a:lnTo>
                          <a:lnTo>
                            <a:pt x="99" y="236"/>
                          </a:lnTo>
                          <a:lnTo>
                            <a:pt x="123" y="162"/>
                          </a:lnTo>
                          <a:lnTo>
                            <a:pt x="154" y="216"/>
                          </a:lnTo>
                          <a:lnTo>
                            <a:pt x="163" y="159"/>
                          </a:lnTo>
                          <a:lnTo>
                            <a:pt x="211" y="197"/>
                          </a:lnTo>
                          <a:lnTo>
                            <a:pt x="195" y="141"/>
                          </a:lnTo>
                          <a:lnTo>
                            <a:pt x="251" y="145"/>
                          </a:lnTo>
                          <a:lnTo>
                            <a:pt x="204" y="114"/>
                          </a:lnTo>
                          <a:lnTo>
                            <a:pt x="244" y="89"/>
                          </a:lnTo>
                          <a:lnTo>
                            <a:pt x="194" y="79"/>
                          </a:lnTo>
                          <a:lnTo>
                            <a:pt x="213" y="48"/>
                          </a:lnTo>
                          <a:lnTo>
                            <a:pt x="164" y="58"/>
                          </a:lnTo>
                          <a:lnTo>
                            <a:pt x="169" y="0"/>
                          </a:lnTo>
                          <a:lnTo>
                            <a:pt x="126" y="6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0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1089" y="2689"/>
                      <a:ext cx="122" cy="114"/>
                    </a:xfrm>
                    <a:custGeom>
                      <a:avLst/>
                      <a:gdLst>
                        <a:gd name="T0" fmla="*/ 16 w 243"/>
                        <a:gd name="T1" fmla="*/ 7 h 230"/>
                        <a:gd name="T2" fmla="*/ 12 w 243"/>
                        <a:gd name="T3" fmla="*/ 3 h 230"/>
                        <a:gd name="T4" fmla="*/ 11 w 243"/>
                        <a:gd name="T5" fmla="*/ 8 h 230"/>
                        <a:gd name="T6" fmla="*/ 1 w 243"/>
                        <a:gd name="T7" fmla="*/ 3 h 230"/>
                        <a:gd name="T8" fmla="*/ 7 w 243"/>
                        <a:gd name="T9" fmla="*/ 10 h 230"/>
                        <a:gd name="T10" fmla="*/ 0 w 243"/>
                        <a:gd name="T11" fmla="*/ 11 h 230"/>
                        <a:gd name="T12" fmla="*/ 6 w 243"/>
                        <a:gd name="T13" fmla="*/ 15 h 230"/>
                        <a:gd name="T14" fmla="*/ 1 w 243"/>
                        <a:gd name="T15" fmla="*/ 19 h 230"/>
                        <a:gd name="T16" fmla="*/ 8 w 243"/>
                        <a:gd name="T17" fmla="*/ 18 h 230"/>
                        <a:gd name="T18" fmla="*/ 7 w 243"/>
                        <a:gd name="T19" fmla="*/ 23 h 230"/>
                        <a:gd name="T20" fmla="*/ 11 w 243"/>
                        <a:gd name="T21" fmla="*/ 20 h 230"/>
                        <a:gd name="T22" fmla="*/ 12 w 243"/>
                        <a:gd name="T23" fmla="*/ 28 h 230"/>
                        <a:gd name="T24" fmla="*/ 15 w 243"/>
                        <a:gd name="T25" fmla="*/ 19 h 230"/>
                        <a:gd name="T26" fmla="*/ 19 w 243"/>
                        <a:gd name="T27" fmla="*/ 26 h 230"/>
                        <a:gd name="T28" fmla="*/ 20 w 243"/>
                        <a:gd name="T29" fmla="*/ 19 h 230"/>
                        <a:gd name="T30" fmla="*/ 26 w 243"/>
                        <a:gd name="T31" fmla="*/ 23 h 230"/>
                        <a:gd name="T32" fmla="*/ 24 w 243"/>
                        <a:gd name="T33" fmla="*/ 17 h 230"/>
                        <a:gd name="T34" fmla="*/ 31 w 243"/>
                        <a:gd name="T35" fmla="*/ 17 h 230"/>
                        <a:gd name="T36" fmla="*/ 25 w 243"/>
                        <a:gd name="T37" fmla="*/ 13 h 230"/>
                        <a:gd name="T38" fmla="*/ 30 w 243"/>
                        <a:gd name="T39" fmla="*/ 10 h 230"/>
                        <a:gd name="T40" fmla="*/ 24 w 243"/>
                        <a:gd name="T41" fmla="*/ 9 h 230"/>
                        <a:gd name="T42" fmla="*/ 26 w 243"/>
                        <a:gd name="T43" fmla="*/ 5 h 230"/>
                        <a:gd name="T44" fmla="*/ 20 w 243"/>
                        <a:gd name="T45" fmla="*/ 7 h 230"/>
                        <a:gd name="T46" fmla="*/ 21 w 243"/>
                        <a:gd name="T47" fmla="*/ 0 h 230"/>
                        <a:gd name="T48" fmla="*/ 16 w 243"/>
                        <a:gd name="T49" fmla="*/ 7 h 23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43" h="230">
                          <a:moveTo>
                            <a:pt x="122" y="62"/>
                          </a:moveTo>
                          <a:lnTo>
                            <a:pt x="95" y="24"/>
                          </a:lnTo>
                          <a:lnTo>
                            <a:pt x="83" y="67"/>
                          </a:lnTo>
                          <a:lnTo>
                            <a:pt x="5" y="24"/>
                          </a:lnTo>
                          <a:lnTo>
                            <a:pt x="52" y="81"/>
                          </a:lnTo>
                          <a:lnTo>
                            <a:pt x="0" y="92"/>
                          </a:lnTo>
                          <a:lnTo>
                            <a:pt x="43" y="124"/>
                          </a:lnTo>
                          <a:lnTo>
                            <a:pt x="1" y="156"/>
                          </a:lnTo>
                          <a:lnTo>
                            <a:pt x="64" y="149"/>
                          </a:lnTo>
                          <a:lnTo>
                            <a:pt x="53" y="187"/>
                          </a:lnTo>
                          <a:lnTo>
                            <a:pt x="86" y="166"/>
                          </a:lnTo>
                          <a:lnTo>
                            <a:pt x="96" y="230"/>
                          </a:lnTo>
                          <a:lnTo>
                            <a:pt x="119" y="159"/>
                          </a:lnTo>
                          <a:lnTo>
                            <a:pt x="148" y="211"/>
                          </a:lnTo>
                          <a:lnTo>
                            <a:pt x="159" y="154"/>
                          </a:lnTo>
                          <a:lnTo>
                            <a:pt x="203" y="192"/>
                          </a:lnTo>
                          <a:lnTo>
                            <a:pt x="190" y="137"/>
                          </a:lnTo>
                          <a:lnTo>
                            <a:pt x="243" y="142"/>
                          </a:lnTo>
                          <a:lnTo>
                            <a:pt x="198" y="111"/>
                          </a:lnTo>
                          <a:lnTo>
                            <a:pt x="238" y="86"/>
                          </a:lnTo>
                          <a:lnTo>
                            <a:pt x="188" y="78"/>
                          </a:lnTo>
                          <a:lnTo>
                            <a:pt x="207" y="47"/>
                          </a:lnTo>
                          <a:lnTo>
                            <a:pt x="160" y="57"/>
                          </a:lnTo>
                          <a:lnTo>
                            <a:pt x="164" y="0"/>
                          </a:lnTo>
                          <a:lnTo>
                            <a:pt x="122" y="6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1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1091" y="2690"/>
                      <a:ext cx="118" cy="112"/>
                    </a:xfrm>
                    <a:custGeom>
                      <a:avLst/>
                      <a:gdLst>
                        <a:gd name="T0" fmla="*/ 14 w 237"/>
                        <a:gd name="T1" fmla="*/ 8 h 222"/>
                        <a:gd name="T2" fmla="*/ 11 w 237"/>
                        <a:gd name="T3" fmla="*/ 3 h 222"/>
                        <a:gd name="T4" fmla="*/ 10 w 237"/>
                        <a:gd name="T5" fmla="*/ 9 h 222"/>
                        <a:gd name="T6" fmla="*/ 0 w 237"/>
                        <a:gd name="T7" fmla="*/ 3 h 222"/>
                        <a:gd name="T8" fmla="*/ 6 w 237"/>
                        <a:gd name="T9" fmla="*/ 10 h 222"/>
                        <a:gd name="T10" fmla="*/ 0 w 237"/>
                        <a:gd name="T11" fmla="*/ 11 h 222"/>
                        <a:gd name="T12" fmla="*/ 5 w 237"/>
                        <a:gd name="T13" fmla="*/ 16 h 222"/>
                        <a:gd name="T14" fmla="*/ 0 w 237"/>
                        <a:gd name="T15" fmla="*/ 19 h 222"/>
                        <a:gd name="T16" fmla="*/ 7 w 237"/>
                        <a:gd name="T17" fmla="*/ 18 h 222"/>
                        <a:gd name="T18" fmla="*/ 6 w 237"/>
                        <a:gd name="T19" fmla="*/ 23 h 222"/>
                        <a:gd name="T20" fmla="*/ 10 w 237"/>
                        <a:gd name="T21" fmla="*/ 21 h 222"/>
                        <a:gd name="T22" fmla="*/ 11 w 237"/>
                        <a:gd name="T23" fmla="*/ 29 h 222"/>
                        <a:gd name="T24" fmla="*/ 14 w 237"/>
                        <a:gd name="T25" fmla="*/ 20 h 222"/>
                        <a:gd name="T26" fmla="*/ 18 w 237"/>
                        <a:gd name="T27" fmla="*/ 26 h 222"/>
                        <a:gd name="T28" fmla="*/ 19 w 237"/>
                        <a:gd name="T29" fmla="*/ 19 h 222"/>
                        <a:gd name="T30" fmla="*/ 24 w 237"/>
                        <a:gd name="T31" fmla="*/ 24 h 222"/>
                        <a:gd name="T32" fmla="*/ 23 w 237"/>
                        <a:gd name="T33" fmla="*/ 17 h 222"/>
                        <a:gd name="T34" fmla="*/ 29 w 237"/>
                        <a:gd name="T35" fmla="*/ 18 h 222"/>
                        <a:gd name="T36" fmla="*/ 24 w 237"/>
                        <a:gd name="T37" fmla="*/ 14 h 222"/>
                        <a:gd name="T38" fmla="*/ 29 w 237"/>
                        <a:gd name="T39" fmla="*/ 11 h 222"/>
                        <a:gd name="T40" fmla="*/ 22 w 237"/>
                        <a:gd name="T41" fmla="*/ 10 h 222"/>
                        <a:gd name="T42" fmla="*/ 25 w 237"/>
                        <a:gd name="T43" fmla="*/ 6 h 222"/>
                        <a:gd name="T44" fmla="*/ 19 w 237"/>
                        <a:gd name="T45" fmla="*/ 7 h 222"/>
                        <a:gd name="T46" fmla="*/ 20 w 237"/>
                        <a:gd name="T47" fmla="*/ 0 h 222"/>
                        <a:gd name="T48" fmla="*/ 14 w 237"/>
                        <a:gd name="T49" fmla="*/ 8 h 22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37" h="222">
                          <a:moveTo>
                            <a:pt x="119" y="60"/>
                          </a:moveTo>
                          <a:lnTo>
                            <a:pt x="92" y="24"/>
                          </a:lnTo>
                          <a:lnTo>
                            <a:pt x="80" y="65"/>
                          </a:lnTo>
                          <a:lnTo>
                            <a:pt x="5" y="24"/>
                          </a:lnTo>
                          <a:lnTo>
                            <a:pt x="50" y="77"/>
                          </a:lnTo>
                          <a:lnTo>
                            <a:pt x="0" y="88"/>
                          </a:lnTo>
                          <a:lnTo>
                            <a:pt x="42" y="120"/>
                          </a:lnTo>
                          <a:lnTo>
                            <a:pt x="2" y="150"/>
                          </a:lnTo>
                          <a:lnTo>
                            <a:pt x="62" y="143"/>
                          </a:lnTo>
                          <a:lnTo>
                            <a:pt x="52" y="181"/>
                          </a:lnTo>
                          <a:lnTo>
                            <a:pt x="85" y="160"/>
                          </a:lnTo>
                          <a:lnTo>
                            <a:pt x="93" y="222"/>
                          </a:lnTo>
                          <a:lnTo>
                            <a:pt x="116" y="153"/>
                          </a:lnTo>
                          <a:lnTo>
                            <a:pt x="145" y="203"/>
                          </a:lnTo>
                          <a:lnTo>
                            <a:pt x="154" y="148"/>
                          </a:lnTo>
                          <a:lnTo>
                            <a:pt x="199" y="186"/>
                          </a:lnTo>
                          <a:lnTo>
                            <a:pt x="185" y="133"/>
                          </a:lnTo>
                          <a:lnTo>
                            <a:pt x="237" y="138"/>
                          </a:lnTo>
                          <a:lnTo>
                            <a:pt x="192" y="107"/>
                          </a:lnTo>
                          <a:lnTo>
                            <a:pt x="232" y="84"/>
                          </a:lnTo>
                          <a:lnTo>
                            <a:pt x="183" y="76"/>
                          </a:lnTo>
                          <a:lnTo>
                            <a:pt x="202" y="46"/>
                          </a:lnTo>
                          <a:lnTo>
                            <a:pt x="156" y="55"/>
                          </a:lnTo>
                          <a:lnTo>
                            <a:pt x="161" y="0"/>
                          </a:lnTo>
                          <a:lnTo>
                            <a:pt x="119" y="6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2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1092" y="2692"/>
                      <a:ext cx="115" cy="108"/>
                    </a:xfrm>
                    <a:custGeom>
                      <a:avLst/>
                      <a:gdLst>
                        <a:gd name="T0" fmla="*/ 15 w 229"/>
                        <a:gd name="T1" fmla="*/ 8 h 216"/>
                        <a:gd name="T2" fmla="*/ 12 w 229"/>
                        <a:gd name="T3" fmla="*/ 3 h 216"/>
                        <a:gd name="T4" fmla="*/ 10 w 229"/>
                        <a:gd name="T5" fmla="*/ 8 h 216"/>
                        <a:gd name="T6" fmla="*/ 1 w 229"/>
                        <a:gd name="T7" fmla="*/ 3 h 216"/>
                        <a:gd name="T8" fmla="*/ 6 w 229"/>
                        <a:gd name="T9" fmla="*/ 10 h 216"/>
                        <a:gd name="T10" fmla="*/ 0 w 229"/>
                        <a:gd name="T11" fmla="*/ 11 h 216"/>
                        <a:gd name="T12" fmla="*/ 5 w 229"/>
                        <a:gd name="T13" fmla="*/ 15 h 216"/>
                        <a:gd name="T14" fmla="*/ 1 w 229"/>
                        <a:gd name="T15" fmla="*/ 19 h 216"/>
                        <a:gd name="T16" fmla="*/ 8 w 229"/>
                        <a:gd name="T17" fmla="*/ 18 h 216"/>
                        <a:gd name="T18" fmla="*/ 7 w 229"/>
                        <a:gd name="T19" fmla="*/ 22 h 216"/>
                        <a:gd name="T20" fmla="*/ 11 w 229"/>
                        <a:gd name="T21" fmla="*/ 20 h 216"/>
                        <a:gd name="T22" fmla="*/ 12 w 229"/>
                        <a:gd name="T23" fmla="*/ 27 h 216"/>
                        <a:gd name="T24" fmla="*/ 14 w 229"/>
                        <a:gd name="T25" fmla="*/ 19 h 216"/>
                        <a:gd name="T26" fmla="*/ 18 w 229"/>
                        <a:gd name="T27" fmla="*/ 25 h 216"/>
                        <a:gd name="T28" fmla="*/ 19 w 229"/>
                        <a:gd name="T29" fmla="*/ 19 h 216"/>
                        <a:gd name="T30" fmla="*/ 25 w 229"/>
                        <a:gd name="T31" fmla="*/ 23 h 216"/>
                        <a:gd name="T32" fmla="*/ 23 w 229"/>
                        <a:gd name="T33" fmla="*/ 17 h 216"/>
                        <a:gd name="T34" fmla="*/ 29 w 229"/>
                        <a:gd name="T35" fmla="*/ 17 h 216"/>
                        <a:gd name="T36" fmla="*/ 24 w 229"/>
                        <a:gd name="T37" fmla="*/ 14 h 216"/>
                        <a:gd name="T38" fmla="*/ 28 w 229"/>
                        <a:gd name="T39" fmla="*/ 11 h 216"/>
                        <a:gd name="T40" fmla="*/ 23 w 229"/>
                        <a:gd name="T41" fmla="*/ 10 h 216"/>
                        <a:gd name="T42" fmla="*/ 25 w 229"/>
                        <a:gd name="T43" fmla="*/ 6 h 216"/>
                        <a:gd name="T44" fmla="*/ 19 w 229"/>
                        <a:gd name="T45" fmla="*/ 7 h 216"/>
                        <a:gd name="T46" fmla="*/ 20 w 229"/>
                        <a:gd name="T47" fmla="*/ 0 h 216"/>
                        <a:gd name="T48" fmla="*/ 15 w 229"/>
                        <a:gd name="T49" fmla="*/ 8 h 21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29" h="216">
                          <a:moveTo>
                            <a:pt x="115" y="59"/>
                          </a:moveTo>
                          <a:lnTo>
                            <a:pt x="89" y="23"/>
                          </a:lnTo>
                          <a:lnTo>
                            <a:pt x="77" y="62"/>
                          </a:lnTo>
                          <a:lnTo>
                            <a:pt x="3" y="23"/>
                          </a:lnTo>
                          <a:lnTo>
                            <a:pt x="48" y="76"/>
                          </a:lnTo>
                          <a:lnTo>
                            <a:pt x="0" y="86"/>
                          </a:lnTo>
                          <a:lnTo>
                            <a:pt x="39" y="117"/>
                          </a:lnTo>
                          <a:lnTo>
                            <a:pt x="1" y="147"/>
                          </a:lnTo>
                          <a:lnTo>
                            <a:pt x="60" y="138"/>
                          </a:lnTo>
                          <a:lnTo>
                            <a:pt x="50" y="176"/>
                          </a:lnTo>
                          <a:lnTo>
                            <a:pt x="81" y="155"/>
                          </a:lnTo>
                          <a:lnTo>
                            <a:pt x="89" y="216"/>
                          </a:lnTo>
                          <a:lnTo>
                            <a:pt x="112" y="149"/>
                          </a:lnTo>
                          <a:lnTo>
                            <a:pt x="141" y="197"/>
                          </a:lnTo>
                          <a:lnTo>
                            <a:pt x="150" y="145"/>
                          </a:lnTo>
                          <a:lnTo>
                            <a:pt x="193" y="180"/>
                          </a:lnTo>
                          <a:lnTo>
                            <a:pt x="179" y="130"/>
                          </a:lnTo>
                          <a:lnTo>
                            <a:pt x="229" y="133"/>
                          </a:lnTo>
                          <a:lnTo>
                            <a:pt x="186" y="105"/>
                          </a:lnTo>
                          <a:lnTo>
                            <a:pt x="224" y="81"/>
                          </a:lnTo>
                          <a:lnTo>
                            <a:pt x="177" y="73"/>
                          </a:lnTo>
                          <a:lnTo>
                            <a:pt x="195" y="45"/>
                          </a:lnTo>
                          <a:lnTo>
                            <a:pt x="150" y="54"/>
                          </a:lnTo>
                          <a:lnTo>
                            <a:pt x="155" y="0"/>
                          </a:lnTo>
                          <a:lnTo>
                            <a:pt x="115" y="5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3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1094" y="2694"/>
                      <a:ext cx="111" cy="104"/>
                    </a:xfrm>
                    <a:custGeom>
                      <a:avLst/>
                      <a:gdLst>
                        <a:gd name="T0" fmla="*/ 14 w 223"/>
                        <a:gd name="T1" fmla="*/ 7 h 208"/>
                        <a:gd name="T2" fmla="*/ 10 w 223"/>
                        <a:gd name="T3" fmla="*/ 3 h 208"/>
                        <a:gd name="T4" fmla="*/ 9 w 223"/>
                        <a:gd name="T5" fmla="*/ 8 h 208"/>
                        <a:gd name="T6" fmla="*/ 0 w 223"/>
                        <a:gd name="T7" fmla="*/ 3 h 208"/>
                        <a:gd name="T8" fmla="*/ 5 w 223"/>
                        <a:gd name="T9" fmla="*/ 10 h 208"/>
                        <a:gd name="T10" fmla="*/ 0 w 223"/>
                        <a:gd name="T11" fmla="*/ 11 h 208"/>
                        <a:gd name="T12" fmla="*/ 5 w 223"/>
                        <a:gd name="T13" fmla="*/ 15 h 208"/>
                        <a:gd name="T14" fmla="*/ 0 w 223"/>
                        <a:gd name="T15" fmla="*/ 18 h 208"/>
                        <a:gd name="T16" fmla="*/ 7 w 223"/>
                        <a:gd name="T17" fmla="*/ 17 h 208"/>
                        <a:gd name="T18" fmla="*/ 6 w 223"/>
                        <a:gd name="T19" fmla="*/ 22 h 208"/>
                        <a:gd name="T20" fmla="*/ 10 w 223"/>
                        <a:gd name="T21" fmla="*/ 19 h 208"/>
                        <a:gd name="T22" fmla="*/ 11 w 223"/>
                        <a:gd name="T23" fmla="*/ 26 h 208"/>
                        <a:gd name="T24" fmla="*/ 13 w 223"/>
                        <a:gd name="T25" fmla="*/ 18 h 208"/>
                        <a:gd name="T26" fmla="*/ 17 w 223"/>
                        <a:gd name="T27" fmla="*/ 24 h 208"/>
                        <a:gd name="T28" fmla="*/ 18 w 223"/>
                        <a:gd name="T29" fmla="*/ 18 h 208"/>
                        <a:gd name="T30" fmla="*/ 23 w 223"/>
                        <a:gd name="T31" fmla="*/ 22 h 208"/>
                        <a:gd name="T32" fmla="*/ 21 w 223"/>
                        <a:gd name="T33" fmla="*/ 16 h 208"/>
                        <a:gd name="T34" fmla="*/ 27 w 223"/>
                        <a:gd name="T35" fmla="*/ 17 h 208"/>
                        <a:gd name="T36" fmla="*/ 22 w 223"/>
                        <a:gd name="T37" fmla="*/ 13 h 208"/>
                        <a:gd name="T38" fmla="*/ 27 w 223"/>
                        <a:gd name="T39" fmla="*/ 10 h 208"/>
                        <a:gd name="T40" fmla="*/ 21 w 223"/>
                        <a:gd name="T41" fmla="*/ 9 h 208"/>
                        <a:gd name="T42" fmla="*/ 23 w 223"/>
                        <a:gd name="T43" fmla="*/ 6 h 208"/>
                        <a:gd name="T44" fmla="*/ 18 w 223"/>
                        <a:gd name="T45" fmla="*/ 7 h 208"/>
                        <a:gd name="T46" fmla="*/ 18 w 223"/>
                        <a:gd name="T47" fmla="*/ 0 h 208"/>
                        <a:gd name="T48" fmla="*/ 14 w 223"/>
                        <a:gd name="T49" fmla="*/ 7 h 20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23" h="208">
                          <a:moveTo>
                            <a:pt x="112" y="56"/>
                          </a:moveTo>
                          <a:lnTo>
                            <a:pt x="86" y="22"/>
                          </a:lnTo>
                          <a:lnTo>
                            <a:pt x="76" y="60"/>
                          </a:lnTo>
                          <a:lnTo>
                            <a:pt x="4" y="22"/>
                          </a:lnTo>
                          <a:lnTo>
                            <a:pt x="47" y="74"/>
                          </a:lnTo>
                          <a:lnTo>
                            <a:pt x="0" y="82"/>
                          </a:lnTo>
                          <a:lnTo>
                            <a:pt x="40" y="113"/>
                          </a:lnTo>
                          <a:lnTo>
                            <a:pt x="2" y="141"/>
                          </a:lnTo>
                          <a:lnTo>
                            <a:pt x="59" y="134"/>
                          </a:lnTo>
                          <a:lnTo>
                            <a:pt x="48" y="170"/>
                          </a:lnTo>
                          <a:lnTo>
                            <a:pt x="80" y="150"/>
                          </a:lnTo>
                          <a:lnTo>
                            <a:pt x="88" y="208"/>
                          </a:lnTo>
                          <a:lnTo>
                            <a:pt x="109" y="143"/>
                          </a:lnTo>
                          <a:lnTo>
                            <a:pt x="136" y="191"/>
                          </a:lnTo>
                          <a:lnTo>
                            <a:pt x="145" y="139"/>
                          </a:lnTo>
                          <a:lnTo>
                            <a:pt x="187" y="174"/>
                          </a:lnTo>
                          <a:lnTo>
                            <a:pt x="174" y="124"/>
                          </a:lnTo>
                          <a:lnTo>
                            <a:pt x="223" y="129"/>
                          </a:lnTo>
                          <a:lnTo>
                            <a:pt x="181" y="101"/>
                          </a:lnTo>
                          <a:lnTo>
                            <a:pt x="218" y="79"/>
                          </a:lnTo>
                          <a:lnTo>
                            <a:pt x="173" y="70"/>
                          </a:lnTo>
                          <a:lnTo>
                            <a:pt x="190" y="43"/>
                          </a:lnTo>
                          <a:lnTo>
                            <a:pt x="147" y="51"/>
                          </a:lnTo>
                          <a:lnTo>
                            <a:pt x="150" y="0"/>
                          </a:lnTo>
                          <a:lnTo>
                            <a:pt x="112" y="5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4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1096" y="2695"/>
                      <a:ext cx="108" cy="102"/>
                    </a:xfrm>
                    <a:custGeom>
                      <a:avLst/>
                      <a:gdLst>
                        <a:gd name="T0" fmla="*/ 14 w 215"/>
                        <a:gd name="T1" fmla="*/ 6 h 206"/>
                        <a:gd name="T2" fmla="*/ 11 w 215"/>
                        <a:gd name="T3" fmla="*/ 2 h 206"/>
                        <a:gd name="T4" fmla="*/ 9 w 215"/>
                        <a:gd name="T5" fmla="*/ 7 h 206"/>
                        <a:gd name="T6" fmla="*/ 1 w 215"/>
                        <a:gd name="T7" fmla="*/ 2 h 206"/>
                        <a:gd name="T8" fmla="*/ 6 w 215"/>
                        <a:gd name="T9" fmla="*/ 9 h 206"/>
                        <a:gd name="T10" fmla="*/ 0 w 215"/>
                        <a:gd name="T11" fmla="*/ 10 h 206"/>
                        <a:gd name="T12" fmla="*/ 5 w 215"/>
                        <a:gd name="T13" fmla="*/ 13 h 206"/>
                        <a:gd name="T14" fmla="*/ 1 w 215"/>
                        <a:gd name="T15" fmla="*/ 17 h 206"/>
                        <a:gd name="T16" fmla="*/ 8 w 215"/>
                        <a:gd name="T17" fmla="*/ 16 h 206"/>
                        <a:gd name="T18" fmla="*/ 6 w 215"/>
                        <a:gd name="T19" fmla="*/ 20 h 206"/>
                        <a:gd name="T20" fmla="*/ 10 w 215"/>
                        <a:gd name="T21" fmla="*/ 18 h 206"/>
                        <a:gd name="T22" fmla="*/ 11 w 215"/>
                        <a:gd name="T23" fmla="*/ 25 h 206"/>
                        <a:gd name="T24" fmla="*/ 14 w 215"/>
                        <a:gd name="T25" fmla="*/ 17 h 206"/>
                        <a:gd name="T26" fmla="*/ 17 w 215"/>
                        <a:gd name="T27" fmla="*/ 23 h 206"/>
                        <a:gd name="T28" fmla="*/ 18 w 215"/>
                        <a:gd name="T29" fmla="*/ 17 h 206"/>
                        <a:gd name="T30" fmla="*/ 23 w 215"/>
                        <a:gd name="T31" fmla="*/ 21 h 206"/>
                        <a:gd name="T32" fmla="*/ 22 w 215"/>
                        <a:gd name="T33" fmla="*/ 15 h 206"/>
                        <a:gd name="T34" fmla="*/ 27 w 215"/>
                        <a:gd name="T35" fmla="*/ 15 h 206"/>
                        <a:gd name="T36" fmla="*/ 22 w 215"/>
                        <a:gd name="T37" fmla="*/ 12 h 206"/>
                        <a:gd name="T38" fmla="*/ 27 w 215"/>
                        <a:gd name="T39" fmla="*/ 9 h 206"/>
                        <a:gd name="T40" fmla="*/ 21 w 215"/>
                        <a:gd name="T41" fmla="*/ 8 h 206"/>
                        <a:gd name="T42" fmla="*/ 23 w 215"/>
                        <a:gd name="T43" fmla="*/ 5 h 206"/>
                        <a:gd name="T44" fmla="*/ 18 w 215"/>
                        <a:gd name="T45" fmla="*/ 6 h 206"/>
                        <a:gd name="T46" fmla="*/ 19 w 215"/>
                        <a:gd name="T47" fmla="*/ 0 h 206"/>
                        <a:gd name="T48" fmla="*/ 14 w 215"/>
                        <a:gd name="T49" fmla="*/ 6 h 20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15" h="206">
                          <a:moveTo>
                            <a:pt x="108" y="55"/>
                          </a:moveTo>
                          <a:lnTo>
                            <a:pt x="84" y="23"/>
                          </a:lnTo>
                          <a:lnTo>
                            <a:pt x="72" y="61"/>
                          </a:lnTo>
                          <a:lnTo>
                            <a:pt x="3" y="23"/>
                          </a:lnTo>
                          <a:lnTo>
                            <a:pt x="46" y="73"/>
                          </a:lnTo>
                          <a:lnTo>
                            <a:pt x="0" y="81"/>
                          </a:lnTo>
                          <a:lnTo>
                            <a:pt x="38" y="112"/>
                          </a:lnTo>
                          <a:lnTo>
                            <a:pt x="1" y="140"/>
                          </a:lnTo>
                          <a:lnTo>
                            <a:pt x="57" y="133"/>
                          </a:lnTo>
                          <a:lnTo>
                            <a:pt x="46" y="168"/>
                          </a:lnTo>
                          <a:lnTo>
                            <a:pt x="77" y="149"/>
                          </a:lnTo>
                          <a:lnTo>
                            <a:pt x="84" y="206"/>
                          </a:lnTo>
                          <a:lnTo>
                            <a:pt x="105" y="142"/>
                          </a:lnTo>
                          <a:lnTo>
                            <a:pt x="132" y="188"/>
                          </a:lnTo>
                          <a:lnTo>
                            <a:pt x="139" y="138"/>
                          </a:lnTo>
                          <a:lnTo>
                            <a:pt x="181" y="171"/>
                          </a:lnTo>
                          <a:lnTo>
                            <a:pt x="169" y="123"/>
                          </a:lnTo>
                          <a:lnTo>
                            <a:pt x="215" y="126"/>
                          </a:lnTo>
                          <a:lnTo>
                            <a:pt x="176" y="100"/>
                          </a:lnTo>
                          <a:lnTo>
                            <a:pt x="210" y="78"/>
                          </a:lnTo>
                          <a:lnTo>
                            <a:pt x="167" y="69"/>
                          </a:lnTo>
                          <a:lnTo>
                            <a:pt x="183" y="42"/>
                          </a:lnTo>
                          <a:lnTo>
                            <a:pt x="141" y="50"/>
                          </a:lnTo>
                          <a:lnTo>
                            <a:pt x="146" y="0"/>
                          </a:lnTo>
                          <a:lnTo>
                            <a:pt x="108" y="5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5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1098" y="2696"/>
                      <a:ext cx="104" cy="100"/>
                    </a:xfrm>
                    <a:custGeom>
                      <a:avLst/>
                      <a:gdLst>
                        <a:gd name="T0" fmla="*/ 13 w 209"/>
                        <a:gd name="T1" fmla="*/ 7 h 198"/>
                        <a:gd name="T2" fmla="*/ 10 w 209"/>
                        <a:gd name="T3" fmla="*/ 3 h 198"/>
                        <a:gd name="T4" fmla="*/ 8 w 209"/>
                        <a:gd name="T5" fmla="*/ 8 h 198"/>
                        <a:gd name="T6" fmla="*/ 0 w 209"/>
                        <a:gd name="T7" fmla="*/ 3 h 198"/>
                        <a:gd name="T8" fmla="*/ 5 w 209"/>
                        <a:gd name="T9" fmla="*/ 9 h 198"/>
                        <a:gd name="T10" fmla="*/ 0 w 209"/>
                        <a:gd name="T11" fmla="*/ 10 h 198"/>
                        <a:gd name="T12" fmla="*/ 4 w 209"/>
                        <a:gd name="T13" fmla="*/ 14 h 198"/>
                        <a:gd name="T14" fmla="*/ 0 w 209"/>
                        <a:gd name="T15" fmla="*/ 17 h 198"/>
                        <a:gd name="T16" fmla="*/ 6 w 209"/>
                        <a:gd name="T17" fmla="*/ 16 h 198"/>
                        <a:gd name="T18" fmla="*/ 5 w 209"/>
                        <a:gd name="T19" fmla="*/ 21 h 198"/>
                        <a:gd name="T20" fmla="*/ 9 w 209"/>
                        <a:gd name="T21" fmla="*/ 18 h 198"/>
                        <a:gd name="T22" fmla="*/ 10 w 209"/>
                        <a:gd name="T23" fmla="*/ 26 h 198"/>
                        <a:gd name="T24" fmla="*/ 12 w 209"/>
                        <a:gd name="T25" fmla="*/ 18 h 198"/>
                        <a:gd name="T26" fmla="*/ 16 w 209"/>
                        <a:gd name="T27" fmla="*/ 23 h 198"/>
                        <a:gd name="T28" fmla="*/ 17 w 209"/>
                        <a:gd name="T29" fmla="*/ 17 h 198"/>
                        <a:gd name="T30" fmla="*/ 22 w 209"/>
                        <a:gd name="T31" fmla="*/ 21 h 198"/>
                        <a:gd name="T32" fmla="*/ 20 w 209"/>
                        <a:gd name="T33" fmla="*/ 15 h 198"/>
                        <a:gd name="T34" fmla="*/ 26 w 209"/>
                        <a:gd name="T35" fmla="*/ 16 h 198"/>
                        <a:gd name="T36" fmla="*/ 21 w 209"/>
                        <a:gd name="T37" fmla="*/ 12 h 198"/>
                        <a:gd name="T38" fmla="*/ 25 w 209"/>
                        <a:gd name="T39" fmla="*/ 10 h 198"/>
                        <a:gd name="T40" fmla="*/ 20 w 209"/>
                        <a:gd name="T41" fmla="*/ 9 h 198"/>
                        <a:gd name="T42" fmla="*/ 22 w 209"/>
                        <a:gd name="T43" fmla="*/ 6 h 198"/>
                        <a:gd name="T44" fmla="*/ 17 w 209"/>
                        <a:gd name="T45" fmla="*/ 6 h 198"/>
                        <a:gd name="T46" fmla="*/ 17 w 209"/>
                        <a:gd name="T47" fmla="*/ 0 h 198"/>
                        <a:gd name="T48" fmla="*/ 13 w 209"/>
                        <a:gd name="T49" fmla="*/ 7 h 19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09" h="198">
                          <a:moveTo>
                            <a:pt x="105" y="53"/>
                          </a:moveTo>
                          <a:lnTo>
                            <a:pt x="81" y="20"/>
                          </a:lnTo>
                          <a:lnTo>
                            <a:pt x="71" y="58"/>
                          </a:lnTo>
                          <a:lnTo>
                            <a:pt x="3" y="20"/>
                          </a:lnTo>
                          <a:lnTo>
                            <a:pt x="45" y="69"/>
                          </a:lnTo>
                          <a:lnTo>
                            <a:pt x="0" y="79"/>
                          </a:lnTo>
                          <a:lnTo>
                            <a:pt x="36" y="108"/>
                          </a:lnTo>
                          <a:lnTo>
                            <a:pt x="2" y="134"/>
                          </a:lnTo>
                          <a:lnTo>
                            <a:pt x="55" y="127"/>
                          </a:lnTo>
                          <a:lnTo>
                            <a:pt x="47" y="162"/>
                          </a:lnTo>
                          <a:lnTo>
                            <a:pt x="74" y="143"/>
                          </a:lnTo>
                          <a:lnTo>
                            <a:pt x="83" y="198"/>
                          </a:lnTo>
                          <a:lnTo>
                            <a:pt x="102" y="136"/>
                          </a:lnTo>
                          <a:lnTo>
                            <a:pt x="128" y="181"/>
                          </a:lnTo>
                          <a:lnTo>
                            <a:pt x="136" y="133"/>
                          </a:lnTo>
                          <a:lnTo>
                            <a:pt x="176" y="165"/>
                          </a:lnTo>
                          <a:lnTo>
                            <a:pt x="164" y="119"/>
                          </a:lnTo>
                          <a:lnTo>
                            <a:pt x="209" y="122"/>
                          </a:lnTo>
                          <a:lnTo>
                            <a:pt x="171" y="96"/>
                          </a:lnTo>
                          <a:lnTo>
                            <a:pt x="204" y="76"/>
                          </a:lnTo>
                          <a:lnTo>
                            <a:pt x="162" y="67"/>
                          </a:lnTo>
                          <a:lnTo>
                            <a:pt x="178" y="41"/>
                          </a:lnTo>
                          <a:lnTo>
                            <a:pt x="138" y="48"/>
                          </a:lnTo>
                          <a:lnTo>
                            <a:pt x="142" y="0"/>
                          </a:lnTo>
                          <a:lnTo>
                            <a:pt x="105" y="5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6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1099" y="2698"/>
                      <a:ext cx="101" cy="96"/>
                    </a:xfrm>
                    <a:custGeom>
                      <a:avLst/>
                      <a:gdLst>
                        <a:gd name="T0" fmla="*/ 13 w 202"/>
                        <a:gd name="T1" fmla="*/ 7 h 192"/>
                        <a:gd name="T2" fmla="*/ 10 w 202"/>
                        <a:gd name="T3" fmla="*/ 3 h 192"/>
                        <a:gd name="T4" fmla="*/ 9 w 202"/>
                        <a:gd name="T5" fmla="*/ 7 h 192"/>
                        <a:gd name="T6" fmla="*/ 1 w 202"/>
                        <a:gd name="T7" fmla="*/ 3 h 192"/>
                        <a:gd name="T8" fmla="*/ 6 w 202"/>
                        <a:gd name="T9" fmla="*/ 9 h 192"/>
                        <a:gd name="T10" fmla="*/ 0 w 202"/>
                        <a:gd name="T11" fmla="*/ 10 h 192"/>
                        <a:gd name="T12" fmla="*/ 5 w 202"/>
                        <a:gd name="T13" fmla="*/ 13 h 192"/>
                        <a:gd name="T14" fmla="*/ 1 w 202"/>
                        <a:gd name="T15" fmla="*/ 17 h 192"/>
                        <a:gd name="T16" fmla="*/ 7 w 202"/>
                        <a:gd name="T17" fmla="*/ 16 h 192"/>
                        <a:gd name="T18" fmla="*/ 6 w 202"/>
                        <a:gd name="T19" fmla="*/ 20 h 192"/>
                        <a:gd name="T20" fmla="*/ 10 w 202"/>
                        <a:gd name="T21" fmla="*/ 18 h 192"/>
                        <a:gd name="T22" fmla="*/ 10 w 202"/>
                        <a:gd name="T23" fmla="*/ 24 h 192"/>
                        <a:gd name="T24" fmla="*/ 13 w 202"/>
                        <a:gd name="T25" fmla="*/ 17 h 192"/>
                        <a:gd name="T26" fmla="*/ 16 w 202"/>
                        <a:gd name="T27" fmla="*/ 22 h 192"/>
                        <a:gd name="T28" fmla="*/ 17 w 202"/>
                        <a:gd name="T29" fmla="*/ 16 h 192"/>
                        <a:gd name="T30" fmla="*/ 22 w 202"/>
                        <a:gd name="T31" fmla="*/ 21 h 192"/>
                        <a:gd name="T32" fmla="*/ 20 w 202"/>
                        <a:gd name="T33" fmla="*/ 15 h 192"/>
                        <a:gd name="T34" fmla="*/ 26 w 202"/>
                        <a:gd name="T35" fmla="*/ 15 h 192"/>
                        <a:gd name="T36" fmla="*/ 21 w 202"/>
                        <a:gd name="T37" fmla="*/ 12 h 192"/>
                        <a:gd name="T38" fmla="*/ 25 w 202"/>
                        <a:gd name="T39" fmla="*/ 10 h 192"/>
                        <a:gd name="T40" fmla="*/ 20 w 202"/>
                        <a:gd name="T41" fmla="*/ 9 h 192"/>
                        <a:gd name="T42" fmla="*/ 22 w 202"/>
                        <a:gd name="T43" fmla="*/ 5 h 192"/>
                        <a:gd name="T44" fmla="*/ 17 w 202"/>
                        <a:gd name="T45" fmla="*/ 6 h 192"/>
                        <a:gd name="T46" fmla="*/ 18 w 202"/>
                        <a:gd name="T47" fmla="*/ 0 h 192"/>
                        <a:gd name="T48" fmla="*/ 13 w 202"/>
                        <a:gd name="T49" fmla="*/ 7 h 19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02" h="192">
                          <a:moveTo>
                            <a:pt x="102" y="52"/>
                          </a:moveTo>
                          <a:lnTo>
                            <a:pt x="78" y="21"/>
                          </a:lnTo>
                          <a:lnTo>
                            <a:pt x="70" y="55"/>
                          </a:lnTo>
                          <a:lnTo>
                            <a:pt x="4" y="21"/>
                          </a:lnTo>
                          <a:lnTo>
                            <a:pt x="44" y="67"/>
                          </a:lnTo>
                          <a:lnTo>
                            <a:pt x="0" y="76"/>
                          </a:lnTo>
                          <a:lnTo>
                            <a:pt x="37" y="104"/>
                          </a:lnTo>
                          <a:lnTo>
                            <a:pt x="2" y="130"/>
                          </a:lnTo>
                          <a:lnTo>
                            <a:pt x="54" y="123"/>
                          </a:lnTo>
                          <a:lnTo>
                            <a:pt x="45" y="157"/>
                          </a:lnTo>
                          <a:lnTo>
                            <a:pt x="73" y="138"/>
                          </a:lnTo>
                          <a:lnTo>
                            <a:pt x="80" y="192"/>
                          </a:lnTo>
                          <a:lnTo>
                            <a:pt x="99" y="133"/>
                          </a:lnTo>
                          <a:lnTo>
                            <a:pt x="125" y="176"/>
                          </a:lnTo>
                          <a:lnTo>
                            <a:pt x="132" y="128"/>
                          </a:lnTo>
                          <a:lnTo>
                            <a:pt x="170" y="161"/>
                          </a:lnTo>
                          <a:lnTo>
                            <a:pt x="159" y="114"/>
                          </a:lnTo>
                          <a:lnTo>
                            <a:pt x="202" y="119"/>
                          </a:lnTo>
                          <a:lnTo>
                            <a:pt x="164" y="93"/>
                          </a:lnTo>
                          <a:lnTo>
                            <a:pt x="197" y="73"/>
                          </a:lnTo>
                          <a:lnTo>
                            <a:pt x="158" y="66"/>
                          </a:lnTo>
                          <a:lnTo>
                            <a:pt x="173" y="40"/>
                          </a:lnTo>
                          <a:lnTo>
                            <a:pt x="133" y="47"/>
                          </a:lnTo>
                          <a:lnTo>
                            <a:pt x="137" y="0"/>
                          </a:lnTo>
                          <a:lnTo>
                            <a:pt x="102" y="5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7" name="Freeform 26"/>
                    <p:cNvSpPr>
                      <a:spLocks/>
                    </p:cNvSpPr>
                    <p:nvPr/>
                  </p:nvSpPr>
                  <p:spPr bwMode="auto">
                    <a:xfrm>
                      <a:off x="1101" y="2700"/>
                      <a:ext cx="98" cy="92"/>
                    </a:xfrm>
                    <a:custGeom>
                      <a:avLst/>
                      <a:gdLst>
                        <a:gd name="T0" fmla="*/ 13 w 195"/>
                        <a:gd name="T1" fmla="*/ 7 h 184"/>
                        <a:gd name="T2" fmla="*/ 10 w 195"/>
                        <a:gd name="T3" fmla="*/ 3 h 184"/>
                        <a:gd name="T4" fmla="*/ 9 w 195"/>
                        <a:gd name="T5" fmla="*/ 7 h 184"/>
                        <a:gd name="T6" fmla="*/ 1 w 195"/>
                        <a:gd name="T7" fmla="*/ 3 h 184"/>
                        <a:gd name="T8" fmla="*/ 6 w 195"/>
                        <a:gd name="T9" fmla="*/ 9 h 184"/>
                        <a:gd name="T10" fmla="*/ 0 w 195"/>
                        <a:gd name="T11" fmla="*/ 10 h 184"/>
                        <a:gd name="T12" fmla="*/ 5 w 195"/>
                        <a:gd name="T13" fmla="*/ 13 h 184"/>
                        <a:gd name="T14" fmla="*/ 1 w 195"/>
                        <a:gd name="T15" fmla="*/ 16 h 184"/>
                        <a:gd name="T16" fmla="*/ 7 w 195"/>
                        <a:gd name="T17" fmla="*/ 15 h 184"/>
                        <a:gd name="T18" fmla="*/ 6 w 195"/>
                        <a:gd name="T19" fmla="*/ 19 h 184"/>
                        <a:gd name="T20" fmla="*/ 9 w 195"/>
                        <a:gd name="T21" fmla="*/ 17 h 184"/>
                        <a:gd name="T22" fmla="*/ 10 w 195"/>
                        <a:gd name="T23" fmla="*/ 23 h 184"/>
                        <a:gd name="T24" fmla="*/ 12 w 195"/>
                        <a:gd name="T25" fmla="*/ 16 h 184"/>
                        <a:gd name="T26" fmla="*/ 15 w 195"/>
                        <a:gd name="T27" fmla="*/ 22 h 184"/>
                        <a:gd name="T28" fmla="*/ 16 w 195"/>
                        <a:gd name="T29" fmla="*/ 16 h 184"/>
                        <a:gd name="T30" fmla="*/ 21 w 195"/>
                        <a:gd name="T31" fmla="*/ 20 h 184"/>
                        <a:gd name="T32" fmla="*/ 20 w 195"/>
                        <a:gd name="T33" fmla="*/ 14 h 184"/>
                        <a:gd name="T34" fmla="*/ 25 w 195"/>
                        <a:gd name="T35" fmla="*/ 15 h 184"/>
                        <a:gd name="T36" fmla="*/ 20 w 195"/>
                        <a:gd name="T37" fmla="*/ 12 h 184"/>
                        <a:gd name="T38" fmla="*/ 24 w 195"/>
                        <a:gd name="T39" fmla="*/ 9 h 184"/>
                        <a:gd name="T40" fmla="*/ 19 w 195"/>
                        <a:gd name="T41" fmla="*/ 8 h 184"/>
                        <a:gd name="T42" fmla="*/ 21 w 195"/>
                        <a:gd name="T43" fmla="*/ 5 h 184"/>
                        <a:gd name="T44" fmla="*/ 16 w 195"/>
                        <a:gd name="T45" fmla="*/ 6 h 184"/>
                        <a:gd name="T46" fmla="*/ 17 w 195"/>
                        <a:gd name="T47" fmla="*/ 0 h 184"/>
                        <a:gd name="T48" fmla="*/ 13 w 195"/>
                        <a:gd name="T49" fmla="*/ 7 h 18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95" h="184">
                          <a:moveTo>
                            <a:pt x="98" y="50"/>
                          </a:moveTo>
                          <a:lnTo>
                            <a:pt x="76" y="19"/>
                          </a:lnTo>
                          <a:lnTo>
                            <a:pt x="66" y="53"/>
                          </a:lnTo>
                          <a:lnTo>
                            <a:pt x="3" y="19"/>
                          </a:lnTo>
                          <a:lnTo>
                            <a:pt x="41" y="65"/>
                          </a:lnTo>
                          <a:lnTo>
                            <a:pt x="0" y="74"/>
                          </a:lnTo>
                          <a:lnTo>
                            <a:pt x="34" y="100"/>
                          </a:lnTo>
                          <a:lnTo>
                            <a:pt x="2" y="124"/>
                          </a:lnTo>
                          <a:lnTo>
                            <a:pt x="52" y="119"/>
                          </a:lnTo>
                          <a:lnTo>
                            <a:pt x="43" y="150"/>
                          </a:lnTo>
                          <a:lnTo>
                            <a:pt x="69" y="133"/>
                          </a:lnTo>
                          <a:lnTo>
                            <a:pt x="78" y="184"/>
                          </a:lnTo>
                          <a:lnTo>
                            <a:pt x="95" y="127"/>
                          </a:lnTo>
                          <a:lnTo>
                            <a:pt x="119" y="169"/>
                          </a:lnTo>
                          <a:lnTo>
                            <a:pt x="128" y="124"/>
                          </a:lnTo>
                          <a:lnTo>
                            <a:pt x="164" y="155"/>
                          </a:lnTo>
                          <a:lnTo>
                            <a:pt x="154" y="110"/>
                          </a:lnTo>
                          <a:lnTo>
                            <a:pt x="195" y="114"/>
                          </a:lnTo>
                          <a:lnTo>
                            <a:pt x="159" y="89"/>
                          </a:lnTo>
                          <a:lnTo>
                            <a:pt x="190" y="70"/>
                          </a:lnTo>
                          <a:lnTo>
                            <a:pt x="152" y="62"/>
                          </a:lnTo>
                          <a:lnTo>
                            <a:pt x="166" y="38"/>
                          </a:lnTo>
                          <a:lnTo>
                            <a:pt x="128" y="44"/>
                          </a:lnTo>
                          <a:lnTo>
                            <a:pt x="131" y="0"/>
                          </a:lnTo>
                          <a:lnTo>
                            <a:pt x="98" y="5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8" name="Freeform 27"/>
                    <p:cNvSpPr>
                      <a:spLocks/>
                    </p:cNvSpPr>
                    <p:nvPr/>
                  </p:nvSpPr>
                  <p:spPr bwMode="auto">
                    <a:xfrm>
                      <a:off x="1103" y="2702"/>
                      <a:ext cx="94" cy="88"/>
                    </a:xfrm>
                    <a:custGeom>
                      <a:avLst/>
                      <a:gdLst>
                        <a:gd name="T0" fmla="*/ 11 w 189"/>
                        <a:gd name="T1" fmla="*/ 6 h 178"/>
                        <a:gd name="T2" fmla="*/ 9 w 189"/>
                        <a:gd name="T3" fmla="*/ 2 h 178"/>
                        <a:gd name="T4" fmla="*/ 8 w 189"/>
                        <a:gd name="T5" fmla="*/ 6 h 178"/>
                        <a:gd name="T6" fmla="*/ 0 w 189"/>
                        <a:gd name="T7" fmla="*/ 2 h 178"/>
                        <a:gd name="T8" fmla="*/ 5 w 189"/>
                        <a:gd name="T9" fmla="*/ 7 h 178"/>
                        <a:gd name="T10" fmla="*/ 0 w 189"/>
                        <a:gd name="T11" fmla="*/ 8 h 178"/>
                        <a:gd name="T12" fmla="*/ 4 w 189"/>
                        <a:gd name="T13" fmla="*/ 12 h 178"/>
                        <a:gd name="T14" fmla="*/ 0 w 189"/>
                        <a:gd name="T15" fmla="*/ 15 h 178"/>
                        <a:gd name="T16" fmla="*/ 6 w 189"/>
                        <a:gd name="T17" fmla="*/ 14 h 178"/>
                        <a:gd name="T18" fmla="*/ 5 w 189"/>
                        <a:gd name="T19" fmla="*/ 18 h 178"/>
                        <a:gd name="T20" fmla="*/ 8 w 189"/>
                        <a:gd name="T21" fmla="*/ 16 h 178"/>
                        <a:gd name="T22" fmla="*/ 9 w 189"/>
                        <a:gd name="T23" fmla="*/ 22 h 178"/>
                        <a:gd name="T24" fmla="*/ 11 w 189"/>
                        <a:gd name="T25" fmla="*/ 15 h 178"/>
                        <a:gd name="T26" fmla="*/ 14 w 189"/>
                        <a:gd name="T27" fmla="*/ 20 h 178"/>
                        <a:gd name="T28" fmla="*/ 15 w 189"/>
                        <a:gd name="T29" fmla="*/ 14 h 178"/>
                        <a:gd name="T30" fmla="*/ 19 w 189"/>
                        <a:gd name="T31" fmla="*/ 18 h 178"/>
                        <a:gd name="T32" fmla="*/ 18 w 189"/>
                        <a:gd name="T33" fmla="*/ 13 h 178"/>
                        <a:gd name="T34" fmla="*/ 23 w 189"/>
                        <a:gd name="T35" fmla="*/ 13 h 178"/>
                        <a:gd name="T36" fmla="*/ 19 w 189"/>
                        <a:gd name="T37" fmla="*/ 10 h 178"/>
                        <a:gd name="T38" fmla="*/ 23 w 189"/>
                        <a:gd name="T39" fmla="*/ 8 h 178"/>
                        <a:gd name="T40" fmla="*/ 18 w 189"/>
                        <a:gd name="T41" fmla="*/ 7 h 178"/>
                        <a:gd name="T42" fmla="*/ 20 w 189"/>
                        <a:gd name="T43" fmla="*/ 4 h 178"/>
                        <a:gd name="T44" fmla="*/ 15 w 189"/>
                        <a:gd name="T45" fmla="*/ 5 h 178"/>
                        <a:gd name="T46" fmla="*/ 16 w 189"/>
                        <a:gd name="T47" fmla="*/ 0 h 178"/>
                        <a:gd name="T48" fmla="*/ 11 w 189"/>
                        <a:gd name="T49" fmla="*/ 6 h 17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89" h="178">
                          <a:moveTo>
                            <a:pt x="95" y="48"/>
                          </a:moveTo>
                          <a:lnTo>
                            <a:pt x="73" y="19"/>
                          </a:lnTo>
                          <a:lnTo>
                            <a:pt x="64" y="52"/>
                          </a:lnTo>
                          <a:lnTo>
                            <a:pt x="4" y="19"/>
                          </a:lnTo>
                          <a:lnTo>
                            <a:pt x="40" y="62"/>
                          </a:lnTo>
                          <a:lnTo>
                            <a:pt x="0" y="71"/>
                          </a:lnTo>
                          <a:lnTo>
                            <a:pt x="33" y="97"/>
                          </a:lnTo>
                          <a:lnTo>
                            <a:pt x="2" y="121"/>
                          </a:lnTo>
                          <a:lnTo>
                            <a:pt x="50" y="114"/>
                          </a:lnTo>
                          <a:lnTo>
                            <a:pt x="42" y="145"/>
                          </a:lnTo>
                          <a:lnTo>
                            <a:pt x="68" y="130"/>
                          </a:lnTo>
                          <a:lnTo>
                            <a:pt x="75" y="178"/>
                          </a:lnTo>
                          <a:lnTo>
                            <a:pt x="92" y="123"/>
                          </a:lnTo>
                          <a:lnTo>
                            <a:pt x="116" y="162"/>
                          </a:lnTo>
                          <a:lnTo>
                            <a:pt x="123" y="119"/>
                          </a:lnTo>
                          <a:lnTo>
                            <a:pt x="159" y="149"/>
                          </a:lnTo>
                          <a:lnTo>
                            <a:pt x="147" y="107"/>
                          </a:lnTo>
                          <a:lnTo>
                            <a:pt x="189" y="111"/>
                          </a:lnTo>
                          <a:lnTo>
                            <a:pt x="154" y="86"/>
                          </a:lnTo>
                          <a:lnTo>
                            <a:pt x="185" y="67"/>
                          </a:lnTo>
                          <a:lnTo>
                            <a:pt x="147" y="60"/>
                          </a:lnTo>
                          <a:lnTo>
                            <a:pt x="161" y="36"/>
                          </a:lnTo>
                          <a:lnTo>
                            <a:pt x="125" y="43"/>
                          </a:lnTo>
                          <a:lnTo>
                            <a:pt x="128" y="0"/>
                          </a:lnTo>
                          <a:lnTo>
                            <a:pt x="95" y="4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29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1104" y="2703"/>
                      <a:ext cx="91" cy="86"/>
                    </a:xfrm>
                    <a:custGeom>
                      <a:avLst/>
                      <a:gdLst>
                        <a:gd name="T0" fmla="*/ 12 w 181"/>
                        <a:gd name="T1" fmla="*/ 6 h 170"/>
                        <a:gd name="T2" fmla="*/ 9 w 181"/>
                        <a:gd name="T3" fmla="*/ 3 h 170"/>
                        <a:gd name="T4" fmla="*/ 8 w 181"/>
                        <a:gd name="T5" fmla="*/ 7 h 170"/>
                        <a:gd name="T6" fmla="*/ 1 w 181"/>
                        <a:gd name="T7" fmla="*/ 3 h 170"/>
                        <a:gd name="T8" fmla="*/ 5 w 181"/>
                        <a:gd name="T9" fmla="*/ 8 h 170"/>
                        <a:gd name="T10" fmla="*/ 0 w 181"/>
                        <a:gd name="T11" fmla="*/ 9 h 170"/>
                        <a:gd name="T12" fmla="*/ 4 w 181"/>
                        <a:gd name="T13" fmla="*/ 12 h 170"/>
                        <a:gd name="T14" fmla="*/ 1 w 181"/>
                        <a:gd name="T15" fmla="*/ 15 h 170"/>
                        <a:gd name="T16" fmla="*/ 6 w 181"/>
                        <a:gd name="T17" fmla="*/ 14 h 170"/>
                        <a:gd name="T18" fmla="*/ 5 w 181"/>
                        <a:gd name="T19" fmla="*/ 18 h 170"/>
                        <a:gd name="T20" fmla="*/ 9 w 181"/>
                        <a:gd name="T21" fmla="*/ 16 h 170"/>
                        <a:gd name="T22" fmla="*/ 9 w 181"/>
                        <a:gd name="T23" fmla="*/ 22 h 170"/>
                        <a:gd name="T24" fmla="*/ 11 w 181"/>
                        <a:gd name="T25" fmla="*/ 15 h 170"/>
                        <a:gd name="T26" fmla="*/ 14 w 181"/>
                        <a:gd name="T27" fmla="*/ 20 h 170"/>
                        <a:gd name="T28" fmla="*/ 15 w 181"/>
                        <a:gd name="T29" fmla="*/ 15 h 170"/>
                        <a:gd name="T30" fmla="*/ 19 w 181"/>
                        <a:gd name="T31" fmla="*/ 18 h 170"/>
                        <a:gd name="T32" fmla="*/ 18 w 181"/>
                        <a:gd name="T33" fmla="*/ 13 h 170"/>
                        <a:gd name="T34" fmla="*/ 23 w 181"/>
                        <a:gd name="T35" fmla="*/ 14 h 170"/>
                        <a:gd name="T36" fmla="*/ 19 w 181"/>
                        <a:gd name="T37" fmla="*/ 11 h 170"/>
                        <a:gd name="T38" fmla="*/ 23 w 181"/>
                        <a:gd name="T39" fmla="*/ 9 h 170"/>
                        <a:gd name="T40" fmla="*/ 18 w 181"/>
                        <a:gd name="T41" fmla="*/ 8 h 170"/>
                        <a:gd name="T42" fmla="*/ 20 w 181"/>
                        <a:gd name="T43" fmla="*/ 5 h 170"/>
                        <a:gd name="T44" fmla="*/ 15 w 181"/>
                        <a:gd name="T45" fmla="*/ 6 h 170"/>
                        <a:gd name="T46" fmla="*/ 16 w 181"/>
                        <a:gd name="T47" fmla="*/ 0 h 170"/>
                        <a:gd name="T48" fmla="*/ 12 w 181"/>
                        <a:gd name="T49" fmla="*/ 6 h 17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81" h="170">
                          <a:moveTo>
                            <a:pt x="91" y="46"/>
                          </a:moveTo>
                          <a:lnTo>
                            <a:pt x="71" y="19"/>
                          </a:lnTo>
                          <a:lnTo>
                            <a:pt x="62" y="50"/>
                          </a:lnTo>
                          <a:lnTo>
                            <a:pt x="3" y="19"/>
                          </a:lnTo>
                          <a:lnTo>
                            <a:pt x="38" y="60"/>
                          </a:lnTo>
                          <a:lnTo>
                            <a:pt x="0" y="67"/>
                          </a:lnTo>
                          <a:lnTo>
                            <a:pt x="31" y="93"/>
                          </a:lnTo>
                          <a:lnTo>
                            <a:pt x="2" y="115"/>
                          </a:lnTo>
                          <a:lnTo>
                            <a:pt x="48" y="110"/>
                          </a:lnTo>
                          <a:lnTo>
                            <a:pt x="40" y="139"/>
                          </a:lnTo>
                          <a:lnTo>
                            <a:pt x="65" y="124"/>
                          </a:lnTo>
                          <a:lnTo>
                            <a:pt x="71" y="170"/>
                          </a:lnTo>
                          <a:lnTo>
                            <a:pt x="88" y="117"/>
                          </a:lnTo>
                          <a:lnTo>
                            <a:pt x="112" y="157"/>
                          </a:lnTo>
                          <a:lnTo>
                            <a:pt x="117" y="113"/>
                          </a:lnTo>
                          <a:lnTo>
                            <a:pt x="152" y="143"/>
                          </a:lnTo>
                          <a:lnTo>
                            <a:pt x="141" y="101"/>
                          </a:lnTo>
                          <a:lnTo>
                            <a:pt x="181" y="105"/>
                          </a:lnTo>
                          <a:lnTo>
                            <a:pt x="148" y="82"/>
                          </a:lnTo>
                          <a:lnTo>
                            <a:pt x="178" y="65"/>
                          </a:lnTo>
                          <a:lnTo>
                            <a:pt x="141" y="58"/>
                          </a:lnTo>
                          <a:lnTo>
                            <a:pt x="155" y="34"/>
                          </a:lnTo>
                          <a:lnTo>
                            <a:pt x="119" y="41"/>
                          </a:lnTo>
                          <a:lnTo>
                            <a:pt x="122" y="0"/>
                          </a:lnTo>
                          <a:lnTo>
                            <a:pt x="91" y="4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0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1106" y="2705"/>
                      <a:ext cx="87" cy="82"/>
                    </a:xfrm>
                    <a:custGeom>
                      <a:avLst/>
                      <a:gdLst>
                        <a:gd name="T0" fmla="*/ 11 w 175"/>
                        <a:gd name="T1" fmla="*/ 6 h 164"/>
                        <a:gd name="T2" fmla="*/ 8 w 175"/>
                        <a:gd name="T3" fmla="*/ 3 h 164"/>
                        <a:gd name="T4" fmla="*/ 7 w 175"/>
                        <a:gd name="T5" fmla="*/ 6 h 164"/>
                        <a:gd name="T6" fmla="*/ 0 w 175"/>
                        <a:gd name="T7" fmla="*/ 3 h 164"/>
                        <a:gd name="T8" fmla="*/ 4 w 175"/>
                        <a:gd name="T9" fmla="*/ 8 h 164"/>
                        <a:gd name="T10" fmla="*/ 0 w 175"/>
                        <a:gd name="T11" fmla="*/ 9 h 164"/>
                        <a:gd name="T12" fmla="*/ 3 w 175"/>
                        <a:gd name="T13" fmla="*/ 12 h 164"/>
                        <a:gd name="T14" fmla="*/ 0 w 175"/>
                        <a:gd name="T15" fmla="*/ 14 h 164"/>
                        <a:gd name="T16" fmla="*/ 5 w 175"/>
                        <a:gd name="T17" fmla="*/ 14 h 164"/>
                        <a:gd name="T18" fmla="*/ 4 w 175"/>
                        <a:gd name="T19" fmla="*/ 17 h 164"/>
                        <a:gd name="T20" fmla="*/ 7 w 175"/>
                        <a:gd name="T21" fmla="*/ 15 h 164"/>
                        <a:gd name="T22" fmla="*/ 8 w 175"/>
                        <a:gd name="T23" fmla="*/ 21 h 164"/>
                        <a:gd name="T24" fmla="*/ 10 w 175"/>
                        <a:gd name="T25" fmla="*/ 15 h 164"/>
                        <a:gd name="T26" fmla="*/ 13 w 175"/>
                        <a:gd name="T27" fmla="*/ 19 h 164"/>
                        <a:gd name="T28" fmla="*/ 14 w 175"/>
                        <a:gd name="T29" fmla="*/ 14 h 164"/>
                        <a:gd name="T30" fmla="*/ 18 w 175"/>
                        <a:gd name="T31" fmla="*/ 18 h 164"/>
                        <a:gd name="T32" fmla="*/ 17 w 175"/>
                        <a:gd name="T33" fmla="*/ 13 h 164"/>
                        <a:gd name="T34" fmla="*/ 21 w 175"/>
                        <a:gd name="T35" fmla="*/ 13 h 164"/>
                        <a:gd name="T36" fmla="*/ 17 w 175"/>
                        <a:gd name="T37" fmla="*/ 10 h 164"/>
                        <a:gd name="T38" fmla="*/ 21 w 175"/>
                        <a:gd name="T39" fmla="*/ 8 h 164"/>
                        <a:gd name="T40" fmla="*/ 17 w 175"/>
                        <a:gd name="T41" fmla="*/ 7 h 164"/>
                        <a:gd name="T42" fmla="*/ 18 w 175"/>
                        <a:gd name="T43" fmla="*/ 5 h 164"/>
                        <a:gd name="T44" fmla="*/ 14 w 175"/>
                        <a:gd name="T45" fmla="*/ 5 h 164"/>
                        <a:gd name="T46" fmla="*/ 14 w 175"/>
                        <a:gd name="T47" fmla="*/ 0 h 164"/>
                        <a:gd name="T48" fmla="*/ 11 w 175"/>
                        <a:gd name="T49" fmla="*/ 6 h 16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75" h="164">
                          <a:moveTo>
                            <a:pt x="88" y="45"/>
                          </a:moveTo>
                          <a:lnTo>
                            <a:pt x="68" y="17"/>
                          </a:lnTo>
                          <a:lnTo>
                            <a:pt x="59" y="48"/>
                          </a:lnTo>
                          <a:lnTo>
                            <a:pt x="4" y="17"/>
                          </a:lnTo>
                          <a:lnTo>
                            <a:pt x="38" y="57"/>
                          </a:lnTo>
                          <a:lnTo>
                            <a:pt x="0" y="66"/>
                          </a:lnTo>
                          <a:lnTo>
                            <a:pt x="31" y="90"/>
                          </a:lnTo>
                          <a:lnTo>
                            <a:pt x="2" y="110"/>
                          </a:lnTo>
                          <a:lnTo>
                            <a:pt x="47" y="105"/>
                          </a:lnTo>
                          <a:lnTo>
                            <a:pt x="38" y="135"/>
                          </a:lnTo>
                          <a:lnTo>
                            <a:pt x="62" y="119"/>
                          </a:lnTo>
                          <a:lnTo>
                            <a:pt x="69" y="164"/>
                          </a:lnTo>
                          <a:lnTo>
                            <a:pt x="85" y="114"/>
                          </a:lnTo>
                          <a:lnTo>
                            <a:pt x="107" y="150"/>
                          </a:lnTo>
                          <a:lnTo>
                            <a:pt x="114" y="110"/>
                          </a:lnTo>
                          <a:lnTo>
                            <a:pt x="147" y="138"/>
                          </a:lnTo>
                          <a:lnTo>
                            <a:pt x="137" y="98"/>
                          </a:lnTo>
                          <a:lnTo>
                            <a:pt x="175" y="102"/>
                          </a:lnTo>
                          <a:lnTo>
                            <a:pt x="142" y="79"/>
                          </a:lnTo>
                          <a:lnTo>
                            <a:pt x="171" y="62"/>
                          </a:lnTo>
                          <a:lnTo>
                            <a:pt x="137" y="55"/>
                          </a:lnTo>
                          <a:lnTo>
                            <a:pt x="149" y="34"/>
                          </a:lnTo>
                          <a:lnTo>
                            <a:pt x="116" y="40"/>
                          </a:lnTo>
                          <a:lnTo>
                            <a:pt x="118" y="0"/>
                          </a:lnTo>
                          <a:lnTo>
                            <a:pt x="88" y="4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1" name="Freeform 30"/>
                    <p:cNvSpPr>
                      <a:spLocks/>
                    </p:cNvSpPr>
                    <p:nvPr/>
                  </p:nvSpPr>
                  <p:spPr bwMode="auto">
                    <a:xfrm>
                      <a:off x="1108" y="2707"/>
                      <a:ext cx="84" cy="78"/>
                    </a:xfrm>
                    <a:custGeom>
                      <a:avLst/>
                      <a:gdLst>
                        <a:gd name="T0" fmla="*/ 11 w 167"/>
                        <a:gd name="T1" fmla="*/ 5 h 158"/>
                        <a:gd name="T2" fmla="*/ 9 w 167"/>
                        <a:gd name="T3" fmla="*/ 2 h 158"/>
                        <a:gd name="T4" fmla="*/ 8 w 167"/>
                        <a:gd name="T5" fmla="*/ 5 h 158"/>
                        <a:gd name="T6" fmla="*/ 1 w 167"/>
                        <a:gd name="T7" fmla="*/ 2 h 158"/>
                        <a:gd name="T8" fmla="*/ 5 w 167"/>
                        <a:gd name="T9" fmla="*/ 7 h 158"/>
                        <a:gd name="T10" fmla="*/ 0 w 167"/>
                        <a:gd name="T11" fmla="*/ 7 h 158"/>
                        <a:gd name="T12" fmla="*/ 4 w 167"/>
                        <a:gd name="T13" fmla="*/ 10 h 158"/>
                        <a:gd name="T14" fmla="*/ 1 w 167"/>
                        <a:gd name="T15" fmla="*/ 13 h 158"/>
                        <a:gd name="T16" fmla="*/ 6 w 167"/>
                        <a:gd name="T17" fmla="*/ 12 h 158"/>
                        <a:gd name="T18" fmla="*/ 5 w 167"/>
                        <a:gd name="T19" fmla="*/ 15 h 158"/>
                        <a:gd name="T20" fmla="*/ 8 w 167"/>
                        <a:gd name="T21" fmla="*/ 14 h 158"/>
                        <a:gd name="T22" fmla="*/ 9 w 167"/>
                        <a:gd name="T23" fmla="*/ 19 h 158"/>
                        <a:gd name="T24" fmla="*/ 11 w 167"/>
                        <a:gd name="T25" fmla="*/ 13 h 158"/>
                        <a:gd name="T26" fmla="*/ 13 w 167"/>
                        <a:gd name="T27" fmla="*/ 18 h 158"/>
                        <a:gd name="T28" fmla="*/ 14 w 167"/>
                        <a:gd name="T29" fmla="*/ 13 h 158"/>
                        <a:gd name="T30" fmla="*/ 18 w 167"/>
                        <a:gd name="T31" fmla="*/ 16 h 158"/>
                        <a:gd name="T32" fmla="*/ 17 w 167"/>
                        <a:gd name="T33" fmla="*/ 11 h 158"/>
                        <a:gd name="T34" fmla="*/ 21 w 167"/>
                        <a:gd name="T35" fmla="*/ 12 h 158"/>
                        <a:gd name="T36" fmla="*/ 17 w 167"/>
                        <a:gd name="T37" fmla="*/ 9 h 158"/>
                        <a:gd name="T38" fmla="*/ 21 w 167"/>
                        <a:gd name="T39" fmla="*/ 7 h 158"/>
                        <a:gd name="T40" fmla="*/ 17 w 167"/>
                        <a:gd name="T41" fmla="*/ 6 h 158"/>
                        <a:gd name="T42" fmla="*/ 18 w 167"/>
                        <a:gd name="T43" fmla="*/ 4 h 158"/>
                        <a:gd name="T44" fmla="*/ 14 w 167"/>
                        <a:gd name="T45" fmla="*/ 4 h 158"/>
                        <a:gd name="T46" fmla="*/ 15 w 167"/>
                        <a:gd name="T47" fmla="*/ 0 h 158"/>
                        <a:gd name="T48" fmla="*/ 11 w 167"/>
                        <a:gd name="T49" fmla="*/ 5 h 15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67" h="158">
                          <a:moveTo>
                            <a:pt x="84" y="44"/>
                          </a:moveTo>
                          <a:lnTo>
                            <a:pt x="65" y="18"/>
                          </a:lnTo>
                          <a:lnTo>
                            <a:pt x="57" y="47"/>
                          </a:lnTo>
                          <a:lnTo>
                            <a:pt x="3" y="18"/>
                          </a:lnTo>
                          <a:lnTo>
                            <a:pt x="36" y="56"/>
                          </a:lnTo>
                          <a:lnTo>
                            <a:pt x="0" y="63"/>
                          </a:lnTo>
                          <a:lnTo>
                            <a:pt x="29" y="87"/>
                          </a:lnTo>
                          <a:lnTo>
                            <a:pt x="1" y="107"/>
                          </a:lnTo>
                          <a:lnTo>
                            <a:pt x="45" y="102"/>
                          </a:lnTo>
                          <a:lnTo>
                            <a:pt x="36" y="128"/>
                          </a:lnTo>
                          <a:lnTo>
                            <a:pt x="60" y="114"/>
                          </a:lnTo>
                          <a:lnTo>
                            <a:pt x="65" y="158"/>
                          </a:lnTo>
                          <a:lnTo>
                            <a:pt x="81" y="109"/>
                          </a:lnTo>
                          <a:lnTo>
                            <a:pt x="103" y="145"/>
                          </a:lnTo>
                          <a:lnTo>
                            <a:pt x="108" y="106"/>
                          </a:lnTo>
                          <a:lnTo>
                            <a:pt x="141" y="132"/>
                          </a:lnTo>
                          <a:lnTo>
                            <a:pt x="131" y="94"/>
                          </a:lnTo>
                          <a:lnTo>
                            <a:pt x="167" y="97"/>
                          </a:lnTo>
                          <a:lnTo>
                            <a:pt x="136" y="76"/>
                          </a:lnTo>
                          <a:lnTo>
                            <a:pt x="164" y="61"/>
                          </a:lnTo>
                          <a:lnTo>
                            <a:pt x="129" y="54"/>
                          </a:lnTo>
                          <a:lnTo>
                            <a:pt x="143" y="33"/>
                          </a:lnTo>
                          <a:lnTo>
                            <a:pt x="110" y="38"/>
                          </a:lnTo>
                          <a:lnTo>
                            <a:pt x="114" y="0"/>
                          </a:lnTo>
                          <a:lnTo>
                            <a:pt x="84" y="4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2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1110" y="2708"/>
                      <a:ext cx="80" cy="76"/>
                    </a:xfrm>
                    <a:custGeom>
                      <a:avLst/>
                      <a:gdLst>
                        <a:gd name="T0" fmla="*/ 10 w 161"/>
                        <a:gd name="T1" fmla="*/ 5 h 154"/>
                        <a:gd name="T2" fmla="*/ 7 w 161"/>
                        <a:gd name="T3" fmla="*/ 2 h 154"/>
                        <a:gd name="T4" fmla="*/ 6 w 161"/>
                        <a:gd name="T5" fmla="*/ 5 h 154"/>
                        <a:gd name="T6" fmla="*/ 0 w 161"/>
                        <a:gd name="T7" fmla="*/ 2 h 154"/>
                        <a:gd name="T8" fmla="*/ 4 w 161"/>
                        <a:gd name="T9" fmla="*/ 6 h 154"/>
                        <a:gd name="T10" fmla="*/ 0 w 161"/>
                        <a:gd name="T11" fmla="*/ 7 h 154"/>
                        <a:gd name="T12" fmla="*/ 3 w 161"/>
                        <a:gd name="T13" fmla="*/ 10 h 154"/>
                        <a:gd name="T14" fmla="*/ 0 w 161"/>
                        <a:gd name="T15" fmla="*/ 12 h 154"/>
                        <a:gd name="T16" fmla="*/ 5 w 161"/>
                        <a:gd name="T17" fmla="*/ 12 h 154"/>
                        <a:gd name="T18" fmla="*/ 4 w 161"/>
                        <a:gd name="T19" fmla="*/ 15 h 154"/>
                        <a:gd name="T20" fmla="*/ 7 w 161"/>
                        <a:gd name="T21" fmla="*/ 13 h 154"/>
                        <a:gd name="T22" fmla="*/ 8 w 161"/>
                        <a:gd name="T23" fmla="*/ 19 h 154"/>
                        <a:gd name="T24" fmla="*/ 10 w 161"/>
                        <a:gd name="T25" fmla="*/ 13 h 154"/>
                        <a:gd name="T26" fmla="*/ 12 w 161"/>
                        <a:gd name="T27" fmla="*/ 17 h 154"/>
                        <a:gd name="T28" fmla="*/ 13 w 161"/>
                        <a:gd name="T29" fmla="*/ 12 h 154"/>
                        <a:gd name="T30" fmla="*/ 16 w 161"/>
                        <a:gd name="T31" fmla="*/ 16 h 154"/>
                        <a:gd name="T32" fmla="*/ 15 w 161"/>
                        <a:gd name="T33" fmla="*/ 11 h 154"/>
                        <a:gd name="T34" fmla="*/ 20 w 161"/>
                        <a:gd name="T35" fmla="*/ 11 h 154"/>
                        <a:gd name="T36" fmla="*/ 16 w 161"/>
                        <a:gd name="T37" fmla="*/ 9 h 154"/>
                        <a:gd name="T38" fmla="*/ 19 w 161"/>
                        <a:gd name="T39" fmla="*/ 7 h 154"/>
                        <a:gd name="T40" fmla="*/ 15 w 161"/>
                        <a:gd name="T41" fmla="*/ 6 h 154"/>
                        <a:gd name="T42" fmla="*/ 17 w 161"/>
                        <a:gd name="T43" fmla="*/ 3 h 154"/>
                        <a:gd name="T44" fmla="*/ 13 w 161"/>
                        <a:gd name="T45" fmla="*/ 4 h 154"/>
                        <a:gd name="T46" fmla="*/ 13 w 161"/>
                        <a:gd name="T47" fmla="*/ 0 h 154"/>
                        <a:gd name="T48" fmla="*/ 10 w 161"/>
                        <a:gd name="T49" fmla="*/ 5 h 15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61" h="154">
                          <a:moveTo>
                            <a:pt x="81" y="42"/>
                          </a:moveTo>
                          <a:lnTo>
                            <a:pt x="62" y="16"/>
                          </a:lnTo>
                          <a:lnTo>
                            <a:pt x="55" y="45"/>
                          </a:lnTo>
                          <a:lnTo>
                            <a:pt x="4" y="16"/>
                          </a:lnTo>
                          <a:lnTo>
                            <a:pt x="35" y="54"/>
                          </a:lnTo>
                          <a:lnTo>
                            <a:pt x="0" y="62"/>
                          </a:lnTo>
                          <a:lnTo>
                            <a:pt x="28" y="85"/>
                          </a:lnTo>
                          <a:lnTo>
                            <a:pt x="2" y="104"/>
                          </a:lnTo>
                          <a:lnTo>
                            <a:pt x="43" y="99"/>
                          </a:lnTo>
                          <a:lnTo>
                            <a:pt x="35" y="126"/>
                          </a:lnTo>
                          <a:lnTo>
                            <a:pt x="57" y="112"/>
                          </a:lnTo>
                          <a:lnTo>
                            <a:pt x="64" y="154"/>
                          </a:lnTo>
                          <a:lnTo>
                            <a:pt x="80" y="107"/>
                          </a:lnTo>
                          <a:lnTo>
                            <a:pt x="99" y="142"/>
                          </a:lnTo>
                          <a:lnTo>
                            <a:pt x="105" y="104"/>
                          </a:lnTo>
                          <a:lnTo>
                            <a:pt x="135" y="130"/>
                          </a:lnTo>
                          <a:lnTo>
                            <a:pt x="126" y="92"/>
                          </a:lnTo>
                          <a:lnTo>
                            <a:pt x="161" y="95"/>
                          </a:lnTo>
                          <a:lnTo>
                            <a:pt x="131" y="74"/>
                          </a:lnTo>
                          <a:lnTo>
                            <a:pt x="157" y="59"/>
                          </a:lnTo>
                          <a:lnTo>
                            <a:pt x="124" y="52"/>
                          </a:lnTo>
                          <a:lnTo>
                            <a:pt x="137" y="31"/>
                          </a:lnTo>
                          <a:lnTo>
                            <a:pt x="105" y="38"/>
                          </a:lnTo>
                          <a:lnTo>
                            <a:pt x="109" y="0"/>
                          </a:lnTo>
                          <a:lnTo>
                            <a:pt x="81" y="4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3" name="Freeform 32"/>
                    <p:cNvSpPr>
                      <a:spLocks/>
                    </p:cNvSpPr>
                    <p:nvPr/>
                  </p:nvSpPr>
                  <p:spPr bwMode="auto">
                    <a:xfrm>
                      <a:off x="1111" y="2709"/>
                      <a:ext cx="77" cy="74"/>
                    </a:xfrm>
                    <a:custGeom>
                      <a:avLst/>
                      <a:gdLst>
                        <a:gd name="T0" fmla="*/ 10 w 153"/>
                        <a:gd name="T1" fmla="*/ 5 h 146"/>
                        <a:gd name="T2" fmla="*/ 8 w 153"/>
                        <a:gd name="T3" fmla="*/ 2 h 146"/>
                        <a:gd name="T4" fmla="*/ 7 w 153"/>
                        <a:gd name="T5" fmla="*/ 6 h 146"/>
                        <a:gd name="T6" fmla="*/ 1 w 153"/>
                        <a:gd name="T7" fmla="*/ 2 h 146"/>
                        <a:gd name="T8" fmla="*/ 4 w 153"/>
                        <a:gd name="T9" fmla="*/ 7 h 146"/>
                        <a:gd name="T10" fmla="*/ 0 w 153"/>
                        <a:gd name="T11" fmla="*/ 8 h 146"/>
                        <a:gd name="T12" fmla="*/ 4 w 153"/>
                        <a:gd name="T13" fmla="*/ 10 h 146"/>
                        <a:gd name="T14" fmla="*/ 1 w 153"/>
                        <a:gd name="T15" fmla="*/ 13 h 146"/>
                        <a:gd name="T16" fmla="*/ 5 w 153"/>
                        <a:gd name="T17" fmla="*/ 12 h 146"/>
                        <a:gd name="T18" fmla="*/ 5 w 153"/>
                        <a:gd name="T19" fmla="*/ 16 h 146"/>
                        <a:gd name="T20" fmla="*/ 7 w 153"/>
                        <a:gd name="T21" fmla="*/ 14 h 146"/>
                        <a:gd name="T22" fmla="*/ 8 w 153"/>
                        <a:gd name="T23" fmla="*/ 19 h 146"/>
                        <a:gd name="T24" fmla="*/ 10 w 153"/>
                        <a:gd name="T25" fmla="*/ 13 h 146"/>
                        <a:gd name="T26" fmla="*/ 12 w 153"/>
                        <a:gd name="T27" fmla="*/ 17 h 146"/>
                        <a:gd name="T28" fmla="*/ 13 w 153"/>
                        <a:gd name="T29" fmla="*/ 13 h 146"/>
                        <a:gd name="T30" fmla="*/ 17 w 153"/>
                        <a:gd name="T31" fmla="*/ 16 h 146"/>
                        <a:gd name="T32" fmla="*/ 15 w 153"/>
                        <a:gd name="T33" fmla="*/ 12 h 146"/>
                        <a:gd name="T34" fmla="*/ 20 w 153"/>
                        <a:gd name="T35" fmla="*/ 12 h 146"/>
                        <a:gd name="T36" fmla="*/ 16 w 153"/>
                        <a:gd name="T37" fmla="*/ 9 h 146"/>
                        <a:gd name="T38" fmla="*/ 19 w 153"/>
                        <a:gd name="T39" fmla="*/ 7 h 146"/>
                        <a:gd name="T40" fmla="*/ 15 w 153"/>
                        <a:gd name="T41" fmla="*/ 7 h 146"/>
                        <a:gd name="T42" fmla="*/ 17 w 153"/>
                        <a:gd name="T43" fmla="*/ 4 h 146"/>
                        <a:gd name="T44" fmla="*/ 13 w 153"/>
                        <a:gd name="T45" fmla="*/ 5 h 146"/>
                        <a:gd name="T46" fmla="*/ 13 w 153"/>
                        <a:gd name="T47" fmla="*/ 0 h 146"/>
                        <a:gd name="T48" fmla="*/ 10 w 153"/>
                        <a:gd name="T49" fmla="*/ 5 h 14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53" h="146">
                          <a:moveTo>
                            <a:pt x="77" y="39"/>
                          </a:moveTo>
                          <a:lnTo>
                            <a:pt x="60" y="15"/>
                          </a:lnTo>
                          <a:lnTo>
                            <a:pt x="51" y="43"/>
                          </a:lnTo>
                          <a:lnTo>
                            <a:pt x="3" y="15"/>
                          </a:lnTo>
                          <a:lnTo>
                            <a:pt x="32" y="51"/>
                          </a:lnTo>
                          <a:lnTo>
                            <a:pt x="0" y="58"/>
                          </a:lnTo>
                          <a:lnTo>
                            <a:pt x="27" y="79"/>
                          </a:lnTo>
                          <a:lnTo>
                            <a:pt x="1" y="100"/>
                          </a:lnTo>
                          <a:lnTo>
                            <a:pt x="39" y="95"/>
                          </a:lnTo>
                          <a:lnTo>
                            <a:pt x="34" y="120"/>
                          </a:lnTo>
                          <a:lnTo>
                            <a:pt x="55" y="107"/>
                          </a:lnTo>
                          <a:lnTo>
                            <a:pt x="60" y="146"/>
                          </a:lnTo>
                          <a:lnTo>
                            <a:pt x="76" y="101"/>
                          </a:lnTo>
                          <a:lnTo>
                            <a:pt x="95" y="134"/>
                          </a:lnTo>
                          <a:lnTo>
                            <a:pt x="100" y="98"/>
                          </a:lnTo>
                          <a:lnTo>
                            <a:pt x="129" y="122"/>
                          </a:lnTo>
                          <a:lnTo>
                            <a:pt x="120" y="88"/>
                          </a:lnTo>
                          <a:lnTo>
                            <a:pt x="153" y="91"/>
                          </a:lnTo>
                          <a:lnTo>
                            <a:pt x="126" y="70"/>
                          </a:lnTo>
                          <a:lnTo>
                            <a:pt x="150" y="55"/>
                          </a:lnTo>
                          <a:lnTo>
                            <a:pt x="119" y="50"/>
                          </a:lnTo>
                          <a:lnTo>
                            <a:pt x="131" y="31"/>
                          </a:lnTo>
                          <a:lnTo>
                            <a:pt x="101" y="36"/>
                          </a:lnTo>
                          <a:lnTo>
                            <a:pt x="103" y="0"/>
                          </a:lnTo>
                          <a:lnTo>
                            <a:pt x="77" y="3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4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1113" y="2711"/>
                      <a:ext cx="73" cy="70"/>
                    </a:xfrm>
                    <a:custGeom>
                      <a:avLst/>
                      <a:gdLst>
                        <a:gd name="T0" fmla="*/ 9 w 147"/>
                        <a:gd name="T1" fmla="*/ 5 h 140"/>
                        <a:gd name="T2" fmla="*/ 7 w 147"/>
                        <a:gd name="T3" fmla="*/ 2 h 140"/>
                        <a:gd name="T4" fmla="*/ 6 w 147"/>
                        <a:gd name="T5" fmla="*/ 6 h 140"/>
                        <a:gd name="T6" fmla="*/ 0 w 147"/>
                        <a:gd name="T7" fmla="*/ 2 h 140"/>
                        <a:gd name="T8" fmla="*/ 3 w 147"/>
                        <a:gd name="T9" fmla="*/ 7 h 140"/>
                        <a:gd name="T10" fmla="*/ 0 w 147"/>
                        <a:gd name="T11" fmla="*/ 7 h 140"/>
                        <a:gd name="T12" fmla="*/ 3 w 147"/>
                        <a:gd name="T13" fmla="*/ 10 h 140"/>
                        <a:gd name="T14" fmla="*/ 0 w 147"/>
                        <a:gd name="T15" fmla="*/ 12 h 140"/>
                        <a:gd name="T16" fmla="*/ 4 w 147"/>
                        <a:gd name="T17" fmla="*/ 12 h 140"/>
                        <a:gd name="T18" fmla="*/ 4 w 147"/>
                        <a:gd name="T19" fmla="*/ 15 h 140"/>
                        <a:gd name="T20" fmla="*/ 6 w 147"/>
                        <a:gd name="T21" fmla="*/ 13 h 140"/>
                        <a:gd name="T22" fmla="*/ 7 w 147"/>
                        <a:gd name="T23" fmla="*/ 18 h 140"/>
                        <a:gd name="T24" fmla="*/ 9 w 147"/>
                        <a:gd name="T25" fmla="*/ 13 h 140"/>
                        <a:gd name="T26" fmla="*/ 11 w 147"/>
                        <a:gd name="T27" fmla="*/ 16 h 140"/>
                        <a:gd name="T28" fmla="*/ 12 w 147"/>
                        <a:gd name="T29" fmla="*/ 12 h 140"/>
                        <a:gd name="T30" fmla="*/ 15 w 147"/>
                        <a:gd name="T31" fmla="*/ 15 h 140"/>
                        <a:gd name="T32" fmla="*/ 14 w 147"/>
                        <a:gd name="T33" fmla="*/ 11 h 140"/>
                        <a:gd name="T34" fmla="*/ 18 w 147"/>
                        <a:gd name="T35" fmla="*/ 11 h 140"/>
                        <a:gd name="T36" fmla="*/ 14 w 147"/>
                        <a:gd name="T37" fmla="*/ 9 h 140"/>
                        <a:gd name="T38" fmla="*/ 17 w 147"/>
                        <a:gd name="T39" fmla="*/ 7 h 140"/>
                        <a:gd name="T40" fmla="*/ 14 w 147"/>
                        <a:gd name="T41" fmla="*/ 6 h 140"/>
                        <a:gd name="T42" fmla="*/ 15 w 147"/>
                        <a:gd name="T43" fmla="*/ 4 h 140"/>
                        <a:gd name="T44" fmla="*/ 12 w 147"/>
                        <a:gd name="T45" fmla="*/ 5 h 140"/>
                        <a:gd name="T46" fmla="*/ 12 w 147"/>
                        <a:gd name="T47" fmla="*/ 0 h 140"/>
                        <a:gd name="T48" fmla="*/ 9 w 147"/>
                        <a:gd name="T49" fmla="*/ 5 h 14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47" h="140">
                          <a:moveTo>
                            <a:pt x="74" y="38"/>
                          </a:moveTo>
                          <a:lnTo>
                            <a:pt x="57" y="16"/>
                          </a:lnTo>
                          <a:lnTo>
                            <a:pt x="50" y="41"/>
                          </a:lnTo>
                          <a:lnTo>
                            <a:pt x="4" y="16"/>
                          </a:lnTo>
                          <a:lnTo>
                            <a:pt x="31" y="50"/>
                          </a:lnTo>
                          <a:lnTo>
                            <a:pt x="0" y="55"/>
                          </a:lnTo>
                          <a:lnTo>
                            <a:pt x="26" y="76"/>
                          </a:lnTo>
                          <a:lnTo>
                            <a:pt x="2" y="95"/>
                          </a:lnTo>
                          <a:lnTo>
                            <a:pt x="38" y="90"/>
                          </a:lnTo>
                          <a:lnTo>
                            <a:pt x="33" y="114"/>
                          </a:lnTo>
                          <a:lnTo>
                            <a:pt x="52" y="102"/>
                          </a:lnTo>
                          <a:lnTo>
                            <a:pt x="59" y="140"/>
                          </a:lnTo>
                          <a:lnTo>
                            <a:pt x="73" y="97"/>
                          </a:lnTo>
                          <a:lnTo>
                            <a:pt x="90" y="128"/>
                          </a:lnTo>
                          <a:lnTo>
                            <a:pt x="97" y="93"/>
                          </a:lnTo>
                          <a:lnTo>
                            <a:pt x="124" y="117"/>
                          </a:lnTo>
                          <a:lnTo>
                            <a:pt x="116" y="85"/>
                          </a:lnTo>
                          <a:lnTo>
                            <a:pt x="147" y="86"/>
                          </a:lnTo>
                          <a:lnTo>
                            <a:pt x="119" y="67"/>
                          </a:lnTo>
                          <a:lnTo>
                            <a:pt x="143" y="54"/>
                          </a:lnTo>
                          <a:lnTo>
                            <a:pt x="114" y="48"/>
                          </a:lnTo>
                          <a:lnTo>
                            <a:pt x="126" y="29"/>
                          </a:lnTo>
                          <a:lnTo>
                            <a:pt x="97" y="35"/>
                          </a:lnTo>
                          <a:lnTo>
                            <a:pt x="100" y="0"/>
                          </a:lnTo>
                          <a:lnTo>
                            <a:pt x="74" y="3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5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1115" y="2713"/>
                      <a:ext cx="70" cy="66"/>
                    </a:xfrm>
                    <a:custGeom>
                      <a:avLst/>
                      <a:gdLst>
                        <a:gd name="T0" fmla="*/ 9 w 139"/>
                        <a:gd name="T1" fmla="*/ 5 h 132"/>
                        <a:gd name="T2" fmla="*/ 7 w 139"/>
                        <a:gd name="T3" fmla="*/ 2 h 132"/>
                        <a:gd name="T4" fmla="*/ 6 w 139"/>
                        <a:gd name="T5" fmla="*/ 5 h 132"/>
                        <a:gd name="T6" fmla="*/ 1 w 139"/>
                        <a:gd name="T7" fmla="*/ 2 h 132"/>
                        <a:gd name="T8" fmla="*/ 4 w 139"/>
                        <a:gd name="T9" fmla="*/ 6 h 132"/>
                        <a:gd name="T10" fmla="*/ 0 w 139"/>
                        <a:gd name="T11" fmla="*/ 7 h 132"/>
                        <a:gd name="T12" fmla="*/ 3 w 139"/>
                        <a:gd name="T13" fmla="*/ 9 h 132"/>
                        <a:gd name="T14" fmla="*/ 1 w 139"/>
                        <a:gd name="T15" fmla="*/ 12 h 132"/>
                        <a:gd name="T16" fmla="*/ 5 w 139"/>
                        <a:gd name="T17" fmla="*/ 11 h 132"/>
                        <a:gd name="T18" fmla="*/ 4 w 139"/>
                        <a:gd name="T19" fmla="*/ 14 h 132"/>
                        <a:gd name="T20" fmla="*/ 7 w 139"/>
                        <a:gd name="T21" fmla="*/ 12 h 132"/>
                        <a:gd name="T22" fmla="*/ 7 w 139"/>
                        <a:gd name="T23" fmla="*/ 17 h 132"/>
                        <a:gd name="T24" fmla="*/ 9 w 139"/>
                        <a:gd name="T25" fmla="*/ 12 h 132"/>
                        <a:gd name="T26" fmla="*/ 11 w 139"/>
                        <a:gd name="T27" fmla="*/ 16 h 132"/>
                        <a:gd name="T28" fmla="*/ 12 w 139"/>
                        <a:gd name="T29" fmla="*/ 12 h 132"/>
                        <a:gd name="T30" fmla="*/ 15 w 139"/>
                        <a:gd name="T31" fmla="*/ 14 h 132"/>
                        <a:gd name="T32" fmla="*/ 14 w 139"/>
                        <a:gd name="T33" fmla="*/ 10 h 132"/>
                        <a:gd name="T34" fmla="*/ 18 w 139"/>
                        <a:gd name="T35" fmla="*/ 11 h 132"/>
                        <a:gd name="T36" fmla="*/ 15 w 139"/>
                        <a:gd name="T37" fmla="*/ 8 h 132"/>
                        <a:gd name="T38" fmla="*/ 17 w 139"/>
                        <a:gd name="T39" fmla="*/ 7 h 132"/>
                        <a:gd name="T40" fmla="*/ 14 w 139"/>
                        <a:gd name="T41" fmla="*/ 6 h 132"/>
                        <a:gd name="T42" fmla="*/ 15 w 139"/>
                        <a:gd name="T43" fmla="*/ 4 h 132"/>
                        <a:gd name="T44" fmla="*/ 12 w 139"/>
                        <a:gd name="T45" fmla="*/ 4 h 132"/>
                        <a:gd name="T46" fmla="*/ 12 w 139"/>
                        <a:gd name="T47" fmla="*/ 0 h 132"/>
                        <a:gd name="T48" fmla="*/ 9 w 139"/>
                        <a:gd name="T49" fmla="*/ 5 h 13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39" h="132">
                          <a:moveTo>
                            <a:pt x="70" y="36"/>
                          </a:moveTo>
                          <a:lnTo>
                            <a:pt x="55" y="13"/>
                          </a:lnTo>
                          <a:lnTo>
                            <a:pt x="48" y="39"/>
                          </a:lnTo>
                          <a:lnTo>
                            <a:pt x="3" y="13"/>
                          </a:lnTo>
                          <a:lnTo>
                            <a:pt x="29" y="46"/>
                          </a:lnTo>
                          <a:lnTo>
                            <a:pt x="0" y="53"/>
                          </a:lnTo>
                          <a:lnTo>
                            <a:pt x="24" y="72"/>
                          </a:lnTo>
                          <a:lnTo>
                            <a:pt x="1" y="89"/>
                          </a:lnTo>
                          <a:lnTo>
                            <a:pt x="36" y="86"/>
                          </a:lnTo>
                          <a:lnTo>
                            <a:pt x="31" y="108"/>
                          </a:lnTo>
                          <a:lnTo>
                            <a:pt x="50" y="96"/>
                          </a:lnTo>
                          <a:lnTo>
                            <a:pt x="55" y="132"/>
                          </a:lnTo>
                          <a:lnTo>
                            <a:pt x="69" y="91"/>
                          </a:lnTo>
                          <a:lnTo>
                            <a:pt x="86" y="122"/>
                          </a:lnTo>
                          <a:lnTo>
                            <a:pt x="91" y="89"/>
                          </a:lnTo>
                          <a:lnTo>
                            <a:pt x="117" y="112"/>
                          </a:lnTo>
                          <a:lnTo>
                            <a:pt x="110" y="79"/>
                          </a:lnTo>
                          <a:lnTo>
                            <a:pt x="139" y="82"/>
                          </a:lnTo>
                          <a:lnTo>
                            <a:pt x="113" y="63"/>
                          </a:lnTo>
                          <a:lnTo>
                            <a:pt x="136" y="50"/>
                          </a:lnTo>
                          <a:lnTo>
                            <a:pt x="108" y="44"/>
                          </a:lnTo>
                          <a:lnTo>
                            <a:pt x="119" y="27"/>
                          </a:lnTo>
                          <a:lnTo>
                            <a:pt x="91" y="32"/>
                          </a:lnTo>
                          <a:lnTo>
                            <a:pt x="94" y="0"/>
                          </a:lnTo>
                          <a:lnTo>
                            <a:pt x="70" y="3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6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116" y="2714"/>
                      <a:ext cx="68" cy="64"/>
                    </a:xfrm>
                    <a:custGeom>
                      <a:avLst/>
                      <a:gdLst>
                        <a:gd name="T0" fmla="*/ 9 w 135"/>
                        <a:gd name="T1" fmla="*/ 5 h 128"/>
                        <a:gd name="T2" fmla="*/ 7 w 135"/>
                        <a:gd name="T3" fmla="*/ 2 h 128"/>
                        <a:gd name="T4" fmla="*/ 6 w 135"/>
                        <a:gd name="T5" fmla="*/ 5 h 128"/>
                        <a:gd name="T6" fmla="*/ 1 w 135"/>
                        <a:gd name="T7" fmla="*/ 2 h 128"/>
                        <a:gd name="T8" fmla="*/ 4 w 135"/>
                        <a:gd name="T9" fmla="*/ 6 h 128"/>
                        <a:gd name="T10" fmla="*/ 0 w 135"/>
                        <a:gd name="T11" fmla="*/ 7 h 128"/>
                        <a:gd name="T12" fmla="*/ 3 w 135"/>
                        <a:gd name="T13" fmla="*/ 9 h 128"/>
                        <a:gd name="T14" fmla="*/ 0 w 135"/>
                        <a:gd name="T15" fmla="*/ 11 h 128"/>
                        <a:gd name="T16" fmla="*/ 5 w 135"/>
                        <a:gd name="T17" fmla="*/ 11 h 128"/>
                        <a:gd name="T18" fmla="*/ 4 w 135"/>
                        <a:gd name="T19" fmla="*/ 13 h 128"/>
                        <a:gd name="T20" fmla="*/ 6 w 135"/>
                        <a:gd name="T21" fmla="*/ 12 h 128"/>
                        <a:gd name="T22" fmla="*/ 7 w 135"/>
                        <a:gd name="T23" fmla="*/ 16 h 128"/>
                        <a:gd name="T24" fmla="*/ 9 w 135"/>
                        <a:gd name="T25" fmla="*/ 11 h 128"/>
                        <a:gd name="T26" fmla="*/ 11 w 135"/>
                        <a:gd name="T27" fmla="*/ 15 h 128"/>
                        <a:gd name="T28" fmla="*/ 11 w 135"/>
                        <a:gd name="T29" fmla="*/ 11 h 128"/>
                        <a:gd name="T30" fmla="*/ 14 w 135"/>
                        <a:gd name="T31" fmla="*/ 14 h 128"/>
                        <a:gd name="T32" fmla="*/ 14 w 135"/>
                        <a:gd name="T33" fmla="*/ 10 h 128"/>
                        <a:gd name="T34" fmla="*/ 17 w 135"/>
                        <a:gd name="T35" fmla="*/ 10 h 128"/>
                        <a:gd name="T36" fmla="*/ 14 w 135"/>
                        <a:gd name="T37" fmla="*/ 8 h 128"/>
                        <a:gd name="T38" fmla="*/ 17 w 135"/>
                        <a:gd name="T39" fmla="*/ 6 h 128"/>
                        <a:gd name="T40" fmla="*/ 13 w 135"/>
                        <a:gd name="T41" fmla="*/ 6 h 128"/>
                        <a:gd name="T42" fmla="*/ 15 w 135"/>
                        <a:gd name="T43" fmla="*/ 4 h 128"/>
                        <a:gd name="T44" fmla="*/ 11 w 135"/>
                        <a:gd name="T45" fmla="*/ 4 h 128"/>
                        <a:gd name="T46" fmla="*/ 12 w 135"/>
                        <a:gd name="T47" fmla="*/ 0 h 128"/>
                        <a:gd name="T48" fmla="*/ 9 w 135"/>
                        <a:gd name="T49" fmla="*/ 5 h 12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35" h="128">
                          <a:moveTo>
                            <a:pt x="67" y="34"/>
                          </a:moveTo>
                          <a:lnTo>
                            <a:pt x="52" y="14"/>
                          </a:lnTo>
                          <a:lnTo>
                            <a:pt x="45" y="36"/>
                          </a:lnTo>
                          <a:lnTo>
                            <a:pt x="2" y="14"/>
                          </a:lnTo>
                          <a:lnTo>
                            <a:pt x="28" y="45"/>
                          </a:lnTo>
                          <a:lnTo>
                            <a:pt x="0" y="50"/>
                          </a:lnTo>
                          <a:lnTo>
                            <a:pt x="24" y="69"/>
                          </a:lnTo>
                          <a:lnTo>
                            <a:pt x="0" y="86"/>
                          </a:lnTo>
                          <a:lnTo>
                            <a:pt x="35" y="81"/>
                          </a:lnTo>
                          <a:lnTo>
                            <a:pt x="29" y="104"/>
                          </a:lnTo>
                          <a:lnTo>
                            <a:pt x="48" y="91"/>
                          </a:lnTo>
                          <a:lnTo>
                            <a:pt x="54" y="128"/>
                          </a:lnTo>
                          <a:lnTo>
                            <a:pt x="66" y="88"/>
                          </a:lnTo>
                          <a:lnTo>
                            <a:pt x="81" y="116"/>
                          </a:lnTo>
                          <a:lnTo>
                            <a:pt x="86" y="85"/>
                          </a:lnTo>
                          <a:lnTo>
                            <a:pt x="112" y="105"/>
                          </a:lnTo>
                          <a:lnTo>
                            <a:pt x="105" y="76"/>
                          </a:lnTo>
                          <a:lnTo>
                            <a:pt x="135" y="78"/>
                          </a:lnTo>
                          <a:lnTo>
                            <a:pt x="109" y="62"/>
                          </a:lnTo>
                          <a:lnTo>
                            <a:pt x="131" y="48"/>
                          </a:lnTo>
                          <a:lnTo>
                            <a:pt x="104" y="43"/>
                          </a:lnTo>
                          <a:lnTo>
                            <a:pt x="114" y="26"/>
                          </a:lnTo>
                          <a:lnTo>
                            <a:pt x="88" y="31"/>
                          </a:lnTo>
                          <a:lnTo>
                            <a:pt x="90" y="0"/>
                          </a:lnTo>
                          <a:lnTo>
                            <a:pt x="67" y="3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7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118" y="2716"/>
                      <a:ext cx="64" cy="61"/>
                    </a:xfrm>
                    <a:custGeom>
                      <a:avLst/>
                      <a:gdLst>
                        <a:gd name="T0" fmla="*/ 8 w 128"/>
                        <a:gd name="T1" fmla="*/ 5 h 121"/>
                        <a:gd name="T2" fmla="*/ 7 w 128"/>
                        <a:gd name="T3" fmla="*/ 2 h 121"/>
                        <a:gd name="T4" fmla="*/ 6 w 128"/>
                        <a:gd name="T5" fmla="*/ 5 h 121"/>
                        <a:gd name="T6" fmla="*/ 1 w 128"/>
                        <a:gd name="T7" fmla="*/ 2 h 121"/>
                        <a:gd name="T8" fmla="*/ 4 w 128"/>
                        <a:gd name="T9" fmla="*/ 6 h 121"/>
                        <a:gd name="T10" fmla="*/ 0 w 128"/>
                        <a:gd name="T11" fmla="*/ 7 h 121"/>
                        <a:gd name="T12" fmla="*/ 3 w 128"/>
                        <a:gd name="T13" fmla="*/ 9 h 121"/>
                        <a:gd name="T14" fmla="*/ 0 w 128"/>
                        <a:gd name="T15" fmla="*/ 11 h 121"/>
                        <a:gd name="T16" fmla="*/ 5 w 128"/>
                        <a:gd name="T17" fmla="*/ 10 h 121"/>
                        <a:gd name="T18" fmla="*/ 4 w 128"/>
                        <a:gd name="T19" fmla="*/ 13 h 121"/>
                        <a:gd name="T20" fmla="*/ 6 w 128"/>
                        <a:gd name="T21" fmla="*/ 11 h 121"/>
                        <a:gd name="T22" fmla="*/ 7 w 128"/>
                        <a:gd name="T23" fmla="*/ 16 h 121"/>
                        <a:gd name="T24" fmla="*/ 8 w 128"/>
                        <a:gd name="T25" fmla="*/ 11 h 121"/>
                        <a:gd name="T26" fmla="*/ 10 w 128"/>
                        <a:gd name="T27" fmla="*/ 14 h 121"/>
                        <a:gd name="T28" fmla="*/ 11 w 128"/>
                        <a:gd name="T29" fmla="*/ 11 h 121"/>
                        <a:gd name="T30" fmla="*/ 14 w 128"/>
                        <a:gd name="T31" fmla="*/ 13 h 121"/>
                        <a:gd name="T32" fmla="*/ 13 w 128"/>
                        <a:gd name="T33" fmla="*/ 9 h 121"/>
                        <a:gd name="T34" fmla="*/ 16 w 128"/>
                        <a:gd name="T35" fmla="*/ 10 h 121"/>
                        <a:gd name="T36" fmla="*/ 13 w 128"/>
                        <a:gd name="T37" fmla="*/ 8 h 121"/>
                        <a:gd name="T38" fmla="*/ 16 w 128"/>
                        <a:gd name="T39" fmla="*/ 6 h 121"/>
                        <a:gd name="T40" fmla="*/ 13 w 128"/>
                        <a:gd name="T41" fmla="*/ 5 h 121"/>
                        <a:gd name="T42" fmla="*/ 14 w 128"/>
                        <a:gd name="T43" fmla="*/ 4 h 121"/>
                        <a:gd name="T44" fmla="*/ 11 w 128"/>
                        <a:gd name="T45" fmla="*/ 4 h 121"/>
                        <a:gd name="T46" fmla="*/ 11 w 128"/>
                        <a:gd name="T47" fmla="*/ 0 h 121"/>
                        <a:gd name="T48" fmla="*/ 8 w 128"/>
                        <a:gd name="T49" fmla="*/ 5 h 12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28" h="121">
                          <a:moveTo>
                            <a:pt x="64" y="33"/>
                          </a:moveTo>
                          <a:lnTo>
                            <a:pt x="49" y="12"/>
                          </a:lnTo>
                          <a:lnTo>
                            <a:pt x="44" y="35"/>
                          </a:lnTo>
                          <a:lnTo>
                            <a:pt x="2" y="12"/>
                          </a:lnTo>
                          <a:lnTo>
                            <a:pt x="28" y="42"/>
                          </a:lnTo>
                          <a:lnTo>
                            <a:pt x="0" y="49"/>
                          </a:lnTo>
                          <a:lnTo>
                            <a:pt x="23" y="66"/>
                          </a:lnTo>
                          <a:lnTo>
                            <a:pt x="0" y="82"/>
                          </a:lnTo>
                          <a:lnTo>
                            <a:pt x="33" y="78"/>
                          </a:lnTo>
                          <a:lnTo>
                            <a:pt x="28" y="99"/>
                          </a:lnTo>
                          <a:lnTo>
                            <a:pt x="45" y="87"/>
                          </a:lnTo>
                          <a:lnTo>
                            <a:pt x="51" y="121"/>
                          </a:lnTo>
                          <a:lnTo>
                            <a:pt x="63" y="83"/>
                          </a:lnTo>
                          <a:lnTo>
                            <a:pt x="78" y="111"/>
                          </a:lnTo>
                          <a:lnTo>
                            <a:pt x="83" y="82"/>
                          </a:lnTo>
                          <a:lnTo>
                            <a:pt x="107" y="101"/>
                          </a:lnTo>
                          <a:lnTo>
                            <a:pt x="99" y="71"/>
                          </a:lnTo>
                          <a:lnTo>
                            <a:pt x="128" y="75"/>
                          </a:lnTo>
                          <a:lnTo>
                            <a:pt x="104" y="59"/>
                          </a:lnTo>
                          <a:lnTo>
                            <a:pt x="125" y="45"/>
                          </a:lnTo>
                          <a:lnTo>
                            <a:pt x="99" y="40"/>
                          </a:lnTo>
                          <a:lnTo>
                            <a:pt x="109" y="25"/>
                          </a:lnTo>
                          <a:lnTo>
                            <a:pt x="83" y="30"/>
                          </a:lnTo>
                          <a:lnTo>
                            <a:pt x="87" y="0"/>
                          </a:lnTo>
                          <a:lnTo>
                            <a:pt x="64" y="3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8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120" y="2718"/>
                      <a:ext cx="60" cy="57"/>
                    </a:xfrm>
                    <a:custGeom>
                      <a:avLst/>
                      <a:gdLst>
                        <a:gd name="T0" fmla="*/ 7 w 121"/>
                        <a:gd name="T1" fmla="*/ 4 h 114"/>
                        <a:gd name="T2" fmla="*/ 5 w 121"/>
                        <a:gd name="T3" fmla="*/ 2 h 114"/>
                        <a:gd name="T4" fmla="*/ 5 w 121"/>
                        <a:gd name="T5" fmla="*/ 5 h 114"/>
                        <a:gd name="T6" fmla="*/ 0 w 121"/>
                        <a:gd name="T7" fmla="*/ 2 h 114"/>
                        <a:gd name="T8" fmla="*/ 3 w 121"/>
                        <a:gd name="T9" fmla="*/ 5 h 114"/>
                        <a:gd name="T10" fmla="*/ 0 w 121"/>
                        <a:gd name="T11" fmla="*/ 6 h 114"/>
                        <a:gd name="T12" fmla="*/ 2 w 121"/>
                        <a:gd name="T13" fmla="*/ 8 h 114"/>
                        <a:gd name="T14" fmla="*/ 0 w 121"/>
                        <a:gd name="T15" fmla="*/ 10 h 114"/>
                        <a:gd name="T16" fmla="*/ 3 w 121"/>
                        <a:gd name="T17" fmla="*/ 9 h 114"/>
                        <a:gd name="T18" fmla="*/ 3 w 121"/>
                        <a:gd name="T19" fmla="*/ 12 h 114"/>
                        <a:gd name="T20" fmla="*/ 5 w 121"/>
                        <a:gd name="T21" fmla="*/ 11 h 114"/>
                        <a:gd name="T22" fmla="*/ 5 w 121"/>
                        <a:gd name="T23" fmla="*/ 15 h 114"/>
                        <a:gd name="T24" fmla="*/ 7 w 121"/>
                        <a:gd name="T25" fmla="*/ 10 h 114"/>
                        <a:gd name="T26" fmla="*/ 9 w 121"/>
                        <a:gd name="T27" fmla="*/ 13 h 114"/>
                        <a:gd name="T28" fmla="*/ 9 w 121"/>
                        <a:gd name="T29" fmla="*/ 10 h 114"/>
                        <a:gd name="T30" fmla="*/ 12 w 121"/>
                        <a:gd name="T31" fmla="*/ 12 h 114"/>
                        <a:gd name="T32" fmla="*/ 11 w 121"/>
                        <a:gd name="T33" fmla="*/ 9 h 114"/>
                        <a:gd name="T34" fmla="*/ 15 w 121"/>
                        <a:gd name="T35" fmla="*/ 9 h 114"/>
                        <a:gd name="T36" fmla="*/ 12 w 121"/>
                        <a:gd name="T37" fmla="*/ 7 h 114"/>
                        <a:gd name="T38" fmla="*/ 14 w 121"/>
                        <a:gd name="T39" fmla="*/ 6 h 114"/>
                        <a:gd name="T40" fmla="*/ 11 w 121"/>
                        <a:gd name="T41" fmla="*/ 5 h 114"/>
                        <a:gd name="T42" fmla="*/ 12 w 121"/>
                        <a:gd name="T43" fmla="*/ 3 h 114"/>
                        <a:gd name="T44" fmla="*/ 9 w 121"/>
                        <a:gd name="T45" fmla="*/ 4 h 114"/>
                        <a:gd name="T46" fmla="*/ 10 w 121"/>
                        <a:gd name="T47" fmla="*/ 0 h 114"/>
                        <a:gd name="T48" fmla="*/ 7 w 121"/>
                        <a:gd name="T49" fmla="*/ 4 h 11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21" h="114">
                          <a:moveTo>
                            <a:pt x="60" y="31"/>
                          </a:moveTo>
                          <a:lnTo>
                            <a:pt x="47" y="12"/>
                          </a:lnTo>
                          <a:lnTo>
                            <a:pt x="40" y="33"/>
                          </a:lnTo>
                          <a:lnTo>
                            <a:pt x="2" y="12"/>
                          </a:lnTo>
                          <a:lnTo>
                            <a:pt x="26" y="40"/>
                          </a:lnTo>
                          <a:lnTo>
                            <a:pt x="0" y="45"/>
                          </a:lnTo>
                          <a:lnTo>
                            <a:pt x="21" y="62"/>
                          </a:lnTo>
                          <a:lnTo>
                            <a:pt x="0" y="76"/>
                          </a:lnTo>
                          <a:lnTo>
                            <a:pt x="31" y="72"/>
                          </a:lnTo>
                          <a:lnTo>
                            <a:pt x="26" y="91"/>
                          </a:lnTo>
                          <a:lnTo>
                            <a:pt x="43" y="81"/>
                          </a:lnTo>
                          <a:lnTo>
                            <a:pt x="47" y="114"/>
                          </a:lnTo>
                          <a:lnTo>
                            <a:pt x="59" y="78"/>
                          </a:lnTo>
                          <a:lnTo>
                            <a:pt x="74" y="103"/>
                          </a:lnTo>
                          <a:lnTo>
                            <a:pt x="78" y="76"/>
                          </a:lnTo>
                          <a:lnTo>
                            <a:pt x="100" y="95"/>
                          </a:lnTo>
                          <a:lnTo>
                            <a:pt x="93" y="67"/>
                          </a:lnTo>
                          <a:lnTo>
                            <a:pt x="121" y="69"/>
                          </a:lnTo>
                          <a:lnTo>
                            <a:pt x="98" y="55"/>
                          </a:lnTo>
                          <a:lnTo>
                            <a:pt x="117" y="43"/>
                          </a:lnTo>
                          <a:lnTo>
                            <a:pt x="93" y="38"/>
                          </a:lnTo>
                          <a:lnTo>
                            <a:pt x="102" y="22"/>
                          </a:lnTo>
                          <a:lnTo>
                            <a:pt x="79" y="27"/>
                          </a:lnTo>
                          <a:lnTo>
                            <a:pt x="81" y="0"/>
                          </a:lnTo>
                          <a:lnTo>
                            <a:pt x="60" y="3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39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122" y="2720"/>
                      <a:ext cx="57" cy="53"/>
                    </a:xfrm>
                    <a:custGeom>
                      <a:avLst/>
                      <a:gdLst>
                        <a:gd name="T0" fmla="*/ 8 w 114"/>
                        <a:gd name="T1" fmla="*/ 3 h 107"/>
                        <a:gd name="T2" fmla="*/ 6 w 114"/>
                        <a:gd name="T3" fmla="*/ 1 h 107"/>
                        <a:gd name="T4" fmla="*/ 5 w 114"/>
                        <a:gd name="T5" fmla="*/ 3 h 107"/>
                        <a:gd name="T6" fmla="*/ 1 w 114"/>
                        <a:gd name="T7" fmla="*/ 1 h 107"/>
                        <a:gd name="T8" fmla="*/ 4 w 114"/>
                        <a:gd name="T9" fmla="*/ 4 h 107"/>
                        <a:gd name="T10" fmla="*/ 0 w 114"/>
                        <a:gd name="T11" fmla="*/ 5 h 107"/>
                        <a:gd name="T12" fmla="*/ 3 w 114"/>
                        <a:gd name="T13" fmla="*/ 7 h 107"/>
                        <a:gd name="T14" fmla="*/ 0 w 114"/>
                        <a:gd name="T15" fmla="*/ 9 h 107"/>
                        <a:gd name="T16" fmla="*/ 4 w 114"/>
                        <a:gd name="T17" fmla="*/ 8 h 107"/>
                        <a:gd name="T18" fmla="*/ 4 w 114"/>
                        <a:gd name="T19" fmla="*/ 10 h 107"/>
                        <a:gd name="T20" fmla="*/ 5 w 114"/>
                        <a:gd name="T21" fmla="*/ 9 h 107"/>
                        <a:gd name="T22" fmla="*/ 6 w 114"/>
                        <a:gd name="T23" fmla="*/ 13 h 107"/>
                        <a:gd name="T24" fmla="*/ 7 w 114"/>
                        <a:gd name="T25" fmla="*/ 9 h 107"/>
                        <a:gd name="T26" fmla="*/ 9 w 114"/>
                        <a:gd name="T27" fmla="*/ 12 h 107"/>
                        <a:gd name="T28" fmla="*/ 10 w 114"/>
                        <a:gd name="T29" fmla="*/ 8 h 107"/>
                        <a:gd name="T30" fmla="*/ 12 w 114"/>
                        <a:gd name="T31" fmla="*/ 11 h 107"/>
                        <a:gd name="T32" fmla="*/ 11 w 114"/>
                        <a:gd name="T33" fmla="*/ 8 h 107"/>
                        <a:gd name="T34" fmla="*/ 15 w 114"/>
                        <a:gd name="T35" fmla="*/ 8 h 107"/>
                        <a:gd name="T36" fmla="*/ 12 w 114"/>
                        <a:gd name="T37" fmla="*/ 6 h 107"/>
                        <a:gd name="T38" fmla="*/ 14 w 114"/>
                        <a:gd name="T39" fmla="*/ 5 h 107"/>
                        <a:gd name="T40" fmla="*/ 11 w 114"/>
                        <a:gd name="T41" fmla="*/ 4 h 107"/>
                        <a:gd name="T42" fmla="*/ 13 w 114"/>
                        <a:gd name="T43" fmla="*/ 2 h 107"/>
                        <a:gd name="T44" fmla="*/ 10 w 114"/>
                        <a:gd name="T45" fmla="*/ 3 h 107"/>
                        <a:gd name="T46" fmla="*/ 10 w 114"/>
                        <a:gd name="T47" fmla="*/ 0 h 107"/>
                        <a:gd name="T48" fmla="*/ 8 w 114"/>
                        <a:gd name="T49" fmla="*/ 3 h 10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14" h="107">
                          <a:moveTo>
                            <a:pt x="57" y="30"/>
                          </a:moveTo>
                          <a:lnTo>
                            <a:pt x="44" y="12"/>
                          </a:lnTo>
                          <a:lnTo>
                            <a:pt x="38" y="31"/>
                          </a:lnTo>
                          <a:lnTo>
                            <a:pt x="2" y="12"/>
                          </a:lnTo>
                          <a:lnTo>
                            <a:pt x="25" y="38"/>
                          </a:lnTo>
                          <a:lnTo>
                            <a:pt x="0" y="42"/>
                          </a:lnTo>
                          <a:lnTo>
                            <a:pt x="19" y="57"/>
                          </a:lnTo>
                          <a:lnTo>
                            <a:pt x="0" y="73"/>
                          </a:lnTo>
                          <a:lnTo>
                            <a:pt x="30" y="69"/>
                          </a:lnTo>
                          <a:lnTo>
                            <a:pt x="25" y="87"/>
                          </a:lnTo>
                          <a:lnTo>
                            <a:pt x="40" y="76"/>
                          </a:lnTo>
                          <a:lnTo>
                            <a:pt x="45" y="107"/>
                          </a:lnTo>
                          <a:lnTo>
                            <a:pt x="56" y="73"/>
                          </a:lnTo>
                          <a:lnTo>
                            <a:pt x="69" y="97"/>
                          </a:lnTo>
                          <a:lnTo>
                            <a:pt x="75" y="71"/>
                          </a:lnTo>
                          <a:lnTo>
                            <a:pt x="95" y="88"/>
                          </a:lnTo>
                          <a:lnTo>
                            <a:pt x="88" y="64"/>
                          </a:lnTo>
                          <a:lnTo>
                            <a:pt x="114" y="66"/>
                          </a:lnTo>
                          <a:lnTo>
                            <a:pt x="92" y="52"/>
                          </a:lnTo>
                          <a:lnTo>
                            <a:pt x="111" y="40"/>
                          </a:lnTo>
                          <a:lnTo>
                            <a:pt x="88" y="37"/>
                          </a:lnTo>
                          <a:lnTo>
                            <a:pt x="97" y="23"/>
                          </a:lnTo>
                          <a:lnTo>
                            <a:pt x="75" y="26"/>
                          </a:lnTo>
                          <a:lnTo>
                            <a:pt x="76" y="0"/>
                          </a:lnTo>
                          <a:lnTo>
                            <a:pt x="57" y="3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40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1123" y="2721"/>
                      <a:ext cx="54" cy="51"/>
                    </a:xfrm>
                    <a:custGeom>
                      <a:avLst/>
                      <a:gdLst>
                        <a:gd name="T0" fmla="*/ 7 w 107"/>
                        <a:gd name="T1" fmla="*/ 3 h 104"/>
                        <a:gd name="T2" fmla="*/ 6 w 107"/>
                        <a:gd name="T3" fmla="*/ 1 h 104"/>
                        <a:gd name="T4" fmla="*/ 5 w 107"/>
                        <a:gd name="T5" fmla="*/ 3 h 104"/>
                        <a:gd name="T6" fmla="*/ 1 w 107"/>
                        <a:gd name="T7" fmla="*/ 1 h 104"/>
                        <a:gd name="T8" fmla="*/ 3 w 107"/>
                        <a:gd name="T9" fmla="*/ 4 h 104"/>
                        <a:gd name="T10" fmla="*/ 0 w 107"/>
                        <a:gd name="T11" fmla="*/ 5 h 104"/>
                        <a:gd name="T12" fmla="*/ 3 w 107"/>
                        <a:gd name="T13" fmla="*/ 6 h 104"/>
                        <a:gd name="T14" fmla="*/ 0 w 107"/>
                        <a:gd name="T15" fmla="*/ 8 h 104"/>
                        <a:gd name="T16" fmla="*/ 4 w 107"/>
                        <a:gd name="T17" fmla="*/ 8 h 104"/>
                        <a:gd name="T18" fmla="*/ 3 w 107"/>
                        <a:gd name="T19" fmla="*/ 10 h 104"/>
                        <a:gd name="T20" fmla="*/ 5 w 107"/>
                        <a:gd name="T21" fmla="*/ 9 h 104"/>
                        <a:gd name="T22" fmla="*/ 6 w 107"/>
                        <a:gd name="T23" fmla="*/ 12 h 104"/>
                        <a:gd name="T24" fmla="*/ 7 w 107"/>
                        <a:gd name="T25" fmla="*/ 8 h 104"/>
                        <a:gd name="T26" fmla="*/ 9 w 107"/>
                        <a:gd name="T27" fmla="*/ 11 h 104"/>
                        <a:gd name="T28" fmla="*/ 9 w 107"/>
                        <a:gd name="T29" fmla="*/ 8 h 104"/>
                        <a:gd name="T30" fmla="*/ 12 w 107"/>
                        <a:gd name="T31" fmla="*/ 10 h 104"/>
                        <a:gd name="T32" fmla="*/ 11 w 107"/>
                        <a:gd name="T33" fmla="*/ 7 h 104"/>
                        <a:gd name="T34" fmla="*/ 14 w 107"/>
                        <a:gd name="T35" fmla="*/ 7 h 104"/>
                        <a:gd name="T36" fmla="*/ 11 w 107"/>
                        <a:gd name="T37" fmla="*/ 6 h 104"/>
                        <a:gd name="T38" fmla="*/ 13 w 107"/>
                        <a:gd name="T39" fmla="*/ 5 h 104"/>
                        <a:gd name="T40" fmla="*/ 11 w 107"/>
                        <a:gd name="T41" fmla="*/ 4 h 104"/>
                        <a:gd name="T42" fmla="*/ 12 w 107"/>
                        <a:gd name="T43" fmla="*/ 2 h 104"/>
                        <a:gd name="T44" fmla="*/ 9 w 107"/>
                        <a:gd name="T45" fmla="*/ 3 h 104"/>
                        <a:gd name="T46" fmla="*/ 9 w 107"/>
                        <a:gd name="T47" fmla="*/ 0 h 104"/>
                        <a:gd name="T48" fmla="*/ 7 w 107"/>
                        <a:gd name="T49" fmla="*/ 3 h 10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07" h="104">
                          <a:moveTo>
                            <a:pt x="53" y="28"/>
                          </a:moveTo>
                          <a:lnTo>
                            <a:pt x="41" y="10"/>
                          </a:lnTo>
                          <a:lnTo>
                            <a:pt x="36" y="29"/>
                          </a:lnTo>
                          <a:lnTo>
                            <a:pt x="2" y="10"/>
                          </a:lnTo>
                          <a:lnTo>
                            <a:pt x="22" y="36"/>
                          </a:lnTo>
                          <a:lnTo>
                            <a:pt x="0" y="41"/>
                          </a:lnTo>
                          <a:lnTo>
                            <a:pt x="19" y="55"/>
                          </a:lnTo>
                          <a:lnTo>
                            <a:pt x="0" y="69"/>
                          </a:lnTo>
                          <a:lnTo>
                            <a:pt x="27" y="66"/>
                          </a:lnTo>
                          <a:lnTo>
                            <a:pt x="22" y="85"/>
                          </a:lnTo>
                          <a:lnTo>
                            <a:pt x="38" y="74"/>
                          </a:lnTo>
                          <a:lnTo>
                            <a:pt x="41" y="104"/>
                          </a:lnTo>
                          <a:lnTo>
                            <a:pt x="52" y="71"/>
                          </a:lnTo>
                          <a:lnTo>
                            <a:pt x="65" y="93"/>
                          </a:lnTo>
                          <a:lnTo>
                            <a:pt x="69" y="69"/>
                          </a:lnTo>
                          <a:lnTo>
                            <a:pt x="90" y="86"/>
                          </a:lnTo>
                          <a:lnTo>
                            <a:pt x="83" y="62"/>
                          </a:lnTo>
                          <a:lnTo>
                            <a:pt x="107" y="64"/>
                          </a:lnTo>
                          <a:lnTo>
                            <a:pt x="86" y="50"/>
                          </a:lnTo>
                          <a:lnTo>
                            <a:pt x="103" y="40"/>
                          </a:lnTo>
                          <a:lnTo>
                            <a:pt x="83" y="35"/>
                          </a:lnTo>
                          <a:lnTo>
                            <a:pt x="90" y="21"/>
                          </a:lnTo>
                          <a:lnTo>
                            <a:pt x="69" y="26"/>
                          </a:lnTo>
                          <a:lnTo>
                            <a:pt x="72" y="0"/>
                          </a:lnTo>
                          <a:lnTo>
                            <a:pt x="53" y="28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41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1125" y="2722"/>
                      <a:ext cx="50" cy="49"/>
                    </a:xfrm>
                    <a:custGeom>
                      <a:avLst/>
                      <a:gdLst>
                        <a:gd name="T0" fmla="*/ 7 w 100"/>
                        <a:gd name="T1" fmla="*/ 4 h 97"/>
                        <a:gd name="T2" fmla="*/ 5 w 100"/>
                        <a:gd name="T3" fmla="*/ 2 h 97"/>
                        <a:gd name="T4" fmla="*/ 5 w 100"/>
                        <a:gd name="T5" fmla="*/ 4 h 97"/>
                        <a:gd name="T6" fmla="*/ 1 w 100"/>
                        <a:gd name="T7" fmla="*/ 2 h 97"/>
                        <a:gd name="T8" fmla="*/ 3 w 100"/>
                        <a:gd name="T9" fmla="*/ 5 h 97"/>
                        <a:gd name="T10" fmla="*/ 0 w 100"/>
                        <a:gd name="T11" fmla="*/ 5 h 97"/>
                        <a:gd name="T12" fmla="*/ 3 w 100"/>
                        <a:gd name="T13" fmla="*/ 7 h 97"/>
                        <a:gd name="T14" fmla="*/ 0 w 100"/>
                        <a:gd name="T15" fmla="*/ 9 h 97"/>
                        <a:gd name="T16" fmla="*/ 4 w 100"/>
                        <a:gd name="T17" fmla="*/ 8 h 97"/>
                        <a:gd name="T18" fmla="*/ 3 w 100"/>
                        <a:gd name="T19" fmla="*/ 10 h 97"/>
                        <a:gd name="T20" fmla="*/ 5 w 100"/>
                        <a:gd name="T21" fmla="*/ 9 h 97"/>
                        <a:gd name="T22" fmla="*/ 5 w 100"/>
                        <a:gd name="T23" fmla="*/ 13 h 97"/>
                        <a:gd name="T24" fmla="*/ 7 w 100"/>
                        <a:gd name="T25" fmla="*/ 9 h 97"/>
                        <a:gd name="T26" fmla="*/ 8 w 100"/>
                        <a:gd name="T27" fmla="*/ 12 h 97"/>
                        <a:gd name="T28" fmla="*/ 8 w 100"/>
                        <a:gd name="T29" fmla="*/ 8 h 97"/>
                        <a:gd name="T30" fmla="*/ 11 w 100"/>
                        <a:gd name="T31" fmla="*/ 10 h 97"/>
                        <a:gd name="T32" fmla="*/ 10 w 100"/>
                        <a:gd name="T33" fmla="*/ 8 h 97"/>
                        <a:gd name="T34" fmla="*/ 13 w 100"/>
                        <a:gd name="T35" fmla="*/ 8 h 97"/>
                        <a:gd name="T36" fmla="*/ 11 w 100"/>
                        <a:gd name="T37" fmla="*/ 6 h 97"/>
                        <a:gd name="T38" fmla="*/ 13 w 100"/>
                        <a:gd name="T39" fmla="*/ 5 h 97"/>
                        <a:gd name="T40" fmla="*/ 10 w 100"/>
                        <a:gd name="T41" fmla="*/ 5 h 97"/>
                        <a:gd name="T42" fmla="*/ 11 w 100"/>
                        <a:gd name="T43" fmla="*/ 3 h 97"/>
                        <a:gd name="T44" fmla="*/ 9 w 100"/>
                        <a:gd name="T45" fmla="*/ 4 h 97"/>
                        <a:gd name="T46" fmla="*/ 9 w 100"/>
                        <a:gd name="T47" fmla="*/ 0 h 97"/>
                        <a:gd name="T48" fmla="*/ 7 w 100"/>
                        <a:gd name="T49" fmla="*/ 4 h 9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00" h="97">
                          <a:moveTo>
                            <a:pt x="50" y="26"/>
                          </a:moveTo>
                          <a:lnTo>
                            <a:pt x="38" y="11"/>
                          </a:lnTo>
                          <a:lnTo>
                            <a:pt x="33" y="28"/>
                          </a:lnTo>
                          <a:lnTo>
                            <a:pt x="2" y="11"/>
                          </a:lnTo>
                          <a:lnTo>
                            <a:pt x="21" y="35"/>
                          </a:lnTo>
                          <a:lnTo>
                            <a:pt x="0" y="38"/>
                          </a:lnTo>
                          <a:lnTo>
                            <a:pt x="18" y="52"/>
                          </a:lnTo>
                          <a:lnTo>
                            <a:pt x="0" y="66"/>
                          </a:lnTo>
                          <a:lnTo>
                            <a:pt x="26" y="63"/>
                          </a:lnTo>
                          <a:lnTo>
                            <a:pt x="23" y="78"/>
                          </a:lnTo>
                          <a:lnTo>
                            <a:pt x="37" y="70"/>
                          </a:lnTo>
                          <a:lnTo>
                            <a:pt x="40" y="97"/>
                          </a:lnTo>
                          <a:lnTo>
                            <a:pt x="49" y="66"/>
                          </a:lnTo>
                          <a:lnTo>
                            <a:pt x="61" y="89"/>
                          </a:lnTo>
                          <a:lnTo>
                            <a:pt x="64" y="64"/>
                          </a:lnTo>
                          <a:lnTo>
                            <a:pt x="83" y="80"/>
                          </a:lnTo>
                          <a:lnTo>
                            <a:pt x="78" y="57"/>
                          </a:lnTo>
                          <a:lnTo>
                            <a:pt x="100" y="59"/>
                          </a:lnTo>
                          <a:lnTo>
                            <a:pt x="81" y="47"/>
                          </a:lnTo>
                          <a:lnTo>
                            <a:pt x="97" y="37"/>
                          </a:lnTo>
                          <a:lnTo>
                            <a:pt x="78" y="33"/>
                          </a:lnTo>
                          <a:lnTo>
                            <a:pt x="85" y="19"/>
                          </a:lnTo>
                          <a:lnTo>
                            <a:pt x="66" y="25"/>
                          </a:lnTo>
                          <a:lnTo>
                            <a:pt x="68" y="0"/>
                          </a:lnTo>
                          <a:lnTo>
                            <a:pt x="50" y="2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42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1127" y="2724"/>
                      <a:ext cx="46" cy="45"/>
                    </a:xfrm>
                    <a:custGeom>
                      <a:avLst/>
                      <a:gdLst>
                        <a:gd name="T0" fmla="*/ 5 w 93"/>
                        <a:gd name="T1" fmla="*/ 3 h 90"/>
                        <a:gd name="T2" fmla="*/ 4 w 93"/>
                        <a:gd name="T3" fmla="*/ 2 h 90"/>
                        <a:gd name="T4" fmla="*/ 3 w 93"/>
                        <a:gd name="T5" fmla="*/ 4 h 90"/>
                        <a:gd name="T6" fmla="*/ 0 w 93"/>
                        <a:gd name="T7" fmla="*/ 2 h 90"/>
                        <a:gd name="T8" fmla="*/ 2 w 93"/>
                        <a:gd name="T9" fmla="*/ 4 h 90"/>
                        <a:gd name="T10" fmla="*/ 0 w 93"/>
                        <a:gd name="T11" fmla="*/ 5 h 90"/>
                        <a:gd name="T12" fmla="*/ 1 w 93"/>
                        <a:gd name="T13" fmla="*/ 6 h 90"/>
                        <a:gd name="T14" fmla="*/ 0 w 93"/>
                        <a:gd name="T15" fmla="*/ 8 h 90"/>
                        <a:gd name="T16" fmla="*/ 3 w 93"/>
                        <a:gd name="T17" fmla="*/ 8 h 90"/>
                        <a:gd name="T18" fmla="*/ 2 w 93"/>
                        <a:gd name="T19" fmla="*/ 9 h 90"/>
                        <a:gd name="T20" fmla="*/ 4 w 93"/>
                        <a:gd name="T21" fmla="*/ 8 h 90"/>
                        <a:gd name="T22" fmla="*/ 4 w 93"/>
                        <a:gd name="T23" fmla="*/ 12 h 90"/>
                        <a:gd name="T24" fmla="*/ 5 w 93"/>
                        <a:gd name="T25" fmla="*/ 8 h 90"/>
                        <a:gd name="T26" fmla="*/ 7 w 93"/>
                        <a:gd name="T27" fmla="*/ 11 h 90"/>
                        <a:gd name="T28" fmla="*/ 7 w 93"/>
                        <a:gd name="T29" fmla="*/ 8 h 90"/>
                        <a:gd name="T30" fmla="*/ 9 w 93"/>
                        <a:gd name="T31" fmla="*/ 10 h 90"/>
                        <a:gd name="T32" fmla="*/ 9 w 93"/>
                        <a:gd name="T33" fmla="*/ 7 h 90"/>
                        <a:gd name="T34" fmla="*/ 11 w 93"/>
                        <a:gd name="T35" fmla="*/ 7 h 90"/>
                        <a:gd name="T36" fmla="*/ 9 w 93"/>
                        <a:gd name="T37" fmla="*/ 6 h 90"/>
                        <a:gd name="T38" fmla="*/ 11 w 93"/>
                        <a:gd name="T39" fmla="*/ 5 h 90"/>
                        <a:gd name="T40" fmla="*/ 9 w 93"/>
                        <a:gd name="T41" fmla="*/ 4 h 90"/>
                        <a:gd name="T42" fmla="*/ 9 w 93"/>
                        <a:gd name="T43" fmla="*/ 3 h 90"/>
                        <a:gd name="T44" fmla="*/ 7 w 93"/>
                        <a:gd name="T45" fmla="*/ 3 h 90"/>
                        <a:gd name="T46" fmla="*/ 7 w 93"/>
                        <a:gd name="T47" fmla="*/ 0 h 90"/>
                        <a:gd name="T48" fmla="*/ 5 w 93"/>
                        <a:gd name="T49" fmla="*/ 3 h 9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93" h="90">
                          <a:moveTo>
                            <a:pt x="46" y="24"/>
                          </a:moveTo>
                          <a:lnTo>
                            <a:pt x="36" y="9"/>
                          </a:lnTo>
                          <a:lnTo>
                            <a:pt x="31" y="26"/>
                          </a:lnTo>
                          <a:lnTo>
                            <a:pt x="1" y="9"/>
                          </a:lnTo>
                          <a:lnTo>
                            <a:pt x="19" y="31"/>
                          </a:lnTo>
                          <a:lnTo>
                            <a:pt x="0" y="36"/>
                          </a:lnTo>
                          <a:lnTo>
                            <a:pt x="15" y="48"/>
                          </a:lnTo>
                          <a:lnTo>
                            <a:pt x="0" y="60"/>
                          </a:lnTo>
                          <a:lnTo>
                            <a:pt x="24" y="57"/>
                          </a:lnTo>
                          <a:lnTo>
                            <a:pt x="20" y="72"/>
                          </a:lnTo>
                          <a:lnTo>
                            <a:pt x="33" y="64"/>
                          </a:lnTo>
                          <a:lnTo>
                            <a:pt x="36" y="90"/>
                          </a:lnTo>
                          <a:lnTo>
                            <a:pt x="45" y="62"/>
                          </a:lnTo>
                          <a:lnTo>
                            <a:pt x="57" y="81"/>
                          </a:lnTo>
                          <a:lnTo>
                            <a:pt x="60" y="60"/>
                          </a:lnTo>
                          <a:lnTo>
                            <a:pt x="77" y="74"/>
                          </a:lnTo>
                          <a:lnTo>
                            <a:pt x="72" y="53"/>
                          </a:lnTo>
                          <a:lnTo>
                            <a:pt x="93" y="55"/>
                          </a:lnTo>
                          <a:lnTo>
                            <a:pt x="76" y="43"/>
                          </a:lnTo>
                          <a:lnTo>
                            <a:pt x="89" y="34"/>
                          </a:lnTo>
                          <a:lnTo>
                            <a:pt x="72" y="29"/>
                          </a:lnTo>
                          <a:lnTo>
                            <a:pt x="79" y="19"/>
                          </a:lnTo>
                          <a:lnTo>
                            <a:pt x="60" y="22"/>
                          </a:lnTo>
                          <a:lnTo>
                            <a:pt x="62" y="0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43" name="Freeform 42"/>
                    <p:cNvSpPr>
                      <a:spLocks/>
                    </p:cNvSpPr>
                    <p:nvPr/>
                  </p:nvSpPr>
                  <p:spPr bwMode="auto">
                    <a:xfrm>
                      <a:off x="1129" y="2726"/>
                      <a:ext cx="43" cy="41"/>
                    </a:xfrm>
                    <a:custGeom>
                      <a:avLst/>
                      <a:gdLst>
                        <a:gd name="T0" fmla="*/ 6 w 86"/>
                        <a:gd name="T1" fmla="*/ 2 h 83"/>
                        <a:gd name="T2" fmla="*/ 5 w 86"/>
                        <a:gd name="T3" fmla="*/ 1 h 83"/>
                        <a:gd name="T4" fmla="*/ 4 w 86"/>
                        <a:gd name="T5" fmla="*/ 3 h 83"/>
                        <a:gd name="T6" fmla="*/ 1 w 86"/>
                        <a:gd name="T7" fmla="*/ 1 h 83"/>
                        <a:gd name="T8" fmla="*/ 3 w 86"/>
                        <a:gd name="T9" fmla="*/ 3 h 83"/>
                        <a:gd name="T10" fmla="*/ 0 w 86"/>
                        <a:gd name="T11" fmla="*/ 4 h 83"/>
                        <a:gd name="T12" fmla="*/ 2 w 86"/>
                        <a:gd name="T13" fmla="*/ 5 h 83"/>
                        <a:gd name="T14" fmla="*/ 0 w 86"/>
                        <a:gd name="T15" fmla="*/ 7 h 83"/>
                        <a:gd name="T16" fmla="*/ 3 w 86"/>
                        <a:gd name="T17" fmla="*/ 6 h 83"/>
                        <a:gd name="T18" fmla="*/ 3 w 86"/>
                        <a:gd name="T19" fmla="*/ 8 h 83"/>
                        <a:gd name="T20" fmla="*/ 4 w 86"/>
                        <a:gd name="T21" fmla="*/ 7 h 83"/>
                        <a:gd name="T22" fmla="*/ 5 w 86"/>
                        <a:gd name="T23" fmla="*/ 10 h 83"/>
                        <a:gd name="T24" fmla="*/ 6 w 86"/>
                        <a:gd name="T25" fmla="*/ 7 h 83"/>
                        <a:gd name="T26" fmla="*/ 7 w 86"/>
                        <a:gd name="T27" fmla="*/ 9 h 83"/>
                        <a:gd name="T28" fmla="*/ 7 w 86"/>
                        <a:gd name="T29" fmla="*/ 7 h 83"/>
                        <a:gd name="T30" fmla="*/ 10 w 86"/>
                        <a:gd name="T31" fmla="*/ 8 h 83"/>
                        <a:gd name="T32" fmla="*/ 9 w 86"/>
                        <a:gd name="T33" fmla="*/ 6 h 83"/>
                        <a:gd name="T34" fmla="*/ 11 w 86"/>
                        <a:gd name="T35" fmla="*/ 6 h 83"/>
                        <a:gd name="T36" fmla="*/ 9 w 86"/>
                        <a:gd name="T37" fmla="*/ 5 h 83"/>
                        <a:gd name="T38" fmla="*/ 11 w 86"/>
                        <a:gd name="T39" fmla="*/ 3 h 83"/>
                        <a:gd name="T40" fmla="*/ 9 w 86"/>
                        <a:gd name="T41" fmla="*/ 3 h 83"/>
                        <a:gd name="T42" fmla="*/ 10 w 86"/>
                        <a:gd name="T43" fmla="*/ 2 h 83"/>
                        <a:gd name="T44" fmla="*/ 8 w 86"/>
                        <a:gd name="T45" fmla="*/ 2 h 83"/>
                        <a:gd name="T46" fmla="*/ 8 w 86"/>
                        <a:gd name="T47" fmla="*/ 0 h 83"/>
                        <a:gd name="T48" fmla="*/ 6 w 86"/>
                        <a:gd name="T49" fmla="*/ 2 h 83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86" h="83">
                          <a:moveTo>
                            <a:pt x="43" y="23"/>
                          </a:moveTo>
                          <a:lnTo>
                            <a:pt x="33" y="9"/>
                          </a:lnTo>
                          <a:lnTo>
                            <a:pt x="30" y="25"/>
                          </a:lnTo>
                          <a:lnTo>
                            <a:pt x="2" y="9"/>
                          </a:lnTo>
                          <a:lnTo>
                            <a:pt x="19" y="30"/>
                          </a:lnTo>
                          <a:lnTo>
                            <a:pt x="0" y="33"/>
                          </a:lnTo>
                          <a:lnTo>
                            <a:pt x="16" y="45"/>
                          </a:lnTo>
                          <a:lnTo>
                            <a:pt x="0" y="56"/>
                          </a:lnTo>
                          <a:lnTo>
                            <a:pt x="23" y="54"/>
                          </a:lnTo>
                          <a:lnTo>
                            <a:pt x="19" y="68"/>
                          </a:lnTo>
                          <a:lnTo>
                            <a:pt x="31" y="59"/>
                          </a:lnTo>
                          <a:lnTo>
                            <a:pt x="35" y="83"/>
                          </a:lnTo>
                          <a:lnTo>
                            <a:pt x="42" y="57"/>
                          </a:lnTo>
                          <a:lnTo>
                            <a:pt x="52" y="76"/>
                          </a:lnTo>
                          <a:lnTo>
                            <a:pt x="55" y="56"/>
                          </a:lnTo>
                          <a:lnTo>
                            <a:pt x="73" y="69"/>
                          </a:lnTo>
                          <a:lnTo>
                            <a:pt x="67" y="49"/>
                          </a:lnTo>
                          <a:lnTo>
                            <a:pt x="86" y="50"/>
                          </a:lnTo>
                          <a:lnTo>
                            <a:pt x="69" y="40"/>
                          </a:lnTo>
                          <a:lnTo>
                            <a:pt x="83" y="31"/>
                          </a:lnTo>
                          <a:lnTo>
                            <a:pt x="67" y="28"/>
                          </a:lnTo>
                          <a:lnTo>
                            <a:pt x="73" y="18"/>
                          </a:lnTo>
                          <a:lnTo>
                            <a:pt x="57" y="21"/>
                          </a:lnTo>
                          <a:lnTo>
                            <a:pt x="59" y="0"/>
                          </a:lnTo>
                          <a:lnTo>
                            <a:pt x="43" y="2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44" name="Freeform 43"/>
                    <p:cNvSpPr>
                      <a:spLocks/>
                    </p:cNvSpPr>
                    <p:nvPr/>
                  </p:nvSpPr>
                  <p:spPr bwMode="auto">
                    <a:xfrm>
                      <a:off x="1130" y="2727"/>
                      <a:ext cx="40" cy="38"/>
                    </a:xfrm>
                    <a:custGeom>
                      <a:avLst/>
                      <a:gdLst>
                        <a:gd name="T0" fmla="*/ 5 w 79"/>
                        <a:gd name="T1" fmla="*/ 3 h 76"/>
                        <a:gd name="T2" fmla="*/ 4 w 79"/>
                        <a:gd name="T3" fmla="*/ 1 h 76"/>
                        <a:gd name="T4" fmla="*/ 4 w 79"/>
                        <a:gd name="T5" fmla="*/ 3 h 76"/>
                        <a:gd name="T6" fmla="*/ 1 w 79"/>
                        <a:gd name="T7" fmla="*/ 1 h 76"/>
                        <a:gd name="T8" fmla="*/ 3 w 79"/>
                        <a:gd name="T9" fmla="*/ 4 h 76"/>
                        <a:gd name="T10" fmla="*/ 0 w 79"/>
                        <a:gd name="T11" fmla="*/ 4 h 76"/>
                        <a:gd name="T12" fmla="*/ 2 w 79"/>
                        <a:gd name="T13" fmla="*/ 6 h 76"/>
                        <a:gd name="T14" fmla="*/ 0 w 79"/>
                        <a:gd name="T15" fmla="*/ 7 h 76"/>
                        <a:gd name="T16" fmla="*/ 3 w 79"/>
                        <a:gd name="T17" fmla="*/ 6 h 76"/>
                        <a:gd name="T18" fmla="*/ 3 w 79"/>
                        <a:gd name="T19" fmla="*/ 8 h 76"/>
                        <a:gd name="T20" fmla="*/ 4 w 79"/>
                        <a:gd name="T21" fmla="*/ 7 h 76"/>
                        <a:gd name="T22" fmla="*/ 4 w 79"/>
                        <a:gd name="T23" fmla="*/ 10 h 76"/>
                        <a:gd name="T24" fmla="*/ 5 w 79"/>
                        <a:gd name="T25" fmla="*/ 7 h 76"/>
                        <a:gd name="T26" fmla="*/ 6 w 79"/>
                        <a:gd name="T27" fmla="*/ 9 h 76"/>
                        <a:gd name="T28" fmla="*/ 7 w 79"/>
                        <a:gd name="T29" fmla="*/ 7 h 76"/>
                        <a:gd name="T30" fmla="*/ 9 w 79"/>
                        <a:gd name="T31" fmla="*/ 8 h 76"/>
                        <a:gd name="T32" fmla="*/ 8 w 79"/>
                        <a:gd name="T33" fmla="*/ 6 h 76"/>
                        <a:gd name="T34" fmla="*/ 10 w 79"/>
                        <a:gd name="T35" fmla="*/ 6 h 76"/>
                        <a:gd name="T36" fmla="*/ 8 w 79"/>
                        <a:gd name="T37" fmla="*/ 5 h 76"/>
                        <a:gd name="T38" fmla="*/ 10 w 79"/>
                        <a:gd name="T39" fmla="*/ 4 h 76"/>
                        <a:gd name="T40" fmla="*/ 8 w 79"/>
                        <a:gd name="T41" fmla="*/ 4 h 76"/>
                        <a:gd name="T42" fmla="*/ 9 w 79"/>
                        <a:gd name="T43" fmla="*/ 2 h 76"/>
                        <a:gd name="T44" fmla="*/ 7 w 79"/>
                        <a:gd name="T45" fmla="*/ 3 h 76"/>
                        <a:gd name="T46" fmla="*/ 7 w 79"/>
                        <a:gd name="T47" fmla="*/ 0 h 76"/>
                        <a:gd name="T48" fmla="*/ 5 w 79"/>
                        <a:gd name="T49" fmla="*/ 3 h 7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79" h="76">
                          <a:moveTo>
                            <a:pt x="39" y="21"/>
                          </a:moveTo>
                          <a:lnTo>
                            <a:pt x="31" y="8"/>
                          </a:lnTo>
                          <a:lnTo>
                            <a:pt x="26" y="22"/>
                          </a:lnTo>
                          <a:lnTo>
                            <a:pt x="1" y="8"/>
                          </a:lnTo>
                          <a:lnTo>
                            <a:pt x="17" y="26"/>
                          </a:lnTo>
                          <a:lnTo>
                            <a:pt x="0" y="29"/>
                          </a:lnTo>
                          <a:lnTo>
                            <a:pt x="13" y="41"/>
                          </a:lnTo>
                          <a:lnTo>
                            <a:pt x="0" y="52"/>
                          </a:lnTo>
                          <a:lnTo>
                            <a:pt x="20" y="48"/>
                          </a:lnTo>
                          <a:lnTo>
                            <a:pt x="17" y="62"/>
                          </a:lnTo>
                          <a:lnTo>
                            <a:pt x="27" y="55"/>
                          </a:lnTo>
                          <a:lnTo>
                            <a:pt x="31" y="76"/>
                          </a:lnTo>
                          <a:lnTo>
                            <a:pt x="38" y="52"/>
                          </a:lnTo>
                          <a:lnTo>
                            <a:pt x="48" y="69"/>
                          </a:lnTo>
                          <a:lnTo>
                            <a:pt x="51" y="50"/>
                          </a:lnTo>
                          <a:lnTo>
                            <a:pt x="65" y="62"/>
                          </a:lnTo>
                          <a:lnTo>
                            <a:pt x="62" y="45"/>
                          </a:lnTo>
                          <a:lnTo>
                            <a:pt x="79" y="46"/>
                          </a:lnTo>
                          <a:lnTo>
                            <a:pt x="63" y="36"/>
                          </a:lnTo>
                          <a:lnTo>
                            <a:pt x="77" y="29"/>
                          </a:lnTo>
                          <a:lnTo>
                            <a:pt x="60" y="26"/>
                          </a:lnTo>
                          <a:lnTo>
                            <a:pt x="67" y="15"/>
                          </a:lnTo>
                          <a:lnTo>
                            <a:pt x="51" y="19"/>
                          </a:lnTo>
                          <a:lnTo>
                            <a:pt x="53" y="0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45" name="Freeform 44"/>
                    <p:cNvSpPr>
                      <a:spLocks/>
                    </p:cNvSpPr>
                    <p:nvPr/>
                  </p:nvSpPr>
                  <p:spPr bwMode="auto">
                    <a:xfrm>
                      <a:off x="1132" y="2729"/>
                      <a:ext cx="36" cy="35"/>
                    </a:xfrm>
                    <a:custGeom>
                      <a:avLst/>
                      <a:gdLst>
                        <a:gd name="T0" fmla="*/ 4 w 73"/>
                        <a:gd name="T1" fmla="*/ 3 h 69"/>
                        <a:gd name="T2" fmla="*/ 3 w 73"/>
                        <a:gd name="T3" fmla="*/ 1 h 69"/>
                        <a:gd name="T4" fmla="*/ 3 w 73"/>
                        <a:gd name="T5" fmla="*/ 3 h 69"/>
                        <a:gd name="T6" fmla="*/ 0 w 73"/>
                        <a:gd name="T7" fmla="*/ 1 h 69"/>
                        <a:gd name="T8" fmla="*/ 2 w 73"/>
                        <a:gd name="T9" fmla="*/ 3 h 69"/>
                        <a:gd name="T10" fmla="*/ 0 w 73"/>
                        <a:gd name="T11" fmla="*/ 4 h 69"/>
                        <a:gd name="T12" fmla="*/ 1 w 73"/>
                        <a:gd name="T13" fmla="*/ 5 h 69"/>
                        <a:gd name="T14" fmla="*/ 0 w 73"/>
                        <a:gd name="T15" fmla="*/ 6 h 69"/>
                        <a:gd name="T16" fmla="*/ 2 w 73"/>
                        <a:gd name="T17" fmla="*/ 6 h 69"/>
                        <a:gd name="T18" fmla="*/ 2 w 73"/>
                        <a:gd name="T19" fmla="*/ 7 h 69"/>
                        <a:gd name="T20" fmla="*/ 3 w 73"/>
                        <a:gd name="T21" fmla="*/ 7 h 69"/>
                        <a:gd name="T22" fmla="*/ 3 w 73"/>
                        <a:gd name="T23" fmla="*/ 9 h 69"/>
                        <a:gd name="T24" fmla="*/ 4 w 73"/>
                        <a:gd name="T25" fmla="*/ 6 h 69"/>
                        <a:gd name="T26" fmla="*/ 5 w 73"/>
                        <a:gd name="T27" fmla="*/ 8 h 69"/>
                        <a:gd name="T28" fmla="*/ 5 w 73"/>
                        <a:gd name="T29" fmla="*/ 6 h 69"/>
                        <a:gd name="T30" fmla="*/ 7 w 73"/>
                        <a:gd name="T31" fmla="*/ 8 h 69"/>
                        <a:gd name="T32" fmla="*/ 7 w 73"/>
                        <a:gd name="T33" fmla="*/ 6 h 69"/>
                        <a:gd name="T34" fmla="*/ 9 w 73"/>
                        <a:gd name="T35" fmla="*/ 6 h 69"/>
                        <a:gd name="T36" fmla="*/ 7 w 73"/>
                        <a:gd name="T37" fmla="*/ 5 h 69"/>
                        <a:gd name="T38" fmla="*/ 8 w 73"/>
                        <a:gd name="T39" fmla="*/ 4 h 69"/>
                        <a:gd name="T40" fmla="*/ 6 w 73"/>
                        <a:gd name="T41" fmla="*/ 3 h 69"/>
                        <a:gd name="T42" fmla="*/ 7 w 73"/>
                        <a:gd name="T43" fmla="*/ 2 h 69"/>
                        <a:gd name="T44" fmla="*/ 5 w 73"/>
                        <a:gd name="T45" fmla="*/ 3 h 69"/>
                        <a:gd name="T46" fmla="*/ 6 w 73"/>
                        <a:gd name="T47" fmla="*/ 0 h 69"/>
                        <a:gd name="T48" fmla="*/ 4 w 73"/>
                        <a:gd name="T49" fmla="*/ 3 h 69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73" h="69">
                          <a:moveTo>
                            <a:pt x="36" y="19"/>
                          </a:moveTo>
                          <a:lnTo>
                            <a:pt x="28" y="7"/>
                          </a:lnTo>
                          <a:lnTo>
                            <a:pt x="24" y="21"/>
                          </a:lnTo>
                          <a:lnTo>
                            <a:pt x="2" y="7"/>
                          </a:lnTo>
                          <a:lnTo>
                            <a:pt x="16" y="24"/>
                          </a:lnTo>
                          <a:lnTo>
                            <a:pt x="0" y="28"/>
                          </a:lnTo>
                          <a:lnTo>
                            <a:pt x="12" y="38"/>
                          </a:lnTo>
                          <a:lnTo>
                            <a:pt x="0" y="47"/>
                          </a:lnTo>
                          <a:lnTo>
                            <a:pt x="19" y="45"/>
                          </a:lnTo>
                          <a:lnTo>
                            <a:pt x="16" y="56"/>
                          </a:lnTo>
                          <a:lnTo>
                            <a:pt x="26" y="50"/>
                          </a:lnTo>
                          <a:lnTo>
                            <a:pt x="28" y="69"/>
                          </a:lnTo>
                          <a:lnTo>
                            <a:pt x="35" y="47"/>
                          </a:lnTo>
                          <a:lnTo>
                            <a:pt x="45" y="62"/>
                          </a:lnTo>
                          <a:lnTo>
                            <a:pt x="47" y="47"/>
                          </a:lnTo>
                          <a:lnTo>
                            <a:pt x="60" y="57"/>
                          </a:lnTo>
                          <a:lnTo>
                            <a:pt x="57" y="42"/>
                          </a:lnTo>
                          <a:lnTo>
                            <a:pt x="73" y="42"/>
                          </a:lnTo>
                          <a:lnTo>
                            <a:pt x="59" y="33"/>
                          </a:lnTo>
                          <a:lnTo>
                            <a:pt x="71" y="26"/>
                          </a:lnTo>
                          <a:lnTo>
                            <a:pt x="55" y="23"/>
                          </a:lnTo>
                          <a:lnTo>
                            <a:pt x="60" y="14"/>
                          </a:lnTo>
                          <a:lnTo>
                            <a:pt x="47" y="18"/>
                          </a:lnTo>
                          <a:lnTo>
                            <a:pt x="48" y="0"/>
                          </a:lnTo>
                          <a:lnTo>
                            <a:pt x="36" y="1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46" name="Freeform 45"/>
                    <p:cNvSpPr>
                      <a:spLocks/>
                    </p:cNvSpPr>
                    <p:nvPr/>
                  </p:nvSpPr>
                  <p:spPr bwMode="auto">
                    <a:xfrm>
                      <a:off x="1134" y="2731"/>
                      <a:ext cx="33" cy="31"/>
                    </a:xfrm>
                    <a:custGeom>
                      <a:avLst/>
                      <a:gdLst>
                        <a:gd name="T0" fmla="*/ 4 w 65"/>
                        <a:gd name="T1" fmla="*/ 3 h 62"/>
                        <a:gd name="T2" fmla="*/ 4 w 65"/>
                        <a:gd name="T3" fmla="*/ 1 h 62"/>
                        <a:gd name="T4" fmla="*/ 3 w 65"/>
                        <a:gd name="T5" fmla="*/ 3 h 62"/>
                        <a:gd name="T6" fmla="*/ 1 w 65"/>
                        <a:gd name="T7" fmla="*/ 1 h 62"/>
                        <a:gd name="T8" fmla="*/ 2 w 65"/>
                        <a:gd name="T9" fmla="*/ 3 h 62"/>
                        <a:gd name="T10" fmla="*/ 0 w 65"/>
                        <a:gd name="T11" fmla="*/ 3 h 62"/>
                        <a:gd name="T12" fmla="*/ 2 w 65"/>
                        <a:gd name="T13" fmla="*/ 5 h 62"/>
                        <a:gd name="T14" fmla="*/ 0 w 65"/>
                        <a:gd name="T15" fmla="*/ 6 h 62"/>
                        <a:gd name="T16" fmla="*/ 3 w 65"/>
                        <a:gd name="T17" fmla="*/ 5 h 62"/>
                        <a:gd name="T18" fmla="*/ 2 w 65"/>
                        <a:gd name="T19" fmla="*/ 7 h 62"/>
                        <a:gd name="T20" fmla="*/ 3 w 65"/>
                        <a:gd name="T21" fmla="*/ 6 h 62"/>
                        <a:gd name="T22" fmla="*/ 4 w 65"/>
                        <a:gd name="T23" fmla="*/ 8 h 62"/>
                        <a:gd name="T24" fmla="*/ 4 w 65"/>
                        <a:gd name="T25" fmla="*/ 6 h 62"/>
                        <a:gd name="T26" fmla="*/ 5 w 65"/>
                        <a:gd name="T27" fmla="*/ 8 h 62"/>
                        <a:gd name="T28" fmla="*/ 6 w 65"/>
                        <a:gd name="T29" fmla="*/ 6 h 62"/>
                        <a:gd name="T30" fmla="*/ 7 w 65"/>
                        <a:gd name="T31" fmla="*/ 7 h 62"/>
                        <a:gd name="T32" fmla="*/ 7 w 65"/>
                        <a:gd name="T33" fmla="*/ 5 h 62"/>
                        <a:gd name="T34" fmla="*/ 9 w 65"/>
                        <a:gd name="T35" fmla="*/ 5 h 62"/>
                        <a:gd name="T36" fmla="*/ 7 w 65"/>
                        <a:gd name="T37" fmla="*/ 4 h 62"/>
                        <a:gd name="T38" fmla="*/ 8 w 65"/>
                        <a:gd name="T39" fmla="*/ 3 h 62"/>
                        <a:gd name="T40" fmla="*/ 7 w 65"/>
                        <a:gd name="T41" fmla="*/ 3 h 62"/>
                        <a:gd name="T42" fmla="*/ 7 w 65"/>
                        <a:gd name="T43" fmla="*/ 2 h 62"/>
                        <a:gd name="T44" fmla="*/ 6 w 65"/>
                        <a:gd name="T45" fmla="*/ 2 h 62"/>
                        <a:gd name="T46" fmla="*/ 6 w 65"/>
                        <a:gd name="T47" fmla="*/ 0 h 62"/>
                        <a:gd name="T48" fmla="*/ 4 w 65"/>
                        <a:gd name="T49" fmla="*/ 3 h 6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65" h="62">
                          <a:moveTo>
                            <a:pt x="32" y="17"/>
                          </a:moveTo>
                          <a:lnTo>
                            <a:pt x="25" y="7"/>
                          </a:lnTo>
                          <a:lnTo>
                            <a:pt x="22" y="17"/>
                          </a:lnTo>
                          <a:lnTo>
                            <a:pt x="1" y="7"/>
                          </a:lnTo>
                          <a:lnTo>
                            <a:pt x="13" y="22"/>
                          </a:lnTo>
                          <a:lnTo>
                            <a:pt x="0" y="24"/>
                          </a:lnTo>
                          <a:lnTo>
                            <a:pt x="12" y="33"/>
                          </a:lnTo>
                          <a:lnTo>
                            <a:pt x="0" y="41"/>
                          </a:lnTo>
                          <a:lnTo>
                            <a:pt x="17" y="39"/>
                          </a:lnTo>
                          <a:lnTo>
                            <a:pt x="13" y="50"/>
                          </a:lnTo>
                          <a:lnTo>
                            <a:pt x="22" y="45"/>
                          </a:lnTo>
                          <a:lnTo>
                            <a:pt x="25" y="62"/>
                          </a:lnTo>
                          <a:lnTo>
                            <a:pt x="31" y="43"/>
                          </a:lnTo>
                          <a:lnTo>
                            <a:pt x="39" y="57"/>
                          </a:lnTo>
                          <a:lnTo>
                            <a:pt x="43" y="41"/>
                          </a:lnTo>
                          <a:lnTo>
                            <a:pt x="55" y="52"/>
                          </a:lnTo>
                          <a:lnTo>
                            <a:pt x="51" y="36"/>
                          </a:lnTo>
                          <a:lnTo>
                            <a:pt x="65" y="38"/>
                          </a:lnTo>
                          <a:lnTo>
                            <a:pt x="53" y="29"/>
                          </a:lnTo>
                          <a:lnTo>
                            <a:pt x="63" y="24"/>
                          </a:lnTo>
                          <a:lnTo>
                            <a:pt x="50" y="20"/>
                          </a:lnTo>
                          <a:lnTo>
                            <a:pt x="55" y="12"/>
                          </a:lnTo>
                          <a:lnTo>
                            <a:pt x="43" y="15"/>
                          </a:lnTo>
                          <a:lnTo>
                            <a:pt x="43" y="0"/>
                          </a:lnTo>
                          <a:lnTo>
                            <a:pt x="32" y="1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47" name="Freeform 46"/>
                    <p:cNvSpPr>
                      <a:spLocks/>
                    </p:cNvSpPr>
                    <p:nvPr/>
                  </p:nvSpPr>
                  <p:spPr bwMode="auto">
                    <a:xfrm>
                      <a:off x="1135" y="2733"/>
                      <a:ext cx="30" cy="27"/>
                    </a:xfrm>
                    <a:custGeom>
                      <a:avLst/>
                      <a:gdLst>
                        <a:gd name="T0" fmla="*/ 4 w 59"/>
                        <a:gd name="T1" fmla="*/ 2 h 55"/>
                        <a:gd name="T2" fmla="*/ 3 w 59"/>
                        <a:gd name="T3" fmla="*/ 0 h 55"/>
                        <a:gd name="T4" fmla="*/ 3 w 59"/>
                        <a:gd name="T5" fmla="*/ 2 h 55"/>
                        <a:gd name="T6" fmla="*/ 1 w 59"/>
                        <a:gd name="T7" fmla="*/ 0 h 55"/>
                        <a:gd name="T8" fmla="*/ 2 w 59"/>
                        <a:gd name="T9" fmla="*/ 2 h 55"/>
                        <a:gd name="T10" fmla="*/ 0 w 59"/>
                        <a:gd name="T11" fmla="*/ 2 h 55"/>
                        <a:gd name="T12" fmla="*/ 2 w 59"/>
                        <a:gd name="T13" fmla="*/ 3 h 55"/>
                        <a:gd name="T14" fmla="*/ 0 w 59"/>
                        <a:gd name="T15" fmla="*/ 4 h 55"/>
                        <a:gd name="T16" fmla="*/ 2 w 59"/>
                        <a:gd name="T17" fmla="*/ 4 h 55"/>
                        <a:gd name="T18" fmla="*/ 2 w 59"/>
                        <a:gd name="T19" fmla="*/ 5 h 55"/>
                        <a:gd name="T20" fmla="*/ 3 w 59"/>
                        <a:gd name="T21" fmla="*/ 5 h 55"/>
                        <a:gd name="T22" fmla="*/ 3 w 59"/>
                        <a:gd name="T23" fmla="*/ 6 h 55"/>
                        <a:gd name="T24" fmla="*/ 4 w 59"/>
                        <a:gd name="T25" fmla="*/ 4 h 55"/>
                        <a:gd name="T26" fmla="*/ 5 w 59"/>
                        <a:gd name="T27" fmla="*/ 6 h 55"/>
                        <a:gd name="T28" fmla="*/ 5 w 59"/>
                        <a:gd name="T29" fmla="*/ 4 h 55"/>
                        <a:gd name="T30" fmla="*/ 6 w 59"/>
                        <a:gd name="T31" fmla="*/ 5 h 55"/>
                        <a:gd name="T32" fmla="*/ 6 w 59"/>
                        <a:gd name="T33" fmla="*/ 4 h 55"/>
                        <a:gd name="T34" fmla="*/ 8 w 59"/>
                        <a:gd name="T35" fmla="*/ 4 h 55"/>
                        <a:gd name="T36" fmla="*/ 6 w 59"/>
                        <a:gd name="T37" fmla="*/ 3 h 55"/>
                        <a:gd name="T38" fmla="*/ 8 w 59"/>
                        <a:gd name="T39" fmla="*/ 2 h 55"/>
                        <a:gd name="T40" fmla="*/ 6 w 59"/>
                        <a:gd name="T41" fmla="*/ 2 h 55"/>
                        <a:gd name="T42" fmla="*/ 7 w 59"/>
                        <a:gd name="T43" fmla="*/ 1 h 55"/>
                        <a:gd name="T44" fmla="*/ 5 w 59"/>
                        <a:gd name="T45" fmla="*/ 1 h 55"/>
                        <a:gd name="T46" fmla="*/ 5 w 59"/>
                        <a:gd name="T47" fmla="*/ 0 h 55"/>
                        <a:gd name="T48" fmla="*/ 4 w 59"/>
                        <a:gd name="T49" fmla="*/ 2 h 5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59" h="55">
                          <a:moveTo>
                            <a:pt x="29" y="16"/>
                          </a:moveTo>
                          <a:lnTo>
                            <a:pt x="22" y="5"/>
                          </a:lnTo>
                          <a:lnTo>
                            <a:pt x="19" y="16"/>
                          </a:lnTo>
                          <a:lnTo>
                            <a:pt x="2" y="5"/>
                          </a:lnTo>
                          <a:lnTo>
                            <a:pt x="12" y="19"/>
                          </a:lnTo>
                          <a:lnTo>
                            <a:pt x="0" y="23"/>
                          </a:lnTo>
                          <a:lnTo>
                            <a:pt x="10" y="30"/>
                          </a:lnTo>
                          <a:lnTo>
                            <a:pt x="0" y="36"/>
                          </a:lnTo>
                          <a:lnTo>
                            <a:pt x="16" y="35"/>
                          </a:lnTo>
                          <a:lnTo>
                            <a:pt x="12" y="45"/>
                          </a:lnTo>
                          <a:lnTo>
                            <a:pt x="21" y="40"/>
                          </a:lnTo>
                          <a:lnTo>
                            <a:pt x="22" y="55"/>
                          </a:lnTo>
                          <a:lnTo>
                            <a:pt x="28" y="38"/>
                          </a:lnTo>
                          <a:lnTo>
                            <a:pt x="36" y="50"/>
                          </a:lnTo>
                          <a:lnTo>
                            <a:pt x="38" y="36"/>
                          </a:lnTo>
                          <a:lnTo>
                            <a:pt x="48" y="47"/>
                          </a:lnTo>
                          <a:lnTo>
                            <a:pt x="45" y="33"/>
                          </a:lnTo>
                          <a:lnTo>
                            <a:pt x="59" y="35"/>
                          </a:lnTo>
                          <a:lnTo>
                            <a:pt x="47" y="26"/>
                          </a:lnTo>
                          <a:lnTo>
                            <a:pt x="57" y="21"/>
                          </a:lnTo>
                          <a:lnTo>
                            <a:pt x="45" y="19"/>
                          </a:lnTo>
                          <a:lnTo>
                            <a:pt x="50" y="12"/>
                          </a:lnTo>
                          <a:lnTo>
                            <a:pt x="38" y="14"/>
                          </a:lnTo>
                          <a:lnTo>
                            <a:pt x="40" y="0"/>
                          </a:lnTo>
                          <a:lnTo>
                            <a:pt x="29" y="16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48" name="Freeform 47"/>
                    <p:cNvSpPr>
                      <a:spLocks/>
                    </p:cNvSpPr>
                    <p:nvPr/>
                  </p:nvSpPr>
                  <p:spPr bwMode="auto">
                    <a:xfrm>
                      <a:off x="1137" y="2733"/>
                      <a:ext cx="26" cy="26"/>
                    </a:xfrm>
                    <a:custGeom>
                      <a:avLst/>
                      <a:gdLst>
                        <a:gd name="T0" fmla="*/ 4 w 52"/>
                        <a:gd name="T1" fmla="*/ 2 h 52"/>
                        <a:gd name="T2" fmla="*/ 3 w 52"/>
                        <a:gd name="T3" fmla="*/ 1 h 52"/>
                        <a:gd name="T4" fmla="*/ 3 w 52"/>
                        <a:gd name="T5" fmla="*/ 2 h 52"/>
                        <a:gd name="T6" fmla="*/ 1 w 52"/>
                        <a:gd name="T7" fmla="*/ 1 h 52"/>
                        <a:gd name="T8" fmla="*/ 2 w 52"/>
                        <a:gd name="T9" fmla="*/ 3 h 52"/>
                        <a:gd name="T10" fmla="*/ 0 w 52"/>
                        <a:gd name="T11" fmla="*/ 3 h 52"/>
                        <a:gd name="T12" fmla="*/ 2 w 52"/>
                        <a:gd name="T13" fmla="*/ 4 h 52"/>
                        <a:gd name="T14" fmla="*/ 0 w 52"/>
                        <a:gd name="T15" fmla="*/ 5 h 52"/>
                        <a:gd name="T16" fmla="*/ 2 w 52"/>
                        <a:gd name="T17" fmla="*/ 5 h 52"/>
                        <a:gd name="T18" fmla="*/ 2 w 52"/>
                        <a:gd name="T19" fmla="*/ 6 h 52"/>
                        <a:gd name="T20" fmla="*/ 3 w 52"/>
                        <a:gd name="T21" fmla="*/ 5 h 52"/>
                        <a:gd name="T22" fmla="*/ 3 w 52"/>
                        <a:gd name="T23" fmla="*/ 7 h 52"/>
                        <a:gd name="T24" fmla="*/ 4 w 52"/>
                        <a:gd name="T25" fmla="*/ 5 h 52"/>
                        <a:gd name="T26" fmla="*/ 4 w 52"/>
                        <a:gd name="T27" fmla="*/ 6 h 52"/>
                        <a:gd name="T28" fmla="*/ 5 w 52"/>
                        <a:gd name="T29" fmla="*/ 5 h 52"/>
                        <a:gd name="T30" fmla="*/ 6 w 52"/>
                        <a:gd name="T31" fmla="*/ 6 h 52"/>
                        <a:gd name="T32" fmla="*/ 5 w 52"/>
                        <a:gd name="T33" fmla="*/ 4 h 52"/>
                        <a:gd name="T34" fmla="*/ 7 w 52"/>
                        <a:gd name="T35" fmla="*/ 4 h 52"/>
                        <a:gd name="T36" fmla="*/ 6 w 52"/>
                        <a:gd name="T37" fmla="*/ 3 h 52"/>
                        <a:gd name="T38" fmla="*/ 7 w 52"/>
                        <a:gd name="T39" fmla="*/ 3 h 52"/>
                        <a:gd name="T40" fmla="*/ 5 w 52"/>
                        <a:gd name="T41" fmla="*/ 3 h 52"/>
                        <a:gd name="T42" fmla="*/ 6 w 52"/>
                        <a:gd name="T43" fmla="*/ 2 h 52"/>
                        <a:gd name="T44" fmla="*/ 5 w 52"/>
                        <a:gd name="T45" fmla="*/ 2 h 52"/>
                        <a:gd name="T46" fmla="*/ 5 w 52"/>
                        <a:gd name="T47" fmla="*/ 0 h 52"/>
                        <a:gd name="T48" fmla="*/ 4 w 52"/>
                        <a:gd name="T49" fmla="*/ 2 h 52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52" h="52">
                          <a:moveTo>
                            <a:pt x="26" y="14"/>
                          </a:moveTo>
                          <a:lnTo>
                            <a:pt x="21" y="5"/>
                          </a:lnTo>
                          <a:lnTo>
                            <a:pt x="18" y="15"/>
                          </a:lnTo>
                          <a:lnTo>
                            <a:pt x="2" y="5"/>
                          </a:lnTo>
                          <a:lnTo>
                            <a:pt x="11" y="17"/>
                          </a:lnTo>
                          <a:lnTo>
                            <a:pt x="0" y="21"/>
                          </a:lnTo>
                          <a:lnTo>
                            <a:pt x="9" y="28"/>
                          </a:lnTo>
                          <a:lnTo>
                            <a:pt x="0" y="34"/>
                          </a:lnTo>
                          <a:lnTo>
                            <a:pt x="14" y="33"/>
                          </a:lnTo>
                          <a:lnTo>
                            <a:pt x="13" y="41"/>
                          </a:lnTo>
                          <a:lnTo>
                            <a:pt x="19" y="38"/>
                          </a:lnTo>
                          <a:lnTo>
                            <a:pt x="21" y="52"/>
                          </a:lnTo>
                          <a:lnTo>
                            <a:pt x="26" y="36"/>
                          </a:lnTo>
                          <a:lnTo>
                            <a:pt x="32" y="47"/>
                          </a:lnTo>
                          <a:lnTo>
                            <a:pt x="33" y="34"/>
                          </a:lnTo>
                          <a:lnTo>
                            <a:pt x="44" y="43"/>
                          </a:lnTo>
                          <a:lnTo>
                            <a:pt x="40" y="31"/>
                          </a:lnTo>
                          <a:lnTo>
                            <a:pt x="52" y="31"/>
                          </a:lnTo>
                          <a:lnTo>
                            <a:pt x="42" y="24"/>
                          </a:lnTo>
                          <a:lnTo>
                            <a:pt x="50" y="19"/>
                          </a:lnTo>
                          <a:lnTo>
                            <a:pt x="40" y="17"/>
                          </a:lnTo>
                          <a:lnTo>
                            <a:pt x="44" y="10"/>
                          </a:lnTo>
                          <a:lnTo>
                            <a:pt x="35" y="12"/>
                          </a:lnTo>
                          <a:lnTo>
                            <a:pt x="35" y="0"/>
                          </a:lnTo>
                          <a:lnTo>
                            <a:pt x="26" y="14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49" name="Freeform 48"/>
                    <p:cNvSpPr>
                      <a:spLocks/>
                    </p:cNvSpPr>
                    <p:nvPr/>
                  </p:nvSpPr>
                  <p:spPr bwMode="auto">
                    <a:xfrm>
                      <a:off x="1139" y="2735"/>
                      <a:ext cx="22" cy="23"/>
                    </a:xfrm>
                    <a:custGeom>
                      <a:avLst/>
                      <a:gdLst>
                        <a:gd name="T0" fmla="*/ 2 w 45"/>
                        <a:gd name="T1" fmla="*/ 2 h 45"/>
                        <a:gd name="T2" fmla="*/ 2 w 45"/>
                        <a:gd name="T3" fmla="*/ 1 h 45"/>
                        <a:gd name="T4" fmla="*/ 1 w 45"/>
                        <a:gd name="T5" fmla="*/ 2 h 45"/>
                        <a:gd name="T6" fmla="*/ 0 w 45"/>
                        <a:gd name="T7" fmla="*/ 1 h 45"/>
                        <a:gd name="T8" fmla="*/ 1 w 45"/>
                        <a:gd name="T9" fmla="*/ 2 h 45"/>
                        <a:gd name="T10" fmla="*/ 0 w 45"/>
                        <a:gd name="T11" fmla="*/ 3 h 45"/>
                        <a:gd name="T12" fmla="*/ 1 w 45"/>
                        <a:gd name="T13" fmla="*/ 4 h 45"/>
                        <a:gd name="T14" fmla="*/ 0 w 45"/>
                        <a:gd name="T15" fmla="*/ 4 h 45"/>
                        <a:gd name="T16" fmla="*/ 1 w 45"/>
                        <a:gd name="T17" fmla="*/ 4 h 45"/>
                        <a:gd name="T18" fmla="*/ 1 w 45"/>
                        <a:gd name="T19" fmla="*/ 5 h 45"/>
                        <a:gd name="T20" fmla="*/ 1 w 45"/>
                        <a:gd name="T21" fmla="*/ 5 h 45"/>
                        <a:gd name="T22" fmla="*/ 2 w 45"/>
                        <a:gd name="T23" fmla="*/ 6 h 45"/>
                        <a:gd name="T24" fmla="*/ 2 w 45"/>
                        <a:gd name="T25" fmla="*/ 4 h 45"/>
                        <a:gd name="T26" fmla="*/ 3 w 45"/>
                        <a:gd name="T27" fmla="*/ 6 h 45"/>
                        <a:gd name="T28" fmla="*/ 3 w 45"/>
                        <a:gd name="T29" fmla="*/ 4 h 45"/>
                        <a:gd name="T30" fmla="*/ 4 w 45"/>
                        <a:gd name="T31" fmla="*/ 5 h 45"/>
                        <a:gd name="T32" fmla="*/ 4 w 45"/>
                        <a:gd name="T33" fmla="*/ 4 h 45"/>
                        <a:gd name="T34" fmla="*/ 5 w 45"/>
                        <a:gd name="T35" fmla="*/ 4 h 45"/>
                        <a:gd name="T36" fmla="*/ 4 w 45"/>
                        <a:gd name="T37" fmla="*/ 3 h 45"/>
                        <a:gd name="T38" fmla="*/ 5 w 45"/>
                        <a:gd name="T39" fmla="*/ 3 h 45"/>
                        <a:gd name="T40" fmla="*/ 4 w 45"/>
                        <a:gd name="T41" fmla="*/ 2 h 45"/>
                        <a:gd name="T42" fmla="*/ 4 w 45"/>
                        <a:gd name="T43" fmla="*/ 2 h 45"/>
                        <a:gd name="T44" fmla="*/ 3 w 45"/>
                        <a:gd name="T45" fmla="*/ 2 h 45"/>
                        <a:gd name="T46" fmla="*/ 3 w 45"/>
                        <a:gd name="T47" fmla="*/ 0 h 45"/>
                        <a:gd name="T48" fmla="*/ 2 w 45"/>
                        <a:gd name="T49" fmla="*/ 2 h 4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45" h="45">
                          <a:moveTo>
                            <a:pt x="22" y="12"/>
                          </a:moveTo>
                          <a:lnTo>
                            <a:pt x="17" y="6"/>
                          </a:lnTo>
                          <a:lnTo>
                            <a:pt x="15" y="14"/>
                          </a:lnTo>
                          <a:lnTo>
                            <a:pt x="0" y="6"/>
                          </a:lnTo>
                          <a:lnTo>
                            <a:pt x="9" y="16"/>
                          </a:lnTo>
                          <a:lnTo>
                            <a:pt x="0" y="18"/>
                          </a:lnTo>
                          <a:lnTo>
                            <a:pt x="9" y="25"/>
                          </a:lnTo>
                          <a:lnTo>
                            <a:pt x="0" y="30"/>
                          </a:lnTo>
                          <a:lnTo>
                            <a:pt x="12" y="30"/>
                          </a:lnTo>
                          <a:lnTo>
                            <a:pt x="10" y="37"/>
                          </a:lnTo>
                          <a:lnTo>
                            <a:pt x="15" y="33"/>
                          </a:lnTo>
                          <a:lnTo>
                            <a:pt x="17" y="45"/>
                          </a:lnTo>
                          <a:lnTo>
                            <a:pt x="22" y="31"/>
                          </a:lnTo>
                          <a:lnTo>
                            <a:pt x="28" y="42"/>
                          </a:lnTo>
                          <a:lnTo>
                            <a:pt x="29" y="30"/>
                          </a:lnTo>
                          <a:lnTo>
                            <a:pt x="38" y="38"/>
                          </a:lnTo>
                          <a:lnTo>
                            <a:pt x="34" y="26"/>
                          </a:lnTo>
                          <a:lnTo>
                            <a:pt x="45" y="28"/>
                          </a:lnTo>
                          <a:lnTo>
                            <a:pt x="36" y="21"/>
                          </a:lnTo>
                          <a:lnTo>
                            <a:pt x="43" y="18"/>
                          </a:lnTo>
                          <a:lnTo>
                            <a:pt x="34" y="16"/>
                          </a:lnTo>
                          <a:lnTo>
                            <a:pt x="38" y="9"/>
                          </a:lnTo>
                          <a:lnTo>
                            <a:pt x="29" y="11"/>
                          </a:lnTo>
                          <a:lnTo>
                            <a:pt x="29" y="0"/>
                          </a:lnTo>
                          <a:lnTo>
                            <a:pt x="22" y="1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50" name="Freeform 49"/>
                    <p:cNvSpPr>
                      <a:spLocks/>
                    </p:cNvSpPr>
                    <p:nvPr/>
                  </p:nvSpPr>
                  <p:spPr bwMode="auto">
                    <a:xfrm>
                      <a:off x="1141" y="2737"/>
                      <a:ext cx="19" cy="19"/>
                    </a:xfrm>
                    <a:custGeom>
                      <a:avLst/>
                      <a:gdLst>
                        <a:gd name="T0" fmla="*/ 3 w 38"/>
                        <a:gd name="T1" fmla="*/ 2 h 38"/>
                        <a:gd name="T2" fmla="*/ 2 w 38"/>
                        <a:gd name="T3" fmla="*/ 1 h 38"/>
                        <a:gd name="T4" fmla="*/ 2 w 38"/>
                        <a:gd name="T5" fmla="*/ 2 h 38"/>
                        <a:gd name="T6" fmla="*/ 0 w 38"/>
                        <a:gd name="T7" fmla="*/ 1 h 38"/>
                        <a:gd name="T8" fmla="*/ 2 w 38"/>
                        <a:gd name="T9" fmla="*/ 2 h 38"/>
                        <a:gd name="T10" fmla="*/ 0 w 38"/>
                        <a:gd name="T11" fmla="*/ 2 h 38"/>
                        <a:gd name="T12" fmla="*/ 1 w 38"/>
                        <a:gd name="T13" fmla="*/ 3 h 38"/>
                        <a:gd name="T14" fmla="*/ 0 w 38"/>
                        <a:gd name="T15" fmla="*/ 4 h 38"/>
                        <a:gd name="T16" fmla="*/ 2 w 38"/>
                        <a:gd name="T17" fmla="*/ 3 h 38"/>
                        <a:gd name="T18" fmla="*/ 2 w 38"/>
                        <a:gd name="T19" fmla="*/ 4 h 38"/>
                        <a:gd name="T20" fmla="*/ 2 w 38"/>
                        <a:gd name="T21" fmla="*/ 4 h 38"/>
                        <a:gd name="T22" fmla="*/ 2 w 38"/>
                        <a:gd name="T23" fmla="*/ 5 h 38"/>
                        <a:gd name="T24" fmla="*/ 3 w 38"/>
                        <a:gd name="T25" fmla="*/ 4 h 38"/>
                        <a:gd name="T26" fmla="*/ 3 w 38"/>
                        <a:gd name="T27" fmla="*/ 5 h 38"/>
                        <a:gd name="T28" fmla="*/ 4 w 38"/>
                        <a:gd name="T29" fmla="*/ 4 h 38"/>
                        <a:gd name="T30" fmla="*/ 4 w 38"/>
                        <a:gd name="T31" fmla="*/ 4 h 38"/>
                        <a:gd name="T32" fmla="*/ 4 w 38"/>
                        <a:gd name="T33" fmla="*/ 3 h 38"/>
                        <a:gd name="T34" fmla="*/ 5 w 38"/>
                        <a:gd name="T35" fmla="*/ 3 h 38"/>
                        <a:gd name="T36" fmla="*/ 4 w 38"/>
                        <a:gd name="T37" fmla="*/ 3 h 38"/>
                        <a:gd name="T38" fmla="*/ 5 w 38"/>
                        <a:gd name="T39" fmla="*/ 2 h 38"/>
                        <a:gd name="T40" fmla="*/ 4 w 38"/>
                        <a:gd name="T41" fmla="*/ 2 h 38"/>
                        <a:gd name="T42" fmla="*/ 5 w 38"/>
                        <a:gd name="T43" fmla="*/ 1 h 38"/>
                        <a:gd name="T44" fmla="*/ 4 w 38"/>
                        <a:gd name="T45" fmla="*/ 1 h 38"/>
                        <a:gd name="T46" fmla="*/ 4 w 38"/>
                        <a:gd name="T47" fmla="*/ 0 h 38"/>
                        <a:gd name="T48" fmla="*/ 3 w 38"/>
                        <a:gd name="T49" fmla="*/ 2 h 38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8" h="38">
                          <a:moveTo>
                            <a:pt x="19" y="10"/>
                          </a:moveTo>
                          <a:lnTo>
                            <a:pt x="14" y="3"/>
                          </a:lnTo>
                          <a:lnTo>
                            <a:pt x="12" y="10"/>
                          </a:lnTo>
                          <a:lnTo>
                            <a:pt x="0" y="3"/>
                          </a:lnTo>
                          <a:lnTo>
                            <a:pt x="9" y="14"/>
                          </a:lnTo>
                          <a:lnTo>
                            <a:pt x="0" y="15"/>
                          </a:lnTo>
                          <a:lnTo>
                            <a:pt x="7" y="21"/>
                          </a:lnTo>
                          <a:lnTo>
                            <a:pt x="0" y="26"/>
                          </a:lnTo>
                          <a:lnTo>
                            <a:pt x="11" y="24"/>
                          </a:lnTo>
                          <a:lnTo>
                            <a:pt x="9" y="31"/>
                          </a:lnTo>
                          <a:lnTo>
                            <a:pt x="14" y="27"/>
                          </a:lnTo>
                          <a:lnTo>
                            <a:pt x="16" y="38"/>
                          </a:lnTo>
                          <a:lnTo>
                            <a:pt x="19" y="26"/>
                          </a:lnTo>
                          <a:lnTo>
                            <a:pt x="23" y="34"/>
                          </a:lnTo>
                          <a:lnTo>
                            <a:pt x="25" y="26"/>
                          </a:lnTo>
                          <a:lnTo>
                            <a:pt x="31" y="31"/>
                          </a:lnTo>
                          <a:lnTo>
                            <a:pt x="30" y="22"/>
                          </a:lnTo>
                          <a:lnTo>
                            <a:pt x="38" y="22"/>
                          </a:lnTo>
                          <a:lnTo>
                            <a:pt x="31" y="19"/>
                          </a:lnTo>
                          <a:lnTo>
                            <a:pt x="37" y="14"/>
                          </a:lnTo>
                          <a:lnTo>
                            <a:pt x="30" y="12"/>
                          </a:lnTo>
                          <a:lnTo>
                            <a:pt x="33" y="7"/>
                          </a:lnTo>
                          <a:lnTo>
                            <a:pt x="25" y="8"/>
                          </a:lnTo>
                          <a:lnTo>
                            <a:pt x="26" y="0"/>
                          </a:lnTo>
                          <a:lnTo>
                            <a:pt x="19" y="1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51" name="Freeform 50"/>
                    <p:cNvSpPr>
                      <a:spLocks/>
                    </p:cNvSpPr>
                    <p:nvPr/>
                  </p:nvSpPr>
                  <p:spPr bwMode="auto">
                    <a:xfrm>
                      <a:off x="1142" y="2739"/>
                      <a:ext cx="16" cy="15"/>
                    </a:xfrm>
                    <a:custGeom>
                      <a:avLst/>
                      <a:gdLst>
                        <a:gd name="T0" fmla="*/ 2 w 31"/>
                        <a:gd name="T1" fmla="*/ 1 h 31"/>
                        <a:gd name="T2" fmla="*/ 2 w 31"/>
                        <a:gd name="T3" fmla="*/ 0 h 31"/>
                        <a:gd name="T4" fmla="*/ 2 w 31"/>
                        <a:gd name="T5" fmla="*/ 1 h 31"/>
                        <a:gd name="T6" fmla="*/ 0 w 31"/>
                        <a:gd name="T7" fmla="*/ 0 h 31"/>
                        <a:gd name="T8" fmla="*/ 1 w 31"/>
                        <a:gd name="T9" fmla="*/ 1 h 31"/>
                        <a:gd name="T10" fmla="*/ 0 w 31"/>
                        <a:gd name="T11" fmla="*/ 1 h 31"/>
                        <a:gd name="T12" fmla="*/ 1 w 31"/>
                        <a:gd name="T13" fmla="*/ 2 h 31"/>
                        <a:gd name="T14" fmla="*/ 0 w 31"/>
                        <a:gd name="T15" fmla="*/ 2 h 31"/>
                        <a:gd name="T16" fmla="*/ 1 w 31"/>
                        <a:gd name="T17" fmla="*/ 2 h 31"/>
                        <a:gd name="T18" fmla="*/ 1 w 31"/>
                        <a:gd name="T19" fmla="*/ 3 h 31"/>
                        <a:gd name="T20" fmla="*/ 2 w 31"/>
                        <a:gd name="T21" fmla="*/ 2 h 31"/>
                        <a:gd name="T22" fmla="*/ 2 w 31"/>
                        <a:gd name="T23" fmla="*/ 3 h 31"/>
                        <a:gd name="T24" fmla="*/ 2 w 31"/>
                        <a:gd name="T25" fmla="*/ 2 h 31"/>
                        <a:gd name="T26" fmla="*/ 3 w 31"/>
                        <a:gd name="T27" fmla="*/ 3 h 31"/>
                        <a:gd name="T28" fmla="*/ 3 w 31"/>
                        <a:gd name="T29" fmla="*/ 2 h 31"/>
                        <a:gd name="T30" fmla="*/ 4 w 31"/>
                        <a:gd name="T31" fmla="*/ 3 h 31"/>
                        <a:gd name="T32" fmla="*/ 3 w 31"/>
                        <a:gd name="T33" fmla="*/ 2 h 31"/>
                        <a:gd name="T34" fmla="*/ 4 w 31"/>
                        <a:gd name="T35" fmla="*/ 2 h 31"/>
                        <a:gd name="T36" fmla="*/ 4 w 31"/>
                        <a:gd name="T37" fmla="*/ 2 h 31"/>
                        <a:gd name="T38" fmla="*/ 4 w 31"/>
                        <a:gd name="T39" fmla="*/ 1 h 31"/>
                        <a:gd name="T40" fmla="*/ 3 w 31"/>
                        <a:gd name="T41" fmla="*/ 1 h 31"/>
                        <a:gd name="T42" fmla="*/ 4 w 31"/>
                        <a:gd name="T43" fmla="*/ 0 h 31"/>
                        <a:gd name="T44" fmla="*/ 3 w 31"/>
                        <a:gd name="T45" fmla="*/ 0 h 31"/>
                        <a:gd name="T46" fmla="*/ 3 w 31"/>
                        <a:gd name="T47" fmla="*/ 0 h 31"/>
                        <a:gd name="T48" fmla="*/ 2 w 31"/>
                        <a:gd name="T49" fmla="*/ 1 h 31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1" h="31">
                          <a:moveTo>
                            <a:pt x="15" y="9"/>
                          </a:moveTo>
                          <a:lnTo>
                            <a:pt x="12" y="4"/>
                          </a:lnTo>
                          <a:lnTo>
                            <a:pt x="10" y="9"/>
                          </a:lnTo>
                          <a:lnTo>
                            <a:pt x="0" y="4"/>
                          </a:lnTo>
                          <a:lnTo>
                            <a:pt x="7" y="11"/>
                          </a:lnTo>
                          <a:lnTo>
                            <a:pt x="0" y="12"/>
                          </a:lnTo>
                          <a:lnTo>
                            <a:pt x="5" y="18"/>
                          </a:lnTo>
                          <a:lnTo>
                            <a:pt x="0" y="21"/>
                          </a:lnTo>
                          <a:lnTo>
                            <a:pt x="8" y="19"/>
                          </a:lnTo>
                          <a:lnTo>
                            <a:pt x="7" y="26"/>
                          </a:lnTo>
                          <a:lnTo>
                            <a:pt x="10" y="23"/>
                          </a:lnTo>
                          <a:lnTo>
                            <a:pt x="12" y="31"/>
                          </a:lnTo>
                          <a:lnTo>
                            <a:pt x="15" y="21"/>
                          </a:lnTo>
                          <a:lnTo>
                            <a:pt x="19" y="28"/>
                          </a:lnTo>
                          <a:lnTo>
                            <a:pt x="21" y="21"/>
                          </a:lnTo>
                          <a:lnTo>
                            <a:pt x="26" y="26"/>
                          </a:lnTo>
                          <a:lnTo>
                            <a:pt x="24" y="19"/>
                          </a:lnTo>
                          <a:lnTo>
                            <a:pt x="31" y="19"/>
                          </a:lnTo>
                          <a:lnTo>
                            <a:pt x="26" y="16"/>
                          </a:lnTo>
                          <a:lnTo>
                            <a:pt x="29" y="12"/>
                          </a:lnTo>
                          <a:lnTo>
                            <a:pt x="24" y="11"/>
                          </a:lnTo>
                          <a:lnTo>
                            <a:pt x="26" y="7"/>
                          </a:lnTo>
                          <a:lnTo>
                            <a:pt x="21" y="7"/>
                          </a:lnTo>
                          <a:lnTo>
                            <a:pt x="21" y="0"/>
                          </a:lnTo>
                          <a:lnTo>
                            <a:pt x="15" y="9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52" name="Freeform 51"/>
                    <p:cNvSpPr>
                      <a:spLocks/>
                    </p:cNvSpPr>
                    <p:nvPr/>
                  </p:nvSpPr>
                  <p:spPr bwMode="auto">
                    <a:xfrm>
                      <a:off x="1144" y="2740"/>
                      <a:ext cx="12" cy="12"/>
                    </a:xfrm>
                    <a:custGeom>
                      <a:avLst/>
                      <a:gdLst>
                        <a:gd name="T0" fmla="*/ 2 w 24"/>
                        <a:gd name="T1" fmla="*/ 1 h 24"/>
                        <a:gd name="T2" fmla="*/ 2 w 24"/>
                        <a:gd name="T3" fmla="*/ 1 h 24"/>
                        <a:gd name="T4" fmla="*/ 2 w 24"/>
                        <a:gd name="T5" fmla="*/ 1 h 24"/>
                        <a:gd name="T6" fmla="*/ 0 w 24"/>
                        <a:gd name="T7" fmla="*/ 1 h 24"/>
                        <a:gd name="T8" fmla="*/ 1 w 24"/>
                        <a:gd name="T9" fmla="*/ 1 h 24"/>
                        <a:gd name="T10" fmla="*/ 0 w 24"/>
                        <a:gd name="T11" fmla="*/ 2 h 24"/>
                        <a:gd name="T12" fmla="*/ 1 w 24"/>
                        <a:gd name="T13" fmla="*/ 2 h 24"/>
                        <a:gd name="T14" fmla="*/ 0 w 24"/>
                        <a:gd name="T15" fmla="*/ 2 h 24"/>
                        <a:gd name="T16" fmla="*/ 1 w 24"/>
                        <a:gd name="T17" fmla="*/ 2 h 24"/>
                        <a:gd name="T18" fmla="*/ 1 w 24"/>
                        <a:gd name="T19" fmla="*/ 3 h 24"/>
                        <a:gd name="T20" fmla="*/ 2 w 24"/>
                        <a:gd name="T21" fmla="*/ 3 h 24"/>
                        <a:gd name="T22" fmla="*/ 2 w 24"/>
                        <a:gd name="T23" fmla="*/ 3 h 24"/>
                        <a:gd name="T24" fmla="*/ 2 w 24"/>
                        <a:gd name="T25" fmla="*/ 3 h 24"/>
                        <a:gd name="T26" fmla="*/ 2 w 24"/>
                        <a:gd name="T27" fmla="*/ 3 h 24"/>
                        <a:gd name="T28" fmla="*/ 2 w 24"/>
                        <a:gd name="T29" fmla="*/ 2 h 24"/>
                        <a:gd name="T30" fmla="*/ 3 w 24"/>
                        <a:gd name="T31" fmla="*/ 3 h 24"/>
                        <a:gd name="T32" fmla="*/ 3 w 24"/>
                        <a:gd name="T33" fmla="*/ 2 h 24"/>
                        <a:gd name="T34" fmla="*/ 3 w 24"/>
                        <a:gd name="T35" fmla="*/ 2 h 24"/>
                        <a:gd name="T36" fmla="*/ 3 w 24"/>
                        <a:gd name="T37" fmla="*/ 2 h 24"/>
                        <a:gd name="T38" fmla="*/ 3 w 24"/>
                        <a:gd name="T39" fmla="*/ 1 h 24"/>
                        <a:gd name="T40" fmla="*/ 3 w 24"/>
                        <a:gd name="T41" fmla="*/ 1 h 24"/>
                        <a:gd name="T42" fmla="*/ 3 w 24"/>
                        <a:gd name="T43" fmla="*/ 1 h 24"/>
                        <a:gd name="T44" fmla="*/ 2 w 24"/>
                        <a:gd name="T45" fmla="*/ 1 h 24"/>
                        <a:gd name="T46" fmla="*/ 2 w 24"/>
                        <a:gd name="T47" fmla="*/ 0 h 24"/>
                        <a:gd name="T48" fmla="*/ 2 w 24"/>
                        <a:gd name="T49" fmla="*/ 1 h 2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4" h="24">
                          <a:moveTo>
                            <a:pt x="12" y="7"/>
                          </a:moveTo>
                          <a:lnTo>
                            <a:pt x="9" y="1"/>
                          </a:lnTo>
                          <a:lnTo>
                            <a:pt x="9" y="7"/>
                          </a:lnTo>
                          <a:lnTo>
                            <a:pt x="0" y="1"/>
                          </a:lnTo>
                          <a:lnTo>
                            <a:pt x="5" y="8"/>
                          </a:lnTo>
                          <a:lnTo>
                            <a:pt x="0" y="10"/>
                          </a:lnTo>
                          <a:lnTo>
                            <a:pt x="4" y="14"/>
                          </a:lnTo>
                          <a:lnTo>
                            <a:pt x="0" y="15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9" y="17"/>
                          </a:lnTo>
                          <a:lnTo>
                            <a:pt x="9" y="24"/>
                          </a:lnTo>
                          <a:lnTo>
                            <a:pt x="12" y="17"/>
                          </a:lnTo>
                          <a:lnTo>
                            <a:pt x="16" y="22"/>
                          </a:lnTo>
                          <a:lnTo>
                            <a:pt x="16" y="15"/>
                          </a:lnTo>
                          <a:lnTo>
                            <a:pt x="21" y="20"/>
                          </a:lnTo>
                          <a:lnTo>
                            <a:pt x="19" y="14"/>
                          </a:lnTo>
                          <a:lnTo>
                            <a:pt x="24" y="15"/>
                          </a:lnTo>
                          <a:lnTo>
                            <a:pt x="19" y="12"/>
                          </a:lnTo>
                          <a:lnTo>
                            <a:pt x="24" y="8"/>
                          </a:lnTo>
                          <a:lnTo>
                            <a:pt x="19" y="8"/>
                          </a:lnTo>
                          <a:lnTo>
                            <a:pt x="21" y="5"/>
                          </a:lnTo>
                          <a:lnTo>
                            <a:pt x="16" y="5"/>
                          </a:lnTo>
                          <a:lnTo>
                            <a:pt x="16" y="0"/>
                          </a:lnTo>
                          <a:lnTo>
                            <a:pt x="12" y="7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53" name="Freeform 52"/>
                    <p:cNvSpPr>
                      <a:spLocks/>
                    </p:cNvSpPr>
                    <p:nvPr/>
                  </p:nvSpPr>
                  <p:spPr bwMode="auto">
                    <a:xfrm>
                      <a:off x="1146" y="2742"/>
                      <a:ext cx="8" cy="9"/>
                    </a:xfrm>
                    <a:custGeom>
                      <a:avLst/>
                      <a:gdLst>
                        <a:gd name="T0" fmla="*/ 1 w 17"/>
                        <a:gd name="T1" fmla="*/ 1 h 17"/>
                        <a:gd name="T2" fmla="*/ 0 w 17"/>
                        <a:gd name="T3" fmla="*/ 1 h 17"/>
                        <a:gd name="T4" fmla="*/ 0 w 17"/>
                        <a:gd name="T5" fmla="*/ 1 h 17"/>
                        <a:gd name="T6" fmla="*/ 0 w 17"/>
                        <a:gd name="T7" fmla="*/ 1 h 17"/>
                        <a:gd name="T8" fmla="*/ 0 w 17"/>
                        <a:gd name="T9" fmla="*/ 1 h 17"/>
                        <a:gd name="T10" fmla="*/ 0 w 17"/>
                        <a:gd name="T11" fmla="*/ 1 h 17"/>
                        <a:gd name="T12" fmla="*/ 0 w 17"/>
                        <a:gd name="T13" fmla="*/ 2 h 17"/>
                        <a:gd name="T14" fmla="*/ 0 w 17"/>
                        <a:gd name="T15" fmla="*/ 2 h 17"/>
                        <a:gd name="T16" fmla="*/ 0 w 17"/>
                        <a:gd name="T17" fmla="*/ 2 h 17"/>
                        <a:gd name="T18" fmla="*/ 0 w 17"/>
                        <a:gd name="T19" fmla="*/ 2 h 17"/>
                        <a:gd name="T20" fmla="*/ 0 w 17"/>
                        <a:gd name="T21" fmla="*/ 2 h 17"/>
                        <a:gd name="T22" fmla="*/ 0 w 17"/>
                        <a:gd name="T23" fmla="*/ 3 h 17"/>
                        <a:gd name="T24" fmla="*/ 1 w 17"/>
                        <a:gd name="T25" fmla="*/ 2 h 17"/>
                        <a:gd name="T26" fmla="*/ 1 w 17"/>
                        <a:gd name="T27" fmla="*/ 2 h 17"/>
                        <a:gd name="T28" fmla="*/ 1 w 17"/>
                        <a:gd name="T29" fmla="*/ 2 h 17"/>
                        <a:gd name="T30" fmla="*/ 1 w 17"/>
                        <a:gd name="T31" fmla="*/ 2 h 17"/>
                        <a:gd name="T32" fmla="*/ 1 w 17"/>
                        <a:gd name="T33" fmla="*/ 2 h 17"/>
                        <a:gd name="T34" fmla="*/ 2 w 17"/>
                        <a:gd name="T35" fmla="*/ 2 h 17"/>
                        <a:gd name="T36" fmla="*/ 1 w 17"/>
                        <a:gd name="T37" fmla="*/ 2 h 17"/>
                        <a:gd name="T38" fmla="*/ 2 w 17"/>
                        <a:gd name="T39" fmla="*/ 1 h 17"/>
                        <a:gd name="T40" fmla="*/ 1 w 17"/>
                        <a:gd name="T41" fmla="*/ 1 h 17"/>
                        <a:gd name="T42" fmla="*/ 1 w 17"/>
                        <a:gd name="T43" fmla="*/ 1 h 17"/>
                        <a:gd name="T44" fmla="*/ 1 w 17"/>
                        <a:gd name="T45" fmla="*/ 1 h 17"/>
                        <a:gd name="T46" fmla="*/ 1 w 17"/>
                        <a:gd name="T47" fmla="*/ 0 h 17"/>
                        <a:gd name="T48" fmla="*/ 1 w 17"/>
                        <a:gd name="T49" fmla="*/ 1 h 1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5"/>
                          </a:moveTo>
                          <a:lnTo>
                            <a:pt x="7" y="2"/>
                          </a:lnTo>
                          <a:lnTo>
                            <a:pt x="5" y="5"/>
                          </a:lnTo>
                          <a:lnTo>
                            <a:pt x="0" y="2"/>
                          </a:lnTo>
                          <a:lnTo>
                            <a:pt x="3" y="5"/>
                          </a:lnTo>
                          <a:lnTo>
                            <a:pt x="0" y="7"/>
                          </a:lnTo>
                          <a:lnTo>
                            <a:pt x="3" y="9"/>
                          </a:lnTo>
                          <a:lnTo>
                            <a:pt x="0" y="12"/>
                          </a:lnTo>
                          <a:lnTo>
                            <a:pt x="5" y="11"/>
                          </a:lnTo>
                          <a:lnTo>
                            <a:pt x="3" y="14"/>
                          </a:lnTo>
                          <a:lnTo>
                            <a:pt x="7" y="12"/>
                          </a:lnTo>
                          <a:lnTo>
                            <a:pt x="7" y="17"/>
                          </a:lnTo>
                          <a:lnTo>
                            <a:pt x="8" y="12"/>
                          </a:lnTo>
                          <a:lnTo>
                            <a:pt x="10" y="16"/>
                          </a:lnTo>
                          <a:lnTo>
                            <a:pt x="10" y="12"/>
                          </a:lnTo>
                          <a:lnTo>
                            <a:pt x="14" y="14"/>
                          </a:lnTo>
                          <a:lnTo>
                            <a:pt x="14" y="11"/>
                          </a:lnTo>
                          <a:lnTo>
                            <a:pt x="17" y="11"/>
                          </a:lnTo>
                          <a:lnTo>
                            <a:pt x="14" y="9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4" y="4"/>
                          </a:lnTo>
                          <a:lnTo>
                            <a:pt x="12" y="4"/>
                          </a:lnTo>
                          <a:lnTo>
                            <a:pt x="12" y="0"/>
                          </a:lnTo>
                          <a:lnTo>
                            <a:pt x="8" y="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54" name="Freeform 53"/>
                    <p:cNvSpPr>
                      <a:spLocks/>
                    </p:cNvSpPr>
                    <p:nvPr/>
                  </p:nvSpPr>
                  <p:spPr bwMode="auto">
                    <a:xfrm>
                      <a:off x="1148" y="2744"/>
                      <a:ext cx="5" cy="5"/>
                    </a:xfrm>
                    <a:custGeom>
                      <a:avLst/>
                      <a:gdLst>
                        <a:gd name="T0" fmla="*/ 0 w 11"/>
                        <a:gd name="T1" fmla="*/ 1 h 10"/>
                        <a:gd name="T2" fmla="*/ 0 w 11"/>
                        <a:gd name="T3" fmla="*/ 1 h 10"/>
                        <a:gd name="T4" fmla="*/ 0 w 11"/>
                        <a:gd name="T5" fmla="*/ 1 h 10"/>
                        <a:gd name="T6" fmla="*/ 0 w 11"/>
                        <a:gd name="T7" fmla="*/ 1 h 10"/>
                        <a:gd name="T8" fmla="*/ 0 w 11"/>
                        <a:gd name="T9" fmla="*/ 1 h 10"/>
                        <a:gd name="T10" fmla="*/ 0 w 11"/>
                        <a:gd name="T11" fmla="*/ 1 h 10"/>
                        <a:gd name="T12" fmla="*/ 0 w 11"/>
                        <a:gd name="T13" fmla="*/ 1 h 10"/>
                        <a:gd name="T14" fmla="*/ 0 w 11"/>
                        <a:gd name="T15" fmla="*/ 1 h 10"/>
                        <a:gd name="T16" fmla="*/ 0 w 11"/>
                        <a:gd name="T17" fmla="*/ 1 h 10"/>
                        <a:gd name="T18" fmla="*/ 0 w 11"/>
                        <a:gd name="T19" fmla="*/ 1 h 10"/>
                        <a:gd name="T20" fmla="*/ 0 w 11"/>
                        <a:gd name="T21" fmla="*/ 1 h 10"/>
                        <a:gd name="T22" fmla="*/ 0 w 11"/>
                        <a:gd name="T23" fmla="*/ 2 h 10"/>
                        <a:gd name="T24" fmla="*/ 0 w 11"/>
                        <a:gd name="T25" fmla="*/ 1 h 10"/>
                        <a:gd name="T26" fmla="*/ 0 w 11"/>
                        <a:gd name="T27" fmla="*/ 1 h 10"/>
                        <a:gd name="T28" fmla="*/ 0 w 11"/>
                        <a:gd name="T29" fmla="*/ 1 h 10"/>
                        <a:gd name="T30" fmla="*/ 1 w 11"/>
                        <a:gd name="T31" fmla="*/ 1 h 10"/>
                        <a:gd name="T32" fmla="*/ 1 w 11"/>
                        <a:gd name="T33" fmla="*/ 1 h 10"/>
                        <a:gd name="T34" fmla="*/ 1 w 11"/>
                        <a:gd name="T35" fmla="*/ 1 h 10"/>
                        <a:gd name="T36" fmla="*/ 1 w 11"/>
                        <a:gd name="T37" fmla="*/ 1 h 10"/>
                        <a:gd name="T38" fmla="*/ 1 w 11"/>
                        <a:gd name="T39" fmla="*/ 1 h 10"/>
                        <a:gd name="T40" fmla="*/ 1 w 11"/>
                        <a:gd name="T41" fmla="*/ 1 h 10"/>
                        <a:gd name="T42" fmla="*/ 1 w 11"/>
                        <a:gd name="T43" fmla="*/ 1 h 10"/>
                        <a:gd name="T44" fmla="*/ 0 w 11"/>
                        <a:gd name="T45" fmla="*/ 1 h 10"/>
                        <a:gd name="T46" fmla="*/ 0 w 11"/>
                        <a:gd name="T47" fmla="*/ 0 h 10"/>
                        <a:gd name="T48" fmla="*/ 0 w 11"/>
                        <a:gd name="T49" fmla="*/ 1 h 1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11" h="10">
                          <a:moveTo>
                            <a:pt x="5" y="3"/>
                          </a:moveTo>
                          <a:lnTo>
                            <a:pt x="4" y="1"/>
                          </a:lnTo>
                          <a:lnTo>
                            <a:pt x="4" y="3"/>
                          </a:lnTo>
                          <a:lnTo>
                            <a:pt x="0" y="1"/>
                          </a:lnTo>
                          <a:lnTo>
                            <a:pt x="2" y="3"/>
                          </a:lnTo>
                          <a:lnTo>
                            <a:pt x="0" y="3"/>
                          </a:lnTo>
                          <a:lnTo>
                            <a:pt x="2" y="5"/>
                          </a:lnTo>
                          <a:lnTo>
                            <a:pt x="0" y="7"/>
                          </a:lnTo>
                          <a:lnTo>
                            <a:pt x="4" y="7"/>
                          </a:lnTo>
                          <a:lnTo>
                            <a:pt x="2" y="8"/>
                          </a:lnTo>
                          <a:lnTo>
                            <a:pt x="4" y="7"/>
                          </a:lnTo>
                          <a:lnTo>
                            <a:pt x="4" y="10"/>
                          </a:lnTo>
                          <a:lnTo>
                            <a:pt x="5" y="7"/>
                          </a:lnTo>
                          <a:lnTo>
                            <a:pt x="7" y="8"/>
                          </a:lnTo>
                          <a:lnTo>
                            <a:pt x="7" y="7"/>
                          </a:lnTo>
                          <a:lnTo>
                            <a:pt x="9" y="8"/>
                          </a:lnTo>
                          <a:lnTo>
                            <a:pt x="9" y="7"/>
                          </a:lnTo>
                          <a:lnTo>
                            <a:pt x="11" y="7"/>
                          </a:lnTo>
                          <a:lnTo>
                            <a:pt x="9" y="5"/>
                          </a:lnTo>
                          <a:lnTo>
                            <a:pt x="11" y="3"/>
                          </a:lnTo>
                          <a:lnTo>
                            <a:pt x="9" y="3"/>
                          </a:lnTo>
                          <a:lnTo>
                            <a:pt x="9" y="1"/>
                          </a:lnTo>
                          <a:lnTo>
                            <a:pt x="7" y="1"/>
                          </a:lnTo>
                          <a:lnTo>
                            <a:pt x="7" y="0"/>
                          </a:lnTo>
                          <a:lnTo>
                            <a:pt x="5" y="3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55" name="Freeform 54"/>
                    <p:cNvSpPr>
                      <a:spLocks/>
                    </p:cNvSpPr>
                    <p:nvPr/>
                  </p:nvSpPr>
                  <p:spPr bwMode="auto">
                    <a:xfrm>
                      <a:off x="1149" y="2746"/>
                      <a:ext cx="2" cy="1"/>
                    </a:xfrm>
                    <a:custGeom>
                      <a:avLst/>
                      <a:gdLst>
                        <a:gd name="T0" fmla="*/ 1 w 3"/>
                        <a:gd name="T1" fmla="*/ 0 h 4"/>
                        <a:gd name="T2" fmla="*/ 1 w 3"/>
                        <a:gd name="T3" fmla="*/ 0 h 4"/>
                        <a:gd name="T4" fmla="*/ 1 w 3"/>
                        <a:gd name="T5" fmla="*/ 0 h 4"/>
                        <a:gd name="T6" fmla="*/ 0 w 3"/>
                        <a:gd name="T7" fmla="*/ 0 h 4"/>
                        <a:gd name="T8" fmla="*/ 0 w 3"/>
                        <a:gd name="T9" fmla="*/ 0 h 4"/>
                        <a:gd name="T10" fmla="*/ 0 w 3"/>
                        <a:gd name="T11" fmla="*/ 0 h 4"/>
                        <a:gd name="T12" fmla="*/ 0 w 3"/>
                        <a:gd name="T13" fmla="*/ 0 h 4"/>
                        <a:gd name="T14" fmla="*/ 0 w 3"/>
                        <a:gd name="T15" fmla="*/ 0 h 4"/>
                        <a:gd name="T16" fmla="*/ 1 w 3"/>
                        <a:gd name="T17" fmla="*/ 0 h 4"/>
                        <a:gd name="T18" fmla="*/ 0 w 3"/>
                        <a:gd name="T19" fmla="*/ 0 h 4"/>
                        <a:gd name="T20" fmla="*/ 1 w 3"/>
                        <a:gd name="T21" fmla="*/ 0 h 4"/>
                        <a:gd name="T22" fmla="*/ 1 w 3"/>
                        <a:gd name="T23" fmla="*/ 0 h 4"/>
                        <a:gd name="T24" fmla="*/ 1 w 3"/>
                        <a:gd name="T25" fmla="*/ 0 h 4"/>
                        <a:gd name="T26" fmla="*/ 1 w 3"/>
                        <a:gd name="T27" fmla="*/ 0 h 4"/>
                        <a:gd name="T28" fmla="*/ 1 w 3"/>
                        <a:gd name="T29" fmla="*/ 0 h 4"/>
                        <a:gd name="T30" fmla="*/ 1 w 3"/>
                        <a:gd name="T31" fmla="*/ 0 h 4"/>
                        <a:gd name="T32" fmla="*/ 1 w 3"/>
                        <a:gd name="T33" fmla="*/ 0 h 4"/>
                        <a:gd name="T34" fmla="*/ 1 w 3"/>
                        <a:gd name="T35" fmla="*/ 0 h 4"/>
                        <a:gd name="T36" fmla="*/ 1 w 3"/>
                        <a:gd name="T37" fmla="*/ 0 h 4"/>
                        <a:gd name="T38" fmla="*/ 1 w 3"/>
                        <a:gd name="T39" fmla="*/ 0 h 4"/>
                        <a:gd name="T40" fmla="*/ 1 w 3"/>
                        <a:gd name="T41" fmla="*/ 0 h 4"/>
                        <a:gd name="T42" fmla="*/ 1 w 3"/>
                        <a:gd name="T43" fmla="*/ 0 h 4"/>
                        <a:gd name="T44" fmla="*/ 1 w 3"/>
                        <a:gd name="T45" fmla="*/ 0 h 4"/>
                        <a:gd name="T46" fmla="*/ 1 w 3"/>
                        <a:gd name="T47" fmla="*/ 0 h 4"/>
                        <a:gd name="T48" fmla="*/ 1 w 3"/>
                        <a:gd name="T49" fmla="*/ 0 h 4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1" y="2"/>
                          </a:moveTo>
                          <a:lnTo>
                            <a:pt x="1" y="0"/>
                          </a:lnTo>
                          <a:lnTo>
                            <a:pt x="1" y="2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1" y="2"/>
                          </a:lnTo>
                          <a:lnTo>
                            <a:pt x="0" y="4"/>
                          </a:lnTo>
                          <a:lnTo>
                            <a:pt x="1" y="2"/>
                          </a:lnTo>
                          <a:lnTo>
                            <a:pt x="1" y="4"/>
                          </a:lnTo>
                          <a:lnTo>
                            <a:pt x="1" y="2"/>
                          </a:lnTo>
                          <a:lnTo>
                            <a:pt x="1" y="4"/>
                          </a:lnTo>
                          <a:lnTo>
                            <a:pt x="1" y="2"/>
                          </a:lnTo>
                          <a:lnTo>
                            <a:pt x="3" y="4"/>
                          </a:lnTo>
                          <a:lnTo>
                            <a:pt x="3" y="2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1" y="2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  <p:sp>
                <p:nvSpPr>
                  <p:cNvPr id="15" name="Freeform 14"/>
                  <p:cNvSpPr>
                    <a:spLocks/>
                  </p:cNvSpPr>
                  <p:nvPr/>
                </p:nvSpPr>
                <p:spPr bwMode="auto">
                  <a:xfrm>
                    <a:off x="1081" y="2681"/>
                    <a:ext cx="138" cy="130"/>
                  </a:xfrm>
                  <a:custGeom>
                    <a:avLst/>
                    <a:gdLst>
                      <a:gd name="T0" fmla="*/ 18 w 276"/>
                      <a:gd name="T1" fmla="*/ 9 h 260"/>
                      <a:gd name="T2" fmla="*/ 14 w 276"/>
                      <a:gd name="T3" fmla="*/ 4 h 260"/>
                      <a:gd name="T4" fmla="*/ 12 w 276"/>
                      <a:gd name="T5" fmla="*/ 10 h 260"/>
                      <a:gd name="T6" fmla="*/ 1 w 276"/>
                      <a:gd name="T7" fmla="*/ 4 h 260"/>
                      <a:gd name="T8" fmla="*/ 8 w 276"/>
                      <a:gd name="T9" fmla="*/ 12 h 260"/>
                      <a:gd name="T10" fmla="*/ 0 w 276"/>
                      <a:gd name="T11" fmla="*/ 13 h 260"/>
                      <a:gd name="T12" fmla="*/ 7 w 276"/>
                      <a:gd name="T13" fmla="*/ 18 h 260"/>
                      <a:gd name="T14" fmla="*/ 1 w 276"/>
                      <a:gd name="T15" fmla="*/ 22 h 260"/>
                      <a:gd name="T16" fmla="*/ 10 w 276"/>
                      <a:gd name="T17" fmla="*/ 21 h 260"/>
                      <a:gd name="T18" fmla="*/ 8 w 276"/>
                      <a:gd name="T19" fmla="*/ 27 h 260"/>
                      <a:gd name="T20" fmla="*/ 13 w 276"/>
                      <a:gd name="T21" fmla="*/ 24 h 260"/>
                      <a:gd name="T22" fmla="*/ 14 w 276"/>
                      <a:gd name="T23" fmla="*/ 33 h 260"/>
                      <a:gd name="T24" fmla="*/ 17 w 276"/>
                      <a:gd name="T25" fmla="*/ 23 h 260"/>
                      <a:gd name="T26" fmla="*/ 22 w 276"/>
                      <a:gd name="T27" fmla="*/ 30 h 260"/>
                      <a:gd name="T28" fmla="*/ 23 w 276"/>
                      <a:gd name="T29" fmla="*/ 22 h 260"/>
                      <a:gd name="T30" fmla="*/ 29 w 276"/>
                      <a:gd name="T31" fmla="*/ 28 h 260"/>
                      <a:gd name="T32" fmla="*/ 27 w 276"/>
                      <a:gd name="T33" fmla="*/ 20 h 260"/>
                      <a:gd name="T34" fmla="*/ 35 w 276"/>
                      <a:gd name="T35" fmla="*/ 20 h 260"/>
                      <a:gd name="T36" fmla="*/ 29 w 276"/>
                      <a:gd name="T37" fmla="*/ 16 h 260"/>
                      <a:gd name="T38" fmla="*/ 34 w 276"/>
                      <a:gd name="T39" fmla="*/ 13 h 260"/>
                      <a:gd name="T40" fmla="*/ 27 w 276"/>
                      <a:gd name="T41" fmla="*/ 11 h 260"/>
                      <a:gd name="T42" fmla="*/ 30 w 276"/>
                      <a:gd name="T43" fmla="*/ 7 h 260"/>
                      <a:gd name="T44" fmla="*/ 23 w 276"/>
                      <a:gd name="T45" fmla="*/ 8 h 260"/>
                      <a:gd name="T46" fmla="*/ 24 w 276"/>
                      <a:gd name="T47" fmla="*/ 0 h 260"/>
                      <a:gd name="T48" fmla="*/ 18 w 276"/>
                      <a:gd name="T49" fmla="*/ 9 h 26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276" h="260">
                        <a:moveTo>
                          <a:pt x="138" y="70"/>
                        </a:moveTo>
                        <a:lnTo>
                          <a:pt x="107" y="27"/>
                        </a:lnTo>
                        <a:lnTo>
                          <a:pt x="93" y="76"/>
                        </a:lnTo>
                        <a:lnTo>
                          <a:pt x="5" y="27"/>
                        </a:lnTo>
                        <a:lnTo>
                          <a:pt x="59" y="91"/>
                        </a:lnTo>
                        <a:lnTo>
                          <a:pt x="0" y="103"/>
                        </a:lnTo>
                        <a:lnTo>
                          <a:pt x="49" y="141"/>
                        </a:lnTo>
                        <a:lnTo>
                          <a:pt x="2" y="176"/>
                        </a:lnTo>
                        <a:lnTo>
                          <a:pt x="73" y="167"/>
                        </a:lnTo>
                        <a:lnTo>
                          <a:pt x="61" y="212"/>
                        </a:lnTo>
                        <a:lnTo>
                          <a:pt x="99" y="188"/>
                        </a:lnTo>
                        <a:lnTo>
                          <a:pt x="109" y="260"/>
                        </a:lnTo>
                        <a:lnTo>
                          <a:pt x="135" y="179"/>
                        </a:lnTo>
                        <a:lnTo>
                          <a:pt x="169" y="238"/>
                        </a:lnTo>
                        <a:lnTo>
                          <a:pt x="180" y="174"/>
                        </a:lnTo>
                        <a:lnTo>
                          <a:pt x="232" y="217"/>
                        </a:lnTo>
                        <a:lnTo>
                          <a:pt x="216" y="155"/>
                        </a:lnTo>
                        <a:lnTo>
                          <a:pt x="276" y="160"/>
                        </a:lnTo>
                        <a:lnTo>
                          <a:pt x="225" y="126"/>
                        </a:lnTo>
                        <a:lnTo>
                          <a:pt x="270" y="98"/>
                        </a:lnTo>
                        <a:lnTo>
                          <a:pt x="214" y="88"/>
                        </a:lnTo>
                        <a:lnTo>
                          <a:pt x="235" y="53"/>
                        </a:lnTo>
                        <a:lnTo>
                          <a:pt x="181" y="64"/>
                        </a:lnTo>
                        <a:lnTo>
                          <a:pt x="187" y="0"/>
                        </a:lnTo>
                        <a:lnTo>
                          <a:pt x="138" y="7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3399FF"/>
                      </a:gs>
                      <a:gs pos="100000">
                        <a:srgbClr val="184776"/>
                      </a:gs>
                    </a:gsLst>
                    <a:path path="rect">
                      <a:fillToRect l="50000" t="50000" r="50000" b="50000"/>
                    </a:path>
                  </a:gradFill>
                  <a:ln w="793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endParaRPr lang="en-GB"/>
                  </a:p>
                </p:txBody>
              </p:sp>
            </p:grpSp>
          </p:grpSp>
        </p:grpSp>
      </p:grpSp>
      <p:grpSp>
        <p:nvGrpSpPr>
          <p:cNvPr id="231" name="Group 230"/>
          <p:cNvGrpSpPr/>
          <p:nvPr/>
        </p:nvGrpSpPr>
        <p:grpSpPr>
          <a:xfrm>
            <a:off x="3127658" y="4205877"/>
            <a:ext cx="1826009" cy="1599931"/>
            <a:chOff x="5128769" y="3812384"/>
            <a:chExt cx="1826009" cy="1599931"/>
          </a:xfrm>
        </p:grpSpPr>
        <p:sp>
          <p:nvSpPr>
            <p:cNvPr id="232" name="Oval 231"/>
            <p:cNvSpPr>
              <a:spLocks noChangeArrowheads="1"/>
            </p:cNvSpPr>
            <p:nvPr/>
          </p:nvSpPr>
          <p:spPr bwMode="auto">
            <a:xfrm rot="21506537">
              <a:off x="6043554" y="4407891"/>
              <a:ext cx="95250" cy="762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33" name="Oval 232"/>
            <p:cNvSpPr>
              <a:spLocks noChangeArrowheads="1"/>
            </p:cNvSpPr>
            <p:nvPr/>
          </p:nvSpPr>
          <p:spPr bwMode="auto">
            <a:xfrm rot="21506537">
              <a:off x="5128769" y="4834505"/>
              <a:ext cx="95250" cy="762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34" name="Oval 233"/>
            <p:cNvSpPr>
              <a:spLocks noChangeArrowheads="1"/>
            </p:cNvSpPr>
            <p:nvPr/>
          </p:nvSpPr>
          <p:spPr bwMode="auto">
            <a:xfrm rot="21506537">
              <a:off x="6181609" y="4199727"/>
              <a:ext cx="95250" cy="762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35" name="Oval 234"/>
            <p:cNvSpPr>
              <a:spLocks noChangeArrowheads="1"/>
            </p:cNvSpPr>
            <p:nvPr/>
          </p:nvSpPr>
          <p:spPr bwMode="auto">
            <a:xfrm rot="21506537">
              <a:off x="5384885" y="4513425"/>
              <a:ext cx="95250" cy="762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36" name="Oval 235"/>
            <p:cNvSpPr>
              <a:spLocks noChangeArrowheads="1"/>
            </p:cNvSpPr>
            <p:nvPr/>
          </p:nvSpPr>
          <p:spPr bwMode="auto">
            <a:xfrm rot="21506537">
              <a:off x="6593477" y="4483079"/>
              <a:ext cx="95250" cy="762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pic>
          <p:nvPicPr>
            <p:cNvPr id="237" name="Picture 236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22965" y="3966058"/>
              <a:ext cx="531813" cy="6223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38" name="4-Point Star 237"/>
            <p:cNvSpPr/>
            <p:nvPr/>
          </p:nvSpPr>
          <p:spPr>
            <a:xfrm>
              <a:off x="6598206" y="3812384"/>
              <a:ext cx="257797" cy="288306"/>
            </a:xfrm>
            <a:prstGeom prst="star4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GB"/>
            </a:p>
          </p:txBody>
        </p:sp>
        <p:pic>
          <p:nvPicPr>
            <p:cNvPr id="239" name="Picture 238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7727" y="3951148"/>
              <a:ext cx="531813" cy="6223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40" name="4-Point Star 239"/>
            <p:cNvSpPr/>
            <p:nvPr/>
          </p:nvSpPr>
          <p:spPr>
            <a:xfrm>
              <a:off x="5334741" y="3827967"/>
              <a:ext cx="257797" cy="288306"/>
            </a:xfrm>
            <a:prstGeom prst="star4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GB"/>
            </a:p>
          </p:txBody>
        </p:sp>
        <p:pic>
          <p:nvPicPr>
            <p:cNvPr id="241" name="Picture 2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17949" y="4732314"/>
              <a:ext cx="531813" cy="6223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42" name="4-Point Star 241"/>
            <p:cNvSpPr/>
            <p:nvPr/>
          </p:nvSpPr>
          <p:spPr>
            <a:xfrm>
              <a:off x="6286837" y="4594740"/>
              <a:ext cx="257797" cy="288306"/>
            </a:xfrm>
            <a:prstGeom prst="star4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GB"/>
            </a:p>
          </p:txBody>
        </p:sp>
        <p:pic>
          <p:nvPicPr>
            <p:cNvPr id="243" name="Picture 24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40127" y="4790015"/>
              <a:ext cx="531813" cy="6223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44" name="4-Point Star 243"/>
            <p:cNvSpPr/>
            <p:nvPr/>
          </p:nvSpPr>
          <p:spPr>
            <a:xfrm>
              <a:off x="5487141" y="4666834"/>
              <a:ext cx="257797" cy="288306"/>
            </a:xfrm>
            <a:prstGeom prst="star4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GB"/>
            </a:p>
          </p:txBody>
        </p:sp>
        <p:sp>
          <p:nvSpPr>
            <p:cNvPr id="245" name="Oval 244"/>
            <p:cNvSpPr>
              <a:spLocks noChangeArrowheads="1"/>
            </p:cNvSpPr>
            <p:nvPr/>
          </p:nvSpPr>
          <p:spPr bwMode="auto">
            <a:xfrm rot="21506537">
              <a:off x="5837309" y="4188074"/>
              <a:ext cx="95250" cy="762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46" name="Oval 245"/>
            <p:cNvSpPr>
              <a:spLocks noChangeArrowheads="1"/>
            </p:cNvSpPr>
            <p:nvPr/>
          </p:nvSpPr>
          <p:spPr bwMode="auto">
            <a:xfrm rot="21506537">
              <a:off x="6035842" y="4767604"/>
              <a:ext cx="95250" cy="762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47" name="Oval 246"/>
            <p:cNvSpPr>
              <a:spLocks noChangeArrowheads="1"/>
            </p:cNvSpPr>
            <p:nvPr/>
          </p:nvSpPr>
          <p:spPr bwMode="auto">
            <a:xfrm rot="21506537">
              <a:off x="5897861" y="5050831"/>
              <a:ext cx="95250" cy="762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48" name="Oval 247"/>
            <p:cNvSpPr>
              <a:spLocks noChangeArrowheads="1"/>
            </p:cNvSpPr>
            <p:nvPr/>
          </p:nvSpPr>
          <p:spPr bwMode="auto">
            <a:xfrm rot="21506537">
              <a:off x="5775673" y="4532246"/>
              <a:ext cx="95250" cy="762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  <p:sp>
          <p:nvSpPr>
            <p:cNvPr id="249" name="Oval 248"/>
            <p:cNvSpPr>
              <a:spLocks noChangeArrowheads="1"/>
            </p:cNvSpPr>
            <p:nvPr/>
          </p:nvSpPr>
          <p:spPr bwMode="auto">
            <a:xfrm rot="21506537">
              <a:off x="6278896" y="5241227"/>
              <a:ext cx="95250" cy="762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eaLnBrk="1" hangingPunct="1"/>
              <a:endParaRPr lang="en-IE" altLang="en-US"/>
            </a:p>
          </p:txBody>
        </p:sp>
      </p:grpSp>
      <p:grpSp>
        <p:nvGrpSpPr>
          <p:cNvPr id="250" name="Group 249"/>
          <p:cNvGrpSpPr/>
          <p:nvPr/>
        </p:nvGrpSpPr>
        <p:grpSpPr>
          <a:xfrm>
            <a:off x="2706351" y="4183832"/>
            <a:ext cx="2290763" cy="1719263"/>
            <a:chOff x="9717633" y="2031871"/>
            <a:chExt cx="2290763" cy="1719263"/>
          </a:xfrm>
        </p:grpSpPr>
        <p:grpSp>
          <p:nvGrpSpPr>
            <p:cNvPr id="251" name="Group 250"/>
            <p:cNvGrpSpPr>
              <a:grpSpLocks/>
            </p:cNvGrpSpPr>
            <p:nvPr/>
          </p:nvGrpSpPr>
          <p:grpSpPr bwMode="auto">
            <a:xfrm>
              <a:off x="9717633" y="2031871"/>
              <a:ext cx="2290763" cy="1719263"/>
              <a:chOff x="1174" y="3334"/>
              <a:chExt cx="1443" cy="1083"/>
            </a:xfrm>
          </p:grpSpPr>
          <p:grpSp>
            <p:nvGrpSpPr>
              <p:cNvPr id="254" name="Group 253"/>
              <p:cNvGrpSpPr>
                <a:grpSpLocks/>
              </p:cNvGrpSpPr>
              <p:nvPr/>
            </p:nvGrpSpPr>
            <p:grpSpPr bwMode="auto">
              <a:xfrm>
                <a:off x="1174" y="3334"/>
                <a:ext cx="1443" cy="1083"/>
                <a:chOff x="2140" y="2884"/>
                <a:chExt cx="1443" cy="1083"/>
              </a:xfrm>
            </p:grpSpPr>
            <p:grpSp>
              <p:nvGrpSpPr>
                <p:cNvPr id="258" name="Group 257"/>
                <p:cNvGrpSpPr>
                  <a:grpSpLocks/>
                </p:cNvGrpSpPr>
                <p:nvPr/>
              </p:nvGrpSpPr>
              <p:grpSpPr bwMode="auto">
                <a:xfrm>
                  <a:off x="2143" y="2884"/>
                  <a:ext cx="1440" cy="1054"/>
                  <a:chOff x="1488" y="720"/>
                  <a:chExt cx="864" cy="816"/>
                </a:xfrm>
              </p:grpSpPr>
              <p:sp>
                <p:nvSpPr>
                  <p:cNvPr id="477" name="Oval 476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1344"/>
                    <a:ext cx="864" cy="192"/>
                  </a:xfrm>
                  <a:prstGeom prst="ellipse">
                    <a:avLst/>
                  </a:prstGeom>
                  <a:solidFill>
                    <a:schemeClr val="bg1"/>
                  </a:solidFill>
                  <a:ln w="793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b="1"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eaLnBrk="1" hangingPunct="1"/>
                    <a:endParaRPr lang="en-IE" altLang="en-US"/>
                  </a:p>
                </p:txBody>
              </p:sp>
              <p:grpSp>
                <p:nvGrpSpPr>
                  <p:cNvPr id="478" name="Group 477"/>
                  <p:cNvGrpSpPr>
                    <a:grpSpLocks/>
                  </p:cNvGrpSpPr>
                  <p:nvPr/>
                </p:nvGrpSpPr>
                <p:grpSpPr bwMode="auto">
                  <a:xfrm>
                    <a:off x="1488" y="720"/>
                    <a:ext cx="864" cy="816"/>
                    <a:chOff x="1488" y="720"/>
                    <a:chExt cx="864" cy="816"/>
                  </a:xfrm>
                </p:grpSpPr>
                <p:sp>
                  <p:nvSpPr>
                    <p:cNvPr id="479" name="Freeform 478"/>
                    <p:cNvSpPr>
                      <a:spLocks/>
                    </p:cNvSpPr>
                    <p:nvPr/>
                  </p:nvSpPr>
                  <p:spPr bwMode="auto">
                    <a:xfrm>
                      <a:off x="1488" y="720"/>
                      <a:ext cx="864" cy="816"/>
                    </a:xfrm>
                    <a:custGeom>
                      <a:avLst/>
                      <a:gdLst>
                        <a:gd name="T0" fmla="*/ 230 w 1122"/>
                        <a:gd name="T1" fmla="*/ 1 h 1395"/>
                        <a:gd name="T2" fmla="*/ 179 w 1122"/>
                        <a:gd name="T3" fmla="*/ 2 h 1395"/>
                        <a:gd name="T4" fmla="*/ 134 w 1122"/>
                        <a:gd name="T5" fmla="*/ 4 h 1395"/>
                        <a:gd name="T6" fmla="*/ 93 w 1122"/>
                        <a:gd name="T7" fmla="*/ 8 h 1395"/>
                        <a:gd name="T8" fmla="*/ 59 w 1122"/>
                        <a:gd name="T9" fmla="*/ 13 h 1395"/>
                        <a:gd name="T10" fmla="*/ 31 w 1122"/>
                        <a:gd name="T11" fmla="*/ 18 h 1395"/>
                        <a:gd name="T12" fmla="*/ 12 w 1122"/>
                        <a:gd name="T13" fmla="*/ 25 h 1395"/>
                        <a:gd name="T14" fmla="*/ 2 w 1122"/>
                        <a:gd name="T15" fmla="*/ 32 h 1395"/>
                        <a:gd name="T16" fmla="*/ 0 w 1122"/>
                        <a:gd name="T17" fmla="*/ 245 h 1395"/>
                        <a:gd name="T18" fmla="*/ 5 w 1122"/>
                        <a:gd name="T19" fmla="*/ 251 h 1395"/>
                        <a:gd name="T20" fmla="*/ 21 w 1122"/>
                        <a:gd name="T21" fmla="*/ 257 h 1395"/>
                        <a:gd name="T22" fmla="*/ 43 w 1122"/>
                        <a:gd name="T23" fmla="*/ 264 h 1395"/>
                        <a:gd name="T24" fmla="*/ 75 w 1122"/>
                        <a:gd name="T25" fmla="*/ 269 h 1395"/>
                        <a:gd name="T26" fmla="*/ 112 w 1122"/>
                        <a:gd name="T27" fmla="*/ 273 h 1395"/>
                        <a:gd name="T28" fmla="*/ 156 w 1122"/>
                        <a:gd name="T29" fmla="*/ 277 h 1395"/>
                        <a:gd name="T30" fmla="*/ 204 w 1122"/>
                        <a:gd name="T31" fmla="*/ 278 h 1395"/>
                        <a:gd name="T32" fmla="*/ 256 w 1122"/>
                        <a:gd name="T33" fmla="*/ 279 h 1395"/>
                        <a:gd name="T34" fmla="*/ 308 w 1122"/>
                        <a:gd name="T35" fmla="*/ 278 h 1395"/>
                        <a:gd name="T36" fmla="*/ 357 w 1122"/>
                        <a:gd name="T37" fmla="*/ 277 h 1395"/>
                        <a:gd name="T38" fmla="*/ 400 w 1122"/>
                        <a:gd name="T39" fmla="*/ 273 h 1395"/>
                        <a:gd name="T40" fmla="*/ 437 w 1122"/>
                        <a:gd name="T41" fmla="*/ 269 h 1395"/>
                        <a:gd name="T42" fmla="*/ 469 w 1122"/>
                        <a:gd name="T43" fmla="*/ 264 h 1395"/>
                        <a:gd name="T44" fmla="*/ 493 w 1122"/>
                        <a:gd name="T45" fmla="*/ 257 h 1395"/>
                        <a:gd name="T46" fmla="*/ 507 w 1122"/>
                        <a:gd name="T47" fmla="*/ 251 h 1395"/>
                        <a:gd name="T48" fmla="*/ 512 w 1122"/>
                        <a:gd name="T49" fmla="*/ 245 h 1395"/>
                        <a:gd name="T50" fmla="*/ 511 w 1122"/>
                        <a:gd name="T51" fmla="*/ 32 h 1395"/>
                        <a:gd name="T52" fmla="*/ 501 w 1122"/>
                        <a:gd name="T53" fmla="*/ 25 h 1395"/>
                        <a:gd name="T54" fmla="*/ 481 w 1122"/>
                        <a:gd name="T55" fmla="*/ 18 h 1395"/>
                        <a:gd name="T56" fmla="*/ 454 w 1122"/>
                        <a:gd name="T57" fmla="*/ 13 h 1395"/>
                        <a:gd name="T58" fmla="*/ 419 w 1122"/>
                        <a:gd name="T59" fmla="*/ 8 h 1395"/>
                        <a:gd name="T60" fmla="*/ 378 w 1122"/>
                        <a:gd name="T61" fmla="*/ 4 h 1395"/>
                        <a:gd name="T62" fmla="*/ 333 w 1122"/>
                        <a:gd name="T63" fmla="*/ 2 h 1395"/>
                        <a:gd name="T64" fmla="*/ 283 w 1122"/>
                        <a:gd name="T65" fmla="*/ 1 h 1395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0" t="0" r="r" b="b"/>
                      <a:pathLst>
                        <a:path w="1122" h="1395">
                          <a:moveTo>
                            <a:pt x="561" y="0"/>
                          </a:moveTo>
                          <a:lnTo>
                            <a:pt x="504" y="1"/>
                          </a:lnTo>
                          <a:lnTo>
                            <a:pt x="447" y="3"/>
                          </a:lnTo>
                          <a:lnTo>
                            <a:pt x="394" y="8"/>
                          </a:lnTo>
                          <a:lnTo>
                            <a:pt x="342" y="13"/>
                          </a:lnTo>
                          <a:lnTo>
                            <a:pt x="293" y="20"/>
                          </a:lnTo>
                          <a:lnTo>
                            <a:pt x="247" y="29"/>
                          </a:lnTo>
                          <a:lnTo>
                            <a:pt x="204" y="39"/>
                          </a:lnTo>
                          <a:lnTo>
                            <a:pt x="164" y="51"/>
                          </a:lnTo>
                          <a:lnTo>
                            <a:pt x="128" y="63"/>
                          </a:lnTo>
                          <a:lnTo>
                            <a:pt x="95" y="76"/>
                          </a:lnTo>
                          <a:lnTo>
                            <a:pt x="67" y="91"/>
                          </a:lnTo>
                          <a:lnTo>
                            <a:pt x="45" y="107"/>
                          </a:lnTo>
                          <a:lnTo>
                            <a:pt x="26" y="122"/>
                          </a:lnTo>
                          <a:lnTo>
                            <a:pt x="12" y="139"/>
                          </a:lnTo>
                          <a:lnTo>
                            <a:pt x="3" y="157"/>
                          </a:lnTo>
                          <a:lnTo>
                            <a:pt x="0" y="174"/>
                          </a:lnTo>
                          <a:lnTo>
                            <a:pt x="0" y="1220"/>
                          </a:lnTo>
                          <a:lnTo>
                            <a:pt x="3" y="1238"/>
                          </a:lnTo>
                          <a:lnTo>
                            <a:pt x="12" y="1255"/>
                          </a:lnTo>
                          <a:lnTo>
                            <a:pt x="26" y="1272"/>
                          </a:lnTo>
                          <a:lnTo>
                            <a:pt x="45" y="1288"/>
                          </a:lnTo>
                          <a:lnTo>
                            <a:pt x="67" y="1303"/>
                          </a:lnTo>
                          <a:lnTo>
                            <a:pt x="95" y="1319"/>
                          </a:lnTo>
                          <a:lnTo>
                            <a:pt x="128" y="1331"/>
                          </a:lnTo>
                          <a:lnTo>
                            <a:pt x="164" y="1345"/>
                          </a:lnTo>
                          <a:lnTo>
                            <a:pt x="204" y="1355"/>
                          </a:lnTo>
                          <a:lnTo>
                            <a:pt x="247" y="1365"/>
                          </a:lnTo>
                          <a:lnTo>
                            <a:pt x="293" y="1374"/>
                          </a:lnTo>
                          <a:lnTo>
                            <a:pt x="342" y="1381"/>
                          </a:lnTo>
                          <a:lnTo>
                            <a:pt x="394" y="1388"/>
                          </a:lnTo>
                          <a:lnTo>
                            <a:pt x="447" y="1391"/>
                          </a:lnTo>
                          <a:lnTo>
                            <a:pt x="504" y="1395"/>
                          </a:lnTo>
                          <a:lnTo>
                            <a:pt x="561" y="1395"/>
                          </a:lnTo>
                          <a:lnTo>
                            <a:pt x="618" y="1395"/>
                          </a:lnTo>
                          <a:lnTo>
                            <a:pt x="675" y="1391"/>
                          </a:lnTo>
                          <a:lnTo>
                            <a:pt x="729" y="1388"/>
                          </a:lnTo>
                          <a:lnTo>
                            <a:pt x="780" y="1381"/>
                          </a:lnTo>
                          <a:lnTo>
                            <a:pt x="829" y="1374"/>
                          </a:lnTo>
                          <a:lnTo>
                            <a:pt x="875" y="1365"/>
                          </a:lnTo>
                          <a:lnTo>
                            <a:pt x="918" y="1355"/>
                          </a:lnTo>
                          <a:lnTo>
                            <a:pt x="958" y="1345"/>
                          </a:lnTo>
                          <a:lnTo>
                            <a:pt x="994" y="1331"/>
                          </a:lnTo>
                          <a:lnTo>
                            <a:pt x="1027" y="1319"/>
                          </a:lnTo>
                          <a:lnTo>
                            <a:pt x="1055" y="1303"/>
                          </a:lnTo>
                          <a:lnTo>
                            <a:pt x="1079" y="1288"/>
                          </a:lnTo>
                          <a:lnTo>
                            <a:pt x="1096" y="1272"/>
                          </a:lnTo>
                          <a:lnTo>
                            <a:pt x="1110" y="1255"/>
                          </a:lnTo>
                          <a:lnTo>
                            <a:pt x="1119" y="1238"/>
                          </a:lnTo>
                          <a:lnTo>
                            <a:pt x="1122" y="1220"/>
                          </a:lnTo>
                          <a:lnTo>
                            <a:pt x="1122" y="174"/>
                          </a:lnTo>
                          <a:lnTo>
                            <a:pt x="1119" y="157"/>
                          </a:lnTo>
                          <a:lnTo>
                            <a:pt x="1110" y="139"/>
                          </a:lnTo>
                          <a:lnTo>
                            <a:pt x="1096" y="122"/>
                          </a:lnTo>
                          <a:lnTo>
                            <a:pt x="1079" y="107"/>
                          </a:lnTo>
                          <a:lnTo>
                            <a:pt x="1055" y="91"/>
                          </a:lnTo>
                          <a:lnTo>
                            <a:pt x="1027" y="76"/>
                          </a:lnTo>
                          <a:lnTo>
                            <a:pt x="994" y="63"/>
                          </a:lnTo>
                          <a:lnTo>
                            <a:pt x="958" y="51"/>
                          </a:lnTo>
                          <a:lnTo>
                            <a:pt x="918" y="39"/>
                          </a:lnTo>
                          <a:lnTo>
                            <a:pt x="875" y="29"/>
                          </a:lnTo>
                          <a:lnTo>
                            <a:pt x="829" y="20"/>
                          </a:lnTo>
                          <a:lnTo>
                            <a:pt x="780" y="13"/>
                          </a:lnTo>
                          <a:lnTo>
                            <a:pt x="729" y="8"/>
                          </a:lnTo>
                          <a:lnTo>
                            <a:pt x="675" y="3"/>
                          </a:lnTo>
                          <a:lnTo>
                            <a:pt x="618" y="1"/>
                          </a:lnTo>
                          <a:lnTo>
                            <a:pt x="561" y="0"/>
                          </a:lnTo>
                          <a:close/>
                        </a:path>
                      </a:pathLst>
                    </a:custGeom>
                    <a:noFill/>
                    <a:ln w="793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  <p:sp>
                  <p:nvSpPr>
                    <p:cNvPr id="480" name="Freeform 479"/>
                    <p:cNvSpPr>
                      <a:spLocks/>
                    </p:cNvSpPr>
                    <p:nvPr/>
                  </p:nvSpPr>
                  <p:spPr bwMode="auto">
                    <a:xfrm>
                      <a:off x="1488" y="822"/>
                      <a:ext cx="864" cy="102"/>
                    </a:xfrm>
                    <a:custGeom>
                      <a:avLst/>
                      <a:gdLst>
                        <a:gd name="T0" fmla="*/ 0 w 1122"/>
                        <a:gd name="T1" fmla="*/ 0 h 174"/>
                        <a:gd name="T2" fmla="*/ 2 w 1122"/>
                        <a:gd name="T3" fmla="*/ 4 h 174"/>
                        <a:gd name="T4" fmla="*/ 5 w 1122"/>
                        <a:gd name="T5" fmla="*/ 7 h 174"/>
                        <a:gd name="T6" fmla="*/ 12 w 1122"/>
                        <a:gd name="T7" fmla="*/ 11 h 174"/>
                        <a:gd name="T8" fmla="*/ 21 w 1122"/>
                        <a:gd name="T9" fmla="*/ 13 h 174"/>
                        <a:gd name="T10" fmla="*/ 31 w 1122"/>
                        <a:gd name="T11" fmla="*/ 17 h 174"/>
                        <a:gd name="T12" fmla="*/ 43 w 1122"/>
                        <a:gd name="T13" fmla="*/ 19 h 174"/>
                        <a:gd name="T14" fmla="*/ 59 w 1122"/>
                        <a:gd name="T15" fmla="*/ 22 h 174"/>
                        <a:gd name="T16" fmla="*/ 75 w 1122"/>
                        <a:gd name="T17" fmla="*/ 25 h 174"/>
                        <a:gd name="T18" fmla="*/ 93 w 1122"/>
                        <a:gd name="T19" fmla="*/ 27 h 174"/>
                        <a:gd name="T20" fmla="*/ 112 w 1122"/>
                        <a:gd name="T21" fmla="*/ 29 h 174"/>
                        <a:gd name="T22" fmla="*/ 134 w 1122"/>
                        <a:gd name="T23" fmla="*/ 31 h 174"/>
                        <a:gd name="T24" fmla="*/ 156 w 1122"/>
                        <a:gd name="T25" fmla="*/ 32 h 174"/>
                        <a:gd name="T26" fmla="*/ 179 w 1122"/>
                        <a:gd name="T27" fmla="*/ 33 h 174"/>
                        <a:gd name="T28" fmla="*/ 204 w 1122"/>
                        <a:gd name="T29" fmla="*/ 35 h 174"/>
                        <a:gd name="T30" fmla="*/ 230 w 1122"/>
                        <a:gd name="T31" fmla="*/ 35 h 174"/>
                        <a:gd name="T32" fmla="*/ 256 w 1122"/>
                        <a:gd name="T33" fmla="*/ 35 h 174"/>
                        <a:gd name="T34" fmla="*/ 283 w 1122"/>
                        <a:gd name="T35" fmla="*/ 35 h 174"/>
                        <a:gd name="T36" fmla="*/ 308 w 1122"/>
                        <a:gd name="T37" fmla="*/ 35 h 174"/>
                        <a:gd name="T38" fmla="*/ 333 w 1122"/>
                        <a:gd name="T39" fmla="*/ 33 h 174"/>
                        <a:gd name="T40" fmla="*/ 357 w 1122"/>
                        <a:gd name="T41" fmla="*/ 32 h 174"/>
                        <a:gd name="T42" fmla="*/ 378 w 1122"/>
                        <a:gd name="T43" fmla="*/ 31 h 174"/>
                        <a:gd name="T44" fmla="*/ 400 w 1122"/>
                        <a:gd name="T45" fmla="*/ 29 h 174"/>
                        <a:gd name="T46" fmla="*/ 419 w 1122"/>
                        <a:gd name="T47" fmla="*/ 27 h 174"/>
                        <a:gd name="T48" fmla="*/ 437 w 1122"/>
                        <a:gd name="T49" fmla="*/ 25 h 174"/>
                        <a:gd name="T50" fmla="*/ 454 w 1122"/>
                        <a:gd name="T51" fmla="*/ 22 h 174"/>
                        <a:gd name="T52" fmla="*/ 469 w 1122"/>
                        <a:gd name="T53" fmla="*/ 19 h 174"/>
                        <a:gd name="T54" fmla="*/ 481 w 1122"/>
                        <a:gd name="T55" fmla="*/ 17 h 174"/>
                        <a:gd name="T56" fmla="*/ 493 w 1122"/>
                        <a:gd name="T57" fmla="*/ 13 h 174"/>
                        <a:gd name="T58" fmla="*/ 501 w 1122"/>
                        <a:gd name="T59" fmla="*/ 11 h 174"/>
                        <a:gd name="T60" fmla="*/ 507 w 1122"/>
                        <a:gd name="T61" fmla="*/ 7 h 174"/>
                        <a:gd name="T62" fmla="*/ 511 w 1122"/>
                        <a:gd name="T63" fmla="*/ 4 h 174"/>
                        <a:gd name="T64" fmla="*/ 512 w 1122"/>
                        <a:gd name="T65" fmla="*/ 0 h 174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0" t="0" r="r" b="b"/>
                      <a:pathLst>
                        <a:path w="1122" h="174">
                          <a:moveTo>
                            <a:pt x="0" y="0"/>
                          </a:moveTo>
                          <a:lnTo>
                            <a:pt x="3" y="17"/>
                          </a:lnTo>
                          <a:lnTo>
                            <a:pt x="12" y="34"/>
                          </a:lnTo>
                          <a:lnTo>
                            <a:pt x="26" y="52"/>
                          </a:lnTo>
                          <a:lnTo>
                            <a:pt x="45" y="67"/>
                          </a:lnTo>
                          <a:lnTo>
                            <a:pt x="67" y="83"/>
                          </a:lnTo>
                          <a:lnTo>
                            <a:pt x="95" y="98"/>
                          </a:lnTo>
                          <a:lnTo>
                            <a:pt x="128" y="110"/>
                          </a:lnTo>
                          <a:lnTo>
                            <a:pt x="164" y="124"/>
                          </a:lnTo>
                          <a:lnTo>
                            <a:pt x="204" y="135"/>
                          </a:lnTo>
                          <a:lnTo>
                            <a:pt x="247" y="145"/>
                          </a:lnTo>
                          <a:lnTo>
                            <a:pt x="293" y="154"/>
                          </a:lnTo>
                          <a:lnTo>
                            <a:pt x="342" y="161"/>
                          </a:lnTo>
                          <a:lnTo>
                            <a:pt x="394" y="167"/>
                          </a:lnTo>
                          <a:lnTo>
                            <a:pt x="447" y="171"/>
                          </a:lnTo>
                          <a:lnTo>
                            <a:pt x="504" y="174"/>
                          </a:lnTo>
                          <a:lnTo>
                            <a:pt x="561" y="174"/>
                          </a:lnTo>
                          <a:lnTo>
                            <a:pt x="618" y="174"/>
                          </a:lnTo>
                          <a:lnTo>
                            <a:pt x="675" y="171"/>
                          </a:lnTo>
                          <a:lnTo>
                            <a:pt x="729" y="167"/>
                          </a:lnTo>
                          <a:lnTo>
                            <a:pt x="780" y="161"/>
                          </a:lnTo>
                          <a:lnTo>
                            <a:pt x="829" y="154"/>
                          </a:lnTo>
                          <a:lnTo>
                            <a:pt x="875" y="145"/>
                          </a:lnTo>
                          <a:lnTo>
                            <a:pt x="918" y="135"/>
                          </a:lnTo>
                          <a:lnTo>
                            <a:pt x="958" y="124"/>
                          </a:lnTo>
                          <a:lnTo>
                            <a:pt x="994" y="110"/>
                          </a:lnTo>
                          <a:lnTo>
                            <a:pt x="1027" y="98"/>
                          </a:lnTo>
                          <a:lnTo>
                            <a:pt x="1055" y="83"/>
                          </a:lnTo>
                          <a:lnTo>
                            <a:pt x="1079" y="67"/>
                          </a:lnTo>
                          <a:lnTo>
                            <a:pt x="1096" y="52"/>
                          </a:lnTo>
                          <a:lnTo>
                            <a:pt x="1110" y="34"/>
                          </a:lnTo>
                          <a:lnTo>
                            <a:pt x="1119" y="17"/>
                          </a:lnTo>
                          <a:lnTo>
                            <a:pt x="1122" y="0"/>
                          </a:lnTo>
                        </a:path>
                      </a:pathLst>
                    </a:custGeom>
                    <a:noFill/>
                    <a:ln w="793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</p:grpSp>
            <p:sp>
              <p:nvSpPr>
                <p:cNvPr id="259" name="Oval 258"/>
                <p:cNvSpPr>
                  <a:spLocks noChangeArrowheads="1"/>
                </p:cNvSpPr>
                <p:nvPr/>
              </p:nvSpPr>
              <p:spPr bwMode="auto">
                <a:xfrm>
                  <a:off x="2140" y="3679"/>
                  <a:ext cx="1440" cy="288"/>
                </a:xfrm>
                <a:prstGeom prst="ellipse">
                  <a:avLst/>
                </a:prstGeom>
                <a:solidFill>
                  <a:srgbClr val="B2B2B2"/>
                </a:solidFill>
                <a:ln w="793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b="1"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eaLnBrk="1" hangingPunct="1"/>
                  <a:endParaRPr lang="en-IE" altLang="en-US"/>
                </a:p>
              </p:txBody>
            </p:sp>
            <p:grpSp>
              <p:nvGrpSpPr>
                <p:cNvPr id="260" name="Group 259"/>
                <p:cNvGrpSpPr>
                  <a:grpSpLocks/>
                </p:cNvGrpSpPr>
                <p:nvPr/>
              </p:nvGrpSpPr>
              <p:grpSpPr bwMode="auto">
                <a:xfrm>
                  <a:off x="2332" y="3759"/>
                  <a:ext cx="1095" cy="181"/>
                  <a:chOff x="384" y="3552"/>
                  <a:chExt cx="1095" cy="181"/>
                </a:xfrm>
              </p:grpSpPr>
              <p:grpSp>
                <p:nvGrpSpPr>
                  <p:cNvPr id="261" name="Group 260"/>
                  <p:cNvGrpSpPr>
                    <a:grpSpLocks/>
                  </p:cNvGrpSpPr>
                  <p:nvPr/>
                </p:nvGrpSpPr>
                <p:grpSpPr bwMode="auto">
                  <a:xfrm>
                    <a:off x="384" y="3552"/>
                    <a:ext cx="650" cy="181"/>
                    <a:chOff x="384" y="3552"/>
                    <a:chExt cx="650" cy="181"/>
                  </a:xfrm>
                </p:grpSpPr>
                <p:grpSp>
                  <p:nvGrpSpPr>
                    <p:cNvPr id="348" name="Group 34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20" y="3558"/>
                      <a:ext cx="214" cy="139"/>
                      <a:chOff x="1217" y="2681"/>
                      <a:chExt cx="139" cy="103"/>
                    </a:xfrm>
                  </p:grpSpPr>
                  <p:grpSp>
                    <p:nvGrpSpPr>
                      <p:cNvPr id="435" name="Group 43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217" y="2681"/>
                        <a:ext cx="139" cy="103"/>
                        <a:chOff x="1217" y="2681"/>
                        <a:chExt cx="139" cy="103"/>
                      </a:xfrm>
                    </p:grpSpPr>
                    <p:sp>
                      <p:nvSpPr>
                        <p:cNvPr id="437" name="Freeform 43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17" y="2681"/>
                          <a:ext cx="139" cy="103"/>
                        </a:xfrm>
                        <a:custGeom>
                          <a:avLst/>
                          <a:gdLst>
                            <a:gd name="T0" fmla="*/ 18 w 276"/>
                            <a:gd name="T1" fmla="*/ 6 h 207"/>
                            <a:gd name="T2" fmla="*/ 14 w 276"/>
                            <a:gd name="T3" fmla="*/ 2 h 207"/>
                            <a:gd name="T4" fmla="*/ 12 w 276"/>
                            <a:gd name="T5" fmla="*/ 7 h 207"/>
                            <a:gd name="T6" fmla="*/ 1 w 276"/>
                            <a:gd name="T7" fmla="*/ 2 h 207"/>
                            <a:gd name="T8" fmla="*/ 8 w 276"/>
                            <a:gd name="T9" fmla="*/ 9 h 207"/>
                            <a:gd name="T10" fmla="*/ 0 w 276"/>
                            <a:gd name="T11" fmla="*/ 10 h 207"/>
                            <a:gd name="T12" fmla="*/ 6 w 276"/>
                            <a:gd name="T13" fmla="*/ 14 h 207"/>
                            <a:gd name="T14" fmla="*/ 1 w 276"/>
                            <a:gd name="T15" fmla="*/ 17 h 207"/>
                            <a:gd name="T16" fmla="*/ 10 w 276"/>
                            <a:gd name="T17" fmla="*/ 16 h 207"/>
                            <a:gd name="T18" fmla="*/ 8 w 276"/>
                            <a:gd name="T19" fmla="*/ 21 h 207"/>
                            <a:gd name="T20" fmla="*/ 13 w 276"/>
                            <a:gd name="T21" fmla="*/ 18 h 207"/>
                            <a:gd name="T22" fmla="*/ 14 w 276"/>
                            <a:gd name="T23" fmla="*/ 25 h 207"/>
                            <a:gd name="T24" fmla="*/ 17 w 276"/>
                            <a:gd name="T25" fmla="*/ 17 h 207"/>
                            <a:gd name="T26" fmla="*/ 22 w 276"/>
                            <a:gd name="T27" fmla="*/ 23 h 207"/>
                            <a:gd name="T28" fmla="*/ 23 w 276"/>
                            <a:gd name="T29" fmla="*/ 17 h 207"/>
                            <a:gd name="T30" fmla="*/ 29 w 276"/>
                            <a:gd name="T31" fmla="*/ 21 h 207"/>
                            <a:gd name="T32" fmla="*/ 28 w 276"/>
                            <a:gd name="T33" fmla="*/ 15 h 207"/>
                            <a:gd name="T34" fmla="*/ 35 w 276"/>
                            <a:gd name="T35" fmla="*/ 15 h 207"/>
                            <a:gd name="T36" fmla="*/ 29 w 276"/>
                            <a:gd name="T37" fmla="*/ 12 h 207"/>
                            <a:gd name="T38" fmla="*/ 34 w 276"/>
                            <a:gd name="T39" fmla="*/ 9 h 207"/>
                            <a:gd name="T40" fmla="*/ 27 w 276"/>
                            <a:gd name="T41" fmla="*/ 8 h 207"/>
                            <a:gd name="T42" fmla="*/ 30 w 276"/>
                            <a:gd name="T43" fmla="*/ 5 h 207"/>
                            <a:gd name="T44" fmla="*/ 23 w 276"/>
                            <a:gd name="T45" fmla="*/ 6 h 207"/>
                            <a:gd name="T46" fmla="*/ 24 w 276"/>
                            <a:gd name="T47" fmla="*/ 0 h 207"/>
                            <a:gd name="T48" fmla="*/ 18 w 276"/>
                            <a:gd name="T49" fmla="*/ 6 h 20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76" h="207">
                              <a:moveTo>
                                <a:pt x="138" y="55"/>
                              </a:moveTo>
                              <a:lnTo>
                                <a:pt x="107" y="22"/>
                              </a:lnTo>
                              <a:lnTo>
                                <a:pt x="93" y="60"/>
                              </a:lnTo>
                              <a:lnTo>
                                <a:pt x="5" y="22"/>
                              </a:lnTo>
                              <a:lnTo>
                                <a:pt x="59" y="72"/>
                              </a:lnTo>
                              <a:lnTo>
                                <a:pt x="0" y="82"/>
                              </a:lnTo>
                              <a:lnTo>
                                <a:pt x="48" y="112"/>
                              </a:lnTo>
                              <a:lnTo>
                                <a:pt x="2" y="139"/>
                              </a:lnTo>
                              <a:lnTo>
                                <a:pt x="73" y="133"/>
                              </a:lnTo>
                              <a:lnTo>
                                <a:pt x="60" y="169"/>
                              </a:lnTo>
                              <a:lnTo>
                                <a:pt x="98" y="150"/>
                              </a:lnTo>
                              <a:lnTo>
                                <a:pt x="109" y="207"/>
                              </a:lnTo>
                              <a:lnTo>
                                <a:pt x="135" y="143"/>
                              </a:lnTo>
                              <a:lnTo>
                                <a:pt x="169" y="190"/>
                              </a:lnTo>
                              <a:lnTo>
                                <a:pt x="180" y="138"/>
                              </a:lnTo>
                              <a:lnTo>
                                <a:pt x="231" y="174"/>
                              </a:lnTo>
                              <a:lnTo>
                                <a:pt x="216" y="124"/>
                              </a:lnTo>
                              <a:lnTo>
                                <a:pt x="276" y="127"/>
                              </a:lnTo>
                              <a:lnTo>
                                <a:pt x="224" y="100"/>
                              </a:lnTo>
                              <a:lnTo>
                                <a:pt x="269" y="77"/>
                              </a:lnTo>
                              <a:lnTo>
                                <a:pt x="214" y="70"/>
                              </a:lnTo>
                              <a:lnTo>
                                <a:pt x="235" y="43"/>
                              </a:lnTo>
                              <a:lnTo>
                                <a:pt x="181" y="51"/>
                              </a:lnTo>
                              <a:lnTo>
                                <a:pt x="186" y="0"/>
                              </a:lnTo>
                              <a:lnTo>
                                <a:pt x="138" y="55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38" name="Freeform 43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20" y="2683"/>
                          <a:ext cx="132" cy="99"/>
                        </a:xfrm>
                        <a:custGeom>
                          <a:avLst/>
                          <a:gdLst>
                            <a:gd name="T0" fmla="*/ 17 w 264"/>
                            <a:gd name="T1" fmla="*/ 6 h 199"/>
                            <a:gd name="T2" fmla="*/ 13 w 264"/>
                            <a:gd name="T3" fmla="*/ 2 h 199"/>
                            <a:gd name="T4" fmla="*/ 12 w 264"/>
                            <a:gd name="T5" fmla="*/ 7 h 199"/>
                            <a:gd name="T6" fmla="*/ 1 w 264"/>
                            <a:gd name="T7" fmla="*/ 2 h 199"/>
                            <a:gd name="T8" fmla="*/ 8 w 264"/>
                            <a:gd name="T9" fmla="*/ 8 h 199"/>
                            <a:gd name="T10" fmla="*/ 0 w 264"/>
                            <a:gd name="T11" fmla="*/ 9 h 199"/>
                            <a:gd name="T12" fmla="*/ 6 w 264"/>
                            <a:gd name="T13" fmla="*/ 13 h 199"/>
                            <a:gd name="T14" fmla="*/ 1 w 264"/>
                            <a:gd name="T15" fmla="*/ 16 h 199"/>
                            <a:gd name="T16" fmla="*/ 9 w 264"/>
                            <a:gd name="T17" fmla="*/ 16 h 199"/>
                            <a:gd name="T18" fmla="*/ 8 w 264"/>
                            <a:gd name="T19" fmla="*/ 20 h 199"/>
                            <a:gd name="T20" fmla="*/ 12 w 264"/>
                            <a:gd name="T21" fmla="*/ 17 h 199"/>
                            <a:gd name="T22" fmla="*/ 13 w 264"/>
                            <a:gd name="T23" fmla="*/ 24 h 199"/>
                            <a:gd name="T24" fmla="*/ 17 w 264"/>
                            <a:gd name="T25" fmla="*/ 17 h 199"/>
                            <a:gd name="T26" fmla="*/ 21 w 264"/>
                            <a:gd name="T27" fmla="*/ 22 h 199"/>
                            <a:gd name="T28" fmla="*/ 22 w 264"/>
                            <a:gd name="T29" fmla="*/ 16 h 199"/>
                            <a:gd name="T30" fmla="*/ 28 w 264"/>
                            <a:gd name="T31" fmla="*/ 21 h 199"/>
                            <a:gd name="T32" fmla="*/ 26 w 264"/>
                            <a:gd name="T33" fmla="*/ 14 h 199"/>
                            <a:gd name="T34" fmla="*/ 33 w 264"/>
                            <a:gd name="T35" fmla="*/ 15 h 199"/>
                            <a:gd name="T36" fmla="*/ 27 w 264"/>
                            <a:gd name="T37" fmla="*/ 12 h 199"/>
                            <a:gd name="T38" fmla="*/ 33 w 264"/>
                            <a:gd name="T39" fmla="*/ 9 h 199"/>
                            <a:gd name="T40" fmla="*/ 26 w 264"/>
                            <a:gd name="T41" fmla="*/ 8 h 199"/>
                            <a:gd name="T42" fmla="*/ 29 w 264"/>
                            <a:gd name="T43" fmla="*/ 5 h 199"/>
                            <a:gd name="T44" fmla="*/ 22 w 264"/>
                            <a:gd name="T45" fmla="*/ 6 h 199"/>
                            <a:gd name="T46" fmla="*/ 23 w 264"/>
                            <a:gd name="T47" fmla="*/ 0 h 199"/>
                            <a:gd name="T48" fmla="*/ 17 w 264"/>
                            <a:gd name="T49" fmla="*/ 6 h 199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64" h="199">
                              <a:moveTo>
                                <a:pt x="133" y="54"/>
                              </a:moveTo>
                              <a:lnTo>
                                <a:pt x="102" y="21"/>
                              </a:lnTo>
                              <a:lnTo>
                                <a:pt x="90" y="59"/>
                              </a:lnTo>
                              <a:lnTo>
                                <a:pt x="5" y="21"/>
                              </a:lnTo>
                              <a:lnTo>
                                <a:pt x="57" y="69"/>
                              </a:lnTo>
                              <a:lnTo>
                                <a:pt x="0" y="79"/>
                              </a:lnTo>
                              <a:lnTo>
                                <a:pt x="47" y="107"/>
                              </a:lnTo>
                              <a:lnTo>
                                <a:pt x="2" y="135"/>
                              </a:lnTo>
                              <a:lnTo>
                                <a:pt x="69" y="128"/>
                              </a:lnTo>
                              <a:lnTo>
                                <a:pt x="57" y="162"/>
                              </a:lnTo>
                              <a:lnTo>
                                <a:pt x="95" y="143"/>
                              </a:lnTo>
                              <a:lnTo>
                                <a:pt x="104" y="199"/>
                              </a:lnTo>
                              <a:lnTo>
                                <a:pt x="130" y="138"/>
                              </a:lnTo>
                              <a:lnTo>
                                <a:pt x="162" y="181"/>
                              </a:lnTo>
                              <a:lnTo>
                                <a:pt x="171" y="133"/>
                              </a:lnTo>
                              <a:lnTo>
                                <a:pt x="221" y="168"/>
                              </a:lnTo>
                              <a:lnTo>
                                <a:pt x="207" y="119"/>
                              </a:lnTo>
                              <a:lnTo>
                                <a:pt x="264" y="123"/>
                              </a:lnTo>
                              <a:lnTo>
                                <a:pt x="214" y="97"/>
                              </a:lnTo>
                              <a:lnTo>
                                <a:pt x="257" y="74"/>
                              </a:lnTo>
                              <a:lnTo>
                                <a:pt x="206" y="67"/>
                              </a:lnTo>
                              <a:lnTo>
                                <a:pt x="225" y="42"/>
                              </a:lnTo>
                              <a:lnTo>
                                <a:pt x="173" y="50"/>
                              </a:lnTo>
                              <a:lnTo>
                                <a:pt x="178" y="0"/>
                              </a:lnTo>
                              <a:lnTo>
                                <a:pt x="133" y="5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39" name="Freeform 43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22" y="2684"/>
                          <a:ext cx="128" cy="97"/>
                        </a:xfrm>
                        <a:custGeom>
                          <a:avLst/>
                          <a:gdLst>
                            <a:gd name="T0" fmla="*/ 16 w 257"/>
                            <a:gd name="T1" fmla="*/ 7 h 193"/>
                            <a:gd name="T2" fmla="*/ 12 w 257"/>
                            <a:gd name="T3" fmla="*/ 3 h 193"/>
                            <a:gd name="T4" fmla="*/ 10 w 257"/>
                            <a:gd name="T5" fmla="*/ 8 h 193"/>
                            <a:gd name="T6" fmla="*/ 0 w 257"/>
                            <a:gd name="T7" fmla="*/ 3 h 193"/>
                            <a:gd name="T8" fmla="*/ 6 w 257"/>
                            <a:gd name="T9" fmla="*/ 9 h 193"/>
                            <a:gd name="T10" fmla="*/ 0 w 257"/>
                            <a:gd name="T11" fmla="*/ 10 h 193"/>
                            <a:gd name="T12" fmla="*/ 5 w 257"/>
                            <a:gd name="T13" fmla="*/ 14 h 193"/>
                            <a:gd name="T14" fmla="*/ 0 w 257"/>
                            <a:gd name="T15" fmla="*/ 17 h 193"/>
                            <a:gd name="T16" fmla="*/ 8 w 257"/>
                            <a:gd name="T17" fmla="*/ 16 h 193"/>
                            <a:gd name="T18" fmla="*/ 7 w 257"/>
                            <a:gd name="T19" fmla="*/ 20 h 193"/>
                            <a:gd name="T20" fmla="*/ 11 w 257"/>
                            <a:gd name="T21" fmla="*/ 18 h 193"/>
                            <a:gd name="T22" fmla="*/ 12 w 257"/>
                            <a:gd name="T23" fmla="*/ 25 h 193"/>
                            <a:gd name="T24" fmla="*/ 15 w 257"/>
                            <a:gd name="T25" fmla="*/ 17 h 193"/>
                            <a:gd name="T26" fmla="*/ 19 w 257"/>
                            <a:gd name="T27" fmla="*/ 23 h 193"/>
                            <a:gd name="T28" fmla="*/ 20 w 257"/>
                            <a:gd name="T29" fmla="*/ 17 h 193"/>
                            <a:gd name="T30" fmla="*/ 26 w 257"/>
                            <a:gd name="T31" fmla="*/ 21 h 193"/>
                            <a:gd name="T32" fmla="*/ 25 w 257"/>
                            <a:gd name="T33" fmla="*/ 15 h 193"/>
                            <a:gd name="T34" fmla="*/ 32 w 257"/>
                            <a:gd name="T35" fmla="*/ 15 h 193"/>
                            <a:gd name="T36" fmla="*/ 26 w 257"/>
                            <a:gd name="T37" fmla="*/ 12 h 193"/>
                            <a:gd name="T38" fmla="*/ 31 w 257"/>
                            <a:gd name="T39" fmla="*/ 9 h 193"/>
                            <a:gd name="T40" fmla="*/ 25 w 257"/>
                            <a:gd name="T41" fmla="*/ 9 h 193"/>
                            <a:gd name="T42" fmla="*/ 27 w 257"/>
                            <a:gd name="T43" fmla="*/ 5 h 193"/>
                            <a:gd name="T44" fmla="*/ 21 w 257"/>
                            <a:gd name="T45" fmla="*/ 6 h 193"/>
                            <a:gd name="T46" fmla="*/ 21 w 257"/>
                            <a:gd name="T47" fmla="*/ 0 h 193"/>
                            <a:gd name="T48" fmla="*/ 16 w 257"/>
                            <a:gd name="T49" fmla="*/ 7 h 193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57" h="193">
                              <a:moveTo>
                                <a:pt x="129" y="51"/>
                              </a:moveTo>
                              <a:lnTo>
                                <a:pt x="100" y="20"/>
                              </a:lnTo>
                              <a:lnTo>
                                <a:pt x="86" y="57"/>
                              </a:lnTo>
                              <a:lnTo>
                                <a:pt x="5" y="20"/>
                              </a:lnTo>
                              <a:lnTo>
                                <a:pt x="55" y="67"/>
                              </a:lnTo>
                              <a:lnTo>
                                <a:pt x="0" y="77"/>
                              </a:lnTo>
                              <a:lnTo>
                                <a:pt x="45" y="105"/>
                              </a:lnTo>
                              <a:lnTo>
                                <a:pt x="1" y="131"/>
                              </a:lnTo>
                              <a:lnTo>
                                <a:pt x="67" y="124"/>
                              </a:lnTo>
                              <a:lnTo>
                                <a:pt x="57" y="158"/>
                              </a:lnTo>
                              <a:lnTo>
                                <a:pt x="91" y="139"/>
                              </a:lnTo>
                              <a:lnTo>
                                <a:pt x="101" y="193"/>
                              </a:lnTo>
                              <a:lnTo>
                                <a:pt x="126" y="134"/>
                              </a:lnTo>
                              <a:lnTo>
                                <a:pt x="157" y="177"/>
                              </a:lnTo>
                              <a:lnTo>
                                <a:pt x="167" y="129"/>
                              </a:lnTo>
                              <a:lnTo>
                                <a:pt x="215" y="162"/>
                              </a:lnTo>
                              <a:lnTo>
                                <a:pt x="200" y="115"/>
                              </a:lnTo>
                              <a:lnTo>
                                <a:pt x="257" y="119"/>
                              </a:lnTo>
                              <a:lnTo>
                                <a:pt x="209" y="93"/>
                              </a:lnTo>
                              <a:lnTo>
                                <a:pt x="250" y="72"/>
                              </a:lnTo>
                              <a:lnTo>
                                <a:pt x="200" y="65"/>
                              </a:lnTo>
                              <a:lnTo>
                                <a:pt x="219" y="39"/>
                              </a:lnTo>
                              <a:lnTo>
                                <a:pt x="169" y="48"/>
                              </a:lnTo>
                              <a:lnTo>
                                <a:pt x="174" y="0"/>
                              </a:lnTo>
                              <a:lnTo>
                                <a:pt x="129" y="51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40" name="Freeform 43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24" y="2685"/>
                          <a:ext cx="125" cy="94"/>
                        </a:xfrm>
                        <a:custGeom>
                          <a:avLst/>
                          <a:gdLst>
                            <a:gd name="T0" fmla="*/ 16 w 250"/>
                            <a:gd name="T1" fmla="*/ 7 h 188"/>
                            <a:gd name="T2" fmla="*/ 13 w 250"/>
                            <a:gd name="T3" fmla="*/ 3 h 188"/>
                            <a:gd name="T4" fmla="*/ 11 w 250"/>
                            <a:gd name="T5" fmla="*/ 7 h 188"/>
                            <a:gd name="T6" fmla="*/ 1 w 250"/>
                            <a:gd name="T7" fmla="*/ 3 h 188"/>
                            <a:gd name="T8" fmla="*/ 7 w 250"/>
                            <a:gd name="T9" fmla="*/ 9 h 188"/>
                            <a:gd name="T10" fmla="*/ 0 w 250"/>
                            <a:gd name="T11" fmla="*/ 10 h 188"/>
                            <a:gd name="T12" fmla="*/ 6 w 250"/>
                            <a:gd name="T13" fmla="*/ 13 h 188"/>
                            <a:gd name="T14" fmla="*/ 1 w 250"/>
                            <a:gd name="T15" fmla="*/ 16 h 188"/>
                            <a:gd name="T16" fmla="*/ 9 w 250"/>
                            <a:gd name="T17" fmla="*/ 16 h 188"/>
                            <a:gd name="T18" fmla="*/ 7 w 250"/>
                            <a:gd name="T19" fmla="*/ 20 h 188"/>
                            <a:gd name="T20" fmla="*/ 12 w 250"/>
                            <a:gd name="T21" fmla="*/ 18 h 188"/>
                            <a:gd name="T22" fmla="*/ 13 w 250"/>
                            <a:gd name="T23" fmla="*/ 24 h 188"/>
                            <a:gd name="T24" fmla="*/ 16 w 250"/>
                            <a:gd name="T25" fmla="*/ 17 h 188"/>
                            <a:gd name="T26" fmla="*/ 20 w 250"/>
                            <a:gd name="T27" fmla="*/ 22 h 188"/>
                            <a:gd name="T28" fmla="*/ 21 w 250"/>
                            <a:gd name="T29" fmla="*/ 16 h 188"/>
                            <a:gd name="T30" fmla="*/ 27 w 250"/>
                            <a:gd name="T31" fmla="*/ 20 h 188"/>
                            <a:gd name="T32" fmla="*/ 25 w 250"/>
                            <a:gd name="T33" fmla="*/ 14 h 188"/>
                            <a:gd name="T34" fmla="*/ 32 w 250"/>
                            <a:gd name="T35" fmla="*/ 15 h 188"/>
                            <a:gd name="T36" fmla="*/ 26 w 250"/>
                            <a:gd name="T37" fmla="*/ 12 h 188"/>
                            <a:gd name="T38" fmla="*/ 31 w 250"/>
                            <a:gd name="T39" fmla="*/ 9 h 188"/>
                            <a:gd name="T40" fmla="*/ 25 w 250"/>
                            <a:gd name="T41" fmla="*/ 8 h 188"/>
                            <a:gd name="T42" fmla="*/ 27 w 250"/>
                            <a:gd name="T43" fmla="*/ 5 h 188"/>
                            <a:gd name="T44" fmla="*/ 21 w 250"/>
                            <a:gd name="T45" fmla="*/ 6 h 188"/>
                            <a:gd name="T46" fmla="*/ 22 w 250"/>
                            <a:gd name="T47" fmla="*/ 0 h 188"/>
                            <a:gd name="T48" fmla="*/ 16 w 250"/>
                            <a:gd name="T49" fmla="*/ 7 h 18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50" h="188">
                              <a:moveTo>
                                <a:pt x="126" y="50"/>
                              </a:moveTo>
                              <a:lnTo>
                                <a:pt x="97" y="21"/>
                              </a:lnTo>
                              <a:lnTo>
                                <a:pt x="85" y="56"/>
                              </a:lnTo>
                              <a:lnTo>
                                <a:pt x="5" y="21"/>
                              </a:lnTo>
                              <a:lnTo>
                                <a:pt x="54" y="66"/>
                              </a:lnTo>
                              <a:lnTo>
                                <a:pt x="0" y="76"/>
                              </a:lnTo>
                              <a:lnTo>
                                <a:pt x="43" y="102"/>
                              </a:lnTo>
                              <a:lnTo>
                                <a:pt x="2" y="128"/>
                              </a:lnTo>
                              <a:lnTo>
                                <a:pt x="66" y="121"/>
                              </a:lnTo>
                              <a:lnTo>
                                <a:pt x="55" y="154"/>
                              </a:lnTo>
                              <a:lnTo>
                                <a:pt x="90" y="137"/>
                              </a:lnTo>
                              <a:lnTo>
                                <a:pt x="98" y="188"/>
                              </a:lnTo>
                              <a:lnTo>
                                <a:pt x="123" y="130"/>
                              </a:lnTo>
                              <a:lnTo>
                                <a:pt x="154" y="173"/>
                              </a:lnTo>
                              <a:lnTo>
                                <a:pt x="162" y="126"/>
                              </a:lnTo>
                              <a:lnTo>
                                <a:pt x="211" y="159"/>
                              </a:lnTo>
                              <a:lnTo>
                                <a:pt x="195" y="112"/>
                              </a:lnTo>
                              <a:lnTo>
                                <a:pt x="250" y="116"/>
                              </a:lnTo>
                              <a:lnTo>
                                <a:pt x="204" y="92"/>
                              </a:lnTo>
                              <a:lnTo>
                                <a:pt x="244" y="71"/>
                              </a:lnTo>
                              <a:lnTo>
                                <a:pt x="193" y="64"/>
                              </a:lnTo>
                              <a:lnTo>
                                <a:pt x="212" y="40"/>
                              </a:lnTo>
                              <a:lnTo>
                                <a:pt x="164" y="47"/>
                              </a:lnTo>
                              <a:lnTo>
                                <a:pt x="169" y="0"/>
                              </a:lnTo>
                              <a:lnTo>
                                <a:pt x="126" y="5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41" name="Freeform 44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25" y="2687"/>
                          <a:ext cx="122" cy="91"/>
                        </a:xfrm>
                        <a:custGeom>
                          <a:avLst/>
                          <a:gdLst>
                            <a:gd name="T0" fmla="*/ 16 w 243"/>
                            <a:gd name="T1" fmla="*/ 6 h 183"/>
                            <a:gd name="T2" fmla="*/ 12 w 243"/>
                            <a:gd name="T3" fmla="*/ 2 h 183"/>
                            <a:gd name="T4" fmla="*/ 11 w 243"/>
                            <a:gd name="T5" fmla="*/ 6 h 183"/>
                            <a:gd name="T6" fmla="*/ 1 w 243"/>
                            <a:gd name="T7" fmla="*/ 2 h 183"/>
                            <a:gd name="T8" fmla="*/ 7 w 243"/>
                            <a:gd name="T9" fmla="*/ 8 h 183"/>
                            <a:gd name="T10" fmla="*/ 0 w 243"/>
                            <a:gd name="T11" fmla="*/ 9 h 183"/>
                            <a:gd name="T12" fmla="*/ 6 w 243"/>
                            <a:gd name="T13" fmla="*/ 12 h 183"/>
                            <a:gd name="T14" fmla="*/ 1 w 243"/>
                            <a:gd name="T15" fmla="*/ 15 h 183"/>
                            <a:gd name="T16" fmla="*/ 8 w 243"/>
                            <a:gd name="T17" fmla="*/ 14 h 183"/>
                            <a:gd name="T18" fmla="*/ 7 w 243"/>
                            <a:gd name="T19" fmla="*/ 18 h 183"/>
                            <a:gd name="T20" fmla="*/ 11 w 243"/>
                            <a:gd name="T21" fmla="*/ 16 h 183"/>
                            <a:gd name="T22" fmla="*/ 12 w 243"/>
                            <a:gd name="T23" fmla="*/ 22 h 183"/>
                            <a:gd name="T24" fmla="*/ 15 w 243"/>
                            <a:gd name="T25" fmla="*/ 15 h 183"/>
                            <a:gd name="T26" fmla="*/ 19 w 243"/>
                            <a:gd name="T27" fmla="*/ 20 h 183"/>
                            <a:gd name="T28" fmla="*/ 20 w 243"/>
                            <a:gd name="T29" fmla="*/ 15 h 183"/>
                            <a:gd name="T30" fmla="*/ 26 w 243"/>
                            <a:gd name="T31" fmla="*/ 19 h 183"/>
                            <a:gd name="T32" fmla="*/ 24 w 243"/>
                            <a:gd name="T33" fmla="*/ 13 h 183"/>
                            <a:gd name="T34" fmla="*/ 31 w 243"/>
                            <a:gd name="T35" fmla="*/ 14 h 183"/>
                            <a:gd name="T36" fmla="*/ 25 w 243"/>
                            <a:gd name="T37" fmla="*/ 11 h 183"/>
                            <a:gd name="T38" fmla="*/ 30 w 243"/>
                            <a:gd name="T39" fmla="*/ 8 h 183"/>
                            <a:gd name="T40" fmla="*/ 24 w 243"/>
                            <a:gd name="T41" fmla="*/ 7 h 183"/>
                            <a:gd name="T42" fmla="*/ 26 w 243"/>
                            <a:gd name="T43" fmla="*/ 4 h 183"/>
                            <a:gd name="T44" fmla="*/ 20 w 243"/>
                            <a:gd name="T45" fmla="*/ 5 h 183"/>
                            <a:gd name="T46" fmla="*/ 21 w 243"/>
                            <a:gd name="T47" fmla="*/ 0 h 183"/>
                            <a:gd name="T48" fmla="*/ 16 w 243"/>
                            <a:gd name="T49" fmla="*/ 6 h 183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43" h="183">
                              <a:moveTo>
                                <a:pt x="122" y="48"/>
                              </a:moveTo>
                              <a:lnTo>
                                <a:pt x="94" y="19"/>
                              </a:lnTo>
                              <a:lnTo>
                                <a:pt x="82" y="53"/>
                              </a:lnTo>
                              <a:lnTo>
                                <a:pt x="5" y="19"/>
                              </a:lnTo>
                              <a:lnTo>
                                <a:pt x="51" y="64"/>
                              </a:lnTo>
                              <a:lnTo>
                                <a:pt x="0" y="72"/>
                              </a:lnTo>
                              <a:lnTo>
                                <a:pt x="43" y="98"/>
                              </a:lnTo>
                              <a:lnTo>
                                <a:pt x="1" y="124"/>
                              </a:lnTo>
                              <a:lnTo>
                                <a:pt x="63" y="117"/>
                              </a:lnTo>
                              <a:lnTo>
                                <a:pt x="53" y="150"/>
                              </a:lnTo>
                              <a:lnTo>
                                <a:pt x="86" y="133"/>
                              </a:lnTo>
                              <a:lnTo>
                                <a:pt x="96" y="183"/>
                              </a:lnTo>
                              <a:lnTo>
                                <a:pt x="119" y="126"/>
                              </a:lnTo>
                              <a:lnTo>
                                <a:pt x="148" y="167"/>
                              </a:lnTo>
                              <a:lnTo>
                                <a:pt x="158" y="122"/>
                              </a:lnTo>
                              <a:lnTo>
                                <a:pt x="203" y="153"/>
                              </a:lnTo>
                              <a:lnTo>
                                <a:pt x="189" y="110"/>
                              </a:lnTo>
                              <a:lnTo>
                                <a:pt x="243" y="112"/>
                              </a:lnTo>
                              <a:lnTo>
                                <a:pt x="198" y="88"/>
                              </a:lnTo>
                              <a:lnTo>
                                <a:pt x="238" y="69"/>
                              </a:lnTo>
                              <a:lnTo>
                                <a:pt x="188" y="62"/>
                              </a:lnTo>
                              <a:lnTo>
                                <a:pt x="207" y="38"/>
                              </a:lnTo>
                              <a:lnTo>
                                <a:pt x="160" y="46"/>
                              </a:lnTo>
                              <a:lnTo>
                                <a:pt x="164" y="0"/>
                              </a:lnTo>
                              <a:lnTo>
                                <a:pt x="122" y="48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42" name="Freeform 44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27" y="2688"/>
                          <a:ext cx="118" cy="89"/>
                        </a:xfrm>
                        <a:custGeom>
                          <a:avLst/>
                          <a:gdLst>
                            <a:gd name="T0" fmla="*/ 14 w 237"/>
                            <a:gd name="T1" fmla="*/ 7 h 178"/>
                            <a:gd name="T2" fmla="*/ 11 w 237"/>
                            <a:gd name="T3" fmla="*/ 3 h 178"/>
                            <a:gd name="T4" fmla="*/ 9 w 237"/>
                            <a:gd name="T5" fmla="*/ 7 h 178"/>
                            <a:gd name="T6" fmla="*/ 0 w 237"/>
                            <a:gd name="T7" fmla="*/ 3 h 178"/>
                            <a:gd name="T8" fmla="*/ 6 w 237"/>
                            <a:gd name="T9" fmla="*/ 8 h 178"/>
                            <a:gd name="T10" fmla="*/ 0 w 237"/>
                            <a:gd name="T11" fmla="*/ 9 h 178"/>
                            <a:gd name="T12" fmla="*/ 5 w 237"/>
                            <a:gd name="T13" fmla="*/ 13 h 178"/>
                            <a:gd name="T14" fmla="*/ 0 w 237"/>
                            <a:gd name="T15" fmla="*/ 16 h 178"/>
                            <a:gd name="T16" fmla="*/ 7 w 237"/>
                            <a:gd name="T17" fmla="*/ 15 h 178"/>
                            <a:gd name="T18" fmla="*/ 6 w 237"/>
                            <a:gd name="T19" fmla="*/ 19 h 178"/>
                            <a:gd name="T20" fmla="*/ 10 w 237"/>
                            <a:gd name="T21" fmla="*/ 17 h 178"/>
                            <a:gd name="T22" fmla="*/ 11 w 237"/>
                            <a:gd name="T23" fmla="*/ 23 h 178"/>
                            <a:gd name="T24" fmla="*/ 14 w 237"/>
                            <a:gd name="T25" fmla="*/ 16 h 178"/>
                            <a:gd name="T26" fmla="*/ 18 w 237"/>
                            <a:gd name="T27" fmla="*/ 21 h 178"/>
                            <a:gd name="T28" fmla="*/ 19 w 237"/>
                            <a:gd name="T29" fmla="*/ 15 h 178"/>
                            <a:gd name="T30" fmla="*/ 24 w 237"/>
                            <a:gd name="T31" fmla="*/ 19 h 178"/>
                            <a:gd name="T32" fmla="*/ 23 w 237"/>
                            <a:gd name="T33" fmla="*/ 14 h 178"/>
                            <a:gd name="T34" fmla="*/ 29 w 237"/>
                            <a:gd name="T35" fmla="*/ 14 h 178"/>
                            <a:gd name="T36" fmla="*/ 24 w 237"/>
                            <a:gd name="T37" fmla="*/ 11 h 178"/>
                            <a:gd name="T38" fmla="*/ 28 w 237"/>
                            <a:gd name="T39" fmla="*/ 9 h 178"/>
                            <a:gd name="T40" fmla="*/ 22 w 237"/>
                            <a:gd name="T41" fmla="*/ 8 h 178"/>
                            <a:gd name="T42" fmla="*/ 25 w 237"/>
                            <a:gd name="T43" fmla="*/ 5 h 178"/>
                            <a:gd name="T44" fmla="*/ 19 w 237"/>
                            <a:gd name="T45" fmla="*/ 6 h 178"/>
                            <a:gd name="T46" fmla="*/ 20 w 237"/>
                            <a:gd name="T47" fmla="*/ 0 h 178"/>
                            <a:gd name="T48" fmla="*/ 14 w 237"/>
                            <a:gd name="T49" fmla="*/ 7 h 17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37" h="178">
                              <a:moveTo>
                                <a:pt x="119" y="49"/>
                              </a:moveTo>
                              <a:lnTo>
                                <a:pt x="91" y="19"/>
                              </a:lnTo>
                              <a:lnTo>
                                <a:pt x="79" y="52"/>
                              </a:lnTo>
                              <a:lnTo>
                                <a:pt x="5" y="19"/>
                              </a:lnTo>
                              <a:lnTo>
                                <a:pt x="50" y="63"/>
                              </a:lnTo>
                              <a:lnTo>
                                <a:pt x="0" y="71"/>
                              </a:lnTo>
                              <a:lnTo>
                                <a:pt x="41" y="97"/>
                              </a:lnTo>
                              <a:lnTo>
                                <a:pt x="2" y="121"/>
                              </a:lnTo>
                              <a:lnTo>
                                <a:pt x="62" y="114"/>
                              </a:lnTo>
                              <a:lnTo>
                                <a:pt x="52" y="145"/>
                              </a:lnTo>
                              <a:lnTo>
                                <a:pt x="85" y="130"/>
                              </a:lnTo>
                              <a:lnTo>
                                <a:pt x="93" y="178"/>
                              </a:lnTo>
                              <a:lnTo>
                                <a:pt x="116" y="123"/>
                              </a:lnTo>
                              <a:lnTo>
                                <a:pt x="145" y="164"/>
                              </a:lnTo>
                              <a:lnTo>
                                <a:pt x="154" y="120"/>
                              </a:lnTo>
                              <a:lnTo>
                                <a:pt x="199" y="151"/>
                              </a:lnTo>
                              <a:lnTo>
                                <a:pt x="185" y="107"/>
                              </a:lnTo>
                              <a:lnTo>
                                <a:pt x="237" y="111"/>
                              </a:lnTo>
                              <a:lnTo>
                                <a:pt x="192" y="87"/>
                              </a:lnTo>
                              <a:lnTo>
                                <a:pt x="231" y="68"/>
                              </a:lnTo>
                              <a:lnTo>
                                <a:pt x="183" y="61"/>
                              </a:lnTo>
                              <a:lnTo>
                                <a:pt x="202" y="37"/>
                              </a:lnTo>
                              <a:lnTo>
                                <a:pt x="155" y="45"/>
                              </a:lnTo>
                              <a:lnTo>
                                <a:pt x="161" y="0"/>
                              </a:lnTo>
                              <a:lnTo>
                                <a:pt x="119" y="4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43" name="Freeform 44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29" y="2689"/>
                          <a:ext cx="115" cy="87"/>
                        </a:xfrm>
                        <a:custGeom>
                          <a:avLst/>
                          <a:gdLst>
                            <a:gd name="T0" fmla="*/ 15 w 230"/>
                            <a:gd name="T1" fmla="*/ 6 h 173"/>
                            <a:gd name="T2" fmla="*/ 12 w 230"/>
                            <a:gd name="T3" fmla="*/ 3 h 173"/>
                            <a:gd name="T4" fmla="*/ 10 w 230"/>
                            <a:gd name="T5" fmla="*/ 7 h 173"/>
                            <a:gd name="T6" fmla="*/ 1 w 230"/>
                            <a:gd name="T7" fmla="*/ 3 h 173"/>
                            <a:gd name="T8" fmla="*/ 7 w 230"/>
                            <a:gd name="T9" fmla="*/ 8 h 173"/>
                            <a:gd name="T10" fmla="*/ 0 w 230"/>
                            <a:gd name="T11" fmla="*/ 9 h 173"/>
                            <a:gd name="T12" fmla="*/ 5 w 230"/>
                            <a:gd name="T13" fmla="*/ 12 h 173"/>
                            <a:gd name="T14" fmla="*/ 1 w 230"/>
                            <a:gd name="T15" fmla="*/ 15 h 173"/>
                            <a:gd name="T16" fmla="*/ 8 w 230"/>
                            <a:gd name="T17" fmla="*/ 14 h 173"/>
                            <a:gd name="T18" fmla="*/ 7 w 230"/>
                            <a:gd name="T19" fmla="*/ 18 h 173"/>
                            <a:gd name="T20" fmla="*/ 11 w 230"/>
                            <a:gd name="T21" fmla="*/ 16 h 173"/>
                            <a:gd name="T22" fmla="*/ 12 w 230"/>
                            <a:gd name="T23" fmla="*/ 22 h 173"/>
                            <a:gd name="T24" fmla="*/ 15 w 230"/>
                            <a:gd name="T25" fmla="*/ 15 h 173"/>
                            <a:gd name="T26" fmla="*/ 18 w 230"/>
                            <a:gd name="T27" fmla="*/ 20 h 173"/>
                            <a:gd name="T28" fmla="*/ 19 w 230"/>
                            <a:gd name="T29" fmla="*/ 15 h 173"/>
                            <a:gd name="T30" fmla="*/ 25 w 230"/>
                            <a:gd name="T31" fmla="*/ 19 h 173"/>
                            <a:gd name="T32" fmla="*/ 23 w 230"/>
                            <a:gd name="T33" fmla="*/ 13 h 173"/>
                            <a:gd name="T34" fmla="*/ 29 w 230"/>
                            <a:gd name="T35" fmla="*/ 14 h 173"/>
                            <a:gd name="T36" fmla="*/ 24 w 230"/>
                            <a:gd name="T37" fmla="*/ 11 h 173"/>
                            <a:gd name="T38" fmla="*/ 29 w 230"/>
                            <a:gd name="T39" fmla="*/ 9 h 173"/>
                            <a:gd name="T40" fmla="*/ 23 w 230"/>
                            <a:gd name="T41" fmla="*/ 8 h 173"/>
                            <a:gd name="T42" fmla="*/ 25 w 230"/>
                            <a:gd name="T43" fmla="*/ 5 h 173"/>
                            <a:gd name="T44" fmla="*/ 19 w 230"/>
                            <a:gd name="T45" fmla="*/ 6 h 173"/>
                            <a:gd name="T46" fmla="*/ 20 w 230"/>
                            <a:gd name="T47" fmla="*/ 0 h 173"/>
                            <a:gd name="T48" fmla="*/ 15 w 230"/>
                            <a:gd name="T49" fmla="*/ 6 h 173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30" h="173">
                              <a:moveTo>
                                <a:pt x="116" y="47"/>
                              </a:moveTo>
                              <a:lnTo>
                                <a:pt x="90" y="19"/>
                              </a:lnTo>
                              <a:lnTo>
                                <a:pt x="78" y="50"/>
                              </a:lnTo>
                              <a:lnTo>
                                <a:pt x="4" y="19"/>
                              </a:lnTo>
                              <a:lnTo>
                                <a:pt x="49" y="60"/>
                              </a:lnTo>
                              <a:lnTo>
                                <a:pt x="0" y="69"/>
                              </a:lnTo>
                              <a:lnTo>
                                <a:pt x="40" y="93"/>
                              </a:lnTo>
                              <a:lnTo>
                                <a:pt x="2" y="117"/>
                              </a:lnTo>
                              <a:lnTo>
                                <a:pt x="61" y="110"/>
                              </a:lnTo>
                              <a:lnTo>
                                <a:pt x="51" y="141"/>
                              </a:lnTo>
                              <a:lnTo>
                                <a:pt x="82" y="126"/>
                              </a:lnTo>
                              <a:lnTo>
                                <a:pt x="90" y="173"/>
                              </a:lnTo>
                              <a:lnTo>
                                <a:pt x="113" y="119"/>
                              </a:lnTo>
                              <a:lnTo>
                                <a:pt x="142" y="159"/>
                              </a:lnTo>
                              <a:lnTo>
                                <a:pt x="151" y="116"/>
                              </a:lnTo>
                              <a:lnTo>
                                <a:pt x="194" y="145"/>
                              </a:lnTo>
                              <a:lnTo>
                                <a:pt x="180" y="103"/>
                              </a:lnTo>
                              <a:lnTo>
                                <a:pt x="230" y="107"/>
                              </a:lnTo>
                              <a:lnTo>
                                <a:pt x="187" y="83"/>
                              </a:lnTo>
                              <a:lnTo>
                                <a:pt x="225" y="65"/>
                              </a:lnTo>
                              <a:lnTo>
                                <a:pt x="178" y="59"/>
                              </a:lnTo>
                              <a:lnTo>
                                <a:pt x="196" y="36"/>
                              </a:lnTo>
                              <a:lnTo>
                                <a:pt x="151" y="43"/>
                              </a:lnTo>
                              <a:lnTo>
                                <a:pt x="156" y="0"/>
                              </a:lnTo>
                              <a:lnTo>
                                <a:pt x="116" y="47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44" name="Freeform 44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30" y="2690"/>
                          <a:ext cx="112" cy="84"/>
                        </a:xfrm>
                        <a:custGeom>
                          <a:avLst/>
                          <a:gdLst>
                            <a:gd name="T0" fmla="*/ 14 w 223"/>
                            <a:gd name="T1" fmla="*/ 6 h 167"/>
                            <a:gd name="T2" fmla="*/ 11 w 223"/>
                            <a:gd name="T3" fmla="*/ 3 h 167"/>
                            <a:gd name="T4" fmla="*/ 10 w 223"/>
                            <a:gd name="T5" fmla="*/ 6 h 167"/>
                            <a:gd name="T6" fmla="*/ 1 w 223"/>
                            <a:gd name="T7" fmla="*/ 3 h 167"/>
                            <a:gd name="T8" fmla="*/ 6 w 223"/>
                            <a:gd name="T9" fmla="*/ 8 h 167"/>
                            <a:gd name="T10" fmla="*/ 0 w 223"/>
                            <a:gd name="T11" fmla="*/ 9 h 167"/>
                            <a:gd name="T12" fmla="*/ 5 w 223"/>
                            <a:gd name="T13" fmla="*/ 12 h 167"/>
                            <a:gd name="T14" fmla="*/ 1 w 223"/>
                            <a:gd name="T15" fmla="*/ 15 h 167"/>
                            <a:gd name="T16" fmla="*/ 8 w 223"/>
                            <a:gd name="T17" fmla="*/ 14 h 167"/>
                            <a:gd name="T18" fmla="*/ 6 w 223"/>
                            <a:gd name="T19" fmla="*/ 17 h 167"/>
                            <a:gd name="T20" fmla="*/ 10 w 223"/>
                            <a:gd name="T21" fmla="*/ 15 h 167"/>
                            <a:gd name="T22" fmla="*/ 11 w 223"/>
                            <a:gd name="T23" fmla="*/ 21 h 167"/>
                            <a:gd name="T24" fmla="*/ 14 w 223"/>
                            <a:gd name="T25" fmla="*/ 15 h 167"/>
                            <a:gd name="T26" fmla="*/ 17 w 223"/>
                            <a:gd name="T27" fmla="*/ 20 h 167"/>
                            <a:gd name="T28" fmla="*/ 19 w 223"/>
                            <a:gd name="T29" fmla="*/ 14 h 167"/>
                            <a:gd name="T30" fmla="*/ 24 w 223"/>
                            <a:gd name="T31" fmla="*/ 18 h 167"/>
                            <a:gd name="T32" fmla="*/ 22 w 223"/>
                            <a:gd name="T33" fmla="*/ 13 h 167"/>
                            <a:gd name="T34" fmla="*/ 28 w 223"/>
                            <a:gd name="T35" fmla="*/ 13 h 167"/>
                            <a:gd name="T36" fmla="*/ 23 w 223"/>
                            <a:gd name="T37" fmla="*/ 11 h 167"/>
                            <a:gd name="T38" fmla="*/ 28 w 223"/>
                            <a:gd name="T39" fmla="*/ 8 h 167"/>
                            <a:gd name="T40" fmla="*/ 22 w 223"/>
                            <a:gd name="T41" fmla="*/ 8 h 167"/>
                            <a:gd name="T42" fmla="*/ 24 w 223"/>
                            <a:gd name="T43" fmla="*/ 5 h 167"/>
                            <a:gd name="T44" fmla="*/ 19 w 223"/>
                            <a:gd name="T45" fmla="*/ 6 h 167"/>
                            <a:gd name="T46" fmla="*/ 19 w 223"/>
                            <a:gd name="T47" fmla="*/ 0 h 167"/>
                            <a:gd name="T48" fmla="*/ 14 w 223"/>
                            <a:gd name="T49" fmla="*/ 6 h 16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23" h="167">
                              <a:moveTo>
                                <a:pt x="112" y="45"/>
                              </a:moveTo>
                              <a:lnTo>
                                <a:pt x="86" y="19"/>
                              </a:lnTo>
                              <a:lnTo>
                                <a:pt x="76" y="48"/>
                              </a:lnTo>
                              <a:lnTo>
                                <a:pt x="3" y="19"/>
                              </a:lnTo>
                              <a:lnTo>
                                <a:pt x="47" y="58"/>
                              </a:lnTo>
                              <a:lnTo>
                                <a:pt x="0" y="67"/>
                              </a:lnTo>
                              <a:lnTo>
                                <a:pt x="40" y="91"/>
                              </a:lnTo>
                              <a:lnTo>
                                <a:pt x="2" y="114"/>
                              </a:lnTo>
                              <a:lnTo>
                                <a:pt x="59" y="107"/>
                              </a:lnTo>
                              <a:lnTo>
                                <a:pt x="48" y="136"/>
                              </a:lnTo>
                              <a:lnTo>
                                <a:pt x="79" y="120"/>
                              </a:lnTo>
                              <a:lnTo>
                                <a:pt x="88" y="167"/>
                              </a:lnTo>
                              <a:lnTo>
                                <a:pt x="109" y="115"/>
                              </a:lnTo>
                              <a:lnTo>
                                <a:pt x="136" y="153"/>
                              </a:lnTo>
                              <a:lnTo>
                                <a:pt x="145" y="112"/>
                              </a:lnTo>
                              <a:lnTo>
                                <a:pt x="186" y="141"/>
                              </a:lnTo>
                              <a:lnTo>
                                <a:pt x="174" y="100"/>
                              </a:lnTo>
                              <a:lnTo>
                                <a:pt x="223" y="103"/>
                              </a:lnTo>
                              <a:lnTo>
                                <a:pt x="181" y="81"/>
                              </a:lnTo>
                              <a:lnTo>
                                <a:pt x="217" y="62"/>
                              </a:lnTo>
                              <a:lnTo>
                                <a:pt x="173" y="57"/>
                              </a:lnTo>
                              <a:lnTo>
                                <a:pt x="190" y="34"/>
                              </a:lnTo>
                              <a:lnTo>
                                <a:pt x="147" y="41"/>
                              </a:lnTo>
                              <a:lnTo>
                                <a:pt x="150" y="0"/>
                              </a:lnTo>
                              <a:lnTo>
                                <a:pt x="112" y="45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45" name="Freeform 44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32" y="2692"/>
                          <a:ext cx="108" cy="81"/>
                        </a:xfrm>
                        <a:custGeom>
                          <a:avLst/>
                          <a:gdLst>
                            <a:gd name="T0" fmla="*/ 14 w 216"/>
                            <a:gd name="T1" fmla="*/ 6 h 162"/>
                            <a:gd name="T2" fmla="*/ 11 w 216"/>
                            <a:gd name="T3" fmla="*/ 3 h 162"/>
                            <a:gd name="T4" fmla="*/ 10 w 216"/>
                            <a:gd name="T5" fmla="*/ 6 h 162"/>
                            <a:gd name="T6" fmla="*/ 1 w 216"/>
                            <a:gd name="T7" fmla="*/ 3 h 162"/>
                            <a:gd name="T8" fmla="*/ 6 w 216"/>
                            <a:gd name="T9" fmla="*/ 8 h 162"/>
                            <a:gd name="T10" fmla="*/ 0 w 216"/>
                            <a:gd name="T11" fmla="*/ 9 h 162"/>
                            <a:gd name="T12" fmla="*/ 5 w 216"/>
                            <a:gd name="T13" fmla="*/ 11 h 162"/>
                            <a:gd name="T14" fmla="*/ 1 w 216"/>
                            <a:gd name="T15" fmla="*/ 14 h 162"/>
                            <a:gd name="T16" fmla="*/ 8 w 216"/>
                            <a:gd name="T17" fmla="*/ 13 h 162"/>
                            <a:gd name="T18" fmla="*/ 6 w 216"/>
                            <a:gd name="T19" fmla="*/ 17 h 162"/>
                            <a:gd name="T20" fmla="*/ 10 w 216"/>
                            <a:gd name="T21" fmla="*/ 15 h 162"/>
                            <a:gd name="T22" fmla="*/ 11 w 216"/>
                            <a:gd name="T23" fmla="*/ 21 h 162"/>
                            <a:gd name="T24" fmla="*/ 14 w 216"/>
                            <a:gd name="T25" fmla="*/ 14 h 162"/>
                            <a:gd name="T26" fmla="*/ 17 w 216"/>
                            <a:gd name="T27" fmla="*/ 19 h 162"/>
                            <a:gd name="T28" fmla="*/ 18 w 216"/>
                            <a:gd name="T29" fmla="*/ 14 h 162"/>
                            <a:gd name="T30" fmla="*/ 23 w 216"/>
                            <a:gd name="T31" fmla="*/ 17 h 162"/>
                            <a:gd name="T32" fmla="*/ 22 w 216"/>
                            <a:gd name="T33" fmla="*/ 13 h 162"/>
                            <a:gd name="T34" fmla="*/ 27 w 216"/>
                            <a:gd name="T35" fmla="*/ 13 h 162"/>
                            <a:gd name="T36" fmla="*/ 22 w 216"/>
                            <a:gd name="T37" fmla="*/ 10 h 162"/>
                            <a:gd name="T38" fmla="*/ 27 w 216"/>
                            <a:gd name="T39" fmla="*/ 8 h 162"/>
                            <a:gd name="T40" fmla="*/ 21 w 216"/>
                            <a:gd name="T41" fmla="*/ 7 h 162"/>
                            <a:gd name="T42" fmla="*/ 23 w 216"/>
                            <a:gd name="T43" fmla="*/ 5 h 162"/>
                            <a:gd name="T44" fmla="*/ 18 w 216"/>
                            <a:gd name="T45" fmla="*/ 6 h 162"/>
                            <a:gd name="T46" fmla="*/ 19 w 216"/>
                            <a:gd name="T47" fmla="*/ 0 h 162"/>
                            <a:gd name="T48" fmla="*/ 14 w 216"/>
                            <a:gd name="T49" fmla="*/ 6 h 16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16" h="162">
                              <a:moveTo>
                                <a:pt x="109" y="43"/>
                              </a:moveTo>
                              <a:lnTo>
                                <a:pt x="85" y="17"/>
                              </a:lnTo>
                              <a:lnTo>
                                <a:pt x="73" y="47"/>
                              </a:lnTo>
                              <a:lnTo>
                                <a:pt x="4" y="17"/>
                              </a:lnTo>
                              <a:lnTo>
                                <a:pt x="47" y="57"/>
                              </a:lnTo>
                              <a:lnTo>
                                <a:pt x="0" y="66"/>
                              </a:lnTo>
                              <a:lnTo>
                                <a:pt x="38" y="88"/>
                              </a:lnTo>
                              <a:lnTo>
                                <a:pt x="2" y="111"/>
                              </a:lnTo>
                              <a:lnTo>
                                <a:pt x="57" y="104"/>
                              </a:lnTo>
                              <a:lnTo>
                                <a:pt x="47" y="133"/>
                              </a:lnTo>
                              <a:lnTo>
                                <a:pt x="78" y="117"/>
                              </a:lnTo>
                              <a:lnTo>
                                <a:pt x="85" y="162"/>
                              </a:lnTo>
                              <a:lnTo>
                                <a:pt x="106" y="112"/>
                              </a:lnTo>
                              <a:lnTo>
                                <a:pt x="133" y="149"/>
                              </a:lnTo>
                              <a:lnTo>
                                <a:pt x="140" y="109"/>
                              </a:lnTo>
                              <a:lnTo>
                                <a:pt x="182" y="136"/>
                              </a:lnTo>
                              <a:lnTo>
                                <a:pt x="170" y="98"/>
                              </a:lnTo>
                              <a:lnTo>
                                <a:pt x="216" y="100"/>
                              </a:lnTo>
                              <a:lnTo>
                                <a:pt x="176" y="79"/>
                              </a:lnTo>
                              <a:lnTo>
                                <a:pt x="211" y="60"/>
                              </a:lnTo>
                              <a:lnTo>
                                <a:pt x="168" y="55"/>
                              </a:lnTo>
                              <a:lnTo>
                                <a:pt x="183" y="35"/>
                              </a:lnTo>
                              <a:lnTo>
                                <a:pt x="142" y="42"/>
                              </a:lnTo>
                              <a:lnTo>
                                <a:pt x="147" y="0"/>
                              </a:lnTo>
                              <a:lnTo>
                                <a:pt x="109" y="4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46" name="Freeform 44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34" y="2693"/>
                          <a:ext cx="104" cy="78"/>
                        </a:xfrm>
                        <a:custGeom>
                          <a:avLst/>
                          <a:gdLst>
                            <a:gd name="T0" fmla="*/ 13 w 209"/>
                            <a:gd name="T1" fmla="*/ 5 h 157"/>
                            <a:gd name="T2" fmla="*/ 10 w 209"/>
                            <a:gd name="T3" fmla="*/ 2 h 157"/>
                            <a:gd name="T4" fmla="*/ 8 w 209"/>
                            <a:gd name="T5" fmla="*/ 5 h 157"/>
                            <a:gd name="T6" fmla="*/ 0 w 209"/>
                            <a:gd name="T7" fmla="*/ 2 h 157"/>
                            <a:gd name="T8" fmla="*/ 5 w 209"/>
                            <a:gd name="T9" fmla="*/ 6 h 157"/>
                            <a:gd name="T10" fmla="*/ 0 w 209"/>
                            <a:gd name="T11" fmla="*/ 7 h 157"/>
                            <a:gd name="T12" fmla="*/ 4 w 209"/>
                            <a:gd name="T13" fmla="*/ 10 h 157"/>
                            <a:gd name="T14" fmla="*/ 0 w 209"/>
                            <a:gd name="T15" fmla="*/ 13 h 157"/>
                            <a:gd name="T16" fmla="*/ 6 w 209"/>
                            <a:gd name="T17" fmla="*/ 12 h 157"/>
                            <a:gd name="T18" fmla="*/ 5 w 209"/>
                            <a:gd name="T19" fmla="*/ 16 h 157"/>
                            <a:gd name="T20" fmla="*/ 9 w 209"/>
                            <a:gd name="T21" fmla="*/ 14 h 157"/>
                            <a:gd name="T22" fmla="*/ 10 w 209"/>
                            <a:gd name="T23" fmla="*/ 19 h 157"/>
                            <a:gd name="T24" fmla="*/ 12 w 209"/>
                            <a:gd name="T25" fmla="*/ 13 h 157"/>
                            <a:gd name="T26" fmla="*/ 16 w 209"/>
                            <a:gd name="T27" fmla="*/ 18 h 157"/>
                            <a:gd name="T28" fmla="*/ 17 w 209"/>
                            <a:gd name="T29" fmla="*/ 13 h 157"/>
                            <a:gd name="T30" fmla="*/ 22 w 209"/>
                            <a:gd name="T31" fmla="*/ 16 h 157"/>
                            <a:gd name="T32" fmla="*/ 20 w 209"/>
                            <a:gd name="T33" fmla="*/ 11 h 157"/>
                            <a:gd name="T34" fmla="*/ 26 w 209"/>
                            <a:gd name="T35" fmla="*/ 12 h 157"/>
                            <a:gd name="T36" fmla="*/ 21 w 209"/>
                            <a:gd name="T37" fmla="*/ 9 h 157"/>
                            <a:gd name="T38" fmla="*/ 25 w 209"/>
                            <a:gd name="T39" fmla="*/ 7 h 157"/>
                            <a:gd name="T40" fmla="*/ 20 w 209"/>
                            <a:gd name="T41" fmla="*/ 6 h 157"/>
                            <a:gd name="T42" fmla="*/ 22 w 209"/>
                            <a:gd name="T43" fmla="*/ 4 h 157"/>
                            <a:gd name="T44" fmla="*/ 17 w 209"/>
                            <a:gd name="T45" fmla="*/ 5 h 157"/>
                            <a:gd name="T46" fmla="*/ 17 w 209"/>
                            <a:gd name="T47" fmla="*/ 0 h 157"/>
                            <a:gd name="T48" fmla="*/ 13 w 209"/>
                            <a:gd name="T49" fmla="*/ 5 h 15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09" h="157">
                              <a:moveTo>
                                <a:pt x="105" y="41"/>
                              </a:moveTo>
                              <a:lnTo>
                                <a:pt x="81" y="17"/>
                              </a:lnTo>
                              <a:lnTo>
                                <a:pt x="71" y="46"/>
                              </a:lnTo>
                              <a:lnTo>
                                <a:pt x="3" y="17"/>
                              </a:lnTo>
                              <a:lnTo>
                                <a:pt x="45" y="55"/>
                              </a:lnTo>
                              <a:lnTo>
                                <a:pt x="0" y="62"/>
                              </a:lnTo>
                              <a:lnTo>
                                <a:pt x="36" y="84"/>
                              </a:lnTo>
                              <a:lnTo>
                                <a:pt x="2" y="107"/>
                              </a:lnTo>
                              <a:lnTo>
                                <a:pt x="55" y="102"/>
                              </a:lnTo>
                              <a:lnTo>
                                <a:pt x="46" y="129"/>
                              </a:lnTo>
                              <a:lnTo>
                                <a:pt x="74" y="114"/>
                              </a:lnTo>
                              <a:lnTo>
                                <a:pt x="83" y="157"/>
                              </a:lnTo>
                              <a:lnTo>
                                <a:pt x="102" y="109"/>
                              </a:lnTo>
                              <a:lnTo>
                                <a:pt x="128" y="145"/>
                              </a:lnTo>
                              <a:lnTo>
                                <a:pt x="136" y="105"/>
                              </a:lnTo>
                              <a:lnTo>
                                <a:pt x="176" y="133"/>
                              </a:lnTo>
                              <a:lnTo>
                                <a:pt x="164" y="95"/>
                              </a:lnTo>
                              <a:lnTo>
                                <a:pt x="209" y="96"/>
                              </a:lnTo>
                              <a:lnTo>
                                <a:pt x="171" y="76"/>
                              </a:lnTo>
                              <a:lnTo>
                                <a:pt x="204" y="58"/>
                              </a:lnTo>
                              <a:lnTo>
                                <a:pt x="162" y="53"/>
                              </a:lnTo>
                              <a:lnTo>
                                <a:pt x="178" y="33"/>
                              </a:lnTo>
                              <a:lnTo>
                                <a:pt x="138" y="40"/>
                              </a:lnTo>
                              <a:lnTo>
                                <a:pt x="141" y="0"/>
                              </a:lnTo>
                              <a:lnTo>
                                <a:pt x="105" y="41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47" name="Freeform 44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36" y="2695"/>
                          <a:ext cx="101" cy="76"/>
                        </a:xfrm>
                        <a:custGeom>
                          <a:avLst/>
                          <a:gdLst>
                            <a:gd name="T0" fmla="*/ 13 w 202"/>
                            <a:gd name="T1" fmla="*/ 6 h 152"/>
                            <a:gd name="T2" fmla="*/ 10 w 202"/>
                            <a:gd name="T3" fmla="*/ 3 h 152"/>
                            <a:gd name="T4" fmla="*/ 9 w 202"/>
                            <a:gd name="T5" fmla="*/ 6 h 152"/>
                            <a:gd name="T6" fmla="*/ 1 w 202"/>
                            <a:gd name="T7" fmla="*/ 3 h 152"/>
                            <a:gd name="T8" fmla="*/ 6 w 202"/>
                            <a:gd name="T9" fmla="*/ 7 h 152"/>
                            <a:gd name="T10" fmla="*/ 0 w 202"/>
                            <a:gd name="T11" fmla="*/ 8 h 152"/>
                            <a:gd name="T12" fmla="*/ 5 w 202"/>
                            <a:gd name="T13" fmla="*/ 11 h 152"/>
                            <a:gd name="T14" fmla="*/ 1 w 202"/>
                            <a:gd name="T15" fmla="*/ 13 h 152"/>
                            <a:gd name="T16" fmla="*/ 7 w 202"/>
                            <a:gd name="T17" fmla="*/ 13 h 152"/>
                            <a:gd name="T18" fmla="*/ 6 w 202"/>
                            <a:gd name="T19" fmla="*/ 16 h 152"/>
                            <a:gd name="T20" fmla="*/ 10 w 202"/>
                            <a:gd name="T21" fmla="*/ 14 h 152"/>
                            <a:gd name="T22" fmla="*/ 10 w 202"/>
                            <a:gd name="T23" fmla="*/ 19 h 152"/>
                            <a:gd name="T24" fmla="*/ 13 w 202"/>
                            <a:gd name="T25" fmla="*/ 14 h 152"/>
                            <a:gd name="T26" fmla="*/ 16 w 202"/>
                            <a:gd name="T27" fmla="*/ 18 h 152"/>
                            <a:gd name="T28" fmla="*/ 17 w 202"/>
                            <a:gd name="T29" fmla="*/ 13 h 152"/>
                            <a:gd name="T30" fmla="*/ 22 w 202"/>
                            <a:gd name="T31" fmla="*/ 16 h 152"/>
                            <a:gd name="T32" fmla="*/ 20 w 202"/>
                            <a:gd name="T33" fmla="*/ 12 h 152"/>
                            <a:gd name="T34" fmla="*/ 26 w 202"/>
                            <a:gd name="T35" fmla="*/ 12 h 152"/>
                            <a:gd name="T36" fmla="*/ 21 w 202"/>
                            <a:gd name="T37" fmla="*/ 10 h 152"/>
                            <a:gd name="T38" fmla="*/ 25 w 202"/>
                            <a:gd name="T39" fmla="*/ 8 h 152"/>
                            <a:gd name="T40" fmla="*/ 20 w 202"/>
                            <a:gd name="T41" fmla="*/ 7 h 152"/>
                            <a:gd name="T42" fmla="*/ 22 w 202"/>
                            <a:gd name="T43" fmla="*/ 4 h 152"/>
                            <a:gd name="T44" fmla="*/ 17 w 202"/>
                            <a:gd name="T45" fmla="*/ 5 h 152"/>
                            <a:gd name="T46" fmla="*/ 18 w 202"/>
                            <a:gd name="T47" fmla="*/ 0 h 152"/>
                            <a:gd name="T48" fmla="*/ 13 w 202"/>
                            <a:gd name="T49" fmla="*/ 6 h 15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02" h="152">
                              <a:moveTo>
                                <a:pt x="102" y="42"/>
                              </a:moveTo>
                              <a:lnTo>
                                <a:pt x="78" y="18"/>
                              </a:lnTo>
                              <a:lnTo>
                                <a:pt x="69" y="45"/>
                              </a:lnTo>
                              <a:lnTo>
                                <a:pt x="4" y="18"/>
                              </a:lnTo>
                              <a:lnTo>
                                <a:pt x="43" y="54"/>
                              </a:lnTo>
                              <a:lnTo>
                                <a:pt x="0" y="61"/>
                              </a:lnTo>
                              <a:lnTo>
                                <a:pt x="37" y="83"/>
                              </a:lnTo>
                              <a:lnTo>
                                <a:pt x="2" y="104"/>
                              </a:lnTo>
                              <a:lnTo>
                                <a:pt x="54" y="99"/>
                              </a:lnTo>
                              <a:lnTo>
                                <a:pt x="45" y="125"/>
                              </a:lnTo>
                              <a:lnTo>
                                <a:pt x="73" y="111"/>
                              </a:lnTo>
                              <a:lnTo>
                                <a:pt x="80" y="152"/>
                              </a:lnTo>
                              <a:lnTo>
                                <a:pt x="99" y="106"/>
                              </a:lnTo>
                              <a:lnTo>
                                <a:pt x="125" y="140"/>
                              </a:lnTo>
                              <a:lnTo>
                                <a:pt x="131" y="102"/>
                              </a:lnTo>
                              <a:lnTo>
                                <a:pt x="169" y="128"/>
                              </a:lnTo>
                              <a:lnTo>
                                <a:pt x="159" y="92"/>
                              </a:lnTo>
                              <a:lnTo>
                                <a:pt x="202" y="93"/>
                              </a:lnTo>
                              <a:lnTo>
                                <a:pt x="164" y="74"/>
                              </a:lnTo>
                              <a:lnTo>
                                <a:pt x="197" y="57"/>
                              </a:lnTo>
                              <a:lnTo>
                                <a:pt x="157" y="52"/>
                              </a:lnTo>
                              <a:lnTo>
                                <a:pt x="173" y="31"/>
                              </a:lnTo>
                              <a:lnTo>
                                <a:pt x="133" y="38"/>
                              </a:lnTo>
                              <a:lnTo>
                                <a:pt x="137" y="0"/>
                              </a:lnTo>
                              <a:lnTo>
                                <a:pt x="102" y="4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48" name="Freeform 44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37" y="2695"/>
                          <a:ext cx="98" cy="74"/>
                        </a:xfrm>
                        <a:custGeom>
                          <a:avLst/>
                          <a:gdLst>
                            <a:gd name="T0" fmla="*/ 13 w 195"/>
                            <a:gd name="T1" fmla="*/ 5 h 147"/>
                            <a:gd name="T2" fmla="*/ 10 w 195"/>
                            <a:gd name="T3" fmla="*/ 2 h 147"/>
                            <a:gd name="T4" fmla="*/ 9 w 195"/>
                            <a:gd name="T5" fmla="*/ 6 h 147"/>
                            <a:gd name="T6" fmla="*/ 1 w 195"/>
                            <a:gd name="T7" fmla="*/ 2 h 147"/>
                            <a:gd name="T8" fmla="*/ 6 w 195"/>
                            <a:gd name="T9" fmla="*/ 7 h 147"/>
                            <a:gd name="T10" fmla="*/ 0 w 195"/>
                            <a:gd name="T11" fmla="*/ 8 h 147"/>
                            <a:gd name="T12" fmla="*/ 5 w 195"/>
                            <a:gd name="T13" fmla="*/ 10 h 147"/>
                            <a:gd name="T14" fmla="*/ 1 w 195"/>
                            <a:gd name="T15" fmla="*/ 13 h 147"/>
                            <a:gd name="T16" fmla="*/ 7 w 195"/>
                            <a:gd name="T17" fmla="*/ 12 h 147"/>
                            <a:gd name="T18" fmla="*/ 6 w 195"/>
                            <a:gd name="T19" fmla="*/ 16 h 147"/>
                            <a:gd name="T20" fmla="*/ 9 w 195"/>
                            <a:gd name="T21" fmla="*/ 14 h 147"/>
                            <a:gd name="T22" fmla="*/ 10 w 195"/>
                            <a:gd name="T23" fmla="*/ 19 h 147"/>
                            <a:gd name="T24" fmla="*/ 12 w 195"/>
                            <a:gd name="T25" fmla="*/ 13 h 147"/>
                            <a:gd name="T26" fmla="*/ 15 w 195"/>
                            <a:gd name="T27" fmla="*/ 17 h 147"/>
                            <a:gd name="T28" fmla="*/ 16 w 195"/>
                            <a:gd name="T29" fmla="*/ 13 h 147"/>
                            <a:gd name="T30" fmla="*/ 21 w 195"/>
                            <a:gd name="T31" fmla="*/ 16 h 147"/>
                            <a:gd name="T32" fmla="*/ 20 w 195"/>
                            <a:gd name="T33" fmla="*/ 11 h 147"/>
                            <a:gd name="T34" fmla="*/ 25 w 195"/>
                            <a:gd name="T35" fmla="*/ 12 h 147"/>
                            <a:gd name="T36" fmla="*/ 20 w 195"/>
                            <a:gd name="T37" fmla="*/ 9 h 147"/>
                            <a:gd name="T38" fmla="*/ 24 w 195"/>
                            <a:gd name="T39" fmla="*/ 7 h 147"/>
                            <a:gd name="T40" fmla="*/ 19 w 195"/>
                            <a:gd name="T41" fmla="*/ 7 h 147"/>
                            <a:gd name="T42" fmla="*/ 21 w 195"/>
                            <a:gd name="T43" fmla="*/ 4 h 147"/>
                            <a:gd name="T44" fmla="*/ 16 w 195"/>
                            <a:gd name="T45" fmla="*/ 5 h 147"/>
                            <a:gd name="T46" fmla="*/ 17 w 195"/>
                            <a:gd name="T47" fmla="*/ 0 h 147"/>
                            <a:gd name="T48" fmla="*/ 13 w 195"/>
                            <a:gd name="T49" fmla="*/ 5 h 14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95" h="147">
                              <a:moveTo>
                                <a:pt x="98" y="40"/>
                              </a:moveTo>
                              <a:lnTo>
                                <a:pt x="76" y="16"/>
                              </a:lnTo>
                              <a:lnTo>
                                <a:pt x="65" y="43"/>
                              </a:lnTo>
                              <a:lnTo>
                                <a:pt x="3" y="16"/>
                              </a:lnTo>
                              <a:lnTo>
                                <a:pt x="41" y="52"/>
                              </a:lnTo>
                              <a:lnTo>
                                <a:pt x="0" y="59"/>
                              </a:lnTo>
                              <a:lnTo>
                                <a:pt x="34" y="79"/>
                              </a:lnTo>
                              <a:lnTo>
                                <a:pt x="1" y="100"/>
                              </a:lnTo>
                              <a:lnTo>
                                <a:pt x="51" y="95"/>
                              </a:lnTo>
                              <a:lnTo>
                                <a:pt x="43" y="121"/>
                              </a:lnTo>
                              <a:lnTo>
                                <a:pt x="69" y="107"/>
                              </a:lnTo>
                              <a:lnTo>
                                <a:pt x="77" y="147"/>
                              </a:lnTo>
                              <a:lnTo>
                                <a:pt x="95" y="102"/>
                              </a:lnTo>
                              <a:lnTo>
                                <a:pt x="119" y="135"/>
                              </a:lnTo>
                              <a:lnTo>
                                <a:pt x="127" y="98"/>
                              </a:lnTo>
                              <a:lnTo>
                                <a:pt x="164" y="124"/>
                              </a:lnTo>
                              <a:lnTo>
                                <a:pt x="153" y="88"/>
                              </a:lnTo>
                              <a:lnTo>
                                <a:pt x="195" y="91"/>
                              </a:lnTo>
                              <a:lnTo>
                                <a:pt x="159" y="71"/>
                              </a:lnTo>
                              <a:lnTo>
                                <a:pt x="190" y="55"/>
                              </a:lnTo>
                              <a:lnTo>
                                <a:pt x="152" y="50"/>
                              </a:lnTo>
                              <a:lnTo>
                                <a:pt x="165" y="31"/>
                              </a:lnTo>
                              <a:lnTo>
                                <a:pt x="127" y="36"/>
                              </a:lnTo>
                              <a:lnTo>
                                <a:pt x="131" y="0"/>
                              </a:lnTo>
                              <a:lnTo>
                                <a:pt x="98" y="4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49" name="Freeform 44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39" y="2697"/>
                          <a:ext cx="94" cy="71"/>
                        </a:xfrm>
                        <a:custGeom>
                          <a:avLst/>
                          <a:gdLst>
                            <a:gd name="T0" fmla="*/ 12 w 188"/>
                            <a:gd name="T1" fmla="*/ 5 h 142"/>
                            <a:gd name="T2" fmla="*/ 10 w 188"/>
                            <a:gd name="T3" fmla="*/ 2 h 142"/>
                            <a:gd name="T4" fmla="*/ 8 w 188"/>
                            <a:gd name="T5" fmla="*/ 6 h 142"/>
                            <a:gd name="T6" fmla="*/ 1 w 188"/>
                            <a:gd name="T7" fmla="*/ 2 h 142"/>
                            <a:gd name="T8" fmla="*/ 5 w 188"/>
                            <a:gd name="T9" fmla="*/ 7 h 142"/>
                            <a:gd name="T10" fmla="*/ 0 w 188"/>
                            <a:gd name="T11" fmla="*/ 8 h 142"/>
                            <a:gd name="T12" fmla="*/ 5 w 188"/>
                            <a:gd name="T13" fmla="*/ 10 h 142"/>
                            <a:gd name="T14" fmla="*/ 1 w 188"/>
                            <a:gd name="T15" fmla="*/ 13 h 142"/>
                            <a:gd name="T16" fmla="*/ 7 w 188"/>
                            <a:gd name="T17" fmla="*/ 12 h 142"/>
                            <a:gd name="T18" fmla="*/ 6 w 188"/>
                            <a:gd name="T19" fmla="*/ 15 h 142"/>
                            <a:gd name="T20" fmla="*/ 9 w 188"/>
                            <a:gd name="T21" fmla="*/ 13 h 142"/>
                            <a:gd name="T22" fmla="*/ 10 w 188"/>
                            <a:gd name="T23" fmla="*/ 18 h 142"/>
                            <a:gd name="T24" fmla="*/ 12 w 188"/>
                            <a:gd name="T25" fmla="*/ 13 h 142"/>
                            <a:gd name="T26" fmla="*/ 15 w 188"/>
                            <a:gd name="T27" fmla="*/ 17 h 142"/>
                            <a:gd name="T28" fmla="*/ 16 w 188"/>
                            <a:gd name="T29" fmla="*/ 12 h 142"/>
                            <a:gd name="T30" fmla="*/ 20 w 188"/>
                            <a:gd name="T31" fmla="*/ 15 h 142"/>
                            <a:gd name="T32" fmla="*/ 19 w 188"/>
                            <a:gd name="T33" fmla="*/ 11 h 142"/>
                            <a:gd name="T34" fmla="*/ 24 w 188"/>
                            <a:gd name="T35" fmla="*/ 11 h 142"/>
                            <a:gd name="T36" fmla="*/ 20 w 188"/>
                            <a:gd name="T37" fmla="*/ 9 h 142"/>
                            <a:gd name="T38" fmla="*/ 24 w 188"/>
                            <a:gd name="T39" fmla="*/ 7 h 142"/>
                            <a:gd name="T40" fmla="*/ 19 w 188"/>
                            <a:gd name="T41" fmla="*/ 7 h 142"/>
                            <a:gd name="T42" fmla="*/ 21 w 188"/>
                            <a:gd name="T43" fmla="*/ 4 h 142"/>
                            <a:gd name="T44" fmla="*/ 16 w 188"/>
                            <a:gd name="T45" fmla="*/ 5 h 142"/>
                            <a:gd name="T46" fmla="*/ 16 w 188"/>
                            <a:gd name="T47" fmla="*/ 0 h 142"/>
                            <a:gd name="T48" fmla="*/ 12 w 188"/>
                            <a:gd name="T49" fmla="*/ 5 h 14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88" h="142">
                              <a:moveTo>
                                <a:pt x="95" y="38"/>
                              </a:moveTo>
                              <a:lnTo>
                                <a:pt x="73" y="16"/>
                              </a:lnTo>
                              <a:lnTo>
                                <a:pt x="64" y="42"/>
                              </a:lnTo>
                              <a:lnTo>
                                <a:pt x="4" y="16"/>
                              </a:lnTo>
                              <a:lnTo>
                                <a:pt x="40" y="50"/>
                              </a:lnTo>
                              <a:lnTo>
                                <a:pt x="0" y="57"/>
                              </a:lnTo>
                              <a:lnTo>
                                <a:pt x="33" y="78"/>
                              </a:lnTo>
                              <a:lnTo>
                                <a:pt x="2" y="97"/>
                              </a:lnTo>
                              <a:lnTo>
                                <a:pt x="50" y="92"/>
                              </a:lnTo>
                              <a:lnTo>
                                <a:pt x="42" y="116"/>
                              </a:lnTo>
                              <a:lnTo>
                                <a:pt x="67" y="104"/>
                              </a:lnTo>
                              <a:lnTo>
                                <a:pt x="74" y="142"/>
                              </a:lnTo>
                              <a:lnTo>
                                <a:pt x="92" y="99"/>
                              </a:lnTo>
                              <a:lnTo>
                                <a:pt x="116" y="130"/>
                              </a:lnTo>
                              <a:lnTo>
                                <a:pt x="123" y="95"/>
                              </a:lnTo>
                              <a:lnTo>
                                <a:pt x="159" y="120"/>
                              </a:lnTo>
                              <a:lnTo>
                                <a:pt x="147" y="85"/>
                              </a:lnTo>
                              <a:lnTo>
                                <a:pt x="188" y="88"/>
                              </a:lnTo>
                              <a:lnTo>
                                <a:pt x="154" y="69"/>
                              </a:lnTo>
                              <a:lnTo>
                                <a:pt x="185" y="54"/>
                              </a:lnTo>
                              <a:lnTo>
                                <a:pt x="147" y="49"/>
                              </a:lnTo>
                              <a:lnTo>
                                <a:pt x="161" y="30"/>
                              </a:lnTo>
                              <a:lnTo>
                                <a:pt x="124" y="37"/>
                              </a:lnTo>
                              <a:lnTo>
                                <a:pt x="128" y="0"/>
                              </a:lnTo>
                              <a:lnTo>
                                <a:pt x="95" y="38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50" name="Freeform 44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41" y="2698"/>
                          <a:ext cx="90" cy="68"/>
                        </a:xfrm>
                        <a:custGeom>
                          <a:avLst/>
                          <a:gdLst>
                            <a:gd name="T0" fmla="*/ 11 w 181"/>
                            <a:gd name="T1" fmla="*/ 4 h 137"/>
                            <a:gd name="T2" fmla="*/ 8 w 181"/>
                            <a:gd name="T3" fmla="*/ 2 h 137"/>
                            <a:gd name="T4" fmla="*/ 7 w 181"/>
                            <a:gd name="T5" fmla="*/ 5 h 137"/>
                            <a:gd name="T6" fmla="*/ 0 w 181"/>
                            <a:gd name="T7" fmla="*/ 2 h 137"/>
                            <a:gd name="T8" fmla="*/ 4 w 181"/>
                            <a:gd name="T9" fmla="*/ 6 h 137"/>
                            <a:gd name="T10" fmla="*/ 0 w 181"/>
                            <a:gd name="T11" fmla="*/ 6 h 137"/>
                            <a:gd name="T12" fmla="*/ 3 w 181"/>
                            <a:gd name="T13" fmla="*/ 9 h 137"/>
                            <a:gd name="T14" fmla="*/ 0 w 181"/>
                            <a:gd name="T15" fmla="*/ 11 h 137"/>
                            <a:gd name="T16" fmla="*/ 6 w 181"/>
                            <a:gd name="T17" fmla="*/ 11 h 137"/>
                            <a:gd name="T18" fmla="*/ 4 w 181"/>
                            <a:gd name="T19" fmla="*/ 14 h 137"/>
                            <a:gd name="T20" fmla="*/ 8 w 181"/>
                            <a:gd name="T21" fmla="*/ 12 h 137"/>
                            <a:gd name="T22" fmla="*/ 8 w 181"/>
                            <a:gd name="T23" fmla="*/ 17 h 137"/>
                            <a:gd name="T24" fmla="*/ 11 w 181"/>
                            <a:gd name="T25" fmla="*/ 11 h 137"/>
                            <a:gd name="T26" fmla="*/ 14 w 181"/>
                            <a:gd name="T27" fmla="*/ 15 h 137"/>
                            <a:gd name="T28" fmla="*/ 14 w 181"/>
                            <a:gd name="T29" fmla="*/ 11 h 137"/>
                            <a:gd name="T30" fmla="*/ 19 w 181"/>
                            <a:gd name="T31" fmla="*/ 14 h 137"/>
                            <a:gd name="T32" fmla="*/ 17 w 181"/>
                            <a:gd name="T33" fmla="*/ 10 h 137"/>
                            <a:gd name="T34" fmla="*/ 22 w 181"/>
                            <a:gd name="T35" fmla="*/ 10 h 137"/>
                            <a:gd name="T36" fmla="*/ 18 w 181"/>
                            <a:gd name="T37" fmla="*/ 8 h 137"/>
                            <a:gd name="T38" fmla="*/ 22 w 181"/>
                            <a:gd name="T39" fmla="*/ 6 h 137"/>
                            <a:gd name="T40" fmla="*/ 17 w 181"/>
                            <a:gd name="T41" fmla="*/ 5 h 137"/>
                            <a:gd name="T42" fmla="*/ 19 w 181"/>
                            <a:gd name="T43" fmla="*/ 3 h 137"/>
                            <a:gd name="T44" fmla="*/ 14 w 181"/>
                            <a:gd name="T45" fmla="*/ 4 h 137"/>
                            <a:gd name="T46" fmla="*/ 15 w 181"/>
                            <a:gd name="T47" fmla="*/ 0 h 137"/>
                            <a:gd name="T48" fmla="*/ 11 w 181"/>
                            <a:gd name="T49" fmla="*/ 4 h 13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81" h="137">
                              <a:moveTo>
                                <a:pt x="91" y="36"/>
                              </a:moveTo>
                              <a:lnTo>
                                <a:pt x="70" y="16"/>
                              </a:lnTo>
                              <a:lnTo>
                                <a:pt x="62" y="40"/>
                              </a:lnTo>
                              <a:lnTo>
                                <a:pt x="3" y="16"/>
                              </a:lnTo>
                              <a:lnTo>
                                <a:pt x="38" y="48"/>
                              </a:lnTo>
                              <a:lnTo>
                                <a:pt x="0" y="55"/>
                              </a:lnTo>
                              <a:lnTo>
                                <a:pt x="31" y="74"/>
                              </a:lnTo>
                              <a:lnTo>
                                <a:pt x="1" y="93"/>
                              </a:lnTo>
                              <a:lnTo>
                                <a:pt x="48" y="88"/>
                              </a:lnTo>
                              <a:lnTo>
                                <a:pt x="39" y="112"/>
                              </a:lnTo>
                              <a:lnTo>
                                <a:pt x="65" y="100"/>
                              </a:lnTo>
                              <a:lnTo>
                                <a:pt x="70" y="137"/>
                              </a:lnTo>
                              <a:lnTo>
                                <a:pt x="88" y="95"/>
                              </a:lnTo>
                              <a:lnTo>
                                <a:pt x="112" y="126"/>
                              </a:lnTo>
                              <a:lnTo>
                                <a:pt x="117" y="92"/>
                              </a:lnTo>
                              <a:lnTo>
                                <a:pt x="152" y="116"/>
                              </a:lnTo>
                              <a:lnTo>
                                <a:pt x="141" y="83"/>
                              </a:lnTo>
                              <a:lnTo>
                                <a:pt x="181" y="85"/>
                              </a:lnTo>
                              <a:lnTo>
                                <a:pt x="148" y="66"/>
                              </a:lnTo>
                              <a:lnTo>
                                <a:pt x="177" y="52"/>
                              </a:lnTo>
                              <a:lnTo>
                                <a:pt x="141" y="47"/>
                              </a:lnTo>
                              <a:lnTo>
                                <a:pt x="155" y="30"/>
                              </a:lnTo>
                              <a:lnTo>
                                <a:pt x="119" y="35"/>
                              </a:lnTo>
                              <a:lnTo>
                                <a:pt x="122" y="0"/>
                              </a:lnTo>
                              <a:lnTo>
                                <a:pt x="91" y="36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51" name="Freeform 45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43" y="2700"/>
                          <a:ext cx="87" cy="65"/>
                        </a:xfrm>
                        <a:custGeom>
                          <a:avLst/>
                          <a:gdLst>
                            <a:gd name="T0" fmla="*/ 11 w 174"/>
                            <a:gd name="T1" fmla="*/ 4 h 131"/>
                            <a:gd name="T2" fmla="*/ 9 w 174"/>
                            <a:gd name="T3" fmla="*/ 1 h 131"/>
                            <a:gd name="T4" fmla="*/ 8 w 174"/>
                            <a:gd name="T5" fmla="*/ 4 h 131"/>
                            <a:gd name="T6" fmla="*/ 1 w 174"/>
                            <a:gd name="T7" fmla="*/ 1 h 131"/>
                            <a:gd name="T8" fmla="*/ 5 w 174"/>
                            <a:gd name="T9" fmla="*/ 5 h 131"/>
                            <a:gd name="T10" fmla="*/ 0 w 174"/>
                            <a:gd name="T11" fmla="*/ 6 h 131"/>
                            <a:gd name="T12" fmla="*/ 4 w 174"/>
                            <a:gd name="T13" fmla="*/ 8 h 131"/>
                            <a:gd name="T14" fmla="*/ 1 w 174"/>
                            <a:gd name="T15" fmla="*/ 11 h 131"/>
                            <a:gd name="T16" fmla="*/ 6 w 174"/>
                            <a:gd name="T17" fmla="*/ 10 h 131"/>
                            <a:gd name="T18" fmla="*/ 5 w 174"/>
                            <a:gd name="T19" fmla="*/ 13 h 131"/>
                            <a:gd name="T20" fmla="*/ 8 w 174"/>
                            <a:gd name="T21" fmla="*/ 11 h 131"/>
                            <a:gd name="T22" fmla="*/ 9 w 174"/>
                            <a:gd name="T23" fmla="*/ 16 h 131"/>
                            <a:gd name="T24" fmla="*/ 11 w 174"/>
                            <a:gd name="T25" fmla="*/ 11 h 131"/>
                            <a:gd name="T26" fmla="*/ 14 w 174"/>
                            <a:gd name="T27" fmla="*/ 15 h 131"/>
                            <a:gd name="T28" fmla="*/ 15 w 174"/>
                            <a:gd name="T29" fmla="*/ 11 h 131"/>
                            <a:gd name="T30" fmla="*/ 19 w 174"/>
                            <a:gd name="T31" fmla="*/ 13 h 131"/>
                            <a:gd name="T32" fmla="*/ 17 w 174"/>
                            <a:gd name="T33" fmla="*/ 9 h 131"/>
                            <a:gd name="T34" fmla="*/ 22 w 174"/>
                            <a:gd name="T35" fmla="*/ 10 h 131"/>
                            <a:gd name="T36" fmla="*/ 18 w 174"/>
                            <a:gd name="T37" fmla="*/ 7 h 131"/>
                            <a:gd name="T38" fmla="*/ 22 w 174"/>
                            <a:gd name="T39" fmla="*/ 6 h 131"/>
                            <a:gd name="T40" fmla="*/ 17 w 174"/>
                            <a:gd name="T41" fmla="*/ 5 h 131"/>
                            <a:gd name="T42" fmla="*/ 19 w 174"/>
                            <a:gd name="T43" fmla="*/ 3 h 131"/>
                            <a:gd name="T44" fmla="*/ 15 w 174"/>
                            <a:gd name="T45" fmla="*/ 4 h 131"/>
                            <a:gd name="T46" fmla="*/ 15 w 174"/>
                            <a:gd name="T47" fmla="*/ 0 h 131"/>
                            <a:gd name="T48" fmla="*/ 11 w 174"/>
                            <a:gd name="T49" fmla="*/ 4 h 131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74" h="131">
                              <a:moveTo>
                                <a:pt x="88" y="34"/>
                              </a:moveTo>
                              <a:lnTo>
                                <a:pt x="67" y="13"/>
                              </a:lnTo>
                              <a:lnTo>
                                <a:pt x="59" y="38"/>
                              </a:lnTo>
                              <a:lnTo>
                                <a:pt x="4" y="13"/>
                              </a:lnTo>
                              <a:lnTo>
                                <a:pt x="38" y="46"/>
                              </a:lnTo>
                              <a:lnTo>
                                <a:pt x="0" y="53"/>
                              </a:lnTo>
                              <a:lnTo>
                                <a:pt x="31" y="70"/>
                              </a:lnTo>
                              <a:lnTo>
                                <a:pt x="2" y="89"/>
                              </a:lnTo>
                              <a:lnTo>
                                <a:pt x="47" y="84"/>
                              </a:lnTo>
                              <a:lnTo>
                                <a:pt x="38" y="107"/>
                              </a:lnTo>
                              <a:lnTo>
                                <a:pt x="62" y="95"/>
                              </a:lnTo>
                              <a:lnTo>
                                <a:pt x="69" y="131"/>
                              </a:lnTo>
                              <a:lnTo>
                                <a:pt x="85" y="91"/>
                              </a:lnTo>
                              <a:lnTo>
                                <a:pt x="107" y="120"/>
                              </a:lnTo>
                              <a:lnTo>
                                <a:pt x="114" y="88"/>
                              </a:lnTo>
                              <a:lnTo>
                                <a:pt x="147" y="110"/>
                              </a:lnTo>
                              <a:lnTo>
                                <a:pt x="136" y="79"/>
                              </a:lnTo>
                              <a:lnTo>
                                <a:pt x="174" y="81"/>
                              </a:lnTo>
                              <a:lnTo>
                                <a:pt x="142" y="63"/>
                              </a:lnTo>
                              <a:lnTo>
                                <a:pt x="171" y="50"/>
                              </a:lnTo>
                              <a:lnTo>
                                <a:pt x="136" y="44"/>
                              </a:lnTo>
                              <a:lnTo>
                                <a:pt x="149" y="27"/>
                              </a:lnTo>
                              <a:lnTo>
                                <a:pt x="116" y="32"/>
                              </a:lnTo>
                              <a:lnTo>
                                <a:pt x="117" y="0"/>
                              </a:lnTo>
                              <a:lnTo>
                                <a:pt x="88" y="3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52" name="Freeform 45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44" y="2701"/>
                          <a:ext cx="84" cy="63"/>
                        </a:xfrm>
                        <a:custGeom>
                          <a:avLst/>
                          <a:gdLst>
                            <a:gd name="T0" fmla="*/ 11 w 167"/>
                            <a:gd name="T1" fmla="*/ 5 h 126"/>
                            <a:gd name="T2" fmla="*/ 9 w 167"/>
                            <a:gd name="T3" fmla="*/ 2 h 126"/>
                            <a:gd name="T4" fmla="*/ 7 w 167"/>
                            <a:gd name="T5" fmla="*/ 5 h 126"/>
                            <a:gd name="T6" fmla="*/ 1 w 167"/>
                            <a:gd name="T7" fmla="*/ 2 h 126"/>
                            <a:gd name="T8" fmla="*/ 5 w 167"/>
                            <a:gd name="T9" fmla="*/ 6 h 126"/>
                            <a:gd name="T10" fmla="*/ 0 w 167"/>
                            <a:gd name="T11" fmla="*/ 7 h 126"/>
                            <a:gd name="T12" fmla="*/ 4 w 167"/>
                            <a:gd name="T13" fmla="*/ 9 h 126"/>
                            <a:gd name="T14" fmla="*/ 1 w 167"/>
                            <a:gd name="T15" fmla="*/ 11 h 126"/>
                            <a:gd name="T16" fmla="*/ 6 w 167"/>
                            <a:gd name="T17" fmla="*/ 11 h 126"/>
                            <a:gd name="T18" fmla="*/ 5 w 167"/>
                            <a:gd name="T19" fmla="*/ 13 h 126"/>
                            <a:gd name="T20" fmla="*/ 8 w 167"/>
                            <a:gd name="T21" fmla="*/ 12 h 126"/>
                            <a:gd name="T22" fmla="*/ 9 w 167"/>
                            <a:gd name="T23" fmla="*/ 16 h 126"/>
                            <a:gd name="T24" fmla="*/ 11 w 167"/>
                            <a:gd name="T25" fmla="*/ 11 h 126"/>
                            <a:gd name="T26" fmla="*/ 13 w 167"/>
                            <a:gd name="T27" fmla="*/ 15 h 126"/>
                            <a:gd name="T28" fmla="*/ 14 w 167"/>
                            <a:gd name="T29" fmla="*/ 11 h 126"/>
                            <a:gd name="T30" fmla="*/ 18 w 167"/>
                            <a:gd name="T31" fmla="*/ 14 h 126"/>
                            <a:gd name="T32" fmla="*/ 17 w 167"/>
                            <a:gd name="T33" fmla="*/ 10 h 126"/>
                            <a:gd name="T34" fmla="*/ 21 w 167"/>
                            <a:gd name="T35" fmla="*/ 10 h 126"/>
                            <a:gd name="T36" fmla="*/ 17 w 167"/>
                            <a:gd name="T37" fmla="*/ 8 h 126"/>
                            <a:gd name="T38" fmla="*/ 21 w 167"/>
                            <a:gd name="T39" fmla="*/ 7 h 126"/>
                            <a:gd name="T40" fmla="*/ 17 w 167"/>
                            <a:gd name="T41" fmla="*/ 6 h 126"/>
                            <a:gd name="T42" fmla="*/ 18 w 167"/>
                            <a:gd name="T43" fmla="*/ 4 h 126"/>
                            <a:gd name="T44" fmla="*/ 14 w 167"/>
                            <a:gd name="T45" fmla="*/ 4 h 126"/>
                            <a:gd name="T46" fmla="*/ 15 w 167"/>
                            <a:gd name="T47" fmla="*/ 0 h 126"/>
                            <a:gd name="T48" fmla="*/ 11 w 167"/>
                            <a:gd name="T49" fmla="*/ 5 h 12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67" h="126">
                              <a:moveTo>
                                <a:pt x="84" y="35"/>
                              </a:moveTo>
                              <a:lnTo>
                                <a:pt x="65" y="14"/>
                              </a:lnTo>
                              <a:lnTo>
                                <a:pt x="56" y="37"/>
                              </a:lnTo>
                              <a:lnTo>
                                <a:pt x="3" y="14"/>
                              </a:lnTo>
                              <a:lnTo>
                                <a:pt x="36" y="45"/>
                              </a:lnTo>
                              <a:lnTo>
                                <a:pt x="0" y="50"/>
                              </a:lnTo>
                              <a:lnTo>
                                <a:pt x="29" y="69"/>
                              </a:lnTo>
                              <a:lnTo>
                                <a:pt x="1" y="87"/>
                              </a:lnTo>
                              <a:lnTo>
                                <a:pt x="44" y="81"/>
                              </a:lnTo>
                              <a:lnTo>
                                <a:pt x="36" y="104"/>
                              </a:lnTo>
                              <a:lnTo>
                                <a:pt x="60" y="92"/>
                              </a:lnTo>
                              <a:lnTo>
                                <a:pt x="65" y="126"/>
                              </a:lnTo>
                              <a:lnTo>
                                <a:pt x="81" y="88"/>
                              </a:lnTo>
                              <a:lnTo>
                                <a:pt x="103" y="116"/>
                              </a:lnTo>
                              <a:lnTo>
                                <a:pt x="108" y="85"/>
                              </a:lnTo>
                              <a:lnTo>
                                <a:pt x="141" y="107"/>
                              </a:lnTo>
                              <a:lnTo>
                                <a:pt x="131" y="76"/>
                              </a:lnTo>
                              <a:lnTo>
                                <a:pt x="167" y="78"/>
                              </a:lnTo>
                              <a:lnTo>
                                <a:pt x="136" y="61"/>
                              </a:lnTo>
                              <a:lnTo>
                                <a:pt x="164" y="49"/>
                              </a:lnTo>
                              <a:lnTo>
                                <a:pt x="129" y="43"/>
                              </a:lnTo>
                              <a:lnTo>
                                <a:pt x="143" y="26"/>
                              </a:lnTo>
                              <a:lnTo>
                                <a:pt x="110" y="31"/>
                              </a:lnTo>
                              <a:lnTo>
                                <a:pt x="113" y="0"/>
                              </a:lnTo>
                              <a:lnTo>
                                <a:pt x="84" y="35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53" name="Freeform 45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46" y="2702"/>
                          <a:ext cx="80" cy="61"/>
                        </a:xfrm>
                        <a:custGeom>
                          <a:avLst/>
                          <a:gdLst>
                            <a:gd name="T0" fmla="*/ 10 w 161"/>
                            <a:gd name="T1" fmla="*/ 5 h 121"/>
                            <a:gd name="T2" fmla="*/ 7 w 161"/>
                            <a:gd name="T3" fmla="*/ 2 h 121"/>
                            <a:gd name="T4" fmla="*/ 6 w 161"/>
                            <a:gd name="T5" fmla="*/ 5 h 121"/>
                            <a:gd name="T6" fmla="*/ 0 w 161"/>
                            <a:gd name="T7" fmla="*/ 2 h 121"/>
                            <a:gd name="T8" fmla="*/ 4 w 161"/>
                            <a:gd name="T9" fmla="*/ 6 h 121"/>
                            <a:gd name="T10" fmla="*/ 0 w 161"/>
                            <a:gd name="T11" fmla="*/ 6 h 121"/>
                            <a:gd name="T12" fmla="*/ 3 w 161"/>
                            <a:gd name="T13" fmla="*/ 9 h 121"/>
                            <a:gd name="T14" fmla="*/ 0 w 161"/>
                            <a:gd name="T15" fmla="*/ 11 h 121"/>
                            <a:gd name="T16" fmla="*/ 5 w 161"/>
                            <a:gd name="T17" fmla="*/ 10 h 121"/>
                            <a:gd name="T18" fmla="*/ 4 w 161"/>
                            <a:gd name="T19" fmla="*/ 13 h 121"/>
                            <a:gd name="T20" fmla="*/ 7 w 161"/>
                            <a:gd name="T21" fmla="*/ 11 h 121"/>
                            <a:gd name="T22" fmla="*/ 8 w 161"/>
                            <a:gd name="T23" fmla="*/ 16 h 121"/>
                            <a:gd name="T24" fmla="*/ 9 w 161"/>
                            <a:gd name="T25" fmla="*/ 11 h 121"/>
                            <a:gd name="T26" fmla="*/ 12 w 161"/>
                            <a:gd name="T27" fmla="*/ 14 h 121"/>
                            <a:gd name="T28" fmla="*/ 13 w 161"/>
                            <a:gd name="T29" fmla="*/ 11 h 121"/>
                            <a:gd name="T30" fmla="*/ 16 w 161"/>
                            <a:gd name="T31" fmla="*/ 13 h 121"/>
                            <a:gd name="T32" fmla="*/ 15 w 161"/>
                            <a:gd name="T33" fmla="*/ 9 h 121"/>
                            <a:gd name="T34" fmla="*/ 20 w 161"/>
                            <a:gd name="T35" fmla="*/ 10 h 121"/>
                            <a:gd name="T36" fmla="*/ 16 w 161"/>
                            <a:gd name="T37" fmla="*/ 8 h 121"/>
                            <a:gd name="T38" fmla="*/ 19 w 161"/>
                            <a:gd name="T39" fmla="*/ 6 h 121"/>
                            <a:gd name="T40" fmla="*/ 15 w 161"/>
                            <a:gd name="T41" fmla="*/ 6 h 121"/>
                            <a:gd name="T42" fmla="*/ 17 w 161"/>
                            <a:gd name="T43" fmla="*/ 4 h 121"/>
                            <a:gd name="T44" fmla="*/ 13 w 161"/>
                            <a:gd name="T45" fmla="*/ 4 h 121"/>
                            <a:gd name="T46" fmla="*/ 13 w 161"/>
                            <a:gd name="T47" fmla="*/ 0 h 121"/>
                            <a:gd name="T48" fmla="*/ 10 w 161"/>
                            <a:gd name="T49" fmla="*/ 5 h 121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61" h="121">
                              <a:moveTo>
                                <a:pt x="81" y="33"/>
                              </a:moveTo>
                              <a:lnTo>
                                <a:pt x="62" y="14"/>
                              </a:lnTo>
                              <a:lnTo>
                                <a:pt x="55" y="36"/>
                              </a:lnTo>
                              <a:lnTo>
                                <a:pt x="3" y="14"/>
                              </a:lnTo>
                              <a:lnTo>
                                <a:pt x="34" y="43"/>
                              </a:lnTo>
                              <a:lnTo>
                                <a:pt x="0" y="48"/>
                              </a:lnTo>
                              <a:lnTo>
                                <a:pt x="28" y="65"/>
                              </a:lnTo>
                              <a:lnTo>
                                <a:pt x="2" y="83"/>
                              </a:lnTo>
                              <a:lnTo>
                                <a:pt x="43" y="77"/>
                              </a:lnTo>
                              <a:lnTo>
                                <a:pt x="34" y="100"/>
                              </a:lnTo>
                              <a:lnTo>
                                <a:pt x="57" y="88"/>
                              </a:lnTo>
                              <a:lnTo>
                                <a:pt x="64" y="121"/>
                              </a:lnTo>
                              <a:lnTo>
                                <a:pt x="79" y="84"/>
                              </a:lnTo>
                              <a:lnTo>
                                <a:pt x="98" y="112"/>
                              </a:lnTo>
                              <a:lnTo>
                                <a:pt x="105" y="81"/>
                              </a:lnTo>
                              <a:lnTo>
                                <a:pt x="135" y="102"/>
                              </a:lnTo>
                              <a:lnTo>
                                <a:pt x="126" y="72"/>
                              </a:lnTo>
                              <a:lnTo>
                                <a:pt x="161" y="74"/>
                              </a:lnTo>
                              <a:lnTo>
                                <a:pt x="131" y="58"/>
                              </a:lnTo>
                              <a:lnTo>
                                <a:pt x="157" y="45"/>
                              </a:lnTo>
                              <a:lnTo>
                                <a:pt x="124" y="41"/>
                              </a:lnTo>
                              <a:lnTo>
                                <a:pt x="136" y="26"/>
                              </a:lnTo>
                              <a:lnTo>
                                <a:pt x="105" y="31"/>
                              </a:lnTo>
                              <a:lnTo>
                                <a:pt x="109" y="0"/>
                              </a:lnTo>
                              <a:lnTo>
                                <a:pt x="81" y="3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54" name="Freeform 45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48" y="2703"/>
                          <a:ext cx="77" cy="58"/>
                        </a:xfrm>
                        <a:custGeom>
                          <a:avLst/>
                          <a:gdLst>
                            <a:gd name="T0" fmla="*/ 10 w 154"/>
                            <a:gd name="T1" fmla="*/ 4 h 115"/>
                            <a:gd name="T2" fmla="*/ 8 w 154"/>
                            <a:gd name="T3" fmla="*/ 2 h 115"/>
                            <a:gd name="T4" fmla="*/ 7 w 154"/>
                            <a:gd name="T5" fmla="*/ 5 h 115"/>
                            <a:gd name="T6" fmla="*/ 1 w 154"/>
                            <a:gd name="T7" fmla="*/ 2 h 115"/>
                            <a:gd name="T8" fmla="*/ 5 w 154"/>
                            <a:gd name="T9" fmla="*/ 6 h 115"/>
                            <a:gd name="T10" fmla="*/ 0 w 154"/>
                            <a:gd name="T11" fmla="*/ 6 h 115"/>
                            <a:gd name="T12" fmla="*/ 4 w 154"/>
                            <a:gd name="T13" fmla="*/ 8 h 115"/>
                            <a:gd name="T14" fmla="*/ 1 w 154"/>
                            <a:gd name="T15" fmla="*/ 10 h 115"/>
                            <a:gd name="T16" fmla="*/ 5 w 154"/>
                            <a:gd name="T17" fmla="*/ 10 h 115"/>
                            <a:gd name="T18" fmla="*/ 5 w 154"/>
                            <a:gd name="T19" fmla="*/ 12 h 115"/>
                            <a:gd name="T20" fmla="*/ 7 w 154"/>
                            <a:gd name="T21" fmla="*/ 11 h 115"/>
                            <a:gd name="T22" fmla="*/ 8 w 154"/>
                            <a:gd name="T23" fmla="*/ 15 h 115"/>
                            <a:gd name="T24" fmla="*/ 10 w 154"/>
                            <a:gd name="T25" fmla="*/ 11 h 115"/>
                            <a:gd name="T26" fmla="*/ 12 w 154"/>
                            <a:gd name="T27" fmla="*/ 14 h 115"/>
                            <a:gd name="T28" fmla="*/ 13 w 154"/>
                            <a:gd name="T29" fmla="*/ 10 h 115"/>
                            <a:gd name="T30" fmla="*/ 17 w 154"/>
                            <a:gd name="T31" fmla="*/ 13 h 115"/>
                            <a:gd name="T32" fmla="*/ 16 w 154"/>
                            <a:gd name="T33" fmla="*/ 9 h 115"/>
                            <a:gd name="T34" fmla="*/ 20 w 154"/>
                            <a:gd name="T35" fmla="*/ 9 h 115"/>
                            <a:gd name="T36" fmla="*/ 16 w 154"/>
                            <a:gd name="T37" fmla="*/ 7 h 115"/>
                            <a:gd name="T38" fmla="*/ 19 w 154"/>
                            <a:gd name="T39" fmla="*/ 6 h 115"/>
                            <a:gd name="T40" fmla="*/ 15 w 154"/>
                            <a:gd name="T41" fmla="*/ 5 h 115"/>
                            <a:gd name="T42" fmla="*/ 17 w 154"/>
                            <a:gd name="T43" fmla="*/ 3 h 115"/>
                            <a:gd name="T44" fmla="*/ 13 w 154"/>
                            <a:gd name="T45" fmla="*/ 4 h 115"/>
                            <a:gd name="T46" fmla="*/ 13 w 154"/>
                            <a:gd name="T47" fmla="*/ 0 h 115"/>
                            <a:gd name="T48" fmla="*/ 10 w 154"/>
                            <a:gd name="T49" fmla="*/ 4 h 115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54" h="115">
                              <a:moveTo>
                                <a:pt x="78" y="31"/>
                              </a:moveTo>
                              <a:lnTo>
                                <a:pt x="61" y="12"/>
                              </a:lnTo>
                              <a:lnTo>
                                <a:pt x="52" y="34"/>
                              </a:lnTo>
                              <a:lnTo>
                                <a:pt x="4" y="12"/>
                              </a:lnTo>
                              <a:lnTo>
                                <a:pt x="33" y="41"/>
                              </a:lnTo>
                              <a:lnTo>
                                <a:pt x="0" y="46"/>
                              </a:lnTo>
                              <a:lnTo>
                                <a:pt x="28" y="63"/>
                              </a:lnTo>
                              <a:lnTo>
                                <a:pt x="2" y="79"/>
                              </a:lnTo>
                              <a:lnTo>
                                <a:pt x="40" y="74"/>
                              </a:lnTo>
                              <a:lnTo>
                                <a:pt x="35" y="94"/>
                              </a:lnTo>
                              <a:lnTo>
                                <a:pt x="56" y="84"/>
                              </a:lnTo>
                              <a:lnTo>
                                <a:pt x="61" y="115"/>
                              </a:lnTo>
                              <a:lnTo>
                                <a:pt x="76" y="81"/>
                              </a:lnTo>
                              <a:lnTo>
                                <a:pt x="95" y="107"/>
                              </a:lnTo>
                              <a:lnTo>
                                <a:pt x="101" y="77"/>
                              </a:lnTo>
                              <a:lnTo>
                                <a:pt x="130" y="98"/>
                              </a:lnTo>
                              <a:lnTo>
                                <a:pt x="121" y="69"/>
                              </a:lnTo>
                              <a:lnTo>
                                <a:pt x="154" y="72"/>
                              </a:lnTo>
                              <a:lnTo>
                                <a:pt x="126" y="56"/>
                              </a:lnTo>
                              <a:lnTo>
                                <a:pt x="151" y="43"/>
                              </a:lnTo>
                              <a:lnTo>
                                <a:pt x="120" y="39"/>
                              </a:lnTo>
                              <a:lnTo>
                                <a:pt x="132" y="24"/>
                              </a:lnTo>
                              <a:lnTo>
                                <a:pt x="102" y="29"/>
                              </a:lnTo>
                              <a:lnTo>
                                <a:pt x="104" y="0"/>
                              </a:lnTo>
                              <a:lnTo>
                                <a:pt x="78" y="31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55" name="Freeform 45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49" y="2705"/>
                          <a:ext cx="74" cy="55"/>
                        </a:xfrm>
                        <a:custGeom>
                          <a:avLst/>
                          <a:gdLst>
                            <a:gd name="T0" fmla="*/ 10 w 147"/>
                            <a:gd name="T1" fmla="*/ 4 h 110"/>
                            <a:gd name="T2" fmla="*/ 8 w 147"/>
                            <a:gd name="T3" fmla="*/ 2 h 110"/>
                            <a:gd name="T4" fmla="*/ 7 w 147"/>
                            <a:gd name="T5" fmla="*/ 5 h 110"/>
                            <a:gd name="T6" fmla="*/ 1 w 147"/>
                            <a:gd name="T7" fmla="*/ 2 h 110"/>
                            <a:gd name="T8" fmla="*/ 4 w 147"/>
                            <a:gd name="T9" fmla="*/ 5 h 110"/>
                            <a:gd name="T10" fmla="*/ 0 w 147"/>
                            <a:gd name="T11" fmla="*/ 6 h 110"/>
                            <a:gd name="T12" fmla="*/ 4 w 147"/>
                            <a:gd name="T13" fmla="*/ 8 h 110"/>
                            <a:gd name="T14" fmla="*/ 1 w 147"/>
                            <a:gd name="T15" fmla="*/ 10 h 110"/>
                            <a:gd name="T16" fmla="*/ 5 w 147"/>
                            <a:gd name="T17" fmla="*/ 9 h 110"/>
                            <a:gd name="T18" fmla="*/ 5 w 147"/>
                            <a:gd name="T19" fmla="*/ 12 h 110"/>
                            <a:gd name="T20" fmla="*/ 7 w 147"/>
                            <a:gd name="T21" fmla="*/ 11 h 110"/>
                            <a:gd name="T22" fmla="*/ 8 w 147"/>
                            <a:gd name="T23" fmla="*/ 14 h 110"/>
                            <a:gd name="T24" fmla="*/ 9 w 147"/>
                            <a:gd name="T25" fmla="*/ 10 h 110"/>
                            <a:gd name="T26" fmla="*/ 12 w 147"/>
                            <a:gd name="T27" fmla="*/ 13 h 110"/>
                            <a:gd name="T28" fmla="*/ 13 w 147"/>
                            <a:gd name="T29" fmla="*/ 10 h 110"/>
                            <a:gd name="T30" fmla="*/ 16 w 147"/>
                            <a:gd name="T31" fmla="*/ 12 h 110"/>
                            <a:gd name="T32" fmla="*/ 15 w 147"/>
                            <a:gd name="T33" fmla="*/ 9 h 110"/>
                            <a:gd name="T34" fmla="*/ 19 w 147"/>
                            <a:gd name="T35" fmla="*/ 9 h 110"/>
                            <a:gd name="T36" fmla="*/ 15 w 147"/>
                            <a:gd name="T37" fmla="*/ 7 h 110"/>
                            <a:gd name="T38" fmla="*/ 18 w 147"/>
                            <a:gd name="T39" fmla="*/ 6 h 110"/>
                            <a:gd name="T40" fmla="*/ 15 w 147"/>
                            <a:gd name="T41" fmla="*/ 5 h 110"/>
                            <a:gd name="T42" fmla="*/ 16 w 147"/>
                            <a:gd name="T43" fmla="*/ 3 h 110"/>
                            <a:gd name="T44" fmla="*/ 13 w 147"/>
                            <a:gd name="T45" fmla="*/ 4 h 110"/>
                            <a:gd name="T46" fmla="*/ 13 w 147"/>
                            <a:gd name="T47" fmla="*/ 0 h 110"/>
                            <a:gd name="T48" fmla="*/ 10 w 147"/>
                            <a:gd name="T49" fmla="*/ 4 h 11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47" h="110">
                              <a:moveTo>
                                <a:pt x="74" y="29"/>
                              </a:moveTo>
                              <a:lnTo>
                                <a:pt x="57" y="12"/>
                              </a:lnTo>
                              <a:lnTo>
                                <a:pt x="50" y="33"/>
                              </a:lnTo>
                              <a:lnTo>
                                <a:pt x="3" y="12"/>
                              </a:lnTo>
                              <a:lnTo>
                                <a:pt x="31" y="40"/>
                              </a:lnTo>
                              <a:lnTo>
                                <a:pt x="0" y="45"/>
                              </a:lnTo>
                              <a:lnTo>
                                <a:pt x="26" y="60"/>
                              </a:lnTo>
                              <a:lnTo>
                                <a:pt x="2" y="76"/>
                              </a:lnTo>
                              <a:lnTo>
                                <a:pt x="38" y="71"/>
                              </a:lnTo>
                              <a:lnTo>
                                <a:pt x="33" y="91"/>
                              </a:lnTo>
                              <a:lnTo>
                                <a:pt x="52" y="81"/>
                              </a:lnTo>
                              <a:lnTo>
                                <a:pt x="59" y="110"/>
                              </a:lnTo>
                              <a:lnTo>
                                <a:pt x="72" y="78"/>
                              </a:lnTo>
                              <a:lnTo>
                                <a:pt x="90" y="102"/>
                              </a:lnTo>
                              <a:lnTo>
                                <a:pt x="97" y="74"/>
                              </a:lnTo>
                              <a:lnTo>
                                <a:pt x="124" y="93"/>
                              </a:lnTo>
                              <a:lnTo>
                                <a:pt x="116" y="67"/>
                              </a:lnTo>
                              <a:lnTo>
                                <a:pt x="147" y="69"/>
                              </a:lnTo>
                              <a:lnTo>
                                <a:pt x="119" y="53"/>
                              </a:lnTo>
                              <a:lnTo>
                                <a:pt x="143" y="41"/>
                              </a:lnTo>
                              <a:lnTo>
                                <a:pt x="114" y="38"/>
                              </a:lnTo>
                              <a:lnTo>
                                <a:pt x="126" y="22"/>
                              </a:lnTo>
                              <a:lnTo>
                                <a:pt x="97" y="28"/>
                              </a:lnTo>
                              <a:lnTo>
                                <a:pt x="100" y="0"/>
                              </a:lnTo>
                              <a:lnTo>
                                <a:pt x="74" y="2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56" name="Freeform 45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51" y="2706"/>
                          <a:ext cx="70" cy="53"/>
                        </a:xfrm>
                        <a:custGeom>
                          <a:avLst/>
                          <a:gdLst>
                            <a:gd name="T0" fmla="*/ 9 w 140"/>
                            <a:gd name="T1" fmla="*/ 4 h 105"/>
                            <a:gd name="T2" fmla="*/ 7 w 140"/>
                            <a:gd name="T3" fmla="*/ 2 h 105"/>
                            <a:gd name="T4" fmla="*/ 7 w 140"/>
                            <a:gd name="T5" fmla="*/ 4 h 105"/>
                            <a:gd name="T6" fmla="*/ 1 w 140"/>
                            <a:gd name="T7" fmla="*/ 2 h 105"/>
                            <a:gd name="T8" fmla="*/ 4 w 140"/>
                            <a:gd name="T9" fmla="*/ 5 h 105"/>
                            <a:gd name="T10" fmla="*/ 0 w 140"/>
                            <a:gd name="T11" fmla="*/ 6 h 105"/>
                            <a:gd name="T12" fmla="*/ 3 w 140"/>
                            <a:gd name="T13" fmla="*/ 8 h 105"/>
                            <a:gd name="T14" fmla="*/ 1 w 140"/>
                            <a:gd name="T15" fmla="*/ 9 h 105"/>
                            <a:gd name="T16" fmla="*/ 5 w 140"/>
                            <a:gd name="T17" fmla="*/ 9 h 105"/>
                            <a:gd name="T18" fmla="*/ 4 w 140"/>
                            <a:gd name="T19" fmla="*/ 11 h 105"/>
                            <a:gd name="T20" fmla="*/ 7 w 140"/>
                            <a:gd name="T21" fmla="*/ 10 h 105"/>
                            <a:gd name="T22" fmla="*/ 7 w 140"/>
                            <a:gd name="T23" fmla="*/ 14 h 105"/>
                            <a:gd name="T24" fmla="*/ 9 w 140"/>
                            <a:gd name="T25" fmla="*/ 10 h 105"/>
                            <a:gd name="T26" fmla="*/ 11 w 140"/>
                            <a:gd name="T27" fmla="*/ 12 h 105"/>
                            <a:gd name="T28" fmla="*/ 12 w 140"/>
                            <a:gd name="T29" fmla="*/ 9 h 105"/>
                            <a:gd name="T30" fmla="*/ 15 w 140"/>
                            <a:gd name="T31" fmla="*/ 12 h 105"/>
                            <a:gd name="T32" fmla="*/ 14 w 140"/>
                            <a:gd name="T33" fmla="*/ 8 h 105"/>
                            <a:gd name="T34" fmla="*/ 18 w 140"/>
                            <a:gd name="T35" fmla="*/ 9 h 105"/>
                            <a:gd name="T36" fmla="*/ 15 w 140"/>
                            <a:gd name="T37" fmla="*/ 7 h 105"/>
                            <a:gd name="T38" fmla="*/ 18 w 140"/>
                            <a:gd name="T39" fmla="*/ 5 h 105"/>
                            <a:gd name="T40" fmla="*/ 14 w 140"/>
                            <a:gd name="T41" fmla="*/ 5 h 105"/>
                            <a:gd name="T42" fmla="*/ 15 w 140"/>
                            <a:gd name="T43" fmla="*/ 3 h 105"/>
                            <a:gd name="T44" fmla="*/ 12 w 140"/>
                            <a:gd name="T45" fmla="*/ 4 h 105"/>
                            <a:gd name="T46" fmla="*/ 12 w 140"/>
                            <a:gd name="T47" fmla="*/ 0 h 105"/>
                            <a:gd name="T48" fmla="*/ 9 w 140"/>
                            <a:gd name="T49" fmla="*/ 4 h 105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40" h="105">
                              <a:moveTo>
                                <a:pt x="71" y="27"/>
                              </a:moveTo>
                              <a:lnTo>
                                <a:pt x="56" y="12"/>
                              </a:lnTo>
                              <a:lnTo>
                                <a:pt x="49" y="31"/>
                              </a:lnTo>
                              <a:lnTo>
                                <a:pt x="4" y="12"/>
                              </a:lnTo>
                              <a:lnTo>
                                <a:pt x="30" y="38"/>
                              </a:lnTo>
                              <a:lnTo>
                                <a:pt x="0" y="43"/>
                              </a:lnTo>
                              <a:lnTo>
                                <a:pt x="24" y="57"/>
                              </a:lnTo>
                              <a:lnTo>
                                <a:pt x="2" y="72"/>
                              </a:lnTo>
                              <a:lnTo>
                                <a:pt x="37" y="67"/>
                              </a:lnTo>
                              <a:lnTo>
                                <a:pt x="31" y="86"/>
                              </a:lnTo>
                              <a:lnTo>
                                <a:pt x="50" y="77"/>
                              </a:lnTo>
                              <a:lnTo>
                                <a:pt x="56" y="105"/>
                              </a:lnTo>
                              <a:lnTo>
                                <a:pt x="69" y="74"/>
                              </a:lnTo>
                              <a:lnTo>
                                <a:pt x="87" y="96"/>
                              </a:lnTo>
                              <a:lnTo>
                                <a:pt x="92" y="70"/>
                              </a:lnTo>
                              <a:lnTo>
                                <a:pt x="118" y="89"/>
                              </a:lnTo>
                              <a:lnTo>
                                <a:pt x="111" y="64"/>
                              </a:lnTo>
                              <a:lnTo>
                                <a:pt x="140" y="65"/>
                              </a:lnTo>
                              <a:lnTo>
                                <a:pt x="114" y="51"/>
                              </a:lnTo>
                              <a:lnTo>
                                <a:pt x="137" y="39"/>
                              </a:lnTo>
                              <a:lnTo>
                                <a:pt x="109" y="36"/>
                              </a:lnTo>
                              <a:lnTo>
                                <a:pt x="119" y="22"/>
                              </a:lnTo>
                              <a:lnTo>
                                <a:pt x="92" y="26"/>
                              </a:lnTo>
                              <a:lnTo>
                                <a:pt x="95" y="0"/>
                              </a:lnTo>
                              <a:lnTo>
                                <a:pt x="71" y="27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57" name="Freeform 45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53" y="2708"/>
                          <a:ext cx="67" cy="51"/>
                        </a:xfrm>
                        <a:custGeom>
                          <a:avLst/>
                          <a:gdLst>
                            <a:gd name="T0" fmla="*/ 9 w 134"/>
                            <a:gd name="T1" fmla="*/ 4 h 102"/>
                            <a:gd name="T2" fmla="*/ 7 w 134"/>
                            <a:gd name="T3" fmla="*/ 2 h 102"/>
                            <a:gd name="T4" fmla="*/ 6 w 134"/>
                            <a:gd name="T5" fmla="*/ 4 h 102"/>
                            <a:gd name="T6" fmla="*/ 1 w 134"/>
                            <a:gd name="T7" fmla="*/ 2 h 102"/>
                            <a:gd name="T8" fmla="*/ 4 w 134"/>
                            <a:gd name="T9" fmla="*/ 5 h 102"/>
                            <a:gd name="T10" fmla="*/ 0 w 134"/>
                            <a:gd name="T11" fmla="*/ 5 h 102"/>
                            <a:gd name="T12" fmla="*/ 3 w 134"/>
                            <a:gd name="T13" fmla="*/ 7 h 102"/>
                            <a:gd name="T14" fmla="*/ 0 w 134"/>
                            <a:gd name="T15" fmla="*/ 9 h 102"/>
                            <a:gd name="T16" fmla="*/ 5 w 134"/>
                            <a:gd name="T17" fmla="*/ 9 h 102"/>
                            <a:gd name="T18" fmla="*/ 4 w 134"/>
                            <a:gd name="T19" fmla="*/ 11 h 102"/>
                            <a:gd name="T20" fmla="*/ 6 w 134"/>
                            <a:gd name="T21" fmla="*/ 10 h 102"/>
                            <a:gd name="T22" fmla="*/ 7 w 134"/>
                            <a:gd name="T23" fmla="*/ 13 h 102"/>
                            <a:gd name="T24" fmla="*/ 9 w 134"/>
                            <a:gd name="T25" fmla="*/ 9 h 102"/>
                            <a:gd name="T26" fmla="*/ 11 w 134"/>
                            <a:gd name="T27" fmla="*/ 12 h 102"/>
                            <a:gd name="T28" fmla="*/ 11 w 134"/>
                            <a:gd name="T29" fmla="*/ 9 h 102"/>
                            <a:gd name="T30" fmla="*/ 14 w 134"/>
                            <a:gd name="T31" fmla="*/ 11 h 102"/>
                            <a:gd name="T32" fmla="*/ 14 w 134"/>
                            <a:gd name="T33" fmla="*/ 8 h 102"/>
                            <a:gd name="T34" fmla="*/ 17 w 134"/>
                            <a:gd name="T35" fmla="*/ 8 h 102"/>
                            <a:gd name="T36" fmla="*/ 14 w 134"/>
                            <a:gd name="T37" fmla="*/ 6 h 102"/>
                            <a:gd name="T38" fmla="*/ 17 w 134"/>
                            <a:gd name="T39" fmla="*/ 5 h 102"/>
                            <a:gd name="T40" fmla="*/ 13 w 134"/>
                            <a:gd name="T41" fmla="*/ 5 h 102"/>
                            <a:gd name="T42" fmla="*/ 15 w 134"/>
                            <a:gd name="T43" fmla="*/ 3 h 102"/>
                            <a:gd name="T44" fmla="*/ 11 w 134"/>
                            <a:gd name="T45" fmla="*/ 4 h 102"/>
                            <a:gd name="T46" fmla="*/ 12 w 134"/>
                            <a:gd name="T47" fmla="*/ 0 h 102"/>
                            <a:gd name="T48" fmla="*/ 9 w 134"/>
                            <a:gd name="T49" fmla="*/ 4 h 10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34" h="102">
                              <a:moveTo>
                                <a:pt x="67" y="28"/>
                              </a:moveTo>
                              <a:lnTo>
                                <a:pt x="52" y="11"/>
                              </a:lnTo>
                              <a:lnTo>
                                <a:pt x="45" y="29"/>
                              </a:lnTo>
                              <a:lnTo>
                                <a:pt x="2" y="11"/>
                              </a:lnTo>
                              <a:lnTo>
                                <a:pt x="27" y="35"/>
                              </a:lnTo>
                              <a:lnTo>
                                <a:pt x="0" y="40"/>
                              </a:lnTo>
                              <a:lnTo>
                                <a:pt x="24" y="55"/>
                              </a:lnTo>
                              <a:lnTo>
                                <a:pt x="0" y="67"/>
                              </a:lnTo>
                              <a:lnTo>
                                <a:pt x="34" y="66"/>
                              </a:lnTo>
                              <a:lnTo>
                                <a:pt x="29" y="83"/>
                              </a:lnTo>
                              <a:lnTo>
                                <a:pt x="48" y="73"/>
                              </a:lnTo>
                              <a:lnTo>
                                <a:pt x="53" y="102"/>
                              </a:lnTo>
                              <a:lnTo>
                                <a:pt x="65" y="69"/>
                              </a:lnTo>
                              <a:lnTo>
                                <a:pt x="81" y="93"/>
                              </a:lnTo>
                              <a:lnTo>
                                <a:pt x="86" y="67"/>
                              </a:lnTo>
                              <a:lnTo>
                                <a:pt x="112" y="85"/>
                              </a:lnTo>
                              <a:lnTo>
                                <a:pt x="105" y="61"/>
                              </a:lnTo>
                              <a:lnTo>
                                <a:pt x="134" y="62"/>
                              </a:lnTo>
                              <a:lnTo>
                                <a:pt x="109" y="48"/>
                              </a:lnTo>
                              <a:lnTo>
                                <a:pt x="131" y="38"/>
                              </a:lnTo>
                              <a:lnTo>
                                <a:pt x="103" y="35"/>
                              </a:lnTo>
                              <a:lnTo>
                                <a:pt x="114" y="21"/>
                              </a:lnTo>
                              <a:lnTo>
                                <a:pt x="88" y="26"/>
                              </a:lnTo>
                              <a:lnTo>
                                <a:pt x="90" y="0"/>
                              </a:lnTo>
                              <a:lnTo>
                                <a:pt x="67" y="28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58" name="Freeform 45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55" y="2708"/>
                          <a:ext cx="63" cy="49"/>
                        </a:xfrm>
                        <a:custGeom>
                          <a:avLst/>
                          <a:gdLst>
                            <a:gd name="T0" fmla="*/ 8 w 128"/>
                            <a:gd name="T1" fmla="*/ 4 h 97"/>
                            <a:gd name="T2" fmla="*/ 6 w 128"/>
                            <a:gd name="T3" fmla="*/ 2 h 97"/>
                            <a:gd name="T4" fmla="*/ 5 w 128"/>
                            <a:gd name="T5" fmla="*/ 4 h 97"/>
                            <a:gd name="T6" fmla="*/ 0 w 128"/>
                            <a:gd name="T7" fmla="*/ 2 h 97"/>
                            <a:gd name="T8" fmla="*/ 3 w 128"/>
                            <a:gd name="T9" fmla="*/ 5 h 97"/>
                            <a:gd name="T10" fmla="*/ 0 w 128"/>
                            <a:gd name="T11" fmla="*/ 5 h 97"/>
                            <a:gd name="T12" fmla="*/ 2 w 128"/>
                            <a:gd name="T13" fmla="*/ 7 h 97"/>
                            <a:gd name="T14" fmla="*/ 0 w 128"/>
                            <a:gd name="T15" fmla="*/ 8 h 97"/>
                            <a:gd name="T16" fmla="*/ 4 w 128"/>
                            <a:gd name="T17" fmla="*/ 8 h 97"/>
                            <a:gd name="T18" fmla="*/ 3 w 128"/>
                            <a:gd name="T19" fmla="*/ 10 h 97"/>
                            <a:gd name="T20" fmla="*/ 5 w 128"/>
                            <a:gd name="T21" fmla="*/ 9 h 97"/>
                            <a:gd name="T22" fmla="*/ 6 w 128"/>
                            <a:gd name="T23" fmla="*/ 13 h 97"/>
                            <a:gd name="T24" fmla="*/ 7 w 128"/>
                            <a:gd name="T25" fmla="*/ 9 h 97"/>
                            <a:gd name="T26" fmla="*/ 9 w 128"/>
                            <a:gd name="T27" fmla="*/ 11 h 97"/>
                            <a:gd name="T28" fmla="*/ 10 w 128"/>
                            <a:gd name="T29" fmla="*/ 8 h 97"/>
                            <a:gd name="T30" fmla="*/ 13 w 128"/>
                            <a:gd name="T31" fmla="*/ 11 h 97"/>
                            <a:gd name="T32" fmla="*/ 12 w 128"/>
                            <a:gd name="T33" fmla="*/ 8 h 97"/>
                            <a:gd name="T34" fmla="*/ 15 w 128"/>
                            <a:gd name="T35" fmla="*/ 8 h 97"/>
                            <a:gd name="T36" fmla="*/ 12 w 128"/>
                            <a:gd name="T37" fmla="*/ 6 h 97"/>
                            <a:gd name="T38" fmla="*/ 15 w 128"/>
                            <a:gd name="T39" fmla="*/ 5 h 97"/>
                            <a:gd name="T40" fmla="*/ 12 w 128"/>
                            <a:gd name="T41" fmla="*/ 5 h 97"/>
                            <a:gd name="T42" fmla="*/ 13 w 128"/>
                            <a:gd name="T43" fmla="*/ 3 h 97"/>
                            <a:gd name="T44" fmla="*/ 10 w 128"/>
                            <a:gd name="T45" fmla="*/ 3 h 97"/>
                            <a:gd name="T46" fmla="*/ 10 w 128"/>
                            <a:gd name="T47" fmla="*/ 0 h 97"/>
                            <a:gd name="T48" fmla="*/ 8 w 128"/>
                            <a:gd name="T49" fmla="*/ 4 h 9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28" h="97">
                              <a:moveTo>
                                <a:pt x="64" y="26"/>
                              </a:moveTo>
                              <a:lnTo>
                                <a:pt x="49" y="10"/>
                              </a:lnTo>
                              <a:lnTo>
                                <a:pt x="43" y="27"/>
                              </a:lnTo>
                              <a:lnTo>
                                <a:pt x="2" y="10"/>
                              </a:lnTo>
                              <a:lnTo>
                                <a:pt x="28" y="33"/>
                              </a:lnTo>
                              <a:lnTo>
                                <a:pt x="0" y="38"/>
                              </a:lnTo>
                              <a:lnTo>
                                <a:pt x="23" y="52"/>
                              </a:lnTo>
                              <a:lnTo>
                                <a:pt x="0" y="64"/>
                              </a:lnTo>
                              <a:lnTo>
                                <a:pt x="33" y="62"/>
                              </a:lnTo>
                              <a:lnTo>
                                <a:pt x="28" y="78"/>
                              </a:lnTo>
                              <a:lnTo>
                                <a:pt x="45" y="69"/>
                              </a:lnTo>
                              <a:lnTo>
                                <a:pt x="50" y="97"/>
                              </a:lnTo>
                              <a:lnTo>
                                <a:pt x="62" y="65"/>
                              </a:lnTo>
                              <a:lnTo>
                                <a:pt x="78" y="88"/>
                              </a:lnTo>
                              <a:lnTo>
                                <a:pt x="83" y="64"/>
                              </a:lnTo>
                              <a:lnTo>
                                <a:pt x="107" y="81"/>
                              </a:lnTo>
                              <a:lnTo>
                                <a:pt x="99" y="57"/>
                              </a:lnTo>
                              <a:lnTo>
                                <a:pt x="128" y="59"/>
                              </a:lnTo>
                              <a:lnTo>
                                <a:pt x="104" y="46"/>
                              </a:lnTo>
                              <a:lnTo>
                                <a:pt x="125" y="36"/>
                              </a:lnTo>
                              <a:lnTo>
                                <a:pt x="99" y="33"/>
                              </a:lnTo>
                              <a:lnTo>
                                <a:pt x="109" y="21"/>
                              </a:lnTo>
                              <a:lnTo>
                                <a:pt x="83" y="24"/>
                              </a:lnTo>
                              <a:lnTo>
                                <a:pt x="87" y="0"/>
                              </a:lnTo>
                              <a:lnTo>
                                <a:pt x="64" y="26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59" name="Freeform 4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56" y="2710"/>
                          <a:ext cx="61" cy="46"/>
                        </a:xfrm>
                        <a:custGeom>
                          <a:avLst/>
                          <a:gdLst>
                            <a:gd name="T0" fmla="*/ 8 w 121"/>
                            <a:gd name="T1" fmla="*/ 3 h 92"/>
                            <a:gd name="T2" fmla="*/ 6 w 121"/>
                            <a:gd name="T3" fmla="*/ 2 h 92"/>
                            <a:gd name="T4" fmla="*/ 5 w 121"/>
                            <a:gd name="T5" fmla="*/ 4 h 92"/>
                            <a:gd name="T6" fmla="*/ 1 w 121"/>
                            <a:gd name="T7" fmla="*/ 2 h 92"/>
                            <a:gd name="T8" fmla="*/ 4 w 121"/>
                            <a:gd name="T9" fmla="*/ 4 h 92"/>
                            <a:gd name="T10" fmla="*/ 0 w 121"/>
                            <a:gd name="T11" fmla="*/ 5 h 92"/>
                            <a:gd name="T12" fmla="*/ 3 w 121"/>
                            <a:gd name="T13" fmla="*/ 7 h 92"/>
                            <a:gd name="T14" fmla="*/ 0 w 121"/>
                            <a:gd name="T15" fmla="*/ 8 h 92"/>
                            <a:gd name="T16" fmla="*/ 4 w 121"/>
                            <a:gd name="T17" fmla="*/ 8 h 92"/>
                            <a:gd name="T18" fmla="*/ 4 w 121"/>
                            <a:gd name="T19" fmla="*/ 10 h 92"/>
                            <a:gd name="T20" fmla="*/ 6 w 121"/>
                            <a:gd name="T21" fmla="*/ 9 h 92"/>
                            <a:gd name="T22" fmla="*/ 6 w 121"/>
                            <a:gd name="T23" fmla="*/ 12 h 92"/>
                            <a:gd name="T24" fmla="*/ 8 w 121"/>
                            <a:gd name="T25" fmla="*/ 8 h 92"/>
                            <a:gd name="T26" fmla="*/ 10 w 121"/>
                            <a:gd name="T27" fmla="*/ 11 h 92"/>
                            <a:gd name="T28" fmla="*/ 10 w 121"/>
                            <a:gd name="T29" fmla="*/ 8 h 92"/>
                            <a:gd name="T30" fmla="*/ 13 w 121"/>
                            <a:gd name="T31" fmla="*/ 10 h 92"/>
                            <a:gd name="T32" fmla="*/ 12 w 121"/>
                            <a:gd name="T33" fmla="*/ 7 h 92"/>
                            <a:gd name="T34" fmla="*/ 16 w 121"/>
                            <a:gd name="T35" fmla="*/ 7 h 92"/>
                            <a:gd name="T36" fmla="*/ 13 w 121"/>
                            <a:gd name="T37" fmla="*/ 6 h 92"/>
                            <a:gd name="T38" fmla="*/ 15 w 121"/>
                            <a:gd name="T39" fmla="*/ 5 h 92"/>
                            <a:gd name="T40" fmla="*/ 12 w 121"/>
                            <a:gd name="T41" fmla="*/ 4 h 92"/>
                            <a:gd name="T42" fmla="*/ 13 w 121"/>
                            <a:gd name="T43" fmla="*/ 3 h 92"/>
                            <a:gd name="T44" fmla="*/ 10 w 121"/>
                            <a:gd name="T45" fmla="*/ 3 h 92"/>
                            <a:gd name="T46" fmla="*/ 11 w 121"/>
                            <a:gd name="T47" fmla="*/ 0 h 92"/>
                            <a:gd name="T48" fmla="*/ 8 w 121"/>
                            <a:gd name="T49" fmla="*/ 3 h 9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21" h="92">
                              <a:moveTo>
                                <a:pt x="60" y="24"/>
                              </a:moveTo>
                              <a:lnTo>
                                <a:pt x="46" y="11"/>
                              </a:lnTo>
                              <a:lnTo>
                                <a:pt x="39" y="26"/>
                              </a:lnTo>
                              <a:lnTo>
                                <a:pt x="1" y="11"/>
                              </a:lnTo>
                              <a:lnTo>
                                <a:pt x="26" y="31"/>
                              </a:lnTo>
                              <a:lnTo>
                                <a:pt x="0" y="37"/>
                              </a:lnTo>
                              <a:lnTo>
                                <a:pt x="20" y="49"/>
                              </a:lnTo>
                              <a:lnTo>
                                <a:pt x="0" y="61"/>
                              </a:lnTo>
                              <a:lnTo>
                                <a:pt x="31" y="59"/>
                              </a:lnTo>
                              <a:lnTo>
                                <a:pt x="26" y="75"/>
                              </a:lnTo>
                              <a:lnTo>
                                <a:pt x="43" y="66"/>
                              </a:lnTo>
                              <a:lnTo>
                                <a:pt x="46" y="92"/>
                              </a:lnTo>
                              <a:lnTo>
                                <a:pt x="58" y="62"/>
                              </a:lnTo>
                              <a:lnTo>
                                <a:pt x="74" y="83"/>
                              </a:lnTo>
                              <a:lnTo>
                                <a:pt x="77" y="61"/>
                              </a:lnTo>
                              <a:lnTo>
                                <a:pt x="100" y="76"/>
                              </a:lnTo>
                              <a:lnTo>
                                <a:pt x="93" y="56"/>
                              </a:lnTo>
                              <a:lnTo>
                                <a:pt x="121" y="56"/>
                              </a:lnTo>
                              <a:lnTo>
                                <a:pt x="98" y="43"/>
                              </a:lnTo>
                              <a:lnTo>
                                <a:pt x="117" y="35"/>
                              </a:lnTo>
                              <a:lnTo>
                                <a:pt x="93" y="31"/>
                              </a:lnTo>
                              <a:lnTo>
                                <a:pt x="102" y="19"/>
                              </a:lnTo>
                              <a:lnTo>
                                <a:pt x="79" y="23"/>
                              </a:lnTo>
                              <a:lnTo>
                                <a:pt x="81" y="0"/>
                              </a:lnTo>
                              <a:lnTo>
                                <a:pt x="60" y="2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60" name="Freeform 45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58" y="2711"/>
                          <a:ext cx="57" cy="43"/>
                        </a:xfrm>
                        <a:custGeom>
                          <a:avLst/>
                          <a:gdLst>
                            <a:gd name="T0" fmla="*/ 8 w 114"/>
                            <a:gd name="T1" fmla="*/ 3 h 86"/>
                            <a:gd name="T2" fmla="*/ 6 w 114"/>
                            <a:gd name="T3" fmla="*/ 2 h 86"/>
                            <a:gd name="T4" fmla="*/ 5 w 114"/>
                            <a:gd name="T5" fmla="*/ 3 h 86"/>
                            <a:gd name="T6" fmla="*/ 1 w 114"/>
                            <a:gd name="T7" fmla="*/ 2 h 86"/>
                            <a:gd name="T8" fmla="*/ 3 w 114"/>
                            <a:gd name="T9" fmla="*/ 4 h 86"/>
                            <a:gd name="T10" fmla="*/ 0 w 114"/>
                            <a:gd name="T11" fmla="*/ 5 h 86"/>
                            <a:gd name="T12" fmla="*/ 3 w 114"/>
                            <a:gd name="T13" fmla="*/ 6 h 86"/>
                            <a:gd name="T14" fmla="*/ 0 w 114"/>
                            <a:gd name="T15" fmla="*/ 8 h 86"/>
                            <a:gd name="T16" fmla="*/ 4 w 114"/>
                            <a:gd name="T17" fmla="*/ 7 h 86"/>
                            <a:gd name="T18" fmla="*/ 3 w 114"/>
                            <a:gd name="T19" fmla="*/ 9 h 86"/>
                            <a:gd name="T20" fmla="*/ 5 w 114"/>
                            <a:gd name="T21" fmla="*/ 8 h 86"/>
                            <a:gd name="T22" fmla="*/ 6 w 114"/>
                            <a:gd name="T23" fmla="*/ 11 h 86"/>
                            <a:gd name="T24" fmla="*/ 7 w 114"/>
                            <a:gd name="T25" fmla="*/ 8 h 86"/>
                            <a:gd name="T26" fmla="*/ 9 w 114"/>
                            <a:gd name="T27" fmla="*/ 10 h 86"/>
                            <a:gd name="T28" fmla="*/ 10 w 114"/>
                            <a:gd name="T29" fmla="*/ 8 h 86"/>
                            <a:gd name="T30" fmla="*/ 12 w 114"/>
                            <a:gd name="T31" fmla="*/ 10 h 86"/>
                            <a:gd name="T32" fmla="*/ 11 w 114"/>
                            <a:gd name="T33" fmla="*/ 7 h 86"/>
                            <a:gd name="T34" fmla="*/ 15 w 114"/>
                            <a:gd name="T35" fmla="*/ 7 h 86"/>
                            <a:gd name="T36" fmla="*/ 12 w 114"/>
                            <a:gd name="T37" fmla="*/ 6 h 86"/>
                            <a:gd name="T38" fmla="*/ 14 w 114"/>
                            <a:gd name="T39" fmla="*/ 5 h 86"/>
                            <a:gd name="T40" fmla="*/ 11 w 114"/>
                            <a:gd name="T41" fmla="*/ 4 h 86"/>
                            <a:gd name="T42" fmla="*/ 13 w 114"/>
                            <a:gd name="T43" fmla="*/ 3 h 86"/>
                            <a:gd name="T44" fmla="*/ 10 w 114"/>
                            <a:gd name="T45" fmla="*/ 3 h 86"/>
                            <a:gd name="T46" fmla="*/ 10 w 114"/>
                            <a:gd name="T47" fmla="*/ 0 h 86"/>
                            <a:gd name="T48" fmla="*/ 8 w 114"/>
                            <a:gd name="T49" fmla="*/ 3 h 8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14" h="86">
                              <a:moveTo>
                                <a:pt x="57" y="22"/>
                              </a:moveTo>
                              <a:lnTo>
                                <a:pt x="43" y="9"/>
                              </a:lnTo>
                              <a:lnTo>
                                <a:pt x="38" y="24"/>
                              </a:lnTo>
                              <a:lnTo>
                                <a:pt x="2" y="9"/>
                              </a:lnTo>
                              <a:lnTo>
                                <a:pt x="24" y="29"/>
                              </a:lnTo>
                              <a:lnTo>
                                <a:pt x="0" y="35"/>
                              </a:lnTo>
                              <a:lnTo>
                                <a:pt x="19" y="47"/>
                              </a:lnTo>
                              <a:lnTo>
                                <a:pt x="0" y="57"/>
                              </a:lnTo>
                              <a:lnTo>
                                <a:pt x="29" y="55"/>
                              </a:lnTo>
                              <a:lnTo>
                                <a:pt x="24" y="69"/>
                              </a:lnTo>
                              <a:lnTo>
                                <a:pt x="40" y="62"/>
                              </a:lnTo>
                              <a:lnTo>
                                <a:pt x="45" y="86"/>
                              </a:lnTo>
                              <a:lnTo>
                                <a:pt x="55" y="59"/>
                              </a:lnTo>
                              <a:lnTo>
                                <a:pt x="69" y="78"/>
                              </a:lnTo>
                              <a:lnTo>
                                <a:pt x="74" y="57"/>
                              </a:lnTo>
                              <a:lnTo>
                                <a:pt x="95" y="73"/>
                              </a:lnTo>
                              <a:lnTo>
                                <a:pt x="88" y="52"/>
                              </a:lnTo>
                              <a:lnTo>
                                <a:pt x="114" y="54"/>
                              </a:lnTo>
                              <a:lnTo>
                                <a:pt x="92" y="41"/>
                              </a:lnTo>
                              <a:lnTo>
                                <a:pt x="111" y="33"/>
                              </a:lnTo>
                              <a:lnTo>
                                <a:pt x="88" y="29"/>
                              </a:lnTo>
                              <a:lnTo>
                                <a:pt x="97" y="17"/>
                              </a:lnTo>
                              <a:lnTo>
                                <a:pt x="74" y="21"/>
                              </a:lnTo>
                              <a:lnTo>
                                <a:pt x="76" y="0"/>
                              </a:lnTo>
                              <a:lnTo>
                                <a:pt x="57" y="2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61" name="Freeform 46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60" y="2713"/>
                          <a:ext cx="53" cy="40"/>
                        </a:xfrm>
                        <a:custGeom>
                          <a:avLst/>
                          <a:gdLst>
                            <a:gd name="T0" fmla="*/ 6 w 107"/>
                            <a:gd name="T1" fmla="*/ 2 h 81"/>
                            <a:gd name="T2" fmla="*/ 5 w 107"/>
                            <a:gd name="T3" fmla="*/ 1 h 81"/>
                            <a:gd name="T4" fmla="*/ 4 w 107"/>
                            <a:gd name="T5" fmla="*/ 3 h 81"/>
                            <a:gd name="T6" fmla="*/ 0 w 107"/>
                            <a:gd name="T7" fmla="*/ 1 h 81"/>
                            <a:gd name="T8" fmla="*/ 2 w 107"/>
                            <a:gd name="T9" fmla="*/ 3 h 81"/>
                            <a:gd name="T10" fmla="*/ 0 w 107"/>
                            <a:gd name="T11" fmla="*/ 4 h 81"/>
                            <a:gd name="T12" fmla="*/ 2 w 107"/>
                            <a:gd name="T13" fmla="*/ 5 h 81"/>
                            <a:gd name="T14" fmla="*/ 0 w 107"/>
                            <a:gd name="T15" fmla="*/ 6 h 81"/>
                            <a:gd name="T16" fmla="*/ 3 w 107"/>
                            <a:gd name="T17" fmla="*/ 6 h 81"/>
                            <a:gd name="T18" fmla="*/ 2 w 107"/>
                            <a:gd name="T19" fmla="*/ 8 h 81"/>
                            <a:gd name="T20" fmla="*/ 4 w 107"/>
                            <a:gd name="T21" fmla="*/ 7 h 81"/>
                            <a:gd name="T22" fmla="*/ 5 w 107"/>
                            <a:gd name="T23" fmla="*/ 10 h 81"/>
                            <a:gd name="T24" fmla="*/ 6 w 107"/>
                            <a:gd name="T25" fmla="*/ 6 h 81"/>
                            <a:gd name="T26" fmla="*/ 8 w 107"/>
                            <a:gd name="T27" fmla="*/ 9 h 81"/>
                            <a:gd name="T28" fmla="*/ 8 w 107"/>
                            <a:gd name="T29" fmla="*/ 6 h 81"/>
                            <a:gd name="T30" fmla="*/ 11 w 107"/>
                            <a:gd name="T31" fmla="*/ 8 h 81"/>
                            <a:gd name="T32" fmla="*/ 10 w 107"/>
                            <a:gd name="T33" fmla="*/ 6 h 81"/>
                            <a:gd name="T34" fmla="*/ 13 w 107"/>
                            <a:gd name="T35" fmla="*/ 6 h 81"/>
                            <a:gd name="T36" fmla="*/ 10 w 107"/>
                            <a:gd name="T37" fmla="*/ 4 h 81"/>
                            <a:gd name="T38" fmla="*/ 12 w 107"/>
                            <a:gd name="T39" fmla="*/ 3 h 81"/>
                            <a:gd name="T40" fmla="*/ 10 w 107"/>
                            <a:gd name="T41" fmla="*/ 3 h 81"/>
                            <a:gd name="T42" fmla="*/ 11 w 107"/>
                            <a:gd name="T43" fmla="*/ 2 h 81"/>
                            <a:gd name="T44" fmla="*/ 8 w 107"/>
                            <a:gd name="T45" fmla="*/ 2 h 81"/>
                            <a:gd name="T46" fmla="*/ 9 w 107"/>
                            <a:gd name="T47" fmla="*/ 0 h 81"/>
                            <a:gd name="T48" fmla="*/ 6 w 107"/>
                            <a:gd name="T49" fmla="*/ 2 h 81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07" h="81">
                              <a:moveTo>
                                <a:pt x="53" y="20"/>
                              </a:moveTo>
                              <a:lnTo>
                                <a:pt x="41" y="8"/>
                              </a:lnTo>
                              <a:lnTo>
                                <a:pt x="36" y="24"/>
                              </a:lnTo>
                              <a:lnTo>
                                <a:pt x="1" y="8"/>
                              </a:lnTo>
                              <a:lnTo>
                                <a:pt x="22" y="27"/>
                              </a:lnTo>
                              <a:lnTo>
                                <a:pt x="0" y="32"/>
                              </a:lnTo>
                              <a:lnTo>
                                <a:pt x="19" y="43"/>
                              </a:lnTo>
                              <a:lnTo>
                                <a:pt x="0" y="53"/>
                              </a:lnTo>
                              <a:lnTo>
                                <a:pt x="27" y="51"/>
                              </a:lnTo>
                              <a:lnTo>
                                <a:pt x="22" y="65"/>
                              </a:lnTo>
                              <a:lnTo>
                                <a:pt x="38" y="58"/>
                              </a:lnTo>
                              <a:lnTo>
                                <a:pt x="41" y="81"/>
                              </a:lnTo>
                              <a:lnTo>
                                <a:pt x="51" y="55"/>
                              </a:lnTo>
                              <a:lnTo>
                                <a:pt x="65" y="74"/>
                              </a:lnTo>
                              <a:lnTo>
                                <a:pt x="69" y="53"/>
                              </a:lnTo>
                              <a:lnTo>
                                <a:pt x="89" y="67"/>
                              </a:lnTo>
                              <a:lnTo>
                                <a:pt x="82" y="48"/>
                              </a:lnTo>
                              <a:lnTo>
                                <a:pt x="107" y="50"/>
                              </a:lnTo>
                              <a:lnTo>
                                <a:pt x="86" y="39"/>
                              </a:lnTo>
                              <a:lnTo>
                                <a:pt x="103" y="29"/>
                              </a:lnTo>
                              <a:lnTo>
                                <a:pt x="82" y="27"/>
                              </a:lnTo>
                              <a:lnTo>
                                <a:pt x="89" y="17"/>
                              </a:lnTo>
                              <a:lnTo>
                                <a:pt x="69" y="20"/>
                              </a:lnTo>
                              <a:lnTo>
                                <a:pt x="72" y="0"/>
                              </a:lnTo>
                              <a:lnTo>
                                <a:pt x="53" y="2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62" name="Freeform 46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62" y="2714"/>
                          <a:ext cx="50" cy="38"/>
                        </a:xfrm>
                        <a:custGeom>
                          <a:avLst/>
                          <a:gdLst>
                            <a:gd name="T0" fmla="*/ 7 w 100"/>
                            <a:gd name="T1" fmla="*/ 3 h 76"/>
                            <a:gd name="T2" fmla="*/ 5 w 100"/>
                            <a:gd name="T3" fmla="*/ 2 h 76"/>
                            <a:gd name="T4" fmla="*/ 5 w 100"/>
                            <a:gd name="T5" fmla="*/ 3 h 76"/>
                            <a:gd name="T6" fmla="*/ 1 w 100"/>
                            <a:gd name="T7" fmla="*/ 2 h 76"/>
                            <a:gd name="T8" fmla="*/ 3 w 100"/>
                            <a:gd name="T9" fmla="*/ 4 h 76"/>
                            <a:gd name="T10" fmla="*/ 0 w 100"/>
                            <a:gd name="T11" fmla="*/ 4 h 76"/>
                            <a:gd name="T12" fmla="*/ 3 w 100"/>
                            <a:gd name="T13" fmla="*/ 6 h 76"/>
                            <a:gd name="T14" fmla="*/ 0 w 100"/>
                            <a:gd name="T15" fmla="*/ 7 h 76"/>
                            <a:gd name="T16" fmla="*/ 4 w 100"/>
                            <a:gd name="T17" fmla="*/ 7 h 76"/>
                            <a:gd name="T18" fmla="*/ 3 w 100"/>
                            <a:gd name="T19" fmla="*/ 8 h 76"/>
                            <a:gd name="T20" fmla="*/ 5 w 100"/>
                            <a:gd name="T21" fmla="*/ 7 h 76"/>
                            <a:gd name="T22" fmla="*/ 5 w 100"/>
                            <a:gd name="T23" fmla="*/ 10 h 76"/>
                            <a:gd name="T24" fmla="*/ 6 w 100"/>
                            <a:gd name="T25" fmla="*/ 7 h 76"/>
                            <a:gd name="T26" fmla="*/ 8 w 100"/>
                            <a:gd name="T27" fmla="*/ 9 h 76"/>
                            <a:gd name="T28" fmla="*/ 8 w 100"/>
                            <a:gd name="T29" fmla="*/ 7 h 76"/>
                            <a:gd name="T30" fmla="*/ 11 w 100"/>
                            <a:gd name="T31" fmla="*/ 8 h 76"/>
                            <a:gd name="T32" fmla="*/ 10 w 100"/>
                            <a:gd name="T33" fmla="*/ 6 h 76"/>
                            <a:gd name="T34" fmla="*/ 13 w 100"/>
                            <a:gd name="T35" fmla="*/ 6 h 76"/>
                            <a:gd name="T36" fmla="*/ 11 w 100"/>
                            <a:gd name="T37" fmla="*/ 5 h 76"/>
                            <a:gd name="T38" fmla="*/ 13 w 100"/>
                            <a:gd name="T39" fmla="*/ 4 h 76"/>
                            <a:gd name="T40" fmla="*/ 10 w 100"/>
                            <a:gd name="T41" fmla="*/ 4 h 76"/>
                            <a:gd name="T42" fmla="*/ 11 w 100"/>
                            <a:gd name="T43" fmla="*/ 2 h 76"/>
                            <a:gd name="T44" fmla="*/ 9 w 100"/>
                            <a:gd name="T45" fmla="*/ 3 h 76"/>
                            <a:gd name="T46" fmla="*/ 9 w 100"/>
                            <a:gd name="T47" fmla="*/ 0 h 76"/>
                            <a:gd name="T48" fmla="*/ 7 w 100"/>
                            <a:gd name="T49" fmla="*/ 3 h 7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00" h="76">
                              <a:moveTo>
                                <a:pt x="50" y="21"/>
                              </a:moveTo>
                              <a:lnTo>
                                <a:pt x="38" y="9"/>
                              </a:lnTo>
                              <a:lnTo>
                                <a:pt x="33" y="23"/>
                              </a:lnTo>
                              <a:lnTo>
                                <a:pt x="2" y="9"/>
                              </a:lnTo>
                              <a:lnTo>
                                <a:pt x="21" y="26"/>
                              </a:lnTo>
                              <a:lnTo>
                                <a:pt x="0" y="30"/>
                              </a:lnTo>
                              <a:lnTo>
                                <a:pt x="17" y="42"/>
                              </a:lnTo>
                              <a:lnTo>
                                <a:pt x="0" y="50"/>
                              </a:lnTo>
                              <a:lnTo>
                                <a:pt x="26" y="49"/>
                              </a:lnTo>
                              <a:lnTo>
                                <a:pt x="22" y="62"/>
                              </a:lnTo>
                              <a:lnTo>
                                <a:pt x="36" y="55"/>
                              </a:lnTo>
                              <a:lnTo>
                                <a:pt x="40" y="76"/>
                              </a:lnTo>
                              <a:lnTo>
                                <a:pt x="48" y="52"/>
                              </a:lnTo>
                              <a:lnTo>
                                <a:pt x="60" y="69"/>
                              </a:lnTo>
                              <a:lnTo>
                                <a:pt x="64" y="50"/>
                              </a:lnTo>
                              <a:lnTo>
                                <a:pt x="83" y="64"/>
                              </a:lnTo>
                              <a:lnTo>
                                <a:pt x="78" y="45"/>
                              </a:lnTo>
                              <a:lnTo>
                                <a:pt x="100" y="47"/>
                              </a:lnTo>
                              <a:lnTo>
                                <a:pt x="81" y="36"/>
                              </a:lnTo>
                              <a:lnTo>
                                <a:pt x="97" y="28"/>
                              </a:lnTo>
                              <a:lnTo>
                                <a:pt x="78" y="26"/>
                              </a:lnTo>
                              <a:lnTo>
                                <a:pt x="85" y="16"/>
                              </a:lnTo>
                              <a:lnTo>
                                <a:pt x="66" y="19"/>
                              </a:lnTo>
                              <a:lnTo>
                                <a:pt x="67" y="0"/>
                              </a:lnTo>
                              <a:lnTo>
                                <a:pt x="50" y="21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63" name="Freeform 46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63" y="2715"/>
                          <a:ext cx="47" cy="36"/>
                        </a:xfrm>
                        <a:custGeom>
                          <a:avLst/>
                          <a:gdLst>
                            <a:gd name="T0" fmla="*/ 6 w 94"/>
                            <a:gd name="T1" fmla="*/ 3 h 70"/>
                            <a:gd name="T2" fmla="*/ 5 w 94"/>
                            <a:gd name="T3" fmla="*/ 1 h 70"/>
                            <a:gd name="T4" fmla="*/ 4 w 94"/>
                            <a:gd name="T5" fmla="*/ 3 h 70"/>
                            <a:gd name="T6" fmla="*/ 1 w 94"/>
                            <a:gd name="T7" fmla="*/ 1 h 70"/>
                            <a:gd name="T8" fmla="*/ 3 w 94"/>
                            <a:gd name="T9" fmla="*/ 3 h 70"/>
                            <a:gd name="T10" fmla="*/ 0 w 94"/>
                            <a:gd name="T11" fmla="*/ 4 h 70"/>
                            <a:gd name="T12" fmla="*/ 2 w 94"/>
                            <a:gd name="T13" fmla="*/ 5 h 70"/>
                            <a:gd name="T14" fmla="*/ 0 w 94"/>
                            <a:gd name="T15" fmla="*/ 6 h 70"/>
                            <a:gd name="T16" fmla="*/ 4 w 94"/>
                            <a:gd name="T17" fmla="*/ 6 h 70"/>
                            <a:gd name="T18" fmla="*/ 3 w 94"/>
                            <a:gd name="T19" fmla="*/ 8 h 70"/>
                            <a:gd name="T20" fmla="*/ 5 w 94"/>
                            <a:gd name="T21" fmla="*/ 7 h 70"/>
                            <a:gd name="T22" fmla="*/ 5 w 94"/>
                            <a:gd name="T23" fmla="*/ 10 h 70"/>
                            <a:gd name="T24" fmla="*/ 6 w 94"/>
                            <a:gd name="T25" fmla="*/ 7 h 70"/>
                            <a:gd name="T26" fmla="*/ 8 w 94"/>
                            <a:gd name="T27" fmla="*/ 9 h 70"/>
                            <a:gd name="T28" fmla="*/ 8 w 94"/>
                            <a:gd name="T29" fmla="*/ 6 h 70"/>
                            <a:gd name="T30" fmla="*/ 10 w 94"/>
                            <a:gd name="T31" fmla="*/ 8 h 70"/>
                            <a:gd name="T32" fmla="*/ 10 w 94"/>
                            <a:gd name="T33" fmla="*/ 6 h 70"/>
                            <a:gd name="T34" fmla="*/ 12 w 94"/>
                            <a:gd name="T35" fmla="*/ 6 h 70"/>
                            <a:gd name="T36" fmla="*/ 10 w 94"/>
                            <a:gd name="T37" fmla="*/ 5 h 70"/>
                            <a:gd name="T38" fmla="*/ 12 w 94"/>
                            <a:gd name="T39" fmla="*/ 4 h 70"/>
                            <a:gd name="T40" fmla="*/ 10 w 94"/>
                            <a:gd name="T41" fmla="*/ 3 h 70"/>
                            <a:gd name="T42" fmla="*/ 10 w 94"/>
                            <a:gd name="T43" fmla="*/ 2 h 70"/>
                            <a:gd name="T44" fmla="*/ 8 w 94"/>
                            <a:gd name="T45" fmla="*/ 3 h 70"/>
                            <a:gd name="T46" fmla="*/ 8 w 94"/>
                            <a:gd name="T47" fmla="*/ 0 h 70"/>
                            <a:gd name="T48" fmla="*/ 6 w 94"/>
                            <a:gd name="T49" fmla="*/ 3 h 7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94" h="70">
                              <a:moveTo>
                                <a:pt x="47" y="19"/>
                              </a:moveTo>
                              <a:lnTo>
                                <a:pt x="37" y="7"/>
                              </a:lnTo>
                              <a:lnTo>
                                <a:pt x="32" y="20"/>
                              </a:lnTo>
                              <a:lnTo>
                                <a:pt x="2" y="7"/>
                              </a:lnTo>
                              <a:lnTo>
                                <a:pt x="19" y="24"/>
                              </a:lnTo>
                              <a:lnTo>
                                <a:pt x="0" y="27"/>
                              </a:lnTo>
                              <a:lnTo>
                                <a:pt x="16" y="38"/>
                              </a:lnTo>
                              <a:lnTo>
                                <a:pt x="0" y="46"/>
                              </a:lnTo>
                              <a:lnTo>
                                <a:pt x="25" y="45"/>
                              </a:lnTo>
                              <a:lnTo>
                                <a:pt x="21" y="57"/>
                              </a:lnTo>
                              <a:lnTo>
                                <a:pt x="33" y="50"/>
                              </a:lnTo>
                              <a:lnTo>
                                <a:pt x="37" y="70"/>
                              </a:lnTo>
                              <a:lnTo>
                                <a:pt x="45" y="48"/>
                              </a:lnTo>
                              <a:lnTo>
                                <a:pt x="57" y="64"/>
                              </a:lnTo>
                              <a:lnTo>
                                <a:pt x="61" y="46"/>
                              </a:lnTo>
                              <a:lnTo>
                                <a:pt x="78" y="58"/>
                              </a:lnTo>
                              <a:lnTo>
                                <a:pt x="73" y="41"/>
                              </a:lnTo>
                              <a:lnTo>
                                <a:pt x="94" y="43"/>
                              </a:lnTo>
                              <a:lnTo>
                                <a:pt x="76" y="34"/>
                              </a:lnTo>
                              <a:lnTo>
                                <a:pt x="90" y="26"/>
                              </a:lnTo>
                              <a:lnTo>
                                <a:pt x="73" y="24"/>
                              </a:lnTo>
                              <a:lnTo>
                                <a:pt x="80" y="13"/>
                              </a:lnTo>
                              <a:lnTo>
                                <a:pt x="61" y="17"/>
                              </a:lnTo>
                              <a:lnTo>
                                <a:pt x="63" y="0"/>
                              </a:lnTo>
                              <a:lnTo>
                                <a:pt x="47" y="1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64" name="Freeform 46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65" y="2716"/>
                          <a:ext cx="43" cy="33"/>
                        </a:xfrm>
                        <a:custGeom>
                          <a:avLst/>
                          <a:gdLst>
                            <a:gd name="T0" fmla="*/ 6 w 86"/>
                            <a:gd name="T1" fmla="*/ 3 h 66"/>
                            <a:gd name="T2" fmla="*/ 5 w 86"/>
                            <a:gd name="T3" fmla="*/ 1 h 66"/>
                            <a:gd name="T4" fmla="*/ 4 w 86"/>
                            <a:gd name="T5" fmla="*/ 3 h 66"/>
                            <a:gd name="T6" fmla="*/ 1 w 86"/>
                            <a:gd name="T7" fmla="*/ 1 h 66"/>
                            <a:gd name="T8" fmla="*/ 3 w 86"/>
                            <a:gd name="T9" fmla="*/ 3 h 66"/>
                            <a:gd name="T10" fmla="*/ 0 w 86"/>
                            <a:gd name="T11" fmla="*/ 4 h 66"/>
                            <a:gd name="T12" fmla="*/ 2 w 86"/>
                            <a:gd name="T13" fmla="*/ 5 h 66"/>
                            <a:gd name="T14" fmla="*/ 0 w 86"/>
                            <a:gd name="T15" fmla="*/ 6 h 66"/>
                            <a:gd name="T16" fmla="*/ 3 w 86"/>
                            <a:gd name="T17" fmla="*/ 6 h 66"/>
                            <a:gd name="T18" fmla="*/ 3 w 86"/>
                            <a:gd name="T19" fmla="*/ 7 h 66"/>
                            <a:gd name="T20" fmla="*/ 4 w 86"/>
                            <a:gd name="T21" fmla="*/ 6 h 66"/>
                            <a:gd name="T22" fmla="*/ 5 w 86"/>
                            <a:gd name="T23" fmla="*/ 9 h 66"/>
                            <a:gd name="T24" fmla="*/ 6 w 86"/>
                            <a:gd name="T25" fmla="*/ 6 h 66"/>
                            <a:gd name="T26" fmla="*/ 7 w 86"/>
                            <a:gd name="T27" fmla="*/ 8 h 66"/>
                            <a:gd name="T28" fmla="*/ 7 w 86"/>
                            <a:gd name="T29" fmla="*/ 6 h 66"/>
                            <a:gd name="T30" fmla="*/ 9 w 86"/>
                            <a:gd name="T31" fmla="*/ 7 h 66"/>
                            <a:gd name="T32" fmla="*/ 9 w 86"/>
                            <a:gd name="T33" fmla="*/ 5 h 66"/>
                            <a:gd name="T34" fmla="*/ 11 w 86"/>
                            <a:gd name="T35" fmla="*/ 5 h 66"/>
                            <a:gd name="T36" fmla="*/ 9 w 86"/>
                            <a:gd name="T37" fmla="*/ 4 h 66"/>
                            <a:gd name="T38" fmla="*/ 11 w 86"/>
                            <a:gd name="T39" fmla="*/ 4 h 66"/>
                            <a:gd name="T40" fmla="*/ 9 w 86"/>
                            <a:gd name="T41" fmla="*/ 3 h 66"/>
                            <a:gd name="T42" fmla="*/ 9 w 86"/>
                            <a:gd name="T43" fmla="*/ 2 h 66"/>
                            <a:gd name="T44" fmla="*/ 8 w 86"/>
                            <a:gd name="T45" fmla="*/ 2 h 66"/>
                            <a:gd name="T46" fmla="*/ 8 w 86"/>
                            <a:gd name="T47" fmla="*/ 0 h 66"/>
                            <a:gd name="T48" fmla="*/ 6 w 86"/>
                            <a:gd name="T49" fmla="*/ 3 h 6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86" h="66">
                              <a:moveTo>
                                <a:pt x="43" y="18"/>
                              </a:moveTo>
                              <a:lnTo>
                                <a:pt x="33" y="7"/>
                              </a:lnTo>
                              <a:lnTo>
                                <a:pt x="29" y="19"/>
                              </a:lnTo>
                              <a:lnTo>
                                <a:pt x="2" y="7"/>
                              </a:lnTo>
                              <a:lnTo>
                                <a:pt x="19" y="23"/>
                              </a:lnTo>
                              <a:lnTo>
                                <a:pt x="0" y="26"/>
                              </a:lnTo>
                              <a:lnTo>
                                <a:pt x="15" y="35"/>
                              </a:lnTo>
                              <a:lnTo>
                                <a:pt x="0" y="44"/>
                              </a:lnTo>
                              <a:lnTo>
                                <a:pt x="22" y="42"/>
                              </a:lnTo>
                              <a:lnTo>
                                <a:pt x="19" y="54"/>
                              </a:lnTo>
                              <a:lnTo>
                                <a:pt x="31" y="47"/>
                              </a:lnTo>
                              <a:lnTo>
                                <a:pt x="34" y="66"/>
                              </a:lnTo>
                              <a:lnTo>
                                <a:pt x="41" y="45"/>
                              </a:lnTo>
                              <a:lnTo>
                                <a:pt x="52" y="61"/>
                              </a:lnTo>
                              <a:lnTo>
                                <a:pt x="55" y="44"/>
                              </a:lnTo>
                              <a:lnTo>
                                <a:pt x="72" y="56"/>
                              </a:lnTo>
                              <a:lnTo>
                                <a:pt x="67" y="40"/>
                              </a:lnTo>
                              <a:lnTo>
                                <a:pt x="86" y="40"/>
                              </a:lnTo>
                              <a:lnTo>
                                <a:pt x="69" y="31"/>
                              </a:lnTo>
                              <a:lnTo>
                                <a:pt x="83" y="25"/>
                              </a:lnTo>
                              <a:lnTo>
                                <a:pt x="67" y="23"/>
                              </a:lnTo>
                              <a:lnTo>
                                <a:pt x="72" y="14"/>
                              </a:lnTo>
                              <a:lnTo>
                                <a:pt x="57" y="16"/>
                              </a:lnTo>
                              <a:lnTo>
                                <a:pt x="59" y="0"/>
                              </a:lnTo>
                              <a:lnTo>
                                <a:pt x="43" y="18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65" name="Freeform 46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67" y="2717"/>
                          <a:ext cx="39" cy="31"/>
                        </a:xfrm>
                        <a:custGeom>
                          <a:avLst/>
                          <a:gdLst>
                            <a:gd name="T0" fmla="*/ 5 w 80"/>
                            <a:gd name="T1" fmla="*/ 3 h 62"/>
                            <a:gd name="T2" fmla="*/ 3 w 80"/>
                            <a:gd name="T3" fmla="*/ 1 h 62"/>
                            <a:gd name="T4" fmla="*/ 3 w 80"/>
                            <a:gd name="T5" fmla="*/ 3 h 62"/>
                            <a:gd name="T6" fmla="*/ 0 w 80"/>
                            <a:gd name="T7" fmla="*/ 1 h 62"/>
                            <a:gd name="T8" fmla="*/ 2 w 80"/>
                            <a:gd name="T9" fmla="*/ 3 h 62"/>
                            <a:gd name="T10" fmla="*/ 0 w 80"/>
                            <a:gd name="T11" fmla="*/ 3 h 62"/>
                            <a:gd name="T12" fmla="*/ 1 w 80"/>
                            <a:gd name="T13" fmla="*/ 5 h 62"/>
                            <a:gd name="T14" fmla="*/ 0 w 80"/>
                            <a:gd name="T15" fmla="*/ 6 h 62"/>
                            <a:gd name="T16" fmla="*/ 2 w 80"/>
                            <a:gd name="T17" fmla="*/ 5 h 62"/>
                            <a:gd name="T18" fmla="*/ 2 w 80"/>
                            <a:gd name="T19" fmla="*/ 7 h 62"/>
                            <a:gd name="T20" fmla="*/ 3 w 80"/>
                            <a:gd name="T21" fmla="*/ 6 h 62"/>
                            <a:gd name="T22" fmla="*/ 3 w 80"/>
                            <a:gd name="T23" fmla="*/ 8 h 62"/>
                            <a:gd name="T24" fmla="*/ 4 w 80"/>
                            <a:gd name="T25" fmla="*/ 6 h 62"/>
                            <a:gd name="T26" fmla="*/ 6 w 80"/>
                            <a:gd name="T27" fmla="*/ 8 h 62"/>
                            <a:gd name="T28" fmla="*/ 6 w 80"/>
                            <a:gd name="T29" fmla="*/ 6 h 62"/>
                            <a:gd name="T30" fmla="*/ 8 w 80"/>
                            <a:gd name="T31" fmla="*/ 7 h 62"/>
                            <a:gd name="T32" fmla="*/ 7 w 80"/>
                            <a:gd name="T33" fmla="*/ 5 h 62"/>
                            <a:gd name="T34" fmla="*/ 9 w 80"/>
                            <a:gd name="T35" fmla="*/ 5 h 62"/>
                            <a:gd name="T36" fmla="*/ 7 w 80"/>
                            <a:gd name="T37" fmla="*/ 4 h 62"/>
                            <a:gd name="T38" fmla="*/ 9 w 80"/>
                            <a:gd name="T39" fmla="*/ 3 h 62"/>
                            <a:gd name="T40" fmla="*/ 7 w 80"/>
                            <a:gd name="T41" fmla="*/ 3 h 62"/>
                            <a:gd name="T42" fmla="*/ 8 w 80"/>
                            <a:gd name="T43" fmla="*/ 2 h 62"/>
                            <a:gd name="T44" fmla="*/ 6 w 80"/>
                            <a:gd name="T45" fmla="*/ 2 h 62"/>
                            <a:gd name="T46" fmla="*/ 6 w 80"/>
                            <a:gd name="T47" fmla="*/ 0 h 62"/>
                            <a:gd name="T48" fmla="*/ 5 w 80"/>
                            <a:gd name="T49" fmla="*/ 3 h 6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80" h="62">
                              <a:moveTo>
                                <a:pt x="40" y="17"/>
                              </a:moveTo>
                              <a:lnTo>
                                <a:pt x="31" y="7"/>
                              </a:lnTo>
                              <a:lnTo>
                                <a:pt x="26" y="17"/>
                              </a:lnTo>
                              <a:lnTo>
                                <a:pt x="2" y="7"/>
                              </a:lnTo>
                              <a:lnTo>
                                <a:pt x="18" y="21"/>
                              </a:lnTo>
                              <a:lnTo>
                                <a:pt x="0" y="24"/>
                              </a:lnTo>
                              <a:lnTo>
                                <a:pt x="14" y="33"/>
                              </a:lnTo>
                              <a:lnTo>
                                <a:pt x="0" y="42"/>
                              </a:lnTo>
                              <a:lnTo>
                                <a:pt x="21" y="40"/>
                              </a:lnTo>
                              <a:lnTo>
                                <a:pt x="18" y="50"/>
                              </a:lnTo>
                              <a:lnTo>
                                <a:pt x="28" y="45"/>
                              </a:lnTo>
                              <a:lnTo>
                                <a:pt x="31" y="62"/>
                              </a:lnTo>
                              <a:lnTo>
                                <a:pt x="38" y="43"/>
                              </a:lnTo>
                              <a:lnTo>
                                <a:pt x="49" y="57"/>
                              </a:lnTo>
                              <a:lnTo>
                                <a:pt x="52" y="42"/>
                              </a:lnTo>
                              <a:lnTo>
                                <a:pt x="66" y="52"/>
                              </a:lnTo>
                              <a:lnTo>
                                <a:pt x="63" y="36"/>
                              </a:lnTo>
                              <a:lnTo>
                                <a:pt x="80" y="38"/>
                              </a:lnTo>
                              <a:lnTo>
                                <a:pt x="64" y="29"/>
                              </a:lnTo>
                              <a:lnTo>
                                <a:pt x="78" y="23"/>
                              </a:lnTo>
                              <a:lnTo>
                                <a:pt x="61" y="21"/>
                              </a:lnTo>
                              <a:lnTo>
                                <a:pt x="68" y="12"/>
                              </a:lnTo>
                              <a:lnTo>
                                <a:pt x="52" y="16"/>
                              </a:lnTo>
                              <a:lnTo>
                                <a:pt x="54" y="0"/>
                              </a:lnTo>
                              <a:lnTo>
                                <a:pt x="40" y="17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66" name="Freeform 46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68" y="2719"/>
                          <a:ext cx="37" cy="27"/>
                        </a:xfrm>
                        <a:custGeom>
                          <a:avLst/>
                          <a:gdLst>
                            <a:gd name="T0" fmla="*/ 5 w 72"/>
                            <a:gd name="T1" fmla="*/ 1 h 55"/>
                            <a:gd name="T2" fmla="*/ 4 w 72"/>
                            <a:gd name="T3" fmla="*/ 0 h 55"/>
                            <a:gd name="T4" fmla="*/ 3 w 72"/>
                            <a:gd name="T5" fmla="*/ 1 h 55"/>
                            <a:gd name="T6" fmla="*/ 1 w 72"/>
                            <a:gd name="T7" fmla="*/ 0 h 55"/>
                            <a:gd name="T8" fmla="*/ 2 w 72"/>
                            <a:gd name="T9" fmla="*/ 2 h 55"/>
                            <a:gd name="T10" fmla="*/ 0 w 72"/>
                            <a:gd name="T11" fmla="*/ 2 h 55"/>
                            <a:gd name="T12" fmla="*/ 2 w 72"/>
                            <a:gd name="T13" fmla="*/ 3 h 55"/>
                            <a:gd name="T14" fmla="*/ 0 w 72"/>
                            <a:gd name="T15" fmla="*/ 4 h 55"/>
                            <a:gd name="T16" fmla="*/ 3 w 72"/>
                            <a:gd name="T17" fmla="*/ 4 h 55"/>
                            <a:gd name="T18" fmla="*/ 2 w 72"/>
                            <a:gd name="T19" fmla="*/ 5 h 55"/>
                            <a:gd name="T20" fmla="*/ 4 w 72"/>
                            <a:gd name="T21" fmla="*/ 4 h 55"/>
                            <a:gd name="T22" fmla="*/ 4 w 72"/>
                            <a:gd name="T23" fmla="*/ 6 h 55"/>
                            <a:gd name="T24" fmla="*/ 5 w 72"/>
                            <a:gd name="T25" fmla="*/ 4 h 55"/>
                            <a:gd name="T26" fmla="*/ 6 w 72"/>
                            <a:gd name="T27" fmla="*/ 6 h 55"/>
                            <a:gd name="T28" fmla="*/ 6 w 72"/>
                            <a:gd name="T29" fmla="*/ 4 h 55"/>
                            <a:gd name="T30" fmla="*/ 8 w 72"/>
                            <a:gd name="T31" fmla="*/ 5 h 55"/>
                            <a:gd name="T32" fmla="*/ 8 w 72"/>
                            <a:gd name="T33" fmla="*/ 4 h 55"/>
                            <a:gd name="T34" fmla="*/ 10 w 72"/>
                            <a:gd name="T35" fmla="*/ 4 h 55"/>
                            <a:gd name="T36" fmla="*/ 8 w 72"/>
                            <a:gd name="T37" fmla="*/ 3 h 55"/>
                            <a:gd name="T38" fmla="*/ 10 w 72"/>
                            <a:gd name="T39" fmla="*/ 2 h 55"/>
                            <a:gd name="T40" fmla="*/ 7 w 72"/>
                            <a:gd name="T41" fmla="*/ 2 h 55"/>
                            <a:gd name="T42" fmla="*/ 8 w 72"/>
                            <a:gd name="T43" fmla="*/ 1 h 55"/>
                            <a:gd name="T44" fmla="*/ 6 w 72"/>
                            <a:gd name="T45" fmla="*/ 1 h 55"/>
                            <a:gd name="T46" fmla="*/ 7 w 72"/>
                            <a:gd name="T47" fmla="*/ 0 h 55"/>
                            <a:gd name="T48" fmla="*/ 5 w 72"/>
                            <a:gd name="T49" fmla="*/ 1 h 55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72" h="55">
                              <a:moveTo>
                                <a:pt x="36" y="13"/>
                              </a:moveTo>
                              <a:lnTo>
                                <a:pt x="27" y="5"/>
                              </a:lnTo>
                              <a:lnTo>
                                <a:pt x="24" y="15"/>
                              </a:lnTo>
                              <a:lnTo>
                                <a:pt x="2" y="5"/>
                              </a:lnTo>
                              <a:lnTo>
                                <a:pt x="15" y="19"/>
                              </a:lnTo>
                              <a:lnTo>
                                <a:pt x="0" y="22"/>
                              </a:lnTo>
                              <a:lnTo>
                                <a:pt x="12" y="29"/>
                              </a:lnTo>
                              <a:lnTo>
                                <a:pt x="0" y="36"/>
                              </a:lnTo>
                              <a:lnTo>
                                <a:pt x="19" y="34"/>
                              </a:lnTo>
                              <a:lnTo>
                                <a:pt x="15" y="44"/>
                              </a:lnTo>
                              <a:lnTo>
                                <a:pt x="26" y="39"/>
                              </a:lnTo>
                              <a:lnTo>
                                <a:pt x="27" y="55"/>
                              </a:lnTo>
                              <a:lnTo>
                                <a:pt x="34" y="38"/>
                              </a:lnTo>
                              <a:lnTo>
                                <a:pt x="45" y="50"/>
                              </a:lnTo>
                              <a:lnTo>
                                <a:pt x="46" y="36"/>
                              </a:lnTo>
                              <a:lnTo>
                                <a:pt x="60" y="46"/>
                              </a:lnTo>
                              <a:lnTo>
                                <a:pt x="57" y="32"/>
                              </a:lnTo>
                              <a:lnTo>
                                <a:pt x="72" y="34"/>
                              </a:lnTo>
                              <a:lnTo>
                                <a:pt x="59" y="25"/>
                              </a:lnTo>
                              <a:lnTo>
                                <a:pt x="71" y="20"/>
                              </a:lnTo>
                              <a:lnTo>
                                <a:pt x="55" y="19"/>
                              </a:lnTo>
                              <a:lnTo>
                                <a:pt x="60" y="12"/>
                              </a:lnTo>
                              <a:lnTo>
                                <a:pt x="46" y="13"/>
                              </a:lnTo>
                              <a:lnTo>
                                <a:pt x="48" y="0"/>
                              </a:lnTo>
                              <a:lnTo>
                                <a:pt x="36" y="1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67" name="Freeform 46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70" y="2720"/>
                          <a:ext cx="33" cy="26"/>
                        </a:xfrm>
                        <a:custGeom>
                          <a:avLst/>
                          <a:gdLst>
                            <a:gd name="T0" fmla="*/ 5 w 66"/>
                            <a:gd name="T1" fmla="*/ 2 h 52"/>
                            <a:gd name="T2" fmla="*/ 4 w 66"/>
                            <a:gd name="T3" fmla="*/ 1 h 52"/>
                            <a:gd name="T4" fmla="*/ 3 w 66"/>
                            <a:gd name="T5" fmla="*/ 2 h 52"/>
                            <a:gd name="T6" fmla="*/ 1 w 66"/>
                            <a:gd name="T7" fmla="*/ 1 h 52"/>
                            <a:gd name="T8" fmla="*/ 2 w 66"/>
                            <a:gd name="T9" fmla="*/ 3 h 52"/>
                            <a:gd name="T10" fmla="*/ 0 w 66"/>
                            <a:gd name="T11" fmla="*/ 3 h 52"/>
                            <a:gd name="T12" fmla="*/ 2 w 66"/>
                            <a:gd name="T13" fmla="*/ 4 h 52"/>
                            <a:gd name="T14" fmla="*/ 0 w 66"/>
                            <a:gd name="T15" fmla="*/ 5 h 52"/>
                            <a:gd name="T16" fmla="*/ 3 w 66"/>
                            <a:gd name="T17" fmla="*/ 5 h 52"/>
                            <a:gd name="T18" fmla="*/ 2 w 66"/>
                            <a:gd name="T19" fmla="*/ 6 h 52"/>
                            <a:gd name="T20" fmla="*/ 3 w 66"/>
                            <a:gd name="T21" fmla="*/ 5 h 52"/>
                            <a:gd name="T22" fmla="*/ 4 w 66"/>
                            <a:gd name="T23" fmla="*/ 7 h 52"/>
                            <a:gd name="T24" fmla="*/ 4 w 66"/>
                            <a:gd name="T25" fmla="*/ 5 h 52"/>
                            <a:gd name="T26" fmla="*/ 5 w 66"/>
                            <a:gd name="T27" fmla="*/ 6 h 52"/>
                            <a:gd name="T28" fmla="*/ 6 w 66"/>
                            <a:gd name="T29" fmla="*/ 5 h 52"/>
                            <a:gd name="T30" fmla="*/ 7 w 66"/>
                            <a:gd name="T31" fmla="*/ 6 h 52"/>
                            <a:gd name="T32" fmla="*/ 7 w 66"/>
                            <a:gd name="T33" fmla="*/ 4 h 52"/>
                            <a:gd name="T34" fmla="*/ 9 w 66"/>
                            <a:gd name="T35" fmla="*/ 4 h 52"/>
                            <a:gd name="T36" fmla="*/ 7 w 66"/>
                            <a:gd name="T37" fmla="*/ 3 h 52"/>
                            <a:gd name="T38" fmla="*/ 8 w 66"/>
                            <a:gd name="T39" fmla="*/ 3 h 52"/>
                            <a:gd name="T40" fmla="*/ 7 w 66"/>
                            <a:gd name="T41" fmla="*/ 3 h 52"/>
                            <a:gd name="T42" fmla="*/ 7 w 66"/>
                            <a:gd name="T43" fmla="*/ 2 h 52"/>
                            <a:gd name="T44" fmla="*/ 6 w 66"/>
                            <a:gd name="T45" fmla="*/ 2 h 52"/>
                            <a:gd name="T46" fmla="*/ 6 w 66"/>
                            <a:gd name="T47" fmla="*/ 0 h 52"/>
                            <a:gd name="T48" fmla="*/ 5 w 66"/>
                            <a:gd name="T49" fmla="*/ 2 h 5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66" h="52">
                              <a:moveTo>
                                <a:pt x="33" y="14"/>
                              </a:moveTo>
                              <a:lnTo>
                                <a:pt x="26" y="5"/>
                              </a:lnTo>
                              <a:lnTo>
                                <a:pt x="23" y="16"/>
                              </a:lnTo>
                              <a:lnTo>
                                <a:pt x="2" y="5"/>
                              </a:lnTo>
                              <a:lnTo>
                                <a:pt x="14" y="18"/>
                              </a:lnTo>
                              <a:lnTo>
                                <a:pt x="0" y="21"/>
                              </a:lnTo>
                              <a:lnTo>
                                <a:pt x="12" y="28"/>
                              </a:lnTo>
                              <a:lnTo>
                                <a:pt x="0" y="35"/>
                              </a:lnTo>
                              <a:lnTo>
                                <a:pt x="18" y="33"/>
                              </a:lnTo>
                              <a:lnTo>
                                <a:pt x="14" y="42"/>
                              </a:lnTo>
                              <a:lnTo>
                                <a:pt x="23" y="38"/>
                              </a:lnTo>
                              <a:lnTo>
                                <a:pt x="26" y="52"/>
                              </a:lnTo>
                              <a:lnTo>
                                <a:pt x="31" y="37"/>
                              </a:lnTo>
                              <a:lnTo>
                                <a:pt x="40" y="47"/>
                              </a:lnTo>
                              <a:lnTo>
                                <a:pt x="43" y="35"/>
                              </a:lnTo>
                              <a:lnTo>
                                <a:pt x="56" y="43"/>
                              </a:lnTo>
                              <a:lnTo>
                                <a:pt x="52" y="31"/>
                              </a:lnTo>
                              <a:lnTo>
                                <a:pt x="66" y="31"/>
                              </a:lnTo>
                              <a:lnTo>
                                <a:pt x="54" y="24"/>
                              </a:lnTo>
                              <a:lnTo>
                                <a:pt x="64" y="19"/>
                              </a:lnTo>
                              <a:lnTo>
                                <a:pt x="50" y="18"/>
                              </a:lnTo>
                              <a:lnTo>
                                <a:pt x="56" y="11"/>
                              </a:lnTo>
                              <a:lnTo>
                                <a:pt x="43" y="12"/>
                              </a:lnTo>
                              <a:lnTo>
                                <a:pt x="43" y="0"/>
                              </a:lnTo>
                              <a:lnTo>
                                <a:pt x="33" y="1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68" name="Freeform 46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72" y="2721"/>
                          <a:ext cx="29" cy="23"/>
                        </a:xfrm>
                        <a:custGeom>
                          <a:avLst/>
                          <a:gdLst>
                            <a:gd name="T0" fmla="*/ 4 w 58"/>
                            <a:gd name="T1" fmla="*/ 2 h 45"/>
                            <a:gd name="T2" fmla="*/ 3 w 58"/>
                            <a:gd name="T3" fmla="*/ 1 h 45"/>
                            <a:gd name="T4" fmla="*/ 3 w 58"/>
                            <a:gd name="T5" fmla="*/ 2 h 45"/>
                            <a:gd name="T6" fmla="*/ 1 w 58"/>
                            <a:gd name="T7" fmla="*/ 1 h 45"/>
                            <a:gd name="T8" fmla="*/ 2 w 58"/>
                            <a:gd name="T9" fmla="*/ 2 h 45"/>
                            <a:gd name="T10" fmla="*/ 0 w 58"/>
                            <a:gd name="T11" fmla="*/ 3 h 45"/>
                            <a:gd name="T12" fmla="*/ 2 w 58"/>
                            <a:gd name="T13" fmla="*/ 3 h 45"/>
                            <a:gd name="T14" fmla="*/ 0 w 58"/>
                            <a:gd name="T15" fmla="*/ 4 h 45"/>
                            <a:gd name="T16" fmla="*/ 2 w 58"/>
                            <a:gd name="T17" fmla="*/ 4 h 45"/>
                            <a:gd name="T18" fmla="*/ 2 w 58"/>
                            <a:gd name="T19" fmla="*/ 5 h 45"/>
                            <a:gd name="T20" fmla="*/ 3 w 58"/>
                            <a:gd name="T21" fmla="*/ 5 h 45"/>
                            <a:gd name="T22" fmla="*/ 3 w 58"/>
                            <a:gd name="T23" fmla="*/ 6 h 45"/>
                            <a:gd name="T24" fmla="*/ 4 w 58"/>
                            <a:gd name="T25" fmla="*/ 4 h 45"/>
                            <a:gd name="T26" fmla="*/ 5 w 58"/>
                            <a:gd name="T27" fmla="*/ 6 h 45"/>
                            <a:gd name="T28" fmla="*/ 5 w 58"/>
                            <a:gd name="T29" fmla="*/ 4 h 45"/>
                            <a:gd name="T30" fmla="*/ 6 w 58"/>
                            <a:gd name="T31" fmla="*/ 5 h 45"/>
                            <a:gd name="T32" fmla="*/ 6 w 58"/>
                            <a:gd name="T33" fmla="*/ 4 h 45"/>
                            <a:gd name="T34" fmla="*/ 8 w 58"/>
                            <a:gd name="T35" fmla="*/ 4 h 45"/>
                            <a:gd name="T36" fmla="*/ 6 w 58"/>
                            <a:gd name="T37" fmla="*/ 3 h 45"/>
                            <a:gd name="T38" fmla="*/ 8 w 58"/>
                            <a:gd name="T39" fmla="*/ 3 h 45"/>
                            <a:gd name="T40" fmla="*/ 6 w 58"/>
                            <a:gd name="T41" fmla="*/ 2 h 45"/>
                            <a:gd name="T42" fmla="*/ 7 w 58"/>
                            <a:gd name="T43" fmla="*/ 1 h 45"/>
                            <a:gd name="T44" fmla="*/ 5 w 58"/>
                            <a:gd name="T45" fmla="*/ 2 h 45"/>
                            <a:gd name="T46" fmla="*/ 5 w 58"/>
                            <a:gd name="T47" fmla="*/ 0 h 45"/>
                            <a:gd name="T48" fmla="*/ 4 w 58"/>
                            <a:gd name="T49" fmla="*/ 2 h 45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58" h="45">
                              <a:moveTo>
                                <a:pt x="29" y="12"/>
                              </a:moveTo>
                              <a:lnTo>
                                <a:pt x="22" y="5"/>
                              </a:lnTo>
                              <a:lnTo>
                                <a:pt x="19" y="14"/>
                              </a:lnTo>
                              <a:lnTo>
                                <a:pt x="1" y="5"/>
                              </a:lnTo>
                              <a:lnTo>
                                <a:pt x="12" y="15"/>
                              </a:lnTo>
                              <a:lnTo>
                                <a:pt x="0" y="17"/>
                              </a:lnTo>
                              <a:lnTo>
                                <a:pt x="10" y="24"/>
                              </a:lnTo>
                              <a:lnTo>
                                <a:pt x="0" y="29"/>
                              </a:lnTo>
                              <a:lnTo>
                                <a:pt x="15" y="29"/>
                              </a:lnTo>
                              <a:lnTo>
                                <a:pt x="12" y="36"/>
                              </a:lnTo>
                              <a:lnTo>
                                <a:pt x="20" y="33"/>
                              </a:lnTo>
                              <a:lnTo>
                                <a:pt x="22" y="45"/>
                              </a:lnTo>
                              <a:lnTo>
                                <a:pt x="27" y="31"/>
                              </a:lnTo>
                              <a:lnTo>
                                <a:pt x="36" y="41"/>
                              </a:lnTo>
                              <a:lnTo>
                                <a:pt x="38" y="29"/>
                              </a:lnTo>
                              <a:lnTo>
                                <a:pt x="48" y="38"/>
                              </a:lnTo>
                              <a:lnTo>
                                <a:pt x="45" y="26"/>
                              </a:lnTo>
                              <a:lnTo>
                                <a:pt x="58" y="27"/>
                              </a:lnTo>
                              <a:lnTo>
                                <a:pt x="46" y="20"/>
                              </a:lnTo>
                              <a:lnTo>
                                <a:pt x="57" y="17"/>
                              </a:lnTo>
                              <a:lnTo>
                                <a:pt x="45" y="15"/>
                              </a:lnTo>
                              <a:lnTo>
                                <a:pt x="50" y="8"/>
                              </a:lnTo>
                              <a:lnTo>
                                <a:pt x="38" y="10"/>
                              </a:lnTo>
                              <a:lnTo>
                                <a:pt x="39" y="0"/>
                              </a:lnTo>
                              <a:lnTo>
                                <a:pt x="29" y="1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69" name="Freeform 46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74" y="2722"/>
                          <a:ext cx="26" cy="21"/>
                        </a:xfrm>
                        <a:custGeom>
                          <a:avLst/>
                          <a:gdLst>
                            <a:gd name="T0" fmla="*/ 4 w 52"/>
                            <a:gd name="T1" fmla="*/ 2 h 42"/>
                            <a:gd name="T2" fmla="*/ 3 w 52"/>
                            <a:gd name="T3" fmla="*/ 1 h 42"/>
                            <a:gd name="T4" fmla="*/ 3 w 52"/>
                            <a:gd name="T5" fmla="*/ 2 h 42"/>
                            <a:gd name="T6" fmla="*/ 1 w 52"/>
                            <a:gd name="T7" fmla="*/ 1 h 42"/>
                            <a:gd name="T8" fmla="*/ 2 w 52"/>
                            <a:gd name="T9" fmla="*/ 2 h 42"/>
                            <a:gd name="T10" fmla="*/ 0 w 52"/>
                            <a:gd name="T11" fmla="*/ 3 h 42"/>
                            <a:gd name="T12" fmla="*/ 2 w 52"/>
                            <a:gd name="T13" fmla="*/ 3 h 42"/>
                            <a:gd name="T14" fmla="*/ 0 w 52"/>
                            <a:gd name="T15" fmla="*/ 4 h 42"/>
                            <a:gd name="T16" fmla="*/ 2 w 52"/>
                            <a:gd name="T17" fmla="*/ 4 h 42"/>
                            <a:gd name="T18" fmla="*/ 2 w 52"/>
                            <a:gd name="T19" fmla="*/ 5 h 42"/>
                            <a:gd name="T20" fmla="*/ 3 w 52"/>
                            <a:gd name="T21" fmla="*/ 4 h 42"/>
                            <a:gd name="T22" fmla="*/ 3 w 52"/>
                            <a:gd name="T23" fmla="*/ 6 h 42"/>
                            <a:gd name="T24" fmla="*/ 4 w 52"/>
                            <a:gd name="T25" fmla="*/ 4 h 42"/>
                            <a:gd name="T26" fmla="*/ 4 w 52"/>
                            <a:gd name="T27" fmla="*/ 5 h 42"/>
                            <a:gd name="T28" fmla="*/ 5 w 52"/>
                            <a:gd name="T29" fmla="*/ 4 h 42"/>
                            <a:gd name="T30" fmla="*/ 6 w 52"/>
                            <a:gd name="T31" fmla="*/ 5 h 42"/>
                            <a:gd name="T32" fmla="*/ 5 w 52"/>
                            <a:gd name="T33" fmla="*/ 4 h 42"/>
                            <a:gd name="T34" fmla="*/ 7 w 52"/>
                            <a:gd name="T35" fmla="*/ 4 h 42"/>
                            <a:gd name="T36" fmla="*/ 6 w 52"/>
                            <a:gd name="T37" fmla="*/ 3 h 42"/>
                            <a:gd name="T38" fmla="*/ 7 w 52"/>
                            <a:gd name="T39" fmla="*/ 2 h 42"/>
                            <a:gd name="T40" fmla="*/ 5 w 52"/>
                            <a:gd name="T41" fmla="*/ 2 h 42"/>
                            <a:gd name="T42" fmla="*/ 6 w 52"/>
                            <a:gd name="T43" fmla="*/ 2 h 42"/>
                            <a:gd name="T44" fmla="*/ 5 w 52"/>
                            <a:gd name="T45" fmla="*/ 2 h 42"/>
                            <a:gd name="T46" fmla="*/ 5 w 52"/>
                            <a:gd name="T47" fmla="*/ 0 h 42"/>
                            <a:gd name="T48" fmla="*/ 4 w 52"/>
                            <a:gd name="T49" fmla="*/ 2 h 4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52" h="42">
                              <a:moveTo>
                                <a:pt x="26" y="11"/>
                              </a:moveTo>
                              <a:lnTo>
                                <a:pt x="21" y="6"/>
                              </a:lnTo>
                              <a:lnTo>
                                <a:pt x="17" y="13"/>
                              </a:lnTo>
                              <a:lnTo>
                                <a:pt x="2" y="6"/>
                              </a:lnTo>
                              <a:lnTo>
                                <a:pt x="11" y="14"/>
                              </a:lnTo>
                              <a:lnTo>
                                <a:pt x="0" y="18"/>
                              </a:lnTo>
                              <a:lnTo>
                                <a:pt x="9" y="23"/>
                              </a:lnTo>
                              <a:lnTo>
                                <a:pt x="0" y="28"/>
                              </a:lnTo>
                              <a:lnTo>
                                <a:pt x="14" y="26"/>
                              </a:lnTo>
                              <a:lnTo>
                                <a:pt x="12" y="33"/>
                              </a:lnTo>
                              <a:lnTo>
                                <a:pt x="19" y="30"/>
                              </a:lnTo>
                              <a:lnTo>
                                <a:pt x="21" y="42"/>
                              </a:lnTo>
                              <a:lnTo>
                                <a:pt x="26" y="28"/>
                              </a:lnTo>
                              <a:lnTo>
                                <a:pt x="31" y="38"/>
                              </a:lnTo>
                              <a:lnTo>
                                <a:pt x="33" y="28"/>
                              </a:lnTo>
                              <a:lnTo>
                                <a:pt x="43" y="35"/>
                              </a:lnTo>
                              <a:lnTo>
                                <a:pt x="40" y="25"/>
                              </a:lnTo>
                              <a:lnTo>
                                <a:pt x="52" y="26"/>
                              </a:lnTo>
                              <a:lnTo>
                                <a:pt x="42" y="21"/>
                              </a:lnTo>
                              <a:lnTo>
                                <a:pt x="50" y="16"/>
                              </a:lnTo>
                              <a:lnTo>
                                <a:pt x="40" y="14"/>
                              </a:lnTo>
                              <a:lnTo>
                                <a:pt x="43" y="9"/>
                              </a:lnTo>
                              <a:lnTo>
                                <a:pt x="35" y="11"/>
                              </a:lnTo>
                              <a:lnTo>
                                <a:pt x="35" y="0"/>
                              </a:lnTo>
                              <a:lnTo>
                                <a:pt x="26" y="11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70" name="Freeform 46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75" y="2724"/>
                          <a:ext cx="23" cy="17"/>
                        </a:xfrm>
                        <a:custGeom>
                          <a:avLst/>
                          <a:gdLst>
                            <a:gd name="T0" fmla="*/ 3 w 45"/>
                            <a:gd name="T1" fmla="*/ 2 h 34"/>
                            <a:gd name="T2" fmla="*/ 3 w 45"/>
                            <a:gd name="T3" fmla="*/ 1 h 34"/>
                            <a:gd name="T4" fmla="*/ 2 w 45"/>
                            <a:gd name="T5" fmla="*/ 2 h 34"/>
                            <a:gd name="T6" fmla="*/ 0 w 45"/>
                            <a:gd name="T7" fmla="*/ 1 h 34"/>
                            <a:gd name="T8" fmla="*/ 1 w 45"/>
                            <a:gd name="T9" fmla="*/ 2 h 34"/>
                            <a:gd name="T10" fmla="*/ 0 w 45"/>
                            <a:gd name="T11" fmla="*/ 2 h 34"/>
                            <a:gd name="T12" fmla="*/ 1 w 45"/>
                            <a:gd name="T13" fmla="*/ 3 h 34"/>
                            <a:gd name="T14" fmla="*/ 0 w 45"/>
                            <a:gd name="T15" fmla="*/ 3 h 34"/>
                            <a:gd name="T16" fmla="*/ 2 w 45"/>
                            <a:gd name="T17" fmla="*/ 3 h 34"/>
                            <a:gd name="T18" fmla="*/ 2 w 45"/>
                            <a:gd name="T19" fmla="*/ 4 h 34"/>
                            <a:gd name="T20" fmla="*/ 2 w 45"/>
                            <a:gd name="T21" fmla="*/ 3 h 34"/>
                            <a:gd name="T22" fmla="*/ 3 w 45"/>
                            <a:gd name="T23" fmla="*/ 5 h 34"/>
                            <a:gd name="T24" fmla="*/ 3 w 45"/>
                            <a:gd name="T25" fmla="*/ 3 h 34"/>
                            <a:gd name="T26" fmla="*/ 4 w 45"/>
                            <a:gd name="T27" fmla="*/ 4 h 34"/>
                            <a:gd name="T28" fmla="*/ 4 w 45"/>
                            <a:gd name="T29" fmla="*/ 3 h 34"/>
                            <a:gd name="T30" fmla="*/ 5 w 45"/>
                            <a:gd name="T31" fmla="*/ 4 h 34"/>
                            <a:gd name="T32" fmla="*/ 5 w 45"/>
                            <a:gd name="T33" fmla="*/ 3 h 34"/>
                            <a:gd name="T34" fmla="*/ 6 w 45"/>
                            <a:gd name="T35" fmla="*/ 3 h 34"/>
                            <a:gd name="T36" fmla="*/ 5 w 45"/>
                            <a:gd name="T37" fmla="*/ 3 h 34"/>
                            <a:gd name="T38" fmla="*/ 6 w 45"/>
                            <a:gd name="T39" fmla="*/ 2 h 34"/>
                            <a:gd name="T40" fmla="*/ 5 w 45"/>
                            <a:gd name="T41" fmla="*/ 2 h 34"/>
                            <a:gd name="T42" fmla="*/ 5 w 45"/>
                            <a:gd name="T43" fmla="*/ 1 h 34"/>
                            <a:gd name="T44" fmla="*/ 4 w 45"/>
                            <a:gd name="T45" fmla="*/ 2 h 34"/>
                            <a:gd name="T46" fmla="*/ 4 w 45"/>
                            <a:gd name="T47" fmla="*/ 0 h 34"/>
                            <a:gd name="T48" fmla="*/ 3 w 45"/>
                            <a:gd name="T49" fmla="*/ 2 h 3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45" h="34">
                              <a:moveTo>
                                <a:pt x="22" y="9"/>
                              </a:moveTo>
                              <a:lnTo>
                                <a:pt x="17" y="3"/>
                              </a:lnTo>
                              <a:lnTo>
                                <a:pt x="15" y="10"/>
                              </a:lnTo>
                              <a:lnTo>
                                <a:pt x="0" y="3"/>
                              </a:lnTo>
                              <a:lnTo>
                                <a:pt x="8" y="12"/>
                              </a:lnTo>
                              <a:lnTo>
                                <a:pt x="0" y="14"/>
                              </a:lnTo>
                              <a:lnTo>
                                <a:pt x="8" y="19"/>
                              </a:lnTo>
                              <a:lnTo>
                                <a:pt x="0" y="22"/>
                              </a:lnTo>
                              <a:lnTo>
                                <a:pt x="12" y="22"/>
                              </a:lnTo>
                              <a:lnTo>
                                <a:pt x="10" y="28"/>
                              </a:lnTo>
                              <a:lnTo>
                                <a:pt x="15" y="24"/>
                              </a:lnTo>
                              <a:lnTo>
                                <a:pt x="17" y="34"/>
                              </a:lnTo>
                              <a:lnTo>
                                <a:pt x="22" y="24"/>
                              </a:lnTo>
                              <a:lnTo>
                                <a:pt x="27" y="31"/>
                              </a:lnTo>
                              <a:lnTo>
                                <a:pt x="29" y="22"/>
                              </a:lnTo>
                              <a:lnTo>
                                <a:pt x="38" y="29"/>
                              </a:lnTo>
                              <a:lnTo>
                                <a:pt x="34" y="21"/>
                              </a:lnTo>
                              <a:lnTo>
                                <a:pt x="45" y="21"/>
                              </a:lnTo>
                              <a:lnTo>
                                <a:pt x="36" y="17"/>
                              </a:lnTo>
                              <a:lnTo>
                                <a:pt x="43" y="12"/>
                              </a:lnTo>
                              <a:lnTo>
                                <a:pt x="34" y="12"/>
                              </a:lnTo>
                              <a:lnTo>
                                <a:pt x="38" y="7"/>
                              </a:lnTo>
                              <a:lnTo>
                                <a:pt x="29" y="9"/>
                              </a:lnTo>
                              <a:lnTo>
                                <a:pt x="29" y="0"/>
                              </a:lnTo>
                              <a:lnTo>
                                <a:pt x="22" y="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71" name="Freeform 47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77" y="2725"/>
                          <a:ext cx="19" cy="15"/>
                        </a:xfrm>
                        <a:custGeom>
                          <a:avLst/>
                          <a:gdLst>
                            <a:gd name="T0" fmla="*/ 3 w 38"/>
                            <a:gd name="T1" fmla="*/ 1 h 31"/>
                            <a:gd name="T2" fmla="*/ 2 w 38"/>
                            <a:gd name="T3" fmla="*/ 0 h 31"/>
                            <a:gd name="T4" fmla="*/ 2 w 38"/>
                            <a:gd name="T5" fmla="*/ 1 h 31"/>
                            <a:gd name="T6" fmla="*/ 0 w 38"/>
                            <a:gd name="T7" fmla="*/ 0 h 31"/>
                            <a:gd name="T8" fmla="*/ 2 w 38"/>
                            <a:gd name="T9" fmla="*/ 1 h 31"/>
                            <a:gd name="T10" fmla="*/ 0 w 38"/>
                            <a:gd name="T11" fmla="*/ 1 h 31"/>
                            <a:gd name="T12" fmla="*/ 1 w 38"/>
                            <a:gd name="T13" fmla="*/ 2 h 31"/>
                            <a:gd name="T14" fmla="*/ 0 w 38"/>
                            <a:gd name="T15" fmla="*/ 2 h 31"/>
                            <a:gd name="T16" fmla="*/ 2 w 38"/>
                            <a:gd name="T17" fmla="*/ 2 h 31"/>
                            <a:gd name="T18" fmla="*/ 2 w 38"/>
                            <a:gd name="T19" fmla="*/ 3 h 31"/>
                            <a:gd name="T20" fmla="*/ 2 w 38"/>
                            <a:gd name="T21" fmla="*/ 2 h 31"/>
                            <a:gd name="T22" fmla="*/ 2 w 38"/>
                            <a:gd name="T23" fmla="*/ 3 h 31"/>
                            <a:gd name="T24" fmla="*/ 3 w 38"/>
                            <a:gd name="T25" fmla="*/ 2 h 31"/>
                            <a:gd name="T26" fmla="*/ 3 w 38"/>
                            <a:gd name="T27" fmla="*/ 3 h 31"/>
                            <a:gd name="T28" fmla="*/ 3 w 38"/>
                            <a:gd name="T29" fmla="*/ 2 h 31"/>
                            <a:gd name="T30" fmla="*/ 4 w 38"/>
                            <a:gd name="T31" fmla="*/ 3 h 31"/>
                            <a:gd name="T32" fmla="*/ 4 w 38"/>
                            <a:gd name="T33" fmla="*/ 2 h 31"/>
                            <a:gd name="T34" fmla="*/ 5 w 38"/>
                            <a:gd name="T35" fmla="*/ 2 h 31"/>
                            <a:gd name="T36" fmla="*/ 4 w 38"/>
                            <a:gd name="T37" fmla="*/ 1 h 31"/>
                            <a:gd name="T38" fmla="*/ 5 w 38"/>
                            <a:gd name="T39" fmla="*/ 1 h 31"/>
                            <a:gd name="T40" fmla="*/ 4 w 38"/>
                            <a:gd name="T41" fmla="*/ 1 h 31"/>
                            <a:gd name="T42" fmla="*/ 5 w 38"/>
                            <a:gd name="T43" fmla="*/ 0 h 31"/>
                            <a:gd name="T44" fmla="*/ 3 w 38"/>
                            <a:gd name="T45" fmla="*/ 0 h 31"/>
                            <a:gd name="T46" fmla="*/ 4 w 38"/>
                            <a:gd name="T47" fmla="*/ 0 h 31"/>
                            <a:gd name="T48" fmla="*/ 3 w 38"/>
                            <a:gd name="T49" fmla="*/ 1 h 31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38" h="31">
                              <a:moveTo>
                                <a:pt x="19" y="8"/>
                              </a:moveTo>
                              <a:lnTo>
                                <a:pt x="14" y="3"/>
                              </a:lnTo>
                              <a:lnTo>
                                <a:pt x="12" y="8"/>
                              </a:lnTo>
                              <a:lnTo>
                                <a:pt x="0" y="3"/>
                              </a:lnTo>
                              <a:lnTo>
                                <a:pt x="9" y="10"/>
                              </a:lnTo>
                              <a:lnTo>
                                <a:pt x="0" y="12"/>
                              </a:lnTo>
                              <a:lnTo>
                                <a:pt x="7" y="17"/>
                              </a:lnTo>
                              <a:lnTo>
                                <a:pt x="0" y="20"/>
                              </a:lnTo>
                              <a:lnTo>
                                <a:pt x="10" y="19"/>
                              </a:lnTo>
                              <a:lnTo>
                                <a:pt x="9" y="26"/>
                              </a:lnTo>
                              <a:lnTo>
                                <a:pt x="14" y="22"/>
                              </a:lnTo>
                              <a:lnTo>
                                <a:pt x="16" y="31"/>
                              </a:lnTo>
                              <a:lnTo>
                                <a:pt x="19" y="20"/>
                              </a:lnTo>
                              <a:lnTo>
                                <a:pt x="23" y="27"/>
                              </a:lnTo>
                              <a:lnTo>
                                <a:pt x="24" y="20"/>
                              </a:lnTo>
                              <a:lnTo>
                                <a:pt x="31" y="26"/>
                              </a:lnTo>
                              <a:lnTo>
                                <a:pt x="29" y="19"/>
                              </a:lnTo>
                              <a:lnTo>
                                <a:pt x="38" y="19"/>
                              </a:lnTo>
                              <a:lnTo>
                                <a:pt x="31" y="15"/>
                              </a:lnTo>
                              <a:lnTo>
                                <a:pt x="36" y="12"/>
                              </a:lnTo>
                              <a:lnTo>
                                <a:pt x="29" y="10"/>
                              </a:lnTo>
                              <a:lnTo>
                                <a:pt x="33" y="7"/>
                              </a:lnTo>
                              <a:lnTo>
                                <a:pt x="24" y="7"/>
                              </a:lnTo>
                              <a:lnTo>
                                <a:pt x="26" y="0"/>
                              </a:lnTo>
                              <a:lnTo>
                                <a:pt x="19" y="8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72" name="Freeform 47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79" y="2727"/>
                          <a:ext cx="15" cy="12"/>
                        </a:xfrm>
                        <a:custGeom>
                          <a:avLst/>
                          <a:gdLst>
                            <a:gd name="T0" fmla="*/ 1 w 31"/>
                            <a:gd name="T1" fmla="*/ 1 h 24"/>
                            <a:gd name="T2" fmla="*/ 1 w 31"/>
                            <a:gd name="T3" fmla="*/ 1 h 24"/>
                            <a:gd name="T4" fmla="*/ 1 w 31"/>
                            <a:gd name="T5" fmla="*/ 1 h 24"/>
                            <a:gd name="T6" fmla="*/ 0 w 31"/>
                            <a:gd name="T7" fmla="*/ 1 h 24"/>
                            <a:gd name="T8" fmla="*/ 0 w 31"/>
                            <a:gd name="T9" fmla="*/ 2 h 24"/>
                            <a:gd name="T10" fmla="*/ 0 w 31"/>
                            <a:gd name="T11" fmla="*/ 2 h 24"/>
                            <a:gd name="T12" fmla="*/ 0 w 31"/>
                            <a:gd name="T13" fmla="*/ 2 h 24"/>
                            <a:gd name="T14" fmla="*/ 0 w 31"/>
                            <a:gd name="T15" fmla="*/ 2 h 24"/>
                            <a:gd name="T16" fmla="*/ 1 w 31"/>
                            <a:gd name="T17" fmla="*/ 2 h 24"/>
                            <a:gd name="T18" fmla="*/ 0 w 31"/>
                            <a:gd name="T19" fmla="*/ 3 h 24"/>
                            <a:gd name="T20" fmla="*/ 1 w 31"/>
                            <a:gd name="T21" fmla="*/ 3 h 24"/>
                            <a:gd name="T22" fmla="*/ 1 w 31"/>
                            <a:gd name="T23" fmla="*/ 3 h 24"/>
                            <a:gd name="T24" fmla="*/ 1 w 31"/>
                            <a:gd name="T25" fmla="*/ 3 h 24"/>
                            <a:gd name="T26" fmla="*/ 2 w 31"/>
                            <a:gd name="T27" fmla="*/ 3 h 24"/>
                            <a:gd name="T28" fmla="*/ 2 w 31"/>
                            <a:gd name="T29" fmla="*/ 2 h 24"/>
                            <a:gd name="T30" fmla="*/ 3 w 31"/>
                            <a:gd name="T31" fmla="*/ 3 h 24"/>
                            <a:gd name="T32" fmla="*/ 3 w 31"/>
                            <a:gd name="T33" fmla="*/ 2 h 24"/>
                            <a:gd name="T34" fmla="*/ 3 w 31"/>
                            <a:gd name="T35" fmla="*/ 2 h 24"/>
                            <a:gd name="T36" fmla="*/ 3 w 31"/>
                            <a:gd name="T37" fmla="*/ 2 h 24"/>
                            <a:gd name="T38" fmla="*/ 3 w 31"/>
                            <a:gd name="T39" fmla="*/ 2 h 24"/>
                            <a:gd name="T40" fmla="*/ 3 w 31"/>
                            <a:gd name="T41" fmla="*/ 2 h 24"/>
                            <a:gd name="T42" fmla="*/ 3 w 31"/>
                            <a:gd name="T43" fmla="*/ 1 h 24"/>
                            <a:gd name="T44" fmla="*/ 2 w 31"/>
                            <a:gd name="T45" fmla="*/ 1 h 24"/>
                            <a:gd name="T46" fmla="*/ 2 w 31"/>
                            <a:gd name="T47" fmla="*/ 0 h 24"/>
                            <a:gd name="T48" fmla="*/ 1 w 31"/>
                            <a:gd name="T49" fmla="*/ 1 h 2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31" h="24">
                              <a:moveTo>
                                <a:pt x="15" y="7"/>
                              </a:moveTo>
                              <a:lnTo>
                                <a:pt x="12" y="4"/>
                              </a:lnTo>
                              <a:lnTo>
                                <a:pt x="10" y="7"/>
                              </a:lnTo>
                              <a:lnTo>
                                <a:pt x="0" y="4"/>
                              </a:lnTo>
                              <a:lnTo>
                                <a:pt x="6" y="9"/>
                              </a:lnTo>
                              <a:lnTo>
                                <a:pt x="0" y="10"/>
                              </a:lnTo>
                              <a:lnTo>
                                <a:pt x="5" y="14"/>
                              </a:lnTo>
                              <a:lnTo>
                                <a:pt x="0" y="16"/>
                              </a:lnTo>
                              <a:lnTo>
                                <a:pt x="8" y="16"/>
                              </a:lnTo>
                              <a:lnTo>
                                <a:pt x="6" y="19"/>
                              </a:lnTo>
                              <a:lnTo>
                                <a:pt x="10" y="17"/>
                              </a:lnTo>
                              <a:lnTo>
                                <a:pt x="12" y="24"/>
                              </a:lnTo>
                              <a:lnTo>
                                <a:pt x="15" y="17"/>
                              </a:lnTo>
                              <a:lnTo>
                                <a:pt x="19" y="23"/>
                              </a:lnTo>
                              <a:lnTo>
                                <a:pt x="20" y="16"/>
                              </a:lnTo>
                              <a:lnTo>
                                <a:pt x="25" y="21"/>
                              </a:lnTo>
                              <a:lnTo>
                                <a:pt x="24" y="14"/>
                              </a:lnTo>
                              <a:lnTo>
                                <a:pt x="31" y="16"/>
                              </a:lnTo>
                              <a:lnTo>
                                <a:pt x="25" y="12"/>
                              </a:lnTo>
                              <a:lnTo>
                                <a:pt x="29" y="9"/>
                              </a:lnTo>
                              <a:lnTo>
                                <a:pt x="24" y="9"/>
                              </a:lnTo>
                              <a:lnTo>
                                <a:pt x="25" y="5"/>
                              </a:lnTo>
                              <a:lnTo>
                                <a:pt x="20" y="5"/>
                              </a:lnTo>
                              <a:lnTo>
                                <a:pt x="20" y="0"/>
                              </a:lnTo>
                              <a:lnTo>
                                <a:pt x="15" y="7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73" name="Freeform 47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81" y="2727"/>
                          <a:ext cx="12" cy="11"/>
                        </a:xfrm>
                        <a:custGeom>
                          <a:avLst/>
                          <a:gdLst>
                            <a:gd name="T0" fmla="*/ 2 w 24"/>
                            <a:gd name="T1" fmla="*/ 1 h 21"/>
                            <a:gd name="T2" fmla="*/ 2 w 24"/>
                            <a:gd name="T3" fmla="*/ 1 h 21"/>
                            <a:gd name="T4" fmla="*/ 2 w 24"/>
                            <a:gd name="T5" fmla="*/ 1 h 21"/>
                            <a:gd name="T6" fmla="*/ 0 w 24"/>
                            <a:gd name="T7" fmla="*/ 1 h 21"/>
                            <a:gd name="T8" fmla="*/ 1 w 24"/>
                            <a:gd name="T9" fmla="*/ 1 h 21"/>
                            <a:gd name="T10" fmla="*/ 0 w 24"/>
                            <a:gd name="T11" fmla="*/ 1 h 21"/>
                            <a:gd name="T12" fmla="*/ 1 w 24"/>
                            <a:gd name="T13" fmla="*/ 2 h 21"/>
                            <a:gd name="T14" fmla="*/ 0 w 24"/>
                            <a:gd name="T15" fmla="*/ 2 h 21"/>
                            <a:gd name="T16" fmla="*/ 1 w 24"/>
                            <a:gd name="T17" fmla="*/ 2 h 21"/>
                            <a:gd name="T18" fmla="*/ 1 w 24"/>
                            <a:gd name="T19" fmla="*/ 3 h 21"/>
                            <a:gd name="T20" fmla="*/ 2 w 24"/>
                            <a:gd name="T21" fmla="*/ 2 h 21"/>
                            <a:gd name="T22" fmla="*/ 2 w 24"/>
                            <a:gd name="T23" fmla="*/ 3 h 21"/>
                            <a:gd name="T24" fmla="*/ 2 w 24"/>
                            <a:gd name="T25" fmla="*/ 2 h 21"/>
                            <a:gd name="T26" fmla="*/ 2 w 24"/>
                            <a:gd name="T27" fmla="*/ 3 h 21"/>
                            <a:gd name="T28" fmla="*/ 2 w 24"/>
                            <a:gd name="T29" fmla="*/ 2 h 21"/>
                            <a:gd name="T30" fmla="*/ 3 w 24"/>
                            <a:gd name="T31" fmla="*/ 3 h 21"/>
                            <a:gd name="T32" fmla="*/ 3 w 24"/>
                            <a:gd name="T33" fmla="*/ 2 h 21"/>
                            <a:gd name="T34" fmla="*/ 3 w 24"/>
                            <a:gd name="T35" fmla="*/ 2 h 21"/>
                            <a:gd name="T36" fmla="*/ 3 w 24"/>
                            <a:gd name="T37" fmla="*/ 2 h 21"/>
                            <a:gd name="T38" fmla="*/ 3 w 24"/>
                            <a:gd name="T39" fmla="*/ 1 h 21"/>
                            <a:gd name="T40" fmla="*/ 3 w 24"/>
                            <a:gd name="T41" fmla="*/ 1 h 21"/>
                            <a:gd name="T42" fmla="*/ 3 w 24"/>
                            <a:gd name="T43" fmla="*/ 1 h 21"/>
                            <a:gd name="T44" fmla="*/ 2 w 24"/>
                            <a:gd name="T45" fmla="*/ 1 h 21"/>
                            <a:gd name="T46" fmla="*/ 2 w 24"/>
                            <a:gd name="T47" fmla="*/ 0 h 21"/>
                            <a:gd name="T48" fmla="*/ 2 w 24"/>
                            <a:gd name="T49" fmla="*/ 1 h 21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4" h="21">
                              <a:moveTo>
                                <a:pt x="12" y="5"/>
                              </a:moveTo>
                              <a:lnTo>
                                <a:pt x="9" y="2"/>
                              </a:lnTo>
                              <a:lnTo>
                                <a:pt x="9" y="5"/>
                              </a:lnTo>
                              <a:lnTo>
                                <a:pt x="0" y="2"/>
                              </a:lnTo>
                              <a:lnTo>
                                <a:pt x="5" y="7"/>
                              </a:lnTo>
                              <a:lnTo>
                                <a:pt x="0" y="8"/>
                              </a:lnTo>
                              <a:lnTo>
                                <a:pt x="3" y="10"/>
                              </a:lnTo>
                              <a:lnTo>
                                <a:pt x="0" y="14"/>
                              </a:lnTo>
                              <a:lnTo>
                                <a:pt x="7" y="14"/>
                              </a:lnTo>
                              <a:lnTo>
                                <a:pt x="5" y="17"/>
                              </a:lnTo>
                              <a:lnTo>
                                <a:pt x="9" y="15"/>
                              </a:lnTo>
                              <a:lnTo>
                                <a:pt x="9" y="21"/>
                              </a:lnTo>
                              <a:lnTo>
                                <a:pt x="12" y="14"/>
                              </a:lnTo>
                              <a:lnTo>
                                <a:pt x="16" y="19"/>
                              </a:lnTo>
                              <a:lnTo>
                                <a:pt x="16" y="14"/>
                              </a:lnTo>
                              <a:lnTo>
                                <a:pt x="21" y="17"/>
                              </a:lnTo>
                              <a:lnTo>
                                <a:pt x="19" y="12"/>
                              </a:lnTo>
                              <a:lnTo>
                                <a:pt x="24" y="12"/>
                              </a:lnTo>
                              <a:lnTo>
                                <a:pt x="19" y="10"/>
                              </a:lnTo>
                              <a:lnTo>
                                <a:pt x="24" y="7"/>
                              </a:lnTo>
                              <a:lnTo>
                                <a:pt x="19" y="7"/>
                              </a:lnTo>
                              <a:lnTo>
                                <a:pt x="21" y="3"/>
                              </a:lnTo>
                              <a:lnTo>
                                <a:pt x="16" y="5"/>
                              </a:lnTo>
                              <a:lnTo>
                                <a:pt x="16" y="0"/>
                              </a:lnTo>
                              <a:lnTo>
                                <a:pt x="12" y="5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74" name="Freeform 47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82" y="2729"/>
                          <a:ext cx="9" cy="7"/>
                        </a:xfrm>
                        <a:custGeom>
                          <a:avLst/>
                          <a:gdLst>
                            <a:gd name="T0" fmla="*/ 2 w 18"/>
                            <a:gd name="T1" fmla="*/ 1 h 14"/>
                            <a:gd name="T2" fmla="*/ 1 w 18"/>
                            <a:gd name="T3" fmla="*/ 1 h 14"/>
                            <a:gd name="T4" fmla="*/ 1 w 18"/>
                            <a:gd name="T5" fmla="*/ 1 h 14"/>
                            <a:gd name="T6" fmla="*/ 0 w 18"/>
                            <a:gd name="T7" fmla="*/ 1 h 14"/>
                            <a:gd name="T8" fmla="*/ 1 w 18"/>
                            <a:gd name="T9" fmla="*/ 1 h 14"/>
                            <a:gd name="T10" fmla="*/ 0 w 18"/>
                            <a:gd name="T11" fmla="*/ 1 h 14"/>
                            <a:gd name="T12" fmla="*/ 1 w 18"/>
                            <a:gd name="T13" fmla="*/ 1 h 14"/>
                            <a:gd name="T14" fmla="*/ 0 w 18"/>
                            <a:gd name="T15" fmla="*/ 2 h 14"/>
                            <a:gd name="T16" fmla="*/ 1 w 18"/>
                            <a:gd name="T17" fmla="*/ 2 h 14"/>
                            <a:gd name="T18" fmla="*/ 1 w 18"/>
                            <a:gd name="T19" fmla="*/ 2 h 14"/>
                            <a:gd name="T20" fmla="*/ 1 w 18"/>
                            <a:gd name="T21" fmla="*/ 2 h 14"/>
                            <a:gd name="T22" fmla="*/ 1 w 18"/>
                            <a:gd name="T23" fmla="*/ 2 h 14"/>
                            <a:gd name="T24" fmla="*/ 2 w 18"/>
                            <a:gd name="T25" fmla="*/ 2 h 14"/>
                            <a:gd name="T26" fmla="*/ 2 w 18"/>
                            <a:gd name="T27" fmla="*/ 2 h 14"/>
                            <a:gd name="T28" fmla="*/ 2 w 18"/>
                            <a:gd name="T29" fmla="*/ 2 h 14"/>
                            <a:gd name="T30" fmla="*/ 2 w 18"/>
                            <a:gd name="T31" fmla="*/ 2 h 14"/>
                            <a:gd name="T32" fmla="*/ 2 w 18"/>
                            <a:gd name="T33" fmla="*/ 2 h 14"/>
                            <a:gd name="T34" fmla="*/ 3 w 18"/>
                            <a:gd name="T35" fmla="*/ 2 h 14"/>
                            <a:gd name="T36" fmla="*/ 2 w 18"/>
                            <a:gd name="T37" fmla="*/ 1 h 14"/>
                            <a:gd name="T38" fmla="*/ 3 w 18"/>
                            <a:gd name="T39" fmla="*/ 1 h 14"/>
                            <a:gd name="T40" fmla="*/ 2 w 18"/>
                            <a:gd name="T41" fmla="*/ 1 h 14"/>
                            <a:gd name="T42" fmla="*/ 2 w 18"/>
                            <a:gd name="T43" fmla="*/ 1 h 14"/>
                            <a:gd name="T44" fmla="*/ 2 w 18"/>
                            <a:gd name="T45" fmla="*/ 1 h 14"/>
                            <a:gd name="T46" fmla="*/ 2 w 18"/>
                            <a:gd name="T47" fmla="*/ 0 h 14"/>
                            <a:gd name="T48" fmla="*/ 2 w 18"/>
                            <a:gd name="T49" fmla="*/ 1 h 1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8" h="14">
                              <a:moveTo>
                                <a:pt x="9" y="4"/>
                              </a:moveTo>
                              <a:lnTo>
                                <a:pt x="7" y="2"/>
                              </a:lnTo>
                              <a:lnTo>
                                <a:pt x="6" y="4"/>
                              </a:lnTo>
                              <a:lnTo>
                                <a:pt x="0" y="2"/>
                              </a:lnTo>
                              <a:lnTo>
                                <a:pt x="4" y="5"/>
                              </a:lnTo>
                              <a:lnTo>
                                <a:pt x="0" y="5"/>
                              </a:lnTo>
                              <a:lnTo>
                                <a:pt x="4" y="7"/>
                              </a:lnTo>
                              <a:lnTo>
                                <a:pt x="0" y="9"/>
                              </a:lnTo>
                              <a:lnTo>
                                <a:pt x="6" y="9"/>
                              </a:lnTo>
                              <a:lnTo>
                                <a:pt x="4" y="11"/>
                              </a:lnTo>
                              <a:lnTo>
                                <a:pt x="7" y="11"/>
                              </a:lnTo>
                              <a:lnTo>
                                <a:pt x="7" y="14"/>
                              </a:lnTo>
                              <a:lnTo>
                                <a:pt x="9" y="9"/>
                              </a:lnTo>
                              <a:lnTo>
                                <a:pt x="11" y="12"/>
                              </a:lnTo>
                              <a:lnTo>
                                <a:pt x="11" y="9"/>
                              </a:lnTo>
                              <a:lnTo>
                                <a:pt x="14" y="12"/>
                              </a:lnTo>
                              <a:lnTo>
                                <a:pt x="14" y="9"/>
                              </a:lnTo>
                              <a:lnTo>
                                <a:pt x="18" y="9"/>
                              </a:lnTo>
                              <a:lnTo>
                                <a:pt x="14" y="7"/>
                              </a:lnTo>
                              <a:lnTo>
                                <a:pt x="18" y="5"/>
                              </a:lnTo>
                              <a:lnTo>
                                <a:pt x="14" y="5"/>
                              </a:lnTo>
                              <a:lnTo>
                                <a:pt x="14" y="4"/>
                              </a:lnTo>
                              <a:lnTo>
                                <a:pt x="13" y="4"/>
                              </a:lnTo>
                              <a:lnTo>
                                <a:pt x="13" y="0"/>
                              </a:lnTo>
                              <a:lnTo>
                                <a:pt x="9" y="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75" name="Freeform 47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84" y="2730"/>
                          <a:ext cx="5" cy="5"/>
                        </a:xfrm>
                        <a:custGeom>
                          <a:avLst/>
                          <a:gdLst>
                            <a:gd name="T0" fmla="*/ 1 w 10"/>
                            <a:gd name="T1" fmla="*/ 1 h 10"/>
                            <a:gd name="T2" fmla="*/ 1 w 10"/>
                            <a:gd name="T3" fmla="*/ 1 h 10"/>
                            <a:gd name="T4" fmla="*/ 1 w 10"/>
                            <a:gd name="T5" fmla="*/ 1 h 10"/>
                            <a:gd name="T6" fmla="*/ 0 w 10"/>
                            <a:gd name="T7" fmla="*/ 1 h 10"/>
                            <a:gd name="T8" fmla="*/ 1 w 10"/>
                            <a:gd name="T9" fmla="*/ 1 h 10"/>
                            <a:gd name="T10" fmla="*/ 0 w 10"/>
                            <a:gd name="T11" fmla="*/ 1 h 10"/>
                            <a:gd name="T12" fmla="*/ 1 w 10"/>
                            <a:gd name="T13" fmla="*/ 1 h 10"/>
                            <a:gd name="T14" fmla="*/ 0 w 10"/>
                            <a:gd name="T15" fmla="*/ 1 h 10"/>
                            <a:gd name="T16" fmla="*/ 1 w 10"/>
                            <a:gd name="T17" fmla="*/ 1 h 10"/>
                            <a:gd name="T18" fmla="*/ 1 w 10"/>
                            <a:gd name="T19" fmla="*/ 2 h 10"/>
                            <a:gd name="T20" fmla="*/ 1 w 10"/>
                            <a:gd name="T21" fmla="*/ 1 h 10"/>
                            <a:gd name="T22" fmla="*/ 1 w 10"/>
                            <a:gd name="T23" fmla="*/ 2 h 10"/>
                            <a:gd name="T24" fmla="*/ 1 w 10"/>
                            <a:gd name="T25" fmla="*/ 1 h 10"/>
                            <a:gd name="T26" fmla="*/ 1 w 10"/>
                            <a:gd name="T27" fmla="*/ 2 h 10"/>
                            <a:gd name="T28" fmla="*/ 1 w 10"/>
                            <a:gd name="T29" fmla="*/ 1 h 10"/>
                            <a:gd name="T30" fmla="*/ 2 w 10"/>
                            <a:gd name="T31" fmla="*/ 2 h 10"/>
                            <a:gd name="T32" fmla="*/ 2 w 10"/>
                            <a:gd name="T33" fmla="*/ 1 h 10"/>
                            <a:gd name="T34" fmla="*/ 2 w 10"/>
                            <a:gd name="T35" fmla="*/ 1 h 10"/>
                            <a:gd name="T36" fmla="*/ 2 w 10"/>
                            <a:gd name="T37" fmla="*/ 1 h 10"/>
                            <a:gd name="T38" fmla="*/ 2 w 10"/>
                            <a:gd name="T39" fmla="*/ 1 h 10"/>
                            <a:gd name="T40" fmla="*/ 2 w 10"/>
                            <a:gd name="T41" fmla="*/ 1 h 10"/>
                            <a:gd name="T42" fmla="*/ 2 w 10"/>
                            <a:gd name="T43" fmla="*/ 1 h 10"/>
                            <a:gd name="T44" fmla="*/ 1 w 10"/>
                            <a:gd name="T45" fmla="*/ 1 h 10"/>
                            <a:gd name="T46" fmla="*/ 1 w 10"/>
                            <a:gd name="T47" fmla="*/ 0 h 10"/>
                            <a:gd name="T48" fmla="*/ 1 w 10"/>
                            <a:gd name="T49" fmla="*/ 1 h 1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0" h="10">
                              <a:moveTo>
                                <a:pt x="5" y="3"/>
                              </a:moveTo>
                              <a:lnTo>
                                <a:pt x="3" y="2"/>
                              </a:lnTo>
                              <a:lnTo>
                                <a:pt x="3" y="3"/>
                              </a:lnTo>
                              <a:lnTo>
                                <a:pt x="0" y="2"/>
                              </a:lnTo>
                              <a:lnTo>
                                <a:pt x="2" y="3"/>
                              </a:lnTo>
                              <a:lnTo>
                                <a:pt x="0" y="3"/>
                              </a:lnTo>
                              <a:lnTo>
                                <a:pt x="2" y="5"/>
                              </a:lnTo>
                              <a:lnTo>
                                <a:pt x="0" y="7"/>
                              </a:lnTo>
                              <a:lnTo>
                                <a:pt x="3" y="7"/>
                              </a:lnTo>
                              <a:lnTo>
                                <a:pt x="2" y="9"/>
                              </a:lnTo>
                              <a:lnTo>
                                <a:pt x="3" y="7"/>
                              </a:lnTo>
                              <a:lnTo>
                                <a:pt x="3" y="10"/>
                              </a:lnTo>
                              <a:lnTo>
                                <a:pt x="5" y="7"/>
                              </a:lnTo>
                              <a:lnTo>
                                <a:pt x="7" y="9"/>
                              </a:lnTo>
                              <a:lnTo>
                                <a:pt x="7" y="7"/>
                              </a:lnTo>
                              <a:lnTo>
                                <a:pt x="9" y="9"/>
                              </a:lnTo>
                              <a:lnTo>
                                <a:pt x="9" y="7"/>
                              </a:lnTo>
                              <a:lnTo>
                                <a:pt x="10" y="7"/>
                              </a:lnTo>
                              <a:lnTo>
                                <a:pt x="9" y="5"/>
                              </a:lnTo>
                              <a:lnTo>
                                <a:pt x="10" y="3"/>
                              </a:lnTo>
                              <a:lnTo>
                                <a:pt x="9" y="3"/>
                              </a:lnTo>
                              <a:lnTo>
                                <a:pt x="9" y="2"/>
                              </a:lnTo>
                              <a:lnTo>
                                <a:pt x="7" y="2"/>
                              </a:lnTo>
                              <a:lnTo>
                                <a:pt x="7" y="0"/>
                              </a:lnTo>
                              <a:lnTo>
                                <a:pt x="5" y="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76" name="Freeform 47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286" y="2732"/>
                          <a:ext cx="1" cy="1"/>
                        </a:xfrm>
                        <a:custGeom>
                          <a:avLst/>
                          <a:gdLst>
                            <a:gd name="T0" fmla="*/ 0 w 4"/>
                            <a:gd name="T1" fmla="*/ 0 h 4"/>
                            <a:gd name="T2" fmla="*/ 0 w 4"/>
                            <a:gd name="T3" fmla="*/ 0 h 4"/>
                            <a:gd name="T4" fmla="*/ 0 w 4"/>
                            <a:gd name="T5" fmla="*/ 0 h 4"/>
                            <a:gd name="T6" fmla="*/ 0 w 4"/>
                            <a:gd name="T7" fmla="*/ 0 h 4"/>
                            <a:gd name="T8" fmla="*/ 0 w 4"/>
                            <a:gd name="T9" fmla="*/ 0 h 4"/>
                            <a:gd name="T10" fmla="*/ 0 w 4"/>
                            <a:gd name="T11" fmla="*/ 0 h 4"/>
                            <a:gd name="T12" fmla="*/ 0 w 4"/>
                            <a:gd name="T13" fmla="*/ 0 h 4"/>
                            <a:gd name="T14" fmla="*/ 0 w 4"/>
                            <a:gd name="T15" fmla="*/ 0 h 4"/>
                            <a:gd name="T16" fmla="*/ 0 w 4"/>
                            <a:gd name="T17" fmla="*/ 0 h 4"/>
                            <a:gd name="T18" fmla="*/ 0 w 4"/>
                            <a:gd name="T19" fmla="*/ 0 h 4"/>
                            <a:gd name="T20" fmla="*/ 0 w 4"/>
                            <a:gd name="T21" fmla="*/ 0 h 4"/>
                            <a:gd name="T22" fmla="*/ 0 w 4"/>
                            <a:gd name="T23" fmla="*/ 0 h 4"/>
                            <a:gd name="T24" fmla="*/ 0 w 4"/>
                            <a:gd name="T25" fmla="*/ 0 h 4"/>
                            <a:gd name="T26" fmla="*/ 0 w 4"/>
                            <a:gd name="T27" fmla="*/ 0 h 4"/>
                            <a:gd name="T28" fmla="*/ 0 w 4"/>
                            <a:gd name="T29" fmla="*/ 0 h 4"/>
                            <a:gd name="T30" fmla="*/ 0 w 4"/>
                            <a:gd name="T31" fmla="*/ 0 h 4"/>
                            <a:gd name="T32" fmla="*/ 0 w 4"/>
                            <a:gd name="T33" fmla="*/ 0 h 4"/>
                            <a:gd name="T34" fmla="*/ 0 w 4"/>
                            <a:gd name="T35" fmla="*/ 0 h 4"/>
                            <a:gd name="T36" fmla="*/ 0 w 4"/>
                            <a:gd name="T37" fmla="*/ 0 h 4"/>
                            <a:gd name="T38" fmla="*/ 0 w 4"/>
                            <a:gd name="T39" fmla="*/ 0 h 4"/>
                            <a:gd name="T40" fmla="*/ 0 w 4"/>
                            <a:gd name="T41" fmla="*/ 0 h 4"/>
                            <a:gd name="T42" fmla="*/ 0 w 4"/>
                            <a:gd name="T43" fmla="*/ 0 h 4"/>
                            <a:gd name="T44" fmla="*/ 0 w 4"/>
                            <a:gd name="T45" fmla="*/ 0 h 4"/>
                            <a:gd name="T46" fmla="*/ 0 w 4"/>
                            <a:gd name="T47" fmla="*/ 0 h 4"/>
                            <a:gd name="T48" fmla="*/ 0 w 4"/>
                            <a:gd name="T49" fmla="*/ 0 h 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4" h="4">
                              <a:moveTo>
                                <a:pt x="2" y="2"/>
                              </a:moveTo>
                              <a:lnTo>
                                <a:pt x="2" y="0"/>
                              </a:lnTo>
                              <a:lnTo>
                                <a:pt x="2" y="2"/>
                              </a:lnTo>
                              <a:lnTo>
                                <a:pt x="0" y="0"/>
                              </a:lnTo>
                              <a:lnTo>
                                <a:pt x="0" y="2"/>
                              </a:lnTo>
                              <a:lnTo>
                                <a:pt x="2" y="2"/>
                              </a:lnTo>
                              <a:lnTo>
                                <a:pt x="0" y="4"/>
                              </a:lnTo>
                              <a:lnTo>
                                <a:pt x="2" y="2"/>
                              </a:lnTo>
                              <a:lnTo>
                                <a:pt x="2" y="4"/>
                              </a:lnTo>
                              <a:lnTo>
                                <a:pt x="2" y="2"/>
                              </a:lnTo>
                              <a:lnTo>
                                <a:pt x="2" y="4"/>
                              </a:lnTo>
                              <a:lnTo>
                                <a:pt x="2" y="2"/>
                              </a:lnTo>
                              <a:lnTo>
                                <a:pt x="4" y="4"/>
                              </a:lnTo>
                              <a:lnTo>
                                <a:pt x="4" y="2"/>
                              </a:lnTo>
                              <a:lnTo>
                                <a:pt x="4" y="0"/>
                              </a:lnTo>
                              <a:lnTo>
                                <a:pt x="2" y="0"/>
                              </a:lnTo>
                              <a:lnTo>
                                <a:pt x="2" y="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</p:grpSp>
                  <p:sp>
                    <p:nvSpPr>
                      <p:cNvPr id="436" name="Freeform 4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17" y="2681"/>
                        <a:ext cx="139" cy="103"/>
                      </a:xfrm>
                      <a:custGeom>
                        <a:avLst/>
                        <a:gdLst>
                          <a:gd name="T0" fmla="*/ 18 w 276"/>
                          <a:gd name="T1" fmla="*/ 6 h 207"/>
                          <a:gd name="T2" fmla="*/ 14 w 276"/>
                          <a:gd name="T3" fmla="*/ 2 h 207"/>
                          <a:gd name="T4" fmla="*/ 12 w 276"/>
                          <a:gd name="T5" fmla="*/ 7 h 207"/>
                          <a:gd name="T6" fmla="*/ 1 w 276"/>
                          <a:gd name="T7" fmla="*/ 2 h 207"/>
                          <a:gd name="T8" fmla="*/ 8 w 276"/>
                          <a:gd name="T9" fmla="*/ 9 h 207"/>
                          <a:gd name="T10" fmla="*/ 0 w 276"/>
                          <a:gd name="T11" fmla="*/ 10 h 207"/>
                          <a:gd name="T12" fmla="*/ 6 w 276"/>
                          <a:gd name="T13" fmla="*/ 14 h 207"/>
                          <a:gd name="T14" fmla="*/ 1 w 276"/>
                          <a:gd name="T15" fmla="*/ 17 h 207"/>
                          <a:gd name="T16" fmla="*/ 10 w 276"/>
                          <a:gd name="T17" fmla="*/ 16 h 207"/>
                          <a:gd name="T18" fmla="*/ 8 w 276"/>
                          <a:gd name="T19" fmla="*/ 21 h 207"/>
                          <a:gd name="T20" fmla="*/ 13 w 276"/>
                          <a:gd name="T21" fmla="*/ 18 h 207"/>
                          <a:gd name="T22" fmla="*/ 14 w 276"/>
                          <a:gd name="T23" fmla="*/ 25 h 207"/>
                          <a:gd name="T24" fmla="*/ 17 w 276"/>
                          <a:gd name="T25" fmla="*/ 17 h 207"/>
                          <a:gd name="T26" fmla="*/ 22 w 276"/>
                          <a:gd name="T27" fmla="*/ 23 h 207"/>
                          <a:gd name="T28" fmla="*/ 23 w 276"/>
                          <a:gd name="T29" fmla="*/ 17 h 207"/>
                          <a:gd name="T30" fmla="*/ 29 w 276"/>
                          <a:gd name="T31" fmla="*/ 21 h 207"/>
                          <a:gd name="T32" fmla="*/ 28 w 276"/>
                          <a:gd name="T33" fmla="*/ 15 h 207"/>
                          <a:gd name="T34" fmla="*/ 35 w 276"/>
                          <a:gd name="T35" fmla="*/ 15 h 207"/>
                          <a:gd name="T36" fmla="*/ 29 w 276"/>
                          <a:gd name="T37" fmla="*/ 12 h 207"/>
                          <a:gd name="T38" fmla="*/ 34 w 276"/>
                          <a:gd name="T39" fmla="*/ 9 h 207"/>
                          <a:gd name="T40" fmla="*/ 27 w 276"/>
                          <a:gd name="T41" fmla="*/ 8 h 207"/>
                          <a:gd name="T42" fmla="*/ 30 w 276"/>
                          <a:gd name="T43" fmla="*/ 5 h 207"/>
                          <a:gd name="T44" fmla="*/ 23 w 276"/>
                          <a:gd name="T45" fmla="*/ 6 h 207"/>
                          <a:gd name="T46" fmla="*/ 24 w 276"/>
                          <a:gd name="T47" fmla="*/ 0 h 207"/>
                          <a:gd name="T48" fmla="*/ 18 w 276"/>
                          <a:gd name="T49" fmla="*/ 6 h 20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76" h="207">
                            <a:moveTo>
                              <a:pt x="138" y="55"/>
                            </a:moveTo>
                            <a:lnTo>
                              <a:pt x="107" y="22"/>
                            </a:lnTo>
                            <a:lnTo>
                              <a:pt x="93" y="60"/>
                            </a:lnTo>
                            <a:lnTo>
                              <a:pt x="5" y="22"/>
                            </a:lnTo>
                            <a:lnTo>
                              <a:pt x="59" y="72"/>
                            </a:lnTo>
                            <a:lnTo>
                              <a:pt x="0" y="82"/>
                            </a:lnTo>
                            <a:lnTo>
                              <a:pt x="48" y="112"/>
                            </a:lnTo>
                            <a:lnTo>
                              <a:pt x="2" y="139"/>
                            </a:lnTo>
                            <a:lnTo>
                              <a:pt x="73" y="133"/>
                            </a:lnTo>
                            <a:lnTo>
                              <a:pt x="60" y="169"/>
                            </a:lnTo>
                            <a:lnTo>
                              <a:pt x="98" y="150"/>
                            </a:lnTo>
                            <a:lnTo>
                              <a:pt x="109" y="207"/>
                            </a:lnTo>
                            <a:lnTo>
                              <a:pt x="135" y="143"/>
                            </a:lnTo>
                            <a:lnTo>
                              <a:pt x="169" y="190"/>
                            </a:lnTo>
                            <a:lnTo>
                              <a:pt x="180" y="138"/>
                            </a:lnTo>
                            <a:lnTo>
                              <a:pt x="231" y="174"/>
                            </a:lnTo>
                            <a:lnTo>
                              <a:pt x="216" y="124"/>
                            </a:lnTo>
                            <a:lnTo>
                              <a:pt x="276" y="127"/>
                            </a:lnTo>
                            <a:lnTo>
                              <a:pt x="224" y="100"/>
                            </a:lnTo>
                            <a:lnTo>
                              <a:pt x="269" y="77"/>
                            </a:lnTo>
                            <a:lnTo>
                              <a:pt x="214" y="70"/>
                            </a:lnTo>
                            <a:lnTo>
                              <a:pt x="235" y="43"/>
                            </a:lnTo>
                            <a:lnTo>
                              <a:pt x="181" y="51"/>
                            </a:lnTo>
                            <a:lnTo>
                              <a:pt x="186" y="0"/>
                            </a:lnTo>
                            <a:lnTo>
                              <a:pt x="138" y="5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793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</p:grpSp>
                <p:grpSp>
                  <p:nvGrpSpPr>
                    <p:cNvPr id="349" name="Group 34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84" y="3552"/>
                      <a:ext cx="212" cy="145"/>
                      <a:chOff x="933" y="2676"/>
                      <a:chExt cx="138" cy="108"/>
                    </a:xfrm>
                  </p:grpSpPr>
                  <p:grpSp>
                    <p:nvGrpSpPr>
                      <p:cNvPr id="393" name="Group 392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933" y="2676"/>
                        <a:ext cx="138" cy="108"/>
                        <a:chOff x="933" y="2676"/>
                        <a:chExt cx="138" cy="108"/>
                      </a:xfrm>
                    </p:grpSpPr>
                    <p:sp>
                      <p:nvSpPr>
                        <p:cNvPr id="395" name="Freeform 39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33" y="2676"/>
                          <a:ext cx="138" cy="108"/>
                        </a:xfrm>
                        <a:custGeom>
                          <a:avLst/>
                          <a:gdLst>
                            <a:gd name="T0" fmla="*/ 18 w 276"/>
                            <a:gd name="T1" fmla="*/ 8 h 216"/>
                            <a:gd name="T2" fmla="*/ 14 w 276"/>
                            <a:gd name="T3" fmla="*/ 3 h 216"/>
                            <a:gd name="T4" fmla="*/ 12 w 276"/>
                            <a:gd name="T5" fmla="*/ 8 h 216"/>
                            <a:gd name="T6" fmla="*/ 1 w 276"/>
                            <a:gd name="T7" fmla="*/ 3 h 216"/>
                            <a:gd name="T8" fmla="*/ 8 w 276"/>
                            <a:gd name="T9" fmla="*/ 10 h 216"/>
                            <a:gd name="T10" fmla="*/ 0 w 276"/>
                            <a:gd name="T11" fmla="*/ 11 h 216"/>
                            <a:gd name="T12" fmla="*/ 7 w 276"/>
                            <a:gd name="T13" fmla="*/ 15 h 216"/>
                            <a:gd name="T14" fmla="*/ 1 w 276"/>
                            <a:gd name="T15" fmla="*/ 19 h 216"/>
                            <a:gd name="T16" fmla="*/ 10 w 276"/>
                            <a:gd name="T17" fmla="*/ 18 h 216"/>
                            <a:gd name="T18" fmla="*/ 8 w 276"/>
                            <a:gd name="T19" fmla="*/ 22 h 216"/>
                            <a:gd name="T20" fmla="*/ 13 w 276"/>
                            <a:gd name="T21" fmla="*/ 20 h 216"/>
                            <a:gd name="T22" fmla="*/ 14 w 276"/>
                            <a:gd name="T23" fmla="*/ 27 h 216"/>
                            <a:gd name="T24" fmla="*/ 17 w 276"/>
                            <a:gd name="T25" fmla="*/ 19 h 216"/>
                            <a:gd name="T26" fmla="*/ 22 w 276"/>
                            <a:gd name="T27" fmla="*/ 25 h 216"/>
                            <a:gd name="T28" fmla="*/ 23 w 276"/>
                            <a:gd name="T29" fmla="*/ 19 h 216"/>
                            <a:gd name="T30" fmla="*/ 29 w 276"/>
                            <a:gd name="T31" fmla="*/ 23 h 216"/>
                            <a:gd name="T32" fmla="*/ 27 w 276"/>
                            <a:gd name="T33" fmla="*/ 17 h 216"/>
                            <a:gd name="T34" fmla="*/ 35 w 276"/>
                            <a:gd name="T35" fmla="*/ 17 h 216"/>
                            <a:gd name="T36" fmla="*/ 29 w 276"/>
                            <a:gd name="T37" fmla="*/ 14 h 216"/>
                            <a:gd name="T38" fmla="*/ 34 w 276"/>
                            <a:gd name="T39" fmla="*/ 11 h 216"/>
                            <a:gd name="T40" fmla="*/ 27 w 276"/>
                            <a:gd name="T41" fmla="*/ 10 h 216"/>
                            <a:gd name="T42" fmla="*/ 30 w 276"/>
                            <a:gd name="T43" fmla="*/ 6 h 216"/>
                            <a:gd name="T44" fmla="*/ 23 w 276"/>
                            <a:gd name="T45" fmla="*/ 7 h 216"/>
                            <a:gd name="T46" fmla="*/ 24 w 276"/>
                            <a:gd name="T47" fmla="*/ 0 h 216"/>
                            <a:gd name="T48" fmla="*/ 18 w 276"/>
                            <a:gd name="T49" fmla="*/ 8 h 21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76" h="216">
                              <a:moveTo>
                                <a:pt x="138" y="59"/>
                              </a:moveTo>
                              <a:lnTo>
                                <a:pt x="107" y="22"/>
                              </a:lnTo>
                              <a:lnTo>
                                <a:pt x="93" y="64"/>
                              </a:lnTo>
                              <a:lnTo>
                                <a:pt x="5" y="22"/>
                              </a:lnTo>
                              <a:lnTo>
                                <a:pt x="59" y="76"/>
                              </a:lnTo>
                              <a:lnTo>
                                <a:pt x="0" y="86"/>
                              </a:lnTo>
                              <a:lnTo>
                                <a:pt x="49" y="117"/>
                              </a:lnTo>
                              <a:lnTo>
                                <a:pt x="2" y="145"/>
                              </a:lnTo>
                              <a:lnTo>
                                <a:pt x="73" y="140"/>
                              </a:lnTo>
                              <a:lnTo>
                                <a:pt x="61" y="176"/>
                              </a:lnTo>
                              <a:lnTo>
                                <a:pt x="99" y="155"/>
                              </a:lnTo>
                              <a:lnTo>
                                <a:pt x="109" y="216"/>
                              </a:lnTo>
                              <a:lnTo>
                                <a:pt x="135" y="148"/>
                              </a:lnTo>
                              <a:lnTo>
                                <a:pt x="169" y="197"/>
                              </a:lnTo>
                              <a:lnTo>
                                <a:pt x="180" y="145"/>
                              </a:lnTo>
                              <a:lnTo>
                                <a:pt x="232" y="181"/>
                              </a:lnTo>
                              <a:lnTo>
                                <a:pt x="216" y="129"/>
                              </a:lnTo>
                              <a:lnTo>
                                <a:pt x="276" y="133"/>
                              </a:lnTo>
                              <a:lnTo>
                                <a:pt x="225" y="105"/>
                              </a:lnTo>
                              <a:lnTo>
                                <a:pt x="270" y="81"/>
                              </a:lnTo>
                              <a:lnTo>
                                <a:pt x="214" y="73"/>
                              </a:lnTo>
                              <a:lnTo>
                                <a:pt x="235" y="45"/>
                              </a:lnTo>
                              <a:lnTo>
                                <a:pt x="182" y="54"/>
                              </a:lnTo>
                              <a:lnTo>
                                <a:pt x="187" y="0"/>
                              </a:lnTo>
                              <a:lnTo>
                                <a:pt x="138" y="5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96" name="Freeform 39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35" y="2679"/>
                          <a:ext cx="132" cy="103"/>
                        </a:xfrm>
                        <a:custGeom>
                          <a:avLst/>
                          <a:gdLst>
                            <a:gd name="T0" fmla="*/ 16 w 265"/>
                            <a:gd name="T1" fmla="*/ 7 h 206"/>
                            <a:gd name="T2" fmla="*/ 12 w 265"/>
                            <a:gd name="T3" fmla="*/ 3 h 206"/>
                            <a:gd name="T4" fmla="*/ 11 w 265"/>
                            <a:gd name="T5" fmla="*/ 8 h 206"/>
                            <a:gd name="T6" fmla="*/ 0 w 265"/>
                            <a:gd name="T7" fmla="*/ 3 h 206"/>
                            <a:gd name="T8" fmla="*/ 7 w 265"/>
                            <a:gd name="T9" fmla="*/ 10 h 206"/>
                            <a:gd name="T10" fmla="*/ 0 w 265"/>
                            <a:gd name="T11" fmla="*/ 11 h 206"/>
                            <a:gd name="T12" fmla="*/ 5 w 265"/>
                            <a:gd name="T13" fmla="*/ 14 h 206"/>
                            <a:gd name="T14" fmla="*/ 0 w 265"/>
                            <a:gd name="T15" fmla="*/ 18 h 206"/>
                            <a:gd name="T16" fmla="*/ 8 w 265"/>
                            <a:gd name="T17" fmla="*/ 17 h 206"/>
                            <a:gd name="T18" fmla="*/ 7 w 265"/>
                            <a:gd name="T19" fmla="*/ 21 h 206"/>
                            <a:gd name="T20" fmla="*/ 11 w 265"/>
                            <a:gd name="T21" fmla="*/ 19 h 206"/>
                            <a:gd name="T22" fmla="*/ 13 w 265"/>
                            <a:gd name="T23" fmla="*/ 26 h 206"/>
                            <a:gd name="T24" fmla="*/ 16 w 265"/>
                            <a:gd name="T25" fmla="*/ 18 h 206"/>
                            <a:gd name="T26" fmla="*/ 20 w 265"/>
                            <a:gd name="T27" fmla="*/ 24 h 206"/>
                            <a:gd name="T28" fmla="*/ 21 w 265"/>
                            <a:gd name="T29" fmla="*/ 18 h 206"/>
                            <a:gd name="T30" fmla="*/ 27 w 265"/>
                            <a:gd name="T31" fmla="*/ 22 h 206"/>
                            <a:gd name="T32" fmla="*/ 26 w 265"/>
                            <a:gd name="T33" fmla="*/ 16 h 206"/>
                            <a:gd name="T34" fmla="*/ 33 w 265"/>
                            <a:gd name="T35" fmla="*/ 16 h 206"/>
                            <a:gd name="T36" fmla="*/ 26 w 265"/>
                            <a:gd name="T37" fmla="*/ 13 h 206"/>
                            <a:gd name="T38" fmla="*/ 32 w 265"/>
                            <a:gd name="T39" fmla="*/ 10 h 206"/>
                            <a:gd name="T40" fmla="*/ 25 w 265"/>
                            <a:gd name="T41" fmla="*/ 9 h 206"/>
                            <a:gd name="T42" fmla="*/ 28 w 265"/>
                            <a:gd name="T43" fmla="*/ 6 h 206"/>
                            <a:gd name="T44" fmla="*/ 21 w 265"/>
                            <a:gd name="T45" fmla="*/ 7 h 206"/>
                            <a:gd name="T46" fmla="*/ 22 w 265"/>
                            <a:gd name="T47" fmla="*/ 0 h 206"/>
                            <a:gd name="T48" fmla="*/ 16 w 265"/>
                            <a:gd name="T49" fmla="*/ 7 h 20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65" h="206">
                              <a:moveTo>
                                <a:pt x="133" y="55"/>
                              </a:moveTo>
                              <a:lnTo>
                                <a:pt x="102" y="21"/>
                              </a:lnTo>
                              <a:lnTo>
                                <a:pt x="90" y="61"/>
                              </a:lnTo>
                              <a:lnTo>
                                <a:pt x="6" y="21"/>
                              </a:lnTo>
                              <a:lnTo>
                                <a:pt x="57" y="73"/>
                              </a:lnTo>
                              <a:lnTo>
                                <a:pt x="0" y="83"/>
                              </a:lnTo>
                              <a:lnTo>
                                <a:pt x="47" y="112"/>
                              </a:lnTo>
                              <a:lnTo>
                                <a:pt x="2" y="138"/>
                              </a:lnTo>
                              <a:lnTo>
                                <a:pt x="69" y="133"/>
                              </a:lnTo>
                              <a:lnTo>
                                <a:pt x="57" y="168"/>
                              </a:lnTo>
                              <a:lnTo>
                                <a:pt x="95" y="149"/>
                              </a:lnTo>
                              <a:lnTo>
                                <a:pt x="104" y="206"/>
                              </a:lnTo>
                              <a:lnTo>
                                <a:pt x="130" y="142"/>
                              </a:lnTo>
                              <a:lnTo>
                                <a:pt x="163" y="188"/>
                              </a:lnTo>
                              <a:lnTo>
                                <a:pt x="171" y="138"/>
                              </a:lnTo>
                              <a:lnTo>
                                <a:pt x="221" y="173"/>
                              </a:lnTo>
                              <a:lnTo>
                                <a:pt x="208" y="123"/>
                              </a:lnTo>
                              <a:lnTo>
                                <a:pt x="265" y="126"/>
                              </a:lnTo>
                              <a:lnTo>
                                <a:pt x="215" y="100"/>
                              </a:lnTo>
                              <a:lnTo>
                                <a:pt x="258" y="78"/>
                              </a:lnTo>
                              <a:lnTo>
                                <a:pt x="206" y="69"/>
                              </a:lnTo>
                              <a:lnTo>
                                <a:pt x="225" y="43"/>
                              </a:lnTo>
                              <a:lnTo>
                                <a:pt x="173" y="52"/>
                              </a:lnTo>
                              <a:lnTo>
                                <a:pt x="178" y="0"/>
                              </a:lnTo>
                              <a:lnTo>
                                <a:pt x="133" y="55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97" name="Freeform 39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37" y="2680"/>
                          <a:ext cx="129" cy="101"/>
                        </a:xfrm>
                        <a:custGeom>
                          <a:avLst/>
                          <a:gdLst>
                            <a:gd name="T0" fmla="*/ 17 w 257"/>
                            <a:gd name="T1" fmla="*/ 7 h 202"/>
                            <a:gd name="T2" fmla="*/ 13 w 257"/>
                            <a:gd name="T3" fmla="*/ 3 h 202"/>
                            <a:gd name="T4" fmla="*/ 11 w 257"/>
                            <a:gd name="T5" fmla="*/ 8 h 202"/>
                            <a:gd name="T6" fmla="*/ 1 w 257"/>
                            <a:gd name="T7" fmla="*/ 3 h 202"/>
                            <a:gd name="T8" fmla="*/ 7 w 257"/>
                            <a:gd name="T9" fmla="*/ 9 h 202"/>
                            <a:gd name="T10" fmla="*/ 0 w 257"/>
                            <a:gd name="T11" fmla="*/ 11 h 202"/>
                            <a:gd name="T12" fmla="*/ 6 w 257"/>
                            <a:gd name="T13" fmla="*/ 14 h 202"/>
                            <a:gd name="T14" fmla="*/ 1 w 257"/>
                            <a:gd name="T15" fmla="*/ 17 h 202"/>
                            <a:gd name="T16" fmla="*/ 9 w 257"/>
                            <a:gd name="T17" fmla="*/ 17 h 202"/>
                            <a:gd name="T18" fmla="*/ 8 w 257"/>
                            <a:gd name="T19" fmla="*/ 21 h 202"/>
                            <a:gd name="T20" fmla="*/ 12 w 257"/>
                            <a:gd name="T21" fmla="*/ 19 h 202"/>
                            <a:gd name="T22" fmla="*/ 13 w 257"/>
                            <a:gd name="T23" fmla="*/ 26 h 202"/>
                            <a:gd name="T24" fmla="*/ 16 w 257"/>
                            <a:gd name="T25" fmla="*/ 18 h 202"/>
                            <a:gd name="T26" fmla="*/ 20 w 257"/>
                            <a:gd name="T27" fmla="*/ 24 h 202"/>
                            <a:gd name="T28" fmla="*/ 21 w 257"/>
                            <a:gd name="T29" fmla="*/ 17 h 202"/>
                            <a:gd name="T30" fmla="*/ 27 w 257"/>
                            <a:gd name="T31" fmla="*/ 22 h 202"/>
                            <a:gd name="T32" fmla="*/ 25 w 257"/>
                            <a:gd name="T33" fmla="*/ 16 h 202"/>
                            <a:gd name="T34" fmla="*/ 33 w 257"/>
                            <a:gd name="T35" fmla="*/ 16 h 202"/>
                            <a:gd name="T36" fmla="*/ 27 w 257"/>
                            <a:gd name="T37" fmla="*/ 13 h 202"/>
                            <a:gd name="T38" fmla="*/ 32 w 257"/>
                            <a:gd name="T39" fmla="*/ 10 h 202"/>
                            <a:gd name="T40" fmla="*/ 25 w 257"/>
                            <a:gd name="T41" fmla="*/ 9 h 202"/>
                            <a:gd name="T42" fmla="*/ 28 w 257"/>
                            <a:gd name="T43" fmla="*/ 6 h 202"/>
                            <a:gd name="T44" fmla="*/ 22 w 257"/>
                            <a:gd name="T45" fmla="*/ 7 h 202"/>
                            <a:gd name="T46" fmla="*/ 22 w 257"/>
                            <a:gd name="T47" fmla="*/ 0 h 202"/>
                            <a:gd name="T48" fmla="*/ 17 w 257"/>
                            <a:gd name="T49" fmla="*/ 7 h 20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57" h="202">
                              <a:moveTo>
                                <a:pt x="129" y="55"/>
                              </a:moveTo>
                              <a:lnTo>
                                <a:pt x="100" y="21"/>
                              </a:lnTo>
                              <a:lnTo>
                                <a:pt x="86" y="60"/>
                              </a:lnTo>
                              <a:lnTo>
                                <a:pt x="5" y="21"/>
                              </a:lnTo>
                              <a:lnTo>
                                <a:pt x="55" y="71"/>
                              </a:lnTo>
                              <a:lnTo>
                                <a:pt x="0" y="81"/>
                              </a:lnTo>
                              <a:lnTo>
                                <a:pt x="45" y="110"/>
                              </a:lnTo>
                              <a:lnTo>
                                <a:pt x="2" y="136"/>
                              </a:lnTo>
                              <a:lnTo>
                                <a:pt x="67" y="131"/>
                              </a:lnTo>
                              <a:lnTo>
                                <a:pt x="57" y="166"/>
                              </a:lnTo>
                              <a:lnTo>
                                <a:pt x="91" y="145"/>
                              </a:lnTo>
                              <a:lnTo>
                                <a:pt x="102" y="202"/>
                              </a:lnTo>
                              <a:lnTo>
                                <a:pt x="126" y="140"/>
                              </a:lnTo>
                              <a:lnTo>
                                <a:pt x="157" y="185"/>
                              </a:lnTo>
                              <a:lnTo>
                                <a:pt x="167" y="136"/>
                              </a:lnTo>
                              <a:lnTo>
                                <a:pt x="216" y="169"/>
                              </a:lnTo>
                              <a:lnTo>
                                <a:pt x="200" y="121"/>
                              </a:lnTo>
                              <a:lnTo>
                                <a:pt x="257" y="124"/>
                              </a:lnTo>
                              <a:lnTo>
                                <a:pt x="209" y="98"/>
                              </a:lnTo>
                              <a:lnTo>
                                <a:pt x="250" y="76"/>
                              </a:lnTo>
                              <a:lnTo>
                                <a:pt x="200" y="67"/>
                              </a:lnTo>
                              <a:lnTo>
                                <a:pt x="219" y="41"/>
                              </a:lnTo>
                              <a:lnTo>
                                <a:pt x="169" y="50"/>
                              </a:lnTo>
                              <a:lnTo>
                                <a:pt x="174" y="0"/>
                              </a:lnTo>
                              <a:lnTo>
                                <a:pt x="129" y="55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98" name="Freeform 39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39" y="2682"/>
                          <a:ext cx="125" cy="97"/>
                        </a:xfrm>
                        <a:custGeom>
                          <a:avLst/>
                          <a:gdLst>
                            <a:gd name="T0" fmla="*/ 15 w 251"/>
                            <a:gd name="T1" fmla="*/ 6 h 195"/>
                            <a:gd name="T2" fmla="*/ 12 w 251"/>
                            <a:gd name="T3" fmla="*/ 2 h 195"/>
                            <a:gd name="T4" fmla="*/ 10 w 251"/>
                            <a:gd name="T5" fmla="*/ 7 h 195"/>
                            <a:gd name="T6" fmla="*/ 0 w 251"/>
                            <a:gd name="T7" fmla="*/ 2 h 195"/>
                            <a:gd name="T8" fmla="*/ 6 w 251"/>
                            <a:gd name="T9" fmla="*/ 8 h 195"/>
                            <a:gd name="T10" fmla="*/ 0 w 251"/>
                            <a:gd name="T11" fmla="*/ 9 h 195"/>
                            <a:gd name="T12" fmla="*/ 5 w 251"/>
                            <a:gd name="T13" fmla="*/ 13 h 195"/>
                            <a:gd name="T14" fmla="*/ 0 w 251"/>
                            <a:gd name="T15" fmla="*/ 16 h 195"/>
                            <a:gd name="T16" fmla="*/ 8 w 251"/>
                            <a:gd name="T17" fmla="*/ 15 h 195"/>
                            <a:gd name="T18" fmla="*/ 7 w 251"/>
                            <a:gd name="T19" fmla="*/ 19 h 195"/>
                            <a:gd name="T20" fmla="*/ 11 w 251"/>
                            <a:gd name="T21" fmla="*/ 17 h 195"/>
                            <a:gd name="T22" fmla="*/ 12 w 251"/>
                            <a:gd name="T23" fmla="*/ 24 h 195"/>
                            <a:gd name="T24" fmla="*/ 15 w 251"/>
                            <a:gd name="T25" fmla="*/ 16 h 195"/>
                            <a:gd name="T26" fmla="*/ 19 w 251"/>
                            <a:gd name="T27" fmla="*/ 22 h 195"/>
                            <a:gd name="T28" fmla="*/ 20 w 251"/>
                            <a:gd name="T29" fmla="*/ 16 h 195"/>
                            <a:gd name="T30" fmla="*/ 26 w 251"/>
                            <a:gd name="T31" fmla="*/ 20 h 195"/>
                            <a:gd name="T32" fmla="*/ 24 w 251"/>
                            <a:gd name="T33" fmla="*/ 14 h 195"/>
                            <a:gd name="T34" fmla="*/ 31 w 251"/>
                            <a:gd name="T35" fmla="*/ 15 h 195"/>
                            <a:gd name="T36" fmla="*/ 25 w 251"/>
                            <a:gd name="T37" fmla="*/ 11 h 195"/>
                            <a:gd name="T38" fmla="*/ 30 w 251"/>
                            <a:gd name="T39" fmla="*/ 9 h 195"/>
                            <a:gd name="T40" fmla="*/ 24 w 251"/>
                            <a:gd name="T41" fmla="*/ 8 h 195"/>
                            <a:gd name="T42" fmla="*/ 26 w 251"/>
                            <a:gd name="T43" fmla="*/ 5 h 195"/>
                            <a:gd name="T44" fmla="*/ 20 w 251"/>
                            <a:gd name="T45" fmla="*/ 6 h 195"/>
                            <a:gd name="T46" fmla="*/ 21 w 251"/>
                            <a:gd name="T47" fmla="*/ 0 h 195"/>
                            <a:gd name="T48" fmla="*/ 15 w 251"/>
                            <a:gd name="T49" fmla="*/ 6 h 195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51" h="195">
                              <a:moveTo>
                                <a:pt x="126" y="54"/>
                              </a:moveTo>
                              <a:lnTo>
                                <a:pt x="97" y="21"/>
                              </a:lnTo>
                              <a:lnTo>
                                <a:pt x="85" y="57"/>
                              </a:lnTo>
                              <a:lnTo>
                                <a:pt x="5" y="21"/>
                              </a:lnTo>
                              <a:lnTo>
                                <a:pt x="54" y="69"/>
                              </a:lnTo>
                              <a:lnTo>
                                <a:pt x="0" y="78"/>
                              </a:lnTo>
                              <a:lnTo>
                                <a:pt x="43" y="107"/>
                              </a:lnTo>
                              <a:lnTo>
                                <a:pt x="2" y="132"/>
                              </a:lnTo>
                              <a:lnTo>
                                <a:pt x="66" y="126"/>
                              </a:lnTo>
                              <a:lnTo>
                                <a:pt x="56" y="159"/>
                              </a:lnTo>
                              <a:lnTo>
                                <a:pt x="90" y="140"/>
                              </a:lnTo>
                              <a:lnTo>
                                <a:pt x="99" y="195"/>
                              </a:lnTo>
                              <a:lnTo>
                                <a:pt x="123" y="135"/>
                              </a:lnTo>
                              <a:lnTo>
                                <a:pt x="154" y="178"/>
                              </a:lnTo>
                              <a:lnTo>
                                <a:pt x="163" y="132"/>
                              </a:lnTo>
                              <a:lnTo>
                                <a:pt x="211" y="164"/>
                              </a:lnTo>
                              <a:lnTo>
                                <a:pt x="195" y="118"/>
                              </a:lnTo>
                              <a:lnTo>
                                <a:pt x="251" y="121"/>
                              </a:lnTo>
                              <a:lnTo>
                                <a:pt x="204" y="95"/>
                              </a:lnTo>
                              <a:lnTo>
                                <a:pt x="244" y="75"/>
                              </a:lnTo>
                              <a:lnTo>
                                <a:pt x="194" y="66"/>
                              </a:lnTo>
                              <a:lnTo>
                                <a:pt x="213" y="42"/>
                              </a:lnTo>
                              <a:lnTo>
                                <a:pt x="164" y="49"/>
                              </a:lnTo>
                              <a:lnTo>
                                <a:pt x="170" y="0"/>
                              </a:lnTo>
                              <a:lnTo>
                                <a:pt x="126" y="5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99" name="Freeform 39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40" y="2683"/>
                          <a:ext cx="122" cy="95"/>
                        </a:xfrm>
                        <a:custGeom>
                          <a:avLst/>
                          <a:gdLst>
                            <a:gd name="T0" fmla="*/ 16 w 243"/>
                            <a:gd name="T1" fmla="*/ 6 h 192"/>
                            <a:gd name="T2" fmla="*/ 12 w 243"/>
                            <a:gd name="T3" fmla="*/ 2 h 192"/>
                            <a:gd name="T4" fmla="*/ 11 w 243"/>
                            <a:gd name="T5" fmla="*/ 7 h 192"/>
                            <a:gd name="T6" fmla="*/ 1 w 243"/>
                            <a:gd name="T7" fmla="*/ 2 h 192"/>
                            <a:gd name="T8" fmla="*/ 7 w 243"/>
                            <a:gd name="T9" fmla="*/ 8 h 192"/>
                            <a:gd name="T10" fmla="*/ 0 w 243"/>
                            <a:gd name="T11" fmla="*/ 9 h 192"/>
                            <a:gd name="T12" fmla="*/ 6 w 243"/>
                            <a:gd name="T13" fmla="*/ 12 h 192"/>
                            <a:gd name="T14" fmla="*/ 1 w 243"/>
                            <a:gd name="T15" fmla="*/ 16 h 192"/>
                            <a:gd name="T16" fmla="*/ 8 w 243"/>
                            <a:gd name="T17" fmla="*/ 15 h 192"/>
                            <a:gd name="T18" fmla="*/ 7 w 243"/>
                            <a:gd name="T19" fmla="*/ 19 h 192"/>
                            <a:gd name="T20" fmla="*/ 11 w 243"/>
                            <a:gd name="T21" fmla="*/ 17 h 192"/>
                            <a:gd name="T22" fmla="*/ 12 w 243"/>
                            <a:gd name="T23" fmla="*/ 23 h 192"/>
                            <a:gd name="T24" fmla="*/ 15 w 243"/>
                            <a:gd name="T25" fmla="*/ 16 h 192"/>
                            <a:gd name="T26" fmla="*/ 19 w 243"/>
                            <a:gd name="T27" fmla="*/ 21 h 192"/>
                            <a:gd name="T28" fmla="*/ 20 w 243"/>
                            <a:gd name="T29" fmla="*/ 16 h 192"/>
                            <a:gd name="T30" fmla="*/ 26 w 243"/>
                            <a:gd name="T31" fmla="*/ 20 h 192"/>
                            <a:gd name="T32" fmla="*/ 24 w 243"/>
                            <a:gd name="T33" fmla="*/ 14 h 192"/>
                            <a:gd name="T34" fmla="*/ 31 w 243"/>
                            <a:gd name="T35" fmla="*/ 14 h 192"/>
                            <a:gd name="T36" fmla="*/ 25 w 243"/>
                            <a:gd name="T37" fmla="*/ 11 h 192"/>
                            <a:gd name="T38" fmla="*/ 30 w 243"/>
                            <a:gd name="T39" fmla="*/ 9 h 192"/>
                            <a:gd name="T40" fmla="*/ 24 w 243"/>
                            <a:gd name="T41" fmla="*/ 8 h 192"/>
                            <a:gd name="T42" fmla="*/ 26 w 243"/>
                            <a:gd name="T43" fmla="*/ 5 h 192"/>
                            <a:gd name="T44" fmla="*/ 20 w 243"/>
                            <a:gd name="T45" fmla="*/ 6 h 192"/>
                            <a:gd name="T46" fmla="*/ 21 w 243"/>
                            <a:gd name="T47" fmla="*/ 0 h 192"/>
                            <a:gd name="T48" fmla="*/ 16 w 243"/>
                            <a:gd name="T49" fmla="*/ 6 h 19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43" h="192">
                              <a:moveTo>
                                <a:pt x="122" y="52"/>
                              </a:moveTo>
                              <a:lnTo>
                                <a:pt x="95" y="21"/>
                              </a:lnTo>
                              <a:lnTo>
                                <a:pt x="83" y="57"/>
                              </a:lnTo>
                              <a:lnTo>
                                <a:pt x="5" y="21"/>
                              </a:lnTo>
                              <a:lnTo>
                                <a:pt x="52" y="67"/>
                              </a:lnTo>
                              <a:lnTo>
                                <a:pt x="0" y="76"/>
                              </a:lnTo>
                              <a:lnTo>
                                <a:pt x="43" y="104"/>
                              </a:lnTo>
                              <a:lnTo>
                                <a:pt x="1" y="130"/>
                              </a:lnTo>
                              <a:lnTo>
                                <a:pt x="64" y="124"/>
                              </a:lnTo>
                              <a:lnTo>
                                <a:pt x="53" y="157"/>
                              </a:lnTo>
                              <a:lnTo>
                                <a:pt x="86" y="138"/>
                              </a:lnTo>
                              <a:lnTo>
                                <a:pt x="96" y="192"/>
                              </a:lnTo>
                              <a:lnTo>
                                <a:pt x="119" y="131"/>
                              </a:lnTo>
                              <a:lnTo>
                                <a:pt x="148" y="174"/>
                              </a:lnTo>
                              <a:lnTo>
                                <a:pt x="159" y="130"/>
                              </a:lnTo>
                              <a:lnTo>
                                <a:pt x="204" y="161"/>
                              </a:lnTo>
                              <a:lnTo>
                                <a:pt x="190" y="116"/>
                              </a:lnTo>
                              <a:lnTo>
                                <a:pt x="243" y="117"/>
                              </a:lnTo>
                              <a:lnTo>
                                <a:pt x="198" y="93"/>
                              </a:lnTo>
                              <a:lnTo>
                                <a:pt x="238" y="73"/>
                              </a:lnTo>
                              <a:lnTo>
                                <a:pt x="188" y="64"/>
                              </a:lnTo>
                              <a:lnTo>
                                <a:pt x="207" y="40"/>
                              </a:lnTo>
                              <a:lnTo>
                                <a:pt x="160" y="48"/>
                              </a:lnTo>
                              <a:lnTo>
                                <a:pt x="164" y="0"/>
                              </a:lnTo>
                              <a:lnTo>
                                <a:pt x="122" y="5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00" name="Freeform 39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42" y="2684"/>
                          <a:ext cx="118" cy="93"/>
                        </a:xfrm>
                        <a:custGeom>
                          <a:avLst/>
                          <a:gdLst>
                            <a:gd name="T0" fmla="*/ 14 w 237"/>
                            <a:gd name="T1" fmla="*/ 7 h 184"/>
                            <a:gd name="T2" fmla="*/ 11 w 237"/>
                            <a:gd name="T3" fmla="*/ 3 h 184"/>
                            <a:gd name="T4" fmla="*/ 10 w 237"/>
                            <a:gd name="T5" fmla="*/ 7 h 184"/>
                            <a:gd name="T6" fmla="*/ 0 w 237"/>
                            <a:gd name="T7" fmla="*/ 3 h 184"/>
                            <a:gd name="T8" fmla="*/ 6 w 237"/>
                            <a:gd name="T9" fmla="*/ 9 h 184"/>
                            <a:gd name="T10" fmla="*/ 0 w 237"/>
                            <a:gd name="T11" fmla="*/ 10 h 184"/>
                            <a:gd name="T12" fmla="*/ 5 w 237"/>
                            <a:gd name="T13" fmla="*/ 13 h 184"/>
                            <a:gd name="T14" fmla="*/ 0 w 237"/>
                            <a:gd name="T15" fmla="*/ 16 h 184"/>
                            <a:gd name="T16" fmla="*/ 7 w 237"/>
                            <a:gd name="T17" fmla="*/ 15 h 184"/>
                            <a:gd name="T18" fmla="*/ 6 w 237"/>
                            <a:gd name="T19" fmla="*/ 19 h 184"/>
                            <a:gd name="T20" fmla="*/ 10 w 237"/>
                            <a:gd name="T21" fmla="*/ 17 h 184"/>
                            <a:gd name="T22" fmla="*/ 11 w 237"/>
                            <a:gd name="T23" fmla="*/ 24 h 184"/>
                            <a:gd name="T24" fmla="*/ 14 w 237"/>
                            <a:gd name="T25" fmla="*/ 16 h 184"/>
                            <a:gd name="T26" fmla="*/ 18 w 237"/>
                            <a:gd name="T27" fmla="*/ 22 h 184"/>
                            <a:gd name="T28" fmla="*/ 19 w 237"/>
                            <a:gd name="T29" fmla="*/ 16 h 184"/>
                            <a:gd name="T30" fmla="*/ 24 w 237"/>
                            <a:gd name="T31" fmla="*/ 20 h 184"/>
                            <a:gd name="T32" fmla="*/ 23 w 237"/>
                            <a:gd name="T33" fmla="*/ 14 h 184"/>
                            <a:gd name="T34" fmla="*/ 29 w 237"/>
                            <a:gd name="T35" fmla="*/ 15 h 184"/>
                            <a:gd name="T36" fmla="*/ 24 w 237"/>
                            <a:gd name="T37" fmla="*/ 12 h 184"/>
                            <a:gd name="T38" fmla="*/ 29 w 237"/>
                            <a:gd name="T39" fmla="*/ 9 h 184"/>
                            <a:gd name="T40" fmla="*/ 22 w 237"/>
                            <a:gd name="T41" fmla="*/ 8 h 184"/>
                            <a:gd name="T42" fmla="*/ 25 w 237"/>
                            <a:gd name="T43" fmla="*/ 5 h 184"/>
                            <a:gd name="T44" fmla="*/ 19 w 237"/>
                            <a:gd name="T45" fmla="*/ 6 h 184"/>
                            <a:gd name="T46" fmla="*/ 20 w 237"/>
                            <a:gd name="T47" fmla="*/ 0 h 184"/>
                            <a:gd name="T48" fmla="*/ 14 w 237"/>
                            <a:gd name="T49" fmla="*/ 7 h 18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37" h="184">
                              <a:moveTo>
                                <a:pt x="119" y="50"/>
                              </a:moveTo>
                              <a:lnTo>
                                <a:pt x="92" y="19"/>
                              </a:lnTo>
                              <a:lnTo>
                                <a:pt x="80" y="55"/>
                              </a:lnTo>
                              <a:lnTo>
                                <a:pt x="5" y="19"/>
                              </a:lnTo>
                              <a:lnTo>
                                <a:pt x="50" y="65"/>
                              </a:lnTo>
                              <a:lnTo>
                                <a:pt x="0" y="74"/>
                              </a:lnTo>
                              <a:lnTo>
                                <a:pt x="42" y="100"/>
                              </a:lnTo>
                              <a:lnTo>
                                <a:pt x="2" y="124"/>
                              </a:lnTo>
                              <a:lnTo>
                                <a:pt x="62" y="119"/>
                              </a:lnTo>
                              <a:lnTo>
                                <a:pt x="52" y="150"/>
                              </a:lnTo>
                              <a:lnTo>
                                <a:pt x="85" y="132"/>
                              </a:lnTo>
                              <a:lnTo>
                                <a:pt x="93" y="184"/>
                              </a:lnTo>
                              <a:lnTo>
                                <a:pt x="116" y="127"/>
                              </a:lnTo>
                              <a:lnTo>
                                <a:pt x="145" y="169"/>
                              </a:lnTo>
                              <a:lnTo>
                                <a:pt x="154" y="124"/>
                              </a:lnTo>
                              <a:lnTo>
                                <a:pt x="199" y="155"/>
                              </a:lnTo>
                              <a:lnTo>
                                <a:pt x="185" y="110"/>
                              </a:lnTo>
                              <a:lnTo>
                                <a:pt x="237" y="113"/>
                              </a:lnTo>
                              <a:lnTo>
                                <a:pt x="192" y="89"/>
                              </a:lnTo>
                              <a:lnTo>
                                <a:pt x="232" y="69"/>
                              </a:lnTo>
                              <a:lnTo>
                                <a:pt x="183" y="62"/>
                              </a:lnTo>
                              <a:lnTo>
                                <a:pt x="202" y="38"/>
                              </a:lnTo>
                              <a:lnTo>
                                <a:pt x="156" y="46"/>
                              </a:lnTo>
                              <a:lnTo>
                                <a:pt x="161" y="0"/>
                              </a:lnTo>
                              <a:lnTo>
                                <a:pt x="119" y="5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01" name="Freeform 40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44" y="2685"/>
                          <a:ext cx="115" cy="91"/>
                        </a:xfrm>
                        <a:custGeom>
                          <a:avLst/>
                          <a:gdLst>
                            <a:gd name="T0" fmla="*/ 15 w 229"/>
                            <a:gd name="T1" fmla="*/ 7 h 182"/>
                            <a:gd name="T2" fmla="*/ 12 w 229"/>
                            <a:gd name="T3" fmla="*/ 3 h 182"/>
                            <a:gd name="T4" fmla="*/ 10 w 229"/>
                            <a:gd name="T5" fmla="*/ 7 h 182"/>
                            <a:gd name="T6" fmla="*/ 1 w 229"/>
                            <a:gd name="T7" fmla="*/ 3 h 182"/>
                            <a:gd name="T8" fmla="*/ 6 w 229"/>
                            <a:gd name="T9" fmla="*/ 8 h 182"/>
                            <a:gd name="T10" fmla="*/ 0 w 229"/>
                            <a:gd name="T11" fmla="*/ 10 h 182"/>
                            <a:gd name="T12" fmla="*/ 5 w 229"/>
                            <a:gd name="T13" fmla="*/ 13 h 182"/>
                            <a:gd name="T14" fmla="*/ 1 w 229"/>
                            <a:gd name="T15" fmla="*/ 16 h 182"/>
                            <a:gd name="T16" fmla="*/ 8 w 229"/>
                            <a:gd name="T17" fmla="*/ 15 h 182"/>
                            <a:gd name="T18" fmla="*/ 7 w 229"/>
                            <a:gd name="T19" fmla="*/ 19 h 182"/>
                            <a:gd name="T20" fmla="*/ 11 w 229"/>
                            <a:gd name="T21" fmla="*/ 17 h 182"/>
                            <a:gd name="T22" fmla="*/ 12 w 229"/>
                            <a:gd name="T23" fmla="*/ 23 h 182"/>
                            <a:gd name="T24" fmla="*/ 14 w 229"/>
                            <a:gd name="T25" fmla="*/ 16 h 182"/>
                            <a:gd name="T26" fmla="*/ 18 w 229"/>
                            <a:gd name="T27" fmla="*/ 21 h 182"/>
                            <a:gd name="T28" fmla="*/ 19 w 229"/>
                            <a:gd name="T29" fmla="*/ 16 h 182"/>
                            <a:gd name="T30" fmla="*/ 25 w 229"/>
                            <a:gd name="T31" fmla="*/ 19 h 182"/>
                            <a:gd name="T32" fmla="*/ 23 w 229"/>
                            <a:gd name="T33" fmla="*/ 14 h 182"/>
                            <a:gd name="T34" fmla="*/ 29 w 229"/>
                            <a:gd name="T35" fmla="*/ 14 h 182"/>
                            <a:gd name="T36" fmla="*/ 24 w 229"/>
                            <a:gd name="T37" fmla="*/ 11 h 182"/>
                            <a:gd name="T38" fmla="*/ 28 w 229"/>
                            <a:gd name="T39" fmla="*/ 9 h 182"/>
                            <a:gd name="T40" fmla="*/ 23 w 229"/>
                            <a:gd name="T41" fmla="*/ 8 h 182"/>
                            <a:gd name="T42" fmla="*/ 25 w 229"/>
                            <a:gd name="T43" fmla="*/ 5 h 182"/>
                            <a:gd name="T44" fmla="*/ 19 w 229"/>
                            <a:gd name="T45" fmla="*/ 6 h 182"/>
                            <a:gd name="T46" fmla="*/ 20 w 229"/>
                            <a:gd name="T47" fmla="*/ 0 h 182"/>
                            <a:gd name="T48" fmla="*/ 15 w 229"/>
                            <a:gd name="T49" fmla="*/ 7 h 18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29" h="182">
                              <a:moveTo>
                                <a:pt x="115" y="50"/>
                              </a:moveTo>
                              <a:lnTo>
                                <a:pt x="89" y="19"/>
                              </a:lnTo>
                              <a:lnTo>
                                <a:pt x="77" y="54"/>
                              </a:lnTo>
                              <a:lnTo>
                                <a:pt x="3" y="19"/>
                              </a:lnTo>
                              <a:lnTo>
                                <a:pt x="48" y="64"/>
                              </a:lnTo>
                              <a:lnTo>
                                <a:pt x="0" y="73"/>
                              </a:lnTo>
                              <a:lnTo>
                                <a:pt x="39" y="99"/>
                              </a:lnTo>
                              <a:lnTo>
                                <a:pt x="1" y="123"/>
                              </a:lnTo>
                              <a:lnTo>
                                <a:pt x="60" y="118"/>
                              </a:lnTo>
                              <a:lnTo>
                                <a:pt x="50" y="149"/>
                              </a:lnTo>
                              <a:lnTo>
                                <a:pt x="81" y="131"/>
                              </a:lnTo>
                              <a:lnTo>
                                <a:pt x="89" y="182"/>
                              </a:lnTo>
                              <a:lnTo>
                                <a:pt x="112" y="125"/>
                              </a:lnTo>
                              <a:lnTo>
                                <a:pt x="141" y="166"/>
                              </a:lnTo>
                              <a:lnTo>
                                <a:pt x="150" y="123"/>
                              </a:lnTo>
                              <a:lnTo>
                                <a:pt x="193" y="152"/>
                              </a:lnTo>
                              <a:lnTo>
                                <a:pt x="179" y="109"/>
                              </a:lnTo>
                              <a:lnTo>
                                <a:pt x="229" y="112"/>
                              </a:lnTo>
                              <a:lnTo>
                                <a:pt x="186" y="88"/>
                              </a:lnTo>
                              <a:lnTo>
                                <a:pt x="224" y="69"/>
                              </a:lnTo>
                              <a:lnTo>
                                <a:pt x="178" y="61"/>
                              </a:lnTo>
                              <a:lnTo>
                                <a:pt x="195" y="38"/>
                              </a:lnTo>
                              <a:lnTo>
                                <a:pt x="150" y="45"/>
                              </a:lnTo>
                              <a:lnTo>
                                <a:pt x="155" y="0"/>
                              </a:lnTo>
                              <a:lnTo>
                                <a:pt x="115" y="5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02" name="Freeform 40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46" y="2687"/>
                          <a:ext cx="111" cy="87"/>
                        </a:xfrm>
                        <a:custGeom>
                          <a:avLst/>
                          <a:gdLst>
                            <a:gd name="T0" fmla="*/ 14 w 223"/>
                            <a:gd name="T1" fmla="*/ 6 h 174"/>
                            <a:gd name="T2" fmla="*/ 10 w 223"/>
                            <a:gd name="T3" fmla="*/ 3 h 174"/>
                            <a:gd name="T4" fmla="*/ 9 w 223"/>
                            <a:gd name="T5" fmla="*/ 7 h 174"/>
                            <a:gd name="T6" fmla="*/ 0 w 223"/>
                            <a:gd name="T7" fmla="*/ 3 h 174"/>
                            <a:gd name="T8" fmla="*/ 5 w 223"/>
                            <a:gd name="T9" fmla="*/ 8 h 174"/>
                            <a:gd name="T10" fmla="*/ 0 w 223"/>
                            <a:gd name="T11" fmla="*/ 9 h 174"/>
                            <a:gd name="T12" fmla="*/ 5 w 223"/>
                            <a:gd name="T13" fmla="*/ 12 h 174"/>
                            <a:gd name="T14" fmla="*/ 0 w 223"/>
                            <a:gd name="T15" fmla="*/ 15 h 174"/>
                            <a:gd name="T16" fmla="*/ 7 w 223"/>
                            <a:gd name="T17" fmla="*/ 15 h 174"/>
                            <a:gd name="T18" fmla="*/ 6 w 223"/>
                            <a:gd name="T19" fmla="*/ 18 h 174"/>
                            <a:gd name="T20" fmla="*/ 10 w 223"/>
                            <a:gd name="T21" fmla="*/ 16 h 174"/>
                            <a:gd name="T22" fmla="*/ 11 w 223"/>
                            <a:gd name="T23" fmla="*/ 22 h 174"/>
                            <a:gd name="T24" fmla="*/ 13 w 223"/>
                            <a:gd name="T25" fmla="*/ 16 h 174"/>
                            <a:gd name="T26" fmla="*/ 17 w 223"/>
                            <a:gd name="T27" fmla="*/ 20 h 174"/>
                            <a:gd name="T28" fmla="*/ 18 w 223"/>
                            <a:gd name="T29" fmla="*/ 15 h 174"/>
                            <a:gd name="T30" fmla="*/ 23 w 223"/>
                            <a:gd name="T31" fmla="*/ 19 h 174"/>
                            <a:gd name="T32" fmla="*/ 21 w 223"/>
                            <a:gd name="T33" fmla="*/ 14 h 174"/>
                            <a:gd name="T34" fmla="*/ 27 w 223"/>
                            <a:gd name="T35" fmla="*/ 14 h 174"/>
                            <a:gd name="T36" fmla="*/ 22 w 223"/>
                            <a:gd name="T37" fmla="*/ 11 h 174"/>
                            <a:gd name="T38" fmla="*/ 27 w 223"/>
                            <a:gd name="T39" fmla="*/ 9 h 174"/>
                            <a:gd name="T40" fmla="*/ 21 w 223"/>
                            <a:gd name="T41" fmla="*/ 8 h 174"/>
                            <a:gd name="T42" fmla="*/ 23 w 223"/>
                            <a:gd name="T43" fmla="*/ 5 h 174"/>
                            <a:gd name="T44" fmla="*/ 18 w 223"/>
                            <a:gd name="T45" fmla="*/ 6 h 174"/>
                            <a:gd name="T46" fmla="*/ 18 w 223"/>
                            <a:gd name="T47" fmla="*/ 0 h 174"/>
                            <a:gd name="T48" fmla="*/ 14 w 223"/>
                            <a:gd name="T49" fmla="*/ 6 h 17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23" h="174">
                              <a:moveTo>
                                <a:pt x="112" y="48"/>
                              </a:moveTo>
                              <a:lnTo>
                                <a:pt x="86" y="19"/>
                              </a:lnTo>
                              <a:lnTo>
                                <a:pt x="76" y="52"/>
                              </a:lnTo>
                              <a:lnTo>
                                <a:pt x="4" y="19"/>
                              </a:lnTo>
                              <a:lnTo>
                                <a:pt x="47" y="62"/>
                              </a:lnTo>
                              <a:lnTo>
                                <a:pt x="0" y="69"/>
                              </a:lnTo>
                              <a:lnTo>
                                <a:pt x="40" y="95"/>
                              </a:lnTo>
                              <a:lnTo>
                                <a:pt x="2" y="117"/>
                              </a:lnTo>
                              <a:lnTo>
                                <a:pt x="59" y="114"/>
                              </a:lnTo>
                              <a:lnTo>
                                <a:pt x="48" y="143"/>
                              </a:lnTo>
                              <a:lnTo>
                                <a:pt x="80" y="126"/>
                              </a:lnTo>
                              <a:lnTo>
                                <a:pt x="88" y="174"/>
                              </a:lnTo>
                              <a:lnTo>
                                <a:pt x="109" y="121"/>
                              </a:lnTo>
                              <a:lnTo>
                                <a:pt x="137" y="159"/>
                              </a:lnTo>
                              <a:lnTo>
                                <a:pt x="145" y="117"/>
                              </a:lnTo>
                              <a:lnTo>
                                <a:pt x="187" y="146"/>
                              </a:lnTo>
                              <a:lnTo>
                                <a:pt x="175" y="105"/>
                              </a:lnTo>
                              <a:lnTo>
                                <a:pt x="223" y="107"/>
                              </a:lnTo>
                              <a:lnTo>
                                <a:pt x="181" y="84"/>
                              </a:lnTo>
                              <a:lnTo>
                                <a:pt x="218" y="65"/>
                              </a:lnTo>
                              <a:lnTo>
                                <a:pt x="173" y="58"/>
                              </a:lnTo>
                              <a:lnTo>
                                <a:pt x="190" y="36"/>
                              </a:lnTo>
                              <a:lnTo>
                                <a:pt x="147" y="43"/>
                              </a:lnTo>
                              <a:lnTo>
                                <a:pt x="150" y="0"/>
                              </a:lnTo>
                              <a:lnTo>
                                <a:pt x="112" y="48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03" name="Freeform 4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47" y="2689"/>
                          <a:ext cx="108" cy="83"/>
                        </a:xfrm>
                        <a:custGeom>
                          <a:avLst/>
                          <a:gdLst>
                            <a:gd name="T0" fmla="*/ 14 w 215"/>
                            <a:gd name="T1" fmla="*/ 5 h 168"/>
                            <a:gd name="T2" fmla="*/ 11 w 215"/>
                            <a:gd name="T3" fmla="*/ 2 h 168"/>
                            <a:gd name="T4" fmla="*/ 9 w 215"/>
                            <a:gd name="T5" fmla="*/ 6 h 168"/>
                            <a:gd name="T6" fmla="*/ 1 w 215"/>
                            <a:gd name="T7" fmla="*/ 2 h 168"/>
                            <a:gd name="T8" fmla="*/ 6 w 215"/>
                            <a:gd name="T9" fmla="*/ 7 h 168"/>
                            <a:gd name="T10" fmla="*/ 0 w 215"/>
                            <a:gd name="T11" fmla="*/ 8 h 168"/>
                            <a:gd name="T12" fmla="*/ 5 w 215"/>
                            <a:gd name="T13" fmla="*/ 11 h 168"/>
                            <a:gd name="T14" fmla="*/ 1 w 215"/>
                            <a:gd name="T15" fmla="*/ 13 h 168"/>
                            <a:gd name="T16" fmla="*/ 8 w 215"/>
                            <a:gd name="T17" fmla="*/ 13 h 168"/>
                            <a:gd name="T18" fmla="*/ 6 w 215"/>
                            <a:gd name="T19" fmla="*/ 17 h 168"/>
                            <a:gd name="T20" fmla="*/ 10 w 215"/>
                            <a:gd name="T21" fmla="*/ 15 h 168"/>
                            <a:gd name="T22" fmla="*/ 11 w 215"/>
                            <a:gd name="T23" fmla="*/ 20 h 168"/>
                            <a:gd name="T24" fmla="*/ 14 w 215"/>
                            <a:gd name="T25" fmla="*/ 14 h 168"/>
                            <a:gd name="T26" fmla="*/ 17 w 215"/>
                            <a:gd name="T27" fmla="*/ 19 h 168"/>
                            <a:gd name="T28" fmla="*/ 18 w 215"/>
                            <a:gd name="T29" fmla="*/ 13 h 168"/>
                            <a:gd name="T30" fmla="*/ 23 w 215"/>
                            <a:gd name="T31" fmla="*/ 17 h 168"/>
                            <a:gd name="T32" fmla="*/ 22 w 215"/>
                            <a:gd name="T33" fmla="*/ 12 h 168"/>
                            <a:gd name="T34" fmla="*/ 27 w 215"/>
                            <a:gd name="T35" fmla="*/ 12 h 168"/>
                            <a:gd name="T36" fmla="*/ 22 w 215"/>
                            <a:gd name="T37" fmla="*/ 10 h 168"/>
                            <a:gd name="T38" fmla="*/ 27 w 215"/>
                            <a:gd name="T39" fmla="*/ 8 h 168"/>
                            <a:gd name="T40" fmla="*/ 21 w 215"/>
                            <a:gd name="T41" fmla="*/ 7 h 168"/>
                            <a:gd name="T42" fmla="*/ 23 w 215"/>
                            <a:gd name="T43" fmla="*/ 4 h 168"/>
                            <a:gd name="T44" fmla="*/ 18 w 215"/>
                            <a:gd name="T45" fmla="*/ 5 h 168"/>
                            <a:gd name="T46" fmla="*/ 19 w 215"/>
                            <a:gd name="T47" fmla="*/ 0 h 168"/>
                            <a:gd name="T48" fmla="*/ 14 w 215"/>
                            <a:gd name="T49" fmla="*/ 5 h 16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15" h="168">
                              <a:moveTo>
                                <a:pt x="108" y="45"/>
                              </a:moveTo>
                              <a:lnTo>
                                <a:pt x="84" y="17"/>
                              </a:lnTo>
                              <a:lnTo>
                                <a:pt x="72" y="50"/>
                              </a:lnTo>
                              <a:lnTo>
                                <a:pt x="3" y="17"/>
                              </a:lnTo>
                              <a:lnTo>
                                <a:pt x="46" y="59"/>
                              </a:lnTo>
                              <a:lnTo>
                                <a:pt x="0" y="67"/>
                              </a:lnTo>
                              <a:lnTo>
                                <a:pt x="38" y="92"/>
                              </a:lnTo>
                              <a:lnTo>
                                <a:pt x="1" y="112"/>
                              </a:lnTo>
                              <a:lnTo>
                                <a:pt x="57" y="109"/>
                              </a:lnTo>
                              <a:lnTo>
                                <a:pt x="46" y="137"/>
                              </a:lnTo>
                              <a:lnTo>
                                <a:pt x="77" y="121"/>
                              </a:lnTo>
                              <a:lnTo>
                                <a:pt x="84" y="168"/>
                              </a:lnTo>
                              <a:lnTo>
                                <a:pt x="105" y="116"/>
                              </a:lnTo>
                              <a:lnTo>
                                <a:pt x="133" y="154"/>
                              </a:lnTo>
                              <a:lnTo>
                                <a:pt x="139" y="112"/>
                              </a:lnTo>
                              <a:lnTo>
                                <a:pt x="181" y="142"/>
                              </a:lnTo>
                              <a:lnTo>
                                <a:pt x="169" y="100"/>
                              </a:lnTo>
                              <a:lnTo>
                                <a:pt x="215" y="104"/>
                              </a:lnTo>
                              <a:lnTo>
                                <a:pt x="176" y="81"/>
                              </a:lnTo>
                              <a:lnTo>
                                <a:pt x="210" y="64"/>
                              </a:lnTo>
                              <a:lnTo>
                                <a:pt x="167" y="57"/>
                              </a:lnTo>
                              <a:lnTo>
                                <a:pt x="183" y="35"/>
                              </a:lnTo>
                              <a:lnTo>
                                <a:pt x="141" y="42"/>
                              </a:lnTo>
                              <a:lnTo>
                                <a:pt x="146" y="0"/>
                              </a:lnTo>
                              <a:lnTo>
                                <a:pt x="108" y="45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04" name="Freeform 40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49" y="2689"/>
                          <a:ext cx="104" cy="82"/>
                        </a:xfrm>
                        <a:custGeom>
                          <a:avLst/>
                          <a:gdLst>
                            <a:gd name="T0" fmla="*/ 13 w 209"/>
                            <a:gd name="T1" fmla="*/ 6 h 164"/>
                            <a:gd name="T2" fmla="*/ 10 w 209"/>
                            <a:gd name="T3" fmla="*/ 3 h 164"/>
                            <a:gd name="T4" fmla="*/ 8 w 209"/>
                            <a:gd name="T5" fmla="*/ 6 h 164"/>
                            <a:gd name="T6" fmla="*/ 0 w 209"/>
                            <a:gd name="T7" fmla="*/ 3 h 164"/>
                            <a:gd name="T8" fmla="*/ 5 w 209"/>
                            <a:gd name="T9" fmla="*/ 8 h 164"/>
                            <a:gd name="T10" fmla="*/ 0 w 209"/>
                            <a:gd name="T11" fmla="*/ 9 h 164"/>
                            <a:gd name="T12" fmla="*/ 4 w 209"/>
                            <a:gd name="T13" fmla="*/ 12 h 164"/>
                            <a:gd name="T14" fmla="*/ 0 w 209"/>
                            <a:gd name="T15" fmla="*/ 14 h 164"/>
                            <a:gd name="T16" fmla="*/ 6 w 209"/>
                            <a:gd name="T17" fmla="*/ 14 h 164"/>
                            <a:gd name="T18" fmla="*/ 5 w 209"/>
                            <a:gd name="T19" fmla="*/ 17 h 164"/>
                            <a:gd name="T20" fmla="*/ 9 w 209"/>
                            <a:gd name="T21" fmla="*/ 15 h 164"/>
                            <a:gd name="T22" fmla="*/ 10 w 209"/>
                            <a:gd name="T23" fmla="*/ 21 h 164"/>
                            <a:gd name="T24" fmla="*/ 12 w 209"/>
                            <a:gd name="T25" fmla="*/ 15 h 164"/>
                            <a:gd name="T26" fmla="*/ 16 w 209"/>
                            <a:gd name="T27" fmla="*/ 19 h 164"/>
                            <a:gd name="T28" fmla="*/ 17 w 209"/>
                            <a:gd name="T29" fmla="*/ 14 h 164"/>
                            <a:gd name="T30" fmla="*/ 22 w 209"/>
                            <a:gd name="T31" fmla="*/ 18 h 164"/>
                            <a:gd name="T32" fmla="*/ 20 w 209"/>
                            <a:gd name="T33" fmla="*/ 13 h 164"/>
                            <a:gd name="T34" fmla="*/ 26 w 209"/>
                            <a:gd name="T35" fmla="*/ 13 h 164"/>
                            <a:gd name="T36" fmla="*/ 21 w 209"/>
                            <a:gd name="T37" fmla="*/ 10 h 164"/>
                            <a:gd name="T38" fmla="*/ 25 w 209"/>
                            <a:gd name="T39" fmla="*/ 8 h 164"/>
                            <a:gd name="T40" fmla="*/ 20 w 209"/>
                            <a:gd name="T41" fmla="*/ 7 h 164"/>
                            <a:gd name="T42" fmla="*/ 22 w 209"/>
                            <a:gd name="T43" fmla="*/ 5 h 164"/>
                            <a:gd name="T44" fmla="*/ 17 w 209"/>
                            <a:gd name="T45" fmla="*/ 6 h 164"/>
                            <a:gd name="T46" fmla="*/ 17 w 209"/>
                            <a:gd name="T47" fmla="*/ 0 h 164"/>
                            <a:gd name="T48" fmla="*/ 13 w 209"/>
                            <a:gd name="T49" fmla="*/ 6 h 16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09" h="164">
                              <a:moveTo>
                                <a:pt x="105" y="45"/>
                              </a:moveTo>
                              <a:lnTo>
                                <a:pt x="81" y="17"/>
                              </a:lnTo>
                              <a:lnTo>
                                <a:pt x="71" y="48"/>
                              </a:lnTo>
                              <a:lnTo>
                                <a:pt x="3" y="17"/>
                              </a:lnTo>
                              <a:lnTo>
                                <a:pt x="45" y="59"/>
                              </a:lnTo>
                              <a:lnTo>
                                <a:pt x="0" y="65"/>
                              </a:lnTo>
                              <a:lnTo>
                                <a:pt x="36" y="90"/>
                              </a:lnTo>
                              <a:lnTo>
                                <a:pt x="2" y="110"/>
                              </a:lnTo>
                              <a:lnTo>
                                <a:pt x="55" y="107"/>
                              </a:lnTo>
                              <a:lnTo>
                                <a:pt x="47" y="135"/>
                              </a:lnTo>
                              <a:lnTo>
                                <a:pt x="74" y="119"/>
                              </a:lnTo>
                              <a:lnTo>
                                <a:pt x="83" y="164"/>
                              </a:lnTo>
                              <a:lnTo>
                                <a:pt x="102" y="114"/>
                              </a:lnTo>
                              <a:lnTo>
                                <a:pt x="128" y="150"/>
                              </a:lnTo>
                              <a:lnTo>
                                <a:pt x="136" y="110"/>
                              </a:lnTo>
                              <a:lnTo>
                                <a:pt x="176" y="138"/>
                              </a:lnTo>
                              <a:lnTo>
                                <a:pt x="164" y="98"/>
                              </a:lnTo>
                              <a:lnTo>
                                <a:pt x="209" y="102"/>
                              </a:lnTo>
                              <a:lnTo>
                                <a:pt x="171" y="79"/>
                              </a:lnTo>
                              <a:lnTo>
                                <a:pt x="204" y="62"/>
                              </a:lnTo>
                              <a:lnTo>
                                <a:pt x="162" y="55"/>
                              </a:lnTo>
                              <a:lnTo>
                                <a:pt x="178" y="34"/>
                              </a:lnTo>
                              <a:lnTo>
                                <a:pt x="138" y="41"/>
                              </a:lnTo>
                              <a:lnTo>
                                <a:pt x="142" y="0"/>
                              </a:lnTo>
                              <a:lnTo>
                                <a:pt x="105" y="45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05" name="Freeform 40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1" y="2691"/>
                          <a:ext cx="101" cy="79"/>
                        </a:xfrm>
                        <a:custGeom>
                          <a:avLst/>
                          <a:gdLst>
                            <a:gd name="T0" fmla="*/ 13 w 202"/>
                            <a:gd name="T1" fmla="*/ 6 h 157"/>
                            <a:gd name="T2" fmla="*/ 10 w 202"/>
                            <a:gd name="T3" fmla="*/ 2 h 157"/>
                            <a:gd name="T4" fmla="*/ 9 w 202"/>
                            <a:gd name="T5" fmla="*/ 6 h 157"/>
                            <a:gd name="T6" fmla="*/ 1 w 202"/>
                            <a:gd name="T7" fmla="*/ 2 h 157"/>
                            <a:gd name="T8" fmla="*/ 6 w 202"/>
                            <a:gd name="T9" fmla="*/ 7 h 157"/>
                            <a:gd name="T10" fmla="*/ 0 w 202"/>
                            <a:gd name="T11" fmla="*/ 8 h 157"/>
                            <a:gd name="T12" fmla="*/ 5 w 202"/>
                            <a:gd name="T13" fmla="*/ 11 h 157"/>
                            <a:gd name="T14" fmla="*/ 1 w 202"/>
                            <a:gd name="T15" fmla="*/ 14 h 157"/>
                            <a:gd name="T16" fmla="*/ 7 w 202"/>
                            <a:gd name="T17" fmla="*/ 13 h 157"/>
                            <a:gd name="T18" fmla="*/ 6 w 202"/>
                            <a:gd name="T19" fmla="*/ 16 h 157"/>
                            <a:gd name="T20" fmla="*/ 10 w 202"/>
                            <a:gd name="T21" fmla="*/ 15 h 157"/>
                            <a:gd name="T22" fmla="*/ 10 w 202"/>
                            <a:gd name="T23" fmla="*/ 20 h 157"/>
                            <a:gd name="T24" fmla="*/ 13 w 202"/>
                            <a:gd name="T25" fmla="*/ 14 h 157"/>
                            <a:gd name="T26" fmla="*/ 16 w 202"/>
                            <a:gd name="T27" fmla="*/ 18 h 157"/>
                            <a:gd name="T28" fmla="*/ 17 w 202"/>
                            <a:gd name="T29" fmla="*/ 14 h 157"/>
                            <a:gd name="T30" fmla="*/ 22 w 202"/>
                            <a:gd name="T31" fmla="*/ 17 h 157"/>
                            <a:gd name="T32" fmla="*/ 20 w 202"/>
                            <a:gd name="T33" fmla="*/ 12 h 157"/>
                            <a:gd name="T34" fmla="*/ 26 w 202"/>
                            <a:gd name="T35" fmla="*/ 13 h 157"/>
                            <a:gd name="T36" fmla="*/ 21 w 202"/>
                            <a:gd name="T37" fmla="*/ 10 h 157"/>
                            <a:gd name="T38" fmla="*/ 25 w 202"/>
                            <a:gd name="T39" fmla="*/ 8 h 157"/>
                            <a:gd name="T40" fmla="*/ 20 w 202"/>
                            <a:gd name="T41" fmla="*/ 7 h 157"/>
                            <a:gd name="T42" fmla="*/ 22 w 202"/>
                            <a:gd name="T43" fmla="*/ 5 h 157"/>
                            <a:gd name="T44" fmla="*/ 17 w 202"/>
                            <a:gd name="T45" fmla="*/ 5 h 157"/>
                            <a:gd name="T46" fmla="*/ 18 w 202"/>
                            <a:gd name="T47" fmla="*/ 0 h 157"/>
                            <a:gd name="T48" fmla="*/ 13 w 202"/>
                            <a:gd name="T49" fmla="*/ 6 h 15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02" h="157">
                              <a:moveTo>
                                <a:pt x="102" y="44"/>
                              </a:moveTo>
                              <a:lnTo>
                                <a:pt x="78" y="16"/>
                              </a:lnTo>
                              <a:lnTo>
                                <a:pt x="70" y="47"/>
                              </a:lnTo>
                              <a:lnTo>
                                <a:pt x="4" y="16"/>
                              </a:lnTo>
                              <a:lnTo>
                                <a:pt x="44" y="56"/>
                              </a:lnTo>
                              <a:lnTo>
                                <a:pt x="0" y="64"/>
                              </a:lnTo>
                              <a:lnTo>
                                <a:pt x="37" y="87"/>
                              </a:lnTo>
                              <a:lnTo>
                                <a:pt x="2" y="106"/>
                              </a:lnTo>
                              <a:lnTo>
                                <a:pt x="54" y="102"/>
                              </a:lnTo>
                              <a:lnTo>
                                <a:pt x="45" y="128"/>
                              </a:lnTo>
                              <a:lnTo>
                                <a:pt x="73" y="114"/>
                              </a:lnTo>
                              <a:lnTo>
                                <a:pt x="80" y="157"/>
                              </a:lnTo>
                              <a:lnTo>
                                <a:pt x="99" y="109"/>
                              </a:lnTo>
                              <a:lnTo>
                                <a:pt x="125" y="144"/>
                              </a:lnTo>
                              <a:lnTo>
                                <a:pt x="132" y="106"/>
                              </a:lnTo>
                              <a:lnTo>
                                <a:pt x="170" y="133"/>
                              </a:lnTo>
                              <a:lnTo>
                                <a:pt x="159" y="95"/>
                              </a:lnTo>
                              <a:lnTo>
                                <a:pt x="202" y="97"/>
                              </a:lnTo>
                              <a:lnTo>
                                <a:pt x="165" y="78"/>
                              </a:lnTo>
                              <a:lnTo>
                                <a:pt x="197" y="59"/>
                              </a:lnTo>
                              <a:lnTo>
                                <a:pt x="158" y="54"/>
                              </a:lnTo>
                              <a:lnTo>
                                <a:pt x="173" y="33"/>
                              </a:lnTo>
                              <a:lnTo>
                                <a:pt x="133" y="40"/>
                              </a:lnTo>
                              <a:lnTo>
                                <a:pt x="137" y="0"/>
                              </a:lnTo>
                              <a:lnTo>
                                <a:pt x="102" y="4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06" name="Freeform 40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2" y="2692"/>
                          <a:ext cx="98" cy="77"/>
                        </a:xfrm>
                        <a:custGeom>
                          <a:avLst/>
                          <a:gdLst>
                            <a:gd name="T0" fmla="*/ 13 w 195"/>
                            <a:gd name="T1" fmla="*/ 6 h 154"/>
                            <a:gd name="T2" fmla="*/ 10 w 195"/>
                            <a:gd name="T3" fmla="*/ 2 h 154"/>
                            <a:gd name="T4" fmla="*/ 9 w 195"/>
                            <a:gd name="T5" fmla="*/ 6 h 154"/>
                            <a:gd name="T6" fmla="*/ 1 w 195"/>
                            <a:gd name="T7" fmla="*/ 2 h 154"/>
                            <a:gd name="T8" fmla="*/ 6 w 195"/>
                            <a:gd name="T9" fmla="*/ 7 h 154"/>
                            <a:gd name="T10" fmla="*/ 0 w 195"/>
                            <a:gd name="T11" fmla="*/ 8 h 154"/>
                            <a:gd name="T12" fmla="*/ 5 w 195"/>
                            <a:gd name="T13" fmla="*/ 11 h 154"/>
                            <a:gd name="T14" fmla="*/ 1 w 195"/>
                            <a:gd name="T15" fmla="*/ 13 h 154"/>
                            <a:gd name="T16" fmla="*/ 7 w 195"/>
                            <a:gd name="T17" fmla="*/ 13 h 154"/>
                            <a:gd name="T18" fmla="*/ 6 w 195"/>
                            <a:gd name="T19" fmla="*/ 16 h 154"/>
                            <a:gd name="T20" fmla="*/ 9 w 195"/>
                            <a:gd name="T21" fmla="*/ 14 h 154"/>
                            <a:gd name="T22" fmla="*/ 10 w 195"/>
                            <a:gd name="T23" fmla="*/ 20 h 154"/>
                            <a:gd name="T24" fmla="*/ 12 w 195"/>
                            <a:gd name="T25" fmla="*/ 14 h 154"/>
                            <a:gd name="T26" fmla="*/ 15 w 195"/>
                            <a:gd name="T27" fmla="*/ 18 h 154"/>
                            <a:gd name="T28" fmla="*/ 16 w 195"/>
                            <a:gd name="T29" fmla="*/ 13 h 154"/>
                            <a:gd name="T30" fmla="*/ 21 w 195"/>
                            <a:gd name="T31" fmla="*/ 17 h 154"/>
                            <a:gd name="T32" fmla="*/ 20 w 195"/>
                            <a:gd name="T33" fmla="*/ 12 h 154"/>
                            <a:gd name="T34" fmla="*/ 25 w 195"/>
                            <a:gd name="T35" fmla="*/ 12 h 154"/>
                            <a:gd name="T36" fmla="*/ 20 w 195"/>
                            <a:gd name="T37" fmla="*/ 10 h 154"/>
                            <a:gd name="T38" fmla="*/ 24 w 195"/>
                            <a:gd name="T39" fmla="*/ 8 h 154"/>
                            <a:gd name="T40" fmla="*/ 19 w 195"/>
                            <a:gd name="T41" fmla="*/ 7 h 154"/>
                            <a:gd name="T42" fmla="*/ 21 w 195"/>
                            <a:gd name="T43" fmla="*/ 5 h 154"/>
                            <a:gd name="T44" fmla="*/ 16 w 195"/>
                            <a:gd name="T45" fmla="*/ 5 h 154"/>
                            <a:gd name="T46" fmla="*/ 17 w 195"/>
                            <a:gd name="T47" fmla="*/ 0 h 154"/>
                            <a:gd name="T48" fmla="*/ 13 w 195"/>
                            <a:gd name="T49" fmla="*/ 6 h 15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95" h="154">
                              <a:moveTo>
                                <a:pt x="98" y="42"/>
                              </a:moveTo>
                              <a:lnTo>
                                <a:pt x="76" y="16"/>
                              </a:lnTo>
                              <a:lnTo>
                                <a:pt x="66" y="45"/>
                              </a:lnTo>
                              <a:lnTo>
                                <a:pt x="3" y="16"/>
                              </a:lnTo>
                              <a:lnTo>
                                <a:pt x="41" y="54"/>
                              </a:lnTo>
                              <a:lnTo>
                                <a:pt x="0" y="62"/>
                              </a:lnTo>
                              <a:lnTo>
                                <a:pt x="34" y="85"/>
                              </a:lnTo>
                              <a:lnTo>
                                <a:pt x="2" y="104"/>
                              </a:lnTo>
                              <a:lnTo>
                                <a:pt x="52" y="100"/>
                              </a:lnTo>
                              <a:lnTo>
                                <a:pt x="43" y="126"/>
                              </a:lnTo>
                              <a:lnTo>
                                <a:pt x="69" y="111"/>
                              </a:lnTo>
                              <a:lnTo>
                                <a:pt x="78" y="154"/>
                              </a:lnTo>
                              <a:lnTo>
                                <a:pt x="95" y="105"/>
                              </a:lnTo>
                              <a:lnTo>
                                <a:pt x="119" y="140"/>
                              </a:lnTo>
                              <a:lnTo>
                                <a:pt x="128" y="104"/>
                              </a:lnTo>
                              <a:lnTo>
                                <a:pt x="164" y="130"/>
                              </a:lnTo>
                              <a:lnTo>
                                <a:pt x="154" y="93"/>
                              </a:lnTo>
                              <a:lnTo>
                                <a:pt x="195" y="95"/>
                              </a:lnTo>
                              <a:lnTo>
                                <a:pt x="159" y="76"/>
                              </a:lnTo>
                              <a:lnTo>
                                <a:pt x="190" y="59"/>
                              </a:lnTo>
                              <a:lnTo>
                                <a:pt x="152" y="52"/>
                              </a:lnTo>
                              <a:lnTo>
                                <a:pt x="166" y="33"/>
                              </a:lnTo>
                              <a:lnTo>
                                <a:pt x="128" y="38"/>
                              </a:lnTo>
                              <a:lnTo>
                                <a:pt x="131" y="0"/>
                              </a:lnTo>
                              <a:lnTo>
                                <a:pt x="98" y="4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07" name="Freeform 40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4" y="2694"/>
                          <a:ext cx="94" cy="73"/>
                        </a:xfrm>
                        <a:custGeom>
                          <a:avLst/>
                          <a:gdLst>
                            <a:gd name="T0" fmla="*/ 11 w 189"/>
                            <a:gd name="T1" fmla="*/ 5 h 146"/>
                            <a:gd name="T2" fmla="*/ 9 w 189"/>
                            <a:gd name="T3" fmla="*/ 2 h 146"/>
                            <a:gd name="T4" fmla="*/ 8 w 189"/>
                            <a:gd name="T5" fmla="*/ 6 h 146"/>
                            <a:gd name="T6" fmla="*/ 0 w 189"/>
                            <a:gd name="T7" fmla="*/ 2 h 146"/>
                            <a:gd name="T8" fmla="*/ 5 w 189"/>
                            <a:gd name="T9" fmla="*/ 7 h 146"/>
                            <a:gd name="T10" fmla="*/ 0 w 189"/>
                            <a:gd name="T11" fmla="*/ 8 h 146"/>
                            <a:gd name="T12" fmla="*/ 4 w 189"/>
                            <a:gd name="T13" fmla="*/ 10 h 146"/>
                            <a:gd name="T14" fmla="*/ 0 w 189"/>
                            <a:gd name="T15" fmla="*/ 13 h 146"/>
                            <a:gd name="T16" fmla="*/ 6 w 189"/>
                            <a:gd name="T17" fmla="*/ 12 h 146"/>
                            <a:gd name="T18" fmla="*/ 5 w 189"/>
                            <a:gd name="T19" fmla="*/ 15 h 146"/>
                            <a:gd name="T20" fmla="*/ 8 w 189"/>
                            <a:gd name="T21" fmla="*/ 14 h 146"/>
                            <a:gd name="T22" fmla="*/ 9 w 189"/>
                            <a:gd name="T23" fmla="*/ 19 h 146"/>
                            <a:gd name="T24" fmla="*/ 11 w 189"/>
                            <a:gd name="T25" fmla="*/ 13 h 146"/>
                            <a:gd name="T26" fmla="*/ 14 w 189"/>
                            <a:gd name="T27" fmla="*/ 17 h 146"/>
                            <a:gd name="T28" fmla="*/ 15 w 189"/>
                            <a:gd name="T29" fmla="*/ 13 h 146"/>
                            <a:gd name="T30" fmla="*/ 19 w 189"/>
                            <a:gd name="T31" fmla="*/ 16 h 146"/>
                            <a:gd name="T32" fmla="*/ 18 w 189"/>
                            <a:gd name="T33" fmla="*/ 11 h 146"/>
                            <a:gd name="T34" fmla="*/ 23 w 189"/>
                            <a:gd name="T35" fmla="*/ 12 h 146"/>
                            <a:gd name="T36" fmla="*/ 19 w 189"/>
                            <a:gd name="T37" fmla="*/ 9 h 146"/>
                            <a:gd name="T38" fmla="*/ 23 w 189"/>
                            <a:gd name="T39" fmla="*/ 7 h 146"/>
                            <a:gd name="T40" fmla="*/ 18 w 189"/>
                            <a:gd name="T41" fmla="*/ 7 h 146"/>
                            <a:gd name="T42" fmla="*/ 20 w 189"/>
                            <a:gd name="T43" fmla="*/ 4 h 146"/>
                            <a:gd name="T44" fmla="*/ 15 w 189"/>
                            <a:gd name="T45" fmla="*/ 5 h 146"/>
                            <a:gd name="T46" fmla="*/ 16 w 189"/>
                            <a:gd name="T47" fmla="*/ 0 h 146"/>
                            <a:gd name="T48" fmla="*/ 11 w 189"/>
                            <a:gd name="T49" fmla="*/ 5 h 14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89" h="146">
                              <a:moveTo>
                                <a:pt x="95" y="39"/>
                              </a:moveTo>
                              <a:lnTo>
                                <a:pt x="73" y="15"/>
                              </a:lnTo>
                              <a:lnTo>
                                <a:pt x="64" y="43"/>
                              </a:lnTo>
                              <a:lnTo>
                                <a:pt x="4" y="15"/>
                              </a:lnTo>
                              <a:lnTo>
                                <a:pt x="40" y="51"/>
                              </a:lnTo>
                              <a:lnTo>
                                <a:pt x="0" y="58"/>
                              </a:lnTo>
                              <a:lnTo>
                                <a:pt x="33" y="79"/>
                              </a:lnTo>
                              <a:lnTo>
                                <a:pt x="2" y="98"/>
                              </a:lnTo>
                              <a:lnTo>
                                <a:pt x="50" y="94"/>
                              </a:lnTo>
                              <a:lnTo>
                                <a:pt x="42" y="120"/>
                              </a:lnTo>
                              <a:lnTo>
                                <a:pt x="68" y="105"/>
                              </a:lnTo>
                              <a:lnTo>
                                <a:pt x="75" y="146"/>
                              </a:lnTo>
                              <a:lnTo>
                                <a:pt x="92" y="101"/>
                              </a:lnTo>
                              <a:lnTo>
                                <a:pt x="116" y="134"/>
                              </a:lnTo>
                              <a:lnTo>
                                <a:pt x="123" y="98"/>
                              </a:lnTo>
                              <a:lnTo>
                                <a:pt x="159" y="124"/>
                              </a:lnTo>
                              <a:lnTo>
                                <a:pt x="147" y="88"/>
                              </a:lnTo>
                              <a:lnTo>
                                <a:pt x="189" y="91"/>
                              </a:lnTo>
                              <a:lnTo>
                                <a:pt x="154" y="72"/>
                              </a:lnTo>
                              <a:lnTo>
                                <a:pt x="185" y="55"/>
                              </a:lnTo>
                              <a:lnTo>
                                <a:pt x="147" y="50"/>
                              </a:lnTo>
                              <a:lnTo>
                                <a:pt x="161" y="31"/>
                              </a:lnTo>
                              <a:lnTo>
                                <a:pt x="125" y="36"/>
                              </a:lnTo>
                              <a:lnTo>
                                <a:pt x="128" y="0"/>
                              </a:lnTo>
                              <a:lnTo>
                                <a:pt x="95" y="3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08" name="Freeform 40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6" y="2695"/>
                          <a:ext cx="91" cy="71"/>
                        </a:xfrm>
                        <a:custGeom>
                          <a:avLst/>
                          <a:gdLst>
                            <a:gd name="T0" fmla="*/ 12 w 181"/>
                            <a:gd name="T1" fmla="*/ 5 h 144"/>
                            <a:gd name="T2" fmla="*/ 9 w 181"/>
                            <a:gd name="T3" fmla="*/ 2 h 144"/>
                            <a:gd name="T4" fmla="*/ 8 w 181"/>
                            <a:gd name="T5" fmla="*/ 5 h 144"/>
                            <a:gd name="T6" fmla="*/ 1 w 181"/>
                            <a:gd name="T7" fmla="*/ 2 h 144"/>
                            <a:gd name="T8" fmla="*/ 5 w 181"/>
                            <a:gd name="T9" fmla="*/ 6 h 144"/>
                            <a:gd name="T10" fmla="*/ 0 w 181"/>
                            <a:gd name="T11" fmla="*/ 7 h 144"/>
                            <a:gd name="T12" fmla="*/ 4 w 181"/>
                            <a:gd name="T13" fmla="*/ 9 h 144"/>
                            <a:gd name="T14" fmla="*/ 1 w 181"/>
                            <a:gd name="T15" fmla="*/ 12 h 144"/>
                            <a:gd name="T16" fmla="*/ 6 w 181"/>
                            <a:gd name="T17" fmla="*/ 11 h 144"/>
                            <a:gd name="T18" fmla="*/ 5 w 181"/>
                            <a:gd name="T19" fmla="*/ 14 h 144"/>
                            <a:gd name="T20" fmla="*/ 9 w 181"/>
                            <a:gd name="T21" fmla="*/ 12 h 144"/>
                            <a:gd name="T22" fmla="*/ 9 w 181"/>
                            <a:gd name="T23" fmla="*/ 17 h 144"/>
                            <a:gd name="T24" fmla="*/ 11 w 181"/>
                            <a:gd name="T25" fmla="*/ 12 h 144"/>
                            <a:gd name="T26" fmla="*/ 14 w 181"/>
                            <a:gd name="T27" fmla="*/ 16 h 144"/>
                            <a:gd name="T28" fmla="*/ 15 w 181"/>
                            <a:gd name="T29" fmla="*/ 12 h 144"/>
                            <a:gd name="T30" fmla="*/ 19 w 181"/>
                            <a:gd name="T31" fmla="*/ 15 h 144"/>
                            <a:gd name="T32" fmla="*/ 18 w 181"/>
                            <a:gd name="T33" fmla="*/ 10 h 144"/>
                            <a:gd name="T34" fmla="*/ 23 w 181"/>
                            <a:gd name="T35" fmla="*/ 10 h 144"/>
                            <a:gd name="T36" fmla="*/ 19 w 181"/>
                            <a:gd name="T37" fmla="*/ 8 h 144"/>
                            <a:gd name="T38" fmla="*/ 23 w 181"/>
                            <a:gd name="T39" fmla="*/ 6 h 144"/>
                            <a:gd name="T40" fmla="*/ 18 w 181"/>
                            <a:gd name="T41" fmla="*/ 6 h 144"/>
                            <a:gd name="T42" fmla="*/ 20 w 181"/>
                            <a:gd name="T43" fmla="*/ 3 h 144"/>
                            <a:gd name="T44" fmla="*/ 15 w 181"/>
                            <a:gd name="T45" fmla="*/ 4 h 144"/>
                            <a:gd name="T46" fmla="*/ 16 w 181"/>
                            <a:gd name="T47" fmla="*/ 0 h 144"/>
                            <a:gd name="T48" fmla="*/ 12 w 181"/>
                            <a:gd name="T49" fmla="*/ 5 h 14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81" h="144">
                              <a:moveTo>
                                <a:pt x="91" y="40"/>
                              </a:moveTo>
                              <a:lnTo>
                                <a:pt x="71" y="16"/>
                              </a:lnTo>
                              <a:lnTo>
                                <a:pt x="62" y="43"/>
                              </a:lnTo>
                              <a:lnTo>
                                <a:pt x="3" y="16"/>
                              </a:lnTo>
                              <a:lnTo>
                                <a:pt x="38" y="50"/>
                              </a:lnTo>
                              <a:lnTo>
                                <a:pt x="0" y="57"/>
                              </a:lnTo>
                              <a:lnTo>
                                <a:pt x="31" y="78"/>
                              </a:lnTo>
                              <a:lnTo>
                                <a:pt x="2" y="97"/>
                              </a:lnTo>
                              <a:lnTo>
                                <a:pt x="48" y="93"/>
                              </a:lnTo>
                              <a:lnTo>
                                <a:pt x="40" y="118"/>
                              </a:lnTo>
                              <a:lnTo>
                                <a:pt x="65" y="104"/>
                              </a:lnTo>
                              <a:lnTo>
                                <a:pt x="71" y="144"/>
                              </a:lnTo>
                              <a:lnTo>
                                <a:pt x="88" y="99"/>
                              </a:lnTo>
                              <a:lnTo>
                                <a:pt x="112" y="131"/>
                              </a:lnTo>
                              <a:lnTo>
                                <a:pt x="117" y="97"/>
                              </a:lnTo>
                              <a:lnTo>
                                <a:pt x="152" y="121"/>
                              </a:lnTo>
                              <a:lnTo>
                                <a:pt x="141" y="87"/>
                              </a:lnTo>
                              <a:lnTo>
                                <a:pt x="181" y="88"/>
                              </a:lnTo>
                              <a:lnTo>
                                <a:pt x="148" y="71"/>
                              </a:lnTo>
                              <a:lnTo>
                                <a:pt x="178" y="54"/>
                              </a:lnTo>
                              <a:lnTo>
                                <a:pt x="141" y="49"/>
                              </a:lnTo>
                              <a:lnTo>
                                <a:pt x="155" y="30"/>
                              </a:lnTo>
                              <a:lnTo>
                                <a:pt x="119" y="37"/>
                              </a:lnTo>
                              <a:lnTo>
                                <a:pt x="122" y="0"/>
                              </a:lnTo>
                              <a:lnTo>
                                <a:pt x="91" y="4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09" name="Freeform 40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8" y="2696"/>
                          <a:ext cx="87" cy="69"/>
                        </a:xfrm>
                        <a:custGeom>
                          <a:avLst/>
                          <a:gdLst>
                            <a:gd name="T0" fmla="*/ 11 w 175"/>
                            <a:gd name="T1" fmla="*/ 5 h 136"/>
                            <a:gd name="T2" fmla="*/ 8 w 175"/>
                            <a:gd name="T3" fmla="*/ 2 h 136"/>
                            <a:gd name="T4" fmla="*/ 7 w 175"/>
                            <a:gd name="T5" fmla="*/ 5 h 136"/>
                            <a:gd name="T6" fmla="*/ 0 w 175"/>
                            <a:gd name="T7" fmla="*/ 2 h 136"/>
                            <a:gd name="T8" fmla="*/ 4 w 175"/>
                            <a:gd name="T9" fmla="*/ 6 h 136"/>
                            <a:gd name="T10" fmla="*/ 0 w 175"/>
                            <a:gd name="T11" fmla="*/ 7 h 136"/>
                            <a:gd name="T12" fmla="*/ 3 w 175"/>
                            <a:gd name="T13" fmla="*/ 10 h 136"/>
                            <a:gd name="T14" fmla="*/ 0 w 175"/>
                            <a:gd name="T15" fmla="*/ 12 h 136"/>
                            <a:gd name="T16" fmla="*/ 5 w 175"/>
                            <a:gd name="T17" fmla="*/ 12 h 136"/>
                            <a:gd name="T18" fmla="*/ 4 w 175"/>
                            <a:gd name="T19" fmla="*/ 15 h 136"/>
                            <a:gd name="T20" fmla="*/ 7 w 175"/>
                            <a:gd name="T21" fmla="*/ 13 h 136"/>
                            <a:gd name="T22" fmla="*/ 8 w 175"/>
                            <a:gd name="T23" fmla="*/ 18 h 136"/>
                            <a:gd name="T24" fmla="*/ 10 w 175"/>
                            <a:gd name="T25" fmla="*/ 12 h 136"/>
                            <a:gd name="T26" fmla="*/ 13 w 175"/>
                            <a:gd name="T27" fmla="*/ 16 h 136"/>
                            <a:gd name="T28" fmla="*/ 14 w 175"/>
                            <a:gd name="T29" fmla="*/ 12 h 136"/>
                            <a:gd name="T30" fmla="*/ 18 w 175"/>
                            <a:gd name="T31" fmla="*/ 15 h 136"/>
                            <a:gd name="T32" fmla="*/ 17 w 175"/>
                            <a:gd name="T33" fmla="*/ 11 h 136"/>
                            <a:gd name="T34" fmla="*/ 21 w 175"/>
                            <a:gd name="T35" fmla="*/ 11 h 136"/>
                            <a:gd name="T36" fmla="*/ 17 w 175"/>
                            <a:gd name="T37" fmla="*/ 9 h 136"/>
                            <a:gd name="T38" fmla="*/ 21 w 175"/>
                            <a:gd name="T39" fmla="*/ 7 h 136"/>
                            <a:gd name="T40" fmla="*/ 17 w 175"/>
                            <a:gd name="T41" fmla="*/ 6 h 136"/>
                            <a:gd name="T42" fmla="*/ 18 w 175"/>
                            <a:gd name="T43" fmla="*/ 4 h 136"/>
                            <a:gd name="T44" fmla="*/ 14 w 175"/>
                            <a:gd name="T45" fmla="*/ 5 h 136"/>
                            <a:gd name="T46" fmla="*/ 14 w 175"/>
                            <a:gd name="T47" fmla="*/ 0 h 136"/>
                            <a:gd name="T48" fmla="*/ 11 w 175"/>
                            <a:gd name="T49" fmla="*/ 5 h 1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75" h="136">
                              <a:moveTo>
                                <a:pt x="88" y="38"/>
                              </a:moveTo>
                              <a:lnTo>
                                <a:pt x="68" y="14"/>
                              </a:lnTo>
                              <a:lnTo>
                                <a:pt x="59" y="39"/>
                              </a:lnTo>
                              <a:lnTo>
                                <a:pt x="4" y="14"/>
                              </a:lnTo>
                              <a:lnTo>
                                <a:pt x="38" y="48"/>
                              </a:lnTo>
                              <a:lnTo>
                                <a:pt x="0" y="55"/>
                              </a:lnTo>
                              <a:lnTo>
                                <a:pt x="31" y="74"/>
                              </a:lnTo>
                              <a:lnTo>
                                <a:pt x="2" y="91"/>
                              </a:lnTo>
                              <a:lnTo>
                                <a:pt x="47" y="88"/>
                              </a:lnTo>
                              <a:lnTo>
                                <a:pt x="38" y="112"/>
                              </a:lnTo>
                              <a:lnTo>
                                <a:pt x="62" y="98"/>
                              </a:lnTo>
                              <a:lnTo>
                                <a:pt x="69" y="136"/>
                              </a:lnTo>
                              <a:lnTo>
                                <a:pt x="85" y="95"/>
                              </a:lnTo>
                              <a:lnTo>
                                <a:pt x="107" y="124"/>
                              </a:lnTo>
                              <a:lnTo>
                                <a:pt x="114" y="91"/>
                              </a:lnTo>
                              <a:lnTo>
                                <a:pt x="147" y="115"/>
                              </a:lnTo>
                              <a:lnTo>
                                <a:pt x="137" y="83"/>
                              </a:lnTo>
                              <a:lnTo>
                                <a:pt x="175" y="84"/>
                              </a:lnTo>
                              <a:lnTo>
                                <a:pt x="142" y="67"/>
                              </a:lnTo>
                              <a:lnTo>
                                <a:pt x="171" y="51"/>
                              </a:lnTo>
                              <a:lnTo>
                                <a:pt x="137" y="46"/>
                              </a:lnTo>
                              <a:lnTo>
                                <a:pt x="149" y="29"/>
                              </a:lnTo>
                              <a:lnTo>
                                <a:pt x="116" y="34"/>
                              </a:lnTo>
                              <a:lnTo>
                                <a:pt x="118" y="0"/>
                              </a:lnTo>
                              <a:lnTo>
                                <a:pt x="88" y="38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10" name="Freeform 40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9" y="2697"/>
                          <a:ext cx="84" cy="67"/>
                        </a:xfrm>
                        <a:custGeom>
                          <a:avLst/>
                          <a:gdLst>
                            <a:gd name="T0" fmla="*/ 11 w 167"/>
                            <a:gd name="T1" fmla="*/ 5 h 133"/>
                            <a:gd name="T2" fmla="*/ 9 w 167"/>
                            <a:gd name="T3" fmla="*/ 2 h 133"/>
                            <a:gd name="T4" fmla="*/ 8 w 167"/>
                            <a:gd name="T5" fmla="*/ 5 h 133"/>
                            <a:gd name="T6" fmla="*/ 1 w 167"/>
                            <a:gd name="T7" fmla="*/ 2 h 133"/>
                            <a:gd name="T8" fmla="*/ 5 w 167"/>
                            <a:gd name="T9" fmla="*/ 6 h 133"/>
                            <a:gd name="T10" fmla="*/ 0 w 167"/>
                            <a:gd name="T11" fmla="*/ 7 h 133"/>
                            <a:gd name="T12" fmla="*/ 4 w 167"/>
                            <a:gd name="T13" fmla="*/ 10 h 133"/>
                            <a:gd name="T14" fmla="*/ 1 w 167"/>
                            <a:gd name="T15" fmla="*/ 12 h 133"/>
                            <a:gd name="T16" fmla="*/ 6 w 167"/>
                            <a:gd name="T17" fmla="*/ 11 h 133"/>
                            <a:gd name="T18" fmla="*/ 5 w 167"/>
                            <a:gd name="T19" fmla="*/ 14 h 133"/>
                            <a:gd name="T20" fmla="*/ 8 w 167"/>
                            <a:gd name="T21" fmla="*/ 13 h 133"/>
                            <a:gd name="T22" fmla="*/ 9 w 167"/>
                            <a:gd name="T23" fmla="*/ 17 h 133"/>
                            <a:gd name="T24" fmla="*/ 11 w 167"/>
                            <a:gd name="T25" fmla="*/ 12 h 133"/>
                            <a:gd name="T26" fmla="*/ 13 w 167"/>
                            <a:gd name="T27" fmla="*/ 16 h 133"/>
                            <a:gd name="T28" fmla="*/ 14 w 167"/>
                            <a:gd name="T29" fmla="*/ 12 h 133"/>
                            <a:gd name="T30" fmla="*/ 18 w 167"/>
                            <a:gd name="T31" fmla="*/ 15 h 133"/>
                            <a:gd name="T32" fmla="*/ 17 w 167"/>
                            <a:gd name="T33" fmla="*/ 10 h 133"/>
                            <a:gd name="T34" fmla="*/ 21 w 167"/>
                            <a:gd name="T35" fmla="*/ 11 h 133"/>
                            <a:gd name="T36" fmla="*/ 17 w 167"/>
                            <a:gd name="T37" fmla="*/ 9 h 133"/>
                            <a:gd name="T38" fmla="*/ 21 w 167"/>
                            <a:gd name="T39" fmla="*/ 7 h 133"/>
                            <a:gd name="T40" fmla="*/ 17 w 167"/>
                            <a:gd name="T41" fmla="*/ 6 h 133"/>
                            <a:gd name="T42" fmla="*/ 18 w 167"/>
                            <a:gd name="T43" fmla="*/ 4 h 133"/>
                            <a:gd name="T44" fmla="*/ 14 w 167"/>
                            <a:gd name="T45" fmla="*/ 5 h 133"/>
                            <a:gd name="T46" fmla="*/ 15 w 167"/>
                            <a:gd name="T47" fmla="*/ 0 h 133"/>
                            <a:gd name="T48" fmla="*/ 11 w 167"/>
                            <a:gd name="T49" fmla="*/ 5 h 133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67" h="133">
                              <a:moveTo>
                                <a:pt x="84" y="37"/>
                              </a:moveTo>
                              <a:lnTo>
                                <a:pt x="65" y="14"/>
                              </a:lnTo>
                              <a:lnTo>
                                <a:pt x="57" y="40"/>
                              </a:lnTo>
                              <a:lnTo>
                                <a:pt x="3" y="14"/>
                              </a:lnTo>
                              <a:lnTo>
                                <a:pt x="36" y="47"/>
                              </a:lnTo>
                              <a:lnTo>
                                <a:pt x="0" y="54"/>
                              </a:lnTo>
                              <a:lnTo>
                                <a:pt x="29" y="73"/>
                              </a:lnTo>
                              <a:lnTo>
                                <a:pt x="1" y="90"/>
                              </a:lnTo>
                              <a:lnTo>
                                <a:pt x="45" y="87"/>
                              </a:lnTo>
                              <a:lnTo>
                                <a:pt x="36" y="109"/>
                              </a:lnTo>
                              <a:lnTo>
                                <a:pt x="60" y="97"/>
                              </a:lnTo>
                              <a:lnTo>
                                <a:pt x="65" y="133"/>
                              </a:lnTo>
                              <a:lnTo>
                                <a:pt x="81" y="92"/>
                              </a:lnTo>
                              <a:lnTo>
                                <a:pt x="103" y="123"/>
                              </a:lnTo>
                              <a:lnTo>
                                <a:pt x="109" y="90"/>
                              </a:lnTo>
                              <a:lnTo>
                                <a:pt x="141" y="113"/>
                              </a:lnTo>
                              <a:lnTo>
                                <a:pt x="131" y="80"/>
                              </a:lnTo>
                              <a:lnTo>
                                <a:pt x="167" y="83"/>
                              </a:lnTo>
                              <a:lnTo>
                                <a:pt x="136" y="66"/>
                              </a:lnTo>
                              <a:lnTo>
                                <a:pt x="164" y="50"/>
                              </a:lnTo>
                              <a:lnTo>
                                <a:pt x="129" y="45"/>
                              </a:lnTo>
                              <a:lnTo>
                                <a:pt x="143" y="28"/>
                              </a:lnTo>
                              <a:lnTo>
                                <a:pt x="110" y="33"/>
                              </a:lnTo>
                              <a:lnTo>
                                <a:pt x="114" y="0"/>
                              </a:lnTo>
                              <a:lnTo>
                                <a:pt x="84" y="37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11" name="Freeform 41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1" y="2699"/>
                          <a:ext cx="80" cy="63"/>
                        </a:xfrm>
                        <a:custGeom>
                          <a:avLst/>
                          <a:gdLst>
                            <a:gd name="T0" fmla="*/ 10 w 161"/>
                            <a:gd name="T1" fmla="*/ 5 h 126"/>
                            <a:gd name="T2" fmla="*/ 7 w 161"/>
                            <a:gd name="T3" fmla="*/ 2 h 126"/>
                            <a:gd name="T4" fmla="*/ 6 w 161"/>
                            <a:gd name="T5" fmla="*/ 5 h 126"/>
                            <a:gd name="T6" fmla="*/ 0 w 161"/>
                            <a:gd name="T7" fmla="*/ 2 h 126"/>
                            <a:gd name="T8" fmla="*/ 4 w 161"/>
                            <a:gd name="T9" fmla="*/ 6 h 126"/>
                            <a:gd name="T10" fmla="*/ 0 w 161"/>
                            <a:gd name="T11" fmla="*/ 7 h 126"/>
                            <a:gd name="T12" fmla="*/ 3 w 161"/>
                            <a:gd name="T13" fmla="*/ 9 h 126"/>
                            <a:gd name="T14" fmla="*/ 0 w 161"/>
                            <a:gd name="T15" fmla="*/ 11 h 126"/>
                            <a:gd name="T16" fmla="*/ 5 w 161"/>
                            <a:gd name="T17" fmla="*/ 11 h 126"/>
                            <a:gd name="T18" fmla="*/ 4 w 161"/>
                            <a:gd name="T19" fmla="*/ 13 h 126"/>
                            <a:gd name="T20" fmla="*/ 7 w 161"/>
                            <a:gd name="T21" fmla="*/ 12 h 126"/>
                            <a:gd name="T22" fmla="*/ 8 w 161"/>
                            <a:gd name="T23" fmla="*/ 16 h 126"/>
                            <a:gd name="T24" fmla="*/ 10 w 161"/>
                            <a:gd name="T25" fmla="*/ 11 h 126"/>
                            <a:gd name="T26" fmla="*/ 12 w 161"/>
                            <a:gd name="T27" fmla="*/ 15 h 126"/>
                            <a:gd name="T28" fmla="*/ 13 w 161"/>
                            <a:gd name="T29" fmla="*/ 11 h 126"/>
                            <a:gd name="T30" fmla="*/ 16 w 161"/>
                            <a:gd name="T31" fmla="*/ 14 h 126"/>
                            <a:gd name="T32" fmla="*/ 15 w 161"/>
                            <a:gd name="T33" fmla="*/ 10 h 126"/>
                            <a:gd name="T34" fmla="*/ 20 w 161"/>
                            <a:gd name="T35" fmla="*/ 10 h 126"/>
                            <a:gd name="T36" fmla="*/ 16 w 161"/>
                            <a:gd name="T37" fmla="*/ 8 h 126"/>
                            <a:gd name="T38" fmla="*/ 19 w 161"/>
                            <a:gd name="T39" fmla="*/ 6 h 126"/>
                            <a:gd name="T40" fmla="*/ 15 w 161"/>
                            <a:gd name="T41" fmla="*/ 6 h 126"/>
                            <a:gd name="T42" fmla="*/ 17 w 161"/>
                            <a:gd name="T43" fmla="*/ 4 h 126"/>
                            <a:gd name="T44" fmla="*/ 13 w 161"/>
                            <a:gd name="T45" fmla="*/ 4 h 126"/>
                            <a:gd name="T46" fmla="*/ 13 w 161"/>
                            <a:gd name="T47" fmla="*/ 0 h 126"/>
                            <a:gd name="T48" fmla="*/ 10 w 161"/>
                            <a:gd name="T49" fmla="*/ 5 h 12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61" h="126">
                              <a:moveTo>
                                <a:pt x="81" y="34"/>
                              </a:moveTo>
                              <a:lnTo>
                                <a:pt x="62" y="14"/>
                              </a:lnTo>
                              <a:lnTo>
                                <a:pt x="55" y="38"/>
                              </a:lnTo>
                              <a:lnTo>
                                <a:pt x="4" y="14"/>
                              </a:lnTo>
                              <a:lnTo>
                                <a:pt x="35" y="45"/>
                              </a:lnTo>
                              <a:lnTo>
                                <a:pt x="0" y="50"/>
                              </a:lnTo>
                              <a:lnTo>
                                <a:pt x="28" y="69"/>
                              </a:lnTo>
                              <a:lnTo>
                                <a:pt x="2" y="84"/>
                              </a:lnTo>
                              <a:lnTo>
                                <a:pt x="43" y="83"/>
                              </a:lnTo>
                              <a:lnTo>
                                <a:pt x="35" y="103"/>
                              </a:lnTo>
                              <a:lnTo>
                                <a:pt x="57" y="91"/>
                              </a:lnTo>
                              <a:lnTo>
                                <a:pt x="64" y="126"/>
                              </a:lnTo>
                              <a:lnTo>
                                <a:pt x="80" y="88"/>
                              </a:lnTo>
                              <a:lnTo>
                                <a:pt x="99" y="116"/>
                              </a:lnTo>
                              <a:lnTo>
                                <a:pt x="106" y="84"/>
                              </a:lnTo>
                              <a:lnTo>
                                <a:pt x="135" y="107"/>
                              </a:lnTo>
                              <a:lnTo>
                                <a:pt x="126" y="76"/>
                              </a:lnTo>
                              <a:lnTo>
                                <a:pt x="161" y="78"/>
                              </a:lnTo>
                              <a:lnTo>
                                <a:pt x="131" y="62"/>
                              </a:lnTo>
                              <a:lnTo>
                                <a:pt x="157" y="48"/>
                              </a:lnTo>
                              <a:lnTo>
                                <a:pt x="125" y="43"/>
                              </a:lnTo>
                              <a:lnTo>
                                <a:pt x="137" y="26"/>
                              </a:lnTo>
                              <a:lnTo>
                                <a:pt x="106" y="31"/>
                              </a:lnTo>
                              <a:lnTo>
                                <a:pt x="109" y="0"/>
                              </a:lnTo>
                              <a:lnTo>
                                <a:pt x="81" y="3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12" name="Freeform 41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3" y="2701"/>
                          <a:ext cx="77" cy="59"/>
                        </a:xfrm>
                        <a:custGeom>
                          <a:avLst/>
                          <a:gdLst>
                            <a:gd name="T0" fmla="*/ 10 w 153"/>
                            <a:gd name="T1" fmla="*/ 4 h 119"/>
                            <a:gd name="T2" fmla="*/ 8 w 153"/>
                            <a:gd name="T3" fmla="*/ 1 h 119"/>
                            <a:gd name="T4" fmla="*/ 7 w 153"/>
                            <a:gd name="T5" fmla="*/ 4 h 119"/>
                            <a:gd name="T6" fmla="*/ 1 w 153"/>
                            <a:gd name="T7" fmla="*/ 1 h 119"/>
                            <a:gd name="T8" fmla="*/ 4 w 153"/>
                            <a:gd name="T9" fmla="*/ 5 h 119"/>
                            <a:gd name="T10" fmla="*/ 0 w 153"/>
                            <a:gd name="T11" fmla="*/ 6 h 119"/>
                            <a:gd name="T12" fmla="*/ 4 w 153"/>
                            <a:gd name="T13" fmla="*/ 8 h 119"/>
                            <a:gd name="T14" fmla="*/ 1 w 153"/>
                            <a:gd name="T15" fmla="*/ 10 h 119"/>
                            <a:gd name="T16" fmla="*/ 5 w 153"/>
                            <a:gd name="T17" fmla="*/ 9 h 119"/>
                            <a:gd name="T18" fmla="*/ 5 w 153"/>
                            <a:gd name="T19" fmla="*/ 12 h 119"/>
                            <a:gd name="T20" fmla="*/ 7 w 153"/>
                            <a:gd name="T21" fmla="*/ 10 h 119"/>
                            <a:gd name="T22" fmla="*/ 8 w 153"/>
                            <a:gd name="T23" fmla="*/ 14 h 119"/>
                            <a:gd name="T24" fmla="*/ 10 w 153"/>
                            <a:gd name="T25" fmla="*/ 10 h 119"/>
                            <a:gd name="T26" fmla="*/ 12 w 153"/>
                            <a:gd name="T27" fmla="*/ 13 h 119"/>
                            <a:gd name="T28" fmla="*/ 13 w 153"/>
                            <a:gd name="T29" fmla="*/ 10 h 119"/>
                            <a:gd name="T30" fmla="*/ 17 w 153"/>
                            <a:gd name="T31" fmla="*/ 12 h 119"/>
                            <a:gd name="T32" fmla="*/ 16 w 153"/>
                            <a:gd name="T33" fmla="*/ 9 h 119"/>
                            <a:gd name="T34" fmla="*/ 20 w 153"/>
                            <a:gd name="T35" fmla="*/ 9 h 119"/>
                            <a:gd name="T36" fmla="*/ 16 w 153"/>
                            <a:gd name="T37" fmla="*/ 7 h 119"/>
                            <a:gd name="T38" fmla="*/ 19 w 153"/>
                            <a:gd name="T39" fmla="*/ 5 h 119"/>
                            <a:gd name="T40" fmla="*/ 15 w 153"/>
                            <a:gd name="T41" fmla="*/ 5 h 119"/>
                            <a:gd name="T42" fmla="*/ 17 w 153"/>
                            <a:gd name="T43" fmla="*/ 3 h 119"/>
                            <a:gd name="T44" fmla="*/ 13 w 153"/>
                            <a:gd name="T45" fmla="*/ 3 h 119"/>
                            <a:gd name="T46" fmla="*/ 13 w 153"/>
                            <a:gd name="T47" fmla="*/ 0 h 119"/>
                            <a:gd name="T48" fmla="*/ 10 w 153"/>
                            <a:gd name="T49" fmla="*/ 4 h 119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53" h="119">
                              <a:moveTo>
                                <a:pt x="77" y="33"/>
                              </a:moveTo>
                              <a:lnTo>
                                <a:pt x="60" y="12"/>
                              </a:lnTo>
                              <a:lnTo>
                                <a:pt x="51" y="37"/>
                              </a:lnTo>
                              <a:lnTo>
                                <a:pt x="3" y="12"/>
                              </a:lnTo>
                              <a:lnTo>
                                <a:pt x="32" y="42"/>
                              </a:lnTo>
                              <a:lnTo>
                                <a:pt x="0" y="49"/>
                              </a:lnTo>
                              <a:lnTo>
                                <a:pt x="27" y="66"/>
                              </a:lnTo>
                              <a:lnTo>
                                <a:pt x="1" y="81"/>
                              </a:lnTo>
                              <a:lnTo>
                                <a:pt x="39" y="78"/>
                              </a:lnTo>
                              <a:lnTo>
                                <a:pt x="34" y="99"/>
                              </a:lnTo>
                              <a:lnTo>
                                <a:pt x="55" y="87"/>
                              </a:lnTo>
                              <a:lnTo>
                                <a:pt x="60" y="119"/>
                              </a:lnTo>
                              <a:lnTo>
                                <a:pt x="76" y="83"/>
                              </a:lnTo>
                              <a:lnTo>
                                <a:pt x="95" y="109"/>
                              </a:lnTo>
                              <a:lnTo>
                                <a:pt x="100" y="81"/>
                              </a:lnTo>
                              <a:lnTo>
                                <a:pt x="129" y="100"/>
                              </a:lnTo>
                              <a:lnTo>
                                <a:pt x="121" y="73"/>
                              </a:lnTo>
                              <a:lnTo>
                                <a:pt x="153" y="75"/>
                              </a:lnTo>
                              <a:lnTo>
                                <a:pt x="126" y="59"/>
                              </a:lnTo>
                              <a:lnTo>
                                <a:pt x="150" y="45"/>
                              </a:lnTo>
                              <a:lnTo>
                                <a:pt x="119" y="40"/>
                              </a:lnTo>
                              <a:lnTo>
                                <a:pt x="131" y="25"/>
                              </a:lnTo>
                              <a:lnTo>
                                <a:pt x="102" y="30"/>
                              </a:lnTo>
                              <a:lnTo>
                                <a:pt x="103" y="0"/>
                              </a:lnTo>
                              <a:lnTo>
                                <a:pt x="77" y="3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13" name="Freeform 41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5" y="2702"/>
                          <a:ext cx="73" cy="57"/>
                        </a:xfrm>
                        <a:custGeom>
                          <a:avLst/>
                          <a:gdLst>
                            <a:gd name="T0" fmla="*/ 9 w 147"/>
                            <a:gd name="T1" fmla="*/ 3 h 116"/>
                            <a:gd name="T2" fmla="*/ 7 w 147"/>
                            <a:gd name="T3" fmla="*/ 1 h 116"/>
                            <a:gd name="T4" fmla="*/ 6 w 147"/>
                            <a:gd name="T5" fmla="*/ 4 h 116"/>
                            <a:gd name="T6" fmla="*/ 0 w 147"/>
                            <a:gd name="T7" fmla="*/ 1 h 116"/>
                            <a:gd name="T8" fmla="*/ 3 w 147"/>
                            <a:gd name="T9" fmla="*/ 5 h 116"/>
                            <a:gd name="T10" fmla="*/ 0 w 147"/>
                            <a:gd name="T11" fmla="*/ 5 h 116"/>
                            <a:gd name="T12" fmla="*/ 3 w 147"/>
                            <a:gd name="T13" fmla="*/ 7 h 116"/>
                            <a:gd name="T14" fmla="*/ 0 w 147"/>
                            <a:gd name="T15" fmla="*/ 9 h 116"/>
                            <a:gd name="T16" fmla="*/ 4 w 147"/>
                            <a:gd name="T17" fmla="*/ 9 h 116"/>
                            <a:gd name="T18" fmla="*/ 4 w 147"/>
                            <a:gd name="T19" fmla="*/ 11 h 116"/>
                            <a:gd name="T20" fmla="*/ 6 w 147"/>
                            <a:gd name="T21" fmla="*/ 10 h 116"/>
                            <a:gd name="T22" fmla="*/ 7 w 147"/>
                            <a:gd name="T23" fmla="*/ 14 h 116"/>
                            <a:gd name="T24" fmla="*/ 9 w 147"/>
                            <a:gd name="T25" fmla="*/ 9 h 116"/>
                            <a:gd name="T26" fmla="*/ 11 w 147"/>
                            <a:gd name="T27" fmla="*/ 13 h 116"/>
                            <a:gd name="T28" fmla="*/ 12 w 147"/>
                            <a:gd name="T29" fmla="*/ 9 h 116"/>
                            <a:gd name="T30" fmla="*/ 15 w 147"/>
                            <a:gd name="T31" fmla="*/ 12 h 116"/>
                            <a:gd name="T32" fmla="*/ 14 w 147"/>
                            <a:gd name="T33" fmla="*/ 8 h 116"/>
                            <a:gd name="T34" fmla="*/ 18 w 147"/>
                            <a:gd name="T35" fmla="*/ 9 h 116"/>
                            <a:gd name="T36" fmla="*/ 14 w 147"/>
                            <a:gd name="T37" fmla="*/ 7 h 116"/>
                            <a:gd name="T38" fmla="*/ 17 w 147"/>
                            <a:gd name="T39" fmla="*/ 5 h 116"/>
                            <a:gd name="T40" fmla="*/ 14 w 147"/>
                            <a:gd name="T41" fmla="*/ 5 h 116"/>
                            <a:gd name="T42" fmla="*/ 15 w 147"/>
                            <a:gd name="T43" fmla="*/ 3 h 116"/>
                            <a:gd name="T44" fmla="*/ 12 w 147"/>
                            <a:gd name="T45" fmla="*/ 3 h 116"/>
                            <a:gd name="T46" fmla="*/ 12 w 147"/>
                            <a:gd name="T47" fmla="*/ 0 h 116"/>
                            <a:gd name="T48" fmla="*/ 9 w 147"/>
                            <a:gd name="T49" fmla="*/ 3 h 11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47" h="116">
                              <a:moveTo>
                                <a:pt x="74" y="31"/>
                              </a:moveTo>
                              <a:lnTo>
                                <a:pt x="57" y="12"/>
                              </a:lnTo>
                              <a:lnTo>
                                <a:pt x="50" y="35"/>
                              </a:lnTo>
                              <a:lnTo>
                                <a:pt x="4" y="12"/>
                              </a:lnTo>
                              <a:lnTo>
                                <a:pt x="31" y="41"/>
                              </a:lnTo>
                              <a:lnTo>
                                <a:pt x="0" y="47"/>
                              </a:lnTo>
                              <a:lnTo>
                                <a:pt x="26" y="64"/>
                              </a:lnTo>
                              <a:lnTo>
                                <a:pt x="2" y="78"/>
                              </a:lnTo>
                              <a:lnTo>
                                <a:pt x="38" y="76"/>
                              </a:lnTo>
                              <a:lnTo>
                                <a:pt x="33" y="95"/>
                              </a:lnTo>
                              <a:lnTo>
                                <a:pt x="52" y="85"/>
                              </a:lnTo>
                              <a:lnTo>
                                <a:pt x="59" y="116"/>
                              </a:lnTo>
                              <a:lnTo>
                                <a:pt x="73" y="79"/>
                              </a:lnTo>
                              <a:lnTo>
                                <a:pt x="90" y="107"/>
                              </a:lnTo>
                              <a:lnTo>
                                <a:pt x="97" y="78"/>
                              </a:lnTo>
                              <a:lnTo>
                                <a:pt x="124" y="98"/>
                              </a:lnTo>
                              <a:lnTo>
                                <a:pt x="116" y="69"/>
                              </a:lnTo>
                              <a:lnTo>
                                <a:pt x="147" y="73"/>
                              </a:lnTo>
                              <a:lnTo>
                                <a:pt x="119" y="57"/>
                              </a:lnTo>
                              <a:lnTo>
                                <a:pt x="143" y="43"/>
                              </a:lnTo>
                              <a:lnTo>
                                <a:pt x="114" y="40"/>
                              </a:lnTo>
                              <a:lnTo>
                                <a:pt x="126" y="24"/>
                              </a:lnTo>
                              <a:lnTo>
                                <a:pt x="97" y="29"/>
                              </a:lnTo>
                              <a:lnTo>
                                <a:pt x="100" y="0"/>
                              </a:lnTo>
                              <a:lnTo>
                                <a:pt x="74" y="31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14" name="Freeform 41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6" y="2703"/>
                          <a:ext cx="70" cy="55"/>
                        </a:xfrm>
                        <a:custGeom>
                          <a:avLst/>
                          <a:gdLst>
                            <a:gd name="T0" fmla="*/ 9 w 139"/>
                            <a:gd name="T1" fmla="*/ 4 h 108"/>
                            <a:gd name="T2" fmla="*/ 7 w 139"/>
                            <a:gd name="T3" fmla="*/ 2 h 108"/>
                            <a:gd name="T4" fmla="*/ 6 w 139"/>
                            <a:gd name="T5" fmla="*/ 4 h 108"/>
                            <a:gd name="T6" fmla="*/ 1 w 139"/>
                            <a:gd name="T7" fmla="*/ 2 h 108"/>
                            <a:gd name="T8" fmla="*/ 4 w 139"/>
                            <a:gd name="T9" fmla="*/ 5 h 108"/>
                            <a:gd name="T10" fmla="*/ 0 w 139"/>
                            <a:gd name="T11" fmla="*/ 6 h 108"/>
                            <a:gd name="T12" fmla="*/ 3 w 139"/>
                            <a:gd name="T13" fmla="*/ 8 h 108"/>
                            <a:gd name="T14" fmla="*/ 1 w 139"/>
                            <a:gd name="T15" fmla="*/ 10 h 108"/>
                            <a:gd name="T16" fmla="*/ 5 w 139"/>
                            <a:gd name="T17" fmla="*/ 9 h 108"/>
                            <a:gd name="T18" fmla="*/ 4 w 139"/>
                            <a:gd name="T19" fmla="*/ 12 h 108"/>
                            <a:gd name="T20" fmla="*/ 7 w 139"/>
                            <a:gd name="T21" fmla="*/ 10 h 108"/>
                            <a:gd name="T22" fmla="*/ 7 w 139"/>
                            <a:gd name="T23" fmla="*/ 14 h 108"/>
                            <a:gd name="T24" fmla="*/ 9 w 139"/>
                            <a:gd name="T25" fmla="*/ 10 h 108"/>
                            <a:gd name="T26" fmla="*/ 11 w 139"/>
                            <a:gd name="T27" fmla="*/ 13 h 108"/>
                            <a:gd name="T28" fmla="*/ 12 w 139"/>
                            <a:gd name="T29" fmla="*/ 10 h 108"/>
                            <a:gd name="T30" fmla="*/ 15 w 139"/>
                            <a:gd name="T31" fmla="*/ 12 h 108"/>
                            <a:gd name="T32" fmla="*/ 14 w 139"/>
                            <a:gd name="T33" fmla="*/ 9 h 108"/>
                            <a:gd name="T34" fmla="*/ 18 w 139"/>
                            <a:gd name="T35" fmla="*/ 9 h 108"/>
                            <a:gd name="T36" fmla="*/ 15 w 139"/>
                            <a:gd name="T37" fmla="*/ 7 h 108"/>
                            <a:gd name="T38" fmla="*/ 17 w 139"/>
                            <a:gd name="T39" fmla="*/ 6 h 108"/>
                            <a:gd name="T40" fmla="*/ 14 w 139"/>
                            <a:gd name="T41" fmla="*/ 5 h 108"/>
                            <a:gd name="T42" fmla="*/ 15 w 139"/>
                            <a:gd name="T43" fmla="*/ 3 h 108"/>
                            <a:gd name="T44" fmla="*/ 12 w 139"/>
                            <a:gd name="T45" fmla="*/ 4 h 108"/>
                            <a:gd name="T46" fmla="*/ 12 w 139"/>
                            <a:gd name="T47" fmla="*/ 0 h 108"/>
                            <a:gd name="T48" fmla="*/ 9 w 139"/>
                            <a:gd name="T49" fmla="*/ 4 h 10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39" h="108">
                              <a:moveTo>
                                <a:pt x="70" y="29"/>
                              </a:moveTo>
                              <a:lnTo>
                                <a:pt x="55" y="12"/>
                              </a:lnTo>
                              <a:lnTo>
                                <a:pt x="48" y="32"/>
                              </a:lnTo>
                              <a:lnTo>
                                <a:pt x="3" y="12"/>
                              </a:lnTo>
                              <a:lnTo>
                                <a:pt x="29" y="37"/>
                              </a:lnTo>
                              <a:lnTo>
                                <a:pt x="0" y="43"/>
                              </a:lnTo>
                              <a:lnTo>
                                <a:pt x="24" y="60"/>
                              </a:lnTo>
                              <a:lnTo>
                                <a:pt x="1" y="74"/>
                              </a:lnTo>
                              <a:lnTo>
                                <a:pt x="36" y="70"/>
                              </a:lnTo>
                              <a:lnTo>
                                <a:pt x="31" y="89"/>
                              </a:lnTo>
                              <a:lnTo>
                                <a:pt x="50" y="79"/>
                              </a:lnTo>
                              <a:lnTo>
                                <a:pt x="55" y="108"/>
                              </a:lnTo>
                              <a:lnTo>
                                <a:pt x="69" y="75"/>
                              </a:lnTo>
                              <a:lnTo>
                                <a:pt x="86" y="100"/>
                              </a:lnTo>
                              <a:lnTo>
                                <a:pt x="91" y="74"/>
                              </a:lnTo>
                              <a:lnTo>
                                <a:pt x="117" y="91"/>
                              </a:lnTo>
                              <a:lnTo>
                                <a:pt x="110" y="65"/>
                              </a:lnTo>
                              <a:lnTo>
                                <a:pt x="139" y="67"/>
                              </a:lnTo>
                              <a:lnTo>
                                <a:pt x="114" y="53"/>
                              </a:lnTo>
                              <a:lnTo>
                                <a:pt x="136" y="41"/>
                              </a:lnTo>
                              <a:lnTo>
                                <a:pt x="108" y="36"/>
                              </a:lnTo>
                              <a:lnTo>
                                <a:pt x="119" y="22"/>
                              </a:lnTo>
                              <a:lnTo>
                                <a:pt x="91" y="27"/>
                              </a:lnTo>
                              <a:lnTo>
                                <a:pt x="95" y="0"/>
                              </a:lnTo>
                              <a:lnTo>
                                <a:pt x="70" y="2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15" name="Freeform 41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8" y="2704"/>
                          <a:ext cx="67" cy="54"/>
                        </a:xfrm>
                        <a:custGeom>
                          <a:avLst/>
                          <a:gdLst>
                            <a:gd name="T0" fmla="*/ 8 w 135"/>
                            <a:gd name="T1" fmla="*/ 4 h 107"/>
                            <a:gd name="T2" fmla="*/ 6 w 135"/>
                            <a:gd name="T3" fmla="*/ 2 h 107"/>
                            <a:gd name="T4" fmla="*/ 5 w 135"/>
                            <a:gd name="T5" fmla="*/ 4 h 107"/>
                            <a:gd name="T6" fmla="*/ 0 w 135"/>
                            <a:gd name="T7" fmla="*/ 2 h 107"/>
                            <a:gd name="T8" fmla="*/ 3 w 135"/>
                            <a:gd name="T9" fmla="*/ 5 h 107"/>
                            <a:gd name="T10" fmla="*/ 0 w 135"/>
                            <a:gd name="T11" fmla="*/ 6 h 107"/>
                            <a:gd name="T12" fmla="*/ 3 w 135"/>
                            <a:gd name="T13" fmla="*/ 8 h 107"/>
                            <a:gd name="T14" fmla="*/ 0 w 135"/>
                            <a:gd name="T15" fmla="*/ 9 h 107"/>
                            <a:gd name="T16" fmla="*/ 4 w 135"/>
                            <a:gd name="T17" fmla="*/ 9 h 107"/>
                            <a:gd name="T18" fmla="*/ 3 w 135"/>
                            <a:gd name="T19" fmla="*/ 11 h 107"/>
                            <a:gd name="T20" fmla="*/ 6 w 135"/>
                            <a:gd name="T21" fmla="*/ 10 h 107"/>
                            <a:gd name="T22" fmla="*/ 6 w 135"/>
                            <a:gd name="T23" fmla="*/ 14 h 107"/>
                            <a:gd name="T24" fmla="*/ 8 w 135"/>
                            <a:gd name="T25" fmla="*/ 10 h 107"/>
                            <a:gd name="T26" fmla="*/ 10 w 135"/>
                            <a:gd name="T27" fmla="*/ 13 h 107"/>
                            <a:gd name="T28" fmla="*/ 10 w 135"/>
                            <a:gd name="T29" fmla="*/ 9 h 107"/>
                            <a:gd name="T30" fmla="*/ 14 w 135"/>
                            <a:gd name="T31" fmla="*/ 12 h 107"/>
                            <a:gd name="T32" fmla="*/ 13 w 135"/>
                            <a:gd name="T33" fmla="*/ 8 h 107"/>
                            <a:gd name="T34" fmla="*/ 16 w 135"/>
                            <a:gd name="T35" fmla="*/ 9 h 107"/>
                            <a:gd name="T36" fmla="*/ 13 w 135"/>
                            <a:gd name="T37" fmla="*/ 7 h 107"/>
                            <a:gd name="T38" fmla="*/ 16 w 135"/>
                            <a:gd name="T39" fmla="*/ 5 h 107"/>
                            <a:gd name="T40" fmla="*/ 13 w 135"/>
                            <a:gd name="T41" fmla="*/ 5 h 107"/>
                            <a:gd name="T42" fmla="*/ 14 w 135"/>
                            <a:gd name="T43" fmla="*/ 3 h 107"/>
                            <a:gd name="T44" fmla="*/ 11 w 135"/>
                            <a:gd name="T45" fmla="*/ 4 h 107"/>
                            <a:gd name="T46" fmla="*/ 11 w 135"/>
                            <a:gd name="T47" fmla="*/ 0 h 107"/>
                            <a:gd name="T48" fmla="*/ 8 w 135"/>
                            <a:gd name="T49" fmla="*/ 4 h 10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35" h="107">
                              <a:moveTo>
                                <a:pt x="67" y="30"/>
                              </a:moveTo>
                              <a:lnTo>
                                <a:pt x="52" y="11"/>
                              </a:lnTo>
                              <a:lnTo>
                                <a:pt x="45" y="31"/>
                              </a:lnTo>
                              <a:lnTo>
                                <a:pt x="2" y="11"/>
                              </a:lnTo>
                              <a:lnTo>
                                <a:pt x="28" y="38"/>
                              </a:lnTo>
                              <a:lnTo>
                                <a:pt x="0" y="43"/>
                              </a:lnTo>
                              <a:lnTo>
                                <a:pt x="24" y="57"/>
                              </a:lnTo>
                              <a:lnTo>
                                <a:pt x="0" y="71"/>
                              </a:lnTo>
                              <a:lnTo>
                                <a:pt x="35" y="69"/>
                              </a:lnTo>
                              <a:lnTo>
                                <a:pt x="29" y="87"/>
                              </a:lnTo>
                              <a:lnTo>
                                <a:pt x="48" y="76"/>
                              </a:lnTo>
                              <a:lnTo>
                                <a:pt x="54" y="107"/>
                              </a:lnTo>
                              <a:lnTo>
                                <a:pt x="66" y="73"/>
                              </a:lnTo>
                              <a:lnTo>
                                <a:pt x="81" y="97"/>
                              </a:lnTo>
                              <a:lnTo>
                                <a:pt x="86" y="71"/>
                              </a:lnTo>
                              <a:lnTo>
                                <a:pt x="112" y="90"/>
                              </a:lnTo>
                              <a:lnTo>
                                <a:pt x="105" y="64"/>
                              </a:lnTo>
                              <a:lnTo>
                                <a:pt x="135" y="66"/>
                              </a:lnTo>
                              <a:lnTo>
                                <a:pt x="109" y="52"/>
                              </a:lnTo>
                              <a:lnTo>
                                <a:pt x="131" y="40"/>
                              </a:lnTo>
                              <a:lnTo>
                                <a:pt x="104" y="36"/>
                              </a:lnTo>
                              <a:lnTo>
                                <a:pt x="114" y="23"/>
                              </a:lnTo>
                              <a:lnTo>
                                <a:pt x="88" y="26"/>
                              </a:lnTo>
                              <a:lnTo>
                                <a:pt x="90" y="0"/>
                              </a:lnTo>
                              <a:lnTo>
                                <a:pt x="67" y="3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16" name="Freeform 41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0" y="2706"/>
                          <a:ext cx="64" cy="50"/>
                        </a:xfrm>
                        <a:custGeom>
                          <a:avLst/>
                          <a:gdLst>
                            <a:gd name="T0" fmla="*/ 8 w 128"/>
                            <a:gd name="T1" fmla="*/ 4 h 100"/>
                            <a:gd name="T2" fmla="*/ 7 w 128"/>
                            <a:gd name="T3" fmla="*/ 2 h 100"/>
                            <a:gd name="T4" fmla="*/ 6 w 128"/>
                            <a:gd name="T5" fmla="*/ 4 h 100"/>
                            <a:gd name="T6" fmla="*/ 1 w 128"/>
                            <a:gd name="T7" fmla="*/ 2 h 100"/>
                            <a:gd name="T8" fmla="*/ 4 w 128"/>
                            <a:gd name="T9" fmla="*/ 5 h 100"/>
                            <a:gd name="T10" fmla="*/ 0 w 128"/>
                            <a:gd name="T11" fmla="*/ 5 h 100"/>
                            <a:gd name="T12" fmla="*/ 3 w 128"/>
                            <a:gd name="T13" fmla="*/ 7 h 100"/>
                            <a:gd name="T14" fmla="*/ 0 w 128"/>
                            <a:gd name="T15" fmla="*/ 9 h 100"/>
                            <a:gd name="T16" fmla="*/ 5 w 128"/>
                            <a:gd name="T17" fmla="*/ 8 h 100"/>
                            <a:gd name="T18" fmla="*/ 4 w 128"/>
                            <a:gd name="T19" fmla="*/ 11 h 100"/>
                            <a:gd name="T20" fmla="*/ 6 w 128"/>
                            <a:gd name="T21" fmla="*/ 9 h 100"/>
                            <a:gd name="T22" fmla="*/ 7 w 128"/>
                            <a:gd name="T23" fmla="*/ 13 h 100"/>
                            <a:gd name="T24" fmla="*/ 8 w 128"/>
                            <a:gd name="T25" fmla="*/ 9 h 100"/>
                            <a:gd name="T26" fmla="*/ 10 w 128"/>
                            <a:gd name="T27" fmla="*/ 12 h 100"/>
                            <a:gd name="T28" fmla="*/ 11 w 128"/>
                            <a:gd name="T29" fmla="*/ 9 h 100"/>
                            <a:gd name="T30" fmla="*/ 14 w 128"/>
                            <a:gd name="T31" fmla="*/ 11 h 100"/>
                            <a:gd name="T32" fmla="*/ 13 w 128"/>
                            <a:gd name="T33" fmla="*/ 8 h 100"/>
                            <a:gd name="T34" fmla="*/ 16 w 128"/>
                            <a:gd name="T35" fmla="*/ 8 h 100"/>
                            <a:gd name="T36" fmla="*/ 13 w 128"/>
                            <a:gd name="T37" fmla="*/ 6 h 100"/>
                            <a:gd name="T38" fmla="*/ 16 w 128"/>
                            <a:gd name="T39" fmla="*/ 5 h 100"/>
                            <a:gd name="T40" fmla="*/ 13 w 128"/>
                            <a:gd name="T41" fmla="*/ 4 h 100"/>
                            <a:gd name="T42" fmla="*/ 14 w 128"/>
                            <a:gd name="T43" fmla="*/ 3 h 100"/>
                            <a:gd name="T44" fmla="*/ 11 w 128"/>
                            <a:gd name="T45" fmla="*/ 3 h 100"/>
                            <a:gd name="T46" fmla="*/ 11 w 128"/>
                            <a:gd name="T47" fmla="*/ 0 h 100"/>
                            <a:gd name="T48" fmla="*/ 8 w 128"/>
                            <a:gd name="T49" fmla="*/ 4 h 10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28" h="100">
                              <a:moveTo>
                                <a:pt x="64" y="27"/>
                              </a:moveTo>
                              <a:lnTo>
                                <a:pt x="49" y="10"/>
                              </a:lnTo>
                              <a:lnTo>
                                <a:pt x="44" y="29"/>
                              </a:lnTo>
                              <a:lnTo>
                                <a:pt x="2" y="10"/>
                              </a:lnTo>
                              <a:lnTo>
                                <a:pt x="28" y="34"/>
                              </a:lnTo>
                              <a:lnTo>
                                <a:pt x="0" y="39"/>
                              </a:lnTo>
                              <a:lnTo>
                                <a:pt x="23" y="53"/>
                              </a:lnTo>
                              <a:lnTo>
                                <a:pt x="0" y="67"/>
                              </a:lnTo>
                              <a:lnTo>
                                <a:pt x="33" y="64"/>
                              </a:lnTo>
                              <a:lnTo>
                                <a:pt x="28" y="81"/>
                              </a:lnTo>
                              <a:lnTo>
                                <a:pt x="45" y="70"/>
                              </a:lnTo>
                              <a:lnTo>
                                <a:pt x="51" y="100"/>
                              </a:lnTo>
                              <a:lnTo>
                                <a:pt x="63" y="69"/>
                              </a:lnTo>
                              <a:lnTo>
                                <a:pt x="78" y="89"/>
                              </a:lnTo>
                              <a:lnTo>
                                <a:pt x="83" y="67"/>
                              </a:lnTo>
                              <a:lnTo>
                                <a:pt x="108" y="83"/>
                              </a:lnTo>
                              <a:lnTo>
                                <a:pt x="99" y="60"/>
                              </a:lnTo>
                              <a:lnTo>
                                <a:pt x="128" y="60"/>
                              </a:lnTo>
                              <a:lnTo>
                                <a:pt x="104" y="48"/>
                              </a:lnTo>
                              <a:lnTo>
                                <a:pt x="125" y="38"/>
                              </a:lnTo>
                              <a:lnTo>
                                <a:pt x="99" y="32"/>
                              </a:lnTo>
                              <a:lnTo>
                                <a:pt x="109" y="20"/>
                              </a:lnTo>
                              <a:lnTo>
                                <a:pt x="83" y="24"/>
                              </a:lnTo>
                              <a:lnTo>
                                <a:pt x="87" y="0"/>
                              </a:lnTo>
                              <a:lnTo>
                                <a:pt x="64" y="27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17" name="Freeform 41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1" y="2707"/>
                          <a:ext cx="61" cy="48"/>
                        </a:xfrm>
                        <a:custGeom>
                          <a:avLst/>
                          <a:gdLst>
                            <a:gd name="T0" fmla="*/ 8 w 121"/>
                            <a:gd name="T1" fmla="*/ 3 h 97"/>
                            <a:gd name="T2" fmla="*/ 6 w 121"/>
                            <a:gd name="T3" fmla="*/ 1 h 97"/>
                            <a:gd name="T4" fmla="*/ 5 w 121"/>
                            <a:gd name="T5" fmla="*/ 3 h 97"/>
                            <a:gd name="T6" fmla="*/ 1 w 121"/>
                            <a:gd name="T7" fmla="*/ 1 h 97"/>
                            <a:gd name="T8" fmla="*/ 4 w 121"/>
                            <a:gd name="T9" fmla="*/ 4 h 97"/>
                            <a:gd name="T10" fmla="*/ 0 w 121"/>
                            <a:gd name="T11" fmla="*/ 4 h 97"/>
                            <a:gd name="T12" fmla="*/ 3 w 121"/>
                            <a:gd name="T13" fmla="*/ 6 h 97"/>
                            <a:gd name="T14" fmla="*/ 0 w 121"/>
                            <a:gd name="T15" fmla="*/ 8 h 97"/>
                            <a:gd name="T16" fmla="*/ 4 w 121"/>
                            <a:gd name="T17" fmla="*/ 7 h 97"/>
                            <a:gd name="T18" fmla="*/ 4 w 121"/>
                            <a:gd name="T19" fmla="*/ 9 h 97"/>
                            <a:gd name="T20" fmla="*/ 6 w 121"/>
                            <a:gd name="T21" fmla="*/ 8 h 97"/>
                            <a:gd name="T22" fmla="*/ 6 w 121"/>
                            <a:gd name="T23" fmla="*/ 12 h 97"/>
                            <a:gd name="T24" fmla="*/ 8 w 121"/>
                            <a:gd name="T25" fmla="*/ 8 h 97"/>
                            <a:gd name="T26" fmla="*/ 10 w 121"/>
                            <a:gd name="T27" fmla="*/ 11 h 97"/>
                            <a:gd name="T28" fmla="*/ 10 w 121"/>
                            <a:gd name="T29" fmla="*/ 8 h 97"/>
                            <a:gd name="T30" fmla="*/ 13 w 121"/>
                            <a:gd name="T31" fmla="*/ 10 h 97"/>
                            <a:gd name="T32" fmla="*/ 12 w 121"/>
                            <a:gd name="T33" fmla="*/ 7 h 97"/>
                            <a:gd name="T34" fmla="*/ 16 w 121"/>
                            <a:gd name="T35" fmla="*/ 7 h 97"/>
                            <a:gd name="T36" fmla="*/ 13 w 121"/>
                            <a:gd name="T37" fmla="*/ 5 h 97"/>
                            <a:gd name="T38" fmla="*/ 15 w 121"/>
                            <a:gd name="T39" fmla="*/ 4 h 97"/>
                            <a:gd name="T40" fmla="*/ 12 w 121"/>
                            <a:gd name="T41" fmla="*/ 4 h 97"/>
                            <a:gd name="T42" fmla="*/ 13 w 121"/>
                            <a:gd name="T43" fmla="*/ 2 h 97"/>
                            <a:gd name="T44" fmla="*/ 10 w 121"/>
                            <a:gd name="T45" fmla="*/ 3 h 97"/>
                            <a:gd name="T46" fmla="*/ 11 w 121"/>
                            <a:gd name="T47" fmla="*/ 0 h 97"/>
                            <a:gd name="T48" fmla="*/ 8 w 121"/>
                            <a:gd name="T49" fmla="*/ 3 h 9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21" h="97">
                              <a:moveTo>
                                <a:pt x="60" y="26"/>
                              </a:moveTo>
                              <a:lnTo>
                                <a:pt x="47" y="11"/>
                              </a:lnTo>
                              <a:lnTo>
                                <a:pt x="40" y="28"/>
                              </a:lnTo>
                              <a:lnTo>
                                <a:pt x="2" y="11"/>
                              </a:lnTo>
                              <a:lnTo>
                                <a:pt x="26" y="35"/>
                              </a:lnTo>
                              <a:lnTo>
                                <a:pt x="0" y="38"/>
                              </a:lnTo>
                              <a:lnTo>
                                <a:pt x="21" y="52"/>
                              </a:lnTo>
                              <a:lnTo>
                                <a:pt x="0" y="64"/>
                              </a:lnTo>
                              <a:lnTo>
                                <a:pt x="31" y="63"/>
                              </a:lnTo>
                              <a:lnTo>
                                <a:pt x="26" y="78"/>
                              </a:lnTo>
                              <a:lnTo>
                                <a:pt x="43" y="69"/>
                              </a:lnTo>
                              <a:lnTo>
                                <a:pt x="47" y="97"/>
                              </a:lnTo>
                              <a:lnTo>
                                <a:pt x="59" y="66"/>
                              </a:lnTo>
                              <a:lnTo>
                                <a:pt x="74" y="88"/>
                              </a:lnTo>
                              <a:lnTo>
                                <a:pt x="78" y="64"/>
                              </a:lnTo>
                              <a:lnTo>
                                <a:pt x="100" y="82"/>
                              </a:lnTo>
                              <a:lnTo>
                                <a:pt x="93" y="57"/>
                              </a:lnTo>
                              <a:lnTo>
                                <a:pt x="121" y="59"/>
                              </a:lnTo>
                              <a:lnTo>
                                <a:pt x="98" y="47"/>
                              </a:lnTo>
                              <a:lnTo>
                                <a:pt x="117" y="37"/>
                              </a:lnTo>
                              <a:lnTo>
                                <a:pt x="93" y="33"/>
                              </a:lnTo>
                              <a:lnTo>
                                <a:pt x="102" y="21"/>
                              </a:lnTo>
                              <a:lnTo>
                                <a:pt x="79" y="25"/>
                              </a:lnTo>
                              <a:lnTo>
                                <a:pt x="81" y="0"/>
                              </a:lnTo>
                              <a:lnTo>
                                <a:pt x="60" y="26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18" name="Freeform 41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3" y="2708"/>
                          <a:ext cx="57" cy="45"/>
                        </a:xfrm>
                        <a:custGeom>
                          <a:avLst/>
                          <a:gdLst>
                            <a:gd name="T0" fmla="*/ 8 w 114"/>
                            <a:gd name="T1" fmla="*/ 3 h 90"/>
                            <a:gd name="T2" fmla="*/ 6 w 114"/>
                            <a:gd name="T3" fmla="*/ 2 h 90"/>
                            <a:gd name="T4" fmla="*/ 5 w 114"/>
                            <a:gd name="T5" fmla="*/ 4 h 90"/>
                            <a:gd name="T6" fmla="*/ 1 w 114"/>
                            <a:gd name="T7" fmla="*/ 2 h 90"/>
                            <a:gd name="T8" fmla="*/ 4 w 114"/>
                            <a:gd name="T9" fmla="*/ 4 h 90"/>
                            <a:gd name="T10" fmla="*/ 0 w 114"/>
                            <a:gd name="T11" fmla="*/ 5 h 90"/>
                            <a:gd name="T12" fmla="*/ 3 w 114"/>
                            <a:gd name="T13" fmla="*/ 6 h 90"/>
                            <a:gd name="T14" fmla="*/ 0 w 114"/>
                            <a:gd name="T15" fmla="*/ 8 h 90"/>
                            <a:gd name="T16" fmla="*/ 4 w 114"/>
                            <a:gd name="T17" fmla="*/ 8 h 90"/>
                            <a:gd name="T18" fmla="*/ 4 w 114"/>
                            <a:gd name="T19" fmla="*/ 9 h 90"/>
                            <a:gd name="T20" fmla="*/ 5 w 114"/>
                            <a:gd name="T21" fmla="*/ 8 h 90"/>
                            <a:gd name="T22" fmla="*/ 6 w 114"/>
                            <a:gd name="T23" fmla="*/ 12 h 90"/>
                            <a:gd name="T24" fmla="*/ 7 w 114"/>
                            <a:gd name="T25" fmla="*/ 8 h 90"/>
                            <a:gd name="T26" fmla="*/ 9 w 114"/>
                            <a:gd name="T27" fmla="*/ 11 h 90"/>
                            <a:gd name="T28" fmla="*/ 10 w 114"/>
                            <a:gd name="T29" fmla="*/ 8 h 90"/>
                            <a:gd name="T30" fmla="*/ 12 w 114"/>
                            <a:gd name="T31" fmla="*/ 10 h 90"/>
                            <a:gd name="T32" fmla="*/ 11 w 114"/>
                            <a:gd name="T33" fmla="*/ 7 h 90"/>
                            <a:gd name="T34" fmla="*/ 15 w 114"/>
                            <a:gd name="T35" fmla="*/ 7 h 90"/>
                            <a:gd name="T36" fmla="*/ 12 w 114"/>
                            <a:gd name="T37" fmla="*/ 6 h 90"/>
                            <a:gd name="T38" fmla="*/ 14 w 114"/>
                            <a:gd name="T39" fmla="*/ 5 h 90"/>
                            <a:gd name="T40" fmla="*/ 11 w 114"/>
                            <a:gd name="T41" fmla="*/ 4 h 90"/>
                            <a:gd name="T42" fmla="*/ 13 w 114"/>
                            <a:gd name="T43" fmla="*/ 3 h 90"/>
                            <a:gd name="T44" fmla="*/ 10 w 114"/>
                            <a:gd name="T45" fmla="*/ 3 h 90"/>
                            <a:gd name="T46" fmla="*/ 10 w 114"/>
                            <a:gd name="T47" fmla="*/ 0 h 90"/>
                            <a:gd name="T48" fmla="*/ 8 w 114"/>
                            <a:gd name="T49" fmla="*/ 3 h 9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14" h="90">
                              <a:moveTo>
                                <a:pt x="57" y="24"/>
                              </a:moveTo>
                              <a:lnTo>
                                <a:pt x="44" y="9"/>
                              </a:lnTo>
                              <a:lnTo>
                                <a:pt x="38" y="26"/>
                              </a:lnTo>
                              <a:lnTo>
                                <a:pt x="2" y="9"/>
                              </a:lnTo>
                              <a:lnTo>
                                <a:pt x="25" y="31"/>
                              </a:lnTo>
                              <a:lnTo>
                                <a:pt x="0" y="36"/>
                              </a:lnTo>
                              <a:lnTo>
                                <a:pt x="19" y="48"/>
                              </a:lnTo>
                              <a:lnTo>
                                <a:pt x="0" y="60"/>
                              </a:lnTo>
                              <a:lnTo>
                                <a:pt x="30" y="57"/>
                              </a:lnTo>
                              <a:lnTo>
                                <a:pt x="25" y="72"/>
                              </a:lnTo>
                              <a:lnTo>
                                <a:pt x="40" y="64"/>
                              </a:lnTo>
                              <a:lnTo>
                                <a:pt x="45" y="90"/>
                              </a:lnTo>
                              <a:lnTo>
                                <a:pt x="56" y="60"/>
                              </a:lnTo>
                              <a:lnTo>
                                <a:pt x="69" y="81"/>
                              </a:lnTo>
                              <a:lnTo>
                                <a:pt x="75" y="60"/>
                              </a:lnTo>
                              <a:lnTo>
                                <a:pt x="95" y="74"/>
                              </a:lnTo>
                              <a:lnTo>
                                <a:pt x="88" y="53"/>
                              </a:lnTo>
                              <a:lnTo>
                                <a:pt x="114" y="55"/>
                              </a:lnTo>
                              <a:lnTo>
                                <a:pt x="92" y="43"/>
                              </a:lnTo>
                              <a:lnTo>
                                <a:pt x="111" y="33"/>
                              </a:lnTo>
                              <a:lnTo>
                                <a:pt x="88" y="29"/>
                              </a:lnTo>
                              <a:lnTo>
                                <a:pt x="97" y="19"/>
                              </a:lnTo>
                              <a:lnTo>
                                <a:pt x="75" y="22"/>
                              </a:lnTo>
                              <a:lnTo>
                                <a:pt x="76" y="0"/>
                              </a:lnTo>
                              <a:lnTo>
                                <a:pt x="57" y="2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19" name="Freeform 41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5" y="2709"/>
                          <a:ext cx="53" cy="43"/>
                        </a:xfrm>
                        <a:custGeom>
                          <a:avLst/>
                          <a:gdLst>
                            <a:gd name="T0" fmla="*/ 6 w 107"/>
                            <a:gd name="T1" fmla="*/ 3 h 86"/>
                            <a:gd name="T2" fmla="*/ 5 w 107"/>
                            <a:gd name="T3" fmla="*/ 1 h 86"/>
                            <a:gd name="T4" fmla="*/ 4 w 107"/>
                            <a:gd name="T5" fmla="*/ 4 h 86"/>
                            <a:gd name="T6" fmla="*/ 0 w 107"/>
                            <a:gd name="T7" fmla="*/ 1 h 86"/>
                            <a:gd name="T8" fmla="*/ 2 w 107"/>
                            <a:gd name="T9" fmla="*/ 4 h 86"/>
                            <a:gd name="T10" fmla="*/ 0 w 107"/>
                            <a:gd name="T11" fmla="*/ 5 h 86"/>
                            <a:gd name="T12" fmla="*/ 2 w 107"/>
                            <a:gd name="T13" fmla="*/ 6 h 86"/>
                            <a:gd name="T14" fmla="*/ 0 w 107"/>
                            <a:gd name="T15" fmla="*/ 8 h 86"/>
                            <a:gd name="T16" fmla="*/ 3 w 107"/>
                            <a:gd name="T17" fmla="*/ 7 h 86"/>
                            <a:gd name="T18" fmla="*/ 2 w 107"/>
                            <a:gd name="T19" fmla="*/ 9 h 86"/>
                            <a:gd name="T20" fmla="*/ 4 w 107"/>
                            <a:gd name="T21" fmla="*/ 8 h 86"/>
                            <a:gd name="T22" fmla="*/ 5 w 107"/>
                            <a:gd name="T23" fmla="*/ 11 h 86"/>
                            <a:gd name="T24" fmla="*/ 6 w 107"/>
                            <a:gd name="T25" fmla="*/ 8 h 86"/>
                            <a:gd name="T26" fmla="*/ 8 w 107"/>
                            <a:gd name="T27" fmla="*/ 10 h 86"/>
                            <a:gd name="T28" fmla="*/ 8 w 107"/>
                            <a:gd name="T29" fmla="*/ 8 h 86"/>
                            <a:gd name="T30" fmla="*/ 11 w 107"/>
                            <a:gd name="T31" fmla="*/ 9 h 86"/>
                            <a:gd name="T32" fmla="*/ 10 w 107"/>
                            <a:gd name="T33" fmla="*/ 7 h 86"/>
                            <a:gd name="T34" fmla="*/ 13 w 107"/>
                            <a:gd name="T35" fmla="*/ 7 h 86"/>
                            <a:gd name="T36" fmla="*/ 10 w 107"/>
                            <a:gd name="T37" fmla="*/ 6 h 86"/>
                            <a:gd name="T38" fmla="*/ 12 w 107"/>
                            <a:gd name="T39" fmla="*/ 4 h 86"/>
                            <a:gd name="T40" fmla="*/ 10 w 107"/>
                            <a:gd name="T41" fmla="*/ 4 h 86"/>
                            <a:gd name="T42" fmla="*/ 11 w 107"/>
                            <a:gd name="T43" fmla="*/ 3 h 86"/>
                            <a:gd name="T44" fmla="*/ 8 w 107"/>
                            <a:gd name="T45" fmla="*/ 3 h 86"/>
                            <a:gd name="T46" fmla="*/ 9 w 107"/>
                            <a:gd name="T47" fmla="*/ 0 h 86"/>
                            <a:gd name="T48" fmla="*/ 6 w 107"/>
                            <a:gd name="T49" fmla="*/ 3 h 8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07" h="86">
                              <a:moveTo>
                                <a:pt x="53" y="22"/>
                              </a:moveTo>
                              <a:lnTo>
                                <a:pt x="41" y="8"/>
                              </a:lnTo>
                              <a:lnTo>
                                <a:pt x="36" y="25"/>
                              </a:lnTo>
                              <a:lnTo>
                                <a:pt x="2" y="8"/>
                              </a:lnTo>
                              <a:lnTo>
                                <a:pt x="22" y="29"/>
                              </a:lnTo>
                              <a:lnTo>
                                <a:pt x="0" y="34"/>
                              </a:lnTo>
                              <a:lnTo>
                                <a:pt x="19" y="46"/>
                              </a:lnTo>
                              <a:lnTo>
                                <a:pt x="0" y="57"/>
                              </a:lnTo>
                              <a:lnTo>
                                <a:pt x="27" y="55"/>
                              </a:lnTo>
                              <a:lnTo>
                                <a:pt x="22" y="69"/>
                              </a:lnTo>
                              <a:lnTo>
                                <a:pt x="38" y="62"/>
                              </a:lnTo>
                              <a:lnTo>
                                <a:pt x="41" y="86"/>
                              </a:lnTo>
                              <a:lnTo>
                                <a:pt x="52" y="58"/>
                              </a:lnTo>
                              <a:lnTo>
                                <a:pt x="65" y="77"/>
                              </a:lnTo>
                              <a:lnTo>
                                <a:pt x="69" y="57"/>
                              </a:lnTo>
                              <a:lnTo>
                                <a:pt x="90" y="72"/>
                              </a:lnTo>
                              <a:lnTo>
                                <a:pt x="83" y="51"/>
                              </a:lnTo>
                              <a:lnTo>
                                <a:pt x="107" y="53"/>
                              </a:lnTo>
                              <a:lnTo>
                                <a:pt x="86" y="41"/>
                              </a:lnTo>
                              <a:lnTo>
                                <a:pt x="103" y="32"/>
                              </a:lnTo>
                              <a:lnTo>
                                <a:pt x="83" y="29"/>
                              </a:lnTo>
                              <a:lnTo>
                                <a:pt x="90" y="17"/>
                              </a:lnTo>
                              <a:lnTo>
                                <a:pt x="69" y="20"/>
                              </a:lnTo>
                              <a:lnTo>
                                <a:pt x="72" y="0"/>
                              </a:lnTo>
                              <a:lnTo>
                                <a:pt x="53" y="2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20" name="Freeform 41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7" y="2711"/>
                          <a:ext cx="50" cy="40"/>
                        </a:xfrm>
                        <a:custGeom>
                          <a:avLst/>
                          <a:gdLst>
                            <a:gd name="T0" fmla="*/ 7 w 100"/>
                            <a:gd name="T1" fmla="*/ 3 h 79"/>
                            <a:gd name="T2" fmla="*/ 5 w 100"/>
                            <a:gd name="T3" fmla="*/ 2 h 79"/>
                            <a:gd name="T4" fmla="*/ 5 w 100"/>
                            <a:gd name="T5" fmla="*/ 3 h 79"/>
                            <a:gd name="T6" fmla="*/ 1 w 100"/>
                            <a:gd name="T7" fmla="*/ 2 h 79"/>
                            <a:gd name="T8" fmla="*/ 3 w 100"/>
                            <a:gd name="T9" fmla="*/ 4 h 79"/>
                            <a:gd name="T10" fmla="*/ 0 w 100"/>
                            <a:gd name="T11" fmla="*/ 4 h 79"/>
                            <a:gd name="T12" fmla="*/ 3 w 100"/>
                            <a:gd name="T13" fmla="*/ 6 h 79"/>
                            <a:gd name="T14" fmla="*/ 0 w 100"/>
                            <a:gd name="T15" fmla="*/ 7 h 79"/>
                            <a:gd name="T16" fmla="*/ 4 w 100"/>
                            <a:gd name="T17" fmla="*/ 7 h 79"/>
                            <a:gd name="T18" fmla="*/ 3 w 100"/>
                            <a:gd name="T19" fmla="*/ 8 h 79"/>
                            <a:gd name="T20" fmla="*/ 5 w 100"/>
                            <a:gd name="T21" fmla="*/ 8 h 79"/>
                            <a:gd name="T22" fmla="*/ 5 w 100"/>
                            <a:gd name="T23" fmla="*/ 10 h 79"/>
                            <a:gd name="T24" fmla="*/ 7 w 100"/>
                            <a:gd name="T25" fmla="*/ 7 h 79"/>
                            <a:gd name="T26" fmla="*/ 8 w 100"/>
                            <a:gd name="T27" fmla="*/ 10 h 79"/>
                            <a:gd name="T28" fmla="*/ 8 w 100"/>
                            <a:gd name="T29" fmla="*/ 7 h 79"/>
                            <a:gd name="T30" fmla="*/ 11 w 100"/>
                            <a:gd name="T31" fmla="*/ 9 h 79"/>
                            <a:gd name="T32" fmla="*/ 10 w 100"/>
                            <a:gd name="T33" fmla="*/ 6 h 79"/>
                            <a:gd name="T34" fmla="*/ 13 w 100"/>
                            <a:gd name="T35" fmla="*/ 6 h 79"/>
                            <a:gd name="T36" fmla="*/ 11 w 100"/>
                            <a:gd name="T37" fmla="*/ 5 h 79"/>
                            <a:gd name="T38" fmla="*/ 13 w 100"/>
                            <a:gd name="T39" fmla="*/ 4 h 79"/>
                            <a:gd name="T40" fmla="*/ 10 w 100"/>
                            <a:gd name="T41" fmla="*/ 4 h 79"/>
                            <a:gd name="T42" fmla="*/ 11 w 100"/>
                            <a:gd name="T43" fmla="*/ 2 h 79"/>
                            <a:gd name="T44" fmla="*/ 9 w 100"/>
                            <a:gd name="T45" fmla="*/ 3 h 79"/>
                            <a:gd name="T46" fmla="*/ 9 w 100"/>
                            <a:gd name="T47" fmla="*/ 0 h 79"/>
                            <a:gd name="T48" fmla="*/ 7 w 100"/>
                            <a:gd name="T49" fmla="*/ 3 h 79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00" h="79">
                              <a:moveTo>
                                <a:pt x="50" y="21"/>
                              </a:moveTo>
                              <a:lnTo>
                                <a:pt x="38" y="9"/>
                              </a:lnTo>
                              <a:lnTo>
                                <a:pt x="33" y="24"/>
                              </a:lnTo>
                              <a:lnTo>
                                <a:pt x="2" y="9"/>
                              </a:lnTo>
                              <a:lnTo>
                                <a:pt x="21" y="28"/>
                              </a:lnTo>
                              <a:lnTo>
                                <a:pt x="0" y="31"/>
                              </a:lnTo>
                              <a:lnTo>
                                <a:pt x="18" y="43"/>
                              </a:lnTo>
                              <a:lnTo>
                                <a:pt x="0" y="54"/>
                              </a:lnTo>
                              <a:lnTo>
                                <a:pt x="26" y="52"/>
                              </a:lnTo>
                              <a:lnTo>
                                <a:pt x="23" y="64"/>
                              </a:lnTo>
                              <a:lnTo>
                                <a:pt x="37" y="57"/>
                              </a:lnTo>
                              <a:lnTo>
                                <a:pt x="40" y="79"/>
                              </a:lnTo>
                              <a:lnTo>
                                <a:pt x="49" y="54"/>
                              </a:lnTo>
                              <a:lnTo>
                                <a:pt x="61" y="73"/>
                              </a:lnTo>
                              <a:lnTo>
                                <a:pt x="64" y="54"/>
                              </a:lnTo>
                              <a:lnTo>
                                <a:pt x="83" y="66"/>
                              </a:lnTo>
                              <a:lnTo>
                                <a:pt x="78" y="47"/>
                              </a:lnTo>
                              <a:lnTo>
                                <a:pt x="100" y="48"/>
                              </a:lnTo>
                              <a:lnTo>
                                <a:pt x="81" y="38"/>
                              </a:lnTo>
                              <a:lnTo>
                                <a:pt x="97" y="29"/>
                              </a:lnTo>
                              <a:lnTo>
                                <a:pt x="78" y="26"/>
                              </a:lnTo>
                              <a:lnTo>
                                <a:pt x="85" y="16"/>
                              </a:lnTo>
                              <a:lnTo>
                                <a:pt x="66" y="19"/>
                              </a:lnTo>
                              <a:lnTo>
                                <a:pt x="68" y="0"/>
                              </a:lnTo>
                              <a:lnTo>
                                <a:pt x="50" y="21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21" name="Freeform 42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8" y="2713"/>
                          <a:ext cx="47" cy="36"/>
                        </a:xfrm>
                        <a:custGeom>
                          <a:avLst/>
                          <a:gdLst>
                            <a:gd name="T0" fmla="*/ 6 w 93"/>
                            <a:gd name="T1" fmla="*/ 3 h 72"/>
                            <a:gd name="T2" fmla="*/ 5 w 93"/>
                            <a:gd name="T3" fmla="*/ 1 h 72"/>
                            <a:gd name="T4" fmla="*/ 4 w 93"/>
                            <a:gd name="T5" fmla="*/ 3 h 72"/>
                            <a:gd name="T6" fmla="*/ 1 w 93"/>
                            <a:gd name="T7" fmla="*/ 1 h 72"/>
                            <a:gd name="T8" fmla="*/ 3 w 93"/>
                            <a:gd name="T9" fmla="*/ 4 h 72"/>
                            <a:gd name="T10" fmla="*/ 0 w 93"/>
                            <a:gd name="T11" fmla="*/ 4 h 72"/>
                            <a:gd name="T12" fmla="*/ 2 w 93"/>
                            <a:gd name="T13" fmla="*/ 5 h 72"/>
                            <a:gd name="T14" fmla="*/ 0 w 93"/>
                            <a:gd name="T15" fmla="*/ 6 h 72"/>
                            <a:gd name="T16" fmla="*/ 3 w 93"/>
                            <a:gd name="T17" fmla="*/ 6 h 72"/>
                            <a:gd name="T18" fmla="*/ 3 w 93"/>
                            <a:gd name="T19" fmla="*/ 8 h 72"/>
                            <a:gd name="T20" fmla="*/ 5 w 93"/>
                            <a:gd name="T21" fmla="*/ 7 h 72"/>
                            <a:gd name="T22" fmla="*/ 5 w 93"/>
                            <a:gd name="T23" fmla="*/ 9 h 72"/>
                            <a:gd name="T24" fmla="*/ 6 w 93"/>
                            <a:gd name="T25" fmla="*/ 7 h 72"/>
                            <a:gd name="T26" fmla="*/ 8 w 93"/>
                            <a:gd name="T27" fmla="*/ 9 h 72"/>
                            <a:gd name="T28" fmla="*/ 8 w 93"/>
                            <a:gd name="T29" fmla="*/ 6 h 72"/>
                            <a:gd name="T30" fmla="*/ 10 w 93"/>
                            <a:gd name="T31" fmla="*/ 8 h 72"/>
                            <a:gd name="T32" fmla="*/ 9 w 93"/>
                            <a:gd name="T33" fmla="*/ 6 h 72"/>
                            <a:gd name="T34" fmla="*/ 12 w 93"/>
                            <a:gd name="T35" fmla="*/ 6 h 72"/>
                            <a:gd name="T36" fmla="*/ 10 w 93"/>
                            <a:gd name="T37" fmla="*/ 5 h 72"/>
                            <a:gd name="T38" fmla="*/ 12 w 93"/>
                            <a:gd name="T39" fmla="*/ 4 h 72"/>
                            <a:gd name="T40" fmla="*/ 9 w 93"/>
                            <a:gd name="T41" fmla="*/ 3 h 72"/>
                            <a:gd name="T42" fmla="*/ 10 w 93"/>
                            <a:gd name="T43" fmla="*/ 2 h 72"/>
                            <a:gd name="T44" fmla="*/ 8 w 93"/>
                            <a:gd name="T45" fmla="*/ 3 h 72"/>
                            <a:gd name="T46" fmla="*/ 8 w 93"/>
                            <a:gd name="T47" fmla="*/ 0 h 72"/>
                            <a:gd name="T48" fmla="*/ 6 w 93"/>
                            <a:gd name="T49" fmla="*/ 3 h 7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93" h="72">
                              <a:moveTo>
                                <a:pt x="46" y="18"/>
                              </a:moveTo>
                              <a:lnTo>
                                <a:pt x="36" y="6"/>
                              </a:lnTo>
                              <a:lnTo>
                                <a:pt x="31" y="20"/>
                              </a:lnTo>
                              <a:lnTo>
                                <a:pt x="1" y="6"/>
                              </a:lnTo>
                              <a:lnTo>
                                <a:pt x="19" y="25"/>
                              </a:lnTo>
                              <a:lnTo>
                                <a:pt x="0" y="29"/>
                              </a:lnTo>
                              <a:lnTo>
                                <a:pt x="15" y="39"/>
                              </a:lnTo>
                              <a:lnTo>
                                <a:pt x="0" y="48"/>
                              </a:lnTo>
                              <a:lnTo>
                                <a:pt x="24" y="46"/>
                              </a:lnTo>
                              <a:lnTo>
                                <a:pt x="20" y="58"/>
                              </a:lnTo>
                              <a:lnTo>
                                <a:pt x="33" y="51"/>
                              </a:lnTo>
                              <a:lnTo>
                                <a:pt x="36" y="72"/>
                              </a:lnTo>
                              <a:lnTo>
                                <a:pt x="45" y="50"/>
                              </a:lnTo>
                              <a:lnTo>
                                <a:pt x="57" y="65"/>
                              </a:lnTo>
                              <a:lnTo>
                                <a:pt x="60" y="48"/>
                              </a:lnTo>
                              <a:lnTo>
                                <a:pt x="77" y="60"/>
                              </a:lnTo>
                              <a:lnTo>
                                <a:pt x="72" y="43"/>
                              </a:lnTo>
                              <a:lnTo>
                                <a:pt x="93" y="44"/>
                              </a:lnTo>
                              <a:lnTo>
                                <a:pt x="76" y="34"/>
                              </a:lnTo>
                              <a:lnTo>
                                <a:pt x="90" y="27"/>
                              </a:lnTo>
                              <a:lnTo>
                                <a:pt x="72" y="24"/>
                              </a:lnTo>
                              <a:lnTo>
                                <a:pt x="79" y="15"/>
                              </a:lnTo>
                              <a:lnTo>
                                <a:pt x="60" y="17"/>
                              </a:lnTo>
                              <a:lnTo>
                                <a:pt x="62" y="0"/>
                              </a:lnTo>
                              <a:lnTo>
                                <a:pt x="46" y="18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22" name="Freeform 42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0" y="2714"/>
                          <a:ext cx="43" cy="34"/>
                        </a:xfrm>
                        <a:custGeom>
                          <a:avLst/>
                          <a:gdLst>
                            <a:gd name="T0" fmla="*/ 5 w 87"/>
                            <a:gd name="T1" fmla="*/ 2 h 69"/>
                            <a:gd name="T2" fmla="*/ 4 w 87"/>
                            <a:gd name="T3" fmla="*/ 0 h 69"/>
                            <a:gd name="T4" fmla="*/ 3 w 87"/>
                            <a:gd name="T5" fmla="*/ 2 h 69"/>
                            <a:gd name="T6" fmla="*/ 0 w 87"/>
                            <a:gd name="T7" fmla="*/ 0 h 69"/>
                            <a:gd name="T8" fmla="*/ 2 w 87"/>
                            <a:gd name="T9" fmla="*/ 3 h 69"/>
                            <a:gd name="T10" fmla="*/ 0 w 87"/>
                            <a:gd name="T11" fmla="*/ 3 h 69"/>
                            <a:gd name="T12" fmla="*/ 2 w 87"/>
                            <a:gd name="T13" fmla="*/ 4 h 69"/>
                            <a:gd name="T14" fmla="*/ 0 w 87"/>
                            <a:gd name="T15" fmla="*/ 5 h 69"/>
                            <a:gd name="T16" fmla="*/ 2 w 87"/>
                            <a:gd name="T17" fmla="*/ 5 h 69"/>
                            <a:gd name="T18" fmla="*/ 2 w 87"/>
                            <a:gd name="T19" fmla="*/ 6 h 69"/>
                            <a:gd name="T20" fmla="*/ 3 w 87"/>
                            <a:gd name="T21" fmla="*/ 6 h 69"/>
                            <a:gd name="T22" fmla="*/ 4 w 87"/>
                            <a:gd name="T23" fmla="*/ 8 h 69"/>
                            <a:gd name="T24" fmla="*/ 5 w 87"/>
                            <a:gd name="T25" fmla="*/ 5 h 69"/>
                            <a:gd name="T26" fmla="*/ 6 w 87"/>
                            <a:gd name="T27" fmla="*/ 7 h 69"/>
                            <a:gd name="T28" fmla="*/ 6 w 87"/>
                            <a:gd name="T29" fmla="*/ 5 h 69"/>
                            <a:gd name="T30" fmla="*/ 9 w 87"/>
                            <a:gd name="T31" fmla="*/ 7 h 69"/>
                            <a:gd name="T32" fmla="*/ 8 w 87"/>
                            <a:gd name="T33" fmla="*/ 5 h 69"/>
                            <a:gd name="T34" fmla="*/ 10 w 87"/>
                            <a:gd name="T35" fmla="*/ 5 h 69"/>
                            <a:gd name="T36" fmla="*/ 8 w 87"/>
                            <a:gd name="T37" fmla="*/ 4 h 69"/>
                            <a:gd name="T38" fmla="*/ 10 w 87"/>
                            <a:gd name="T39" fmla="*/ 3 h 69"/>
                            <a:gd name="T40" fmla="*/ 8 w 87"/>
                            <a:gd name="T41" fmla="*/ 2 h 69"/>
                            <a:gd name="T42" fmla="*/ 9 w 87"/>
                            <a:gd name="T43" fmla="*/ 1 h 69"/>
                            <a:gd name="T44" fmla="*/ 7 w 87"/>
                            <a:gd name="T45" fmla="*/ 2 h 69"/>
                            <a:gd name="T46" fmla="*/ 7 w 87"/>
                            <a:gd name="T47" fmla="*/ 0 h 69"/>
                            <a:gd name="T48" fmla="*/ 5 w 87"/>
                            <a:gd name="T49" fmla="*/ 2 h 69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87" h="69">
                              <a:moveTo>
                                <a:pt x="43" y="19"/>
                              </a:moveTo>
                              <a:lnTo>
                                <a:pt x="33" y="7"/>
                              </a:lnTo>
                              <a:lnTo>
                                <a:pt x="30" y="21"/>
                              </a:lnTo>
                              <a:lnTo>
                                <a:pt x="2" y="7"/>
                              </a:lnTo>
                              <a:lnTo>
                                <a:pt x="19" y="24"/>
                              </a:lnTo>
                              <a:lnTo>
                                <a:pt x="0" y="28"/>
                              </a:lnTo>
                              <a:lnTo>
                                <a:pt x="16" y="38"/>
                              </a:lnTo>
                              <a:lnTo>
                                <a:pt x="0" y="47"/>
                              </a:lnTo>
                              <a:lnTo>
                                <a:pt x="23" y="45"/>
                              </a:lnTo>
                              <a:lnTo>
                                <a:pt x="19" y="55"/>
                              </a:lnTo>
                              <a:lnTo>
                                <a:pt x="31" y="50"/>
                              </a:lnTo>
                              <a:lnTo>
                                <a:pt x="35" y="69"/>
                              </a:lnTo>
                              <a:lnTo>
                                <a:pt x="42" y="47"/>
                              </a:lnTo>
                              <a:lnTo>
                                <a:pt x="52" y="62"/>
                              </a:lnTo>
                              <a:lnTo>
                                <a:pt x="55" y="47"/>
                              </a:lnTo>
                              <a:lnTo>
                                <a:pt x="73" y="57"/>
                              </a:lnTo>
                              <a:lnTo>
                                <a:pt x="68" y="42"/>
                              </a:lnTo>
                              <a:lnTo>
                                <a:pt x="87" y="42"/>
                              </a:lnTo>
                              <a:lnTo>
                                <a:pt x="69" y="33"/>
                              </a:lnTo>
                              <a:lnTo>
                                <a:pt x="83" y="26"/>
                              </a:lnTo>
                              <a:lnTo>
                                <a:pt x="68" y="23"/>
                              </a:lnTo>
                              <a:lnTo>
                                <a:pt x="73" y="14"/>
                              </a:lnTo>
                              <a:lnTo>
                                <a:pt x="57" y="17"/>
                              </a:lnTo>
                              <a:lnTo>
                                <a:pt x="59" y="0"/>
                              </a:lnTo>
                              <a:lnTo>
                                <a:pt x="43" y="1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23" name="Freeform 42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2" y="2715"/>
                          <a:ext cx="40" cy="31"/>
                        </a:xfrm>
                        <a:custGeom>
                          <a:avLst/>
                          <a:gdLst>
                            <a:gd name="T0" fmla="*/ 5 w 79"/>
                            <a:gd name="T1" fmla="*/ 3 h 62"/>
                            <a:gd name="T2" fmla="*/ 4 w 79"/>
                            <a:gd name="T3" fmla="*/ 1 h 62"/>
                            <a:gd name="T4" fmla="*/ 4 w 79"/>
                            <a:gd name="T5" fmla="*/ 3 h 62"/>
                            <a:gd name="T6" fmla="*/ 1 w 79"/>
                            <a:gd name="T7" fmla="*/ 1 h 62"/>
                            <a:gd name="T8" fmla="*/ 3 w 79"/>
                            <a:gd name="T9" fmla="*/ 3 h 62"/>
                            <a:gd name="T10" fmla="*/ 0 w 79"/>
                            <a:gd name="T11" fmla="*/ 3 h 62"/>
                            <a:gd name="T12" fmla="*/ 2 w 79"/>
                            <a:gd name="T13" fmla="*/ 4 h 62"/>
                            <a:gd name="T14" fmla="*/ 0 w 79"/>
                            <a:gd name="T15" fmla="*/ 6 h 62"/>
                            <a:gd name="T16" fmla="*/ 3 w 79"/>
                            <a:gd name="T17" fmla="*/ 5 h 62"/>
                            <a:gd name="T18" fmla="*/ 3 w 79"/>
                            <a:gd name="T19" fmla="*/ 7 h 62"/>
                            <a:gd name="T20" fmla="*/ 4 w 79"/>
                            <a:gd name="T21" fmla="*/ 6 h 62"/>
                            <a:gd name="T22" fmla="*/ 4 w 79"/>
                            <a:gd name="T23" fmla="*/ 8 h 62"/>
                            <a:gd name="T24" fmla="*/ 5 w 79"/>
                            <a:gd name="T25" fmla="*/ 6 h 62"/>
                            <a:gd name="T26" fmla="*/ 6 w 79"/>
                            <a:gd name="T27" fmla="*/ 8 h 62"/>
                            <a:gd name="T28" fmla="*/ 7 w 79"/>
                            <a:gd name="T29" fmla="*/ 6 h 62"/>
                            <a:gd name="T30" fmla="*/ 9 w 79"/>
                            <a:gd name="T31" fmla="*/ 7 h 62"/>
                            <a:gd name="T32" fmla="*/ 8 w 79"/>
                            <a:gd name="T33" fmla="*/ 5 h 62"/>
                            <a:gd name="T34" fmla="*/ 10 w 79"/>
                            <a:gd name="T35" fmla="*/ 5 h 62"/>
                            <a:gd name="T36" fmla="*/ 8 w 79"/>
                            <a:gd name="T37" fmla="*/ 4 h 62"/>
                            <a:gd name="T38" fmla="*/ 10 w 79"/>
                            <a:gd name="T39" fmla="*/ 3 h 62"/>
                            <a:gd name="T40" fmla="*/ 8 w 79"/>
                            <a:gd name="T41" fmla="*/ 3 h 62"/>
                            <a:gd name="T42" fmla="*/ 9 w 79"/>
                            <a:gd name="T43" fmla="*/ 2 h 62"/>
                            <a:gd name="T44" fmla="*/ 7 w 79"/>
                            <a:gd name="T45" fmla="*/ 2 h 62"/>
                            <a:gd name="T46" fmla="*/ 7 w 79"/>
                            <a:gd name="T47" fmla="*/ 0 h 62"/>
                            <a:gd name="T48" fmla="*/ 5 w 79"/>
                            <a:gd name="T49" fmla="*/ 3 h 6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79" h="62">
                              <a:moveTo>
                                <a:pt x="39" y="17"/>
                              </a:moveTo>
                              <a:lnTo>
                                <a:pt x="31" y="7"/>
                              </a:lnTo>
                              <a:lnTo>
                                <a:pt x="26" y="19"/>
                              </a:lnTo>
                              <a:lnTo>
                                <a:pt x="1" y="7"/>
                              </a:lnTo>
                              <a:lnTo>
                                <a:pt x="17" y="22"/>
                              </a:lnTo>
                              <a:lnTo>
                                <a:pt x="0" y="24"/>
                              </a:lnTo>
                              <a:lnTo>
                                <a:pt x="13" y="32"/>
                              </a:lnTo>
                              <a:lnTo>
                                <a:pt x="0" y="41"/>
                              </a:lnTo>
                              <a:lnTo>
                                <a:pt x="20" y="39"/>
                              </a:lnTo>
                              <a:lnTo>
                                <a:pt x="17" y="50"/>
                              </a:lnTo>
                              <a:lnTo>
                                <a:pt x="27" y="45"/>
                              </a:lnTo>
                              <a:lnTo>
                                <a:pt x="31" y="62"/>
                              </a:lnTo>
                              <a:lnTo>
                                <a:pt x="38" y="43"/>
                              </a:lnTo>
                              <a:lnTo>
                                <a:pt x="48" y="57"/>
                              </a:lnTo>
                              <a:lnTo>
                                <a:pt x="51" y="41"/>
                              </a:lnTo>
                              <a:lnTo>
                                <a:pt x="65" y="51"/>
                              </a:lnTo>
                              <a:lnTo>
                                <a:pt x="62" y="36"/>
                              </a:lnTo>
                              <a:lnTo>
                                <a:pt x="79" y="38"/>
                              </a:lnTo>
                              <a:lnTo>
                                <a:pt x="64" y="29"/>
                              </a:lnTo>
                              <a:lnTo>
                                <a:pt x="77" y="22"/>
                              </a:lnTo>
                              <a:lnTo>
                                <a:pt x="60" y="20"/>
                              </a:lnTo>
                              <a:lnTo>
                                <a:pt x="67" y="12"/>
                              </a:lnTo>
                              <a:lnTo>
                                <a:pt x="51" y="15"/>
                              </a:lnTo>
                              <a:lnTo>
                                <a:pt x="53" y="0"/>
                              </a:lnTo>
                              <a:lnTo>
                                <a:pt x="39" y="17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24" name="Freeform 42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4" y="2716"/>
                          <a:ext cx="36" cy="30"/>
                        </a:xfrm>
                        <a:custGeom>
                          <a:avLst/>
                          <a:gdLst>
                            <a:gd name="T0" fmla="*/ 4 w 73"/>
                            <a:gd name="T1" fmla="*/ 2 h 59"/>
                            <a:gd name="T2" fmla="*/ 3 w 73"/>
                            <a:gd name="T3" fmla="*/ 1 h 59"/>
                            <a:gd name="T4" fmla="*/ 3 w 73"/>
                            <a:gd name="T5" fmla="*/ 3 h 59"/>
                            <a:gd name="T6" fmla="*/ 0 w 73"/>
                            <a:gd name="T7" fmla="*/ 1 h 59"/>
                            <a:gd name="T8" fmla="*/ 2 w 73"/>
                            <a:gd name="T9" fmla="*/ 3 h 59"/>
                            <a:gd name="T10" fmla="*/ 0 w 73"/>
                            <a:gd name="T11" fmla="*/ 3 h 59"/>
                            <a:gd name="T12" fmla="*/ 1 w 73"/>
                            <a:gd name="T13" fmla="*/ 4 h 59"/>
                            <a:gd name="T14" fmla="*/ 0 w 73"/>
                            <a:gd name="T15" fmla="*/ 5 h 59"/>
                            <a:gd name="T16" fmla="*/ 2 w 73"/>
                            <a:gd name="T17" fmla="*/ 5 h 59"/>
                            <a:gd name="T18" fmla="*/ 2 w 73"/>
                            <a:gd name="T19" fmla="*/ 7 h 59"/>
                            <a:gd name="T20" fmla="*/ 3 w 73"/>
                            <a:gd name="T21" fmla="*/ 6 h 59"/>
                            <a:gd name="T22" fmla="*/ 3 w 73"/>
                            <a:gd name="T23" fmla="*/ 8 h 59"/>
                            <a:gd name="T24" fmla="*/ 4 w 73"/>
                            <a:gd name="T25" fmla="*/ 5 h 59"/>
                            <a:gd name="T26" fmla="*/ 5 w 73"/>
                            <a:gd name="T27" fmla="*/ 7 h 59"/>
                            <a:gd name="T28" fmla="*/ 5 w 73"/>
                            <a:gd name="T29" fmla="*/ 5 h 59"/>
                            <a:gd name="T30" fmla="*/ 7 w 73"/>
                            <a:gd name="T31" fmla="*/ 7 h 59"/>
                            <a:gd name="T32" fmla="*/ 7 w 73"/>
                            <a:gd name="T33" fmla="*/ 5 h 59"/>
                            <a:gd name="T34" fmla="*/ 9 w 73"/>
                            <a:gd name="T35" fmla="*/ 5 h 59"/>
                            <a:gd name="T36" fmla="*/ 7 w 73"/>
                            <a:gd name="T37" fmla="*/ 4 h 59"/>
                            <a:gd name="T38" fmla="*/ 8 w 73"/>
                            <a:gd name="T39" fmla="*/ 3 h 59"/>
                            <a:gd name="T40" fmla="*/ 6 w 73"/>
                            <a:gd name="T41" fmla="*/ 3 h 59"/>
                            <a:gd name="T42" fmla="*/ 7 w 73"/>
                            <a:gd name="T43" fmla="*/ 2 h 59"/>
                            <a:gd name="T44" fmla="*/ 5 w 73"/>
                            <a:gd name="T45" fmla="*/ 2 h 59"/>
                            <a:gd name="T46" fmla="*/ 6 w 73"/>
                            <a:gd name="T47" fmla="*/ 0 h 59"/>
                            <a:gd name="T48" fmla="*/ 4 w 73"/>
                            <a:gd name="T49" fmla="*/ 2 h 59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73" h="59">
                              <a:moveTo>
                                <a:pt x="36" y="16"/>
                              </a:moveTo>
                              <a:lnTo>
                                <a:pt x="28" y="7"/>
                              </a:lnTo>
                              <a:lnTo>
                                <a:pt x="24" y="18"/>
                              </a:lnTo>
                              <a:lnTo>
                                <a:pt x="2" y="7"/>
                              </a:lnTo>
                              <a:lnTo>
                                <a:pt x="16" y="21"/>
                              </a:lnTo>
                              <a:lnTo>
                                <a:pt x="0" y="23"/>
                              </a:lnTo>
                              <a:lnTo>
                                <a:pt x="12" y="31"/>
                              </a:lnTo>
                              <a:lnTo>
                                <a:pt x="0" y="40"/>
                              </a:lnTo>
                              <a:lnTo>
                                <a:pt x="19" y="38"/>
                              </a:lnTo>
                              <a:lnTo>
                                <a:pt x="16" y="49"/>
                              </a:lnTo>
                              <a:lnTo>
                                <a:pt x="26" y="42"/>
                              </a:lnTo>
                              <a:lnTo>
                                <a:pt x="28" y="59"/>
                              </a:lnTo>
                              <a:lnTo>
                                <a:pt x="35" y="40"/>
                              </a:lnTo>
                              <a:lnTo>
                                <a:pt x="45" y="54"/>
                              </a:lnTo>
                              <a:lnTo>
                                <a:pt x="47" y="40"/>
                              </a:lnTo>
                              <a:lnTo>
                                <a:pt x="61" y="49"/>
                              </a:lnTo>
                              <a:lnTo>
                                <a:pt x="57" y="35"/>
                              </a:lnTo>
                              <a:lnTo>
                                <a:pt x="73" y="37"/>
                              </a:lnTo>
                              <a:lnTo>
                                <a:pt x="59" y="28"/>
                              </a:lnTo>
                              <a:lnTo>
                                <a:pt x="71" y="23"/>
                              </a:lnTo>
                              <a:lnTo>
                                <a:pt x="55" y="19"/>
                              </a:lnTo>
                              <a:lnTo>
                                <a:pt x="61" y="12"/>
                              </a:lnTo>
                              <a:lnTo>
                                <a:pt x="47" y="14"/>
                              </a:lnTo>
                              <a:lnTo>
                                <a:pt x="48" y="0"/>
                              </a:lnTo>
                              <a:lnTo>
                                <a:pt x="36" y="16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25" name="Freeform 42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5" y="2718"/>
                          <a:ext cx="33" cy="26"/>
                        </a:xfrm>
                        <a:custGeom>
                          <a:avLst/>
                          <a:gdLst>
                            <a:gd name="T0" fmla="*/ 4 w 65"/>
                            <a:gd name="T1" fmla="*/ 2 h 52"/>
                            <a:gd name="T2" fmla="*/ 4 w 65"/>
                            <a:gd name="T3" fmla="*/ 1 h 52"/>
                            <a:gd name="T4" fmla="*/ 3 w 65"/>
                            <a:gd name="T5" fmla="*/ 2 h 52"/>
                            <a:gd name="T6" fmla="*/ 1 w 65"/>
                            <a:gd name="T7" fmla="*/ 1 h 52"/>
                            <a:gd name="T8" fmla="*/ 2 w 65"/>
                            <a:gd name="T9" fmla="*/ 3 h 52"/>
                            <a:gd name="T10" fmla="*/ 0 w 65"/>
                            <a:gd name="T11" fmla="*/ 3 h 52"/>
                            <a:gd name="T12" fmla="*/ 2 w 65"/>
                            <a:gd name="T13" fmla="*/ 4 h 52"/>
                            <a:gd name="T14" fmla="*/ 0 w 65"/>
                            <a:gd name="T15" fmla="*/ 5 h 52"/>
                            <a:gd name="T16" fmla="*/ 3 w 65"/>
                            <a:gd name="T17" fmla="*/ 5 h 52"/>
                            <a:gd name="T18" fmla="*/ 2 w 65"/>
                            <a:gd name="T19" fmla="*/ 6 h 52"/>
                            <a:gd name="T20" fmla="*/ 3 w 65"/>
                            <a:gd name="T21" fmla="*/ 5 h 52"/>
                            <a:gd name="T22" fmla="*/ 4 w 65"/>
                            <a:gd name="T23" fmla="*/ 7 h 52"/>
                            <a:gd name="T24" fmla="*/ 4 w 65"/>
                            <a:gd name="T25" fmla="*/ 5 h 52"/>
                            <a:gd name="T26" fmla="*/ 5 w 65"/>
                            <a:gd name="T27" fmla="*/ 6 h 52"/>
                            <a:gd name="T28" fmla="*/ 6 w 65"/>
                            <a:gd name="T29" fmla="*/ 5 h 52"/>
                            <a:gd name="T30" fmla="*/ 7 w 65"/>
                            <a:gd name="T31" fmla="*/ 6 h 52"/>
                            <a:gd name="T32" fmla="*/ 7 w 65"/>
                            <a:gd name="T33" fmla="*/ 4 h 52"/>
                            <a:gd name="T34" fmla="*/ 9 w 65"/>
                            <a:gd name="T35" fmla="*/ 4 h 52"/>
                            <a:gd name="T36" fmla="*/ 7 w 65"/>
                            <a:gd name="T37" fmla="*/ 4 h 52"/>
                            <a:gd name="T38" fmla="*/ 8 w 65"/>
                            <a:gd name="T39" fmla="*/ 3 h 52"/>
                            <a:gd name="T40" fmla="*/ 7 w 65"/>
                            <a:gd name="T41" fmla="*/ 3 h 52"/>
                            <a:gd name="T42" fmla="*/ 7 w 65"/>
                            <a:gd name="T43" fmla="*/ 2 h 52"/>
                            <a:gd name="T44" fmla="*/ 6 w 65"/>
                            <a:gd name="T45" fmla="*/ 2 h 52"/>
                            <a:gd name="T46" fmla="*/ 6 w 65"/>
                            <a:gd name="T47" fmla="*/ 0 h 52"/>
                            <a:gd name="T48" fmla="*/ 4 w 65"/>
                            <a:gd name="T49" fmla="*/ 2 h 5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65" h="52">
                              <a:moveTo>
                                <a:pt x="32" y="14"/>
                              </a:moveTo>
                              <a:lnTo>
                                <a:pt x="25" y="5"/>
                              </a:lnTo>
                              <a:lnTo>
                                <a:pt x="22" y="15"/>
                              </a:lnTo>
                              <a:lnTo>
                                <a:pt x="1" y="5"/>
                              </a:lnTo>
                              <a:lnTo>
                                <a:pt x="13" y="17"/>
                              </a:lnTo>
                              <a:lnTo>
                                <a:pt x="0" y="21"/>
                              </a:lnTo>
                              <a:lnTo>
                                <a:pt x="12" y="27"/>
                              </a:lnTo>
                              <a:lnTo>
                                <a:pt x="0" y="34"/>
                              </a:lnTo>
                              <a:lnTo>
                                <a:pt x="17" y="33"/>
                              </a:lnTo>
                              <a:lnTo>
                                <a:pt x="13" y="41"/>
                              </a:lnTo>
                              <a:lnTo>
                                <a:pt x="22" y="36"/>
                              </a:lnTo>
                              <a:lnTo>
                                <a:pt x="25" y="52"/>
                              </a:lnTo>
                              <a:lnTo>
                                <a:pt x="31" y="34"/>
                              </a:lnTo>
                              <a:lnTo>
                                <a:pt x="39" y="46"/>
                              </a:lnTo>
                              <a:lnTo>
                                <a:pt x="43" y="34"/>
                              </a:lnTo>
                              <a:lnTo>
                                <a:pt x="55" y="43"/>
                              </a:lnTo>
                              <a:lnTo>
                                <a:pt x="51" y="31"/>
                              </a:lnTo>
                              <a:lnTo>
                                <a:pt x="65" y="31"/>
                              </a:lnTo>
                              <a:lnTo>
                                <a:pt x="53" y="26"/>
                              </a:lnTo>
                              <a:lnTo>
                                <a:pt x="63" y="19"/>
                              </a:lnTo>
                              <a:lnTo>
                                <a:pt x="50" y="17"/>
                              </a:lnTo>
                              <a:lnTo>
                                <a:pt x="55" y="10"/>
                              </a:lnTo>
                              <a:lnTo>
                                <a:pt x="43" y="12"/>
                              </a:lnTo>
                              <a:lnTo>
                                <a:pt x="43" y="0"/>
                              </a:lnTo>
                              <a:lnTo>
                                <a:pt x="32" y="1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26" name="Freeform 42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7" y="2719"/>
                          <a:ext cx="29" cy="24"/>
                        </a:xfrm>
                        <a:custGeom>
                          <a:avLst/>
                          <a:gdLst>
                            <a:gd name="T0" fmla="*/ 3 w 59"/>
                            <a:gd name="T1" fmla="*/ 2 h 48"/>
                            <a:gd name="T2" fmla="*/ 2 w 59"/>
                            <a:gd name="T3" fmla="*/ 1 h 48"/>
                            <a:gd name="T4" fmla="*/ 2 w 59"/>
                            <a:gd name="T5" fmla="*/ 2 h 48"/>
                            <a:gd name="T6" fmla="*/ 0 w 59"/>
                            <a:gd name="T7" fmla="*/ 1 h 48"/>
                            <a:gd name="T8" fmla="*/ 1 w 59"/>
                            <a:gd name="T9" fmla="*/ 3 h 48"/>
                            <a:gd name="T10" fmla="*/ 0 w 59"/>
                            <a:gd name="T11" fmla="*/ 3 h 48"/>
                            <a:gd name="T12" fmla="*/ 1 w 59"/>
                            <a:gd name="T13" fmla="*/ 4 h 48"/>
                            <a:gd name="T14" fmla="*/ 0 w 59"/>
                            <a:gd name="T15" fmla="*/ 4 h 48"/>
                            <a:gd name="T16" fmla="*/ 2 w 59"/>
                            <a:gd name="T17" fmla="*/ 4 h 48"/>
                            <a:gd name="T18" fmla="*/ 1 w 59"/>
                            <a:gd name="T19" fmla="*/ 5 h 48"/>
                            <a:gd name="T20" fmla="*/ 2 w 59"/>
                            <a:gd name="T21" fmla="*/ 5 h 48"/>
                            <a:gd name="T22" fmla="*/ 2 w 59"/>
                            <a:gd name="T23" fmla="*/ 6 h 48"/>
                            <a:gd name="T24" fmla="*/ 3 w 59"/>
                            <a:gd name="T25" fmla="*/ 4 h 48"/>
                            <a:gd name="T26" fmla="*/ 4 w 59"/>
                            <a:gd name="T27" fmla="*/ 6 h 48"/>
                            <a:gd name="T28" fmla="*/ 4 w 59"/>
                            <a:gd name="T29" fmla="*/ 4 h 48"/>
                            <a:gd name="T30" fmla="*/ 6 w 59"/>
                            <a:gd name="T31" fmla="*/ 5 h 48"/>
                            <a:gd name="T32" fmla="*/ 5 w 59"/>
                            <a:gd name="T33" fmla="*/ 4 h 48"/>
                            <a:gd name="T34" fmla="*/ 7 w 59"/>
                            <a:gd name="T35" fmla="*/ 4 h 48"/>
                            <a:gd name="T36" fmla="*/ 5 w 59"/>
                            <a:gd name="T37" fmla="*/ 3 h 48"/>
                            <a:gd name="T38" fmla="*/ 7 w 59"/>
                            <a:gd name="T39" fmla="*/ 3 h 48"/>
                            <a:gd name="T40" fmla="*/ 5 w 59"/>
                            <a:gd name="T41" fmla="*/ 2 h 48"/>
                            <a:gd name="T42" fmla="*/ 6 w 59"/>
                            <a:gd name="T43" fmla="*/ 2 h 48"/>
                            <a:gd name="T44" fmla="*/ 4 w 59"/>
                            <a:gd name="T45" fmla="*/ 2 h 48"/>
                            <a:gd name="T46" fmla="*/ 5 w 59"/>
                            <a:gd name="T47" fmla="*/ 0 h 48"/>
                            <a:gd name="T48" fmla="*/ 3 w 59"/>
                            <a:gd name="T49" fmla="*/ 2 h 4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59" h="48">
                              <a:moveTo>
                                <a:pt x="29" y="13"/>
                              </a:moveTo>
                              <a:lnTo>
                                <a:pt x="22" y="5"/>
                              </a:lnTo>
                              <a:lnTo>
                                <a:pt x="19" y="13"/>
                              </a:lnTo>
                              <a:lnTo>
                                <a:pt x="2" y="5"/>
                              </a:lnTo>
                              <a:lnTo>
                                <a:pt x="12" y="17"/>
                              </a:lnTo>
                              <a:lnTo>
                                <a:pt x="0" y="19"/>
                              </a:lnTo>
                              <a:lnTo>
                                <a:pt x="10" y="25"/>
                              </a:lnTo>
                              <a:lnTo>
                                <a:pt x="0" y="32"/>
                              </a:lnTo>
                              <a:lnTo>
                                <a:pt x="16" y="31"/>
                              </a:lnTo>
                              <a:lnTo>
                                <a:pt x="12" y="39"/>
                              </a:lnTo>
                              <a:lnTo>
                                <a:pt x="21" y="34"/>
                              </a:lnTo>
                              <a:lnTo>
                                <a:pt x="22" y="48"/>
                              </a:lnTo>
                              <a:lnTo>
                                <a:pt x="28" y="32"/>
                              </a:lnTo>
                              <a:lnTo>
                                <a:pt x="36" y="43"/>
                              </a:lnTo>
                              <a:lnTo>
                                <a:pt x="38" y="32"/>
                              </a:lnTo>
                              <a:lnTo>
                                <a:pt x="48" y="39"/>
                              </a:lnTo>
                              <a:lnTo>
                                <a:pt x="45" y="29"/>
                              </a:lnTo>
                              <a:lnTo>
                                <a:pt x="59" y="29"/>
                              </a:lnTo>
                              <a:lnTo>
                                <a:pt x="47" y="24"/>
                              </a:lnTo>
                              <a:lnTo>
                                <a:pt x="57" y="17"/>
                              </a:lnTo>
                              <a:lnTo>
                                <a:pt x="45" y="15"/>
                              </a:lnTo>
                              <a:lnTo>
                                <a:pt x="50" y="10"/>
                              </a:lnTo>
                              <a:lnTo>
                                <a:pt x="38" y="12"/>
                              </a:lnTo>
                              <a:lnTo>
                                <a:pt x="40" y="0"/>
                              </a:lnTo>
                              <a:lnTo>
                                <a:pt x="29" y="1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27" name="Freeform 42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9" y="2721"/>
                          <a:ext cx="26" cy="20"/>
                        </a:xfrm>
                        <a:custGeom>
                          <a:avLst/>
                          <a:gdLst>
                            <a:gd name="T0" fmla="*/ 4 w 52"/>
                            <a:gd name="T1" fmla="*/ 1 h 41"/>
                            <a:gd name="T2" fmla="*/ 3 w 52"/>
                            <a:gd name="T3" fmla="*/ 0 h 41"/>
                            <a:gd name="T4" fmla="*/ 3 w 52"/>
                            <a:gd name="T5" fmla="*/ 1 h 41"/>
                            <a:gd name="T6" fmla="*/ 1 w 52"/>
                            <a:gd name="T7" fmla="*/ 0 h 41"/>
                            <a:gd name="T8" fmla="*/ 2 w 52"/>
                            <a:gd name="T9" fmla="*/ 1 h 41"/>
                            <a:gd name="T10" fmla="*/ 0 w 52"/>
                            <a:gd name="T11" fmla="*/ 2 h 41"/>
                            <a:gd name="T12" fmla="*/ 2 w 52"/>
                            <a:gd name="T13" fmla="*/ 2 h 41"/>
                            <a:gd name="T14" fmla="*/ 0 w 52"/>
                            <a:gd name="T15" fmla="*/ 3 h 41"/>
                            <a:gd name="T16" fmla="*/ 2 w 52"/>
                            <a:gd name="T17" fmla="*/ 3 h 41"/>
                            <a:gd name="T18" fmla="*/ 2 w 52"/>
                            <a:gd name="T19" fmla="*/ 4 h 41"/>
                            <a:gd name="T20" fmla="*/ 3 w 52"/>
                            <a:gd name="T21" fmla="*/ 3 h 41"/>
                            <a:gd name="T22" fmla="*/ 3 w 52"/>
                            <a:gd name="T23" fmla="*/ 5 h 41"/>
                            <a:gd name="T24" fmla="*/ 4 w 52"/>
                            <a:gd name="T25" fmla="*/ 3 h 41"/>
                            <a:gd name="T26" fmla="*/ 4 w 52"/>
                            <a:gd name="T27" fmla="*/ 4 h 41"/>
                            <a:gd name="T28" fmla="*/ 5 w 52"/>
                            <a:gd name="T29" fmla="*/ 3 h 41"/>
                            <a:gd name="T30" fmla="*/ 6 w 52"/>
                            <a:gd name="T31" fmla="*/ 4 h 41"/>
                            <a:gd name="T32" fmla="*/ 5 w 52"/>
                            <a:gd name="T33" fmla="*/ 3 h 41"/>
                            <a:gd name="T34" fmla="*/ 7 w 52"/>
                            <a:gd name="T35" fmla="*/ 3 h 41"/>
                            <a:gd name="T36" fmla="*/ 6 w 52"/>
                            <a:gd name="T37" fmla="*/ 2 h 41"/>
                            <a:gd name="T38" fmla="*/ 7 w 52"/>
                            <a:gd name="T39" fmla="*/ 2 h 41"/>
                            <a:gd name="T40" fmla="*/ 5 w 52"/>
                            <a:gd name="T41" fmla="*/ 1 h 41"/>
                            <a:gd name="T42" fmla="*/ 6 w 52"/>
                            <a:gd name="T43" fmla="*/ 1 h 41"/>
                            <a:gd name="T44" fmla="*/ 5 w 52"/>
                            <a:gd name="T45" fmla="*/ 1 h 41"/>
                            <a:gd name="T46" fmla="*/ 5 w 52"/>
                            <a:gd name="T47" fmla="*/ 0 h 41"/>
                            <a:gd name="T48" fmla="*/ 4 w 52"/>
                            <a:gd name="T49" fmla="*/ 1 h 41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52" h="41">
                              <a:moveTo>
                                <a:pt x="26" y="10"/>
                              </a:moveTo>
                              <a:lnTo>
                                <a:pt x="21" y="3"/>
                              </a:lnTo>
                              <a:lnTo>
                                <a:pt x="18" y="12"/>
                              </a:lnTo>
                              <a:lnTo>
                                <a:pt x="2" y="3"/>
                              </a:lnTo>
                              <a:lnTo>
                                <a:pt x="11" y="14"/>
                              </a:lnTo>
                              <a:lnTo>
                                <a:pt x="0" y="17"/>
                              </a:lnTo>
                              <a:lnTo>
                                <a:pt x="9" y="22"/>
                              </a:lnTo>
                              <a:lnTo>
                                <a:pt x="0" y="28"/>
                              </a:lnTo>
                              <a:lnTo>
                                <a:pt x="14" y="26"/>
                              </a:lnTo>
                              <a:lnTo>
                                <a:pt x="13" y="33"/>
                              </a:lnTo>
                              <a:lnTo>
                                <a:pt x="19" y="29"/>
                              </a:lnTo>
                              <a:lnTo>
                                <a:pt x="21" y="41"/>
                              </a:lnTo>
                              <a:lnTo>
                                <a:pt x="26" y="28"/>
                              </a:lnTo>
                              <a:lnTo>
                                <a:pt x="32" y="38"/>
                              </a:lnTo>
                              <a:lnTo>
                                <a:pt x="33" y="28"/>
                              </a:lnTo>
                              <a:lnTo>
                                <a:pt x="44" y="35"/>
                              </a:lnTo>
                              <a:lnTo>
                                <a:pt x="40" y="24"/>
                              </a:lnTo>
                              <a:lnTo>
                                <a:pt x="52" y="26"/>
                              </a:lnTo>
                              <a:lnTo>
                                <a:pt x="42" y="21"/>
                              </a:lnTo>
                              <a:lnTo>
                                <a:pt x="51" y="16"/>
                              </a:lnTo>
                              <a:lnTo>
                                <a:pt x="40" y="14"/>
                              </a:lnTo>
                              <a:lnTo>
                                <a:pt x="44" y="9"/>
                              </a:lnTo>
                              <a:lnTo>
                                <a:pt x="35" y="10"/>
                              </a:lnTo>
                              <a:lnTo>
                                <a:pt x="35" y="0"/>
                              </a:lnTo>
                              <a:lnTo>
                                <a:pt x="26" y="1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28" name="Freeform 42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0" y="2721"/>
                          <a:ext cx="23" cy="19"/>
                        </a:xfrm>
                        <a:custGeom>
                          <a:avLst/>
                          <a:gdLst>
                            <a:gd name="T0" fmla="*/ 3 w 45"/>
                            <a:gd name="T1" fmla="*/ 2 h 38"/>
                            <a:gd name="T2" fmla="*/ 3 w 45"/>
                            <a:gd name="T3" fmla="*/ 1 h 38"/>
                            <a:gd name="T4" fmla="*/ 2 w 45"/>
                            <a:gd name="T5" fmla="*/ 2 h 38"/>
                            <a:gd name="T6" fmla="*/ 0 w 45"/>
                            <a:gd name="T7" fmla="*/ 1 h 38"/>
                            <a:gd name="T8" fmla="*/ 2 w 45"/>
                            <a:gd name="T9" fmla="*/ 2 h 38"/>
                            <a:gd name="T10" fmla="*/ 0 w 45"/>
                            <a:gd name="T11" fmla="*/ 2 h 38"/>
                            <a:gd name="T12" fmla="*/ 2 w 45"/>
                            <a:gd name="T13" fmla="*/ 3 h 38"/>
                            <a:gd name="T14" fmla="*/ 0 w 45"/>
                            <a:gd name="T15" fmla="*/ 4 h 38"/>
                            <a:gd name="T16" fmla="*/ 2 w 45"/>
                            <a:gd name="T17" fmla="*/ 3 h 38"/>
                            <a:gd name="T18" fmla="*/ 2 w 45"/>
                            <a:gd name="T19" fmla="*/ 4 h 38"/>
                            <a:gd name="T20" fmla="*/ 2 w 45"/>
                            <a:gd name="T21" fmla="*/ 4 h 38"/>
                            <a:gd name="T22" fmla="*/ 3 w 45"/>
                            <a:gd name="T23" fmla="*/ 5 h 38"/>
                            <a:gd name="T24" fmla="*/ 3 w 45"/>
                            <a:gd name="T25" fmla="*/ 4 h 38"/>
                            <a:gd name="T26" fmla="*/ 4 w 45"/>
                            <a:gd name="T27" fmla="*/ 5 h 38"/>
                            <a:gd name="T28" fmla="*/ 4 w 45"/>
                            <a:gd name="T29" fmla="*/ 4 h 38"/>
                            <a:gd name="T30" fmla="*/ 5 w 45"/>
                            <a:gd name="T31" fmla="*/ 4 h 38"/>
                            <a:gd name="T32" fmla="*/ 5 w 45"/>
                            <a:gd name="T33" fmla="*/ 3 h 38"/>
                            <a:gd name="T34" fmla="*/ 6 w 45"/>
                            <a:gd name="T35" fmla="*/ 3 h 38"/>
                            <a:gd name="T36" fmla="*/ 5 w 45"/>
                            <a:gd name="T37" fmla="*/ 3 h 38"/>
                            <a:gd name="T38" fmla="*/ 6 w 45"/>
                            <a:gd name="T39" fmla="*/ 2 h 38"/>
                            <a:gd name="T40" fmla="*/ 5 w 45"/>
                            <a:gd name="T41" fmla="*/ 2 h 38"/>
                            <a:gd name="T42" fmla="*/ 5 w 45"/>
                            <a:gd name="T43" fmla="*/ 1 h 38"/>
                            <a:gd name="T44" fmla="*/ 4 w 45"/>
                            <a:gd name="T45" fmla="*/ 1 h 38"/>
                            <a:gd name="T46" fmla="*/ 4 w 45"/>
                            <a:gd name="T47" fmla="*/ 0 h 38"/>
                            <a:gd name="T48" fmla="*/ 3 w 45"/>
                            <a:gd name="T49" fmla="*/ 2 h 3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45" h="38">
                              <a:moveTo>
                                <a:pt x="22" y="10"/>
                              </a:moveTo>
                              <a:lnTo>
                                <a:pt x="17" y="3"/>
                              </a:lnTo>
                              <a:lnTo>
                                <a:pt x="15" y="10"/>
                              </a:lnTo>
                              <a:lnTo>
                                <a:pt x="0" y="3"/>
                              </a:lnTo>
                              <a:lnTo>
                                <a:pt x="9" y="14"/>
                              </a:lnTo>
                              <a:lnTo>
                                <a:pt x="0" y="15"/>
                              </a:lnTo>
                              <a:lnTo>
                                <a:pt x="9" y="20"/>
                              </a:lnTo>
                              <a:lnTo>
                                <a:pt x="0" y="26"/>
                              </a:lnTo>
                              <a:lnTo>
                                <a:pt x="12" y="24"/>
                              </a:lnTo>
                              <a:lnTo>
                                <a:pt x="10" y="31"/>
                              </a:lnTo>
                              <a:lnTo>
                                <a:pt x="15" y="27"/>
                              </a:lnTo>
                              <a:lnTo>
                                <a:pt x="17" y="38"/>
                              </a:lnTo>
                              <a:lnTo>
                                <a:pt x="22" y="26"/>
                              </a:lnTo>
                              <a:lnTo>
                                <a:pt x="28" y="34"/>
                              </a:lnTo>
                              <a:lnTo>
                                <a:pt x="29" y="26"/>
                              </a:lnTo>
                              <a:lnTo>
                                <a:pt x="38" y="31"/>
                              </a:lnTo>
                              <a:lnTo>
                                <a:pt x="34" y="22"/>
                              </a:lnTo>
                              <a:lnTo>
                                <a:pt x="45" y="22"/>
                              </a:lnTo>
                              <a:lnTo>
                                <a:pt x="36" y="19"/>
                              </a:lnTo>
                              <a:lnTo>
                                <a:pt x="43" y="14"/>
                              </a:lnTo>
                              <a:lnTo>
                                <a:pt x="34" y="12"/>
                              </a:lnTo>
                              <a:lnTo>
                                <a:pt x="38" y="8"/>
                              </a:lnTo>
                              <a:lnTo>
                                <a:pt x="29" y="8"/>
                              </a:lnTo>
                              <a:lnTo>
                                <a:pt x="29" y="0"/>
                              </a:lnTo>
                              <a:lnTo>
                                <a:pt x="22" y="1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29" name="Freeform 42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2" y="2723"/>
                          <a:ext cx="19" cy="16"/>
                        </a:xfrm>
                        <a:custGeom>
                          <a:avLst/>
                          <a:gdLst>
                            <a:gd name="T0" fmla="*/ 3 w 38"/>
                            <a:gd name="T1" fmla="*/ 2 h 31"/>
                            <a:gd name="T2" fmla="*/ 2 w 38"/>
                            <a:gd name="T3" fmla="*/ 1 h 31"/>
                            <a:gd name="T4" fmla="*/ 2 w 38"/>
                            <a:gd name="T5" fmla="*/ 2 h 31"/>
                            <a:gd name="T6" fmla="*/ 0 w 38"/>
                            <a:gd name="T7" fmla="*/ 1 h 31"/>
                            <a:gd name="T8" fmla="*/ 2 w 38"/>
                            <a:gd name="T9" fmla="*/ 2 h 31"/>
                            <a:gd name="T10" fmla="*/ 0 w 38"/>
                            <a:gd name="T11" fmla="*/ 2 h 31"/>
                            <a:gd name="T12" fmla="*/ 1 w 38"/>
                            <a:gd name="T13" fmla="*/ 3 h 31"/>
                            <a:gd name="T14" fmla="*/ 0 w 38"/>
                            <a:gd name="T15" fmla="*/ 3 h 31"/>
                            <a:gd name="T16" fmla="*/ 2 w 38"/>
                            <a:gd name="T17" fmla="*/ 3 h 31"/>
                            <a:gd name="T18" fmla="*/ 2 w 38"/>
                            <a:gd name="T19" fmla="*/ 4 h 31"/>
                            <a:gd name="T20" fmla="*/ 2 w 38"/>
                            <a:gd name="T21" fmla="*/ 3 h 31"/>
                            <a:gd name="T22" fmla="*/ 2 w 38"/>
                            <a:gd name="T23" fmla="*/ 4 h 31"/>
                            <a:gd name="T24" fmla="*/ 3 w 38"/>
                            <a:gd name="T25" fmla="*/ 3 h 31"/>
                            <a:gd name="T26" fmla="*/ 3 w 38"/>
                            <a:gd name="T27" fmla="*/ 4 h 31"/>
                            <a:gd name="T28" fmla="*/ 4 w 38"/>
                            <a:gd name="T29" fmla="*/ 3 h 31"/>
                            <a:gd name="T30" fmla="*/ 4 w 38"/>
                            <a:gd name="T31" fmla="*/ 4 h 31"/>
                            <a:gd name="T32" fmla="*/ 4 w 38"/>
                            <a:gd name="T33" fmla="*/ 3 h 31"/>
                            <a:gd name="T34" fmla="*/ 5 w 38"/>
                            <a:gd name="T35" fmla="*/ 3 h 31"/>
                            <a:gd name="T36" fmla="*/ 4 w 38"/>
                            <a:gd name="T37" fmla="*/ 2 h 31"/>
                            <a:gd name="T38" fmla="*/ 5 w 38"/>
                            <a:gd name="T39" fmla="*/ 2 h 31"/>
                            <a:gd name="T40" fmla="*/ 4 w 38"/>
                            <a:gd name="T41" fmla="*/ 2 h 31"/>
                            <a:gd name="T42" fmla="*/ 5 w 38"/>
                            <a:gd name="T43" fmla="*/ 1 h 31"/>
                            <a:gd name="T44" fmla="*/ 4 w 38"/>
                            <a:gd name="T45" fmla="*/ 1 h 31"/>
                            <a:gd name="T46" fmla="*/ 4 w 38"/>
                            <a:gd name="T47" fmla="*/ 0 h 31"/>
                            <a:gd name="T48" fmla="*/ 3 w 38"/>
                            <a:gd name="T49" fmla="*/ 2 h 31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38" h="31">
                              <a:moveTo>
                                <a:pt x="19" y="9"/>
                              </a:moveTo>
                              <a:lnTo>
                                <a:pt x="14" y="4"/>
                              </a:lnTo>
                              <a:lnTo>
                                <a:pt x="12" y="9"/>
                              </a:lnTo>
                              <a:lnTo>
                                <a:pt x="0" y="4"/>
                              </a:lnTo>
                              <a:lnTo>
                                <a:pt x="9" y="11"/>
                              </a:lnTo>
                              <a:lnTo>
                                <a:pt x="0" y="12"/>
                              </a:lnTo>
                              <a:lnTo>
                                <a:pt x="7" y="17"/>
                              </a:lnTo>
                              <a:lnTo>
                                <a:pt x="0" y="21"/>
                              </a:lnTo>
                              <a:lnTo>
                                <a:pt x="11" y="21"/>
                              </a:lnTo>
                              <a:lnTo>
                                <a:pt x="9" y="26"/>
                              </a:lnTo>
                              <a:lnTo>
                                <a:pt x="14" y="23"/>
                              </a:lnTo>
                              <a:lnTo>
                                <a:pt x="16" y="31"/>
                              </a:lnTo>
                              <a:lnTo>
                                <a:pt x="19" y="21"/>
                              </a:lnTo>
                              <a:lnTo>
                                <a:pt x="23" y="28"/>
                              </a:lnTo>
                              <a:lnTo>
                                <a:pt x="25" y="21"/>
                              </a:lnTo>
                              <a:lnTo>
                                <a:pt x="31" y="26"/>
                              </a:lnTo>
                              <a:lnTo>
                                <a:pt x="30" y="19"/>
                              </a:lnTo>
                              <a:lnTo>
                                <a:pt x="38" y="19"/>
                              </a:lnTo>
                              <a:lnTo>
                                <a:pt x="31" y="16"/>
                              </a:lnTo>
                              <a:lnTo>
                                <a:pt x="37" y="12"/>
                              </a:lnTo>
                              <a:lnTo>
                                <a:pt x="30" y="11"/>
                              </a:lnTo>
                              <a:lnTo>
                                <a:pt x="33" y="7"/>
                              </a:lnTo>
                              <a:lnTo>
                                <a:pt x="25" y="7"/>
                              </a:lnTo>
                              <a:lnTo>
                                <a:pt x="26" y="0"/>
                              </a:lnTo>
                              <a:lnTo>
                                <a:pt x="19" y="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30" name="Freeform 42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4" y="2725"/>
                          <a:ext cx="15" cy="12"/>
                        </a:xfrm>
                        <a:custGeom>
                          <a:avLst/>
                          <a:gdLst>
                            <a:gd name="T0" fmla="*/ 1 w 31"/>
                            <a:gd name="T1" fmla="*/ 1 h 24"/>
                            <a:gd name="T2" fmla="*/ 1 w 31"/>
                            <a:gd name="T3" fmla="*/ 1 h 24"/>
                            <a:gd name="T4" fmla="*/ 1 w 31"/>
                            <a:gd name="T5" fmla="*/ 1 h 24"/>
                            <a:gd name="T6" fmla="*/ 0 w 31"/>
                            <a:gd name="T7" fmla="*/ 1 h 24"/>
                            <a:gd name="T8" fmla="*/ 0 w 31"/>
                            <a:gd name="T9" fmla="*/ 1 h 24"/>
                            <a:gd name="T10" fmla="*/ 0 w 31"/>
                            <a:gd name="T11" fmla="*/ 2 h 24"/>
                            <a:gd name="T12" fmla="*/ 0 w 31"/>
                            <a:gd name="T13" fmla="*/ 2 h 24"/>
                            <a:gd name="T14" fmla="*/ 0 w 31"/>
                            <a:gd name="T15" fmla="*/ 2 h 24"/>
                            <a:gd name="T16" fmla="*/ 1 w 31"/>
                            <a:gd name="T17" fmla="*/ 2 h 24"/>
                            <a:gd name="T18" fmla="*/ 0 w 31"/>
                            <a:gd name="T19" fmla="*/ 3 h 24"/>
                            <a:gd name="T20" fmla="*/ 1 w 31"/>
                            <a:gd name="T21" fmla="*/ 3 h 24"/>
                            <a:gd name="T22" fmla="*/ 1 w 31"/>
                            <a:gd name="T23" fmla="*/ 3 h 24"/>
                            <a:gd name="T24" fmla="*/ 1 w 31"/>
                            <a:gd name="T25" fmla="*/ 3 h 24"/>
                            <a:gd name="T26" fmla="*/ 2 w 31"/>
                            <a:gd name="T27" fmla="*/ 3 h 24"/>
                            <a:gd name="T28" fmla="*/ 2 w 31"/>
                            <a:gd name="T29" fmla="*/ 2 h 24"/>
                            <a:gd name="T30" fmla="*/ 3 w 31"/>
                            <a:gd name="T31" fmla="*/ 3 h 24"/>
                            <a:gd name="T32" fmla="*/ 3 w 31"/>
                            <a:gd name="T33" fmla="*/ 2 h 24"/>
                            <a:gd name="T34" fmla="*/ 3 w 31"/>
                            <a:gd name="T35" fmla="*/ 2 h 24"/>
                            <a:gd name="T36" fmla="*/ 3 w 31"/>
                            <a:gd name="T37" fmla="*/ 2 h 24"/>
                            <a:gd name="T38" fmla="*/ 3 w 31"/>
                            <a:gd name="T39" fmla="*/ 1 h 24"/>
                            <a:gd name="T40" fmla="*/ 3 w 31"/>
                            <a:gd name="T41" fmla="*/ 1 h 24"/>
                            <a:gd name="T42" fmla="*/ 3 w 31"/>
                            <a:gd name="T43" fmla="*/ 1 h 24"/>
                            <a:gd name="T44" fmla="*/ 2 w 31"/>
                            <a:gd name="T45" fmla="*/ 1 h 24"/>
                            <a:gd name="T46" fmla="*/ 2 w 31"/>
                            <a:gd name="T47" fmla="*/ 0 h 24"/>
                            <a:gd name="T48" fmla="*/ 1 w 31"/>
                            <a:gd name="T49" fmla="*/ 1 h 2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31" h="24">
                              <a:moveTo>
                                <a:pt x="15" y="7"/>
                              </a:moveTo>
                              <a:lnTo>
                                <a:pt x="12" y="1"/>
                              </a:lnTo>
                              <a:lnTo>
                                <a:pt x="10" y="7"/>
                              </a:lnTo>
                              <a:lnTo>
                                <a:pt x="0" y="1"/>
                              </a:lnTo>
                              <a:lnTo>
                                <a:pt x="7" y="8"/>
                              </a:lnTo>
                              <a:lnTo>
                                <a:pt x="0" y="10"/>
                              </a:lnTo>
                              <a:lnTo>
                                <a:pt x="5" y="13"/>
                              </a:lnTo>
                              <a:lnTo>
                                <a:pt x="0" y="15"/>
                              </a:lnTo>
                              <a:lnTo>
                                <a:pt x="8" y="15"/>
                              </a:lnTo>
                              <a:lnTo>
                                <a:pt x="7" y="19"/>
                              </a:lnTo>
                              <a:lnTo>
                                <a:pt x="10" y="17"/>
                              </a:lnTo>
                              <a:lnTo>
                                <a:pt x="12" y="24"/>
                              </a:lnTo>
                              <a:lnTo>
                                <a:pt x="15" y="17"/>
                              </a:lnTo>
                              <a:lnTo>
                                <a:pt x="19" y="22"/>
                              </a:lnTo>
                              <a:lnTo>
                                <a:pt x="21" y="15"/>
                              </a:lnTo>
                              <a:lnTo>
                                <a:pt x="26" y="20"/>
                              </a:lnTo>
                              <a:lnTo>
                                <a:pt x="24" y="13"/>
                              </a:lnTo>
                              <a:lnTo>
                                <a:pt x="31" y="15"/>
                              </a:lnTo>
                              <a:lnTo>
                                <a:pt x="26" y="12"/>
                              </a:lnTo>
                              <a:lnTo>
                                <a:pt x="29" y="8"/>
                              </a:lnTo>
                              <a:lnTo>
                                <a:pt x="24" y="8"/>
                              </a:lnTo>
                              <a:lnTo>
                                <a:pt x="26" y="5"/>
                              </a:lnTo>
                              <a:lnTo>
                                <a:pt x="21" y="5"/>
                              </a:lnTo>
                              <a:lnTo>
                                <a:pt x="21" y="0"/>
                              </a:lnTo>
                              <a:lnTo>
                                <a:pt x="15" y="7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31" name="Freeform 43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6" y="2726"/>
                          <a:ext cx="12" cy="10"/>
                        </a:xfrm>
                        <a:custGeom>
                          <a:avLst/>
                          <a:gdLst>
                            <a:gd name="T0" fmla="*/ 2 w 24"/>
                            <a:gd name="T1" fmla="*/ 0 h 21"/>
                            <a:gd name="T2" fmla="*/ 2 w 24"/>
                            <a:gd name="T3" fmla="*/ 0 h 21"/>
                            <a:gd name="T4" fmla="*/ 2 w 24"/>
                            <a:gd name="T5" fmla="*/ 0 h 21"/>
                            <a:gd name="T6" fmla="*/ 0 w 24"/>
                            <a:gd name="T7" fmla="*/ 0 h 21"/>
                            <a:gd name="T8" fmla="*/ 1 w 24"/>
                            <a:gd name="T9" fmla="*/ 0 h 21"/>
                            <a:gd name="T10" fmla="*/ 0 w 24"/>
                            <a:gd name="T11" fmla="*/ 1 h 21"/>
                            <a:gd name="T12" fmla="*/ 1 w 24"/>
                            <a:gd name="T13" fmla="*/ 1 h 21"/>
                            <a:gd name="T14" fmla="*/ 0 w 24"/>
                            <a:gd name="T15" fmla="*/ 1 h 21"/>
                            <a:gd name="T16" fmla="*/ 1 w 24"/>
                            <a:gd name="T17" fmla="*/ 1 h 21"/>
                            <a:gd name="T18" fmla="*/ 1 w 24"/>
                            <a:gd name="T19" fmla="*/ 2 h 21"/>
                            <a:gd name="T20" fmla="*/ 2 w 24"/>
                            <a:gd name="T21" fmla="*/ 2 h 21"/>
                            <a:gd name="T22" fmla="*/ 2 w 24"/>
                            <a:gd name="T23" fmla="*/ 2 h 21"/>
                            <a:gd name="T24" fmla="*/ 2 w 24"/>
                            <a:gd name="T25" fmla="*/ 1 h 21"/>
                            <a:gd name="T26" fmla="*/ 2 w 24"/>
                            <a:gd name="T27" fmla="*/ 2 h 21"/>
                            <a:gd name="T28" fmla="*/ 2 w 24"/>
                            <a:gd name="T29" fmla="*/ 1 h 21"/>
                            <a:gd name="T30" fmla="*/ 3 w 24"/>
                            <a:gd name="T31" fmla="*/ 2 h 21"/>
                            <a:gd name="T32" fmla="*/ 3 w 24"/>
                            <a:gd name="T33" fmla="*/ 1 h 21"/>
                            <a:gd name="T34" fmla="*/ 3 w 24"/>
                            <a:gd name="T35" fmla="*/ 1 h 21"/>
                            <a:gd name="T36" fmla="*/ 3 w 24"/>
                            <a:gd name="T37" fmla="*/ 1 h 21"/>
                            <a:gd name="T38" fmla="*/ 3 w 24"/>
                            <a:gd name="T39" fmla="*/ 0 h 21"/>
                            <a:gd name="T40" fmla="*/ 3 w 24"/>
                            <a:gd name="T41" fmla="*/ 0 h 21"/>
                            <a:gd name="T42" fmla="*/ 3 w 24"/>
                            <a:gd name="T43" fmla="*/ 0 h 21"/>
                            <a:gd name="T44" fmla="*/ 2 w 24"/>
                            <a:gd name="T45" fmla="*/ 0 h 21"/>
                            <a:gd name="T46" fmla="*/ 2 w 24"/>
                            <a:gd name="T47" fmla="*/ 0 h 21"/>
                            <a:gd name="T48" fmla="*/ 2 w 24"/>
                            <a:gd name="T49" fmla="*/ 0 h 21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4" h="21">
                              <a:moveTo>
                                <a:pt x="12" y="6"/>
                              </a:moveTo>
                              <a:lnTo>
                                <a:pt x="9" y="2"/>
                              </a:lnTo>
                              <a:lnTo>
                                <a:pt x="9" y="7"/>
                              </a:lnTo>
                              <a:lnTo>
                                <a:pt x="0" y="2"/>
                              </a:lnTo>
                              <a:lnTo>
                                <a:pt x="5" y="7"/>
                              </a:lnTo>
                              <a:lnTo>
                                <a:pt x="0" y="9"/>
                              </a:lnTo>
                              <a:lnTo>
                                <a:pt x="4" y="11"/>
                              </a:lnTo>
                              <a:lnTo>
                                <a:pt x="0" y="14"/>
                              </a:lnTo>
                              <a:lnTo>
                                <a:pt x="7" y="14"/>
                              </a:lnTo>
                              <a:lnTo>
                                <a:pt x="5" y="18"/>
                              </a:lnTo>
                              <a:lnTo>
                                <a:pt x="9" y="16"/>
                              </a:lnTo>
                              <a:lnTo>
                                <a:pt x="9" y="21"/>
                              </a:lnTo>
                              <a:lnTo>
                                <a:pt x="12" y="14"/>
                              </a:lnTo>
                              <a:lnTo>
                                <a:pt x="16" y="19"/>
                              </a:lnTo>
                              <a:lnTo>
                                <a:pt x="16" y="14"/>
                              </a:lnTo>
                              <a:lnTo>
                                <a:pt x="21" y="18"/>
                              </a:lnTo>
                              <a:lnTo>
                                <a:pt x="19" y="12"/>
                              </a:lnTo>
                              <a:lnTo>
                                <a:pt x="24" y="12"/>
                              </a:lnTo>
                              <a:lnTo>
                                <a:pt x="19" y="11"/>
                              </a:lnTo>
                              <a:lnTo>
                                <a:pt x="24" y="7"/>
                              </a:lnTo>
                              <a:lnTo>
                                <a:pt x="19" y="7"/>
                              </a:lnTo>
                              <a:lnTo>
                                <a:pt x="21" y="4"/>
                              </a:lnTo>
                              <a:lnTo>
                                <a:pt x="16" y="6"/>
                              </a:lnTo>
                              <a:lnTo>
                                <a:pt x="16" y="0"/>
                              </a:lnTo>
                              <a:lnTo>
                                <a:pt x="12" y="6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32" name="Freeform 4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7" y="2727"/>
                          <a:ext cx="9" cy="7"/>
                        </a:xfrm>
                        <a:custGeom>
                          <a:avLst/>
                          <a:gdLst>
                            <a:gd name="T0" fmla="*/ 1 w 17"/>
                            <a:gd name="T1" fmla="*/ 1 h 14"/>
                            <a:gd name="T2" fmla="*/ 1 w 17"/>
                            <a:gd name="T3" fmla="*/ 1 h 14"/>
                            <a:gd name="T4" fmla="*/ 1 w 17"/>
                            <a:gd name="T5" fmla="*/ 1 h 14"/>
                            <a:gd name="T6" fmla="*/ 0 w 17"/>
                            <a:gd name="T7" fmla="*/ 1 h 14"/>
                            <a:gd name="T8" fmla="*/ 1 w 17"/>
                            <a:gd name="T9" fmla="*/ 1 h 14"/>
                            <a:gd name="T10" fmla="*/ 0 w 17"/>
                            <a:gd name="T11" fmla="*/ 1 h 14"/>
                            <a:gd name="T12" fmla="*/ 1 w 17"/>
                            <a:gd name="T13" fmla="*/ 1 h 14"/>
                            <a:gd name="T14" fmla="*/ 0 w 17"/>
                            <a:gd name="T15" fmla="*/ 1 h 14"/>
                            <a:gd name="T16" fmla="*/ 1 w 17"/>
                            <a:gd name="T17" fmla="*/ 1 h 14"/>
                            <a:gd name="T18" fmla="*/ 1 w 17"/>
                            <a:gd name="T19" fmla="*/ 2 h 14"/>
                            <a:gd name="T20" fmla="*/ 1 w 17"/>
                            <a:gd name="T21" fmla="*/ 2 h 14"/>
                            <a:gd name="T22" fmla="*/ 1 w 17"/>
                            <a:gd name="T23" fmla="*/ 2 h 14"/>
                            <a:gd name="T24" fmla="*/ 1 w 17"/>
                            <a:gd name="T25" fmla="*/ 1 h 14"/>
                            <a:gd name="T26" fmla="*/ 2 w 17"/>
                            <a:gd name="T27" fmla="*/ 2 h 14"/>
                            <a:gd name="T28" fmla="*/ 2 w 17"/>
                            <a:gd name="T29" fmla="*/ 1 h 14"/>
                            <a:gd name="T30" fmla="*/ 2 w 17"/>
                            <a:gd name="T31" fmla="*/ 2 h 14"/>
                            <a:gd name="T32" fmla="*/ 2 w 17"/>
                            <a:gd name="T33" fmla="*/ 1 h 14"/>
                            <a:gd name="T34" fmla="*/ 3 w 17"/>
                            <a:gd name="T35" fmla="*/ 1 h 14"/>
                            <a:gd name="T36" fmla="*/ 2 w 17"/>
                            <a:gd name="T37" fmla="*/ 1 h 14"/>
                            <a:gd name="T38" fmla="*/ 3 w 17"/>
                            <a:gd name="T39" fmla="*/ 1 h 14"/>
                            <a:gd name="T40" fmla="*/ 2 w 17"/>
                            <a:gd name="T41" fmla="*/ 1 h 14"/>
                            <a:gd name="T42" fmla="*/ 2 w 17"/>
                            <a:gd name="T43" fmla="*/ 1 h 14"/>
                            <a:gd name="T44" fmla="*/ 2 w 17"/>
                            <a:gd name="T45" fmla="*/ 1 h 14"/>
                            <a:gd name="T46" fmla="*/ 2 w 17"/>
                            <a:gd name="T47" fmla="*/ 0 h 14"/>
                            <a:gd name="T48" fmla="*/ 1 w 17"/>
                            <a:gd name="T49" fmla="*/ 1 h 1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7" h="14">
                              <a:moveTo>
                                <a:pt x="8" y="3"/>
                              </a:moveTo>
                              <a:lnTo>
                                <a:pt x="7" y="2"/>
                              </a:lnTo>
                              <a:lnTo>
                                <a:pt x="5" y="3"/>
                              </a:lnTo>
                              <a:lnTo>
                                <a:pt x="0" y="2"/>
                              </a:lnTo>
                              <a:lnTo>
                                <a:pt x="3" y="5"/>
                              </a:lnTo>
                              <a:lnTo>
                                <a:pt x="0" y="5"/>
                              </a:lnTo>
                              <a:lnTo>
                                <a:pt x="3" y="7"/>
                              </a:lnTo>
                              <a:lnTo>
                                <a:pt x="0" y="8"/>
                              </a:lnTo>
                              <a:lnTo>
                                <a:pt x="5" y="8"/>
                              </a:lnTo>
                              <a:lnTo>
                                <a:pt x="3" y="10"/>
                              </a:lnTo>
                              <a:lnTo>
                                <a:pt x="7" y="10"/>
                              </a:lnTo>
                              <a:lnTo>
                                <a:pt x="7" y="14"/>
                              </a:lnTo>
                              <a:lnTo>
                                <a:pt x="8" y="8"/>
                              </a:lnTo>
                              <a:lnTo>
                                <a:pt x="10" y="12"/>
                              </a:lnTo>
                              <a:lnTo>
                                <a:pt x="10" y="8"/>
                              </a:lnTo>
                              <a:lnTo>
                                <a:pt x="14" y="12"/>
                              </a:lnTo>
                              <a:lnTo>
                                <a:pt x="14" y="8"/>
                              </a:lnTo>
                              <a:lnTo>
                                <a:pt x="17" y="8"/>
                              </a:lnTo>
                              <a:lnTo>
                                <a:pt x="14" y="7"/>
                              </a:lnTo>
                              <a:lnTo>
                                <a:pt x="17" y="5"/>
                              </a:lnTo>
                              <a:lnTo>
                                <a:pt x="14" y="5"/>
                              </a:lnTo>
                              <a:lnTo>
                                <a:pt x="14" y="3"/>
                              </a:lnTo>
                              <a:lnTo>
                                <a:pt x="12" y="3"/>
                              </a:lnTo>
                              <a:lnTo>
                                <a:pt x="12" y="0"/>
                              </a:lnTo>
                              <a:lnTo>
                                <a:pt x="8" y="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33" name="Freeform 43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9" y="2728"/>
                          <a:ext cx="5" cy="5"/>
                        </a:xfrm>
                        <a:custGeom>
                          <a:avLst/>
                          <a:gdLst>
                            <a:gd name="T0" fmla="*/ 0 w 11"/>
                            <a:gd name="T1" fmla="*/ 1 h 10"/>
                            <a:gd name="T2" fmla="*/ 0 w 11"/>
                            <a:gd name="T3" fmla="*/ 1 h 10"/>
                            <a:gd name="T4" fmla="*/ 0 w 11"/>
                            <a:gd name="T5" fmla="*/ 1 h 10"/>
                            <a:gd name="T6" fmla="*/ 0 w 11"/>
                            <a:gd name="T7" fmla="*/ 1 h 10"/>
                            <a:gd name="T8" fmla="*/ 0 w 11"/>
                            <a:gd name="T9" fmla="*/ 1 h 10"/>
                            <a:gd name="T10" fmla="*/ 0 w 11"/>
                            <a:gd name="T11" fmla="*/ 1 h 10"/>
                            <a:gd name="T12" fmla="*/ 0 w 11"/>
                            <a:gd name="T13" fmla="*/ 1 h 10"/>
                            <a:gd name="T14" fmla="*/ 0 w 11"/>
                            <a:gd name="T15" fmla="*/ 1 h 10"/>
                            <a:gd name="T16" fmla="*/ 0 w 11"/>
                            <a:gd name="T17" fmla="*/ 1 h 10"/>
                            <a:gd name="T18" fmla="*/ 0 w 11"/>
                            <a:gd name="T19" fmla="*/ 1 h 10"/>
                            <a:gd name="T20" fmla="*/ 0 w 11"/>
                            <a:gd name="T21" fmla="*/ 1 h 10"/>
                            <a:gd name="T22" fmla="*/ 0 w 11"/>
                            <a:gd name="T23" fmla="*/ 2 h 10"/>
                            <a:gd name="T24" fmla="*/ 0 w 11"/>
                            <a:gd name="T25" fmla="*/ 1 h 10"/>
                            <a:gd name="T26" fmla="*/ 0 w 11"/>
                            <a:gd name="T27" fmla="*/ 1 h 10"/>
                            <a:gd name="T28" fmla="*/ 0 w 11"/>
                            <a:gd name="T29" fmla="*/ 1 h 10"/>
                            <a:gd name="T30" fmla="*/ 1 w 11"/>
                            <a:gd name="T31" fmla="*/ 1 h 10"/>
                            <a:gd name="T32" fmla="*/ 1 w 11"/>
                            <a:gd name="T33" fmla="*/ 1 h 10"/>
                            <a:gd name="T34" fmla="*/ 1 w 11"/>
                            <a:gd name="T35" fmla="*/ 1 h 10"/>
                            <a:gd name="T36" fmla="*/ 1 w 11"/>
                            <a:gd name="T37" fmla="*/ 1 h 10"/>
                            <a:gd name="T38" fmla="*/ 1 w 11"/>
                            <a:gd name="T39" fmla="*/ 1 h 10"/>
                            <a:gd name="T40" fmla="*/ 1 w 11"/>
                            <a:gd name="T41" fmla="*/ 1 h 10"/>
                            <a:gd name="T42" fmla="*/ 1 w 11"/>
                            <a:gd name="T43" fmla="*/ 1 h 10"/>
                            <a:gd name="T44" fmla="*/ 0 w 11"/>
                            <a:gd name="T45" fmla="*/ 1 h 10"/>
                            <a:gd name="T46" fmla="*/ 0 w 11"/>
                            <a:gd name="T47" fmla="*/ 0 h 10"/>
                            <a:gd name="T48" fmla="*/ 0 w 11"/>
                            <a:gd name="T49" fmla="*/ 1 h 1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1" h="10">
                              <a:moveTo>
                                <a:pt x="5" y="3"/>
                              </a:moveTo>
                              <a:lnTo>
                                <a:pt x="4" y="1"/>
                              </a:lnTo>
                              <a:lnTo>
                                <a:pt x="4" y="3"/>
                              </a:lnTo>
                              <a:lnTo>
                                <a:pt x="0" y="1"/>
                              </a:lnTo>
                              <a:lnTo>
                                <a:pt x="2" y="3"/>
                              </a:lnTo>
                              <a:lnTo>
                                <a:pt x="0" y="3"/>
                              </a:lnTo>
                              <a:lnTo>
                                <a:pt x="2" y="5"/>
                              </a:lnTo>
                              <a:lnTo>
                                <a:pt x="0" y="6"/>
                              </a:lnTo>
                              <a:lnTo>
                                <a:pt x="4" y="6"/>
                              </a:lnTo>
                              <a:lnTo>
                                <a:pt x="2" y="8"/>
                              </a:lnTo>
                              <a:lnTo>
                                <a:pt x="4" y="6"/>
                              </a:lnTo>
                              <a:lnTo>
                                <a:pt x="4" y="10"/>
                              </a:lnTo>
                              <a:lnTo>
                                <a:pt x="5" y="6"/>
                              </a:lnTo>
                              <a:lnTo>
                                <a:pt x="7" y="8"/>
                              </a:lnTo>
                              <a:lnTo>
                                <a:pt x="7" y="6"/>
                              </a:lnTo>
                              <a:lnTo>
                                <a:pt x="9" y="8"/>
                              </a:lnTo>
                              <a:lnTo>
                                <a:pt x="9" y="6"/>
                              </a:lnTo>
                              <a:lnTo>
                                <a:pt x="11" y="6"/>
                              </a:lnTo>
                              <a:lnTo>
                                <a:pt x="9" y="5"/>
                              </a:lnTo>
                              <a:lnTo>
                                <a:pt x="11" y="3"/>
                              </a:lnTo>
                              <a:lnTo>
                                <a:pt x="9" y="3"/>
                              </a:lnTo>
                              <a:lnTo>
                                <a:pt x="9" y="1"/>
                              </a:lnTo>
                              <a:lnTo>
                                <a:pt x="7" y="1"/>
                              </a:lnTo>
                              <a:lnTo>
                                <a:pt x="7" y="0"/>
                              </a:lnTo>
                              <a:lnTo>
                                <a:pt x="5" y="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434" name="Freeform 43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01" y="2730"/>
                          <a:ext cx="2" cy="2"/>
                        </a:xfrm>
                        <a:custGeom>
                          <a:avLst/>
                          <a:gdLst>
                            <a:gd name="T0" fmla="*/ 1 w 3"/>
                            <a:gd name="T1" fmla="*/ 1 h 3"/>
                            <a:gd name="T2" fmla="*/ 1 w 3"/>
                            <a:gd name="T3" fmla="*/ 0 h 3"/>
                            <a:gd name="T4" fmla="*/ 1 w 3"/>
                            <a:gd name="T5" fmla="*/ 1 h 3"/>
                            <a:gd name="T6" fmla="*/ 0 w 3"/>
                            <a:gd name="T7" fmla="*/ 0 h 3"/>
                            <a:gd name="T8" fmla="*/ 0 w 3"/>
                            <a:gd name="T9" fmla="*/ 1 h 3"/>
                            <a:gd name="T10" fmla="*/ 0 w 3"/>
                            <a:gd name="T11" fmla="*/ 1 h 3"/>
                            <a:gd name="T12" fmla="*/ 0 w 3"/>
                            <a:gd name="T13" fmla="*/ 1 h 3"/>
                            <a:gd name="T14" fmla="*/ 0 w 3"/>
                            <a:gd name="T15" fmla="*/ 1 h 3"/>
                            <a:gd name="T16" fmla="*/ 1 w 3"/>
                            <a:gd name="T17" fmla="*/ 1 h 3"/>
                            <a:gd name="T18" fmla="*/ 0 w 3"/>
                            <a:gd name="T19" fmla="*/ 1 h 3"/>
                            <a:gd name="T20" fmla="*/ 1 w 3"/>
                            <a:gd name="T21" fmla="*/ 1 h 3"/>
                            <a:gd name="T22" fmla="*/ 1 w 3"/>
                            <a:gd name="T23" fmla="*/ 1 h 3"/>
                            <a:gd name="T24" fmla="*/ 1 w 3"/>
                            <a:gd name="T25" fmla="*/ 1 h 3"/>
                            <a:gd name="T26" fmla="*/ 1 w 3"/>
                            <a:gd name="T27" fmla="*/ 1 h 3"/>
                            <a:gd name="T28" fmla="*/ 1 w 3"/>
                            <a:gd name="T29" fmla="*/ 1 h 3"/>
                            <a:gd name="T30" fmla="*/ 1 w 3"/>
                            <a:gd name="T31" fmla="*/ 1 h 3"/>
                            <a:gd name="T32" fmla="*/ 1 w 3"/>
                            <a:gd name="T33" fmla="*/ 1 h 3"/>
                            <a:gd name="T34" fmla="*/ 1 w 3"/>
                            <a:gd name="T35" fmla="*/ 1 h 3"/>
                            <a:gd name="T36" fmla="*/ 1 w 3"/>
                            <a:gd name="T37" fmla="*/ 1 h 3"/>
                            <a:gd name="T38" fmla="*/ 1 w 3"/>
                            <a:gd name="T39" fmla="*/ 1 h 3"/>
                            <a:gd name="T40" fmla="*/ 1 w 3"/>
                            <a:gd name="T41" fmla="*/ 1 h 3"/>
                            <a:gd name="T42" fmla="*/ 1 w 3"/>
                            <a:gd name="T43" fmla="*/ 0 h 3"/>
                            <a:gd name="T44" fmla="*/ 1 w 3"/>
                            <a:gd name="T45" fmla="*/ 0 h 3"/>
                            <a:gd name="T46" fmla="*/ 1 w 3"/>
                            <a:gd name="T47" fmla="*/ 0 h 3"/>
                            <a:gd name="T48" fmla="*/ 1 w 3"/>
                            <a:gd name="T49" fmla="*/ 1 h 3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3" h="3">
                              <a:moveTo>
                                <a:pt x="1" y="2"/>
                              </a:moveTo>
                              <a:lnTo>
                                <a:pt x="1" y="0"/>
                              </a:lnTo>
                              <a:lnTo>
                                <a:pt x="1" y="2"/>
                              </a:lnTo>
                              <a:lnTo>
                                <a:pt x="0" y="0"/>
                              </a:lnTo>
                              <a:lnTo>
                                <a:pt x="0" y="2"/>
                              </a:lnTo>
                              <a:lnTo>
                                <a:pt x="1" y="2"/>
                              </a:lnTo>
                              <a:lnTo>
                                <a:pt x="0" y="3"/>
                              </a:lnTo>
                              <a:lnTo>
                                <a:pt x="1" y="2"/>
                              </a:lnTo>
                              <a:lnTo>
                                <a:pt x="1" y="3"/>
                              </a:lnTo>
                              <a:lnTo>
                                <a:pt x="1" y="2"/>
                              </a:lnTo>
                              <a:lnTo>
                                <a:pt x="1" y="3"/>
                              </a:lnTo>
                              <a:lnTo>
                                <a:pt x="1" y="2"/>
                              </a:lnTo>
                              <a:lnTo>
                                <a:pt x="3" y="3"/>
                              </a:lnTo>
                              <a:lnTo>
                                <a:pt x="3" y="2"/>
                              </a:lnTo>
                              <a:lnTo>
                                <a:pt x="3" y="0"/>
                              </a:lnTo>
                              <a:lnTo>
                                <a:pt x="1" y="0"/>
                              </a:lnTo>
                              <a:lnTo>
                                <a:pt x="1" y="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</p:grpSp>
                  <p:sp>
                    <p:nvSpPr>
                      <p:cNvPr id="394" name="Freeform 39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33" y="2676"/>
                        <a:ext cx="138" cy="108"/>
                      </a:xfrm>
                      <a:custGeom>
                        <a:avLst/>
                        <a:gdLst>
                          <a:gd name="T0" fmla="*/ 18 w 276"/>
                          <a:gd name="T1" fmla="*/ 8 h 216"/>
                          <a:gd name="T2" fmla="*/ 14 w 276"/>
                          <a:gd name="T3" fmla="*/ 3 h 216"/>
                          <a:gd name="T4" fmla="*/ 12 w 276"/>
                          <a:gd name="T5" fmla="*/ 8 h 216"/>
                          <a:gd name="T6" fmla="*/ 1 w 276"/>
                          <a:gd name="T7" fmla="*/ 3 h 216"/>
                          <a:gd name="T8" fmla="*/ 8 w 276"/>
                          <a:gd name="T9" fmla="*/ 10 h 216"/>
                          <a:gd name="T10" fmla="*/ 0 w 276"/>
                          <a:gd name="T11" fmla="*/ 11 h 216"/>
                          <a:gd name="T12" fmla="*/ 7 w 276"/>
                          <a:gd name="T13" fmla="*/ 15 h 216"/>
                          <a:gd name="T14" fmla="*/ 1 w 276"/>
                          <a:gd name="T15" fmla="*/ 19 h 216"/>
                          <a:gd name="T16" fmla="*/ 10 w 276"/>
                          <a:gd name="T17" fmla="*/ 18 h 216"/>
                          <a:gd name="T18" fmla="*/ 8 w 276"/>
                          <a:gd name="T19" fmla="*/ 22 h 216"/>
                          <a:gd name="T20" fmla="*/ 13 w 276"/>
                          <a:gd name="T21" fmla="*/ 20 h 216"/>
                          <a:gd name="T22" fmla="*/ 14 w 276"/>
                          <a:gd name="T23" fmla="*/ 27 h 216"/>
                          <a:gd name="T24" fmla="*/ 17 w 276"/>
                          <a:gd name="T25" fmla="*/ 19 h 216"/>
                          <a:gd name="T26" fmla="*/ 22 w 276"/>
                          <a:gd name="T27" fmla="*/ 25 h 216"/>
                          <a:gd name="T28" fmla="*/ 23 w 276"/>
                          <a:gd name="T29" fmla="*/ 19 h 216"/>
                          <a:gd name="T30" fmla="*/ 29 w 276"/>
                          <a:gd name="T31" fmla="*/ 23 h 216"/>
                          <a:gd name="T32" fmla="*/ 27 w 276"/>
                          <a:gd name="T33" fmla="*/ 17 h 216"/>
                          <a:gd name="T34" fmla="*/ 35 w 276"/>
                          <a:gd name="T35" fmla="*/ 17 h 216"/>
                          <a:gd name="T36" fmla="*/ 29 w 276"/>
                          <a:gd name="T37" fmla="*/ 14 h 216"/>
                          <a:gd name="T38" fmla="*/ 34 w 276"/>
                          <a:gd name="T39" fmla="*/ 11 h 216"/>
                          <a:gd name="T40" fmla="*/ 27 w 276"/>
                          <a:gd name="T41" fmla="*/ 10 h 216"/>
                          <a:gd name="T42" fmla="*/ 30 w 276"/>
                          <a:gd name="T43" fmla="*/ 6 h 216"/>
                          <a:gd name="T44" fmla="*/ 23 w 276"/>
                          <a:gd name="T45" fmla="*/ 7 h 216"/>
                          <a:gd name="T46" fmla="*/ 24 w 276"/>
                          <a:gd name="T47" fmla="*/ 0 h 216"/>
                          <a:gd name="T48" fmla="*/ 18 w 276"/>
                          <a:gd name="T49" fmla="*/ 8 h 21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76" h="216">
                            <a:moveTo>
                              <a:pt x="138" y="59"/>
                            </a:moveTo>
                            <a:lnTo>
                              <a:pt x="107" y="22"/>
                            </a:lnTo>
                            <a:lnTo>
                              <a:pt x="93" y="64"/>
                            </a:lnTo>
                            <a:lnTo>
                              <a:pt x="5" y="22"/>
                            </a:lnTo>
                            <a:lnTo>
                              <a:pt x="59" y="76"/>
                            </a:lnTo>
                            <a:lnTo>
                              <a:pt x="0" y="86"/>
                            </a:lnTo>
                            <a:lnTo>
                              <a:pt x="49" y="117"/>
                            </a:lnTo>
                            <a:lnTo>
                              <a:pt x="2" y="145"/>
                            </a:lnTo>
                            <a:lnTo>
                              <a:pt x="73" y="140"/>
                            </a:lnTo>
                            <a:lnTo>
                              <a:pt x="61" y="176"/>
                            </a:lnTo>
                            <a:lnTo>
                              <a:pt x="99" y="155"/>
                            </a:lnTo>
                            <a:lnTo>
                              <a:pt x="109" y="216"/>
                            </a:lnTo>
                            <a:lnTo>
                              <a:pt x="135" y="148"/>
                            </a:lnTo>
                            <a:lnTo>
                              <a:pt x="169" y="197"/>
                            </a:lnTo>
                            <a:lnTo>
                              <a:pt x="180" y="145"/>
                            </a:lnTo>
                            <a:lnTo>
                              <a:pt x="232" y="181"/>
                            </a:lnTo>
                            <a:lnTo>
                              <a:pt x="216" y="129"/>
                            </a:lnTo>
                            <a:lnTo>
                              <a:pt x="276" y="133"/>
                            </a:lnTo>
                            <a:lnTo>
                              <a:pt x="225" y="105"/>
                            </a:lnTo>
                            <a:lnTo>
                              <a:pt x="270" y="81"/>
                            </a:lnTo>
                            <a:lnTo>
                              <a:pt x="214" y="73"/>
                            </a:lnTo>
                            <a:lnTo>
                              <a:pt x="235" y="45"/>
                            </a:lnTo>
                            <a:lnTo>
                              <a:pt x="182" y="54"/>
                            </a:lnTo>
                            <a:lnTo>
                              <a:pt x="187" y="0"/>
                            </a:lnTo>
                            <a:lnTo>
                              <a:pt x="138" y="5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793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</p:grpSp>
                <p:grpSp>
                  <p:nvGrpSpPr>
                    <p:cNvPr id="350" name="Group 34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11" y="3558"/>
                      <a:ext cx="212" cy="175"/>
                      <a:chOff x="1081" y="2681"/>
                      <a:chExt cx="138" cy="130"/>
                    </a:xfrm>
                  </p:grpSpPr>
                  <p:grpSp>
                    <p:nvGrpSpPr>
                      <p:cNvPr id="351" name="Group 35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081" y="2681"/>
                        <a:ext cx="138" cy="130"/>
                        <a:chOff x="1081" y="2681"/>
                        <a:chExt cx="138" cy="130"/>
                      </a:xfrm>
                    </p:grpSpPr>
                    <p:sp>
                      <p:nvSpPr>
                        <p:cNvPr id="353" name="Freeform 35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81" y="2681"/>
                          <a:ext cx="138" cy="130"/>
                        </a:xfrm>
                        <a:custGeom>
                          <a:avLst/>
                          <a:gdLst>
                            <a:gd name="T0" fmla="*/ 18 w 276"/>
                            <a:gd name="T1" fmla="*/ 9 h 260"/>
                            <a:gd name="T2" fmla="*/ 14 w 276"/>
                            <a:gd name="T3" fmla="*/ 4 h 260"/>
                            <a:gd name="T4" fmla="*/ 12 w 276"/>
                            <a:gd name="T5" fmla="*/ 10 h 260"/>
                            <a:gd name="T6" fmla="*/ 1 w 276"/>
                            <a:gd name="T7" fmla="*/ 4 h 260"/>
                            <a:gd name="T8" fmla="*/ 8 w 276"/>
                            <a:gd name="T9" fmla="*/ 12 h 260"/>
                            <a:gd name="T10" fmla="*/ 0 w 276"/>
                            <a:gd name="T11" fmla="*/ 13 h 260"/>
                            <a:gd name="T12" fmla="*/ 7 w 276"/>
                            <a:gd name="T13" fmla="*/ 18 h 260"/>
                            <a:gd name="T14" fmla="*/ 1 w 276"/>
                            <a:gd name="T15" fmla="*/ 22 h 260"/>
                            <a:gd name="T16" fmla="*/ 10 w 276"/>
                            <a:gd name="T17" fmla="*/ 21 h 260"/>
                            <a:gd name="T18" fmla="*/ 8 w 276"/>
                            <a:gd name="T19" fmla="*/ 27 h 260"/>
                            <a:gd name="T20" fmla="*/ 13 w 276"/>
                            <a:gd name="T21" fmla="*/ 24 h 260"/>
                            <a:gd name="T22" fmla="*/ 14 w 276"/>
                            <a:gd name="T23" fmla="*/ 33 h 260"/>
                            <a:gd name="T24" fmla="*/ 17 w 276"/>
                            <a:gd name="T25" fmla="*/ 23 h 260"/>
                            <a:gd name="T26" fmla="*/ 22 w 276"/>
                            <a:gd name="T27" fmla="*/ 30 h 260"/>
                            <a:gd name="T28" fmla="*/ 23 w 276"/>
                            <a:gd name="T29" fmla="*/ 22 h 260"/>
                            <a:gd name="T30" fmla="*/ 29 w 276"/>
                            <a:gd name="T31" fmla="*/ 28 h 260"/>
                            <a:gd name="T32" fmla="*/ 27 w 276"/>
                            <a:gd name="T33" fmla="*/ 20 h 260"/>
                            <a:gd name="T34" fmla="*/ 35 w 276"/>
                            <a:gd name="T35" fmla="*/ 20 h 260"/>
                            <a:gd name="T36" fmla="*/ 29 w 276"/>
                            <a:gd name="T37" fmla="*/ 16 h 260"/>
                            <a:gd name="T38" fmla="*/ 34 w 276"/>
                            <a:gd name="T39" fmla="*/ 13 h 260"/>
                            <a:gd name="T40" fmla="*/ 27 w 276"/>
                            <a:gd name="T41" fmla="*/ 11 h 260"/>
                            <a:gd name="T42" fmla="*/ 30 w 276"/>
                            <a:gd name="T43" fmla="*/ 7 h 260"/>
                            <a:gd name="T44" fmla="*/ 23 w 276"/>
                            <a:gd name="T45" fmla="*/ 8 h 260"/>
                            <a:gd name="T46" fmla="*/ 24 w 276"/>
                            <a:gd name="T47" fmla="*/ 0 h 260"/>
                            <a:gd name="T48" fmla="*/ 18 w 276"/>
                            <a:gd name="T49" fmla="*/ 9 h 26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76" h="260">
                              <a:moveTo>
                                <a:pt x="138" y="70"/>
                              </a:moveTo>
                              <a:lnTo>
                                <a:pt x="107" y="27"/>
                              </a:lnTo>
                              <a:lnTo>
                                <a:pt x="93" y="76"/>
                              </a:lnTo>
                              <a:lnTo>
                                <a:pt x="5" y="27"/>
                              </a:lnTo>
                              <a:lnTo>
                                <a:pt x="59" y="91"/>
                              </a:lnTo>
                              <a:lnTo>
                                <a:pt x="0" y="103"/>
                              </a:lnTo>
                              <a:lnTo>
                                <a:pt x="49" y="141"/>
                              </a:lnTo>
                              <a:lnTo>
                                <a:pt x="2" y="176"/>
                              </a:lnTo>
                              <a:lnTo>
                                <a:pt x="73" y="167"/>
                              </a:lnTo>
                              <a:lnTo>
                                <a:pt x="61" y="212"/>
                              </a:lnTo>
                              <a:lnTo>
                                <a:pt x="99" y="188"/>
                              </a:lnTo>
                              <a:lnTo>
                                <a:pt x="109" y="260"/>
                              </a:lnTo>
                              <a:lnTo>
                                <a:pt x="135" y="179"/>
                              </a:lnTo>
                              <a:lnTo>
                                <a:pt x="169" y="238"/>
                              </a:lnTo>
                              <a:lnTo>
                                <a:pt x="180" y="174"/>
                              </a:lnTo>
                              <a:lnTo>
                                <a:pt x="232" y="217"/>
                              </a:lnTo>
                              <a:lnTo>
                                <a:pt x="216" y="155"/>
                              </a:lnTo>
                              <a:lnTo>
                                <a:pt x="276" y="160"/>
                              </a:lnTo>
                              <a:lnTo>
                                <a:pt x="225" y="126"/>
                              </a:lnTo>
                              <a:lnTo>
                                <a:pt x="270" y="98"/>
                              </a:lnTo>
                              <a:lnTo>
                                <a:pt x="214" y="88"/>
                              </a:lnTo>
                              <a:lnTo>
                                <a:pt x="235" y="53"/>
                              </a:lnTo>
                              <a:lnTo>
                                <a:pt x="181" y="64"/>
                              </a:lnTo>
                              <a:lnTo>
                                <a:pt x="187" y="0"/>
                              </a:lnTo>
                              <a:lnTo>
                                <a:pt x="138" y="7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54" name="Freeform 35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84" y="2683"/>
                          <a:ext cx="132" cy="126"/>
                        </a:xfrm>
                        <a:custGeom>
                          <a:avLst/>
                          <a:gdLst>
                            <a:gd name="T0" fmla="*/ 16 w 265"/>
                            <a:gd name="T1" fmla="*/ 9 h 250"/>
                            <a:gd name="T2" fmla="*/ 12 w 265"/>
                            <a:gd name="T3" fmla="*/ 4 h 250"/>
                            <a:gd name="T4" fmla="*/ 11 w 265"/>
                            <a:gd name="T5" fmla="*/ 9 h 250"/>
                            <a:gd name="T6" fmla="*/ 0 w 265"/>
                            <a:gd name="T7" fmla="*/ 4 h 250"/>
                            <a:gd name="T8" fmla="*/ 7 w 265"/>
                            <a:gd name="T9" fmla="*/ 11 h 250"/>
                            <a:gd name="T10" fmla="*/ 0 w 265"/>
                            <a:gd name="T11" fmla="*/ 13 h 250"/>
                            <a:gd name="T12" fmla="*/ 5 w 265"/>
                            <a:gd name="T13" fmla="*/ 18 h 250"/>
                            <a:gd name="T14" fmla="*/ 0 w 265"/>
                            <a:gd name="T15" fmla="*/ 22 h 250"/>
                            <a:gd name="T16" fmla="*/ 8 w 265"/>
                            <a:gd name="T17" fmla="*/ 21 h 250"/>
                            <a:gd name="T18" fmla="*/ 7 w 265"/>
                            <a:gd name="T19" fmla="*/ 26 h 250"/>
                            <a:gd name="T20" fmla="*/ 11 w 265"/>
                            <a:gd name="T21" fmla="*/ 23 h 250"/>
                            <a:gd name="T22" fmla="*/ 13 w 265"/>
                            <a:gd name="T23" fmla="*/ 32 h 250"/>
                            <a:gd name="T24" fmla="*/ 16 w 265"/>
                            <a:gd name="T25" fmla="*/ 22 h 250"/>
                            <a:gd name="T26" fmla="*/ 20 w 265"/>
                            <a:gd name="T27" fmla="*/ 29 h 250"/>
                            <a:gd name="T28" fmla="*/ 21 w 265"/>
                            <a:gd name="T29" fmla="*/ 21 h 250"/>
                            <a:gd name="T30" fmla="*/ 27 w 265"/>
                            <a:gd name="T31" fmla="*/ 27 h 250"/>
                            <a:gd name="T32" fmla="*/ 26 w 265"/>
                            <a:gd name="T33" fmla="*/ 19 h 250"/>
                            <a:gd name="T34" fmla="*/ 33 w 265"/>
                            <a:gd name="T35" fmla="*/ 20 h 250"/>
                            <a:gd name="T36" fmla="*/ 26 w 265"/>
                            <a:gd name="T37" fmla="*/ 16 h 250"/>
                            <a:gd name="T38" fmla="*/ 32 w 265"/>
                            <a:gd name="T39" fmla="*/ 12 h 250"/>
                            <a:gd name="T40" fmla="*/ 25 w 265"/>
                            <a:gd name="T41" fmla="*/ 11 h 250"/>
                            <a:gd name="T42" fmla="*/ 28 w 265"/>
                            <a:gd name="T43" fmla="*/ 7 h 250"/>
                            <a:gd name="T44" fmla="*/ 21 w 265"/>
                            <a:gd name="T45" fmla="*/ 8 h 250"/>
                            <a:gd name="T46" fmla="*/ 22 w 265"/>
                            <a:gd name="T47" fmla="*/ 0 h 250"/>
                            <a:gd name="T48" fmla="*/ 16 w 265"/>
                            <a:gd name="T49" fmla="*/ 9 h 25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65" h="250">
                              <a:moveTo>
                                <a:pt x="133" y="67"/>
                              </a:moveTo>
                              <a:lnTo>
                                <a:pt x="102" y="26"/>
                              </a:lnTo>
                              <a:lnTo>
                                <a:pt x="90" y="72"/>
                              </a:lnTo>
                              <a:lnTo>
                                <a:pt x="6" y="26"/>
                              </a:lnTo>
                              <a:lnTo>
                                <a:pt x="57" y="88"/>
                              </a:lnTo>
                              <a:lnTo>
                                <a:pt x="0" y="100"/>
                              </a:lnTo>
                              <a:lnTo>
                                <a:pt x="47" y="136"/>
                              </a:lnTo>
                              <a:lnTo>
                                <a:pt x="2" y="169"/>
                              </a:lnTo>
                              <a:lnTo>
                                <a:pt x="69" y="160"/>
                              </a:lnTo>
                              <a:lnTo>
                                <a:pt x="57" y="204"/>
                              </a:lnTo>
                              <a:lnTo>
                                <a:pt x="95" y="181"/>
                              </a:lnTo>
                              <a:lnTo>
                                <a:pt x="104" y="250"/>
                              </a:lnTo>
                              <a:lnTo>
                                <a:pt x="130" y="172"/>
                              </a:lnTo>
                              <a:lnTo>
                                <a:pt x="163" y="229"/>
                              </a:lnTo>
                              <a:lnTo>
                                <a:pt x="171" y="167"/>
                              </a:lnTo>
                              <a:lnTo>
                                <a:pt x="221" y="209"/>
                              </a:lnTo>
                              <a:lnTo>
                                <a:pt x="208" y="148"/>
                              </a:lnTo>
                              <a:lnTo>
                                <a:pt x="265" y="153"/>
                              </a:lnTo>
                              <a:lnTo>
                                <a:pt x="214" y="121"/>
                              </a:lnTo>
                              <a:lnTo>
                                <a:pt x="258" y="95"/>
                              </a:lnTo>
                              <a:lnTo>
                                <a:pt x="206" y="84"/>
                              </a:lnTo>
                              <a:lnTo>
                                <a:pt x="225" y="52"/>
                              </a:lnTo>
                              <a:lnTo>
                                <a:pt x="173" y="62"/>
                              </a:lnTo>
                              <a:lnTo>
                                <a:pt x="178" y="0"/>
                              </a:lnTo>
                              <a:lnTo>
                                <a:pt x="133" y="67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55" name="Freeform 35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85" y="2685"/>
                          <a:ext cx="129" cy="122"/>
                        </a:xfrm>
                        <a:custGeom>
                          <a:avLst/>
                          <a:gdLst>
                            <a:gd name="T0" fmla="*/ 17 w 257"/>
                            <a:gd name="T1" fmla="*/ 9 h 244"/>
                            <a:gd name="T2" fmla="*/ 13 w 257"/>
                            <a:gd name="T3" fmla="*/ 4 h 244"/>
                            <a:gd name="T4" fmla="*/ 11 w 257"/>
                            <a:gd name="T5" fmla="*/ 9 h 244"/>
                            <a:gd name="T6" fmla="*/ 1 w 257"/>
                            <a:gd name="T7" fmla="*/ 4 h 244"/>
                            <a:gd name="T8" fmla="*/ 7 w 257"/>
                            <a:gd name="T9" fmla="*/ 11 h 244"/>
                            <a:gd name="T10" fmla="*/ 0 w 257"/>
                            <a:gd name="T11" fmla="*/ 13 h 244"/>
                            <a:gd name="T12" fmla="*/ 6 w 257"/>
                            <a:gd name="T13" fmla="*/ 17 h 244"/>
                            <a:gd name="T14" fmla="*/ 1 w 257"/>
                            <a:gd name="T15" fmla="*/ 21 h 244"/>
                            <a:gd name="T16" fmla="*/ 9 w 257"/>
                            <a:gd name="T17" fmla="*/ 20 h 244"/>
                            <a:gd name="T18" fmla="*/ 8 w 257"/>
                            <a:gd name="T19" fmla="*/ 25 h 244"/>
                            <a:gd name="T20" fmla="*/ 12 w 257"/>
                            <a:gd name="T21" fmla="*/ 22 h 244"/>
                            <a:gd name="T22" fmla="*/ 13 w 257"/>
                            <a:gd name="T23" fmla="*/ 31 h 244"/>
                            <a:gd name="T24" fmla="*/ 16 w 257"/>
                            <a:gd name="T25" fmla="*/ 21 h 244"/>
                            <a:gd name="T26" fmla="*/ 20 w 257"/>
                            <a:gd name="T27" fmla="*/ 28 h 244"/>
                            <a:gd name="T28" fmla="*/ 21 w 257"/>
                            <a:gd name="T29" fmla="*/ 21 h 244"/>
                            <a:gd name="T30" fmla="*/ 27 w 257"/>
                            <a:gd name="T31" fmla="*/ 26 h 244"/>
                            <a:gd name="T32" fmla="*/ 25 w 257"/>
                            <a:gd name="T33" fmla="*/ 19 h 244"/>
                            <a:gd name="T34" fmla="*/ 33 w 257"/>
                            <a:gd name="T35" fmla="*/ 19 h 244"/>
                            <a:gd name="T36" fmla="*/ 27 w 257"/>
                            <a:gd name="T37" fmla="*/ 15 h 244"/>
                            <a:gd name="T38" fmla="*/ 32 w 257"/>
                            <a:gd name="T39" fmla="*/ 12 h 244"/>
                            <a:gd name="T40" fmla="*/ 25 w 257"/>
                            <a:gd name="T41" fmla="*/ 11 h 244"/>
                            <a:gd name="T42" fmla="*/ 28 w 257"/>
                            <a:gd name="T43" fmla="*/ 7 h 244"/>
                            <a:gd name="T44" fmla="*/ 22 w 257"/>
                            <a:gd name="T45" fmla="*/ 8 h 244"/>
                            <a:gd name="T46" fmla="*/ 22 w 257"/>
                            <a:gd name="T47" fmla="*/ 0 h 244"/>
                            <a:gd name="T48" fmla="*/ 17 w 257"/>
                            <a:gd name="T49" fmla="*/ 9 h 24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57" h="244">
                              <a:moveTo>
                                <a:pt x="129" y="66"/>
                              </a:moveTo>
                              <a:lnTo>
                                <a:pt x="100" y="26"/>
                              </a:lnTo>
                              <a:lnTo>
                                <a:pt x="86" y="71"/>
                              </a:lnTo>
                              <a:lnTo>
                                <a:pt x="5" y="26"/>
                              </a:lnTo>
                              <a:lnTo>
                                <a:pt x="55" y="87"/>
                              </a:lnTo>
                              <a:lnTo>
                                <a:pt x="0" y="97"/>
                              </a:lnTo>
                              <a:lnTo>
                                <a:pt x="45" y="133"/>
                              </a:lnTo>
                              <a:lnTo>
                                <a:pt x="2" y="164"/>
                              </a:lnTo>
                              <a:lnTo>
                                <a:pt x="67" y="157"/>
                              </a:lnTo>
                              <a:lnTo>
                                <a:pt x="57" y="199"/>
                              </a:lnTo>
                              <a:lnTo>
                                <a:pt x="91" y="176"/>
                              </a:lnTo>
                              <a:lnTo>
                                <a:pt x="102" y="244"/>
                              </a:lnTo>
                              <a:lnTo>
                                <a:pt x="126" y="168"/>
                              </a:lnTo>
                              <a:lnTo>
                                <a:pt x="157" y="223"/>
                              </a:lnTo>
                              <a:lnTo>
                                <a:pt x="167" y="163"/>
                              </a:lnTo>
                              <a:lnTo>
                                <a:pt x="216" y="204"/>
                              </a:lnTo>
                              <a:lnTo>
                                <a:pt x="200" y="145"/>
                              </a:lnTo>
                              <a:lnTo>
                                <a:pt x="257" y="150"/>
                              </a:lnTo>
                              <a:lnTo>
                                <a:pt x="209" y="118"/>
                              </a:lnTo>
                              <a:lnTo>
                                <a:pt x="250" y="92"/>
                              </a:lnTo>
                              <a:lnTo>
                                <a:pt x="200" y="83"/>
                              </a:lnTo>
                              <a:lnTo>
                                <a:pt x="219" y="50"/>
                              </a:lnTo>
                              <a:lnTo>
                                <a:pt x="169" y="61"/>
                              </a:lnTo>
                              <a:lnTo>
                                <a:pt x="174" y="0"/>
                              </a:lnTo>
                              <a:lnTo>
                                <a:pt x="129" y="66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56" name="Freeform 35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87" y="2687"/>
                          <a:ext cx="125" cy="118"/>
                        </a:xfrm>
                        <a:custGeom>
                          <a:avLst/>
                          <a:gdLst>
                            <a:gd name="T0" fmla="*/ 15 w 251"/>
                            <a:gd name="T1" fmla="*/ 8 h 236"/>
                            <a:gd name="T2" fmla="*/ 12 w 251"/>
                            <a:gd name="T3" fmla="*/ 4 h 236"/>
                            <a:gd name="T4" fmla="*/ 10 w 251"/>
                            <a:gd name="T5" fmla="*/ 9 h 236"/>
                            <a:gd name="T6" fmla="*/ 0 w 251"/>
                            <a:gd name="T7" fmla="*/ 4 h 236"/>
                            <a:gd name="T8" fmla="*/ 6 w 251"/>
                            <a:gd name="T9" fmla="*/ 11 h 236"/>
                            <a:gd name="T10" fmla="*/ 0 w 251"/>
                            <a:gd name="T11" fmla="*/ 12 h 236"/>
                            <a:gd name="T12" fmla="*/ 5 w 251"/>
                            <a:gd name="T13" fmla="*/ 16 h 236"/>
                            <a:gd name="T14" fmla="*/ 0 w 251"/>
                            <a:gd name="T15" fmla="*/ 20 h 236"/>
                            <a:gd name="T16" fmla="*/ 8 w 251"/>
                            <a:gd name="T17" fmla="*/ 19 h 236"/>
                            <a:gd name="T18" fmla="*/ 7 w 251"/>
                            <a:gd name="T19" fmla="*/ 25 h 236"/>
                            <a:gd name="T20" fmla="*/ 11 w 251"/>
                            <a:gd name="T21" fmla="*/ 22 h 236"/>
                            <a:gd name="T22" fmla="*/ 12 w 251"/>
                            <a:gd name="T23" fmla="*/ 30 h 236"/>
                            <a:gd name="T24" fmla="*/ 15 w 251"/>
                            <a:gd name="T25" fmla="*/ 21 h 236"/>
                            <a:gd name="T26" fmla="*/ 19 w 251"/>
                            <a:gd name="T27" fmla="*/ 27 h 236"/>
                            <a:gd name="T28" fmla="*/ 20 w 251"/>
                            <a:gd name="T29" fmla="*/ 20 h 236"/>
                            <a:gd name="T30" fmla="*/ 26 w 251"/>
                            <a:gd name="T31" fmla="*/ 25 h 236"/>
                            <a:gd name="T32" fmla="*/ 24 w 251"/>
                            <a:gd name="T33" fmla="*/ 18 h 236"/>
                            <a:gd name="T34" fmla="*/ 31 w 251"/>
                            <a:gd name="T35" fmla="*/ 19 h 236"/>
                            <a:gd name="T36" fmla="*/ 25 w 251"/>
                            <a:gd name="T37" fmla="*/ 15 h 236"/>
                            <a:gd name="T38" fmla="*/ 30 w 251"/>
                            <a:gd name="T39" fmla="*/ 12 h 236"/>
                            <a:gd name="T40" fmla="*/ 24 w 251"/>
                            <a:gd name="T41" fmla="*/ 10 h 236"/>
                            <a:gd name="T42" fmla="*/ 26 w 251"/>
                            <a:gd name="T43" fmla="*/ 6 h 236"/>
                            <a:gd name="T44" fmla="*/ 20 w 251"/>
                            <a:gd name="T45" fmla="*/ 8 h 236"/>
                            <a:gd name="T46" fmla="*/ 21 w 251"/>
                            <a:gd name="T47" fmla="*/ 0 h 236"/>
                            <a:gd name="T48" fmla="*/ 15 w 251"/>
                            <a:gd name="T49" fmla="*/ 8 h 2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51" h="236">
                              <a:moveTo>
                                <a:pt x="126" y="64"/>
                              </a:moveTo>
                              <a:lnTo>
                                <a:pt x="97" y="26"/>
                              </a:lnTo>
                              <a:lnTo>
                                <a:pt x="85" y="69"/>
                              </a:lnTo>
                              <a:lnTo>
                                <a:pt x="5" y="26"/>
                              </a:lnTo>
                              <a:lnTo>
                                <a:pt x="54" y="83"/>
                              </a:lnTo>
                              <a:lnTo>
                                <a:pt x="0" y="93"/>
                              </a:lnTo>
                              <a:lnTo>
                                <a:pt x="43" y="127"/>
                              </a:lnTo>
                              <a:lnTo>
                                <a:pt x="2" y="160"/>
                              </a:lnTo>
                              <a:lnTo>
                                <a:pt x="66" y="152"/>
                              </a:lnTo>
                              <a:lnTo>
                                <a:pt x="56" y="193"/>
                              </a:lnTo>
                              <a:lnTo>
                                <a:pt x="90" y="171"/>
                              </a:lnTo>
                              <a:lnTo>
                                <a:pt x="99" y="236"/>
                              </a:lnTo>
                              <a:lnTo>
                                <a:pt x="123" y="162"/>
                              </a:lnTo>
                              <a:lnTo>
                                <a:pt x="154" y="216"/>
                              </a:lnTo>
                              <a:lnTo>
                                <a:pt x="163" y="159"/>
                              </a:lnTo>
                              <a:lnTo>
                                <a:pt x="211" y="197"/>
                              </a:lnTo>
                              <a:lnTo>
                                <a:pt x="195" y="141"/>
                              </a:lnTo>
                              <a:lnTo>
                                <a:pt x="251" y="145"/>
                              </a:lnTo>
                              <a:lnTo>
                                <a:pt x="204" y="114"/>
                              </a:lnTo>
                              <a:lnTo>
                                <a:pt x="244" y="89"/>
                              </a:lnTo>
                              <a:lnTo>
                                <a:pt x="194" y="79"/>
                              </a:lnTo>
                              <a:lnTo>
                                <a:pt x="213" y="48"/>
                              </a:lnTo>
                              <a:lnTo>
                                <a:pt x="164" y="58"/>
                              </a:lnTo>
                              <a:lnTo>
                                <a:pt x="169" y="0"/>
                              </a:lnTo>
                              <a:lnTo>
                                <a:pt x="126" y="6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57" name="Freeform 35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89" y="2689"/>
                          <a:ext cx="122" cy="114"/>
                        </a:xfrm>
                        <a:custGeom>
                          <a:avLst/>
                          <a:gdLst>
                            <a:gd name="T0" fmla="*/ 16 w 243"/>
                            <a:gd name="T1" fmla="*/ 7 h 230"/>
                            <a:gd name="T2" fmla="*/ 12 w 243"/>
                            <a:gd name="T3" fmla="*/ 3 h 230"/>
                            <a:gd name="T4" fmla="*/ 11 w 243"/>
                            <a:gd name="T5" fmla="*/ 8 h 230"/>
                            <a:gd name="T6" fmla="*/ 1 w 243"/>
                            <a:gd name="T7" fmla="*/ 3 h 230"/>
                            <a:gd name="T8" fmla="*/ 7 w 243"/>
                            <a:gd name="T9" fmla="*/ 10 h 230"/>
                            <a:gd name="T10" fmla="*/ 0 w 243"/>
                            <a:gd name="T11" fmla="*/ 11 h 230"/>
                            <a:gd name="T12" fmla="*/ 6 w 243"/>
                            <a:gd name="T13" fmla="*/ 15 h 230"/>
                            <a:gd name="T14" fmla="*/ 1 w 243"/>
                            <a:gd name="T15" fmla="*/ 19 h 230"/>
                            <a:gd name="T16" fmla="*/ 8 w 243"/>
                            <a:gd name="T17" fmla="*/ 18 h 230"/>
                            <a:gd name="T18" fmla="*/ 7 w 243"/>
                            <a:gd name="T19" fmla="*/ 23 h 230"/>
                            <a:gd name="T20" fmla="*/ 11 w 243"/>
                            <a:gd name="T21" fmla="*/ 20 h 230"/>
                            <a:gd name="T22" fmla="*/ 12 w 243"/>
                            <a:gd name="T23" fmla="*/ 28 h 230"/>
                            <a:gd name="T24" fmla="*/ 15 w 243"/>
                            <a:gd name="T25" fmla="*/ 19 h 230"/>
                            <a:gd name="T26" fmla="*/ 19 w 243"/>
                            <a:gd name="T27" fmla="*/ 26 h 230"/>
                            <a:gd name="T28" fmla="*/ 20 w 243"/>
                            <a:gd name="T29" fmla="*/ 19 h 230"/>
                            <a:gd name="T30" fmla="*/ 26 w 243"/>
                            <a:gd name="T31" fmla="*/ 23 h 230"/>
                            <a:gd name="T32" fmla="*/ 24 w 243"/>
                            <a:gd name="T33" fmla="*/ 17 h 230"/>
                            <a:gd name="T34" fmla="*/ 31 w 243"/>
                            <a:gd name="T35" fmla="*/ 17 h 230"/>
                            <a:gd name="T36" fmla="*/ 25 w 243"/>
                            <a:gd name="T37" fmla="*/ 13 h 230"/>
                            <a:gd name="T38" fmla="*/ 30 w 243"/>
                            <a:gd name="T39" fmla="*/ 10 h 230"/>
                            <a:gd name="T40" fmla="*/ 24 w 243"/>
                            <a:gd name="T41" fmla="*/ 9 h 230"/>
                            <a:gd name="T42" fmla="*/ 26 w 243"/>
                            <a:gd name="T43" fmla="*/ 5 h 230"/>
                            <a:gd name="T44" fmla="*/ 20 w 243"/>
                            <a:gd name="T45" fmla="*/ 7 h 230"/>
                            <a:gd name="T46" fmla="*/ 21 w 243"/>
                            <a:gd name="T47" fmla="*/ 0 h 230"/>
                            <a:gd name="T48" fmla="*/ 16 w 243"/>
                            <a:gd name="T49" fmla="*/ 7 h 23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43" h="230">
                              <a:moveTo>
                                <a:pt x="122" y="62"/>
                              </a:moveTo>
                              <a:lnTo>
                                <a:pt x="95" y="24"/>
                              </a:lnTo>
                              <a:lnTo>
                                <a:pt x="83" y="67"/>
                              </a:lnTo>
                              <a:lnTo>
                                <a:pt x="5" y="24"/>
                              </a:lnTo>
                              <a:lnTo>
                                <a:pt x="52" y="81"/>
                              </a:lnTo>
                              <a:lnTo>
                                <a:pt x="0" y="92"/>
                              </a:lnTo>
                              <a:lnTo>
                                <a:pt x="43" y="124"/>
                              </a:lnTo>
                              <a:lnTo>
                                <a:pt x="1" y="156"/>
                              </a:lnTo>
                              <a:lnTo>
                                <a:pt x="64" y="149"/>
                              </a:lnTo>
                              <a:lnTo>
                                <a:pt x="53" y="187"/>
                              </a:lnTo>
                              <a:lnTo>
                                <a:pt x="86" y="166"/>
                              </a:lnTo>
                              <a:lnTo>
                                <a:pt x="96" y="230"/>
                              </a:lnTo>
                              <a:lnTo>
                                <a:pt x="119" y="159"/>
                              </a:lnTo>
                              <a:lnTo>
                                <a:pt x="148" y="211"/>
                              </a:lnTo>
                              <a:lnTo>
                                <a:pt x="159" y="154"/>
                              </a:lnTo>
                              <a:lnTo>
                                <a:pt x="203" y="192"/>
                              </a:lnTo>
                              <a:lnTo>
                                <a:pt x="190" y="137"/>
                              </a:lnTo>
                              <a:lnTo>
                                <a:pt x="243" y="142"/>
                              </a:lnTo>
                              <a:lnTo>
                                <a:pt x="198" y="111"/>
                              </a:lnTo>
                              <a:lnTo>
                                <a:pt x="238" y="86"/>
                              </a:lnTo>
                              <a:lnTo>
                                <a:pt x="188" y="78"/>
                              </a:lnTo>
                              <a:lnTo>
                                <a:pt x="207" y="47"/>
                              </a:lnTo>
                              <a:lnTo>
                                <a:pt x="160" y="57"/>
                              </a:lnTo>
                              <a:lnTo>
                                <a:pt x="164" y="0"/>
                              </a:lnTo>
                              <a:lnTo>
                                <a:pt x="122" y="6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58" name="Freeform 35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91" y="2690"/>
                          <a:ext cx="118" cy="112"/>
                        </a:xfrm>
                        <a:custGeom>
                          <a:avLst/>
                          <a:gdLst>
                            <a:gd name="T0" fmla="*/ 14 w 237"/>
                            <a:gd name="T1" fmla="*/ 8 h 222"/>
                            <a:gd name="T2" fmla="*/ 11 w 237"/>
                            <a:gd name="T3" fmla="*/ 3 h 222"/>
                            <a:gd name="T4" fmla="*/ 10 w 237"/>
                            <a:gd name="T5" fmla="*/ 9 h 222"/>
                            <a:gd name="T6" fmla="*/ 0 w 237"/>
                            <a:gd name="T7" fmla="*/ 3 h 222"/>
                            <a:gd name="T8" fmla="*/ 6 w 237"/>
                            <a:gd name="T9" fmla="*/ 10 h 222"/>
                            <a:gd name="T10" fmla="*/ 0 w 237"/>
                            <a:gd name="T11" fmla="*/ 11 h 222"/>
                            <a:gd name="T12" fmla="*/ 5 w 237"/>
                            <a:gd name="T13" fmla="*/ 16 h 222"/>
                            <a:gd name="T14" fmla="*/ 0 w 237"/>
                            <a:gd name="T15" fmla="*/ 19 h 222"/>
                            <a:gd name="T16" fmla="*/ 7 w 237"/>
                            <a:gd name="T17" fmla="*/ 18 h 222"/>
                            <a:gd name="T18" fmla="*/ 6 w 237"/>
                            <a:gd name="T19" fmla="*/ 23 h 222"/>
                            <a:gd name="T20" fmla="*/ 10 w 237"/>
                            <a:gd name="T21" fmla="*/ 21 h 222"/>
                            <a:gd name="T22" fmla="*/ 11 w 237"/>
                            <a:gd name="T23" fmla="*/ 29 h 222"/>
                            <a:gd name="T24" fmla="*/ 14 w 237"/>
                            <a:gd name="T25" fmla="*/ 20 h 222"/>
                            <a:gd name="T26" fmla="*/ 18 w 237"/>
                            <a:gd name="T27" fmla="*/ 26 h 222"/>
                            <a:gd name="T28" fmla="*/ 19 w 237"/>
                            <a:gd name="T29" fmla="*/ 19 h 222"/>
                            <a:gd name="T30" fmla="*/ 24 w 237"/>
                            <a:gd name="T31" fmla="*/ 24 h 222"/>
                            <a:gd name="T32" fmla="*/ 23 w 237"/>
                            <a:gd name="T33" fmla="*/ 17 h 222"/>
                            <a:gd name="T34" fmla="*/ 29 w 237"/>
                            <a:gd name="T35" fmla="*/ 18 h 222"/>
                            <a:gd name="T36" fmla="*/ 24 w 237"/>
                            <a:gd name="T37" fmla="*/ 14 h 222"/>
                            <a:gd name="T38" fmla="*/ 29 w 237"/>
                            <a:gd name="T39" fmla="*/ 11 h 222"/>
                            <a:gd name="T40" fmla="*/ 22 w 237"/>
                            <a:gd name="T41" fmla="*/ 10 h 222"/>
                            <a:gd name="T42" fmla="*/ 25 w 237"/>
                            <a:gd name="T43" fmla="*/ 6 h 222"/>
                            <a:gd name="T44" fmla="*/ 19 w 237"/>
                            <a:gd name="T45" fmla="*/ 7 h 222"/>
                            <a:gd name="T46" fmla="*/ 20 w 237"/>
                            <a:gd name="T47" fmla="*/ 0 h 222"/>
                            <a:gd name="T48" fmla="*/ 14 w 237"/>
                            <a:gd name="T49" fmla="*/ 8 h 22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37" h="222">
                              <a:moveTo>
                                <a:pt x="119" y="60"/>
                              </a:moveTo>
                              <a:lnTo>
                                <a:pt x="92" y="24"/>
                              </a:lnTo>
                              <a:lnTo>
                                <a:pt x="80" y="65"/>
                              </a:lnTo>
                              <a:lnTo>
                                <a:pt x="5" y="24"/>
                              </a:lnTo>
                              <a:lnTo>
                                <a:pt x="50" y="77"/>
                              </a:lnTo>
                              <a:lnTo>
                                <a:pt x="0" y="88"/>
                              </a:lnTo>
                              <a:lnTo>
                                <a:pt x="42" y="120"/>
                              </a:lnTo>
                              <a:lnTo>
                                <a:pt x="2" y="150"/>
                              </a:lnTo>
                              <a:lnTo>
                                <a:pt x="62" y="143"/>
                              </a:lnTo>
                              <a:lnTo>
                                <a:pt x="52" y="181"/>
                              </a:lnTo>
                              <a:lnTo>
                                <a:pt x="85" y="160"/>
                              </a:lnTo>
                              <a:lnTo>
                                <a:pt x="93" y="222"/>
                              </a:lnTo>
                              <a:lnTo>
                                <a:pt x="116" y="153"/>
                              </a:lnTo>
                              <a:lnTo>
                                <a:pt x="145" y="203"/>
                              </a:lnTo>
                              <a:lnTo>
                                <a:pt x="154" y="148"/>
                              </a:lnTo>
                              <a:lnTo>
                                <a:pt x="199" y="186"/>
                              </a:lnTo>
                              <a:lnTo>
                                <a:pt x="185" y="133"/>
                              </a:lnTo>
                              <a:lnTo>
                                <a:pt x="237" y="138"/>
                              </a:lnTo>
                              <a:lnTo>
                                <a:pt x="192" y="107"/>
                              </a:lnTo>
                              <a:lnTo>
                                <a:pt x="232" y="84"/>
                              </a:lnTo>
                              <a:lnTo>
                                <a:pt x="183" y="76"/>
                              </a:lnTo>
                              <a:lnTo>
                                <a:pt x="202" y="46"/>
                              </a:lnTo>
                              <a:lnTo>
                                <a:pt x="156" y="55"/>
                              </a:lnTo>
                              <a:lnTo>
                                <a:pt x="161" y="0"/>
                              </a:lnTo>
                              <a:lnTo>
                                <a:pt x="119" y="6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59" name="Freeform 3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92" y="2692"/>
                          <a:ext cx="115" cy="108"/>
                        </a:xfrm>
                        <a:custGeom>
                          <a:avLst/>
                          <a:gdLst>
                            <a:gd name="T0" fmla="*/ 15 w 229"/>
                            <a:gd name="T1" fmla="*/ 8 h 216"/>
                            <a:gd name="T2" fmla="*/ 12 w 229"/>
                            <a:gd name="T3" fmla="*/ 3 h 216"/>
                            <a:gd name="T4" fmla="*/ 10 w 229"/>
                            <a:gd name="T5" fmla="*/ 8 h 216"/>
                            <a:gd name="T6" fmla="*/ 1 w 229"/>
                            <a:gd name="T7" fmla="*/ 3 h 216"/>
                            <a:gd name="T8" fmla="*/ 6 w 229"/>
                            <a:gd name="T9" fmla="*/ 10 h 216"/>
                            <a:gd name="T10" fmla="*/ 0 w 229"/>
                            <a:gd name="T11" fmla="*/ 11 h 216"/>
                            <a:gd name="T12" fmla="*/ 5 w 229"/>
                            <a:gd name="T13" fmla="*/ 15 h 216"/>
                            <a:gd name="T14" fmla="*/ 1 w 229"/>
                            <a:gd name="T15" fmla="*/ 19 h 216"/>
                            <a:gd name="T16" fmla="*/ 8 w 229"/>
                            <a:gd name="T17" fmla="*/ 18 h 216"/>
                            <a:gd name="T18" fmla="*/ 7 w 229"/>
                            <a:gd name="T19" fmla="*/ 22 h 216"/>
                            <a:gd name="T20" fmla="*/ 11 w 229"/>
                            <a:gd name="T21" fmla="*/ 20 h 216"/>
                            <a:gd name="T22" fmla="*/ 12 w 229"/>
                            <a:gd name="T23" fmla="*/ 27 h 216"/>
                            <a:gd name="T24" fmla="*/ 14 w 229"/>
                            <a:gd name="T25" fmla="*/ 19 h 216"/>
                            <a:gd name="T26" fmla="*/ 18 w 229"/>
                            <a:gd name="T27" fmla="*/ 25 h 216"/>
                            <a:gd name="T28" fmla="*/ 19 w 229"/>
                            <a:gd name="T29" fmla="*/ 19 h 216"/>
                            <a:gd name="T30" fmla="*/ 25 w 229"/>
                            <a:gd name="T31" fmla="*/ 23 h 216"/>
                            <a:gd name="T32" fmla="*/ 23 w 229"/>
                            <a:gd name="T33" fmla="*/ 17 h 216"/>
                            <a:gd name="T34" fmla="*/ 29 w 229"/>
                            <a:gd name="T35" fmla="*/ 17 h 216"/>
                            <a:gd name="T36" fmla="*/ 24 w 229"/>
                            <a:gd name="T37" fmla="*/ 14 h 216"/>
                            <a:gd name="T38" fmla="*/ 28 w 229"/>
                            <a:gd name="T39" fmla="*/ 11 h 216"/>
                            <a:gd name="T40" fmla="*/ 23 w 229"/>
                            <a:gd name="T41" fmla="*/ 10 h 216"/>
                            <a:gd name="T42" fmla="*/ 25 w 229"/>
                            <a:gd name="T43" fmla="*/ 6 h 216"/>
                            <a:gd name="T44" fmla="*/ 19 w 229"/>
                            <a:gd name="T45" fmla="*/ 7 h 216"/>
                            <a:gd name="T46" fmla="*/ 20 w 229"/>
                            <a:gd name="T47" fmla="*/ 0 h 216"/>
                            <a:gd name="T48" fmla="*/ 15 w 229"/>
                            <a:gd name="T49" fmla="*/ 8 h 21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29" h="216">
                              <a:moveTo>
                                <a:pt x="115" y="59"/>
                              </a:moveTo>
                              <a:lnTo>
                                <a:pt x="89" y="23"/>
                              </a:lnTo>
                              <a:lnTo>
                                <a:pt x="77" y="62"/>
                              </a:lnTo>
                              <a:lnTo>
                                <a:pt x="3" y="23"/>
                              </a:lnTo>
                              <a:lnTo>
                                <a:pt x="48" y="76"/>
                              </a:lnTo>
                              <a:lnTo>
                                <a:pt x="0" y="86"/>
                              </a:lnTo>
                              <a:lnTo>
                                <a:pt x="39" y="117"/>
                              </a:lnTo>
                              <a:lnTo>
                                <a:pt x="1" y="147"/>
                              </a:lnTo>
                              <a:lnTo>
                                <a:pt x="60" y="138"/>
                              </a:lnTo>
                              <a:lnTo>
                                <a:pt x="50" y="176"/>
                              </a:lnTo>
                              <a:lnTo>
                                <a:pt x="81" y="155"/>
                              </a:lnTo>
                              <a:lnTo>
                                <a:pt x="89" y="216"/>
                              </a:lnTo>
                              <a:lnTo>
                                <a:pt x="112" y="149"/>
                              </a:lnTo>
                              <a:lnTo>
                                <a:pt x="141" y="197"/>
                              </a:lnTo>
                              <a:lnTo>
                                <a:pt x="150" y="145"/>
                              </a:lnTo>
                              <a:lnTo>
                                <a:pt x="193" y="180"/>
                              </a:lnTo>
                              <a:lnTo>
                                <a:pt x="179" y="130"/>
                              </a:lnTo>
                              <a:lnTo>
                                <a:pt x="229" y="133"/>
                              </a:lnTo>
                              <a:lnTo>
                                <a:pt x="186" y="105"/>
                              </a:lnTo>
                              <a:lnTo>
                                <a:pt x="224" y="81"/>
                              </a:lnTo>
                              <a:lnTo>
                                <a:pt x="177" y="73"/>
                              </a:lnTo>
                              <a:lnTo>
                                <a:pt x="195" y="45"/>
                              </a:lnTo>
                              <a:lnTo>
                                <a:pt x="150" y="54"/>
                              </a:lnTo>
                              <a:lnTo>
                                <a:pt x="155" y="0"/>
                              </a:lnTo>
                              <a:lnTo>
                                <a:pt x="115" y="5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60" name="Freeform 35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94" y="2694"/>
                          <a:ext cx="111" cy="104"/>
                        </a:xfrm>
                        <a:custGeom>
                          <a:avLst/>
                          <a:gdLst>
                            <a:gd name="T0" fmla="*/ 14 w 223"/>
                            <a:gd name="T1" fmla="*/ 7 h 208"/>
                            <a:gd name="T2" fmla="*/ 10 w 223"/>
                            <a:gd name="T3" fmla="*/ 3 h 208"/>
                            <a:gd name="T4" fmla="*/ 9 w 223"/>
                            <a:gd name="T5" fmla="*/ 8 h 208"/>
                            <a:gd name="T6" fmla="*/ 0 w 223"/>
                            <a:gd name="T7" fmla="*/ 3 h 208"/>
                            <a:gd name="T8" fmla="*/ 5 w 223"/>
                            <a:gd name="T9" fmla="*/ 10 h 208"/>
                            <a:gd name="T10" fmla="*/ 0 w 223"/>
                            <a:gd name="T11" fmla="*/ 11 h 208"/>
                            <a:gd name="T12" fmla="*/ 5 w 223"/>
                            <a:gd name="T13" fmla="*/ 15 h 208"/>
                            <a:gd name="T14" fmla="*/ 0 w 223"/>
                            <a:gd name="T15" fmla="*/ 18 h 208"/>
                            <a:gd name="T16" fmla="*/ 7 w 223"/>
                            <a:gd name="T17" fmla="*/ 17 h 208"/>
                            <a:gd name="T18" fmla="*/ 6 w 223"/>
                            <a:gd name="T19" fmla="*/ 22 h 208"/>
                            <a:gd name="T20" fmla="*/ 10 w 223"/>
                            <a:gd name="T21" fmla="*/ 19 h 208"/>
                            <a:gd name="T22" fmla="*/ 11 w 223"/>
                            <a:gd name="T23" fmla="*/ 26 h 208"/>
                            <a:gd name="T24" fmla="*/ 13 w 223"/>
                            <a:gd name="T25" fmla="*/ 18 h 208"/>
                            <a:gd name="T26" fmla="*/ 17 w 223"/>
                            <a:gd name="T27" fmla="*/ 24 h 208"/>
                            <a:gd name="T28" fmla="*/ 18 w 223"/>
                            <a:gd name="T29" fmla="*/ 18 h 208"/>
                            <a:gd name="T30" fmla="*/ 23 w 223"/>
                            <a:gd name="T31" fmla="*/ 22 h 208"/>
                            <a:gd name="T32" fmla="*/ 21 w 223"/>
                            <a:gd name="T33" fmla="*/ 16 h 208"/>
                            <a:gd name="T34" fmla="*/ 27 w 223"/>
                            <a:gd name="T35" fmla="*/ 17 h 208"/>
                            <a:gd name="T36" fmla="*/ 22 w 223"/>
                            <a:gd name="T37" fmla="*/ 13 h 208"/>
                            <a:gd name="T38" fmla="*/ 27 w 223"/>
                            <a:gd name="T39" fmla="*/ 10 h 208"/>
                            <a:gd name="T40" fmla="*/ 21 w 223"/>
                            <a:gd name="T41" fmla="*/ 9 h 208"/>
                            <a:gd name="T42" fmla="*/ 23 w 223"/>
                            <a:gd name="T43" fmla="*/ 6 h 208"/>
                            <a:gd name="T44" fmla="*/ 18 w 223"/>
                            <a:gd name="T45" fmla="*/ 7 h 208"/>
                            <a:gd name="T46" fmla="*/ 18 w 223"/>
                            <a:gd name="T47" fmla="*/ 0 h 208"/>
                            <a:gd name="T48" fmla="*/ 14 w 223"/>
                            <a:gd name="T49" fmla="*/ 7 h 20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23" h="208">
                              <a:moveTo>
                                <a:pt x="112" y="56"/>
                              </a:moveTo>
                              <a:lnTo>
                                <a:pt x="86" y="22"/>
                              </a:lnTo>
                              <a:lnTo>
                                <a:pt x="76" y="60"/>
                              </a:lnTo>
                              <a:lnTo>
                                <a:pt x="4" y="22"/>
                              </a:lnTo>
                              <a:lnTo>
                                <a:pt x="47" y="74"/>
                              </a:lnTo>
                              <a:lnTo>
                                <a:pt x="0" y="82"/>
                              </a:lnTo>
                              <a:lnTo>
                                <a:pt x="40" y="113"/>
                              </a:lnTo>
                              <a:lnTo>
                                <a:pt x="2" y="141"/>
                              </a:lnTo>
                              <a:lnTo>
                                <a:pt x="59" y="134"/>
                              </a:lnTo>
                              <a:lnTo>
                                <a:pt x="48" y="170"/>
                              </a:lnTo>
                              <a:lnTo>
                                <a:pt x="80" y="150"/>
                              </a:lnTo>
                              <a:lnTo>
                                <a:pt x="88" y="208"/>
                              </a:lnTo>
                              <a:lnTo>
                                <a:pt x="109" y="143"/>
                              </a:lnTo>
                              <a:lnTo>
                                <a:pt x="136" y="191"/>
                              </a:lnTo>
                              <a:lnTo>
                                <a:pt x="145" y="139"/>
                              </a:lnTo>
                              <a:lnTo>
                                <a:pt x="187" y="174"/>
                              </a:lnTo>
                              <a:lnTo>
                                <a:pt x="174" y="124"/>
                              </a:lnTo>
                              <a:lnTo>
                                <a:pt x="223" y="129"/>
                              </a:lnTo>
                              <a:lnTo>
                                <a:pt x="181" y="101"/>
                              </a:lnTo>
                              <a:lnTo>
                                <a:pt x="218" y="79"/>
                              </a:lnTo>
                              <a:lnTo>
                                <a:pt x="173" y="70"/>
                              </a:lnTo>
                              <a:lnTo>
                                <a:pt x="190" y="43"/>
                              </a:lnTo>
                              <a:lnTo>
                                <a:pt x="147" y="51"/>
                              </a:lnTo>
                              <a:lnTo>
                                <a:pt x="150" y="0"/>
                              </a:lnTo>
                              <a:lnTo>
                                <a:pt x="112" y="56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61" name="Freeform 36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96" y="2695"/>
                          <a:ext cx="108" cy="102"/>
                        </a:xfrm>
                        <a:custGeom>
                          <a:avLst/>
                          <a:gdLst>
                            <a:gd name="T0" fmla="*/ 14 w 215"/>
                            <a:gd name="T1" fmla="*/ 6 h 206"/>
                            <a:gd name="T2" fmla="*/ 11 w 215"/>
                            <a:gd name="T3" fmla="*/ 2 h 206"/>
                            <a:gd name="T4" fmla="*/ 9 w 215"/>
                            <a:gd name="T5" fmla="*/ 7 h 206"/>
                            <a:gd name="T6" fmla="*/ 1 w 215"/>
                            <a:gd name="T7" fmla="*/ 2 h 206"/>
                            <a:gd name="T8" fmla="*/ 6 w 215"/>
                            <a:gd name="T9" fmla="*/ 9 h 206"/>
                            <a:gd name="T10" fmla="*/ 0 w 215"/>
                            <a:gd name="T11" fmla="*/ 10 h 206"/>
                            <a:gd name="T12" fmla="*/ 5 w 215"/>
                            <a:gd name="T13" fmla="*/ 13 h 206"/>
                            <a:gd name="T14" fmla="*/ 1 w 215"/>
                            <a:gd name="T15" fmla="*/ 17 h 206"/>
                            <a:gd name="T16" fmla="*/ 8 w 215"/>
                            <a:gd name="T17" fmla="*/ 16 h 206"/>
                            <a:gd name="T18" fmla="*/ 6 w 215"/>
                            <a:gd name="T19" fmla="*/ 20 h 206"/>
                            <a:gd name="T20" fmla="*/ 10 w 215"/>
                            <a:gd name="T21" fmla="*/ 18 h 206"/>
                            <a:gd name="T22" fmla="*/ 11 w 215"/>
                            <a:gd name="T23" fmla="*/ 25 h 206"/>
                            <a:gd name="T24" fmla="*/ 14 w 215"/>
                            <a:gd name="T25" fmla="*/ 17 h 206"/>
                            <a:gd name="T26" fmla="*/ 17 w 215"/>
                            <a:gd name="T27" fmla="*/ 23 h 206"/>
                            <a:gd name="T28" fmla="*/ 18 w 215"/>
                            <a:gd name="T29" fmla="*/ 17 h 206"/>
                            <a:gd name="T30" fmla="*/ 23 w 215"/>
                            <a:gd name="T31" fmla="*/ 21 h 206"/>
                            <a:gd name="T32" fmla="*/ 22 w 215"/>
                            <a:gd name="T33" fmla="*/ 15 h 206"/>
                            <a:gd name="T34" fmla="*/ 27 w 215"/>
                            <a:gd name="T35" fmla="*/ 15 h 206"/>
                            <a:gd name="T36" fmla="*/ 22 w 215"/>
                            <a:gd name="T37" fmla="*/ 12 h 206"/>
                            <a:gd name="T38" fmla="*/ 27 w 215"/>
                            <a:gd name="T39" fmla="*/ 9 h 206"/>
                            <a:gd name="T40" fmla="*/ 21 w 215"/>
                            <a:gd name="T41" fmla="*/ 8 h 206"/>
                            <a:gd name="T42" fmla="*/ 23 w 215"/>
                            <a:gd name="T43" fmla="*/ 5 h 206"/>
                            <a:gd name="T44" fmla="*/ 18 w 215"/>
                            <a:gd name="T45" fmla="*/ 6 h 206"/>
                            <a:gd name="T46" fmla="*/ 19 w 215"/>
                            <a:gd name="T47" fmla="*/ 0 h 206"/>
                            <a:gd name="T48" fmla="*/ 14 w 215"/>
                            <a:gd name="T49" fmla="*/ 6 h 20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15" h="206">
                              <a:moveTo>
                                <a:pt x="108" y="55"/>
                              </a:moveTo>
                              <a:lnTo>
                                <a:pt x="84" y="23"/>
                              </a:lnTo>
                              <a:lnTo>
                                <a:pt x="72" y="61"/>
                              </a:lnTo>
                              <a:lnTo>
                                <a:pt x="3" y="23"/>
                              </a:lnTo>
                              <a:lnTo>
                                <a:pt x="46" y="73"/>
                              </a:lnTo>
                              <a:lnTo>
                                <a:pt x="0" y="81"/>
                              </a:lnTo>
                              <a:lnTo>
                                <a:pt x="38" y="112"/>
                              </a:lnTo>
                              <a:lnTo>
                                <a:pt x="1" y="140"/>
                              </a:lnTo>
                              <a:lnTo>
                                <a:pt x="57" y="133"/>
                              </a:lnTo>
                              <a:lnTo>
                                <a:pt x="46" y="168"/>
                              </a:lnTo>
                              <a:lnTo>
                                <a:pt x="77" y="149"/>
                              </a:lnTo>
                              <a:lnTo>
                                <a:pt x="84" y="206"/>
                              </a:lnTo>
                              <a:lnTo>
                                <a:pt x="105" y="142"/>
                              </a:lnTo>
                              <a:lnTo>
                                <a:pt x="132" y="188"/>
                              </a:lnTo>
                              <a:lnTo>
                                <a:pt x="139" y="138"/>
                              </a:lnTo>
                              <a:lnTo>
                                <a:pt x="181" y="171"/>
                              </a:lnTo>
                              <a:lnTo>
                                <a:pt x="169" y="123"/>
                              </a:lnTo>
                              <a:lnTo>
                                <a:pt x="215" y="126"/>
                              </a:lnTo>
                              <a:lnTo>
                                <a:pt x="176" y="100"/>
                              </a:lnTo>
                              <a:lnTo>
                                <a:pt x="210" y="78"/>
                              </a:lnTo>
                              <a:lnTo>
                                <a:pt x="167" y="69"/>
                              </a:lnTo>
                              <a:lnTo>
                                <a:pt x="183" y="42"/>
                              </a:lnTo>
                              <a:lnTo>
                                <a:pt x="141" y="50"/>
                              </a:lnTo>
                              <a:lnTo>
                                <a:pt x="146" y="0"/>
                              </a:lnTo>
                              <a:lnTo>
                                <a:pt x="108" y="55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62" name="Freeform 36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98" y="2696"/>
                          <a:ext cx="104" cy="100"/>
                        </a:xfrm>
                        <a:custGeom>
                          <a:avLst/>
                          <a:gdLst>
                            <a:gd name="T0" fmla="*/ 13 w 209"/>
                            <a:gd name="T1" fmla="*/ 7 h 198"/>
                            <a:gd name="T2" fmla="*/ 10 w 209"/>
                            <a:gd name="T3" fmla="*/ 3 h 198"/>
                            <a:gd name="T4" fmla="*/ 8 w 209"/>
                            <a:gd name="T5" fmla="*/ 8 h 198"/>
                            <a:gd name="T6" fmla="*/ 0 w 209"/>
                            <a:gd name="T7" fmla="*/ 3 h 198"/>
                            <a:gd name="T8" fmla="*/ 5 w 209"/>
                            <a:gd name="T9" fmla="*/ 9 h 198"/>
                            <a:gd name="T10" fmla="*/ 0 w 209"/>
                            <a:gd name="T11" fmla="*/ 10 h 198"/>
                            <a:gd name="T12" fmla="*/ 4 w 209"/>
                            <a:gd name="T13" fmla="*/ 14 h 198"/>
                            <a:gd name="T14" fmla="*/ 0 w 209"/>
                            <a:gd name="T15" fmla="*/ 17 h 198"/>
                            <a:gd name="T16" fmla="*/ 6 w 209"/>
                            <a:gd name="T17" fmla="*/ 16 h 198"/>
                            <a:gd name="T18" fmla="*/ 5 w 209"/>
                            <a:gd name="T19" fmla="*/ 21 h 198"/>
                            <a:gd name="T20" fmla="*/ 9 w 209"/>
                            <a:gd name="T21" fmla="*/ 18 h 198"/>
                            <a:gd name="T22" fmla="*/ 10 w 209"/>
                            <a:gd name="T23" fmla="*/ 26 h 198"/>
                            <a:gd name="T24" fmla="*/ 12 w 209"/>
                            <a:gd name="T25" fmla="*/ 18 h 198"/>
                            <a:gd name="T26" fmla="*/ 16 w 209"/>
                            <a:gd name="T27" fmla="*/ 23 h 198"/>
                            <a:gd name="T28" fmla="*/ 17 w 209"/>
                            <a:gd name="T29" fmla="*/ 17 h 198"/>
                            <a:gd name="T30" fmla="*/ 22 w 209"/>
                            <a:gd name="T31" fmla="*/ 21 h 198"/>
                            <a:gd name="T32" fmla="*/ 20 w 209"/>
                            <a:gd name="T33" fmla="*/ 15 h 198"/>
                            <a:gd name="T34" fmla="*/ 26 w 209"/>
                            <a:gd name="T35" fmla="*/ 16 h 198"/>
                            <a:gd name="T36" fmla="*/ 21 w 209"/>
                            <a:gd name="T37" fmla="*/ 12 h 198"/>
                            <a:gd name="T38" fmla="*/ 25 w 209"/>
                            <a:gd name="T39" fmla="*/ 10 h 198"/>
                            <a:gd name="T40" fmla="*/ 20 w 209"/>
                            <a:gd name="T41" fmla="*/ 9 h 198"/>
                            <a:gd name="T42" fmla="*/ 22 w 209"/>
                            <a:gd name="T43" fmla="*/ 6 h 198"/>
                            <a:gd name="T44" fmla="*/ 17 w 209"/>
                            <a:gd name="T45" fmla="*/ 6 h 198"/>
                            <a:gd name="T46" fmla="*/ 17 w 209"/>
                            <a:gd name="T47" fmla="*/ 0 h 198"/>
                            <a:gd name="T48" fmla="*/ 13 w 209"/>
                            <a:gd name="T49" fmla="*/ 7 h 19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09" h="198">
                              <a:moveTo>
                                <a:pt x="105" y="53"/>
                              </a:moveTo>
                              <a:lnTo>
                                <a:pt x="81" y="20"/>
                              </a:lnTo>
                              <a:lnTo>
                                <a:pt x="71" y="58"/>
                              </a:lnTo>
                              <a:lnTo>
                                <a:pt x="3" y="20"/>
                              </a:lnTo>
                              <a:lnTo>
                                <a:pt x="45" y="69"/>
                              </a:lnTo>
                              <a:lnTo>
                                <a:pt x="0" y="79"/>
                              </a:lnTo>
                              <a:lnTo>
                                <a:pt x="36" y="108"/>
                              </a:lnTo>
                              <a:lnTo>
                                <a:pt x="2" y="134"/>
                              </a:lnTo>
                              <a:lnTo>
                                <a:pt x="55" y="127"/>
                              </a:lnTo>
                              <a:lnTo>
                                <a:pt x="47" y="162"/>
                              </a:lnTo>
                              <a:lnTo>
                                <a:pt x="74" y="143"/>
                              </a:lnTo>
                              <a:lnTo>
                                <a:pt x="83" y="198"/>
                              </a:lnTo>
                              <a:lnTo>
                                <a:pt x="102" y="136"/>
                              </a:lnTo>
                              <a:lnTo>
                                <a:pt x="128" y="181"/>
                              </a:lnTo>
                              <a:lnTo>
                                <a:pt x="136" y="133"/>
                              </a:lnTo>
                              <a:lnTo>
                                <a:pt x="176" y="165"/>
                              </a:lnTo>
                              <a:lnTo>
                                <a:pt x="164" y="119"/>
                              </a:lnTo>
                              <a:lnTo>
                                <a:pt x="209" y="122"/>
                              </a:lnTo>
                              <a:lnTo>
                                <a:pt x="171" y="96"/>
                              </a:lnTo>
                              <a:lnTo>
                                <a:pt x="204" y="76"/>
                              </a:lnTo>
                              <a:lnTo>
                                <a:pt x="162" y="67"/>
                              </a:lnTo>
                              <a:lnTo>
                                <a:pt x="178" y="41"/>
                              </a:lnTo>
                              <a:lnTo>
                                <a:pt x="138" y="48"/>
                              </a:lnTo>
                              <a:lnTo>
                                <a:pt x="142" y="0"/>
                              </a:lnTo>
                              <a:lnTo>
                                <a:pt x="105" y="5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63" name="Freeform 36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99" y="2698"/>
                          <a:ext cx="101" cy="96"/>
                        </a:xfrm>
                        <a:custGeom>
                          <a:avLst/>
                          <a:gdLst>
                            <a:gd name="T0" fmla="*/ 13 w 202"/>
                            <a:gd name="T1" fmla="*/ 7 h 192"/>
                            <a:gd name="T2" fmla="*/ 10 w 202"/>
                            <a:gd name="T3" fmla="*/ 3 h 192"/>
                            <a:gd name="T4" fmla="*/ 9 w 202"/>
                            <a:gd name="T5" fmla="*/ 7 h 192"/>
                            <a:gd name="T6" fmla="*/ 1 w 202"/>
                            <a:gd name="T7" fmla="*/ 3 h 192"/>
                            <a:gd name="T8" fmla="*/ 6 w 202"/>
                            <a:gd name="T9" fmla="*/ 9 h 192"/>
                            <a:gd name="T10" fmla="*/ 0 w 202"/>
                            <a:gd name="T11" fmla="*/ 10 h 192"/>
                            <a:gd name="T12" fmla="*/ 5 w 202"/>
                            <a:gd name="T13" fmla="*/ 13 h 192"/>
                            <a:gd name="T14" fmla="*/ 1 w 202"/>
                            <a:gd name="T15" fmla="*/ 17 h 192"/>
                            <a:gd name="T16" fmla="*/ 7 w 202"/>
                            <a:gd name="T17" fmla="*/ 16 h 192"/>
                            <a:gd name="T18" fmla="*/ 6 w 202"/>
                            <a:gd name="T19" fmla="*/ 20 h 192"/>
                            <a:gd name="T20" fmla="*/ 10 w 202"/>
                            <a:gd name="T21" fmla="*/ 18 h 192"/>
                            <a:gd name="T22" fmla="*/ 10 w 202"/>
                            <a:gd name="T23" fmla="*/ 24 h 192"/>
                            <a:gd name="T24" fmla="*/ 13 w 202"/>
                            <a:gd name="T25" fmla="*/ 17 h 192"/>
                            <a:gd name="T26" fmla="*/ 16 w 202"/>
                            <a:gd name="T27" fmla="*/ 22 h 192"/>
                            <a:gd name="T28" fmla="*/ 17 w 202"/>
                            <a:gd name="T29" fmla="*/ 16 h 192"/>
                            <a:gd name="T30" fmla="*/ 22 w 202"/>
                            <a:gd name="T31" fmla="*/ 21 h 192"/>
                            <a:gd name="T32" fmla="*/ 20 w 202"/>
                            <a:gd name="T33" fmla="*/ 15 h 192"/>
                            <a:gd name="T34" fmla="*/ 26 w 202"/>
                            <a:gd name="T35" fmla="*/ 15 h 192"/>
                            <a:gd name="T36" fmla="*/ 21 w 202"/>
                            <a:gd name="T37" fmla="*/ 12 h 192"/>
                            <a:gd name="T38" fmla="*/ 25 w 202"/>
                            <a:gd name="T39" fmla="*/ 10 h 192"/>
                            <a:gd name="T40" fmla="*/ 20 w 202"/>
                            <a:gd name="T41" fmla="*/ 9 h 192"/>
                            <a:gd name="T42" fmla="*/ 22 w 202"/>
                            <a:gd name="T43" fmla="*/ 5 h 192"/>
                            <a:gd name="T44" fmla="*/ 17 w 202"/>
                            <a:gd name="T45" fmla="*/ 6 h 192"/>
                            <a:gd name="T46" fmla="*/ 18 w 202"/>
                            <a:gd name="T47" fmla="*/ 0 h 192"/>
                            <a:gd name="T48" fmla="*/ 13 w 202"/>
                            <a:gd name="T49" fmla="*/ 7 h 19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02" h="192">
                              <a:moveTo>
                                <a:pt x="102" y="52"/>
                              </a:moveTo>
                              <a:lnTo>
                                <a:pt x="78" y="21"/>
                              </a:lnTo>
                              <a:lnTo>
                                <a:pt x="70" y="55"/>
                              </a:lnTo>
                              <a:lnTo>
                                <a:pt x="4" y="21"/>
                              </a:lnTo>
                              <a:lnTo>
                                <a:pt x="44" y="67"/>
                              </a:lnTo>
                              <a:lnTo>
                                <a:pt x="0" y="76"/>
                              </a:lnTo>
                              <a:lnTo>
                                <a:pt x="37" y="104"/>
                              </a:lnTo>
                              <a:lnTo>
                                <a:pt x="2" y="130"/>
                              </a:lnTo>
                              <a:lnTo>
                                <a:pt x="54" y="123"/>
                              </a:lnTo>
                              <a:lnTo>
                                <a:pt x="45" y="157"/>
                              </a:lnTo>
                              <a:lnTo>
                                <a:pt x="73" y="138"/>
                              </a:lnTo>
                              <a:lnTo>
                                <a:pt x="80" y="192"/>
                              </a:lnTo>
                              <a:lnTo>
                                <a:pt x="99" y="133"/>
                              </a:lnTo>
                              <a:lnTo>
                                <a:pt x="125" y="176"/>
                              </a:lnTo>
                              <a:lnTo>
                                <a:pt x="132" y="128"/>
                              </a:lnTo>
                              <a:lnTo>
                                <a:pt x="170" y="161"/>
                              </a:lnTo>
                              <a:lnTo>
                                <a:pt x="159" y="114"/>
                              </a:lnTo>
                              <a:lnTo>
                                <a:pt x="202" y="119"/>
                              </a:lnTo>
                              <a:lnTo>
                                <a:pt x="164" y="93"/>
                              </a:lnTo>
                              <a:lnTo>
                                <a:pt x="197" y="73"/>
                              </a:lnTo>
                              <a:lnTo>
                                <a:pt x="158" y="66"/>
                              </a:lnTo>
                              <a:lnTo>
                                <a:pt x="173" y="40"/>
                              </a:lnTo>
                              <a:lnTo>
                                <a:pt x="133" y="47"/>
                              </a:lnTo>
                              <a:lnTo>
                                <a:pt x="137" y="0"/>
                              </a:lnTo>
                              <a:lnTo>
                                <a:pt x="102" y="5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64" name="Freeform 36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01" y="2700"/>
                          <a:ext cx="98" cy="92"/>
                        </a:xfrm>
                        <a:custGeom>
                          <a:avLst/>
                          <a:gdLst>
                            <a:gd name="T0" fmla="*/ 13 w 195"/>
                            <a:gd name="T1" fmla="*/ 7 h 184"/>
                            <a:gd name="T2" fmla="*/ 10 w 195"/>
                            <a:gd name="T3" fmla="*/ 3 h 184"/>
                            <a:gd name="T4" fmla="*/ 9 w 195"/>
                            <a:gd name="T5" fmla="*/ 7 h 184"/>
                            <a:gd name="T6" fmla="*/ 1 w 195"/>
                            <a:gd name="T7" fmla="*/ 3 h 184"/>
                            <a:gd name="T8" fmla="*/ 6 w 195"/>
                            <a:gd name="T9" fmla="*/ 9 h 184"/>
                            <a:gd name="T10" fmla="*/ 0 w 195"/>
                            <a:gd name="T11" fmla="*/ 10 h 184"/>
                            <a:gd name="T12" fmla="*/ 5 w 195"/>
                            <a:gd name="T13" fmla="*/ 13 h 184"/>
                            <a:gd name="T14" fmla="*/ 1 w 195"/>
                            <a:gd name="T15" fmla="*/ 16 h 184"/>
                            <a:gd name="T16" fmla="*/ 7 w 195"/>
                            <a:gd name="T17" fmla="*/ 15 h 184"/>
                            <a:gd name="T18" fmla="*/ 6 w 195"/>
                            <a:gd name="T19" fmla="*/ 19 h 184"/>
                            <a:gd name="T20" fmla="*/ 9 w 195"/>
                            <a:gd name="T21" fmla="*/ 17 h 184"/>
                            <a:gd name="T22" fmla="*/ 10 w 195"/>
                            <a:gd name="T23" fmla="*/ 23 h 184"/>
                            <a:gd name="T24" fmla="*/ 12 w 195"/>
                            <a:gd name="T25" fmla="*/ 16 h 184"/>
                            <a:gd name="T26" fmla="*/ 15 w 195"/>
                            <a:gd name="T27" fmla="*/ 22 h 184"/>
                            <a:gd name="T28" fmla="*/ 16 w 195"/>
                            <a:gd name="T29" fmla="*/ 16 h 184"/>
                            <a:gd name="T30" fmla="*/ 21 w 195"/>
                            <a:gd name="T31" fmla="*/ 20 h 184"/>
                            <a:gd name="T32" fmla="*/ 20 w 195"/>
                            <a:gd name="T33" fmla="*/ 14 h 184"/>
                            <a:gd name="T34" fmla="*/ 25 w 195"/>
                            <a:gd name="T35" fmla="*/ 15 h 184"/>
                            <a:gd name="T36" fmla="*/ 20 w 195"/>
                            <a:gd name="T37" fmla="*/ 12 h 184"/>
                            <a:gd name="T38" fmla="*/ 24 w 195"/>
                            <a:gd name="T39" fmla="*/ 9 h 184"/>
                            <a:gd name="T40" fmla="*/ 19 w 195"/>
                            <a:gd name="T41" fmla="*/ 8 h 184"/>
                            <a:gd name="T42" fmla="*/ 21 w 195"/>
                            <a:gd name="T43" fmla="*/ 5 h 184"/>
                            <a:gd name="T44" fmla="*/ 16 w 195"/>
                            <a:gd name="T45" fmla="*/ 6 h 184"/>
                            <a:gd name="T46" fmla="*/ 17 w 195"/>
                            <a:gd name="T47" fmla="*/ 0 h 184"/>
                            <a:gd name="T48" fmla="*/ 13 w 195"/>
                            <a:gd name="T49" fmla="*/ 7 h 18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95" h="184">
                              <a:moveTo>
                                <a:pt x="98" y="50"/>
                              </a:moveTo>
                              <a:lnTo>
                                <a:pt x="76" y="19"/>
                              </a:lnTo>
                              <a:lnTo>
                                <a:pt x="66" y="53"/>
                              </a:lnTo>
                              <a:lnTo>
                                <a:pt x="3" y="19"/>
                              </a:lnTo>
                              <a:lnTo>
                                <a:pt x="41" y="65"/>
                              </a:lnTo>
                              <a:lnTo>
                                <a:pt x="0" y="74"/>
                              </a:lnTo>
                              <a:lnTo>
                                <a:pt x="34" y="100"/>
                              </a:lnTo>
                              <a:lnTo>
                                <a:pt x="2" y="124"/>
                              </a:lnTo>
                              <a:lnTo>
                                <a:pt x="52" y="119"/>
                              </a:lnTo>
                              <a:lnTo>
                                <a:pt x="43" y="150"/>
                              </a:lnTo>
                              <a:lnTo>
                                <a:pt x="69" y="133"/>
                              </a:lnTo>
                              <a:lnTo>
                                <a:pt x="78" y="184"/>
                              </a:lnTo>
                              <a:lnTo>
                                <a:pt x="95" y="127"/>
                              </a:lnTo>
                              <a:lnTo>
                                <a:pt x="119" y="169"/>
                              </a:lnTo>
                              <a:lnTo>
                                <a:pt x="128" y="124"/>
                              </a:lnTo>
                              <a:lnTo>
                                <a:pt x="164" y="155"/>
                              </a:lnTo>
                              <a:lnTo>
                                <a:pt x="154" y="110"/>
                              </a:lnTo>
                              <a:lnTo>
                                <a:pt x="195" y="114"/>
                              </a:lnTo>
                              <a:lnTo>
                                <a:pt x="159" y="89"/>
                              </a:lnTo>
                              <a:lnTo>
                                <a:pt x="190" y="70"/>
                              </a:lnTo>
                              <a:lnTo>
                                <a:pt x="152" y="62"/>
                              </a:lnTo>
                              <a:lnTo>
                                <a:pt x="166" y="38"/>
                              </a:lnTo>
                              <a:lnTo>
                                <a:pt x="128" y="44"/>
                              </a:lnTo>
                              <a:lnTo>
                                <a:pt x="131" y="0"/>
                              </a:lnTo>
                              <a:lnTo>
                                <a:pt x="98" y="5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65" name="Freeform 36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03" y="2702"/>
                          <a:ext cx="94" cy="88"/>
                        </a:xfrm>
                        <a:custGeom>
                          <a:avLst/>
                          <a:gdLst>
                            <a:gd name="T0" fmla="*/ 11 w 189"/>
                            <a:gd name="T1" fmla="*/ 6 h 178"/>
                            <a:gd name="T2" fmla="*/ 9 w 189"/>
                            <a:gd name="T3" fmla="*/ 2 h 178"/>
                            <a:gd name="T4" fmla="*/ 8 w 189"/>
                            <a:gd name="T5" fmla="*/ 6 h 178"/>
                            <a:gd name="T6" fmla="*/ 0 w 189"/>
                            <a:gd name="T7" fmla="*/ 2 h 178"/>
                            <a:gd name="T8" fmla="*/ 5 w 189"/>
                            <a:gd name="T9" fmla="*/ 7 h 178"/>
                            <a:gd name="T10" fmla="*/ 0 w 189"/>
                            <a:gd name="T11" fmla="*/ 8 h 178"/>
                            <a:gd name="T12" fmla="*/ 4 w 189"/>
                            <a:gd name="T13" fmla="*/ 12 h 178"/>
                            <a:gd name="T14" fmla="*/ 0 w 189"/>
                            <a:gd name="T15" fmla="*/ 15 h 178"/>
                            <a:gd name="T16" fmla="*/ 6 w 189"/>
                            <a:gd name="T17" fmla="*/ 14 h 178"/>
                            <a:gd name="T18" fmla="*/ 5 w 189"/>
                            <a:gd name="T19" fmla="*/ 18 h 178"/>
                            <a:gd name="T20" fmla="*/ 8 w 189"/>
                            <a:gd name="T21" fmla="*/ 16 h 178"/>
                            <a:gd name="T22" fmla="*/ 9 w 189"/>
                            <a:gd name="T23" fmla="*/ 22 h 178"/>
                            <a:gd name="T24" fmla="*/ 11 w 189"/>
                            <a:gd name="T25" fmla="*/ 15 h 178"/>
                            <a:gd name="T26" fmla="*/ 14 w 189"/>
                            <a:gd name="T27" fmla="*/ 20 h 178"/>
                            <a:gd name="T28" fmla="*/ 15 w 189"/>
                            <a:gd name="T29" fmla="*/ 14 h 178"/>
                            <a:gd name="T30" fmla="*/ 19 w 189"/>
                            <a:gd name="T31" fmla="*/ 18 h 178"/>
                            <a:gd name="T32" fmla="*/ 18 w 189"/>
                            <a:gd name="T33" fmla="*/ 13 h 178"/>
                            <a:gd name="T34" fmla="*/ 23 w 189"/>
                            <a:gd name="T35" fmla="*/ 13 h 178"/>
                            <a:gd name="T36" fmla="*/ 19 w 189"/>
                            <a:gd name="T37" fmla="*/ 10 h 178"/>
                            <a:gd name="T38" fmla="*/ 23 w 189"/>
                            <a:gd name="T39" fmla="*/ 8 h 178"/>
                            <a:gd name="T40" fmla="*/ 18 w 189"/>
                            <a:gd name="T41" fmla="*/ 7 h 178"/>
                            <a:gd name="T42" fmla="*/ 20 w 189"/>
                            <a:gd name="T43" fmla="*/ 4 h 178"/>
                            <a:gd name="T44" fmla="*/ 15 w 189"/>
                            <a:gd name="T45" fmla="*/ 5 h 178"/>
                            <a:gd name="T46" fmla="*/ 16 w 189"/>
                            <a:gd name="T47" fmla="*/ 0 h 178"/>
                            <a:gd name="T48" fmla="*/ 11 w 189"/>
                            <a:gd name="T49" fmla="*/ 6 h 17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89" h="178">
                              <a:moveTo>
                                <a:pt x="95" y="48"/>
                              </a:moveTo>
                              <a:lnTo>
                                <a:pt x="73" y="19"/>
                              </a:lnTo>
                              <a:lnTo>
                                <a:pt x="64" y="52"/>
                              </a:lnTo>
                              <a:lnTo>
                                <a:pt x="4" y="19"/>
                              </a:lnTo>
                              <a:lnTo>
                                <a:pt x="40" y="62"/>
                              </a:lnTo>
                              <a:lnTo>
                                <a:pt x="0" y="71"/>
                              </a:lnTo>
                              <a:lnTo>
                                <a:pt x="33" y="97"/>
                              </a:lnTo>
                              <a:lnTo>
                                <a:pt x="2" y="121"/>
                              </a:lnTo>
                              <a:lnTo>
                                <a:pt x="50" y="114"/>
                              </a:lnTo>
                              <a:lnTo>
                                <a:pt x="42" y="145"/>
                              </a:lnTo>
                              <a:lnTo>
                                <a:pt x="68" y="130"/>
                              </a:lnTo>
                              <a:lnTo>
                                <a:pt x="75" y="178"/>
                              </a:lnTo>
                              <a:lnTo>
                                <a:pt x="92" y="123"/>
                              </a:lnTo>
                              <a:lnTo>
                                <a:pt x="116" y="162"/>
                              </a:lnTo>
                              <a:lnTo>
                                <a:pt x="123" y="119"/>
                              </a:lnTo>
                              <a:lnTo>
                                <a:pt x="159" y="149"/>
                              </a:lnTo>
                              <a:lnTo>
                                <a:pt x="147" y="107"/>
                              </a:lnTo>
                              <a:lnTo>
                                <a:pt x="189" y="111"/>
                              </a:lnTo>
                              <a:lnTo>
                                <a:pt x="154" y="86"/>
                              </a:lnTo>
                              <a:lnTo>
                                <a:pt x="185" y="67"/>
                              </a:lnTo>
                              <a:lnTo>
                                <a:pt x="147" y="60"/>
                              </a:lnTo>
                              <a:lnTo>
                                <a:pt x="161" y="36"/>
                              </a:lnTo>
                              <a:lnTo>
                                <a:pt x="125" y="43"/>
                              </a:lnTo>
                              <a:lnTo>
                                <a:pt x="128" y="0"/>
                              </a:lnTo>
                              <a:lnTo>
                                <a:pt x="95" y="48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66" name="Freeform 36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04" y="2703"/>
                          <a:ext cx="91" cy="86"/>
                        </a:xfrm>
                        <a:custGeom>
                          <a:avLst/>
                          <a:gdLst>
                            <a:gd name="T0" fmla="*/ 12 w 181"/>
                            <a:gd name="T1" fmla="*/ 6 h 170"/>
                            <a:gd name="T2" fmla="*/ 9 w 181"/>
                            <a:gd name="T3" fmla="*/ 3 h 170"/>
                            <a:gd name="T4" fmla="*/ 8 w 181"/>
                            <a:gd name="T5" fmla="*/ 7 h 170"/>
                            <a:gd name="T6" fmla="*/ 1 w 181"/>
                            <a:gd name="T7" fmla="*/ 3 h 170"/>
                            <a:gd name="T8" fmla="*/ 5 w 181"/>
                            <a:gd name="T9" fmla="*/ 8 h 170"/>
                            <a:gd name="T10" fmla="*/ 0 w 181"/>
                            <a:gd name="T11" fmla="*/ 9 h 170"/>
                            <a:gd name="T12" fmla="*/ 4 w 181"/>
                            <a:gd name="T13" fmla="*/ 12 h 170"/>
                            <a:gd name="T14" fmla="*/ 1 w 181"/>
                            <a:gd name="T15" fmla="*/ 15 h 170"/>
                            <a:gd name="T16" fmla="*/ 6 w 181"/>
                            <a:gd name="T17" fmla="*/ 14 h 170"/>
                            <a:gd name="T18" fmla="*/ 5 w 181"/>
                            <a:gd name="T19" fmla="*/ 18 h 170"/>
                            <a:gd name="T20" fmla="*/ 9 w 181"/>
                            <a:gd name="T21" fmla="*/ 16 h 170"/>
                            <a:gd name="T22" fmla="*/ 9 w 181"/>
                            <a:gd name="T23" fmla="*/ 22 h 170"/>
                            <a:gd name="T24" fmla="*/ 11 w 181"/>
                            <a:gd name="T25" fmla="*/ 15 h 170"/>
                            <a:gd name="T26" fmla="*/ 14 w 181"/>
                            <a:gd name="T27" fmla="*/ 20 h 170"/>
                            <a:gd name="T28" fmla="*/ 15 w 181"/>
                            <a:gd name="T29" fmla="*/ 15 h 170"/>
                            <a:gd name="T30" fmla="*/ 19 w 181"/>
                            <a:gd name="T31" fmla="*/ 18 h 170"/>
                            <a:gd name="T32" fmla="*/ 18 w 181"/>
                            <a:gd name="T33" fmla="*/ 13 h 170"/>
                            <a:gd name="T34" fmla="*/ 23 w 181"/>
                            <a:gd name="T35" fmla="*/ 14 h 170"/>
                            <a:gd name="T36" fmla="*/ 19 w 181"/>
                            <a:gd name="T37" fmla="*/ 11 h 170"/>
                            <a:gd name="T38" fmla="*/ 23 w 181"/>
                            <a:gd name="T39" fmla="*/ 9 h 170"/>
                            <a:gd name="T40" fmla="*/ 18 w 181"/>
                            <a:gd name="T41" fmla="*/ 8 h 170"/>
                            <a:gd name="T42" fmla="*/ 20 w 181"/>
                            <a:gd name="T43" fmla="*/ 5 h 170"/>
                            <a:gd name="T44" fmla="*/ 15 w 181"/>
                            <a:gd name="T45" fmla="*/ 6 h 170"/>
                            <a:gd name="T46" fmla="*/ 16 w 181"/>
                            <a:gd name="T47" fmla="*/ 0 h 170"/>
                            <a:gd name="T48" fmla="*/ 12 w 181"/>
                            <a:gd name="T49" fmla="*/ 6 h 17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81" h="170">
                              <a:moveTo>
                                <a:pt x="91" y="46"/>
                              </a:moveTo>
                              <a:lnTo>
                                <a:pt x="71" y="19"/>
                              </a:lnTo>
                              <a:lnTo>
                                <a:pt x="62" y="50"/>
                              </a:lnTo>
                              <a:lnTo>
                                <a:pt x="3" y="19"/>
                              </a:lnTo>
                              <a:lnTo>
                                <a:pt x="38" y="60"/>
                              </a:lnTo>
                              <a:lnTo>
                                <a:pt x="0" y="67"/>
                              </a:lnTo>
                              <a:lnTo>
                                <a:pt x="31" y="93"/>
                              </a:lnTo>
                              <a:lnTo>
                                <a:pt x="2" y="115"/>
                              </a:lnTo>
                              <a:lnTo>
                                <a:pt x="48" y="110"/>
                              </a:lnTo>
                              <a:lnTo>
                                <a:pt x="40" y="139"/>
                              </a:lnTo>
                              <a:lnTo>
                                <a:pt x="65" y="124"/>
                              </a:lnTo>
                              <a:lnTo>
                                <a:pt x="71" y="170"/>
                              </a:lnTo>
                              <a:lnTo>
                                <a:pt x="88" y="117"/>
                              </a:lnTo>
                              <a:lnTo>
                                <a:pt x="112" y="157"/>
                              </a:lnTo>
                              <a:lnTo>
                                <a:pt x="117" y="113"/>
                              </a:lnTo>
                              <a:lnTo>
                                <a:pt x="152" y="143"/>
                              </a:lnTo>
                              <a:lnTo>
                                <a:pt x="141" y="101"/>
                              </a:lnTo>
                              <a:lnTo>
                                <a:pt x="181" y="105"/>
                              </a:lnTo>
                              <a:lnTo>
                                <a:pt x="148" y="82"/>
                              </a:lnTo>
                              <a:lnTo>
                                <a:pt x="178" y="65"/>
                              </a:lnTo>
                              <a:lnTo>
                                <a:pt x="141" y="58"/>
                              </a:lnTo>
                              <a:lnTo>
                                <a:pt x="155" y="34"/>
                              </a:lnTo>
                              <a:lnTo>
                                <a:pt x="119" y="41"/>
                              </a:lnTo>
                              <a:lnTo>
                                <a:pt x="122" y="0"/>
                              </a:lnTo>
                              <a:lnTo>
                                <a:pt x="91" y="46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67" name="Freeform 36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06" y="2705"/>
                          <a:ext cx="87" cy="82"/>
                        </a:xfrm>
                        <a:custGeom>
                          <a:avLst/>
                          <a:gdLst>
                            <a:gd name="T0" fmla="*/ 11 w 175"/>
                            <a:gd name="T1" fmla="*/ 6 h 164"/>
                            <a:gd name="T2" fmla="*/ 8 w 175"/>
                            <a:gd name="T3" fmla="*/ 3 h 164"/>
                            <a:gd name="T4" fmla="*/ 7 w 175"/>
                            <a:gd name="T5" fmla="*/ 6 h 164"/>
                            <a:gd name="T6" fmla="*/ 0 w 175"/>
                            <a:gd name="T7" fmla="*/ 3 h 164"/>
                            <a:gd name="T8" fmla="*/ 4 w 175"/>
                            <a:gd name="T9" fmla="*/ 8 h 164"/>
                            <a:gd name="T10" fmla="*/ 0 w 175"/>
                            <a:gd name="T11" fmla="*/ 9 h 164"/>
                            <a:gd name="T12" fmla="*/ 3 w 175"/>
                            <a:gd name="T13" fmla="*/ 12 h 164"/>
                            <a:gd name="T14" fmla="*/ 0 w 175"/>
                            <a:gd name="T15" fmla="*/ 14 h 164"/>
                            <a:gd name="T16" fmla="*/ 5 w 175"/>
                            <a:gd name="T17" fmla="*/ 14 h 164"/>
                            <a:gd name="T18" fmla="*/ 4 w 175"/>
                            <a:gd name="T19" fmla="*/ 17 h 164"/>
                            <a:gd name="T20" fmla="*/ 7 w 175"/>
                            <a:gd name="T21" fmla="*/ 15 h 164"/>
                            <a:gd name="T22" fmla="*/ 8 w 175"/>
                            <a:gd name="T23" fmla="*/ 21 h 164"/>
                            <a:gd name="T24" fmla="*/ 10 w 175"/>
                            <a:gd name="T25" fmla="*/ 15 h 164"/>
                            <a:gd name="T26" fmla="*/ 13 w 175"/>
                            <a:gd name="T27" fmla="*/ 19 h 164"/>
                            <a:gd name="T28" fmla="*/ 14 w 175"/>
                            <a:gd name="T29" fmla="*/ 14 h 164"/>
                            <a:gd name="T30" fmla="*/ 18 w 175"/>
                            <a:gd name="T31" fmla="*/ 18 h 164"/>
                            <a:gd name="T32" fmla="*/ 17 w 175"/>
                            <a:gd name="T33" fmla="*/ 13 h 164"/>
                            <a:gd name="T34" fmla="*/ 21 w 175"/>
                            <a:gd name="T35" fmla="*/ 13 h 164"/>
                            <a:gd name="T36" fmla="*/ 17 w 175"/>
                            <a:gd name="T37" fmla="*/ 10 h 164"/>
                            <a:gd name="T38" fmla="*/ 21 w 175"/>
                            <a:gd name="T39" fmla="*/ 8 h 164"/>
                            <a:gd name="T40" fmla="*/ 17 w 175"/>
                            <a:gd name="T41" fmla="*/ 7 h 164"/>
                            <a:gd name="T42" fmla="*/ 18 w 175"/>
                            <a:gd name="T43" fmla="*/ 5 h 164"/>
                            <a:gd name="T44" fmla="*/ 14 w 175"/>
                            <a:gd name="T45" fmla="*/ 5 h 164"/>
                            <a:gd name="T46" fmla="*/ 14 w 175"/>
                            <a:gd name="T47" fmla="*/ 0 h 164"/>
                            <a:gd name="T48" fmla="*/ 11 w 175"/>
                            <a:gd name="T49" fmla="*/ 6 h 16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75" h="164">
                              <a:moveTo>
                                <a:pt x="88" y="45"/>
                              </a:moveTo>
                              <a:lnTo>
                                <a:pt x="68" y="17"/>
                              </a:lnTo>
                              <a:lnTo>
                                <a:pt x="59" y="48"/>
                              </a:lnTo>
                              <a:lnTo>
                                <a:pt x="4" y="17"/>
                              </a:lnTo>
                              <a:lnTo>
                                <a:pt x="38" y="57"/>
                              </a:lnTo>
                              <a:lnTo>
                                <a:pt x="0" y="66"/>
                              </a:lnTo>
                              <a:lnTo>
                                <a:pt x="31" y="90"/>
                              </a:lnTo>
                              <a:lnTo>
                                <a:pt x="2" y="110"/>
                              </a:lnTo>
                              <a:lnTo>
                                <a:pt x="47" y="105"/>
                              </a:lnTo>
                              <a:lnTo>
                                <a:pt x="38" y="135"/>
                              </a:lnTo>
                              <a:lnTo>
                                <a:pt x="62" y="119"/>
                              </a:lnTo>
                              <a:lnTo>
                                <a:pt x="69" y="164"/>
                              </a:lnTo>
                              <a:lnTo>
                                <a:pt x="85" y="114"/>
                              </a:lnTo>
                              <a:lnTo>
                                <a:pt x="107" y="150"/>
                              </a:lnTo>
                              <a:lnTo>
                                <a:pt x="114" y="110"/>
                              </a:lnTo>
                              <a:lnTo>
                                <a:pt x="147" y="138"/>
                              </a:lnTo>
                              <a:lnTo>
                                <a:pt x="137" y="98"/>
                              </a:lnTo>
                              <a:lnTo>
                                <a:pt x="175" y="102"/>
                              </a:lnTo>
                              <a:lnTo>
                                <a:pt x="142" y="79"/>
                              </a:lnTo>
                              <a:lnTo>
                                <a:pt x="171" y="62"/>
                              </a:lnTo>
                              <a:lnTo>
                                <a:pt x="137" y="55"/>
                              </a:lnTo>
                              <a:lnTo>
                                <a:pt x="149" y="34"/>
                              </a:lnTo>
                              <a:lnTo>
                                <a:pt x="116" y="40"/>
                              </a:lnTo>
                              <a:lnTo>
                                <a:pt x="118" y="0"/>
                              </a:lnTo>
                              <a:lnTo>
                                <a:pt x="88" y="45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68" name="Freeform 36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08" y="2707"/>
                          <a:ext cx="84" cy="78"/>
                        </a:xfrm>
                        <a:custGeom>
                          <a:avLst/>
                          <a:gdLst>
                            <a:gd name="T0" fmla="*/ 11 w 167"/>
                            <a:gd name="T1" fmla="*/ 5 h 158"/>
                            <a:gd name="T2" fmla="*/ 9 w 167"/>
                            <a:gd name="T3" fmla="*/ 2 h 158"/>
                            <a:gd name="T4" fmla="*/ 8 w 167"/>
                            <a:gd name="T5" fmla="*/ 5 h 158"/>
                            <a:gd name="T6" fmla="*/ 1 w 167"/>
                            <a:gd name="T7" fmla="*/ 2 h 158"/>
                            <a:gd name="T8" fmla="*/ 5 w 167"/>
                            <a:gd name="T9" fmla="*/ 7 h 158"/>
                            <a:gd name="T10" fmla="*/ 0 w 167"/>
                            <a:gd name="T11" fmla="*/ 7 h 158"/>
                            <a:gd name="T12" fmla="*/ 4 w 167"/>
                            <a:gd name="T13" fmla="*/ 10 h 158"/>
                            <a:gd name="T14" fmla="*/ 1 w 167"/>
                            <a:gd name="T15" fmla="*/ 13 h 158"/>
                            <a:gd name="T16" fmla="*/ 6 w 167"/>
                            <a:gd name="T17" fmla="*/ 12 h 158"/>
                            <a:gd name="T18" fmla="*/ 5 w 167"/>
                            <a:gd name="T19" fmla="*/ 15 h 158"/>
                            <a:gd name="T20" fmla="*/ 8 w 167"/>
                            <a:gd name="T21" fmla="*/ 14 h 158"/>
                            <a:gd name="T22" fmla="*/ 9 w 167"/>
                            <a:gd name="T23" fmla="*/ 19 h 158"/>
                            <a:gd name="T24" fmla="*/ 11 w 167"/>
                            <a:gd name="T25" fmla="*/ 13 h 158"/>
                            <a:gd name="T26" fmla="*/ 13 w 167"/>
                            <a:gd name="T27" fmla="*/ 18 h 158"/>
                            <a:gd name="T28" fmla="*/ 14 w 167"/>
                            <a:gd name="T29" fmla="*/ 13 h 158"/>
                            <a:gd name="T30" fmla="*/ 18 w 167"/>
                            <a:gd name="T31" fmla="*/ 16 h 158"/>
                            <a:gd name="T32" fmla="*/ 17 w 167"/>
                            <a:gd name="T33" fmla="*/ 11 h 158"/>
                            <a:gd name="T34" fmla="*/ 21 w 167"/>
                            <a:gd name="T35" fmla="*/ 12 h 158"/>
                            <a:gd name="T36" fmla="*/ 17 w 167"/>
                            <a:gd name="T37" fmla="*/ 9 h 158"/>
                            <a:gd name="T38" fmla="*/ 21 w 167"/>
                            <a:gd name="T39" fmla="*/ 7 h 158"/>
                            <a:gd name="T40" fmla="*/ 17 w 167"/>
                            <a:gd name="T41" fmla="*/ 6 h 158"/>
                            <a:gd name="T42" fmla="*/ 18 w 167"/>
                            <a:gd name="T43" fmla="*/ 4 h 158"/>
                            <a:gd name="T44" fmla="*/ 14 w 167"/>
                            <a:gd name="T45" fmla="*/ 4 h 158"/>
                            <a:gd name="T46" fmla="*/ 15 w 167"/>
                            <a:gd name="T47" fmla="*/ 0 h 158"/>
                            <a:gd name="T48" fmla="*/ 11 w 167"/>
                            <a:gd name="T49" fmla="*/ 5 h 15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67" h="158">
                              <a:moveTo>
                                <a:pt x="84" y="44"/>
                              </a:moveTo>
                              <a:lnTo>
                                <a:pt x="65" y="18"/>
                              </a:lnTo>
                              <a:lnTo>
                                <a:pt x="57" y="47"/>
                              </a:lnTo>
                              <a:lnTo>
                                <a:pt x="3" y="18"/>
                              </a:lnTo>
                              <a:lnTo>
                                <a:pt x="36" y="56"/>
                              </a:lnTo>
                              <a:lnTo>
                                <a:pt x="0" y="63"/>
                              </a:lnTo>
                              <a:lnTo>
                                <a:pt x="29" y="87"/>
                              </a:lnTo>
                              <a:lnTo>
                                <a:pt x="1" y="107"/>
                              </a:lnTo>
                              <a:lnTo>
                                <a:pt x="45" y="102"/>
                              </a:lnTo>
                              <a:lnTo>
                                <a:pt x="36" y="128"/>
                              </a:lnTo>
                              <a:lnTo>
                                <a:pt x="60" y="114"/>
                              </a:lnTo>
                              <a:lnTo>
                                <a:pt x="65" y="158"/>
                              </a:lnTo>
                              <a:lnTo>
                                <a:pt x="81" y="109"/>
                              </a:lnTo>
                              <a:lnTo>
                                <a:pt x="103" y="145"/>
                              </a:lnTo>
                              <a:lnTo>
                                <a:pt x="108" y="106"/>
                              </a:lnTo>
                              <a:lnTo>
                                <a:pt x="141" y="132"/>
                              </a:lnTo>
                              <a:lnTo>
                                <a:pt x="131" y="94"/>
                              </a:lnTo>
                              <a:lnTo>
                                <a:pt x="167" y="97"/>
                              </a:lnTo>
                              <a:lnTo>
                                <a:pt x="136" y="76"/>
                              </a:lnTo>
                              <a:lnTo>
                                <a:pt x="164" y="61"/>
                              </a:lnTo>
                              <a:lnTo>
                                <a:pt x="129" y="54"/>
                              </a:lnTo>
                              <a:lnTo>
                                <a:pt x="143" y="33"/>
                              </a:lnTo>
                              <a:lnTo>
                                <a:pt x="110" y="38"/>
                              </a:lnTo>
                              <a:lnTo>
                                <a:pt x="114" y="0"/>
                              </a:lnTo>
                              <a:lnTo>
                                <a:pt x="84" y="4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69" name="Freeform 36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10" y="2708"/>
                          <a:ext cx="80" cy="76"/>
                        </a:xfrm>
                        <a:custGeom>
                          <a:avLst/>
                          <a:gdLst>
                            <a:gd name="T0" fmla="*/ 10 w 161"/>
                            <a:gd name="T1" fmla="*/ 5 h 154"/>
                            <a:gd name="T2" fmla="*/ 7 w 161"/>
                            <a:gd name="T3" fmla="*/ 2 h 154"/>
                            <a:gd name="T4" fmla="*/ 6 w 161"/>
                            <a:gd name="T5" fmla="*/ 5 h 154"/>
                            <a:gd name="T6" fmla="*/ 0 w 161"/>
                            <a:gd name="T7" fmla="*/ 2 h 154"/>
                            <a:gd name="T8" fmla="*/ 4 w 161"/>
                            <a:gd name="T9" fmla="*/ 6 h 154"/>
                            <a:gd name="T10" fmla="*/ 0 w 161"/>
                            <a:gd name="T11" fmla="*/ 7 h 154"/>
                            <a:gd name="T12" fmla="*/ 3 w 161"/>
                            <a:gd name="T13" fmla="*/ 10 h 154"/>
                            <a:gd name="T14" fmla="*/ 0 w 161"/>
                            <a:gd name="T15" fmla="*/ 12 h 154"/>
                            <a:gd name="T16" fmla="*/ 5 w 161"/>
                            <a:gd name="T17" fmla="*/ 12 h 154"/>
                            <a:gd name="T18" fmla="*/ 4 w 161"/>
                            <a:gd name="T19" fmla="*/ 15 h 154"/>
                            <a:gd name="T20" fmla="*/ 7 w 161"/>
                            <a:gd name="T21" fmla="*/ 13 h 154"/>
                            <a:gd name="T22" fmla="*/ 8 w 161"/>
                            <a:gd name="T23" fmla="*/ 19 h 154"/>
                            <a:gd name="T24" fmla="*/ 10 w 161"/>
                            <a:gd name="T25" fmla="*/ 13 h 154"/>
                            <a:gd name="T26" fmla="*/ 12 w 161"/>
                            <a:gd name="T27" fmla="*/ 17 h 154"/>
                            <a:gd name="T28" fmla="*/ 13 w 161"/>
                            <a:gd name="T29" fmla="*/ 12 h 154"/>
                            <a:gd name="T30" fmla="*/ 16 w 161"/>
                            <a:gd name="T31" fmla="*/ 16 h 154"/>
                            <a:gd name="T32" fmla="*/ 15 w 161"/>
                            <a:gd name="T33" fmla="*/ 11 h 154"/>
                            <a:gd name="T34" fmla="*/ 20 w 161"/>
                            <a:gd name="T35" fmla="*/ 11 h 154"/>
                            <a:gd name="T36" fmla="*/ 16 w 161"/>
                            <a:gd name="T37" fmla="*/ 9 h 154"/>
                            <a:gd name="T38" fmla="*/ 19 w 161"/>
                            <a:gd name="T39" fmla="*/ 7 h 154"/>
                            <a:gd name="T40" fmla="*/ 15 w 161"/>
                            <a:gd name="T41" fmla="*/ 6 h 154"/>
                            <a:gd name="T42" fmla="*/ 17 w 161"/>
                            <a:gd name="T43" fmla="*/ 3 h 154"/>
                            <a:gd name="T44" fmla="*/ 13 w 161"/>
                            <a:gd name="T45" fmla="*/ 4 h 154"/>
                            <a:gd name="T46" fmla="*/ 13 w 161"/>
                            <a:gd name="T47" fmla="*/ 0 h 154"/>
                            <a:gd name="T48" fmla="*/ 10 w 161"/>
                            <a:gd name="T49" fmla="*/ 5 h 15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61" h="154">
                              <a:moveTo>
                                <a:pt x="81" y="42"/>
                              </a:moveTo>
                              <a:lnTo>
                                <a:pt x="62" y="16"/>
                              </a:lnTo>
                              <a:lnTo>
                                <a:pt x="55" y="45"/>
                              </a:lnTo>
                              <a:lnTo>
                                <a:pt x="4" y="16"/>
                              </a:lnTo>
                              <a:lnTo>
                                <a:pt x="35" y="54"/>
                              </a:lnTo>
                              <a:lnTo>
                                <a:pt x="0" y="62"/>
                              </a:lnTo>
                              <a:lnTo>
                                <a:pt x="28" y="85"/>
                              </a:lnTo>
                              <a:lnTo>
                                <a:pt x="2" y="104"/>
                              </a:lnTo>
                              <a:lnTo>
                                <a:pt x="43" y="99"/>
                              </a:lnTo>
                              <a:lnTo>
                                <a:pt x="35" y="126"/>
                              </a:lnTo>
                              <a:lnTo>
                                <a:pt x="57" y="112"/>
                              </a:lnTo>
                              <a:lnTo>
                                <a:pt x="64" y="154"/>
                              </a:lnTo>
                              <a:lnTo>
                                <a:pt x="80" y="107"/>
                              </a:lnTo>
                              <a:lnTo>
                                <a:pt x="99" y="142"/>
                              </a:lnTo>
                              <a:lnTo>
                                <a:pt x="105" y="104"/>
                              </a:lnTo>
                              <a:lnTo>
                                <a:pt x="135" y="130"/>
                              </a:lnTo>
                              <a:lnTo>
                                <a:pt x="126" y="92"/>
                              </a:lnTo>
                              <a:lnTo>
                                <a:pt x="161" y="95"/>
                              </a:lnTo>
                              <a:lnTo>
                                <a:pt x="131" y="74"/>
                              </a:lnTo>
                              <a:lnTo>
                                <a:pt x="157" y="59"/>
                              </a:lnTo>
                              <a:lnTo>
                                <a:pt x="124" y="52"/>
                              </a:lnTo>
                              <a:lnTo>
                                <a:pt x="137" y="31"/>
                              </a:lnTo>
                              <a:lnTo>
                                <a:pt x="105" y="38"/>
                              </a:lnTo>
                              <a:lnTo>
                                <a:pt x="109" y="0"/>
                              </a:lnTo>
                              <a:lnTo>
                                <a:pt x="81" y="4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70" name="Freeform 36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11" y="2709"/>
                          <a:ext cx="77" cy="74"/>
                        </a:xfrm>
                        <a:custGeom>
                          <a:avLst/>
                          <a:gdLst>
                            <a:gd name="T0" fmla="*/ 10 w 153"/>
                            <a:gd name="T1" fmla="*/ 5 h 146"/>
                            <a:gd name="T2" fmla="*/ 8 w 153"/>
                            <a:gd name="T3" fmla="*/ 2 h 146"/>
                            <a:gd name="T4" fmla="*/ 7 w 153"/>
                            <a:gd name="T5" fmla="*/ 6 h 146"/>
                            <a:gd name="T6" fmla="*/ 1 w 153"/>
                            <a:gd name="T7" fmla="*/ 2 h 146"/>
                            <a:gd name="T8" fmla="*/ 4 w 153"/>
                            <a:gd name="T9" fmla="*/ 7 h 146"/>
                            <a:gd name="T10" fmla="*/ 0 w 153"/>
                            <a:gd name="T11" fmla="*/ 8 h 146"/>
                            <a:gd name="T12" fmla="*/ 4 w 153"/>
                            <a:gd name="T13" fmla="*/ 10 h 146"/>
                            <a:gd name="T14" fmla="*/ 1 w 153"/>
                            <a:gd name="T15" fmla="*/ 13 h 146"/>
                            <a:gd name="T16" fmla="*/ 5 w 153"/>
                            <a:gd name="T17" fmla="*/ 12 h 146"/>
                            <a:gd name="T18" fmla="*/ 5 w 153"/>
                            <a:gd name="T19" fmla="*/ 16 h 146"/>
                            <a:gd name="T20" fmla="*/ 7 w 153"/>
                            <a:gd name="T21" fmla="*/ 14 h 146"/>
                            <a:gd name="T22" fmla="*/ 8 w 153"/>
                            <a:gd name="T23" fmla="*/ 19 h 146"/>
                            <a:gd name="T24" fmla="*/ 10 w 153"/>
                            <a:gd name="T25" fmla="*/ 13 h 146"/>
                            <a:gd name="T26" fmla="*/ 12 w 153"/>
                            <a:gd name="T27" fmla="*/ 17 h 146"/>
                            <a:gd name="T28" fmla="*/ 13 w 153"/>
                            <a:gd name="T29" fmla="*/ 13 h 146"/>
                            <a:gd name="T30" fmla="*/ 17 w 153"/>
                            <a:gd name="T31" fmla="*/ 16 h 146"/>
                            <a:gd name="T32" fmla="*/ 15 w 153"/>
                            <a:gd name="T33" fmla="*/ 12 h 146"/>
                            <a:gd name="T34" fmla="*/ 20 w 153"/>
                            <a:gd name="T35" fmla="*/ 12 h 146"/>
                            <a:gd name="T36" fmla="*/ 16 w 153"/>
                            <a:gd name="T37" fmla="*/ 9 h 146"/>
                            <a:gd name="T38" fmla="*/ 19 w 153"/>
                            <a:gd name="T39" fmla="*/ 7 h 146"/>
                            <a:gd name="T40" fmla="*/ 15 w 153"/>
                            <a:gd name="T41" fmla="*/ 7 h 146"/>
                            <a:gd name="T42" fmla="*/ 17 w 153"/>
                            <a:gd name="T43" fmla="*/ 4 h 146"/>
                            <a:gd name="T44" fmla="*/ 13 w 153"/>
                            <a:gd name="T45" fmla="*/ 5 h 146"/>
                            <a:gd name="T46" fmla="*/ 13 w 153"/>
                            <a:gd name="T47" fmla="*/ 0 h 146"/>
                            <a:gd name="T48" fmla="*/ 10 w 153"/>
                            <a:gd name="T49" fmla="*/ 5 h 14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53" h="146">
                              <a:moveTo>
                                <a:pt x="77" y="39"/>
                              </a:moveTo>
                              <a:lnTo>
                                <a:pt x="60" y="15"/>
                              </a:lnTo>
                              <a:lnTo>
                                <a:pt x="51" y="43"/>
                              </a:lnTo>
                              <a:lnTo>
                                <a:pt x="3" y="15"/>
                              </a:lnTo>
                              <a:lnTo>
                                <a:pt x="32" y="51"/>
                              </a:lnTo>
                              <a:lnTo>
                                <a:pt x="0" y="58"/>
                              </a:lnTo>
                              <a:lnTo>
                                <a:pt x="27" y="79"/>
                              </a:lnTo>
                              <a:lnTo>
                                <a:pt x="1" y="100"/>
                              </a:lnTo>
                              <a:lnTo>
                                <a:pt x="39" y="95"/>
                              </a:lnTo>
                              <a:lnTo>
                                <a:pt x="34" y="120"/>
                              </a:lnTo>
                              <a:lnTo>
                                <a:pt x="55" y="107"/>
                              </a:lnTo>
                              <a:lnTo>
                                <a:pt x="60" y="146"/>
                              </a:lnTo>
                              <a:lnTo>
                                <a:pt x="76" y="101"/>
                              </a:lnTo>
                              <a:lnTo>
                                <a:pt x="95" y="134"/>
                              </a:lnTo>
                              <a:lnTo>
                                <a:pt x="100" y="98"/>
                              </a:lnTo>
                              <a:lnTo>
                                <a:pt x="129" y="122"/>
                              </a:lnTo>
                              <a:lnTo>
                                <a:pt x="120" y="88"/>
                              </a:lnTo>
                              <a:lnTo>
                                <a:pt x="153" y="91"/>
                              </a:lnTo>
                              <a:lnTo>
                                <a:pt x="126" y="70"/>
                              </a:lnTo>
                              <a:lnTo>
                                <a:pt x="150" y="55"/>
                              </a:lnTo>
                              <a:lnTo>
                                <a:pt x="119" y="50"/>
                              </a:lnTo>
                              <a:lnTo>
                                <a:pt x="131" y="31"/>
                              </a:lnTo>
                              <a:lnTo>
                                <a:pt x="101" y="36"/>
                              </a:lnTo>
                              <a:lnTo>
                                <a:pt x="103" y="0"/>
                              </a:lnTo>
                              <a:lnTo>
                                <a:pt x="77" y="3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71" name="Freeform 37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13" y="2711"/>
                          <a:ext cx="73" cy="70"/>
                        </a:xfrm>
                        <a:custGeom>
                          <a:avLst/>
                          <a:gdLst>
                            <a:gd name="T0" fmla="*/ 9 w 147"/>
                            <a:gd name="T1" fmla="*/ 5 h 140"/>
                            <a:gd name="T2" fmla="*/ 7 w 147"/>
                            <a:gd name="T3" fmla="*/ 2 h 140"/>
                            <a:gd name="T4" fmla="*/ 6 w 147"/>
                            <a:gd name="T5" fmla="*/ 6 h 140"/>
                            <a:gd name="T6" fmla="*/ 0 w 147"/>
                            <a:gd name="T7" fmla="*/ 2 h 140"/>
                            <a:gd name="T8" fmla="*/ 3 w 147"/>
                            <a:gd name="T9" fmla="*/ 7 h 140"/>
                            <a:gd name="T10" fmla="*/ 0 w 147"/>
                            <a:gd name="T11" fmla="*/ 7 h 140"/>
                            <a:gd name="T12" fmla="*/ 3 w 147"/>
                            <a:gd name="T13" fmla="*/ 10 h 140"/>
                            <a:gd name="T14" fmla="*/ 0 w 147"/>
                            <a:gd name="T15" fmla="*/ 12 h 140"/>
                            <a:gd name="T16" fmla="*/ 4 w 147"/>
                            <a:gd name="T17" fmla="*/ 12 h 140"/>
                            <a:gd name="T18" fmla="*/ 4 w 147"/>
                            <a:gd name="T19" fmla="*/ 15 h 140"/>
                            <a:gd name="T20" fmla="*/ 6 w 147"/>
                            <a:gd name="T21" fmla="*/ 13 h 140"/>
                            <a:gd name="T22" fmla="*/ 7 w 147"/>
                            <a:gd name="T23" fmla="*/ 18 h 140"/>
                            <a:gd name="T24" fmla="*/ 9 w 147"/>
                            <a:gd name="T25" fmla="*/ 13 h 140"/>
                            <a:gd name="T26" fmla="*/ 11 w 147"/>
                            <a:gd name="T27" fmla="*/ 16 h 140"/>
                            <a:gd name="T28" fmla="*/ 12 w 147"/>
                            <a:gd name="T29" fmla="*/ 12 h 140"/>
                            <a:gd name="T30" fmla="*/ 15 w 147"/>
                            <a:gd name="T31" fmla="*/ 15 h 140"/>
                            <a:gd name="T32" fmla="*/ 14 w 147"/>
                            <a:gd name="T33" fmla="*/ 11 h 140"/>
                            <a:gd name="T34" fmla="*/ 18 w 147"/>
                            <a:gd name="T35" fmla="*/ 11 h 140"/>
                            <a:gd name="T36" fmla="*/ 14 w 147"/>
                            <a:gd name="T37" fmla="*/ 9 h 140"/>
                            <a:gd name="T38" fmla="*/ 17 w 147"/>
                            <a:gd name="T39" fmla="*/ 7 h 140"/>
                            <a:gd name="T40" fmla="*/ 14 w 147"/>
                            <a:gd name="T41" fmla="*/ 6 h 140"/>
                            <a:gd name="T42" fmla="*/ 15 w 147"/>
                            <a:gd name="T43" fmla="*/ 4 h 140"/>
                            <a:gd name="T44" fmla="*/ 12 w 147"/>
                            <a:gd name="T45" fmla="*/ 5 h 140"/>
                            <a:gd name="T46" fmla="*/ 12 w 147"/>
                            <a:gd name="T47" fmla="*/ 0 h 140"/>
                            <a:gd name="T48" fmla="*/ 9 w 147"/>
                            <a:gd name="T49" fmla="*/ 5 h 14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47" h="140">
                              <a:moveTo>
                                <a:pt x="74" y="38"/>
                              </a:moveTo>
                              <a:lnTo>
                                <a:pt x="57" y="16"/>
                              </a:lnTo>
                              <a:lnTo>
                                <a:pt x="50" y="41"/>
                              </a:lnTo>
                              <a:lnTo>
                                <a:pt x="4" y="16"/>
                              </a:lnTo>
                              <a:lnTo>
                                <a:pt x="31" y="50"/>
                              </a:lnTo>
                              <a:lnTo>
                                <a:pt x="0" y="55"/>
                              </a:lnTo>
                              <a:lnTo>
                                <a:pt x="26" y="76"/>
                              </a:lnTo>
                              <a:lnTo>
                                <a:pt x="2" y="95"/>
                              </a:lnTo>
                              <a:lnTo>
                                <a:pt x="38" y="90"/>
                              </a:lnTo>
                              <a:lnTo>
                                <a:pt x="33" y="114"/>
                              </a:lnTo>
                              <a:lnTo>
                                <a:pt x="52" y="102"/>
                              </a:lnTo>
                              <a:lnTo>
                                <a:pt x="59" y="140"/>
                              </a:lnTo>
                              <a:lnTo>
                                <a:pt x="73" y="97"/>
                              </a:lnTo>
                              <a:lnTo>
                                <a:pt x="90" y="128"/>
                              </a:lnTo>
                              <a:lnTo>
                                <a:pt x="97" y="93"/>
                              </a:lnTo>
                              <a:lnTo>
                                <a:pt x="124" y="117"/>
                              </a:lnTo>
                              <a:lnTo>
                                <a:pt x="116" y="85"/>
                              </a:lnTo>
                              <a:lnTo>
                                <a:pt x="147" y="86"/>
                              </a:lnTo>
                              <a:lnTo>
                                <a:pt x="119" y="67"/>
                              </a:lnTo>
                              <a:lnTo>
                                <a:pt x="143" y="54"/>
                              </a:lnTo>
                              <a:lnTo>
                                <a:pt x="114" y="48"/>
                              </a:lnTo>
                              <a:lnTo>
                                <a:pt x="126" y="29"/>
                              </a:lnTo>
                              <a:lnTo>
                                <a:pt x="97" y="35"/>
                              </a:lnTo>
                              <a:lnTo>
                                <a:pt x="100" y="0"/>
                              </a:lnTo>
                              <a:lnTo>
                                <a:pt x="74" y="38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72" name="Freeform 37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15" y="2713"/>
                          <a:ext cx="70" cy="66"/>
                        </a:xfrm>
                        <a:custGeom>
                          <a:avLst/>
                          <a:gdLst>
                            <a:gd name="T0" fmla="*/ 9 w 139"/>
                            <a:gd name="T1" fmla="*/ 5 h 132"/>
                            <a:gd name="T2" fmla="*/ 7 w 139"/>
                            <a:gd name="T3" fmla="*/ 2 h 132"/>
                            <a:gd name="T4" fmla="*/ 6 w 139"/>
                            <a:gd name="T5" fmla="*/ 5 h 132"/>
                            <a:gd name="T6" fmla="*/ 1 w 139"/>
                            <a:gd name="T7" fmla="*/ 2 h 132"/>
                            <a:gd name="T8" fmla="*/ 4 w 139"/>
                            <a:gd name="T9" fmla="*/ 6 h 132"/>
                            <a:gd name="T10" fmla="*/ 0 w 139"/>
                            <a:gd name="T11" fmla="*/ 7 h 132"/>
                            <a:gd name="T12" fmla="*/ 3 w 139"/>
                            <a:gd name="T13" fmla="*/ 9 h 132"/>
                            <a:gd name="T14" fmla="*/ 1 w 139"/>
                            <a:gd name="T15" fmla="*/ 12 h 132"/>
                            <a:gd name="T16" fmla="*/ 5 w 139"/>
                            <a:gd name="T17" fmla="*/ 11 h 132"/>
                            <a:gd name="T18" fmla="*/ 4 w 139"/>
                            <a:gd name="T19" fmla="*/ 14 h 132"/>
                            <a:gd name="T20" fmla="*/ 7 w 139"/>
                            <a:gd name="T21" fmla="*/ 12 h 132"/>
                            <a:gd name="T22" fmla="*/ 7 w 139"/>
                            <a:gd name="T23" fmla="*/ 17 h 132"/>
                            <a:gd name="T24" fmla="*/ 9 w 139"/>
                            <a:gd name="T25" fmla="*/ 12 h 132"/>
                            <a:gd name="T26" fmla="*/ 11 w 139"/>
                            <a:gd name="T27" fmla="*/ 16 h 132"/>
                            <a:gd name="T28" fmla="*/ 12 w 139"/>
                            <a:gd name="T29" fmla="*/ 12 h 132"/>
                            <a:gd name="T30" fmla="*/ 15 w 139"/>
                            <a:gd name="T31" fmla="*/ 14 h 132"/>
                            <a:gd name="T32" fmla="*/ 14 w 139"/>
                            <a:gd name="T33" fmla="*/ 10 h 132"/>
                            <a:gd name="T34" fmla="*/ 18 w 139"/>
                            <a:gd name="T35" fmla="*/ 11 h 132"/>
                            <a:gd name="T36" fmla="*/ 15 w 139"/>
                            <a:gd name="T37" fmla="*/ 8 h 132"/>
                            <a:gd name="T38" fmla="*/ 17 w 139"/>
                            <a:gd name="T39" fmla="*/ 7 h 132"/>
                            <a:gd name="T40" fmla="*/ 14 w 139"/>
                            <a:gd name="T41" fmla="*/ 6 h 132"/>
                            <a:gd name="T42" fmla="*/ 15 w 139"/>
                            <a:gd name="T43" fmla="*/ 4 h 132"/>
                            <a:gd name="T44" fmla="*/ 12 w 139"/>
                            <a:gd name="T45" fmla="*/ 4 h 132"/>
                            <a:gd name="T46" fmla="*/ 12 w 139"/>
                            <a:gd name="T47" fmla="*/ 0 h 132"/>
                            <a:gd name="T48" fmla="*/ 9 w 139"/>
                            <a:gd name="T49" fmla="*/ 5 h 13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39" h="132">
                              <a:moveTo>
                                <a:pt x="70" y="36"/>
                              </a:moveTo>
                              <a:lnTo>
                                <a:pt x="55" y="13"/>
                              </a:lnTo>
                              <a:lnTo>
                                <a:pt x="48" y="39"/>
                              </a:lnTo>
                              <a:lnTo>
                                <a:pt x="3" y="13"/>
                              </a:lnTo>
                              <a:lnTo>
                                <a:pt x="29" y="46"/>
                              </a:lnTo>
                              <a:lnTo>
                                <a:pt x="0" y="53"/>
                              </a:lnTo>
                              <a:lnTo>
                                <a:pt x="24" y="72"/>
                              </a:lnTo>
                              <a:lnTo>
                                <a:pt x="1" y="89"/>
                              </a:lnTo>
                              <a:lnTo>
                                <a:pt x="36" y="86"/>
                              </a:lnTo>
                              <a:lnTo>
                                <a:pt x="31" y="108"/>
                              </a:lnTo>
                              <a:lnTo>
                                <a:pt x="50" y="96"/>
                              </a:lnTo>
                              <a:lnTo>
                                <a:pt x="55" y="132"/>
                              </a:lnTo>
                              <a:lnTo>
                                <a:pt x="69" y="91"/>
                              </a:lnTo>
                              <a:lnTo>
                                <a:pt x="86" y="122"/>
                              </a:lnTo>
                              <a:lnTo>
                                <a:pt x="91" y="89"/>
                              </a:lnTo>
                              <a:lnTo>
                                <a:pt x="117" y="112"/>
                              </a:lnTo>
                              <a:lnTo>
                                <a:pt x="110" y="79"/>
                              </a:lnTo>
                              <a:lnTo>
                                <a:pt x="139" y="82"/>
                              </a:lnTo>
                              <a:lnTo>
                                <a:pt x="113" y="63"/>
                              </a:lnTo>
                              <a:lnTo>
                                <a:pt x="136" y="50"/>
                              </a:lnTo>
                              <a:lnTo>
                                <a:pt x="108" y="44"/>
                              </a:lnTo>
                              <a:lnTo>
                                <a:pt x="119" y="27"/>
                              </a:lnTo>
                              <a:lnTo>
                                <a:pt x="91" y="32"/>
                              </a:lnTo>
                              <a:lnTo>
                                <a:pt x="94" y="0"/>
                              </a:lnTo>
                              <a:lnTo>
                                <a:pt x="70" y="36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73" name="Freeform 37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16" y="2714"/>
                          <a:ext cx="68" cy="64"/>
                        </a:xfrm>
                        <a:custGeom>
                          <a:avLst/>
                          <a:gdLst>
                            <a:gd name="T0" fmla="*/ 9 w 135"/>
                            <a:gd name="T1" fmla="*/ 5 h 128"/>
                            <a:gd name="T2" fmla="*/ 7 w 135"/>
                            <a:gd name="T3" fmla="*/ 2 h 128"/>
                            <a:gd name="T4" fmla="*/ 6 w 135"/>
                            <a:gd name="T5" fmla="*/ 5 h 128"/>
                            <a:gd name="T6" fmla="*/ 1 w 135"/>
                            <a:gd name="T7" fmla="*/ 2 h 128"/>
                            <a:gd name="T8" fmla="*/ 4 w 135"/>
                            <a:gd name="T9" fmla="*/ 6 h 128"/>
                            <a:gd name="T10" fmla="*/ 0 w 135"/>
                            <a:gd name="T11" fmla="*/ 7 h 128"/>
                            <a:gd name="T12" fmla="*/ 3 w 135"/>
                            <a:gd name="T13" fmla="*/ 9 h 128"/>
                            <a:gd name="T14" fmla="*/ 0 w 135"/>
                            <a:gd name="T15" fmla="*/ 11 h 128"/>
                            <a:gd name="T16" fmla="*/ 5 w 135"/>
                            <a:gd name="T17" fmla="*/ 11 h 128"/>
                            <a:gd name="T18" fmla="*/ 4 w 135"/>
                            <a:gd name="T19" fmla="*/ 13 h 128"/>
                            <a:gd name="T20" fmla="*/ 6 w 135"/>
                            <a:gd name="T21" fmla="*/ 12 h 128"/>
                            <a:gd name="T22" fmla="*/ 7 w 135"/>
                            <a:gd name="T23" fmla="*/ 16 h 128"/>
                            <a:gd name="T24" fmla="*/ 9 w 135"/>
                            <a:gd name="T25" fmla="*/ 11 h 128"/>
                            <a:gd name="T26" fmla="*/ 11 w 135"/>
                            <a:gd name="T27" fmla="*/ 15 h 128"/>
                            <a:gd name="T28" fmla="*/ 11 w 135"/>
                            <a:gd name="T29" fmla="*/ 11 h 128"/>
                            <a:gd name="T30" fmla="*/ 14 w 135"/>
                            <a:gd name="T31" fmla="*/ 14 h 128"/>
                            <a:gd name="T32" fmla="*/ 14 w 135"/>
                            <a:gd name="T33" fmla="*/ 10 h 128"/>
                            <a:gd name="T34" fmla="*/ 17 w 135"/>
                            <a:gd name="T35" fmla="*/ 10 h 128"/>
                            <a:gd name="T36" fmla="*/ 14 w 135"/>
                            <a:gd name="T37" fmla="*/ 8 h 128"/>
                            <a:gd name="T38" fmla="*/ 17 w 135"/>
                            <a:gd name="T39" fmla="*/ 6 h 128"/>
                            <a:gd name="T40" fmla="*/ 13 w 135"/>
                            <a:gd name="T41" fmla="*/ 6 h 128"/>
                            <a:gd name="T42" fmla="*/ 15 w 135"/>
                            <a:gd name="T43" fmla="*/ 4 h 128"/>
                            <a:gd name="T44" fmla="*/ 11 w 135"/>
                            <a:gd name="T45" fmla="*/ 4 h 128"/>
                            <a:gd name="T46" fmla="*/ 12 w 135"/>
                            <a:gd name="T47" fmla="*/ 0 h 128"/>
                            <a:gd name="T48" fmla="*/ 9 w 135"/>
                            <a:gd name="T49" fmla="*/ 5 h 12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35" h="128">
                              <a:moveTo>
                                <a:pt x="67" y="34"/>
                              </a:moveTo>
                              <a:lnTo>
                                <a:pt x="52" y="14"/>
                              </a:lnTo>
                              <a:lnTo>
                                <a:pt x="45" y="36"/>
                              </a:lnTo>
                              <a:lnTo>
                                <a:pt x="2" y="14"/>
                              </a:lnTo>
                              <a:lnTo>
                                <a:pt x="28" y="45"/>
                              </a:lnTo>
                              <a:lnTo>
                                <a:pt x="0" y="50"/>
                              </a:lnTo>
                              <a:lnTo>
                                <a:pt x="24" y="69"/>
                              </a:lnTo>
                              <a:lnTo>
                                <a:pt x="0" y="86"/>
                              </a:lnTo>
                              <a:lnTo>
                                <a:pt x="35" y="81"/>
                              </a:lnTo>
                              <a:lnTo>
                                <a:pt x="29" y="104"/>
                              </a:lnTo>
                              <a:lnTo>
                                <a:pt x="48" y="91"/>
                              </a:lnTo>
                              <a:lnTo>
                                <a:pt x="54" y="128"/>
                              </a:lnTo>
                              <a:lnTo>
                                <a:pt x="66" y="88"/>
                              </a:lnTo>
                              <a:lnTo>
                                <a:pt x="81" y="116"/>
                              </a:lnTo>
                              <a:lnTo>
                                <a:pt x="86" y="85"/>
                              </a:lnTo>
                              <a:lnTo>
                                <a:pt x="112" y="105"/>
                              </a:lnTo>
                              <a:lnTo>
                                <a:pt x="105" y="76"/>
                              </a:lnTo>
                              <a:lnTo>
                                <a:pt x="135" y="78"/>
                              </a:lnTo>
                              <a:lnTo>
                                <a:pt x="109" y="62"/>
                              </a:lnTo>
                              <a:lnTo>
                                <a:pt x="131" y="48"/>
                              </a:lnTo>
                              <a:lnTo>
                                <a:pt x="104" y="43"/>
                              </a:lnTo>
                              <a:lnTo>
                                <a:pt x="114" y="26"/>
                              </a:lnTo>
                              <a:lnTo>
                                <a:pt x="88" y="31"/>
                              </a:lnTo>
                              <a:lnTo>
                                <a:pt x="90" y="0"/>
                              </a:lnTo>
                              <a:lnTo>
                                <a:pt x="67" y="3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74" name="Freeform 37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18" y="2716"/>
                          <a:ext cx="64" cy="61"/>
                        </a:xfrm>
                        <a:custGeom>
                          <a:avLst/>
                          <a:gdLst>
                            <a:gd name="T0" fmla="*/ 8 w 128"/>
                            <a:gd name="T1" fmla="*/ 5 h 121"/>
                            <a:gd name="T2" fmla="*/ 7 w 128"/>
                            <a:gd name="T3" fmla="*/ 2 h 121"/>
                            <a:gd name="T4" fmla="*/ 6 w 128"/>
                            <a:gd name="T5" fmla="*/ 5 h 121"/>
                            <a:gd name="T6" fmla="*/ 1 w 128"/>
                            <a:gd name="T7" fmla="*/ 2 h 121"/>
                            <a:gd name="T8" fmla="*/ 4 w 128"/>
                            <a:gd name="T9" fmla="*/ 6 h 121"/>
                            <a:gd name="T10" fmla="*/ 0 w 128"/>
                            <a:gd name="T11" fmla="*/ 7 h 121"/>
                            <a:gd name="T12" fmla="*/ 3 w 128"/>
                            <a:gd name="T13" fmla="*/ 9 h 121"/>
                            <a:gd name="T14" fmla="*/ 0 w 128"/>
                            <a:gd name="T15" fmla="*/ 11 h 121"/>
                            <a:gd name="T16" fmla="*/ 5 w 128"/>
                            <a:gd name="T17" fmla="*/ 10 h 121"/>
                            <a:gd name="T18" fmla="*/ 4 w 128"/>
                            <a:gd name="T19" fmla="*/ 13 h 121"/>
                            <a:gd name="T20" fmla="*/ 6 w 128"/>
                            <a:gd name="T21" fmla="*/ 11 h 121"/>
                            <a:gd name="T22" fmla="*/ 7 w 128"/>
                            <a:gd name="T23" fmla="*/ 16 h 121"/>
                            <a:gd name="T24" fmla="*/ 8 w 128"/>
                            <a:gd name="T25" fmla="*/ 11 h 121"/>
                            <a:gd name="T26" fmla="*/ 10 w 128"/>
                            <a:gd name="T27" fmla="*/ 14 h 121"/>
                            <a:gd name="T28" fmla="*/ 11 w 128"/>
                            <a:gd name="T29" fmla="*/ 11 h 121"/>
                            <a:gd name="T30" fmla="*/ 14 w 128"/>
                            <a:gd name="T31" fmla="*/ 13 h 121"/>
                            <a:gd name="T32" fmla="*/ 13 w 128"/>
                            <a:gd name="T33" fmla="*/ 9 h 121"/>
                            <a:gd name="T34" fmla="*/ 16 w 128"/>
                            <a:gd name="T35" fmla="*/ 10 h 121"/>
                            <a:gd name="T36" fmla="*/ 13 w 128"/>
                            <a:gd name="T37" fmla="*/ 8 h 121"/>
                            <a:gd name="T38" fmla="*/ 16 w 128"/>
                            <a:gd name="T39" fmla="*/ 6 h 121"/>
                            <a:gd name="T40" fmla="*/ 13 w 128"/>
                            <a:gd name="T41" fmla="*/ 5 h 121"/>
                            <a:gd name="T42" fmla="*/ 14 w 128"/>
                            <a:gd name="T43" fmla="*/ 4 h 121"/>
                            <a:gd name="T44" fmla="*/ 11 w 128"/>
                            <a:gd name="T45" fmla="*/ 4 h 121"/>
                            <a:gd name="T46" fmla="*/ 11 w 128"/>
                            <a:gd name="T47" fmla="*/ 0 h 121"/>
                            <a:gd name="T48" fmla="*/ 8 w 128"/>
                            <a:gd name="T49" fmla="*/ 5 h 121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28" h="121">
                              <a:moveTo>
                                <a:pt x="64" y="33"/>
                              </a:moveTo>
                              <a:lnTo>
                                <a:pt x="49" y="12"/>
                              </a:lnTo>
                              <a:lnTo>
                                <a:pt x="44" y="35"/>
                              </a:lnTo>
                              <a:lnTo>
                                <a:pt x="2" y="12"/>
                              </a:lnTo>
                              <a:lnTo>
                                <a:pt x="28" y="42"/>
                              </a:lnTo>
                              <a:lnTo>
                                <a:pt x="0" y="49"/>
                              </a:lnTo>
                              <a:lnTo>
                                <a:pt x="23" y="66"/>
                              </a:lnTo>
                              <a:lnTo>
                                <a:pt x="0" y="82"/>
                              </a:lnTo>
                              <a:lnTo>
                                <a:pt x="33" y="78"/>
                              </a:lnTo>
                              <a:lnTo>
                                <a:pt x="28" y="99"/>
                              </a:lnTo>
                              <a:lnTo>
                                <a:pt x="45" y="87"/>
                              </a:lnTo>
                              <a:lnTo>
                                <a:pt x="51" y="121"/>
                              </a:lnTo>
                              <a:lnTo>
                                <a:pt x="63" y="83"/>
                              </a:lnTo>
                              <a:lnTo>
                                <a:pt x="78" y="111"/>
                              </a:lnTo>
                              <a:lnTo>
                                <a:pt x="83" y="82"/>
                              </a:lnTo>
                              <a:lnTo>
                                <a:pt x="107" y="101"/>
                              </a:lnTo>
                              <a:lnTo>
                                <a:pt x="99" y="71"/>
                              </a:lnTo>
                              <a:lnTo>
                                <a:pt x="128" y="75"/>
                              </a:lnTo>
                              <a:lnTo>
                                <a:pt x="104" y="59"/>
                              </a:lnTo>
                              <a:lnTo>
                                <a:pt x="125" y="45"/>
                              </a:lnTo>
                              <a:lnTo>
                                <a:pt x="99" y="40"/>
                              </a:lnTo>
                              <a:lnTo>
                                <a:pt x="109" y="25"/>
                              </a:lnTo>
                              <a:lnTo>
                                <a:pt x="83" y="30"/>
                              </a:lnTo>
                              <a:lnTo>
                                <a:pt x="87" y="0"/>
                              </a:lnTo>
                              <a:lnTo>
                                <a:pt x="64" y="3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75" name="Freeform 37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20" y="2718"/>
                          <a:ext cx="60" cy="57"/>
                        </a:xfrm>
                        <a:custGeom>
                          <a:avLst/>
                          <a:gdLst>
                            <a:gd name="T0" fmla="*/ 7 w 121"/>
                            <a:gd name="T1" fmla="*/ 4 h 114"/>
                            <a:gd name="T2" fmla="*/ 5 w 121"/>
                            <a:gd name="T3" fmla="*/ 2 h 114"/>
                            <a:gd name="T4" fmla="*/ 5 w 121"/>
                            <a:gd name="T5" fmla="*/ 5 h 114"/>
                            <a:gd name="T6" fmla="*/ 0 w 121"/>
                            <a:gd name="T7" fmla="*/ 2 h 114"/>
                            <a:gd name="T8" fmla="*/ 3 w 121"/>
                            <a:gd name="T9" fmla="*/ 5 h 114"/>
                            <a:gd name="T10" fmla="*/ 0 w 121"/>
                            <a:gd name="T11" fmla="*/ 6 h 114"/>
                            <a:gd name="T12" fmla="*/ 2 w 121"/>
                            <a:gd name="T13" fmla="*/ 8 h 114"/>
                            <a:gd name="T14" fmla="*/ 0 w 121"/>
                            <a:gd name="T15" fmla="*/ 10 h 114"/>
                            <a:gd name="T16" fmla="*/ 3 w 121"/>
                            <a:gd name="T17" fmla="*/ 9 h 114"/>
                            <a:gd name="T18" fmla="*/ 3 w 121"/>
                            <a:gd name="T19" fmla="*/ 12 h 114"/>
                            <a:gd name="T20" fmla="*/ 5 w 121"/>
                            <a:gd name="T21" fmla="*/ 11 h 114"/>
                            <a:gd name="T22" fmla="*/ 5 w 121"/>
                            <a:gd name="T23" fmla="*/ 15 h 114"/>
                            <a:gd name="T24" fmla="*/ 7 w 121"/>
                            <a:gd name="T25" fmla="*/ 10 h 114"/>
                            <a:gd name="T26" fmla="*/ 9 w 121"/>
                            <a:gd name="T27" fmla="*/ 13 h 114"/>
                            <a:gd name="T28" fmla="*/ 9 w 121"/>
                            <a:gd name="T29" fmla="*/ 10 h 114"/>
                            <a:gd name="T30" fmla="*/ 12 w 121"/>
                            <a:gd name="T31" fmla="*/ 12 h 114"/>
                            <a:gd name="T32" fmla="*/ 11 w 121"/>
                            <a:gd name="T33" fmla="*/ 9 h 114"/>
                            <a:gd name="T34" fmla="*/ 15 w 121"/>
                            <a:gd name="T35" fmla="*/ 9 h 114"/>
                            <a:gd name="T36" fmla="*/ 12 w 121"/>
                            <a:gd name="T37" fmla="*/ 7 h 114"/>
                            <a:gd name="T38" fmla="*/ 14 w 121"/>
                            <a:gd name="T39" fmla="*/ 6 h 114"/>
                            <a:gd name="T40" fmla="*/ 11 w 121"/>
                            <a:gd name="T41" fmla="*/ 5 h 114"/>
                            <a:gd name="T42" fmla="*/ 12 w 121"/>
                            <a:gd name="T43" fmla="*/ 3 h 114"/>
                            <a:gd name="T44" fmla="*/ 9 w 121"/>
                            <a:gd name="T45" fmla="*/ 4 h 114"/>
                            <a:gd name="T46" fmla="*/ 10 w 121"/>
                            <a:gd name="T47" fmla="*/ 0 h 114"/>
                            <a:gd name="T48" fmla="*/ 7 w 121"/>
                            <a:gd name="T49" fmla="*/ 4 h 11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21" h="114">
                              <a:moveTo>
                                <a:pt x="60" y="31"/>
                              </a:moveTo>
                              <a:lnTo>
                                <a:pt x="47" y="12"/>
                              </a:lnTo>
                              <a:lnTo>
                                <a:pt x="40" y="33"/>
                              </a:lnTo>
                              <a:lnTo>
                                <a:pt x="2" y="12"/>
                              </a:lnTo>
                              <a:lnTo>
                                <a:pt x="26" y="40"/>
                              </a:lnTo>
                              <a:lnTo>
                                <a:pt x="0" y="45"/>
                              </a:lnTo>
                              <a:lnTo>
                                <a:pt x="21" y="62"/>
                              </a:lnTo>
                              <a:lnTo>
                                <a:pt x="0" y="76"/>
                              </a:lnTo>
                              <a:lnTo>
                                <a:pt x="31" y="72"/>
                              </a:lnTo>
                              <a:lnTo>
                                <a:pt x="26" y="91"/>
                              </a:lnTo>
                              <a:lnTo>
                                <a:pt x="43" y="81"/>
                              </a:lnTo>
                              <a:lnTo>
                                <a:pt x="47" y="114"/>
                              </a:lnTo>
                              <a:lnTo>
                                <a:pt x="59" y="78"/>
                              </a:lnTo>
                              <a:lnTo>
                                <a:pt x="74" y="103"/>
                              </a:lnTo>
                              <a:lnTo>
                                <a:pt x="78" y="76"/>
                              </a:lnTo>
                              <a:lnTo>
                                <a:pt x="100" y="95"/>
                              </a:lnTo>
                              <a:lnTo>
                                <a:pt x="93" y="67"/>
                              </a:lnTo>
                              <a:lnTo>
                                <a:pt x="121" y="69"/>
                              </a:lnTo>
                              <a:lnTo>
                                <a:pt x="98" y="55"/>
                              </a:lnTo>
                              <a:lnTo>
                                <a:pt x="117" y="43"/>
                              </a:lnTo>
                              <a:lnTo>
                                <a:pt x="93" y="38"/>
                              </a:lnTo>
                              <a:lnTo>
                                <a:pt x="102" y="22"/>
                              </a:lnTo>
                              <a:lnTo>
                                <a:pt x="79" y="27"/>
                              </a:lnTo>
                              <a:lnTo>
                                <a:pt x="81" y="0"/>
                              </a:lnTo>
                              <a:lnTo>
                                <a:pt x="60" y="31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76" name="Freeform 37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22" y="2720"/>
                          <a:ext cx="57" cy="53"/>
                        </a:xfrm>
                        <a:custGeom>
                          <a:avLst/>
                          <a:gdLst>
                            <a:gd name="T0" fmla="*/ 8 w 114"/>
                            <a:gd name="T1" fmla="*/ 3 h 107"/>
                            <a:gd name="T2" fmla="*/ 6 w 114"/>
                            <a:gd name="T3" fmla="*/ 1 h 107"/>
                            <a:gd name="T4" fmla="*/ 5 w 114"/>
                            <a:gd name="T5" fmla="*/ 3 h 107"/>
                            <a:gd name="T6" fmla="*/ 1 w 114"/>
                            <a:gd name="T7" fmla="*/ 1 h 107"/>
                            <a:gd name="T8" fmla="*/ 4 w 114"/>
                            <a:gd name="T9" fmla="*/ 4 h 107"/>
                            <a:gd name="T10" fmla="*/ 0 w 114"/>
                            <a:gd name="T11" fmla="*/ 5 h 107"/>
                            <a:gd name="T12" fmla="*/ 3 w 114"/>
                            <a:gd name="T13" fmla="*/ 7 h 107"/>
                            <a:gd name="T14" fmla="*/ 0 w 114"/>
                            <a:gd name="T15" fmla="*/ 9 h 107"/>
                            <a:gd name="T16" fmla="*/ 4 w 114"/>
                            <a:gd name="T17" fmla="*/ 8 h 107"/>
                            <a:gd name="T18" fmla="*/ 4 w 114"/>
                            <a:gd name="T19" fmla="*/ 10 h 107"/>
                            <a:gd name="T20" fmla="*/ 5 w 114"/>
                            <a:gd name="T21" fmla="*/ 9 h 107"/>
                            <a:gd name="T22" fmla="*/ 6 w 114"/>
                            <a:gd name="T23" fmla="*/ 13 h 107"/>
                            <a:gd name="T24" fmla="*/ 7 w 114"/>
                            <a:gd name="T25" fmla="*/ 9 h 107"/>
                            <a:gd name="T26" fmla="*/ 9 w 114"/>
                            <a:gd name="T27" fmla="*/ 12 h 107"/>
                            <a:gd name="T28" fmla="*/ 10 w 114"/>
                            <a:gd name="T29" fmla="*/ 8 h 107"/>
                            <a:gd name="T30" fmla="*/ 12 w 114"/>
                            <a:gd name="T31" fmla="*/ 11 h 107"/>
                            <a:gd name="T32" fmla="*/ 11 w 114"/>
                            <a:gd name="T33" fmla="*/ 8 h 107"/>
                            <a:gd name="T34" fmla="*/ 15 w 114"/>
                            <a:gd name="T35" fmla="*/ 8 h 107"/>
                            <a:gd name="T36" fmla="*/ 12 w 114"/>
                            <a:gd name="T37" fmla="*/ 6 h 107"/>
                            <a:gd name="T38" fmla="*/ 14 w 114"/>
                            <a:gd name="T39" fmla="*/ 5 h 107"/>
                            <a:gd name="T40" fmla="*/ 11 w 114"/>
                            <a:gd name="T41" fmla="*/ 4 h 107"/>
                            <a:gd name="T42" fmla="*/ 13 w 114"/>
                            <a:gd name="T43" fmla="*/ 2 h 107"/>
                            <a:gd name="T44" fmla="*/ 10 w 114"/>
                            <a:gd name="T45" fmla="*/ 3 h 107"/>
                            <a:gd name="T46" fmla="*/ 10 w 114"/>
                            <a:gd name="T47" fmla="*/ 0 h 107"/>
                            <a:gd name="T48" fmla="*/ 8 w 114"/>
                            <a:gd name="T49" fmla="*/ 3 h 10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14" h="107">
                              <a:moveTo>
                                <a:pt x="57" y="30"/>
                              </a:moveTo>
                              <a:lnTo>
                                <a:pt x="44" y="12"/>
                              </a:lnTo>
                              <a:lnTo>
                                <a:pt x="38" y="31"/>
                              </a:lnTo>
                              <a:lnTo>
                                <a:pt x="2" y="12"/>
                              </a:lnTo>
                              <a:lnTo>
                                <a:pt x="25" y="38"/>
                              </a:lnTo>
                              <a:lnTo>
                                <a:pt x="0" y="42"/>
                              </a:lnTo>
                              <a:lnTo>
                                <a:pt x="19" y="57"/>
                              </a:lnTo>
                              <a:lnTo>
                                <a:pt x="0" y="73"/>
                              </a:lnTo>
                              <a:lnTo>
                                <a:pt x="30" y="69"/>
                              </a:lnTo>
                              <a:lnTo>
                                <a:pt x="25" y="87"/>
                              </a:lnTo>
                              <a:lnTo>
                                <a:pt x="40" y="76"/>
                              </a:lnTo>
                              <a:lnTo>
                                <a:pt x="45" y="107"/>
                              </a:lnTo>
                              <a:lnTo>
                                <a:pt x="56" y="73"/>
                              </a:lnTo>
                              <a:lnTo>
                                <a:pt x="69" y="97"/>
                              </a:lnTo>
                              <a:lnTo>
                                <a:pt x="75" y="71"/>
                              </a:lnTo>
                              <a:lnTo>
                                <a:pt x="95" y="88"/>
                              </a:lnTo>
                              <a:lnTo>
                                <a:pt x="88" y="64"/>
                              </a:lnTo>
                              <a:lnTo>
                                <a:pt x="114" y="66"/>
                              </a:lnTo>
                              <a:lnTo>
                                <a:pt x="92" y="52"/>
                              </a:lnTo>
                              <a:lnTo>
                                <a:pt x="111" y="40"/>
                              </a:lnTo>
                              <a:lnTo>
                                <a:pt x="88" y="37"/>
                              </a:lnTo>
                              <a:lnTo>
                                <a:pt x="97" y="23"/>
                              </a:lnTo>
                              <a:lnTo>
                                <a:pt x="75" y="26"/>
                              </a:lnTo>
                              <a:lnTo>
                                <a:pt x="76" y="0"/>
                              </a:lnTo>
                              <a:lnTo>
                                <a:pt x="57" y="3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77" name="Freeform 37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23" y="2721"/>
                          <a:ext cx="54" cy="51"/>
                        </a:xfrm>
                        <a:custGeom>
                          <a:avLst/>
                          <a:gdLst>
                            <a:gd name="T0" fmla="*/ 7 w 107"/>
                            <a:gd name="T1" fmla="*/ 3 h 104"/>
                            <a:gd name="T2" fmla="*/ 6 w 107"/>
                            <a:gd name="T3" fmla="*/ 1 h 104"/>
                            <a:gd name="T4" fmla="*/ 5 w 107"/>
                            <a:gd name="T5" fmla="*/ 3 h 104"/>
                            <a:gd name="T6" fmla="*/ 1 w 107"/>
                            <a:gd name="T7" fmla="*/ 1 h 104"/>
                            <a:gd name="T8" fmla="*/ 3 w 107"/>
                            <a:gd name="T9" fmla="*/ 4 h 104"/>
                            <a:gd name="T10" fmla="*/ 0 w 107"/>
                            <a:gd name="T11" fmla="*/ 5 h 104"/>
                            <a:gd name="T12" fmla="*/ 3 w 107"/>
                            <a:gd name="T13" fmla="*/ 6 h 104"/>
                            <a:gd name="T14" fmla="*/ 0 w 107"/>
                            <a:gd name="T15" fmla="*/ 8 h 104"/>
                            <a:gd name="T16" fmla="*/ 4 w 107"/>
                            <a:gd name="T17" fmla="*/ 8 h 104"/>
                            <a:gd name="T18" fmla="*/ 3 w 107"/>
                            <a:gd name="T19" fmla="*/ 10 h 104"/>
                            <a:gd name="T20" fmla="*/ 5 w 107"/>
                            <a:gd name="T21" fmla="*/ 9 h 104"/>
                            <a:gd name="T22" fmla="*/ 6 w 107"/>
                            <a:gd name="T23" fmla="*/ 12 h 104"/>
                            <a:gd name="T24" fmla="*/ 7 w 107"/>
                            <a:gd name="T25" fmla="*/ 8 h 104"/>
                            <a:gd name="T26" fmla="*/ 9 w 107"/>
                            <a:gd name="T27" fmla="*/ 11 h 104"/>
                            <a:gd name="T28" fmla="*/ 9 w 107"/>
                            <a:gd name="T29" fmla="*/ 8 h 104"/>
                            <a:gd name="T30" fmla="*/ 12 w 107"/>
                            <a:gd name="T31" fmla="*/ 10 h 104"/>
                            <a:gd name="T32" fmla="*/ 11 w 107"/>
                            <a:gd name="T33" fmla="*/ 7 h 104"/>
                            <a:gd name="T34" fmla="*/ 14 w 107"/>
                            <a:gd name="T35" fmla="*/ 7 h 104"/>
                            <a:gd name="T36" fmla="*/ 11 w 107"/>
                            <a:gd name="T37" fmla="*/ 6 h 104"/>
                            <a:gd name="T38" fmla="*/ 13 w 107"/>
                            <a:gd name="T39" fmla="*/ 5 h 104"/>
                            <a:gd name="T40" fmla="*/ 11 w 107"/>
                            <a:gd name="T41" fmla="*/ 4 h 104"/>
                            <a:gd name="T42" fmla="*/ 12 w 107"/>
                            <a:gd name="T43" fmla="*/ 2 h 104"/>
                            <a:gd name="T44" fmla="*/ 9 w 107"/>
                            <a:gd name="T45" fmla="*/ 3 h 104"/>
                            <a:gd name="T46" fmla="*/ 9 w 107"/>
                            <a:gd name="T47" fmla="*/ 0 h 104"/>
                            <a:gd name="T48" fmla="*/ 7 w 107"/>
                            <a:gd name="T49" fmla="*/ 3 h 10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07" h="104">
                              <a:moveTo>
                                <a:pt x="53" y="28"/>
                              </a:moveTo>
                              <a:lnTo>
                                <a:pt x="41" y="10"/>
                              </a:lnTo>
                              <a:lnTo>
                                <a:pt x="36" y="29"/>
                              </a:lnTo>
                              <a:lnTo>
                                <a:pt x="2" y="10"/>
                              </a:lnTo>
                              <a:lnTo>
                                <a:pt x="22" y="36"/>
                              </a:lnTo>
                              <a:lnTo>
                                <a:pt x="0" y="41"/>
                              </a:lnTo>
                              <a:lnTo>
                                <a:pt x="19" y="55"/>
                              </a:lnTo>
                              <a:lnTo>
                                <a:pt x="0" y="69"/>
                              </a:lnTo>
                              <a:lnTo>
                                <a:pt x="27" y="66"/>
                              </a:lnTo>
                              <a:lnTo>
                                <a:pt x="22" y="85"/>
                              </a:lnTo>
                              <a:lnTo>
                                <a:pt x="38" y="74"/>
                              </a:lnTo>
                              <a:lnTo>
                                <a:pt x="41" y="104"/>
                              </a:lnTo>
                              <a:lnTo>
                                <a:pt x="52" y="71"/>
                              </a:lnTo>
                              <a:lnTo>
                                <a:pt x="65" y="93"/>
                              </a:lnTo>
                              <a:lnTo>
                                <a:pt x="69" y="69"/>
                              </a:lnTo>
                              <a:lnTo>
                                <a:pt x="90" y="86"/>
                              </a:lnTo>
                              <a:lnTo>
                                <a:pt x="83" y="62"/>
                              </a:lnTo>
                              <a:lnTo>
                                <a:pt x="107" y="64"/>
                              </a:lnTo>
                              <a:lnTo>
                                <a:pt x="86" y="50"/>
                              </a:lnTo>
                              <a:lnTo>
                                <a:pt x="103" y="40"/>
                              </a:lnTo>
                              <a:lnTo>
                                <a:pt x="83" y="35"/>
                              </a:lnTo>
                              <a:lnTo>
                                <a:pt x="90" y="21"/>
                              </a:lnTo>
                              <a:lnTo>
                                <a:pt x="69" y="26"/>
                              </a:lnTo>
                              <a:lnTo>
                                <a:pt x="72" y="0"/>
                              </a:lnTo>
                              <a:lnTo>
                                <a:pt x="53" y="28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78" name="Freeform 37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25" y="2722"/>
                          <a:ext cx="50" cy="49"/>
                        </a:xfrm>
                        <a:custGeom>
                          <a:avLst/>
                          <a:gdLst>
                            <a:gd name="T0" fmla="*/ 7 w 100"/>
                            <a:gd name="T1" fmla="*/ 4 h 97"/>
                            <a:gd name="T2" fmla="*/ 5 w 100"/>
                            <a:gd name="T3" fmla="*/ 2 h 97"/>
                            <a:gd name="T4" fmla="*/ 5 w 100"/>
                            <a:gd name="T5" fmla="*/ 4 h 97"/>
                            <a:gd name="T6" fmla="*/ 1 w 100"/>
                            <a:gd name="T7" fmla="*/ 2 h 97"/>
                            <a:gd name="T8" fmla="*/ 3 w 100"/>
                            <a:gd name="T9" fmla="*/ 5 h 97"/>
                            <a:gd name="T10" fmla="*/ 0 w 100"/>
                            <a:gd name="T11" fmla="*/ 5 h 97"/>
                            <a:gd name="T12" fmla="*/ 3 w 100"/>
                            <a:gd name="T13" fmla="*/ 7 h 97"/>
                            <a:gd name="T14" fmla="*/ 0 w 100"/>
                            <a:gd name="T15" fmla="*/ 9 h 97"/>
                            <a:gd name="T16" fmla="*/ 4 w 100"/>
                            <a:gd name="T17" fmla="*/ 8 h 97"/>
                            <a:gd name="T18" fmla="*/ 3 w 100"/>
                            <a:gd name="T19" fmla="*/ 10 h 97"/>
                            <a:gd name="T20" fmla="*/ 5 w 100"/>
                            <a:gd name="T21" fmla="*/ 9 h 97"/>
                            <a:gd name="T22" fmla="*/ 5 w 100"/>
                            <a:gd name="T23" fmla="*/ 13 h 97"/>
                            <a:gd name="T24" fmla="*/ 7 w 100"/>
                            <a:gd name="T25" fmla="*/ 9 h 97"/>
                            <a:gd name="T26" fmla="*/ 8 w 100"/>
                            <a:gd name="T27" fmla="*/ 12 h 97"/>
                            <a:gd name="T28" fmla="*/ 8 w 100"/>
                            <a:gd name="T29" fmla="*/ 8 h 97"/>
                            <a:gd name="T30" fmla="*/ 11 w 100"/>
                            <a:gd name="T31" fmla="*/ 10 h 97"/>
                            <a:gd name="T32" fmla="*/ 10 w 100"/>
                            <a:gd name="T33" fmla="*/ 8 h 97"/>
                            <a:gd name="T34" fmla="*/ 13 w 100"/>
                            <a:gd name="T35" fmla="*/ 8 h 97"/>
                            <a:gd name="T36" fmla="*/ 11 w 100"/>
                            <a:gd name="T37" fmla="*/ 6 h 97"/>
                            <a:gd name="T38" fmla="*/ 13 w 100"/>
                            <a:gd name="T39" fmla="*/ 5 h 97"/>
                            <a:gd name="T40" fmla="*/ 10 w 100"/>
                            <a:gd name="T41" fmla="*/ 5 h 97"/>
                            <a:gd name="T42" fmla="*/ 11 w 100"/>
                            <a:gd name="T43" fmla="*/ 3 h 97"/>
                            <a:gd name="T44" fmla="*/ 9 w 100"/>
                            <a:gd name="T45" fmla="*/ 4 h 97"/>
                            <a:gd name="T46" fmla="*/ 9 w 100"/>
                            <a:gd name="T47" fmla="*/ 0 h 97"/>
                            <a:gd name="T48" fmla="*/ 7 w 100"/>
                            <a:gd name="T49" fmla="*/ 4 h 9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00" h="97">
                              <a:moveTo>
                                <a:pt x="50" y="26"/>
                              </a:moveTo>
                              <a:lnTo>
                                <a:pt x="38" y="11"/>
                              </a:lnTo>
                              <a:lnTo>
                                <a:pt x="33" y="28"/>
                              </a:lnTo>
                              <a:lnTo>
                                <a:pt x="2" y="11"/>
                              </a:lnTo>
                              <a:lnTo>
                                <a:pt x="21" y="35"/>
                              </a:lnTo>
                              <a:lnTo>
                                <a:pt x="0" y="38"/>
                              </a:lnTo>
                              <a:lnTo>
                                <a:pt x="18" y="52"/>
                              </a:lnTo>
                              <a:lnTo>
                                <a:pt x="0" y="66"/>
                              </a:lnTo>
                              <a:lnTo>
                                <a:pt x="26" y="63"/>
                              </a:lnTo>
                              <a:lnTo>
                                <a:pt x="23" y="78"/>
                              </a:lnTo>
                              <a:lnTo>
                                <a:pt x="37" y="70"/>
                              </a:lnTo>
                              <a:lnTo>
                                <a:pt x="40" y="97"/>
                              </a:lnTo>
                              <a:lnTo>
                                <a:pt x="49" y="66"/>
                              </a:lnTo>
                              <a:lnTo>
                                <a:pt x="61" y="89"/>
                              </a:lnTo>
                              <a:lnTo>
                                <a:pt x="64" y="64"/>
                              </a:lnTo>
                              <a:lnTo>
                                <a:pt x="83" y="80"/>
                              </a:lnTo>
                              <a:lnTo>
                                <a:pt x="78" y="57"/>
                              </a:lnTo>
                              <a:lnTo>
                                <a:pt x="100" y="59"/>
                              </a:lnTo>
                              <a:lnTo>
                                <a:pt x="81" y="47"/>
                              </a:lnTo>
                              <a:lnTo>
                                <a:pt x="97" y="37"/>
                              </a:lnTo>
                              <a:lnTo>
                                <a:pt x="78" y="33"/>
                              </a:lnTo>
                              <a:lnTo>
                                <a:pt x="85" y="19"/>
                              </a:lnTo>
                              <a:lnTo>
                                <a:pt x="66" y="25"/>
                              </a:lnTo>
                              <a:lnTo>
                                <a:pt x="68" y="0"/>
                              </a:lnTo>
                              <a:lnTo>
                                <a:pt x="50" y="26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79" name="Freeform 37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27" y="2724"/>
                          <a:ext cx="46" cy="45"/>
                        </a:xfrm>
                        <a:custGeom>
                          <a:avLst/>
                          <a:gdLst>
                            <a:gd name="T0" fmla="*/ 5 w 93"/>
                            <a:gd name="T1" fmla="*/ 3 h 90"/>
                            <a:gd name="T2" fmla="*/ 4 w 93"/>
                            <a:gd name="T3" fmla="*/ 2 h 90"/>
                            <a:gd name="T4" fmla="*/ 3 w 93"/>
                            <a:gd name="T5" fmla="*/ 4 h 90"/>
                            <a:gd name="T6" fmla="*/ 0 w 93"/>
                            <a:gd name="T7" fmla="*/ 2 h 90"/>
                            <a:gd name="T8" fmla="*/ 2 w 93"/>
                            <a:gd name="T9" fmla="*/ 4 h 90"/>
                            <a:gd name="T10" fmla="*/ 0 w 93"/>
                            <a:gd name="T11" fmla="*/ 5 h 90"/>
                            <a:gd name="T12" fmla="*/ 1 w 93"/>
                            <a:gd name="T13" fmla="*/ 6 h 90"/>
                            <a:gd name="T14" fmla="*/ 0 w 93"/>
                            <a:gd name="T15" fmla="*/ 8 h 90"/>
                            <a:gd name="T16" fmla="*/ 3 w 93"/>
                            <a:gd name="T17" fmla="*/ 8 h 90"/>
                            <a:gd name="T18" fmla="*/ 2 w 93"/>
                            <a:gd name="T19" fmla="*/ 9 h 90"/>
                            <a:gd name="T20" fmla="*/ 4 w 93"/>
                            <a:gd name="T21" fmla="*/ 8 h 90"/>
                            <a:gd name="T22" fmla="*/ 4 w 93"/>
                            <a:gd name="T23" fmla="*/ 12 h 90"/>
                            <a:gd name="T24" fmla="*/ 5 w 93"/>
                            <a:gd name="T25" fmla="*/ 8 h 90"/>
                            <a:gd name="T26" fmla="*/ 7 w 93"/>
                            <a:gd name="T27" fmla="*/ 11 h 90"/>
                            <a:gd name="T28" fmla="*/ 7 w 93"/>
                            <a:gd name="T29" fmla="*/ 8 h 90"/>
                            <a:gd name="T30" fmla="*/ 9 w 93"/>
                            <a:gd name="T31" fmla="*/ 10 h 90"/>
                            <a:gd name="T32" fmla="*/ 9 w 93"/>
                            <a:gd name="T33" fmla="*/ 7 h 90"/>
                            <a:gd name="T34" fmla="*/ 11 w 93"/>
                            <a:gd name="T35" fmla="*/ 7 h 90"/>
                            <a:gd name="T36" fmla="*/ 9 w 93"/>
                            <a:gd name="T37" fmla="*/ 6 h 90"/>
                            <a:gd name="T38" fmla="*/ 11 w 93"/>
                            <a:gd name="T39" fmla="*/ 5 h 90"/>
                            <a:gd name="T40" fmla="*/ 9 w 93"/>
                            <a:gd name="T41" fmla="*/ 4 h 90"/>
                            <a:gd name="T42" fmla="*/ 9 w 93"/>
                            <a:gd name="T43" fmla="*/ 3 h 90"/>
                            <a:gd name="T44" fmla="*/ 7 w 93"/>
                            <a:gd name="T45" fmla="*/ 3 h 90"/>
                            <a:gd name="T46" fmla="*/ 7 w 93"/>
                            <a:gd name="T47" fmla="*/ 0 h 90"/>
                            <a:gd name="T48" fmla="*/ 5 w 93"/>
                            <a:gd name="T49" fmla="*/ 3 h 9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93" h="90">
                              <a:moveTo>
                                <a:pt x="46" y="24"/>
                              </a:moveTo>
                              <a:lnTo>
                                <a:pt x="36" y="9"/>
                              </a:lnTo>
                              <a:lnTo>
                                <a:pt x="31" y="26"/>
                              </a:lnTo>
                              <a:lnTo>
                                <a:pt x="1" y="9"/>
                              </a:lnTo>
                              <a:lnTo>
                                <a:pt x="19" y="31"/>
                              </a:lnTo>
                              <a:lnTo>
                                <a:pt x="0" y="36"/>
                              </a:lnTo>
                              <a:lnTo>
                                <a:pt x="15" y="48"/>
                              </a:lnTo>
                              <a:lnTo>
                                <a:pt x="0" y="60"/>
                              </a:lnTo>
                              <a:lnTo>
                                <a:pt x="24" y="57"/>
                              </a:lnTo>
                              <a:lnTo>
                                <a:pt x="20" y="72"/>
                              </a:lnTo>
                              <a:lnTo>
                                <a:pt x="33" y="64"/>
                              </a:lnTo>
                              <a:lnTo>
                                <a:pt x="36" y="90"/>
                              </a:lnTo>
                              <a:lnTo>
                                <a:pt x="45" y="62"/>
                              </a:lnTo>
                              <a:lnTo>
                                <a:pt x="57" y="81"/>
                              </a:lnTo>
                              <a:lnTo>
                                <a:pt x="60" y="60"/>
                              </a:lnTo>
                              <a:lnTo>
                                <a:pt x="77" y="74"/>
                              </a:lnTo>
                              <a:lnTo>
                                <a:pt x="72" y="53"/>
                              </a:lnTo>
                              <a:lnTo>
                                <a:pt x="93" y="55"/>
                              </a:lnTo>
                              <a:lnTo>
                                <a:pt x="76" y="43"/>
                              </a:lnTo>
                              <a:lnTo>
                                <a:pt x="89" y="34"/>
                              </a:lnTo>
                              <a:lnTo>
                                <a:pt x="72" y="29"/>
                              </a:lnTo>
                              <a:lnTo>
                                <a:pt x="79" y="19"/>
                              </a:lnTo>
                              <a:lnTo>
                                <a:pt x="60" y="22"/>
                              </a:lnTo>
                              <a:lnTo>
                                <a:pt x="62" y="0"/>
                              </a:lnTo>
                              <a:lnTo>
                                <a:pt x="46" y="2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80" name="Freeform 37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29" y="2726"/>
                          <a:ext cx="43" cy="41"/>
                        </a:xfrm>
                        <a:custGeom>
                          <a:avLst/>
                          <a:gdLst>
                            <a:gd name="T0" fmla="*/ 6 w 86"/>
                            <a:gd name="T1" fmla="*/ 2 h 83"/>
                            <a:gd name="T2" fmla="*/ 5 w 86"/>
                            <a:gd name="T3" fmla="*/ 1 h 83"/>
                            <a:gd name="T4" fmla="*/ 4 w 86"/>
                            <a:gd name="T5" fmla="*/ 3 h 83"/>
                            <a:gd name="T6" fmla="*/ 1 w 86"/>
                            <a:gd name="T7" fmla="*/ 1 h 83"/>
                            <a:gd name="T8" fmla="*/ 3 w 86"/>
                            <a:gd name="T9" fmla="*/ 3 h 83"/>
                            <a:gd name="T10" fmla="*/ 0 w 86"/>
                            <a:gd name="T11" fmla="*/ 4 h 83"/>
                            <a:gd name="T12" fmla="*/ 2 w 86"/>
                            <a:gd name="T13" fmla="*/ 5 h 83"/>
                            <a:gd name="T14" fmla="*/ 0 w 86"/>
                            <a:gd name="T15" fmla="*/ 7 h 83"/>
                            <a:gd name="T16" fmla="*/ 3 w 86"/>
                            <a:gd name="T17" fmla="*/ 6 h 83"/>
                            <a:gd name="T18" fmla="*/ 3 w 86"/>
                            <a:gd name="T19" fmla="*/ 8 h 83"/>
                            <a:gd name="T20" fmla="*/ 4 w 86"/>
                            <a:gd name="T21" fmla="*/ 7 h 83"/>
                            <a:gd name="T22" fmla="*/ 5 w 86"/>
                            <a:gd name="T23" fmla="*/ 10 h 83"/>
                            <a:gd name="T24" fmla="*/ 6 w 86"/>
                            <a:gd name="T25" fmla="*/ 7 h 83"/>
                            <a:gd name="T26" fmla="*/ 7 w 86"/>
                            <a:gd name="T27" fmla="*/ 9 h 83"/>
                            <a:gd name="T28" fmla="*/ 7 w 86"/>
                            <a:gd name="T29" fmla="*/ 7 h 83"/>
                            <a:gd name="T30" fmla="*/ 10 w 86"/>
                            <a:gd name="T31" fmla="*/ 8 h 83"/>
                            <a:gd name="T32" fmla="*/ 9 w 86"/>
                            <a:gd name="T33" fmla="*/ 6 h 83"/>
                            <a:gd name="T34" fmla="*/ 11 w 86"/>
                            <a:gd name="T35" fmla="*/ 6 h 83"/>
                            <a:gd name="T36" fmla="*/ 9 w 86"/>
                            <a:gd name="T37" fmla="*/ 5 h 83"/>
                            <a:gd name="T38" fmla="*/ 11 w 86"/>
                            <a:gd name="T39" fmla="*/ 3 h 83"/>
                            <a:gd name="T40" fmla="*/ 9 w 86"/>
                            <a:gd name="T41" fmla="*/ 3 h 83"/>
                            <a:gd name="T42" fmla="*/ 10 w 86"/>
                            <a:gd name="T43" fmla="*/ 2 h 83"/>
                            <a:gd name="T44" fmla="*/ 8 w 86"/>
                            <a:gd name="T45" fmla="*/ 2 h 83"/>
                            <a:gd name="T46" fmla="*/ 8 w 86"/>
                            <a:gd name="T47" fmla="*/ 0 h 83"/>
                            <a:gd name="T48" fmla="*/ 6 w 86"/>
                            <a:gd name="T49" fmla="*/ 2 h 83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86" h="83">
                              <a:moveTo>
                                <a:pt x="43" y="23"/>
                              </a:moveTo>
                              <a:lnTo>
                                <a:pt x="33" y="9"/>
                              </a:lnTo>
                              <a:lnTo>
                                <a:pt x="30" y="25"/>
                              </a:lnTo>
                              <a:lnTo>
                                <a:pt x="2" y="9"/>
                              </a:lnTo>
                              <a:lnTo>
                                <a:pt x="19" y="30"/>
                              </a:lnTo>
                              <a:lnTo>
                                <a:pt x="0" y="33"/>
                              </a:lnTo>
                              <a:lnTo>
                                <a:pt x="16" y="45"/>
                              </a:lnTo>
                              <a:lnTo>
                                <a:pt x="0" y="56"/>
                              </a:lnTo>
                              <a:lnTo>
                                <a:pt x="23" y="54"/>
                              </a:lnTo>
                              <a:lnTo>
                                <a:pt x="19" y="68"/>
                              </a:lnTo>
                              <a:lnTo>
                                <a:pt x="31" y="59"/>
                              </a:lnTo>
                              <a:lnTo>
                                <a:pt x="35" y="83"/>
                              </a:lnTo>
                              <a:lnTo>
                                <a:pt x="42" y="57"/>
                              </a:lnTo>
                              <a:lnTo>
                                <a:pt x="52" y="76"/>
                              </a:lnTo>
                              <a:lnTo>
                                <a:pt x="55" y="56"/>
                              </a:lnTo>
                              <a:lnTo>
                                <a:pt x="73" y="69"/>
                              </a:lnTo>
                              <a:lnTo>
                                <a:pt x="67" y="49"/>
                              </a:lnTo>
                              <a:lnTo>
                                <a:pt x="86" y="50"/>
                              </a:lnTo>
                              <a:lnTo>
                                <a:pt x="69" y="40"/>
                              </a:lnTo>
                              <a:lnTo>
                                <a:pt x="83" y="31"/>
                              </a:lnTo>
                              <a:lnTo>
                                <a:pt x="67" y="28"/>
                              </a:lnTo>
                              <a:lnTo>
                                <a:pt x="73" y="18"/>
                              </a:lnTo>
                              <a:lnTo>
                                <a:pt x="57" y="21"/>
                              </a:lnTo>
                              <a:lnTo>
                                <a:pt x="59" y="0"/>
                              </a:lnTo>
                              <a:lnTo>
                                <a:pt x="43" y="2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81" name="Freeform 38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30" y="2727"/>
                          <a:ext cx="40" cy="38"/>
                        </a:xfrm>
                        <a:custGeom>
                          <a:avLst/>
                          <a:gdLst>
                            <a:gd name="T0" fmla="*/ 5 w 79"/>
                            <a:gd name="T1" fmla="*/ 3 h 76"/>
                            <a:gd name="T2" fmla="*/ 4 w 79"/>
                            <a:gd name="T3" fmla="*/ 1 h 76"/>
                            <a:gd name="T4" fmla="*/ 4 w 79"/>
                            <a:gd name="T5" fmla="*/ 3 h 76"/>
                            <a:gd name="T6" fmla="*/ 1 w 79"/>
                            <a:gd name="T7" fmla="*/ 1 h 76"/>
                            <a:gd name="T8" fmla="*/ 3 w 79"/>
                            <a:gd name="T9" fmla="*/ 4 h 76"/>
                            <a:gd name="T10" fmla="*/ 0 w 79"/>
                            <a:gd name="T11" fmla="*/ 4 h 76"/>
                            <a:gd name="T12" fmla="*/ 2 w 79"/>
                            <a:gd name="T13" fmla="*/ 6 h 76"/>
                            <a:gd name="T14" fmla="*/ 0 w 79"/>
                            <a:gd name="T15" fmla="*/ 7 h 76"/>
                            <a:gd name="T16" fmla="*/ 3 w 79"/>
                            <a:gd name="T17" fmla="*/ 6 h 76"/>
                            <a:gd name="T18" fmla="*/ 3 w 79"/>
                            <a:gd name="T19" fmla="*/ 8 h 76"/>
                            <a:gd name="T20" fmla="*/ 4 w 79"/>
                            <a:gd name="T21" fmla="*/ 7 h 76"/>
                            <a:gd name="T22" fmla="*/ 4 w 79"/>
                            <a:gd name="T23" fmla="*/ 10 h 76"/>
                            <a:gd name="T24" fmla="*/ 5 w 79"/>
                            <a:gd name="T25" fmla="*/ 7 h 76"/>
                            <a:gd name="T26" fmla="*/ 6 w 79"/>
                            <a:gd name="T27" fmla="*/ 9 h 76"/>
                            <a:gd name="T28" fmla="*/ 7 w 79"/>
                            <a:gd name="T29" fmla="*/ 7 h 76"/>
                            <a:gd name="T30" fmla="*/ 9 w 79"/>
                            <a:gd name="T31" fmla="*/ 8 h 76"/>
                            <a:gd name="T32" fmla="*/ 8 w 79"/>
                            <a:gd name="T33" fmla="*/ 6 h 76"/>
                            <a:gd name="T34" fmla="*/ 10 w 79"/>
                            <a:gd name="T35" fmla="*/ 6 h 76"/>
                            <a:gd name="T36" fmla="*/ 8 w 79"/>
                            <a:gd name="T37" fmla="*/ 5 h 76"/>
                            <a:gd name="T38" fmla="*/ 10 w 79"/>
                            <a:gd name="T39" fmla="*/ 4 h 76"/>
                            <a:gd name="T40" fmla="*/ 8 w 79"/>
                            <a:gd name="T41" fmla="*/ 4 h 76"/>
                            <a:gd name="T42" fmla="*/ 9 w 79"/>
                            <a:gd name="T43" fmla="*/ 2 h 76"/>
                            <a:gd name="T44" fmla="*/ 7 w 79"/>
                            <a:gd name="T45" fmla="*/ 3 h 76"/>
                            <a:gd name="T46" fmla="*/ 7 w 79"/>
                            <a:gd name="T47" fmla="*/ 0 h 76"/>
                            <a:gd name="T48" fmla="*/ 5 w 79"/>
                            <a:gd name="T49" fmla="*/ 3 h 7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79" h="76">
                              <a:moveTo>
                                <a:pt x="39" y="21"/>
                              </a:moveTo>
                              <a:lnTo>
                                <a:pt x="31" y="8"/>
                              </a:lnTo>
                              <a:lnTo>
                                <a:pt x="26" y="22"/>
                              </a:lnTo>
                              <a:lnTo>
                                <a:pt x="1" y="8"/>
                              </a:lnTo>
                              <a:lnTo>
                                <a:pt x="17" y="26"/>
                              </a:lnTo>
                              <a:lnTo>
                                <a:pt x="0" y="29"/>
                              </a:lnTo>
                              <a:lnTo>
                                <a:pt x="13" y="41"/>
                              </a:lnTo>
                              <a:lnTo>
                                <a:pt x="0" y="52"/>
                              </a:lnTo>
                              <a:lnTo>
                                <a:pt x="20" y="48"/>
                              </a:lnTo>
                              <a:lnTo>
                                <a:pt x="17" y="62"/>
                              </a:lnTo>
                              <a:lnTo>
                                <a:pt x="27" y="55"/>
                              </a:lnTo>
                              <a:lnTo>
                                <a:pt x="31" y="76"/>
                              </a:lnTo>
                              <a:lnTo>
                                <a:pt x="38" y="52"/>
                              </a:lnTo>
                              <a:lnTo>
                                <a:pt x="48" y="69"/>
                              </a:lnTo>
                              <a:lnTo>
                                <a:pt x="51" y="50"/>
                              </a:lnTo>
                              <a:lnTo>
                                <a:pt x="65" y="62"/>
                              </a:lnTo>
                              <a:lnTo>
                                <a:pt x="62" y="45"/>
                              </a:lnTo>
                              <a:lnTo>
                                <a:pt x="79" y="46"/>
                              </a:lnTo>
                              <a:lnTo>
                                <a:pt x="63" y="36"/>
                              </a:lnTo>
                              <a:lnTo>
                                <a:pt x="77" y="29"/>
                              </a:lnTo>
                              <a:lnTo>
                                <a:pt x="60" y="26"/>
                              </a:lnTo>
                              <a:lnTo>
                                <a:pt x="67" y="15"/>
                              </a:lnTo>
                              <a:lnTo>
                                <a:pt x="51" y="19"/>
                              </a:lnTo>
                              <a:lnTo>
                                <a:pt x="53" y="0"/>
                              </a:lnTo>
                              <a:lnTo>
                                <a:pt x="39" y="21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82" name="Freeform 38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32" y="2729"/>
                          <a:ext cx="36" cy="35"/>
                        </a:xfrm>
                        <a:custGeom>
                          <a:avLst/>
                          <a:gdLst>
                            <a:gd name="T0" fmla="*/ 4 w 73"/>
                            <a:gd name="T1" fmla="*/ 3 h 69"/>
                            <a:gd name="T2" fmla="*/ 3 w 73"/>
                            <a:gd name="T3" fmla="*/ 1 h 69"/>
                            <a:gd name="T4" fmla="*/ 3 w 73"/>
                            <a:gd name="T5" fmla="*/ 3 h 69"/>
                            <a:gd name="T6" fmla="*/ 0 w 73"/>
                            <a:gd name="T7" fmla="*/ 1 h 69"/>
                            <a:gd name="T8" fmla="*/ 2 w 73"/>
                            <a:gd name="T9" fmla="*/ 3 h 69"/>
                            <a:gd name="T10" fmla="*/ 0 w 73"/>
                            <a:gd name="T11" fmla="*/ 4 h 69"/>
                            <a:gd name="T12" fmla="*/ 1 w 73"/>
                            <a:gd name="T13" fmla="*/ 5 h 69"/>
                            <a:gd name="T14" fmla="*/ 0 w 73"/>
                            <a:gd name="T15" fmla="*/ 6 h 69"/>
                            <a:gd name="T16" fmla="*/ 2 w 73"/>
                            <a:gd name="T17" fmla="*/ 6 h 69"/>
                            <a:gd name="T18" fmla="*/ 2 w 73"/>
                            <a:gd name="T19" fmla="*/ 7 h 69"/>
                            <a:gd name="T20" fmla="*/ 3 w 73"/>
                            <a:gd name="T21" fmla="*/ 7 h 69"/>
                            <a:gd name="T22" fmla="*/ 3 w 73"/>
                            <a:gd name="T23" fmla="*/ 9 h 69"/>
                            <a:gd name="T24" fmla="*/ 4 w 73"/>
                            <a:gd name="T25" fmla="*/ 6 h 69"/>
                            <a:gd name="T26" fmla="*/ 5 w 73"/>
                            <a:gd name="T27" fmla="*/ 8 h 69"/>
                            <a:gd name="T28" fmla="*/ 5 w 73"/>
                            <a:gd name="T29" fmla="*/ 6 h 69"/>
                            <a:gd name="T30" fmla="*/ 7 w 73"/>
                            <a:gd name="T31" fmla="*/ 8 h 69"/>
                            <a:gd name="T32" fmla="*/ 7 w 73"/>
                            <a:gd name="T33" fmla="*/ 6 h 69"/>
                            <a:gd name="T34" fmla="*/ 9 w 73"/>
                            <a:gd name="T35" fmla="*/ 6 h 69"/>
                            <a:gd name="T36" fmla="*/ 7 w 73"/>
                            <a:gd name="T37" fmla="*/ 5 h 69"/>
                            <a:gd name="T38" fmla="*/ 8 w 73"/>
                            <a:gd name="T39" fmla="*/ 4 h 69"/>
                            <a:gd name="T40" fmla="*/ 6 w 73"/>
                            <a:gd name="T41" fmla="*/ 3 h 69"/>
                            <a:gd name="T42" fmla="*/ 7 w 73"/>
                            <a:gd name="T43" fmla="*/ 2 h 69"/>
                            <a:gd name="T44" fmla="*/ 5 w 73"/>
                            <a:gd name="T45" fmla="*/ 3 h 69"/>
                            <a:gd name="T46" fmla="*/ 6 w 73"/>
                            <a:gd name="T47" fmla="*/ 0 h 69"/>
                            <a:gd name="T48" fmla="*/ 4 w 73"/>
                            <a:gd name="T49" fmla="*/ 3 h 69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73" h="69">
                              <a:moveTo>
                                <a:pt x="36" y="19"/>
                              </a:moveTo>
                              <a:lnTo>
                                <a:pt x="28" y="7"/>
                              </a:lnTo>
                              <a:lnTo>
                                <a:pt x="24" y="21"/>
                              </a:lnTo>
                              <a:lnTo>
                                <a:pt x="2" y="7"/>
                              </a:lnTo>
                              <a:lnTo>
                                <a:pt x="16" y="24"/>
                              </a:lnTo>
                              <a:lnTo>
                                <a:pt x="0" y="28"/>
                              </a:lnTo>
                              <a:lnTo>
                                <a:pt x="12" y="38"/>
                              </a:lnTo>
                              <a:lnTo>
                                <a:pt x="0" y="47"/>
                              </a:lnTo>
                              <a:lnTo>
                                <a:pt x="19" y="45"/>
                              </a:lnTo>
                              <a:lnTo>
                                <a:pt x="16" y="56"/>
                              </a:lnTo>
                              <a:lnTo>
                                <a:pt x="26" y="50"/>
                              </a:lnTo>
                              <a:lnTo>
                                <a:pt x="28" y="69"/>
                              </a:lnTo>
                              <a:lnTo>
                                <a:pt x="35" y="47"/>
                              </a:lnTo>
                              <a:lnTo>
                                <a:pt x="45" y="62"/>
                              </a:lnTo>
                              <a:lnTo>
                                <a:pt x="47" y="47"/>
                              </a:lnTo>
                              <a:lnTo>
                                <a:pt x="60" y="57"/>
                              </a:lnTo>
                              <a:lnTo>
                                <a:pt x="57" y="42"/>
                              </a:lnTo>
                              <a:lnTo>
                                <a:pt x="73" y="42"/>
                              </a:lnTo>
                              <a:lnTo>
                                <a:pt x="59" y="33"/>
                              </a:lnTo>
                              <a:lnTo>
                                <a:pt x="71" y="26"/>
                              </a:lnTo>
                              <a:lnTo>
                                <a:pt x="55" y="23"/>
                              </a:lnTo>
                              <a:lnTo>
                                <a:pt x="60" y="14"/>
                              </a:lnTo>
                              <a:lnTo>
                                <a:pt x="47" y="18"/>
                              </a:lnTo>
                              <a:lnTo>
                                <a:pt x="48" y="0"/>
                              </a:lnTo>
                              <a:lnTo>
                                <a:pt x="36" y="1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83" name="Freeform 38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34" y="2731"/>
                          <a:ext cx="33" cy="31"/>
                        </a:xfrm>
                        <a:custGeom>
                          <a:avLst/>
                          <a:gdLst>
                            <a:gd name="T0" fmla="*/ 4 w 65"/>
                            <a:gd name="T1" fmla="*/ 3 h 62"/>
                            <a:gd name="T2" fmla="*/ 4 w 65"/>
                            <a:gd name="T3" fmla="*/ 1 h 62"/>
                            <a:gd name="T4" fmla="*/ 3 w 65"/>
                            <a:gd name="T5" fmla="*/ 3 h 62"/>
                            <a:gd name="T6" fmla="*/ 1 w 65"/>
                            <a:gd name="T7" fmla="*/ 1 h 62"/>
                            <a:gd name="T8" fmla="*/ 2 w 65"/>
                            <a:gd name="T9" fmla="*/ 3 h 62"/>
                            <a:gd name="T10" fmla="*/ 0 w 65"/>
                            <a:gd name="T11" fmla="*/ 3 h 62"/>
                            <a:gd name="T12" fmla="*/ 2 w 65"/>
                            <a:gd name="T13" fmla="*/ 5 h 62"/>
                            <a:gd name="T14" fmla="*/ 0 w 65"/>
                            <a:gd name="T15" fmla="*/ 6 h 62"/>
                            <a:gd name="T16" fmla="*/ 3 w 65"/>
                            <a:gd name="T17" fmla="*/ 5 h 62"/>
                            <a:gd name="T18" fmla="*/ 2 w 65"/>
                            <a:gd name="T19" fmla="*/ 7 h 62"/>
                            <a:gd name="T20" fmla="*/ 3 w 65"/>
                            <a:gd name="T21" fmla="*/ 6 h 62"/>
                            <a:gd name="T22" fmla="*/ 4 w 65"/>
                            <a:gd name="T23" fmla="*/ 8 h 62"/>
                            <a:gd name="T24" fmla="*/ 4 w 65"/>
                            <a:gd name="T25" fmla="*/ 6 h 62"/>
                            <a:gd name="T26" fmla="*/ 5 w 65"/>
                            <a:gd name="T27" fmla="*/ 8 h 62"/>
                            <a:gd name="T28" fmla="*/ 6 w 65"/>
                            <a:gd name="T29" fmla="*/ 6 h 62"/>
                            <a:gd name="T30" fmla="*/ 7 w 65"/>
                            <a:gd name="T31" fmla="*/ 7 h 62"/>
                            <a:gd name="T32" fmla="*/ 7 w 65"/>
                            <a:gd name="T33" fmla="*/ 5 h 62"/>
                            <a:gd name="T34" fmla="*/ 9 w 65"/>
                            <a:gd name="T35" fmla="*/ 5 h 62"/>
                            <a:gd name="T36" fmla="*/ 7 w 65"/>
                            <a:gd name="T37" fmla="*/ 4 h 62"/>
                            <a:gd name="T38" fmla="*/ 8 w 65"/>
                            <a:gd name="T39" fmla="*/ 3 h 62"/>
                            <a:gd name="T40" fmla="*/ 7 w 65"/>
                            <a:gd name="T41" fmla="*/ 3 h 62"/>
                            <a:gd name="T42" fmla="*/ 7 w 65"/>
                            <a:gd name="T43" fmla="*/ 2 h 62"/>
                            <a:gd name="T44" fmla="*/ 6 w 65"/>
                            <a:gd name="T45" fmla="*/ 2 h 62"/>
                            <a:gd name="T46" fmla="*/ 6 w 65"/>
                            <a:gd name="T47" fmla="*/ 0 h 62"/>
                            <a:gd name="T48" fmla="*/ 4 w 65"/>
                            <a:gd name="T49" fmla="*/ 3 h 6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65" h="62">
                              <a:moveTo>
                                <a:pt x="32" y="17"/>
                              </a:moveTo>
                              <a:lnTo>
                                <a:pt x="25" y="7"/>
                              </a:lnTo>
                              <a:lnTo>
                                <a:pt x="22" y="17"/>
                              </a:lnTo>
                              <a:lnTo>
                                <a:pt x="1" y="7"/>
                              </a:lnTo>
                              <a:lnTo>
                                <a:pt x="13" y="22"/>
                              </a:lnTo>
                              <a:lnTo>
                                <a:pt x="0" y="24"/>
                              </a:lnTo>
                              <a:lnTo>
                                <a:pt x="12" y="33"/>
                              </a:lnTo>
                              <a:lnTo>
                                <a:pt x="0" y="41"/>
                              </a:lnTo>
                              <a:lnTo>
                                <a:pt x="17" y="39"/>
                              </a:lnTo>
                              <a:lnTo>
                                <a:pt x="13" y="50"/>
                              </a:lnTo>
                              <a:lnTo>
                                <a:pt x="22" y="45"/>
                              </a:lnTo>
                              <a:lnTo>
                                <a:pt x="25" y="62"/>
                              </a:lnTo>
                              <a:lnTo>
                                <a:pt x="31" y="43"/>
                              </a:lnTo>
                              <a:lnTo>
                                <a:pt x="39" y="57"/>
                              </a:lnTo>
                              <a:lnTo>
                                <a:pt x="43" y="41"/>
                              </a:lnTo>
                              <a:lnTo>
                                <a:pt x="55" y="52"/>
                              </a:lnTo>
                              <a:lnTo>
                                <a:pt x="51" y="36"/>
                              </a:lnTo>
                              <a:lnTo>
                                <a:pt x="65" y="38"/>
                              </a:lnTo>
                              <a:lnTo>
                                <a:pt x="53" y="29"/>
                              </a:lnTo>
                              <a:lnTo>
                                <a:pt x="63" y="24"/>
                              </a:lnTo>
                              <a:lnTo>
                                <a:pt x="50" y="20"/>
                              </a:lnTo>
                              <a:lnTo>
                                <a:pt x="55" y="12"/>
                              </a:lnTo>
                              <a:lnTo>
                                <a:pt x="43" y="15"/>
                              </a:lnTo>
                              <a:lnTo>
                                <a:pt x="43" y="0"/>
                              </a:lnTo>
                              <a:lnTo>
                                <a:pt x="32" y="17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84" name="Freeform 38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35" y="2733"/>
                          <a:ext cx="30" cy="27"/>
                        </a:xfrm>
                        <a:custGeom>
                          <a:avLst/>
                          <a:gdLst>
                            <a:gd name="T0" fmla="*/ 4 w 59"/>
                            <a:gd name="T1" fmla="*/ 2 h 55"/>
                            <a:gd name="T2" fmla="*/ 3 w 59"/>
                            <a:gd name="T3" fmla="*/ 0 h 55"/>
                            <a:gd name="T4" fmla="*/ 3 w 59"/>
                            <a:gd name="T5" fmla="*/ 2 h 55"/>
                            <a:gd name="T6" fmla="*/ 1 w 59"/>
                            <a:gd name="T7" fmla="*/ 0 h 55"/>
                            <a:gd name="T8" fmla="*/ 2 w 59"/>
                            <a:gd name="T9" fmla="*/ 2 h 55"/>
                            <a:gd name="T10" fmla="*/ 0 w 59"/>
                            <a:gd name="T11" fmla="*/ 2 h 55"/>
                            <a:gd name="T12" fmla="*/ 2 w 59"/>
                            <a:gd name="T13" fmla="*/ 3 h 55"/>
                            <a:gd name="T14" fmla="*/ 0 w 59"/>
                            <a:gd name="T15" fmla="*/ 4 h 55"/>
                            <a:gd name="T16" fmla="*/ 2 w 59"/>
                            <a:gd name="T17" fmla="*/ 4 h 55"/>
                            <a:gd name="T18" fmla="*/ 2 w 59"/>
                            <a:gd name="T19" fmla="*/ 5 h 55"/>
                            <a:gd name="T20" fmla="*/ 3 w 59"/>
                            <a:gd name="T21" fmla="*/ 5 h 55"/>
                            <a:gd name="T22" fmla="*/ 3 w 59"/>
                            <a:gd name="T23" fmla="*/ 6 h 55"/>
                            <a:gd name="T24" fmla="*/ 4 w 59"/>
                            <a:gd name="T25" fmla="*/ 4 h 55"/>
                            <a:gd name="T26" fmla="*/ 5 w 59"/>
                            <a:gd name="T27" fmla="*/ 6 h 55"/>
                            <a:gd name="T28" fmla="*/ 5 w 59"/>
                            <a:gd name="T29" fmla="*/ 4 h 55"/>
                            <a:gd name="T30" fmla="*/ 6 w 59"/>
                            <a:gd name="T31" fmla="*/ 5 h 55"/>
                            <a:gd name="T32" fmla="*/ 6 w 59"/>
                            <a:gd name="T33" fmla="*/ 4 h 55"/>
                            <a:gd name="T34" fmla="*/ 8 w 59"/>
                            <a:gd name="T35" fmla="*/ 4 h 55"/>
                            <a:gd name="T36" fmla="*/ 6 w 59"/>
                            <a:gd name="T37" fmla="*/ 3 h 55"/>
                            <a:gd name="T38" fmla="*/ 8 w 59"/>
                            <a:gd name="T39" fmla="*/ 2 h 55"/>
                            <a:gd name="T40" fmla="*/ 6 w 59"/>
                            <a:gd name="T41" fmla="*/ 2 h 55"/>
                            <a:gd name="T42" fmla="*/ 7 w 59"/>
                            <a:gd name="T43" fmla="*/ 1 h 55"/>
                            <a:gd name="T44" fmla="*/ 5 w 59"/>
                            <a:gd name="T45" fmla="*/ 1 h 55"/>
                            <a:gd name="T46" fmla="*/ 5 w 59"/>
                            <a:gd name="T47" fmla="*/ 0 h 55"/>
                            <a:gd name="T48" fmla="*/ 4 w 59"/>
                            <a:gd name="T49" fmla="*/ 2 h 55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59" h="55">
                              <a:moveTo>
                                <a:pt x="29" y="16"/>
                              </a:moveTo>
                              <a:lnTo>
                                <a:pt x="22" y="5"/>
                              </a:lnTo>
                              <a:lnTo>
                                <a:pt x="19" y="16"/>
                              </a:lnTo>
                              <a:lnTo>
                                <a:pt x="2" y="5"/>
                              </a:lnTo>
                              <a:lnTo>
                                <a:pt x="12" y="19"/>
                              </a:lnTo>
                              <a:lnTo>
                                <a:pt x="0" y="23"/>
                              </a:lnTo>
                              <a:lnTo>
                                <a:pt x="10" y="30"/>
                              </a:lnTo>
                              <a:lnTo>
                                <a:pt x="0" y="36"/>
                              </a:lnTo>
                              <a:lnTo>
                                <a:pt x="16" y="35"/>
                              </a:lnTo>
                              <a:lnTo>
                                <a:pt x="12" y="45"/>
                              </a:lnTo>
                              <a:lnTo>
                                <a:pt x="21" y="40"/>
                              </a:lnTo>
                              <a:lnTo>
                                <a:pt x="22" y="55"/>
                              </a:lnTo>
                              <a:lnTo>
                                <a:pt x="28" y="38"/>
                              </a:lnTo>
                              <a:lnTo>
                                <a:pt x="36" y="50"/>
                              </a:lnTo>
                              <a:lnTo>
                                <a:pt x="38" y="36"/>
                              </a:lnTo>
                              <a:lnTo>
                                <a:pt x="48" y="47"/>
                              </a:lnTo>
                              <a:lnTo>
                                <a:pt x="45" y="33"/>
                              </a:lnTo>
                              <a:lnTo>
                                <a:pt x="59" y="35"/>
                              </a:lnTo>
                              <a:lnTo>
                                <a:pt x="47" y="26"/>
                              </a:lnTo>
                              <a:lnTo>
                                <a:pt x="57" y="21"/>
                              </a:lnTo>
                              <a:lnTo>
                                <a:pt x="45" y="19"/>
                              </a:lnTo>
                              <a:lnTo>
                                <a:pt x="50" y="12"/>
                              </a:lnTo>
                              <a:lnTo>
                                <a:pt x="38" y="14"/>
                              </a:lnTo>
                              <a:lnTo>
                                <a:pt x="40" y="0"/>
                              </a:lnTo>
                              <a:lnTo>
                                <a:pt x="29" y="16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85" name="Freeform 38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37" y="2733"/>
                          <a:ext cx="26" cy="26"/>
                        </a:xfrm>
                        <a:custGeom>
                          <a:avLst/>
                          <a:gdLst>
                            <a:gd name="T0" fmla="*/ 4 w 52"/>
                            <a:gd name="T1" fmla="*/ 2 h 52"/>
                            <a:gd name="T2" fmla="*/ 3 w 52"/>
                            <a:gd name="T3" fmla="*/ 1 h 52"/>
                            <a:gd name="T4" fmla="*/ 3 w 52"/>
                            <a:gd name="T5" fmla="*/ 2 h 52"/>
                            <a:gd name="T6" fmla="*/ 1 w 52"/>
                            <a:gd name="T7" fmla="*/ 1 h 52"/>
                            <a:gd name="T8" fmla="*/ 2 w 52"/>
                            <a:gd name="T9" fmla="*/ 3 h 52"/>
                            <a:gd name="T10" fmla="*/ 0 w 52"/>
                            <a:gd name="T11" fmla="*/ 3 h 52"/>
                            <a:gd name="T12" fmla="*/ 2 w 52"/>
                            <a:gd name="T13" fmla="*/ 4 h 52"/>
                            <a:gd name="T14" fmla="*/ 0 w 52"/>
                            <a:gd name="T15" fmla="*/ 5 h 52"/>
                            <a:gd name="T16" fmla="*/ 2 w 52"/>
                            <a:gd name="T17" fmla="*/ 5 h 52"/>
                            <a:gd name="T18" fmla="*/ 2 w 52"/>
                            <a:gd name="T19" fmla="*/ 6 h 52"/>
                            <a:gd name="T20" fmla="*/ 3 w 52"/>
                            <a:gd name="T21" fmla="*/ 5 h 52"/>
                            <a:gd name="T22" fmla="*/ 3 w 52"/>
                            <a:gd name="T23" fmla="*/ 7 h 52"/>
                            <a:gd name="T24" fmla="*/ 4 w 52"/>
                            <a:gd name="T25" fmla="*/ 5 h 52"/>
                            <a:gd name="T26" fmla="*/ 4 w 52"/>
                            <a:gd name="T27" fmla="*/ 6 h 52"/>
                            <a:gd name="T28" fmla="*/ 5 w 52"/>
                            <a:gd name="T29" fmla="*/ 5 h 52"/>
                            <a:gd name="T30" fmla="*/ 6 w 52"/>
                            <a:gd name="T31" fmla="*/ 6 h 52"/>
                            <a:gd name="T32" fmla="*/ 5 w 52"/>
                            <a:gd name="T33" fmla="*/ 4 h 52"/>
                            <a:gd name="T34" fmla="*/ 7 w 52"/>
                            <a:gd name="T35" fmla="*/ 4 h 52"/>
                            <a:gd name="T36" fmla="*/ 6 w 52"/>
                            <a:gd name="T37" fmla="*/ 3 h 52"/>
                            <a:gd name="T38" fmla="*/ 7 w 52"/>
                            <a:gd name="T39" fmla="*/ 3 h 52"/>
                            <a:gd name="T40" fmla="*/ 5 w 52"/>
                            <a:gd name="T41" fmla="*/ 3 h 52"/>
                            <a:gd name="T42" fmla="*/ 6 w 52"/>
                            <a:gd name="T43" fmla="*/ 2 h 52"/>
                            <a:gd name="T44" fmla="*/ 5 w 52"/>
                            <a:gd name="T45" fmla="*/ 2 h 52"/>
                            <a:gd name="T46" fmla="*/ 5 w 52"/>
                            <a:gd name="T47" fmla="*/ 0 h 52"/>
                            <a:gd name="T48" fmla="*/ 4 w 52"/>
                            <a:gd name="T49" fmla="*/ 2 h 52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52" h="52">
                              <a:moveTo>
                                <a:pt x="26" y="14"/>
                              </a:moveTo>
                              <a:lnTo>
                                <a:pt x="21" y="5"/>
                              </a:lnTo>
                              <a:lnTo>
                                <a:pt x="18" y="15"/>
                              </a:lnTo>
                              <a:lnTo>
                                <a:pt x="2" y="5"/>
                              </a:lnTo>
                              <a:lnTo>
                                <a:pt x="11" y="17"/>
                              </a:lnTo>
                              <a:lnTo>
                                <a:pt x="0" y="21"/>
                              </a:lnTo>
                              <a:lnTo>
                                <a:pt x="9" y="28"/>
                              </a:lnTo>
                              <a:lnTo>
                                <a:pt x="0" y="34"/>
                              </a:lnTo>
                              <a:lnTo>
                                <a:pt x="14" y="33"/>
                              </a:lnTo>
                              <a:lnTo>
                                <a:pt x="13" y="41"/>
                              </a:lnTo>
                              <a:lnTo>
                                <a:pt x="19" y="38"/>
                              </a:lnTo>
                              <a:lnTo>
                                <a:pt x="21" y="52"/>
                              </a:lnTo>
                              <a:lnTo>
                                <a:pt x="26" y="36"/>
                              </a:lnTo>
                              <a:lnTo>
                                <a:pt x="32" y="47"/>
                              </a:lnTo>
                              <a:lnTo>
                                <a:pt x="33" y="34"/>
                              </a:lnTo>
                              <a:lnTo>
                                <a:pt x="44" y="43"/>
                              </a:lnTo>
                              <a:lnTo>
                                <a:pt x="40" y="31"/>
                              </a:lnTo>
                              <a:lnTo>
                                <a:pt x="52" y="31"/>
                              </a:lnTo>
                              <a:lnTo>
                                <a:pt x="42" y="24"/>
                              </a:lnTo>
                              <a:lnTo>
                                <a:pt x="50" y="19"/>
                              </a:lnTo>
                              <a:lnTo>
                                <a:pt x="40" y="17"/>
                              </a:lnTo>
                              <a:lnTo>
                                <a:pt x="44" y="10"/>
                              </a:lnTo>
                              <a:lnTo>
                                <a:pt x="35" y="12"/>
                              </a:lnTo>
                              <a:lnTo>
                                <a:pt x="35" y="0"/>
                              </a:lnTo>
                              <a:lnTo>
                                <a:pt x="26" y="14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86" name="Freeform 38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39" y="2735"/>
                          <a:ext cx="22" cy="23"/>
                        </a:xfrm>
                        <a:custGeom>
                          <a:avLst/>
                          <a:gdLst>
                            <a:gd name="T0" fmla="*/ 2 w 45"/>
                            <a:gd name="T1" fmla="*/ 2 h 45"/>
                            <a:gd name="T2" fmla="*/ 2 w 45"/>
                            <a:gd name="T3" fmla="*/ 1 h 45"/>
                            <a:gd name="T4" fmla="*/ 1 w 45"/>
                            <a:gd name="T5" fmla="*/ 2 h 45"/>
                            <a:gd name="T6" fmla="*/ 0 w 45"/>
                            <a:gd name="T7" fmla="*/ 1 h 45"/>
                            <a:gd name="T8" fmla="*/ 1 w 45"/>
                            <a:gd name="T9" fmla="*/ 2 h 45"/>
                            <a:gd name="T10" fmla="*/ 0 w 45"/>
                            <a:gd name="T11" fmla="*/ 3 h 45"/>
                            <a:gd name="T12" fmla="*/ 1 w 45"/>
                            <a:gd name="T13" fmla="*/ 4 h 45"/>
                            <a:gd name="T14" fmla="*/ 0 w 45"/>
                            <a:gd name="T15" fmla="*/ 4 h 45"/>
                            <a:gd name="T16" fmla="*/ 1 w 45"/>
                            <a:gd name="T17" fmla="*/ 4 h 45"/>
                            <a:gd name="T18" fmla="*/ 1 w 45"/>
                            <a:gd name="T19" fmla="*/ 5 h 45"/>
                            <a:gd name="T20" fmla="*/ 1 w 45"/>
                            <a:gd name="T21" fmla="*/ 5 h 45"/>
                            <a:gd name="T22" fmla="*/ 2 w 45"/>
                            <a:gd name="T23" fmla="*/ 6 h 45"/>
                            <a:gd name="T24" fmla="*/ 2 w 45"/>
                            <a:gd name="T25" fmla="*/ 4 h 45"/>
                            <a:gd name="T26" fmla="*/ 3 w 45"/>
                            <a:gd name="T27" fmla="*/ 6 h 45"/>
                            <a:gd name="T28" fmla="*/ 3 w 45"/>
                            <a:gd name="T29" fmla="*/ 4 h 45"/>
                            <a:gd name="T30" fmla="*/ 4 w 45"/>
                            <a:gd name="T31" fmla="*/ 5 h 45"/>
                            <a:gd name="T32" fmla="*/ 4 w 45"/>
                            <a:gd name="T33" fmla="*/ 4 h 45"/>
                            <a:gd name="T34" fmla="*/ 5 w 45"/>
                            <a:gd name="T35" fmla="*/ 4 h 45"/>
                            <a:gd name="T36" fmla="*/ 4 w 45"/>
                            <a:gd name="T37" fmla="*/ 3 h 45"/>
                            <a:gd name="T38" fmla="*/ 5 w 45"/>
                            <a:gd name="T39" fmla="*/ 3 h 45"/>
                            <a:gd name="T40" fmla="*/ 4 w 45"/>
                            <a:gd name="T41" fmla="*/ 2 h 45"/>
                            <a:gd name="T42" fmla="*/ 4 w 45"/>
                            <a:gd name="T43" fmla="*/ 2 h 45"/>
                            <a:gd name="T44" fmla="*/ 3 w 45"/>
                            <a:gd name="T45" fmla="*/ 2 h 45"/>
                            <a:gd name="T46" fmla="*/ 3 w 45"/>
                            <a:gd name="T47" fmla="*/ 0 h 45"/>
                            <a:gd name="T48" fmla="*/ 2 w 45"/>
                            <a:gd name="T49" fmla="*/ 2 h 45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45" h="45">
                              <a:moveTo>
                                <a:pt x="22" y="12"/>
                              </a:moveTo>
                              <a:lnTo>
                                <a:pt x="17" y="6"/>
                              </a:lnTo>
                              <a:lnTo>
                                <a:pt x="15" y="14"/>
                              </a:lnTo>
                              <a:lnTo>
                                <a:pt x="0" y="6"/>
                              </a:lnTo>
                              <a:lnTo>
                                <a:pt x="9" y="16"/>
                              </a:lnTo>
                              <a:lnTo>
                                <a:pt x="0" y="18"/>
                              </a:lnTo>
                              <a:lnTo>
                                <a:pt x="9" y="25"/>
                              </a:lnTo>
                              <a:lnTo>
                                <a:pt x="0" y="30"/>
                              </a:lnTo>
                              <a:lnTo>
                                <a:pt x="12" y="30"/>
                              </a:lnTo>
                              <a:lnTo>
                                <a:pt x="10" y="37"/>
                              </a:lnTo>
                              <a:lnTo>
                                <a:pt x="15" y="33"/>
                              </a:lnTo>
                              <a:lnTo>
                                <a:pt x="17" y="45"/>
                              </a:lnTo>
                              <a:lnTo>
                                <a:pt x="22" y="31"/>
                              </a:lnTo>
                              <a:lnTo>
                                <a:pt x="28" y="42"/>
                              </a:lnTo>
                              <a:lnTo>
                                <a:pt x="29" y="30"/>
                              </a:lnTo>
                              <a:lnTo>
                                <a:pt x="38" y="38"/>
                              </a:lnTo>
                              <a:lnTo>
                                <a:pt x="34" y="26"/>
                              </a:lnTo>
                              <a:lnTo>
                                <a:pt x="45" y="28"/>
                              </a:lnTo>
                              <a:lnTo>
                                <a:pt x="36" y="21"/>
                              </a:lnTo>
                              <a:lnTo>
                                <a:pt x="43" y="18"/>
                              </a:lnTo>
                              <a:lnTo>
                                <a:pt x="34" y="16"/>
                              </a:lnTo>
                              <a:lnTo>
                                <a:pt x="38" y="9"/>
                              </a:lnTo>
                              <a:lnTo>
                                <a:pt x="29" y="11"/>
                              </a:lnTo>
                              <a:lnTo>
                                <a:pt x="29" y="0"/>
                              </a:lnTo>
                              <a:lnTo>
                                <a:pt x="22" y="1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87" name="Freeform 38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41" y="2737"/>
                          <a:ext cx="19" cy="19"/>
                        </a:xfrm>
                        <a:custGeom>
                          <a:avLst/>
                          <a:gdLst>
                            <a:gd name="T0" fmla="*/ 3 w 38"/>
                            <a:gd name="T1" fmla="*/ 2 h 38"/>
                            <a:gd name="T2" fmla="*/ 2 w 38"/>
                            <a:gd name="T3" fmla="*/ 1 h 38"/>
                            <a:gd name="T4" fmla="*/ 2 w 38"/>
                            <a:gd name="T5" fmla="*/ 2 h 38"/>
                            <a:gd name="T6" fmla="*/ 0 w 38"/>
                            <a:gd name="T7" fmla="*/ 1 h 38"/>
                            <a:gd name="T8" fmla="*/ 2 w 38"/>
                            <a:gd name="T9" fmla="*/ 2 h 38"/>
                            <a:gd name="T10" fmla="*/ 0 w 38"/>
                            <a:gd name="T11" fmla="*/ 2 h 38"/>
                            <a:gd name="T12" fmla="*/ 1 w 38"/>
                            <a:gd name="T13" fmla="*/ 3 h 38"/>
                            <a:gd name="T14" fmla="*/ 0 w 38"/>
                            <a:gd name="T15" fmla="*/ 4 h 38"/>
                            <a:gd name="T16" fmla="*/ 2 w 38"/>
                            <a:gd name="T17" fmla="*/ 3 h 38"/>
                            <a:gd name="T18" fmla="*/ 2 w 38"/>
                            <a:gd name="T19" fmla="*/ 4 h 38"/>
                            <a:gd name="T20" fmla="*/ 2 w 38"/>
                            <a:gd name="T21" fmla="*/ 4 h 38"/>
                            <a:gd name="T22" fmla="*/ 2 w 38"/>
                            <a:gd name="T23" fmla="*/ 5 h 38"/>
                            <a:gd name="T24" fmla="*/ 3 w 38"/>
                            <a:gd name="T25" fmla="*/ 4 h 38"/>
                            <a:gd name="T26" fmla="*/ 3 w 38"/>
                            <a:gd name="T27" fmla="*/ 5 h 38"/>
                            <a:gd name="T28" fmla="*/ 4 w 38"/>
                            <a:gd name="T29" fmla="*/ 4 h 38"/>
                            <a:gd name="T30" fmla="*/ 4 w 38"/>
                            <a:gd name="T31" fmla="*/ 4 h 38"/>
                            <a:gd name="T32" fmla="*/ 4 w 38"/>
                            <a:gd name="T33" fmla="*/ 3 h 38"/>
                            <a:gd name="T34" fmla="*/ 5 w 38"/>
                            <a:gd name="T35" fmla="*/ 3 h 38"/>
                            <a:gd name="T36" fmla="*/ 4 w 38"/>
                            <a:gd name="T37" fmla="*/ 3 h 38"/>
                            <a:gd name="T38" fmla="*/ 5 w 38"/>
                            <a:gd name="T39" fmla="*/ 2 h 38"/>
                            <a:gd name="T40" fmla="*/ 4 w 38"/>
                            <a:gd name="T41" fmla="*/ 2 h 38"/>
                            <a:gd name="T42" fmla="*/ 5 w 38"/>
                            <a:gd name="T43" fmla="*/ 1 h 38"/>
                            <a:gd name="T44" fmla="*/ 4 w 38"/>
                            <a:gd name="T45" fmla="*/ 1 h 38"/>
                            <a:gd name="T46" fmla="*/ 4 w 38"/>
                            <a:gd name="T47" fmla="*/ 0 h 38"/>
                            <a:gd name="T48" fmla="*/ 3 w 38"/>
                            <a:gd name="T49" fmla="*/ 2 h 38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38" h="38">
                              <a:moveTo>
                                <a:pt x="19" y="10"/>
                              </a:moveTo>
                              <a:lnTo>
                                <a:pt x="14" y="3"/>
                              </a:lnTo>
                              <a:lnTo>
                                <a:pt x="12" y="10"/>
                              </a:lnTo>
                              <a:lnTo>
                                <a:pt x="0" y="3"/>
                              </a:lnTo>
                              <a:lnTo>
                                <a:pt x="9" y="14"/>
                              </a:lnTo>
                              <a:lnTo>
                                <a:pt x="0" y="15"/>
                              </a:lnTo>
                              <a:lnTo>
                                <a:pt x="7" y="21"/>
                              </a:lnTo>
                              <a:lnTo>
                                <a:pt x="0" y="26"/>
                              </a:lnTo>
                              <a:lnTo>
                                <a:pt x="11" y="24"/>
                              </a:lnTo>
                              <a:lnTo>
                                <a:pt x="9" y="31"/>
                              </a:lnTo>
                              <a:lnTo>
                                <a:pt x="14" y="27"/>
                              </a:lnTo>
                              <a:lnTo>
                                <a:pt x="16" y="38"/>
                              </a:lnTo>
                              <a:lnTo>
                                <a:pt x="19" y="26"/>
                              </a:lnTo>
                              <a:lnTo>
                                <a:pt x="23" y="34"/>
                              </a:lnTo>
                              <a:lnTo>
                                <a:pt x="25" y="26"/>
                              </a:lnTo>
                              <a:lnTo>
                                <a:pt x="31" y="31"/>
                              </a:lnTo>
                              <a:lnTo>
                                <a:pt x="30" y="22"/>
                              </a:lnTo>
                              <a:lnTo>
                                <a:pt x="38" y="22"/>
                              </a:lnTo>
                              <a:lnTo>
                                <a:pt x="31" y="19"/>
                              </a:lnTo>
                              <a:lnTo>
                                <a:pt x="37" y="14"/>
                              </a:lnTo>
                              <a:lnTo>
                                <a:pt x="30" y="12"/>
                              </a:lnTo>
                              <a:lnTo>
                                <a:pt x="33" y="7"/>
                              </a:lnTo>
                              <a:lnTo>
                                <a:pt x="25" y="8"/>
                              </a:lnTo>
                              <a:lnTo>
                                <a:pt x="26" y="0"/>
                              </a:lnTo>
                              <a:lnTo>
                                <a:pt x="19" y="1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88" name="Freeform 38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42" y="2739"/>
                          <a:ext cx="16" cy="15"/>
                        </a:xfrm>
                        <a:custGeom>
                          <a:avLst/>
                          <a:gdLst>
                            <a:gd name="T0" fmla="*/ 2 w 31"/>
                            <a:gd name="T1" fmla="*/ 1 h 31"/>
                            <a:gd name="T2" fmla="*/ 2 w 31"/>
                            <a:gd name="T3" fmla="*/ 0 h 31"/>
                            <a:gd name="T4" fmla="*/ 2 w 31"/>
                            <a:gd name="T5" fmla="*/ 1 h 31"/>
                            <a:gd name="T6" fmla="*/ 0 w 31"/>
                            <a:gd name="T7" fmla="*/ 0 h 31"/>
                            <a:gd name="T8" fmla="*/ 1 w 31"/>
                            <a:gd name="T9" fmla="*/ 1 h 31"/>
                            <a:gd name="T10" fmla="*/ 0 w 31"/>
                            <a:gd name="T11" fmla="*/ 1 h 31"/>
                            <a:gd name="T12" fmla="*/ 1 w 31"/>
                            <a:gd name="T13" fmla="*/ 2 h 31"/>
                            <a:gd name="T14" fmla="*/ 0 w 31"/>
                            <a:gd name="T15" fmla="*/ 2 h 31"/>
                            <a:gd name="T16" fmla="*/ 1 w 31"/>
                            <a:gd name="T17" fmla="*/ 2 h 31"/>
                            <a:gd name="T18" fmla="*/ 1 w 31"/>
                            <a:gd name="T19" fmla="*/ 3 h 31"/>
                            <a:gd name="T20" fmla="*/ 2 w 31"/>
                            <a:gd name="T21" fmla="*/ 2 h 31"/>
                            <a:gd name="T22" fmla="*/ 2 w 31"/>
                            <a:gd name="T23" fmla="*/ 3 h 31"/>
                            <a:gd name="T24" fmla="*/ 2 w 31"/>
                            <a:gd name="T25" fmla="*/ 2 h 31"/>
                            <a:gd name="T26" fmla="*/ 3 w 31"/>
                            <a:gd name="T27" fmla="*/ 3 h 31"/>
                            <a:gd name="T28" fmla="*/ 3 w 31"/>
                            <a:gd name="T29" fmla="*/ 2 h 31"/>
                            <a:gd name="T30" fmla="*/ 4 w 31"/>
                            <a:gd name="T31" fmla="*/ 3 h 31"/>
                            <a:gd name="T32" fmla="*/ 3 w 31"/>
                            <a:gd name="T33" fmla="*/ 2 h 31"/>
                            <a:gd name="T34" fmla="*/ 4 w 31"/>
                            <a:gd name="T35" fmla="*/ 2 h 31"/>
                            <a:gd name="T36" fmla="*/ 4 w 31"/>
                            <a:gd name="T37" fmla="*/ 2 h 31"/>
                            <a:gd name="T38" fmla="*/ 4 w 31"/>
                            <a:gd name="T39" fmla="*/ 1 h 31"/>
                            <a:gd name="T40" fmla="*/ 3 w 31"/>
                            <a:gd name="T41" fmla="*/ 1 h 31"/>
                            <a:gd name="T42" fmla="*/ 4 w 31"/>
                            <a:gd name="T43" fmla="*/ 0 h 31"/>
                            <a:gd name="T44" fmla="*/ 3 w 31"/>
                            <a:gd name="T45" fmla="*/ 0 h 31"/>
                            <a:gd name="T46" fmla="*/ 3 w 31"/>
                            <a:gd name="T47" fmla="*/ 0 h 31"/>
                            <a:gd name="T48" fmla="*/ 2 w 31"/>
                            <a:gd name="T49" fmla="*/ 1 h 31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31" h="31">
                              <a:moveTo>
                                <a:pt x="15" y="9"/>
                              </a:moveTo>
                              <a:lnTo>
                                <a:pt x="12" y="4"/>
                              </a:lnTo>
                              <a:lnTo>
                                <a:pt x="10" y="9"/>
                              </a:lnTo>
                              <a:lnTo>
                                <a:pt x="0" y="4"/>
                              </a:lnTo>
                              <a:lnTo>
                                <a:pt x="7" y="11"/>
                              </a:lnTo>
                              <a:lnTo>
                                <a:pt x="0" y="12"/>
                              </a:lnTo>
                              <a:lnTo>
                                <a:pt x="5" y="18"/>
                              </a:lnTo>
                              <a:lnTo>
                                <a:pt x="0" y="21"/>
                              </a:lnTo>
                              <a:lnTo>
                                <a:pt x="8" y="19"/>
                              </a:lnTo>
                              <a:lnTo>
                                <a:pt x="7" y="26"/>
                              </a:lnTo>
                              <a:lnTo>
                                <a:pt x="10" y="23"/>
                              </a:lnTo>
                              <a:lnTo>
                                <a:pt x="12" y="31"/>
                              </a:lnTo>
                              <a:lnTo>
                                <a:pt x="15" y="21"/>
                              </a:lnTo>
                              <a:lnTo>
                                <a:pt x="19" y="28"/>
                              </a:lnTo>
                              <a:lnTo>
                                <a:pt x="21" y="21"/>
                              </a:lnTo>
                              <a:lnTo>
                                <a:pt x="26" y="26"/>
                              </a:lnTo>
                              <a:lnTo>
                                <a:pt x="24" y="19"/>
                              </a:lnTo>
                              <a:lnTo>
                                <a:pt x="31" y="19"/>
                              </a:lnTo>
                              <a:lnTo>
                                <a:pt x="26" y="16"/>
                              </a:lnTo>
                              <a:lnTo>
                                <a:pt x="29" y="12"/>
                              </a:lnTo>
                              <a:lnTo>
                                <a:pt x="24" y="11"/>
                              </a:lnTo>
                              <a:lnTo>
                                <a:pt x="26" y="7"/>
                              </a:lnTo>
                              <a:lnTo>
                                <a:pt x="21" y="7"/>
                              </a:lnTo>
                              <a:lnTo>
                                <a:pt x="21" y="0"/>
                              </a:lnTo>
                              <a:lnTo>
                                <a:pt x="15" y="9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89" name="Freeform 38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44" y="2740"/>
                          <a:ext cx="12" cy="12"/>
                        </a:xfrm>
                        <a:custGeom>
                          <a:avLst/>
                          <a:gdLst>
                            <a:gd name="T0" fmla="*/ 2 w 24"/>
                            <a:gd name="T1" fmla="*/ 1 h 24"/>
                            <a:gd name="T2" fmla="*/ 2 w 24"/>
                            <a:gd name="T3" fmla="*/ 1 h 24"/>
                            <a:gd name="T4" fmla="*/ 2 w 24"/>
                            <a:gd name="T5" fmla="*/ 1 h 24"/>
                            <a:gd name="T6" fmla="*/ 0 w 24"/>
                            <a:gd name="T7" fmla="*/ 1 h 24"/>
                            <a:gd name="T8" fmla="*/ 1 w 24"/>
                            <a:gd name="T9" fmla="*/ 1 h 24"/>
                            <a:gd name="T10" fmla="*/ 0 w 24"/>
                            <a:gd name="T11" fmla="*/ 2 h 24"/>
                            <a:gd name="T12" fmla="*/ 1 w 24"/>
                            <a:gd name="T13" fmla="*/ 2 h 24"/>
                            <a:gd name="T14" fmla="*/ 0 w 24"/>
                            <a:gd name="T15" fmla="*/ 2 h 24"/>
                            <a:gd name="T16" fmla="*/ 1 w 24"/>
                            <a:gd name="T17" fmla="*/ 2 h 24"/>
                            <a:gd name="T18" fmla="*/ 1 w 24"/>
                            <a:gd name="T19" fmla="*/ 3 h 24"/>
                            <a:gd name="T20" fmla="*/ 2 w 24"/>
                            <a:gd name="T21" fmla="*/ 3 h 24"/>
                            <a:gd name="T22" fmla="*/ 2 w 24"/>
                            <a:gd name="T23" fmla="*/ 3 h 24"/>
                            <a:gd name="T24" fmla="*/ 2 w 24"/>
                            <a:gd name="T25" fmla="*/ 3 h 24"/>
                            <a:gd name="T26" fmla="*/ 2 w 24"/>
                            <a:gd name="T27" fmla="*/ 3 h 24"/>
                            <a:gd name="T28" fmla="*/ 2 w 24"/>
                            <a:gd name="T29" fmla="*/ 2 h 24"/>
                            <a:gd name="T30" fmla="*/ 3 w 24"/>
                            <a:gd name="T31" fmla="*/ 3 h 24"/>
                            <a:gd name="T32" fmla="*/ 3 w 24"/>
                            <a:gd name="T33" fmla="*/ 2 h 24"/>
                            <a:gd name="T34" fmla="*/ 3 w 24"/>
                            <a:gd name="T35" fmla="*/ 2 h 24"/>
                            <a:gd name="T36" fmla="*/ 3 w 24"/>
                            <a:gd name="T37" fmla="*/ 2 h 24"/>
                            <a:gd name="T38" fmla="*/ 3 w 24"/>
                            <a:gd name="T39" fmla="*/ 1 h 24"/>
                            <a:gd name="T40" fmla="*/ 3 w 24"/>
                            <a:gd name="T41" fmla="*/ 1 h 24"/>
                            <a:gd name="T42" fmla="*/ 3 w 24"/>
                            <a:gd name="T43" fmla="*/ 1 h 24"/>
                            <a:gd name="T44" fmla="*/ 2 w 24"/>
                            <a:gd name="T45" fmla="*/ 1 h 24"/>
                            <a:gd name="T46" fmla="*/ 2 w 24"/>
                            <a:gd name="T47" fmla="*/ 0 h 24"/>
                            <a:gd name="T48" fmla="*/ 2 w 24"/>
                            <a:gd name="T49" fmla="*/ 1 h 2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24" h="24">
                              <a:moveTo>
                                <a:pt x="12" y="7"/>
                              </a:moveTo>
                              <a:lnTo>
                                <a:pt x="9" y="1"/>
                              </a:lnTo>
                              <a:lnTo>
                                <a:pt x="9" y="7"/>
                              </a:lnTo>
                              <a:lnTo>
                                <a:pt x="0" y="1"/>
                              </a:lnTo>
                              <a:lnTo>
                                <a:pt x="5" y="8"/>
                              </a:lnTo>
                              <a:lnTo>
                                <a:pt x="0" y="10"/>
                              </a:lnTo>
                              <a:lnTo>
                                <a:pt x="4" y="14"/>
                              </a:lnTo>
                              <a:lnTo>
                                <a:pt x="0" y="15"/>
                              </a:lnTo>
                              <a:lnTo>
                                <a:pt x="7" y="15"/>
                              </a:lnTo>
                              <a:lnTo>
                                <a:pt x="5" y="19"/>
                              </a:lnTo>
                              <a:lnTo>
                                <a:pt x="9" y="17"/>
                              </a:lnTo>
                              <a:lnTo>
                                <a:pt x="9" y="24"/>
                              </a:lnTo>
                              <a:lnTo>
                                <a:pt x="12" y="17"/>
                              </a:lnTo>
                              <a:lnTo>
                                <a:pt x="16" y="22"/>
                              </a:lnTo>
                              <a:lnTo>
                                <a:pt x="16" y="15"/>
                              </a:lnTo>
                              <a:lnTo>
                                <a:pt x="21" y="20"/>
                              </a:lnTo>
                              <a:lnTo>
                                <a:pt x="19" y="14"/>
                              </a:lnTo>
                              <a:lnTo>
                                <a:pt x="24" y="15"/>
                              </a:lnTo>
                              <a:lnTo>
                                <a:pt x="19" y="12"/>
                              </a:lnTo>
                              <a:lnTo>
                                <a:pt x="24" y="8"/>
                              </a:lnTo>
                              <a:lnTo>
                                <a:pt x="19" y="8"/>
                              </a:lnTo>
                              <a:lnTo>
                                <a:pt x="21" y="5"/>
                              </a:lnTo>
                              <a:lnTo>
                                <a:pt x="16" y="5"/>
                              </a:lnTo>
                              <a:lnTo>
                                <a:pt x="16" y="0"/>
                              </a:lnTo>
                              <a:lnTo>
                                <a:pt x="12" y="7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90" name="Freeform 38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46" y="2742"/>
                          <a:ext cx="8" cy="9"/>
                        </a:xfrm>
                        <a:custGeom>
                          <a:avLst/>
                          <a:gdLst>
                            <a:gd name="T0" fmla="*/ 1 w 17"/>
                            <a:gd name="T1" fmla="*/ 1 h 17"/>
                            <a:gd name="T2" fmla="*/ 0 w 17"/>
                            <a:gd name="T3" fmla="*/ 1 h 17"/>
                            <a:gd name="T4" fmla="*/ 0 w 17"/>
                            <a:gd name="T5" fmla="*/ 1 h 17"/>
                            <a:gd name="T6" fmla="*/ 0 w 17"/>
                            <a:gd name="T7" fmla="*/ 1 h 17"/>
                            <a:gd name="T8" fmla="*/ 0 w 17"/>
                            <a:gd name="T9" fmla="*/ 1 h 17"/>
                            <a:gd name="T10" fmla="*/ 0 w 17"/>
                            <a:gd name="T11" fmla="*/ 1 h 17"/>
                            <a:gd name="T12" fmla="*/ 0 w 17"/>
                            <a:gd name="T13" fmla="*/ 2 h 17"/>
                            <a:gd name="T14" fmla="*/ 0 w 17"/>
                            <a:gd name="T15" fmla="*/ 2 h 17"/>
                            <a:gd name="T16" fmla="*/ 0 w 17"/>
                            <a:gd name="T17" fmla="*/ 2 h 17"/>
                            <a:gd name="T18" fmla="*/ 0 w 17"/>
                            <a:gd name="T19" fmla="*/ 2 h 17"/>
                            <a:gd name="T20" fmla="*/ 0 w 17"/>
                            <a:gd name="T21" fmla="*/ 2 h 17"/>
                            <a:gd name="T22" fmla="*/ 0 w 17"/>
                            <a:gd name="T23" fmla="*/ 3 h 17"/>
                            <a:gd name="T24" fmla="*/ 1 w 17"/>
                            <a:gd name="T25" fmla="*/ 2 h 17"/>
                            <a:gd name="T26" fmla="*/ 1 w 17"/>
                            <a:gd name="T27" fmla="*/ 2 h 17"/>
                            <a:gd name="T28" fmla="*/ 1 w 17"/>
                            <a:gd name="T29" fmla="*/ 2 h 17"/>
                            <a:gd name="T30" fmla="*/ 1 w 17"/>
                            <a:gd name="T31" fmla="*/ 2 h 17"/>
                            <a:gd name="T32" fmla="*/ 1 w 17"/>
                            <a:gd name="T33" fmla="*/ 2 h 17"/>
                            <a:gd name="T34" fmla="*/ 2 w 17"/>
                            <a:gd name="T35" fmla="*/ 2 h 17"/>
                            <a:gd name="T36" fmla="*/ 1 w 17"/>
                            <a:gd name="T37" fmla="*/ 2 h 17"/>
                            <a:gd name="T38" fmla="*/ 2 w 17"/>
                            <a:gd name="T39" fmla="*/ 1 h 17"/>
                            <a:gd name="T40" fmla="*/ 1 w 17"/>
                            <a:gd name="T41" fmla="*/ 1 h 17"/>
                            <a:gd name="T42" fmla="*/ 1 w 17"/>
                            <a:gd name="T43" fmla="*/ 1 h 17"/>
                            <a:gd name="T44" fmla="*/ 1 w 17"/>
                            <a:gd name="T45" fmla="*/ 1 h 17"/>
                            <a:gd name="T46" fmla="*/ 1 w 17"/>
                            <a:gd name="T47" fmla="*/ 0 h 17"/>
                            <a:gd name="T48" fmla="*/ 1 w 17"/>
                            <a:gd name="T49" fmla="*/ 1 h 17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7" h="17">
                              <a:moveTo>
                                <a:pt x="8" y="5"/>
                              </a:moveTo>
                              <a:lnTo>
                                <a:pt x="7" y="2"/>
                              </a:lnTo>
                              <a:lnTo>
                                <a:pt x="5" y="5"/>
                              </a:lnTo>
                              <a:lnTo>
                                <a:pt x="0" y="2"/>
                              </a:lnTo>
                              <a:lnTo>
                                <a:pt x="3" y="5"/>
                              </a:lnTo>
                              <a:lnTo>
                                <a:pt x="0" y="7"/>
                              </a:lnTo>
                              <a:lnTo>
                                <a:pt x="3" y="9"/>
                              </a:lnTo>
                              <a:lnTo>
                                <a:pt x="0" y="12"/>
                              </a:lnTo>
                              <a:lnTo>
                                <a:pt x="5" y="11"/>
                              </a:lnTo>
                              <a:lnTo>
                                <a:pt x="3" y="14"/>
                              </a:lnTo>
                              <a:lnTo>
                                <a:pt x="7" y="12"/>
                              </a:lnTo>
                              <a:lnTo>
                                <a:pt x="7" y="17"/>
                              </a:lnTo>
                              <a:lnTo>
                                <a:pt x="8" y="12"/>
                              </a:lnTo>
                              <a:lnTo>
                                <a:pt x="10" y="16"/>
                              </a:lnTo>
                              <a:lnTo>
                                <a:pt x="10" y="12"/>
                              </a:lnTo>
                              <a:lnTo>
                                <a:pt x="14" y="14"/>
                              </a:lnTo>
                              <a:lnTo>
                                <a:pt x="14" y="11"/>
                              </a:lnTo>
                              <a:lnTo>
                                <a:pt x="17" y="11"/>
                              </a:lnTo>
                              <a:lnTo>
                                <a:pt x="14" y="9"/>
                              </a:lnTo>
                              <a:lnTo>
                                <a:pt x="17" y="7"/>
                              </a:lnTo>
                              <a:lnTo>
                                <a:pt x="14" y="5"/>
                              </a:lnTo>
                              <a:lnTo>
                                <a:pt x="14" y="4"/>
                              </a:lnTo>
                              <a:lnTo>
                                <a:pt x="12" y="4"/>
                              </a:lnTo>
                              <a:lnTo>
                                <a:pt x="12" y="0"/>
                              </a:lnTo>
                              <a:lnTo>
                                <a:pt x="8" y="5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91" name="Freeform 39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48" y="2744"/>
                          <a:ext cx="5" cy="5"/>
                        </a:xfrm>
                        <a:custGeom>
                          <a:avLst/>
                          <a:gdLst>
                            <a:gd name="T0" fmla="*/ 0 w 11"/>
                            <a:gd name="T1" fmla="*/ 1 h 10"/>
                            <a:gd name="T2" fmla="*/ 0 w 11"/>
                            <a:gd name="T3" fmla="*/ 1 h 10"/>
                            <a:gd name="T4" fmla="*/ 0 w 11"/>
                            <a:gd name="T5" fmla="*/ 1 h 10"/>
                            <a:gd name="T6" fmla="*/ 0 w 11"/>
                            <a:gd name="T7" fmla="*/ 1 h 10"/>
                            <a:gd name="T8" fmla="*/ 0 w 11"/>
                            <a:gd name="T9" fmla="*/ 1 h 10"/>
                            <a:gd name="T10" fmla="*/ 0 w 11"/>
                            <a:gd name="T11" fmla="*/ 1 h 10"/>
                            <a:gd name="T12" fmla="*/ 0 w 11"/>
                            <a:gd name="T13" fmla="*/ 1 h 10"/>
                            <a:gd name="T14" fmla="*/ 0 w 11"/>
                            <a:gd name="T15" fmla="*/ 1 h 10"/>
                            <a:gd name="T16" fmla="*/ 0 w 11"/>
                            <a:gd name="T17" fmla="*/ 1 h 10"/>
                            <a:gd name="T18" fmla="*/ 0 w 11"/>
                            <a:gd name="T19" fmla="*/ 1 h 10"/>
                            <a:gd name="T20" fmla="*/ 0 w 11"/>
                            <a:gd name="T21" fmla="*/ 1 h 10"/>
                            <a:gd name="T22" fmla="*/ 0 w 11"/>
                            <a:gd name="T23" fmla="*/ 2 h 10"/>
                            <a:gd name="T24" fmla="*/ 0 w 11"/>
                            <a:gd name="T25" fmla="*/ 1 h 10"/>
                            <a:gd name="T26" fmla="*/ 0 w 11"/>
                            <a:gd name="T27" fmla="*/ 1 h 10"/>
                            <a:gd name="T28" fmla="*/ 0 w 11"/>
                            <a:gd name="T29" fmla="*/ 1 h 10"/>
                            <a:gd name="T30" fmla="*/ 1 w 11"/>
                            <a:gd name="T31" fmla="*/ 1 h 10"/>
                            <a:gd name="T32" fmla="*/ 1 w 11"/>
                            <a:gd name="T33" fmla="*/ 1 h 10"/>
                            <a:gd name="T34" fmla="*/ 1 w 11"/>
                            <a:gd name="T35" fmla="*/ 1 h 10"/>
                            <a:gd name="T36" fmla="*/ 1 w 11"/>
                            <a:gd name="T37" fmla="*/ 1 h 10"/>
                            <a:gd name="T38" fmla="*/ 1 w 11"/>
                            <a:gd name="T39" fmla="*/ 1 h 10"/>
                            <a:gd name="T40" fmla="*/ 1 w 11"/>
                            <a:gd name="T41" fmla="*/ 1 h 10"/>
                            <a:gd name="T42" fmla="*/ 1 w 11"/>
                            <a:gd name="T43" fmla="*/ 1 h 10"/>
                            <a:gd name="T44" fmla="*/ 0 w 11"/>
                            <a:gd name="T45" fmla="*/ 1 h 10"/>
                            <a:gd name="T46" fmla="*/ 0 w 11"/>
                            <a:gd name="T47" fmla="*/ 0 h 10"/>
                            <a:gd name="T48" fmla="*/ 0 w 11"/>
                            <a:gd name="T49" fmla="*/ 1 h 10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11" h="10">
                              <a:moveTo>
                                <a:pt x="5" y="3"/>
                              </a:moveTo>
                              <a:lnTo>
                                <a:pt x="4" y="1"/>
                              </a:lnTo>
                              <a:lnTo>
                                <a:pt x="4" y="3"/>
                              </a:lnTo>
                              <a:lnTo>
                                <a:pt x="0" y="1"/>
                              </a:lnTo>
                              <a:lnTo>
                                <a:pt x="2" y="3"/>
                              </a:lnTo>
                              <a:lnTo>
                                <a:pt x="0" y="3"/>
                              </a:lnTo>
                              <a:lnTo>
                                <a:pt x="2" y="5"/>
                              </a:lnTo>
                              <a:lnTo>
                                <a:pt x="0" y="7"/>
                              </a:lnTo>
                              <a:lnTo>
                                <a:pt x="4" y="7"/>
                              </a:lnTo>
                              <a:lnTo>
                                <a:pt x="2" y="8"/>
                              </a:lnTo>
                              <a:lnTo>
                                <a:pt x="4" y="7"/>
                              </a:lnTo>
                              <a:lnTo>
                                <a:pt x="4" y="10"/>
                              </a:lnTo>
                              <a:lnTo>
                                <a:pt x="5" y="7"/>
                              </a:lnTo>
                              <a:lnTo>
                                <a:pt x="7" y="8"/>
                              </a:lnTo>
                              <a:lnTo>
                                <a:pt x="7" y="7"/>
                              </a:lnTo>
                              <a:lnTo>
                                <a:pt x="9" y="8"/>
                              </a:lnTo>
                              <a:lnTo>
                                <a:pt x="9" y="7"/>
                              </a:lnTo>
                              <a:lnTo>
                                <a:pt x="11" y="7"/>
                              </a:lnTo>
                              <a:lnTo>
                                <a:pt x="9" y="5"/>
                              </a:lnTo>
                              <a:lnTo>
                                <a:pt x="11" y="3"/>
                              </a:lnTo>
                              <a:lnTo>
                                <a:pt x="9" y="3"/>
                              </a:lnTo>
                              <a:lnTo>
                                <a:pt x="9" y="1"/>
                              </a:lnTo>
                              <a:lnTo>
                                <a:pt x="7" y="1"/>
                              </a:lnTo>
                              <a:lnTo>
                                <a:pt x="7" y="0"/>
                              </a:lnTo>
                              <a:lnTo>
                                <a:pt x="5" y="3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  <p:sp>
                      <p:nvSpPr>
                        <p:cNvPr id="392" name="Freeform 39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149" y="2746"/>
                          <a:ext cx="2" cy="1"/>
                        </a:xfrm>
                        <a:custGeom>
                          <a:avLst/>
                          <a:gdLst>
                            <a:gd name="T0" fmla="*/ 1 w 3"/>
                            <a:gd name="T1" fmla="*/ 0 h 4"/>
                            <a:gd name="T2" fmla="*/ 1 w 3"/>
                            <a:gd name="T3" fmla="*/ 0 h 4"/>
                            <a:gd name="T4" fmla="*/ 1 w 3"/>
                            <a:gd name="T5" fmla="*/ 0 h 4"/>
                            <a:gd name="T6" fmla="*/ 0 w 3"/>
                            <a:gd name="T7" fmla="*/ 0 h 4"/>
                            <a:gd name="T8" fmla="*/ 0 w 3"/>
                            <a:gd name="T9" fmla="*/ 0 h 4"/>
                            <a:gd name="T10" fmla="*/ 0 w 3"/>
                            <a:gd name="T11" fmla="*/ 0 h 4"/>
                            <a:gd name="T12" fmla="*/ 0 w 3"/>
                            <a:gd name="T13" fmla="*/ 0 h 4"/>
                            <a:gd name="T14" fmla="*/ 0 w 3"/>
                            <a:gd name="T15" fmla="*/ 0 h 4"/>
                            <a:gd name="T16" fmla="*/ 1 w 3"/>
                            <a:gd name="T17" fmla="*/ 0 h 4"/>
                            <a:gd name="T18" fmla="*/ 0 w 3"/>
                            <a:gd name="T19" fmla="*/ 0 h 4"/>
                            <a:gd name="T20" fmla="*/ 1 w 3"/>
                            <a:gd name="T21" fmla="*/ 0 h 4"/>
                            <a:gd name="T22" fmla="*/ 1 w 3"/>
                            <a:gd name="T23" fmla="*/ 0 h 4"/>
                            <a:gd name="T24" fmla="*/ 1 w 3"/>
                            <a:gd name="T25" fmla="*/ 0 h 4"/>
                            <a:gd name="T26" fmla="*/ 1 w 3"/>
                            <a:gd name="T27" fmla="*/ 0 h 4"/>
                            <a:gd name="T28" fmla="*/ 1 w 3"/>
                            <a:gd name="T29" fmla="*/ 0 h 4"/>
                            <a:gd name="T30" fmla="*/ 1 w 3"/>
                            <a:gd name="T31" fmla="*/ 0 h 4"/>
                            <a:gd name="T32" fmla="*/ 1 w 3"/>
                            <a:gd name="T33" fmla="*/ 0 h 4"/>
                            <a:gd name="T34" fmla="*/ 1 w 3"/>
                            <a:gd name="T35" fmla="*/ 0 h 4"/>
                            <a:gd name="T36" fmla="*/ 1 w 3"/>
                            <a:gd name="T37" fmla="*/ 0 h 4"/>
                            <a:gd name="T38" fmla="*/ 1 w 3"/>
                            <a:gd name="T39" fmla="*/ 0 h 4"/>
                            <a:gd name="T40" fmla="*/ 1 w 3"/>
                            <a:gd name="T41" fmla="*/ 0 h 4"/>
                            <a:gd name="T42" fmla="*/ 1 w 3"/>
                            <a:gd name="T43" fmla="*/ 0 h 4"/>
                            <a:gd name="T44" fmla="*/ 1 w 3"/>
                            <a:gd name="T45" fmla="*/ 0 h 4"/>
                            <a:gd name="T46" fmla="*/ 1 w 3"/>
                            <a:gd name="T47" fmla="*/ 0 h 4"/>
                            <a:gd name="T48" fmla="*/ 1 w 3"/>
                            <a:gd name="T49" fmla="*/ 0 h 4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0" t="0" r="r" b="b"/>
                          <a:pathLst>
                            <a:path w="3" h="4">
                              <a:moveTo>
                                <a:pt x="1" y="2"/>
                              </a:moveTo>
                              <a:lnTo>
                                <a:pt x="1" y="0"/>
                              </a:lnTo>
                              <a:lnTo>
                                <a:pt x="1" y="2"/>
                              </a:lnTo>
                              <a:lnTo>
                                <a:pt x="0" y="0"/>
                              </a:lnTo>
                              <a:lnTo>
                                <a:pt x="0" y="2"/>
                              </a:lnTo>
                              <a:lnTo>
                                <a:pt x="1" y="2"/>
                              </a:lnTo>
                              <a:lnTo>
                                <a:pt x="0" y="4"/>
                              </a:lnTo>
                              <a:lnTo>
                                <a:pt x="1" y="2"/>
                              </a:lnTo>
                              <a:lnTo>
                                <a:pt x="1" y="4"/>
                              </a:lnTo>
                              <a:lnTo>
                                <a:pt x="1" y="2"/>
                              </a:lnTo>
                              <a:lnTo>
                                <a:pt x="1" y="4"/>
                              </a:lnTo>
                              <a:lnTo>
                                <a:pt x="1" y="2"/>
                              </a:lnTo>
                              <a:lnTo>
                                <a:pt x="3" y="4"/>
                              </a:lnTo>
                              <a:lnTo>
                                <a:pt x="3" y="2"/>
                              </a:lnTo>
                              <a:lnTo>
                                <a:pt x="3" y="0"/>
                              </a:lnTo>
                              <a:lnTo>
                                <a:pt x="1" y="0"/>
                              </a:lnTo>
                              <a:lnTo>
                                <a:pt x="1" y="2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3399FF"/>
                            </a:gs>
                            <a:gs pos="100000">
                              <a:srgbClr val="184776"/>
                            </a:gs>
                          </a:gsLst>
                          <a:path path="rect">
                            <a:fillToRect l="50000" t="50000" r="50000" b="50000"/>
                          </a:path>
                        </a:gra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>
                          <a:defPPr>
                            <a:defRPr lang="en-US"/>
                          </a:defPPr>
                          <a:lvl1pPr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1pPr>
                          <a:lvl2pPr marL="4572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2pPr>
                          <a:lvl3pPr marL="9144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3pPr>
                          <a:lvl4pPr marL="13716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4pPr>
                          <a:lvl5pPr marL="1828800" algn="l" rtl="0" fontAlgn="base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5pPr>
                          <a:lvl6pPr marL="22860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6pPr>
                          <a:lvl7pPr marL="27432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7pPr>
                          <a:lvl8pPr marL="32004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8pPr>
                          <a:lvl9pPr marL="3657600" algn="l" defTabSz="914400" rtl="0" eaLnBrk="1" latinLnBrk="0" hangingPunct="1">
                            <a:defRPr b="1" kern="1200">
                              <a:solidFill>
                                <a:schemeClr val="tx1"/>
                              </a:solidFill>
                              <a:latin typeface="Arial" charset="0"/>
                              <a:ea typeface="+mn-ea"/>
                              <a:cs typeface="Arial" charset="0"/>
                            </a:defRPr>
                          </a:lvl9pPr>
                        </a:lstStyle>
                        <a:p>
                          <a:endParaRPr lang="en-GB"/>
                        </a:p>
                      </p:txBody>
                    </p:sp>
                  </p:grpSp>
                  <p:sp>
                    <p:nvSpPr>
                      <p:cNvPr id="352" name="Freeform 35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1" y="2681"/>
                        <a:ext cx="138" cy="130"/>
                      </a:xfrm>
                      <a:custGeom>
                        <a:avLst/>
                        <a:gdLst>
                          <a:gd name="T0" fmla="*/ 18 w 276"/>
                          <a:gd name="T1" fmla="*/ 9 h 260"/>
                          <a:gd name="T2" fmla="*/ 14 w 276"/>
                          <a:gd name="T3" fmla="*/ 4 h 260"/>
                          <a:gd name="T4" fmla="*/ 12 w 276"/>
                          <a:gd name="T5" fmla="*/ 10 h 260"/>
                          <a:gd name="T6" fmla="*/ 1 w 276"/>
                          <a:gd name="T7" fmla="*/ 4 h 260"/>
                          <a:gd name="T8" fmla="*/ 8 w 276"/>
                          <a:gd name="T9" fmla="*/ 12 h 260"/>
                          <a:gd name="T10" fmla="*/ 0 w 276"/>
                          <a:gd name="T11" fmla="*/ 13 h 260"/>
                          <a:gd name="T12" fmla="*/ 7 w 276"/>
                          <a:gd name="T13" fmla="*/ 18 h 260"/>
                          <a:gd name="T14" fmla="*/ 1 w 276"/>
                          <a:gd name="T15" fmla="*/ 22 h 260"/>
                          <a:gd name="T16" fmla="*/ 10 w 276"/>
                          <a:gd name="T17" fmla="*/ 21 h 260"/>
                          <a:gd name="T18" fmla="*/ 8 w 276"/>
                          <a:gd name="T19" fmla="*/ 27 h 260"/>
                          <a:gd name="T20" fmla="*/ 13 w 276"/>
                          <a:gd name="T21" fmla="*/ 24 h 260"/>
                          <a:gd name="T22" fmla="*/ 14 w 276"/>
                          <a:gd name="T23" fmla="*/ 33 h 260"/>
                          <a:gd name="T24" fmla="*/ 17 w 276"/>
                          <a:gd name="T25" fmla="*/ 23 h 260"/>
                          <a:gd name="T26" fmla="*/ 22 w 276"/>
                          <a:gd name="T27" fmla="*/ 30 h 260"/>
                          <a:gd name="T28" fmla="*/ 23 w 276"/>
                          <a:gd name="T29" fmla="*/ 22 h 260"/>
                          <a:gd name="T30" fmla="*/ 29 w 276"/>
                          <a:gd name="T31" fmla="*/ 28 h 260"/>
                          <a:gd name="T32" fmla="*/ 27 w 276"/>
                          <a:gd name="T33" fmla="*/ 20 h 260"/>
                          <a:gd name="T34" fmla="*/ 35 w 276"/>
                          <a:gd name="T35" fmla="*/ 20 h 260"/>
                          <a:gd name="T36" fmla="*/ 29 w 276"/>
                          <a:gd name="T37" fmla="*/ 16 h 260"/>
                          <a:gd name="T38" fmla="*/ 34 w 276"/>
                          <a:gd name="T39" fmla="*/ 13 h 260"/>
                          <a:gd name="T40" fmla="*/ 27 w 276"/>
                          <a:gd name="T41" fmla="*/ 11 h 260"/>
                          <a:gd name="T42" fmla="*/ 30 w 276"/>
                          <a:gd name="T43" fmla="*/ 7 h 260"/>
                          <a:gd name="T44" fmla="*/ 23 w 276"/>
                          <a:gd name="T45" fmla="*/ 8 h 260"/>
                          <a:gd name="T46" fmla="*/ 24 w 276"/>
                          <a:gd name="T47" fmla="*/ 0 h 260"/>
                          <a:gd name="T48" fmla="*/ 18 w 276"/>
                          <a:gd name="T49" fmla="*/ 9 h 26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76" h="260">
                            <a:moveTo>
                              <a:pt x="138" y="70"/>
                            </a:moveTo>
                            <a:lnTo>
                              <a:pt x="107" y="27"/>
                            </a:lnTo>
                            <a:lnTo>
                              <a:pt x="93" y="76"/>
                            </a:lnTo>
                            <a:lnTo>
                              <a:pt x="5" y="27"/>
                            </a:lnTo>
                            <a:lnTo>
                              <a:pt x="59" y="91"/>
                            </a:lnTo>
                            <a:lnTo>
                              <a:pt x="0" y="103"/>
                            </a:lnTo>
                            <a:lnTo>
                              <a:pt x="49" y="141"/>
                            </a:lnTo>
                            <a:lnTo>
                              <a:pt x="2" y="176"/>
                            </a:lnTo>
                            <a:lnTo>
                              <a:pt x="73" y="167"/>
                            </a:lnTo>
                            <a:lnTo>
                              <a:pt x="61" y="212"/>
                            </a:lnTo>
                            <a:lnTo>
                              <a:pt x="99" y="188"/>
                            </a:lnTo>
                            <a:lnTo>
                              <a:pt x="109" y="260"/>
                            </a:lnTo>
                            <a:lnTo>
                              <a:pt x="135" y="179"/>
                            </a:lnTo>
                            <a:lnTo>
                              <a:pt x="169" y="238"/>
                            </a:lnTo>
                            <a:lnTo>
                              <a:pt x="180" y="174"/>
                            </a:lnTo>
                            <a:lnTo>
                              <a:pt x="232" y="217"/>
                            </a:lnTo>
                            <a:lnTo>
                              <a:pt x="216" y="155"/>
                            </a:lnTo>
                            <a:lnTo>
                              <a:pt x="276" y="160"/>
                            </a:lnTo>
                            <a:lnTo>
                              <a:pt x="225" y="126"/>
                            </a:lnTo>
                            <a:lnTo>
                              <a:pt x="270" y="98"/>
                            </a:lnTo>
                            <a:lnTo>
                              <a:pt x="214" y="88"/>
                            </a:lnTo>
                            <a:lnTo>
                              <a:pt x="235" y="53"/>
                            </a:lnTo>
                            <a:lnTo>
                              <a:pt x="181" y="64"/>
                            </a:lnTo>
                            <a:lnTo>
                              <a:pt x="187" y="0"/>
                            </a:lnTo>
                            <a:lnTo>
                              <a:pt x="138" y="7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 w="7938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</p:grpSp>
              </p:grpSp>
              <p:grpSp>
                <p:nvGrpSpPr>
                  <p:cNvPr id="262" name="Group 261"/>
                  <p:cNvGrpSpPr>
                    <a:grpSpLocks/>
                  </p:cNvGrpSpPr>
                  <p:nvPr/>
                </p:nvGrpSpPr>
                <p:grpSpPr bwMode="auto">
                  <a:xfrm>
                    <a:off x="1265" y="3558"/>
                    <a:ext cx="214" cy="139"/>
                    <a:chOff x="1217" y="2681"/>
                    <a:chExt cx="139" cy="103"/>
                  </a:xfrm>
                </p:grpSpPr>
                <p:grpSp>
                  <p:nvGrpSpPr>
                    <p:cNvPr id="306" name="Group 30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217" y="2681"/>
                      <a:ext cx="139" cy="103"/>
                      <a:chOff x="1217" y="2681"/>
                      <a:chExt cx="139" cy="103"/>
                    </a:xfrm>
                  </p:grpSpPr>
                  <p:sp>
                    <p:nvSpPr>
                      <p:cNvPr id="308" name="Freeform 3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17" y="2681"/>
                        <a:ext cx="139" cy="103"/>
                      </a:xfrm>
                      <a:custGeom>
                        <a:avLst/>
                        <a:gdLst>
                          <a:gd name="T0" fmla="*/ 18 w 276"/>
                          <a:gd name="T1" fmla="*/ 6 h 207"/>
                          <a:gd name="T2" fmla="*/ 14 w 276"/>
                          <a:gd name="T3" fmla="*/ 2 h 207"/>
                          <a:gd name="T4" fmla="*/ 12 w 276"/>
                          <a:gd name="T5" fmla="*/ 7 h 207"/>
                          <a:gd name="T6" fmla="*/ 1 w 276"/>
                          <a:gd name="T7" fmla="*/ 2 h 207"/>
                          <a:gd name="T8" fmla="*/ 8 w 276"/>
                          <a:gd name="T9" fmla="*/ 9 h 207"/>
                          <a:gd name="T10" fmla="*/ 0 w 276"/>
                          <a:gd name="T11" fmla="*/ 10 h 207"/>
                          <a:gd name="T12" fmla="*/ 6 w 276"/>
                          <a:gd name="T13" fmla="*/ 14 h 207"/>
                          <a:gd name="T14" fmla="*/ 1 w 276"/>
                          <a:gd name="T15" fmla="*/ 17 h 207"/>
                          <a:gd name="T16" fmla="*/ 10 w 276"/>
                          <a:gd name="T17" fmla="*/ 16 h 207"/>
                          <a:gd name="T18" fmla="*/ 8 w 276"/>
                          <a:gd name="T19" fmla="*/ 21 h 207"/>
                          <a:gd name="T20" fmla="*/ 13 w 276"/>
                          <a:gd name="T21" fmla="*/ 18 h 207"/>
                          <a:gd name="T22" fmla="*/ 14 w 276"/>
                          <a:gd name="T23" fmla="*/ 25 h 207"/>
                          <a:gd name="T24" fmla="*/ 17 w 276"/>
                          <a:gd name="T25" fmla="*/ 17 h 207"/>
                          <a:gd name="T26" fmla="*/ 22 w 276"/>
                          <a:gd name="T27" fmla="*/ 23 h 207"/>
                          <a:gd name="T28" fmla="*/ 23 w 276"/>
                          <a:gd name="T29" fmla="*/ 17 h 207"/>
                          <a:gd name="T30" fmla="*/ 29 w 276"/>
                          <a:gd name="T31" fmla="*/ 21 h 207"/>
                          <a:gd name="T32" fmla="*/ 28 w 276"/>
                          <a:gd name="T33" fmla="*/ 15 h 207"/>
                          <a:gd name="T34" fmla="*/ 35 w 276"/>
                          <a:gd name="T35" fmla="*/ 15 h 207"/>
                          <a:gd name="T36" fmla="*/ 29 w 276"/>
                          <a:gd name="T37" fmla="*/ 12 h 207"/>
                          <a:gd name="T38" fmla="*/ 34 w 276"/>
                          <a:gd name="T39" fmla="*/ 9 h 207"/>
                          <a:gd name="T40" fmla="*/ 27 w 276"/>
                          <a:gd name="T41" fmla="*/ 8 h 207"/>
                          <a:gd name="T42" fmla="*/ 30 w 276"/>
                          <a:gd name="T43" fmla="*/ 5 h 207"/>
                          <a:gd name="T44" fmla="*/ 23 w 276"/>
                          <a:gd name="T45" fmla="*/ 6 h 207"/>
                          <a:gd name="T46" fmla="*/ 24 w 276"/>
                          <a:gd name="T47" fmla="*/ 0 h 207"/>
                          <a:gd name="T48" fmla="*/ 18 w 276"/>
                          <a:gd name="T49" fmla="*/ 6 h 20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76" h="207">
                            <a:moveTo>
                              <a:pt x="138" y="55"/>
                            </a:moveTo>
                            <a:lnTo>
                              <a:pt x="107" y="22"/>
                            </a:lnTo>
                            <a:lnTo>
                              <a:pt x="93" y="60"/>
                            </a:lnTo>
                            <a:lnTo>
                              <a:pt x="5" y="22"/>
                            </a:lnTo>
                            <a:lnTo>
                              <a:pt x="59" y="72"/>
                            </a:lnTo>
                            <a:lnTo>
                              <a:pt x="0" y="82"/>
                            </a:lnTo>
                            <a:lnTo>
                              <a:pt x="48" y="112"/>
                            </a:lnTo>
                            <a:lnTo>
                              <a:pt x="2" y="139"/>
                            </a:lnTo>
                            <a:lnTo>
                              <a:pt x="73" y="133"/>
                            </a:lnTo>
                            <a:lnTo>
                              <a:pt x="60" y="169"/>
                            </a:lnTo>
                            <a:lnTo>
                              <a:pt x="98" y="150"/>
                            </a:lnTo>
                            <a:lnTo>
                              <a:pt x="109" y="207"/>
                            </a:lnTo>
                            <a:lnTo>
                              <a:pt x="135" y="143"/>
                            </a:lnTo>
                            <a:lnTo>
                              <a:pt x="169" y="190"/>
                            </a:lnTo>
                            <a:lnTo>
                              <a:pt x="180" y="138"/>
                            </a:lnTo>
                            <a:lnTo>
                              <a:pt x="231" y="174"/>
                            </a:lnTo>
                            <a:lnTo>
                              <a:pt x="216" y="124"/>
                            </a:lnTo>
                            <a:lnTo>
                              <a:pt x="276" y="127"/>
                            </a:lnTo>
                            <a:lnTo>
                              <a:pt x="224" y="100"/>
                            </a:lnTo>
                            <a:lnTo>
                              <a:pt x="269" y="77"/>
                            </a:lnTo>
                            <a:lnTo>
                              <a:pt x="214" y="70"/>
                            </a:lnTo>
                            <a:lnTo>
                              <a:pt x="235" y="43"/>
                            </a:lnTo>
                            <a:lnTo>
                              <a:pt x="181" y="51"/>
                            </a:lnTo>
                            <a:lnTo>
                              <a:pt x="186" y="0"/>
                            </a:lnTo>
                            <a:lnTo>
                              <a:pt x="138" y="5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09" name="Freeform 30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0" y="2683"/>
                        <a:ext cx="132" cy="99"/>
                      </a:xfrm>
                      <a:custGeom>
                        <a:avLst/>
                        <a:gdLst>
                          <a:gd name="T0" fmla="*/ 17 w 264"/>
                          <a:gd name="T1" fmla="*/ 6 h 199"/>
                          <a:gd name="T2" fmla="*/ 13 w 264"/>
                          <a:gd name="T3" fmla="*/ 2 h 199"/>
                          <a:gd name="T4" fmla="*/ 12 w 264"/>
                          <a:gd name="T5" fmla="*/ 7 h 199"/>
                          <a:gd name="T6" fmla="*/ 1 w 264"/>
                          <a:gd name="T7" fmla="*/ 2 h 199"/>
                          <a:gd name="T8" fmla="*/ 8 w 264"/>
                          <a:gd name="T9" fmla="*/ 8 h 199"/>
                          <a:gd name="T10" fmla="*/ 0 w 264"/>
                          <a:gd name="T11" fmla="*/ 9 h 199"/>
                          <a:gd name="T12" fmla="*/ 6 w 264"/>
                          <a:gd name="T13" fmla="*/ 13 h 199"/>
                          <a:gd name="T14" fmla="*/ 1 w 264"/>
                          <a:gd name="T15" fmla="*/ 16 h 199"/>
                          <a:gd name="T16" fmla="*/ 9 w 264"/>
                          <a:gd name="T17" fmla="*/ 16 h 199"/>
                          <a:gd name="T18" fmla="*/ 8 w 264"/>
                          <a:gd name="T19" fmla="*/ 20 h 199"/>
                          <a:gd name="T20" fmla="*/ 12 w 264"/>
                          <a:gd name="T21" fmla="*/ 17 h 199"/>
                          <a:gd name="T22" fmla="*/ 13 w 264"/>
                          <a:gd name="T23" fmla="*/ 24 h 199"/>
                          <a:gd name="T24" fmla="*/ 17 w 264"/>
                          <a:gd name="T25" fmla="*/ 17 h 199"/>
                          <a:gd name="T26" fmla="*/ 21 w 264"/>
                          <a:gd name="T27" fmla="*/ 22 h 199"/>
                          <a:gd name="T28" fmla="*/ 22 w 264"/>
                          <a:gd name="T29" fmla="*/ 16 h 199"/>
                          <a:gd name="T30" fmla="*/ 28 w 264"/>
                          <a:gd name="T31" fmla="*/ 21 h 199"/>
                          <a:gd name="T32" fmla="*/ 26 w 264"/>
                          <a:gd name="T33" fmla="*/ 14 h 199"/>
                          <a:gd name="T34" fmla="*/ 33 w 264"/>
                          <a:gd name="T35" fmla="*/ 15 h 199"/>
                          <a:gd name="T36" fmla="*/ 27 w 264"/>
                          <a:gd name="T37" fmla="*/ 12 h 199"/>
                          <a:gd name="T38" fmla="*/ 33 w 264"/>
                          <a:gd name="T39" fmla="*/ 9 h 199"/>
                          <a:gd name="T40" fmla="*/ 26 w 264"/>
                          <a:gd name="T41" fmla="*/ 8 h 199"/>
                          <a:gd name="T42" fmla="*/ 29 w 264"/>
                          <a:gd name="T43" fmla="*/ 5 h 199"/>
                          <a:gd name="T44" fmla="*/ 22 w 264"/>
                          <a:gd name="T45" fmla="*/ 6 h 199"/>
                          <a:gd name="T46" fmla="*/ 23 w 264"/>
                          <a:gd name="T47" fmla="*/ 0 h 199"/>
                          <a:gd name="T48" fmla="*/ 17 w 264"/>
                          <a:gd name="T49" fmla="*/ 6 h 199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64" h="199">
                            <a:moveTo>
                              <a:pt x="133" y="54"/>
                            </a:moveTo>
                            <a:lnTo>
                              <a:pt x="102" y="21"/>
                            </a:lnTo>
                            <a:lnTo>
                              <a:pt x="90" y="59"/>
                            </a:lnTo>
                            <a:lnTo>
                              <a:pt x="5" y="21"/>
                            </a:lnTo>
                            <a:lnTo>
                              <a:pt x="57" y="69"/>
                            </a:lnTo>
                            <a:lnTo>
                              <a:pt x="0" y="79"/>
                            </a:lnTo>
                            <a:lnTo>
                              <a:pt x="47" y="107"/>
                            </a:lnTo>
                            <a:lnTo>
                              <a:pt x="2" y="135"/>
                            </a:lnTo>
                            <a:lnTo>
                              <a:pt x="69" y="128"/>
                            </a:lnTo>
                            <a:lnTo>
                              <a:pt x="57" y="162"/>
                            </a:lnTo>
                            <a:lnTo>
                              <a:pt x="95" y="143"/>
                            </a:lnTo>
                            <a:lnTo>
                              <a:pt x="104" y="199"/>
                            </a:lnTo>
                            <a:lnTo>
                              <a:pt x="130" y="138"/>
                            </a:lnTo>
                            <a:lnTo>
                              <a:pt x="162" y="181"/>
                            </a:lnTo>
                            <a:lnTo>
                              <a:pt x="171" y="133"/>
                            </a:lnTo>
                            <a:lnTo>
                              <a:pt x="221" y="168"/>
                            </a:lnTo>
                            <a:lnTo>
                              <a:pt x="207" y="119"/>
                            </a:lnTo>
                            <a:lnTo>
                              <a:pt x="264" y="123"/>
                            </a:lnTo>
                            <a:lnTo>
                              <a:pt x="214" y="97"/>
                            </a:lnTo>
                            <a:lnTo>
                              <a:pt x="257" y="74"/>
                            </a:lnTo>
                            <a:lnTo>
                              <a:pt x="206" y="67"/>
                            </a:lnTo>
                            <a:lnTo>
                              <a:pt x="225" y="42"/>
                            </a:lnTo>
                            <a:lnTo>
                              <a:pt x="173" y="50"/>
                            </a:lnTo>
                            <a:lnTo>
                              <a:pt x="178" y="0"/>
                            </a:lnTo>
                            <a:lnTo>
                              <a:pt x="133" y="5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10" name="Freeform 30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2" y="2684"/>
                        <a:ext cx="128" cy="97"/>
                      </a:xfrm>
                      <a:custGeom>
                        <a:avLst/>
                        <a:gdLst>
                          <a:gd name="T0" fmla="*/ 16 w 257"/>
                          <a:gd name="T1" fmla="*/ 7 h 193"/>
                          <a:gd name="T2" fmla="*/ 12 w 257"/>
                          <a:gd name="T3" fmla="*/ 3 h 193"/>
                          <a:gd name="T4" fmla="*/ 10 w 257"/>
                          <a:gd name="T5" fmla="*/ 8 h 193"/>
                          <a:gd name="T6" fmla="*/ 0 w 257"/>
                          <a:gd name="T7" fmla="*/ 3 h 193"/>
                          <a:gd name="T8" fmla="*/ 6 w 257"/>
                          <a:gd name="T9" fmla="*/ 9 h 193"/>
                          <a:gd name="T10" fmla="*/ 0 w 257"/>
                          <a:gd name="T11" fmla="*/ 10 h 193"/>
                          <a:gd name="T12" fmla="*/ 5 w 257"/>
                          <a:gd name="T13" fmla="*/ 14 h 193"/>
                          <a:gd name="T14" fmla="*/ 0 w 257"/>
                          <a:gd name="T15" fmla="*/ 17 h 193"/>
                          <a:gd name="T16" fmla="*/ 8 w 257"/>
                          <a:gd name="T17" fmla="*/ 16 h 193"/>
                          <a:gd name="T18" fmla="*/ 7 w 257"/>
                          <a:gd name="T19" fmla="*/ 20 h 193"/>
                          <a:gd name="T20" fmla="*/ 11 w 257"/>
                          <a:gd name="T21" fmla="*/ 18 h 193"/>
                          <a:gd name="T22" fmla="*/ 12 w 257"/>
                          <a:gd name="T23" fmla="*/ 25 h 193"/>
                          <a:gd name="T24" fmla="*/ 15 w 257"/>
                          <a:gd name="T25" fmla="*/ 17 h 193"/>
                          <a:gd name="T26" fmla="*/ 19 w 257"/>
                          <a:gd name="T27" fmla="*/ 23 h 193"/>
                          <a:gd name="T28" fmla="*/ 20 w 257"/>
                          <a:gd name="T29" fmla="*/ 17 h 193"/>
                          <a:gd name="T30" fmla="*/ 26 w 257"/>
                          <a:gd name="T31" fmla="*/ 21 h 193"/>
                          <a:gd name="T32" fmla="*/ 25 w 257"/>
                          <a:gd name="T33" fmla="*/ 15 h 193"/>
                          <a:gd name="T34" fmla="*/ 32 w 257"/>
                          <a:gd name="T35" fmla="*/ 15 h 193"/>
                          <a:gd name="T36" fmla="*/ 26 w 257"/>
                          <a:gd name="T37" fmla="*/ 12 h 193"/>
                          <a:gd name="T38" fmla="*/ 31 w 257"/>
                          <a:gd name="T39" fmla="*/ 9 h 193"/>
                          <a:gd name="T40" fmla="*/ 25 w 257"/>
                          <a:gd name="T41" fmla="*/ 9 h 193"/>
                          <a:gd name="T42" fmla="*/ 27 w 257"/>
                          <a:gd name="T43" fmla="*/ 5 h 193"/>
                          <a:gd name="T44" fmla="*/ 21 w 257"/>
                          <a:gd name="T45" fmla="*/ 6 h 193"/>
                          <a:gd name="T46" fmla="*/ 21 w 257"/>
                          <a:gd name="T47" fmla="*/ 0 h 193"/>
                          <a:gd name="T48" fmla="*/ 16 w 257"/>
                          <a:gd name="T49" fmla="*/ 7 h 19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7" h="193">
                            <a:moveTo>
                              <a:pt x="129" y="51"/>
                            </a:moveTo>
                            <a:lnTo>
                              <a:pt x="100" y="20"/>
                            </a:lnTo>
                            <a:lnTo>
                              <a:pt x="86" y="57"/>
                            </a:lnTo>
                            <a:lnTo>
                              <a:pt x="5" y="20"/>
                            </a:lnTo>
                            <a:lnTo>
                              <a:pt x="55" y="67"/>
                            </a:lnTo>
                            <a:lnTo>
                              <a:pt x="0" y="77"/>
                            </a:lnTo>
                            <a:lnTo>
                              <a:pt x="45" y="105"/>
                            </a:lnTo>
                            <a:lnTo>
                              <a:pt x="1" y="131"/>
                            </a:lnTo>
                            <a:lnTo>
                              <a:pt x="67" y="124"/>
                            </a:lnTo>
                            <a:lnTo>
                              <a:pt x="57" y="158"/>
                            </a:lnTo>
                            <a:lnTo>
                              <a:pt x="91" y="139"/>
                            </a:lnTo>
                            <a:lnTo>
                              <a:pt x="101" y="193"/>
                            </a:lnTo>
                            <a:lnTo>
                              <a:pt x="126" y="134"/>
                            </a:lnTo>
                            <a:lnTo>
                              <a:pt x="157" y="177"/>
                            </a:lnTo>
                            <a:lnTo>
                              <a:pt x="167" y="129"/>
                            </a:lnTo>
                            <a:lnTo>
                              <a:pt x="215" y="162"/>
                            </a:lnTo>
                            <a:lnTo>
                              <a:pt x="200" y="115"/>
                            </a:lnTo>
                            <a:lnTo>
                              <a:pt x="257" y="119"/>
                            </a:lnTo>
                            <a:lnTo>
                              <a:pt x="209" y="93"/>
                            </a:lnTo>
                            <a:lnTo>
                              <a:pt x="250" y="72"/>
                            </a:lnTo>
                            <a:lnTo>
                              <a:pt x="200" y="65"/>
                            </a:lnTo>
                            <a:lnTo>
                              <a:pt x="219" y="39"/>
                            </a:lnTo>
                            <a:lnTo>
                              <a:pt x="169" y="48"/>
                            </a:lnTo>
                            <a:lnTo>
                              <a:pt x="174" y="0"/>
                            </a:lnTo>
                            <a:lnTo>
                              <a:pt x="129" y="5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11" name="Freeform 31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4" y="2685"/>
                        <a:ext cx="125" cy="94"/>
                      </a:xfrm>
                      <a:custGeom>
                        <a:avLst/>
                        <a:gdLst>
                          <a:gd name="T0" fmla="*/ 16 w 250"/>
                          <a:gd name="T1" fmla="*/ 7 h 188"/>
                          <a:gd name="T2" fmla="*/ 13 w 250"/>
                          <a:gd name="T3" fmla="*/ 3 h 188"/>
                          <a:gd name="T4" fmla="*/ 11 w 250"/>
                          <a:gd name="T5" fmla="*/ 7 h 188"/>
                          <a:gd name="T6" fmla="*/ 1 w 250"/>
                          <a:gd name="T7" fmla="*/ 3 h 188"/>
                          <a:gd name="T8" fmla="*/ 7 w 250"/>
                          <a:gd name="T9" fmla="*/ 9 h 188"/>
                          <a:gd name="T10" fmla="*/ 0 w 250"/>
                          <a:gd name="T11" fmla="*/ 10 h 188"/>
                          <a:gd name="T12" fmla="*/ 6 w 250"/>
                          <a:gd name="T13" fmla="*/ 13 h 188"/>
                          <a:gd name="T14" fmla="*/ 1 w 250"/>
                          <a:gd name="T15" fmla="*/ 16 h 188"/>
                          <a:gd name="T16" fmla="*/ 9 w 250"/>
                          <a:gd name="T17" fmla="*/ 16 h 188"/>
                          <a:gd name="T18" fmla="*/ 7 w 250"/>
                          <a:gd name="T19" fmla="*/ 20 h 188"/>
                          <a:gd name="T20" fmla="*/ 12 w 250"/>
                          <a:gd name="T21" fmla="*/ 18 h 188"/>
                          <a:gd name="T22" fmla="*/ 13 w 250"/>
                          <a:gd name="T23" fmla="*/ 24 h 188"/>
                          <a:gd name="T24" fmla="*/ 16 w 250"/>
                          <a:gd name="T25" fmla="*/ 17 h 188"/>
                          <a:gd name="T26" fmla="*/ 20 w 250"/>
                          <a:gd name="T27" fmla="*/ 22 h 188"/>
                          <a:gd name="T28" fmla="*/ 21 w 250"/>
                          <a:gd name="T29" fmla="*/ 16 h 188"/>
                          <a:gd name="T30" fmla="*/ 27 w 250"/>
                          <a:gd name="T31" fmla="*/ 20 h 188"/>
                          <a:gd name="T32" fmla="*/ 25 w 250"/>
                          <a:gd name="T33" fmla="*/ 14 h 188"/>
                          <a:gd name="T34" fmla="*/ 32 w 250"/>
                          <a:gd name="T35" fmla="*/ 15 h 188"/>
                          <a:gd name="T36" fmla="*/ 26 w 250"/>
                          <a:gd name="T37" fmla="*/ 12 h 188"/>
                          <a:gd name="T38" fmla="*/ 31 w 250"/>
                          <a:gd name="T39" fmla="*/ 9 h 188"/>
                          <a:gd name="T40" fmla="*/ 25 w 250"/>
                          <a:gd name="T41" fmla="*/ 8 h 188"/>
                          <a:gd name="T42" fmla="*/ 27 w 250"/>
                          <a:gd name="T43" fmla="*/ 5 h 188"/>
                          <a:gd name="T44" fmla="*/ 21 w 250"/>
                          <a:gd name="T45" fmla="*/ 6 h 188"/>
                          <a:gd name="T46" fmla="*/ 22 w 250"/>
                          <a:gd name="T47" fmla="*/ 0 h 188"/>
                          <a:gd name="T48" fmla="*/ 16 w 250"/>
                          <a:gd name="T49" fmla="*/ 7 h 18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0" h="188">
                            <a:moveTo>
                              <a:pt x="126" y="50"/>
                            </a:moveTo>
                            <a:lnTo>
                              <a:pt x="97" y="21"/>
                            </a:lnTo>
                            <a:lnTo>
                              <a:pt x="85" y="56"/>
                            </a:lnTo>
                            <a:lnTo>
                              <a:pt x="5" y="21"/>
                            </a:lnTo>
                            <a:lnTo>
                              <a:pt x="54" y="66"/>
                            </a:lnTo>
                            <a:lnTo>
                              <a:pt x="0" y="76"/>
                            </a:lnTo>
                            <a:lnTo>
                              <a:pt x="43" y="102"/>
                            </a:lnTo>
                            <a:lnTo>
                              <a:pt x="2" y="128"/>
                            </a:lnTo>
                            <a:lnTo>
                              <a:pt x="66" y="121"/>
                            </a:lnTo>
                            <a:lnTo>
                              <a:pt x="55" y="154"/>
                            </a:lnTo>
                            <a:lnTo>
                              <a:pt x="90" y="137"/>
                            </a:lnTo>
                            <a:lnTo>
                              <a:pt x="98" y="188"/>
                            </a:lnTo>
                            <a:lnTo>
                              <a:pt x="123" y="130"/>
                            </a:lnTo>
                            <a:lnTo>
                              <a:pt x="154" y="173"/>
                            </a:lnTo>
                            <a:lnTo>
                              <a:pt x="162" y="126"/>
                            </a:lnTo>
                            <a:lnTo>
                              <a:pt x="211" y="159"/>
                            </a:lnTo>
                            <a:lnTo>
                              <a:pt x="195" y="112"/>
                            </a:lnTo>
                            <a:lnTo>
                              <a:pt x="250" y="116"/>
                            </a:lnTo>
                            <a:lnTo>
                              <a:pt x="204" y="92"/>
                            </a:lnTo>
                            <a:lnTo>
                              <a:pt x="244" y="71"/>
                            </a:lnTo>
                            <a:lnTo>
                              <a:pt x="193" y="64"/>
                            </a:lnTo>
                            <a:lnTo>
                              <a:pt x="212" y="40"/>
                            </a:lnTo>
                            <a:lnTo>
                              <a:pt x="164" y="47"/>
                            </a:lnTo>
                            <a:lnTo>
                              <a:pt x="169" y="0"/>
                            </a:lnTo>
                            <a:lnTo>
                              <a:pt x="126" y="5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12" name="Freeform 31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5" y="2687"/>
                        <a:ext cx="122" cy="91"/>
                      </a:xfrm>
                      <a:custGeom>
                        <a:avLst/>
                        <a:gdLst>
                          <a:gd name="T0" fmla="*/ 16 w 243"/>
                          <a:gd name="T1" fmla="*/ 6 h 183"/>
                          <a:gd name="T2" fmla="*/ 12 w 243"/>
                          <a:gd name="T3" fmla="*/ 2 h 183"/>
                          <a:gd name="T4" fmla="*/ 11 w 243"/>
                          <a:gd name="T5" fmla="*/ 6 h 183"/>
                          <a:gd name="T6" fmla="*/ 1 w 243"/>
                          <a:gd name="T7" fmla="*/ 2 h 183"/>
                          <a:gd name="T8" fmla="*/ 7 w 243"/>
                          <a:gd name="T9" fmla="*/ 8 h 183"/>
                          <a:gd name="T10" fmla="*/ 0 w 243"/>
                          <a:gd name="T11" fmla="*/ 9 h 183"/>
                          <a:gd name="T12" fmla="*/ 6 w 243"/>
                          <a:gd name="T13" fmla="*/ 12 h 183"/>
                          <a:gd name="T14" fmla="*/ 1 w 243"/>
                          <a:gd name="T15" fmla="*/ 15 h 183"/>
                          <a:gd name="T16" fmla="*/ 8 w 243"/>
                          <a:gd name="T17" fmla="*/ 14 h 183"/>
                          <a:gd name="T18" fmla="*/ 7 w 243"/>
                          <a:gd name="T19" fmla="*/ 18 h 183"/>
                          <a:gd name="T20" fmla="*/ 11 w 243"/>
                          <a:gd name="T21" fmla="*/ 16 h 183"/>
                          <a:gd name="T22" fmla="*/ 12 w 243"/>
                          <a:gd name="T23" fmla="*/ 22 h 183"/>
                          <a:gd name="T24" fmla="*/ 15 w 243"/>
                          <a:gd name="T25" fmla="*/ 15 h 183"/>
                          <a:gd name="T26" fmla="*/ 19 w 243"/>
                          <a:gd name="T27" fmla="*/ 20 h 183"/>
                          <a:gd name="T28" fmla="*/ 20 w 243"/>
                          <a:gd name="T29" fmla="*/ 15 h 183"/>
                          <a:gd name="T30" fmla="*/ 26 w 243"/>
                          <a:gd name="T31" fmla="*/ 19 h 183"/>
                          <a:gd name="T32" fmla="*/ 24 w 243"/>
                          <a:gd name="T33" fmla="*/ 13 h 183"/>
                          <a:gd name="T34" fmla="*/ 31 w 243"/>
                          <a:gd name="T35" fmla="*/ 14 h 183"/>
                          <a:gd name="T36" fmla="*/ 25 w 243"/>
                          <a:gd name="T37" fmla="*/ 11 h 183"/>
                          <a:gd name="T38" fmla="*/ 30 w 243"/>
                          <a:gd name="T39" fmla="*/ 8 h 183"/>
                          <a:gd name="T40" fmla="*/ 24 w 243"/>
                          <a:gd name="T41" fmla="*/ 7 h 183"/>
                          <a:gd name="T42" fmla="*/ 26 w 243"/>
                          <a:gd name="T43" fmla="*/ 4 h 183"/>
                          <a:gd name="T44" fmla="*/ 20 w 243"/>
                          <a:gd name="T45" fmla="*/ 5 h 183"/>
                          <a:gd name="T46" fmla="*/ 21 w 243"/>
                          <a:gd name="T47" fmla="*/ 0 h 183"/>
                          <a:gd name="T48" fmla="*/ 16 w 243"/>
                          <a:gd name="T49" fmla="*/ 6 h 18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3" h="183">
                            <a:moveTo>
                              <a:pt x="122" y="48"/>
                            </a:moveTo>
                            <a:lnTo>
                              <a:pt x="94" y="19"/>
                            </a:lnTo>
                            <a:lnTo>
                              <a:pt x="82" y="53"/>
                            </a:lnTo>
                            <a:lnTo>
                              <a:pt x="5" y="19"/>
                            </a:lnTo>
                            <a:lnTo>
                              <a:pt x="51" y="64"/>
                            </a:lnTo>
                            <a:lnTo>
                              <a:pt x="0" y="72"/>
                            </a:lnTo>
                            <a:lnTo>
                              <a:pt x="43" y="98"/>
                            </a:lnTo>
                            <a:lnTo>
                              <a:pt x="1" y="124"/>
                            </a:lnTo>
                            <a:lnTo>
                              <a:pt x="63" y="117"/>
                            </a:lnTo>
                            <a:lnTo>
                              <a:pt x="53" y="150"/>
                            </a:lnTo>
                            <a:lnTo>
                              <a:pt x="86" y="133"/>
                            </a:lnTo>
                            <a:lnTo>
                              <a:pt x="96" y="183"/>
                            </a:lnTo>
                            <a:lnTo>
                              <a:pt x="119" y="126"/>
                            </a:lnTo>
                            <a:lnTo>
                              <a:pt x="148" y="167"/>
                            </a:lnTo>
                            <a:lnTo>
                              <a:pt x="158" y="122"/>
                            </a:lnTo>
                            <a:lnTo>
                              <a:pt x="203" y="153"/>
                            </a:lnTo>
                            <a:lnTo>
                              <a:pt x="189" y="110"/>
                            </a:lnTo>
                            <a:lnTo>
                              <a:pt x="243" y="112"/>
                            </a:lnTo>
                            <a:lnTo>
                              <a:pt x="198" y="88"/>
                            </a:lnTo>
                            <a:lnTo>
                              <a:pt x="238" y="69"/>
                            </a:lnTo>
                            <a:lnTo>
                              <a:pt x="188" y="62"/>
                            </a:lnTo>
                            <a:lnTo>
                              <a:pt x="207" y="38"/>
                            </a:lnTo>
                            <a:lnTo>
                              <a:pt x="160" y="46"/>
                            </a:lnTo>
                            <a:lnTo>
                              <a:pt x="164" y="0"/>
                            </a:lnTo>
                            <a:lnTo>
                              <a:pt x="122" y="4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13" name="Freeform 31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7" y="2688"/>
                        <a:ext cx="118" cy="89"/>
                      </a:xfrm>
                      <a:custGeom>
                        <a:avLst/>
                        <a:gdLst>
                          <a:gd name="T0" fmla="*/ 14 w 237"/>
                          <a:gd name="T1" fmla="*/ 7 h 178"/>
                          <a:gd name="T2" fmla="*/ 11 w 237"/>
                          <a:gd name="T3" fmla="*/ 3 h 178"/>
                          <a:gd name="T4" fmla="*/ 9 w 237"/>
                          <a:gd name="T5" fmla="*/ 7 h 178"/>
                          <a:gd name="T6" fmla="*/ 0 w 237"/>
                          <a:gd name="T7" fmla="*/ 3 h 178"/>
                          <a:gd name="T8" fmla="*/ 6 w 237"/>
                          <a:gd name="T9" fmla="*/ 8 h 178"/>
                          <a:gd name="T10" fmla="*/ 0 w 237"/>
                          <a:gd name="T11" fmla="*/ 9 h 178"/>
                          <a:gd name="T12" fmla="*/ 5 w 237"/>
                          <a:gd name="T13" fmla="*/ 13 h 178"/>
                          <a:gd name="T14" fmla="*/ 0 w 237"/>
                          <a:gd name="T15" fmla="*/ 16 h 178"/>
                          <a:gd name="T16" fmla="*/ 7 w 237"/>
                          <a:gd name="T17" fmla="*/ 15 h 178"/>
                          <a:gd name="T18" fmla="*/ 6 w 237"/>
                          <a:gd name="T19" fmla="*/ 19 h 178"/>
                          <a:gd name="T20" fmla="*/ 10 w 237"/>
                          <a:gd name="T21" fmla="*/ 17 h 178"/>
                          <a:gd name="T22" fmla="*/ 11 w 237"/>
                          <a:gd name="T23" fmla="*/ 23 h 178"/>
                          <a:gd name="T24" fmla="*/ 14 w 237"/>
                          <a:gd name="T25" fmla="*/ 16 h 178"/>
                          <a:gd name="T26" fmla="*/ 18 w 237"/>
                          <a:gd name="T27" fmla="*/ 21 h 178"/>
                          <a:gd name="T28" fmla="*/ 19 w 237"/>
                          <a:gd name="T29" fmla="*/ 15 h 178"/>
                          <a:gd name="T30" fmla="*/ 24 w 237"/>
                          <a:gd name="T31" fmla="*/ 19 h 178"/>
                          <a:gd name="T32" fmla="*/ 23 w 237"/>
                          <a:gd name="T33" fmla="*/ 14 h 178"/>
                          <a:gd name="T34" fmla="*/ 29 w 237"/>
                          <a:gd name="T35" fmla="*/ 14 h 178"/>
                          <a:gd name="T36" fmla="*/ 24 w 237"/>
                          <a:gd name="T37" fmla="*/ 11 h 178"/>
                          <a:gd name="T38" fmla="*/ 28 w 237"/>
                          <a:gd name="T39" fmla="*/ 9 h 178"/>
                          <a:gd name="T40" fmla="*/ 22 w 237"/>
                          <a:gd name="T41" fmla="*/ 8 h 178"/>
                          <a:gd name="T42" fmla="*/ 25 w 237"/>
                          <a:gd name="T43" fmla="*/ 5 h 178"/>
                          <a:gd name="T44" fmla="*/ 19 w 237"/>
                          <a:gd name="T45" fmla="*/ 6 h 178"/>
                          <a:gd name="T46" fmla="*/ 20 w 237"/>
                          <a:gd name="T47" fmla="*/ 0 h 178"/>
                          <a:gd name="T48" fmla="*/ 14 w 237"/>
                          <a:gd name="T49" fmla="*/ 7 h 17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37" h="178">
                            <a:moveTo>
                              <a:pt x="119" y="49"/>
                            </a:moveTo>
                            <a:lnTo>
                              <a:pt x="91" y="19"/>
                            </a:lnTo>
                            <a:lnTo>
                              <a:pt x="79" y="52"/>
                            </a:lnTo>
                            <a:lnTo>
                              <a:pt x="5" y="19"/>
                            </a:lnTo>
                            <a:lnTo>
                              <a:pt x="50" y="63"/>
                            </a:lnTo>
                            <a:lnTo>
                              <a:pt x="0" y="71"/>
                            </a:lnTo>
                            <a:lnTo>
                              <a:pt x="41" y="97"/>
                            </a:lnTo>
                            <a:lnTo>
                              <a:pt x="2" y="121"/>
                            </a:lnTo>
                            <a:lnTo>
                              <a:pt x="62" y="114"/>
                            </a:lnTo>
                            <a:lnTo>
                              <a:pt x="52" y="145"/>
                            </a:lnTo>
                            <a:lnTo>
                              <a:pt x="85" y="130"/>
                            </a:lnTo>
                            <a:lnTo>
                              <a:pt x="93" y="178"/>
                            </a:lnTo>
                            <a:lnTo>
                              <a:pt x="116" y="123"/>
                            </a:lnTo>
                            <a:lnTo>
                              <a:pt x="145" y="164"/>
                            </a:lnTo>
                            <a:lnTo>
                              <a:pt x="154" y="120"/>
                            </a:lnTo>
                            <a:lnTo>
                              <a:pt x="199" y="151"/>
                            </a:lnTo>
                            <a:lnTo>
                              <a:pt x="185" y="107"/>
                            </a:lnTo>
                            <a:lnTo>
                              <a:pt x="237" y="111"/>
                            </a:lnTo>
                            <a:lnTo>
                              <a:pt x="192" y="87"/>
                            </a:lnTo>
                            <a:lnTo>
                              <a:pt x="231" y="68"/>
                            </a:lnTo>
                            <a:lnTo>
                              <a:pt x="183" y="61"/>
                            </a:lnTo>
                            <a:lnTo>
                              <a:pt x="202" y="37"/>
                            </a:lnTo>
                            <a:lnTo>
                              <a:pt x="155" y="45"/>
                            </a:lnTo>
                            <a:lnTo>
                              <a:pt x="161" y="0"/>
                            </a:lnTo>
                            <a:lnTo>
                              <a:pt x="119" y="4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14" name="Freeform 3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29" y="2689"/>
                        <a:ext cx="115" cy="87"/>
                      </a:xfrm>
                      <a:custGeom>
                        <a:avLst/>
                        <a:gdLst>
                          <a:gd name="T0" fmla="*/ 15 w 230"/>
                          <a:gd name="T1" fmla="*/ 6 h 173"/>
                          <a:gd name="T2" fmla="*/ 12 w 230"/>
                          <a:gd name="T3" fmla="*/ 3 h 173"/>
                          <a:gd name="T4" fmla="*/ 10 w 230"/>
                          <a:gd name="T5" fmla="*/ 7 h 173"/>
                          <a:gd name="T6" fmla="*/ 1 w 230"/>
                          <a:gd name="T7" fmla="*/ 3 h 173"/>
                          <a:gd name="T8" fmla="*/ 7 w 230"/>
                          <a:gd name="T9" fmla="*/ 8 h 173"/>
                          <a:gd name="T10" fmla="*/ 0 w 230"/>
                          <a:gd name="T11" fmla="*/ 9 h 173"/>
                          <a:gd name="T12" fmla="*/ 5 w 230"/>
                          <a:gd name="T13" fmla="*/ 12 h 173"/>
                          <a:gd name="T14" fmla="*/ 1 w 230"/>
                          <a:gd name="T15" fmla="*/ 15 h 173"/>
                          <a:gd name="T16" fmla="*/ 8 w 230"/>
                          <a:gd name="T17" fmla="*/ 14 h 173"/>
                          <a:gd name="T18" fmla="*/ 7 w 230"/>
                          <a:gd name="T19" fmla="*/ 18 h 173"/>
                          <a:gd name="T20" fmla="*/ 11 w 230"/>
                          <a:gd name="T21" fmla="*/ 16 h 173"/>
                          <a:gd name="T22" fmla="*/ 12 w 230"/>
                          <a:gd name="T23" fmla="*/ 22 h 173"/>
                          <a:gd name="T24" fmla="*/ 15 w 230"/>
                          <a:gd name="T25" fmla="*/ 15 h 173"/>
                          <a:gd name="T26" fmla="*/ 18 w 230"/>
                          <a:gd name="T27" fmla="*/ 20 h 173"/>
                          <a:gd name="T28" fmla="*/ 19 w 230"/>
                          <a:gd name="T29" fmla="*/ 15 h 173"/>
                          <a:gd name="T30" fmla="*/ 25 w 230"/>
                          <a:gd name="T31" fmla="*/ 19 h 173"/>
                          <a:gd name="T32" fmla="*/ 23 w 230"/>
                          <a:gd name="T33" fmla="*/ 13 h 173"/>
                          <a:gd name="T34" fmla="*/ 29 w 230"/>
                          <a:gd name="T35" fmla="*/ 14 h 173"/>
                          <a:gd name="T36" fmla="*/ 24 w 230"/>
                          <a:gd name="T37" fmla="*/ 11 h 173"/>
                          <a:gd name="T38" fmla="*/ 29 w 230"/>
                          <a:gd name="T39" fmla="*/ 9 h 173"/>
                          <a:gd name="T40" fmla="*/ 23 w 230"/>
                          <a:gd name="T41" fmla="*/ 8 h 173"/>
                          <a:gd name="T42" fmla="*/ 25 w 230"/>
                          <a:gd name="T43" fmla="*/ 5 h 173"/>
                          <a:gd name="T44" fmla="*/ 19 w 230"/>
                          <a:gd name="T45" fmla="*/ 6 h 173"/>
                          <a:gd name="T46" fmla="*/ 20 w 230"/>
                          <a:gd name="T47" fmla="*/ 0 h 173"/>
                          <a:gd name="T48" fmla="*/ 15 w 230"/>
                          <a:gd name="T49" fmla="*/ 6 h 17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30" h="173">
                            <a:moveTo>
                              <a:pt x="116" y="47"/>
                            </a:moveTo>
                            <a:lnTo>
                              <a:pt x="90" y="19"/>
                            </a:lnTo>
                            <a:lnTo>
                              <a:pt x="78" y="50"/>
                            </a:lnTo>
                            <a:lnTo>
                              <a:pt x="4" y="19"/>
                            </a:lnTo>
                            <a:lnTo>
                              <a:pt x="49" y="60"/>
                            </a:lnTo>
                            <a:lnTo>
                              <a:pt x="0" y="69"/>
                            </a:lnTo>
                            <a:lnTo>
                              <a:pt x="40" y="93"/>
                            </a:lnTo>
                            <a:lnTo>
                              <a:pt x="2" y="117"/>
                            </a:lnTo>
                            <a:lnTo>
                              <a:pt x="61" y="110"/>
                            </a:lnTo>
                            <a:lnTo>
                              <a:pt x="51" y="141"/>
                            </a:lnTo>
                            <a:lnTo>
                              <a:pt x="82" y="126"/>
                            </a:lnTo>
                            <a:lnTo>
                              <a:pt x="90" y="173"/>
                            </a:lnTo>
                            <a:lnTo>
                              <a:pt x="113" y="119"/>
                            </a:lnTo>
                            <a:lnTo>
                              <a:pt x="142" y="159"/>
                            </a:lnTo>
                            <a:lnTo>
                              <a:pt x="151" y="116"/>
                            </a:lnTo>
                            <a:lnTo>
                              <a:pt x="194" y="145"/>
                            </a:lnTo>
                            <a:lnTo>
                              <a:pt x="180" y="103"/>
                            </a:lnTo>
                            <a:lnTo>
                              <a:pt x="230" y="107"/>
                            </a:lnTo>
                            <a:lnTo>
                              <a:pt x="187" y="83"/>
                            </a:lnTo>
                            <a:lnTo>
                              <a:pt x="225" y="65"/>
                            </a:lnTo>
                            <a:lnTo>
                              <a:pt x="178" y="59"/>
                            </a:lnTo>
                            <a:lnTo>
                              <a:pt x="196" y="36"/>
                            </a:lnTo>
                            <a:lnTo>
                              <a:pt x="151" y="43"/>
                            </a:lnTo>
                            <a:lnTo>
                              <a:pt x="156" y="0"/>
                            </a:lnTo>
                            <a:lnTo>
                              <a:pt x="116" y="4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15" name="Freeform 3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0" y="2690"/>
                        <a:ext cx="112" cy="84"/>
                      </a:xfrm>
                      <a:custGeom>
                        <a:avLst/>
                        <a:gdLst>
                          <a:gd name="T0" fmla="*/ 14 w 223"/>
                          <a:gd name="T1" fmla="*/ 6 h 167"/>
                          <a:gd name="T2" fmla="*/ 11 w 223"/>
                          <a:gd name="T3" fmla="*/ 3 h 167"/>
                          <a:gd name="T4" fmla="*/ 10 w 223"/>
                          <a:gd name="T5" fmla="*/ 6 h 167"/>
                          <a:gd name="T6" fmla="*/ 1 w 223"/>
                          <a:gd name="T7" fmla="*/ 3 h 167"/>
                          <a:gd name="T8" fmla="*/ 6 w 223"/>
                          <a:gd name="T9" fmla="*/ 8 h 167"/>
                          <a:gd name="T10" fmla="*/ 0 w 223"/>
                          <a:gd name="T11" fmla="*/ 9 h 167"/>
                          <a:gd name="T12" fmla="*/ 5 w 223"/>
                          <a:gd name="T13" fmla="*/ 12 h 167"/>
                          <a:gd name="T14" fmla="*/ 1 w 223"/>
                          <a:gd name="T15" fmla="*/ 15 h 167"/>
                          <a:gd name="T16" fmla="*/ 8 w 223"/>
                          <a:gd name="T17" fmla="*/ 14 h 167"/>
                          <a:gd name="T18" fmla="*/ 6 w 223"/>
                          <a:gd name="T19" fmla="*/ 17 h 167"/>
                          <a:gd name="T20" fmla="*/ 10 w 223"/>
                          <a:gd name="T21" fmla="*/ 15 h 167"/>
                          <a:gd name="T22" fmla="*/ 11 w 223"/>
                          <a:gd name="T23" fmla="*/ 21 h 167"/>
                          <a:gd name="T24" fmla="*/ 14 w 223"/>
                          <a:gd name="T25" fmla="*/ 15 h 167"/>
                          <a:gd name="T26" fmla="*/ 17 w 223"/>
                          <a:gd name="T27" fmla="*/ 20 h 167"/>
                          <a:gd name="T28" fmla="*/ 19 w 223"/>
                          <a:gd name="T29" fmla="*/ 14 h 167"/>
                          <a:gd name="T30" fmla="*/ 24 w 223"/>
                          <a:gd name="T31" fmla="*/ 18 h 167"/>
                          <a:gd name="T32" fmla="*/ 22 w 223"/>
                          <a:gd name="T33" fmla="*/ 13 h 167"/>
                          <a:gd name="T34" fmla="*/ 28 w 223"/>
                          <a:gd name="T35" fmla="*/ 13 h 167"/>
                          <a:gd name="T36" fmla="*/ 23 w 223"/>
                          <a:gd name="T37" fmla="*/ 11 h 167"/>
                          <a:gd name="T38" fmla="*/ 28 w 223"/>
                          <a:gd name="T39" fmla="*/ 8 h 167"/>
                          <a:gd name="T40" fmla="*/ 22 w 223"/>
                          <a:gd name="T41" fmla="*/ 8 h 167"/>
                          <a:gd name="T42" fmla="*/ 24 w 223"/>
                          <a:gd name="T43" fmla="*/ 5 h 167"/>
                          <a:gd name="T44" fmla="*/ 19 w 223"/>
                          <a:gd name="T45" fmla="*/ 6 h 167"/>
                          <a:gd name="T46" fmla="*/ 19 w 223"/>
                          <a:gd name="T47" fmla="*/ 0 h 167"/>
                          <a:gd name="T48" fmla="*/ 14 w 223"/>
                          <a:gd name="T49" fmla="*/ 6 h 16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23" h="167">
                            <a:moveTo>
                              <a:pt x="112" y="45"/>
                            </a:moveTo>
                            <a:lnTo>
                              <a:pt x="86" y="19"/>
                            </a:lnTo>
                            <a:lnTo>
                              <a:pt x="76" y="48"/>
                            </a:lnTo>
                            <a:lnTo>
                              <a:pt x="3" y="19"/>
                            </a:lnTo>
                            <a:lnTo>
                              <a:pt x="47" y="58"/>
                            </a:lnTo>
                            <a:lnTo>
                              <a:pt x="0" y="67"/>
                            </a:lnTo>
                            <a:lnTo>
                              <a:pt x="40" y="91"/>
                            </a:lnTo>
                            <a:lnTo>
                              <a:pt x="2" y="114"/>
                            </a:lnTo>
                            <a:lnTo>
                              <a:pt x="59" y="107"/>
                            </a:lnTo>
                            <a:lnTo>
                              <a:pt x="48" y="136"/>
                            </a:lnTo>
                            <a:lnTo>
                              <a:pt x="79" y="120"/>
                            </a:lnTo>
                            <a:lnTo>
                              <a:pt x="88" y="167"/>
                            </a:lnTo>
                            <a:lnTo>
                              <a:pt x="109" y="115"/>
                            </a:lnTo>
                            <a:lnTo>
                              <a:pt x="136" y="153"/>
                            </a:lnTo>
                            <a:lnTo>
                              <a:pt x="145" y="112"/>
                            </a:lnTo>
                            <a:lnTo>
                              <a:pt x="186" y="141"/>
                            </a:lnTo>
                            <a:lnTo>
                              <a:pt x="174" y="100"/>
                            </a:lnTo>
                            <a:lnTo>
                              <a:pt x="223" y="103"/>
                            </a:lnTo>
                            <a:lnTo>
                              <a:pt x="181" y="81"/>
                            </a:lnTo>
                            <a:lnTo>
                              <a:pt x="217" y="62"/>
                            </a:lnTo>
                            <a:lnTo>
                              <a:pt x="173" y="57"/>
                            </a:lnTo>
                            <a:lnTo>
                              <a:pt x="190" y="34"/>
                            </a:lnTo>
                            <a:lnTo>
                              <a:pt x="147" y="41"/>
                            </a:lnTo>
                            <a:lnTo>
                              <a:pt x="150" y="0"/>
                            </a:lnTo>
                            <a:lnTo>
                              <a:pt x="112" y="4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16" name="Freeform 3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2" y="2692"/>
                        <a:ext cx="108" cy="81"/>
                      </a:xfrm>
                      <a:custGeom>
                        <a:avLst/>
                        <a:gdLst>
                          <a:gd name="T0" fmla="*/ 14 w 216"/>
                          <a:gd name="T1" fmla="*/ 6 h 162"/>
                          <a:gd name="T2" fmla="*/ 11 w 216"/>
                          <a:gd name="T3" fmla="*/ 3 h 162"/>
                          <a:gd name="T4" fmla="*/ 10 w 216"/>
                          <a:gd name="T5" fmla="*/ 6 h 162"/>
                          <a:gd name="T6" fmla="*/ 1 w 216"/>
                          <a:gd name="T7" fmla="*/ 3 h 162"/>
                          <a:gd name="T8" fmla="*/ 6 w 216"/>
                          <a:gd name="T9" fmla="*/ 8 h 162"/>
                          <a:gd name="T10" fmla="*/ 0 w 216"/>
                          <a:gd name="T11" fmla="*/ 9 h 162"/>
                          <a:gd name="T12" fmla="*/ 5 w 216"/>
                          <a:gd name="T13" fmla="*/ 11 h 162"/>
                          <a:gd name="T14" fmla="*/ 1 w 216"/>
                          <a:gd name="T15" fmla="*/ 14 h 162"/>
                          <a:gd name="T16" fmla="*/ 8 w 216"/>
                          <a:gd name="T17" fmla="*/ 13 h 162"/>
                          <a:gd name="T18" fmla="*/ 6 w 216"/>
                          <a:gd name="T19" fmla="*/ 17 h 162"/>
                          <a:gd name="T20" fmla="*/ 10 w 216"/>
                          <a:gd name="T21" fmla="*/ 15 h 162"/>
                          <a:gd name="T22" fmla="*/ 11 w 216"/>
                          <a:gd name="T23" fmla="*/ 21 h 162"/>
                          <a:gd name="T24" fmla="*/ 14 w 216"/>
                          <a:gd name="T25" fmla="*/ 14 h 162"/>
                          <a:gd name="T26" fmla="*/ 17 w 216"/>
                          <a:gd name="T27" fmla="*/ 19 h 162"/>
                          <a:gd name="T28" fmla="*/ 18 w 216"/>
                          <a:gd name="T29" fmla="*/ 14 h 162"/>
                          <a:gd name="T30" fmla="*/ 23 w 216"/>
                          <a:gd name="T31" fmla="*/ 17 h 162"/>
                          <a:gd name="T32" fmla="*/ 22 w 216"/>
                          <a:gd name="T33" fmla="*/ 13 h 162"/>
                          <a:gd name="T34" fmla="*/ 27 w 216"/>
                          <a:gd name="T35" fmla="*/ 13 h 162"/>
                          <a:gd name="T36" fmla="*/ 22 w 216"/>
                          <a:gd name="T37" fmla="*/ 10 h 162"/>
                          <a:gd name="T38" fmla="*/ 27 w 216"/>
                          <a:gd name="T39" fmla="*/ 8 h 162"/>
                          <a:gd name="T40" fmla="*/ 21 w 216"/>
                          <a:gd name="T41" fmla="*/ 7 h 162"/>
                          <a:gd name="T42" fmla="*/ 23 w 216"/>
                          <a:gd name="T43" fmla="*/ 5 h 162"/>
                          <a:gd name="T44" fmla="*/ 18 w 216"/>
                          <a:gd name="T45" fmla="*/ 6 h 162"/>
                          <a:gd name="T46" fmla="*/ 19 w 216"/>
                          <a:gd name="T47" fmla="*/ 0 h 162"/>
                          <a:gd name="T48" fmla="*/ 14 w 216"/>
                          <a:gd name="T49" fmla="*/ 6 h 16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16" h="162">
                            <a:moveTo>
                              <a:pt x="109" y="43"/>
                            </a:moveTo>
                            <a:lnTo>
                              <a:pt x="85" y="17"/>
                            </a:lnTo>
                            <a:lnTo>
                              <a:pt x="73" y="47"/>
                            </a:lnTo>
                            <a:lnTo>
                              <a:pt x="4" y="17"/>
                            </a:lnTo>
                            <a:lnTo>
                              <a:pt x="47" y="57"/>
                            </a:lnTo>
                            <a:lnTo>
                              <a:pt x="0" y="66"/>
                            </a:lnTo>
                            <a:lnTo>
                              <a:pt x="38" y="88"/>
                            </a:lnTo>
                            <a:lnTo>
                              <a:pt x="2" y="111"/>
                            </a:lnTo>
                            <a:lnTo>
                              <a:pt x="57" y="104"/>
                            </a:lnTo>
                            <a:lnTo>
                              <a:pt x="47" y="133"/>
                            </a:lnTo>
                            <a:lnTo>
                              <a:pt x="78" y="117"/>
                            </a:lnTo>
                            <a:lnTo>
                              <a:pt x="85" y="162"/>
                            </a:lnTo>
                            <a:lnTo>
                              <a:pt x="106" y="112"/>
                            </a:lnTo>
                            <a:lnTo>
                              <a:pt x="133" y="149"/>
                            </a:lnTo>
                            <a:lnTo>
                              <a:pt x="140" y="109"/>
                            </a:lnTo>
                            <a:lnTo>
                              <a:pt x="182" y="136"/>
                            </a:lnTo>
                            <a:lnTo>
                              <a:pt x="170" y="98"/>
                            </a:lnTo>
                            <a:lnTo>
                              <a:pt x="216" y="100"/>
                            </a:lnTo>
                            <a:lnTo>
                              <a:pt x="176" y="79"/>
                            </a:lnTo>
                            <a:lnTo>
                              <a:pt x="211" y="60"/>
                            </a:lnTo>
                            <a:lnTo>
                              <a:pt x="168" y="55"/>
                            </a:lnTo>
                            <a:lnTo>
                              <a:pt x="183" y="35"/>
                            </a:lnTo>
                            <a:lnTo>
                              <a:pt x="142" y="42"/>
                            </a:lnTo>
                            <a:lnTo>
                              <a:pt x="147" y="0"/>
                            </a:lnTo>
                            <a:lnTo>
                              <a:pt x="109" y="4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17" name="Freeform 3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4" y="2693"/>
                        <a:ext cx="104" cy="78"/>
                      </a:xfrm>
                      <a:custGeom>
                        <a:avLst/>
                        <a:gdLst>
                          <a:gd name="T0" fmla="*/ 13 w 209"/>
                          <a:gd name="T1" fmla="*/ 5 h 157"/>
                          <a:gd name="T2" fmla="*/ 10 w 209"/>
                          <a:gd name="T3" fmla="*/ 2 h 157"/>
                          <a:gd name="T4" fmla="*/ 8 w 209"/>
                          <a:gd name="T5" fmla="*/ 5 h 157"/>
                          <a:gd name="T6" fmla="*/ 0 w 209"/>
                          <a:gd name="T7" fmla="*/ 2 h 157"/>
                          <a:gd name="T8" fmla="*/ 5 w 209"/>
                          <a:gd name="T9" fmla="*/ 6 h 157"/>
                          <a:gd name="T10" fmla="*/ 0 w 209"/>
                          <a:gd name="T11" fmla="*/ 7 h 157"/>
                          <a:gd name="T12" fmla="*/ 4 w 209"/>
                          <a:gd name="T13" fmla="*/ 10 h 157"/>
                          <a:gd name="T14" fmla="*/ 0 w 209"/>
                          <a:gd name="T15" fmla="*/ 13 h 157"/>
                          <a:gd name="T16" fmla="*/ 6 w 209"/>
                          <a:gd name="T17" fmla="*/ 12 h 157"/>
                          <a:gd name="T18" fmla="*/ 5 w 209"/>
                          <a:gd name="T19" fmla="*/ 16 h 157"/>
                          <a:gd name="T20" fmla="*/ 9 w 209"/>
                          <a:gd name="T21" fmla="*/ 14 h 157"/>
                          <a:gd name="T22" fmla="*/ 10 w 209"/>
                          <a:gd name="T23" fmla="*/ 19 h 157"/>
                          <a:gd name="T24" fmla="*/ 12 w 209"/>
                          <a:gd name="T25" fmla="*/ 13 h 157"/>
                          <a:gd name="T26" fmla="*/ 16 w 209"/>
                          <a:gd name="T27" fmla="*/ 18 h 157"/>
                          <a:gd name="T28" fmla="*/ 17 w 209"/>
                          <a:gd name="T29" fmla="*/ 13 h 157"/>
                          <a:gd name="T30" fmla="*/ 22 w 209"/>
                          <a:gd name="T31" fmla="*/ 16 h 157"/>
                          <a:gd name="T32" fmla="*/ 20 w 209"/>
                          <a:gd name="T33" fmla="*/ 11 h 157"/>
                          <a:gd name="T34" fmla="*/ 26 w 209"/>
                          <a:gd name="T35" fmla="*/ 12 h 157"/>
                          <a:gd name="T36" fmla="*/ 21 w 209"/>
                          <a:gd name="T37" fmla="*/ 9 h 157"/>
                          <a:gd name="T38" fmla="*/ 25 w 209"/>
                          <a:gd name="T39" fmla="*/ 7 h 157"/>
                          <a:gd name="T40" fmla="*/ 20 w 209"/>
                          <a:gd name="T41" fmla="*/ 6 h 157"/>
                          <a:gd name="T42" fmla="*/ 22 w 209"/>
                          <a:gd name="T43" fmla="*/ 4 h 157"/>
                          <a:gd name="T44" fmla="*/ 17 w 209"/>
                          <a:gd name="T45" fmla="*/ 5 h 157"/>
                          <a:gd name="T46" fmla="*/ 17 w 209"/>
                          <a:gd name="T47" fmla="*/ 0 h 157"/>
                          <a:gd name="T48" fmla="*/ 13 w 209"/>
                          <a:gd name="T49" fmla="*/ 5 h 15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9" h="157">
                            <a:moveTo>
                              <a:pt x="105" y="41"/>
                            </a:moveTo>
                            <a:lnTo>
                              <a:pt x="81" y="17"/>
                            </a:lnTo>
                            <a:lnTo>
                              <a:pt x="71" y="46"/>
                            </a:lnTo>
                            <a:lnTo>
                              <a:pt x="3" y="17"/>
                            </a:lnTo>
                            <a:lnTo>
                              <a:pt x="45" y="55"/>
                            </a:lnTo>
                            <a:lnTo>
                              <a:pt x="0" y="62"/>
                            </a:lnTo>
                            <a:lnTo>
                              <a:pt x="36" y="84"/>
                            </a:lnTo>
                            <a:lnTo>
                              <a:pt x="2" y="107"/>
                            </a:lnTo>
                            <a:lnTo>
                              <a:pt x="55" y="102"/>
                            </a:lnTo>
                            <a:lnTo>
                              <a:pt x="46" y="129"/>
                            </a:lnTo>
                            <a:lnTo>
                              <a:pt x="74" y="114"/>
                            </a:lnTo>
                            <a:lnTo>
                              <a:pt x="83" y="157"/>
                            </a:lnTo>
                            <a:lnTo>
                              <a:pt x="102" y="109"/>
                            </a:lnTo>
                            <a:lnTo>
                              <a:pt x="128" y="145"/>
                            </a:lnTo>
                            <a:lnTo>
                              <a:pt x="136" y="105"/>
                            </a:lnTo>
                            <a:lnTo>
                              <a:pt x="176" y="133"/>
                            </a:lnTo>
                            <a:lnTo>
                              <a:pt x="164" y="95"/>
                            </a:lnTo>
                            <a:lnTo>
                              <a:pt x="209" y="96"/>
                            </a:lnTo>
                            <a:lnTo>
                              <a:pt x="171" y="76"/>
                            </a:lnTo>
                            <a:lnTo>
                              <a:pt x="204" y="58"/>
                            </a:lnTo>
                            <a:lnTo>
                              <a:pt x="162" y="53"/>
                            </a:lnTo>
                            <a:lnTo>
                              <a:pt x="178" y="33"/>
                            </a:lnTo>
                            <a:lnTo>
                              <a:pt x="138" y="40"/>
                            </a:lnTo>
                            <a:lnTo>
                              <a:pt x="141" y="0"/>
                            </a:lnTo>
                            <a:lnTo>
                              <a:pt x="105" y="4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18" name="Freeform 31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6" y="2695"/>
                        <a:ext cx="101" cy="76"/>
                      </a:xfrm>
                      <a:custGeom>
                        <a:avLst/>
                        <a:gdLst>
                          <a:gd name="T0" fmla="*/ 13 w 202"/>
                          <a:gd name="T1" fmla="*/ 6 h 152"/>
                          <a:gd name="T2" fmla="*/ 10 w 202"/>
                          <a:gd name="T3" fmla="*/ 3 h 152"/>
                          <a:gd name="T4" fmla="*/ 9 w 202"/>
                          <a:gd name="T5" fmla="*/ 6 h 152"/>
                          <a:gd name="T6" fmla="*/ 1 w 202"/>
                          <a:gd name="T7" fmla="*/ 3 h 152"/>
                          <a:gd name="T8" fmla="*/ 6 w 202"/>
                          <a:gd name="T9" fmla="*/ 7 h 152"/>
                          <a:gd name="T10" fmla="*/ 0 w 202"/>
                          <a:gd name="T11" fmla="*/ 8 h 152"/>
                          <a:gd name="T12" fmla="*/ 5 w 202"/>
                          <a:gd name="T13" fmla="*/ 11 h 152"/>
                          <a:gd name="T14" fmla="*/ 1 w 202"/>
                          <a:gd name="T15" fmla="*/ 13 h 152"/>
                          <a:gd name="T16" fmla="*/ 7 w 202"/>
                          <a:gd name="T17" fmla="*/ 13 h 152"/>
                          <a:gd name="T18" fmla="*/ 6 w 202"/>
                          <a:gd name="T19" fmla="*/ 16 h 152"/>
                          <a:gd name="T20" fmla="*/ 10 w 202"/>
                          <a:gd name="T21" fmla="*/ 14 h 152"/>
                          <a:gd name="T22" fmla="*/ 10 w 202"/>
                          <a:gd name="T23" fmla="*/ 19 h 152"/>
                          <a:gd name="T24" fmla="*/ 13 w 202"/>
                          <a:gd name="T25" fmla="*/ 14 h 152"/>
                          <a:gd name="T26" fmla="*/ 16 w 202"/>
                          <a:gd name="T27" fmla="*/ 18 h 152"/>
                          <a:gd name="T28" fmla="*/ 17 w 202"/>
                          <a:gd name="T29" fmla="*/ 13 h 152"/>
                          <a:gd name="T30" fmla="*/ 22 w 202"/>
                          <a:gd name="T31" fmla="*/ 16 h 152"/>
                          <a:gd name="T32" fmla="*/ 20 w 202"/>
                          <a:gd name="T33" fmla="*/ 12 h 152"/>
                          <a:gd name="T34" fmla="*/ 26 w 202"/>
                          <a:gd name="T35" fmla="*/ 12 h 152"/>
                          <a:gd name="T36" fmla="*/ 21 w 202"/>
                          <a:gd name="T37" fmla="*/ 10 h 152"/>
                          <a:gd name="T38" fmla="*/ 25 w 202"/>
                          <a:gd name="T39" fmla="*/ 8 h 152"/>
                          <a:gd name="T40" fmla="*/ 20 w 202"/>
                          <a:gd name="T41" fmla="*/ 7 h 152"/>
                          <a:gd name="T42" fmla="*/ 22 w 202"/>
                          <a:gd name="T43" fmla="*/ 4 h 152"/>
                          <a:gd name="T44" fmla="*/ 17 w 202"/>
                          <a:gd name="T45" fmla="*/ 5 h 152"/>
                          <a:gd name="T46" fmla="*/ 18 w 202"/>
                          <a:gd name="T47" fmla="*/ 0 h 152"/>
                          <a:gd name="T48" fmla="*/ 13 w 202"/>
                          <a:gd name="T49" fmla="*/ 6 h 15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2" h="152">
                            <a:moveTo>
                              <a:pt x="102" y="42"/>
                            </a:moveTo>
                            <a:lnTo>
                              <a:pt x="78" y="18"/>
                            </a:lnTo>
                            <a:lnTo>
                              <a:pt x="69" y="45"/>
                            </a:lnTo>
                            <a:lnTo>
                              <a:pt x="4" y="18"/>
                            </a:lnTo>
                            <a:lnTo>
                              <a:pt x="43" y="54"/>
                            </a:lnTo>
                            <a:lnTo>
                              <a:pt x="0" y="61"/>
                            </a:lnTo>
                            <a:lnTo>
                              <a:pt x="37" y="83"/>
                            </a:lnTo>
                            <a:lnTo>
                              <a:pt x="2" y="104"/>
                            </a:lnTo>
                            <a:lnTo>
                              <a:pt x="54" y="99"/>
                            </a:lnTo>
                            <a:lnTo>
                              <a:pt x="45" y="125"/>
                            </a:lnTo>
                            <a:lnTo>
                              <a:pt x="73" y="111"/>
                            </a:lnTo>
                            <a:lnTo>
                              <a:pt x="80" y="152"/>
                            </a:lnTo>
                            <a:lnTo>
                              <a:pt x="99" y="106"/>
                            </a:lnTo>
                            <a:lnTo>
                              <a:pt x="125" y="140"/>
                            </a:lnTo>
                            <a:lnTo>
                              <a:pt x="131" y="102"/>
                            </a:lnTo>
                            <a:lnTo>
                              <a:pt x="169" y="128"/>
                            </a:lnTo>
                            <a:lnTo>
                              <a:pt x="159" y="92"/>
                            </a:lnTo>
                            <a:lnTo>
                              <a:pt x="202" y="93"/>
                            </a:lnTo>
                            <a:lnTo>
                              <a:pt x="164" y="74"/>
                            </a:lnTo>
                            <a:lnTo>
                              <a:pt x="197" y="57"/>
                            </a:lnTo>
                            <a:lnTo>
                              <a:pt x="157" y="52"/>
                            </a:lnTo>
                            <a:lnTo>
                              <a:pt x="173" y="31"/>
                            </a:lnTo>
                            <a:lnTo>
                              <a:pt x="133" y="38"/>
                            </a:lnTo>
                            <a:lnTo>
                              <a:pt x="137" y="0"/>
                            </a:lnTo>
                            <a:lnTo>
                              <a:pt x="102" y="4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19" name="Freeform 3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7" y="2695"/>
                        <a:ext cx="98" cy="74"/>
                      </a:xfrm>
                      <a:custGeom>
                        <a:avLst/>
                        <a:gdLst>
                          <a:gd name="T0" fmla="*/ 13 w 195"/>
                          <a:gd name="T1" fmla="*/ 5 h 147"/>
                          <a:gd name="T2" fmla="*/ 10 w 195"/>
                          <a:gd name="T3" fmla="*/ 2 h 147"/>
                          <a:gd name="T4" fmla="*/ 9 w 195"/>
                          <a:gd name="T5" fmla="*/ 6 h 147"/>
                          <a:gd name="T6" fmla="*/ 1 w 195"/>
                          <a:gd name="T7" fmla="*/ 2 h 147"/>
                          <a:gd name="T8" fmla="*/ 6 w 195"/>
                          <a:gd name="T9" fmla="*/ 7 h 147"/>
                          <a:gd name="T10" fmla="*/ 0 w 195"/>
                          <a:gd name="T11" fmla="*/ 8 h 147"/>
                          <a:gd name="T12" fmla="*/ 5 w 195"/>
                          <a:gd name="T13" fmla="*/ 10 h 147"/>
                          <a:gd name="T14" fmla="*/ 1 w 195"/>
                          <a:gd name="T15" fmla="*/ 13 h 147"/>
                          <a:gd name="T16" fmla="*/ 7 w 195"/>
                          <a:gd name="T17" fmla="*/ 12 h 147"/>
                          <a:gd name="T18" fmla="*/ 6 w 195"/>
                          <a:gd name="T19" fmla="*/ 16 h 147"/>
                          <a:gd name="T20" fmla="*/ 9 w 195"/>
                          <a:gd name="T21" fmla="*/ 14 h 147"/>
                          <a:gd name="T22" fmla="*/ 10 w 195"/>
                          <a:gd name="T23" fmla="*/ 19 h 147"/>
                          <a:gd name="T24" fmla="*/ 12 w 195"/>
                          <a:gd name="T25" fmla="*/ 13 h 147"/>
                          <a:gd name="T26" fmla="*/ 15 w 195"/>
                          <a:gd name="T27" fmla="*/ 17 h 147"/>
                          <a:gd name="T28" fmla="*/ 16 w 195"/>
                          <a:gd name="T29" fmla="*/ 13 h 147"/>
                          <a:gd name="T30" fmla="*/ 21 w 195"/>
                          <a:gd name="T31" fmla="*/ 16 h 147"/>
                          <a:gd name="T32" fmla="*/ 20 w 195"/>
                          <a:gd name="T33" fmla="*/ 11 h 147"/>
                          <a:gd name="T34" fmla="*/ 25 w 195"/>
                          <a:gd name="T35" fmla="*/ 12 h 147"/>
                          <a:gd name="T36" fmla="*/ 20 w 195"/>
                          <a:gd name="T37" fmla="*/ 9 h 147"/>
                          <a:gd name="T38" fmla="*/ 24 w 195"/>
                          <a:gd name="T39" fmla="*/ 7 h 147"/>
                          <a:gd name="T40" fmla="*/ 19 w 195"/>
                          <a:gd name="T41" fmla="*/ 7 h 147"/>
                          <a:gd name="T42" fmla="*/ 21 w 195"/>
                          <a:gd name="T43" fmla="*/ 4 h 147"/>
                          <a:gd name="T44" fmla="*/ 16 w 195"/>
                          <a:gd name="T45" fmla="*/ 5 h 147"/>
                          <a:gd name="T46" fmla="*/ 17 w 195"/>
                          <a:gd name="T47" fmla="*/ 0 h 147"/>
                          <a:gd name="T48" fmla="*/ 13 w 195"/>
                          <a:gd name="T49" fmla="*/ 5 h 14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95" h="147">
                            <a:moveTo>
                              <a:pt x="98" y="40"/>
                            </a:moveTo>
                            <a:lnTo>
                              <a:pt x="76" y="16"/>
                            </a:lnTo>
                            <a:lnTo>
                              <a:pt x="65" y="43"/>
                            </a:lnTo>
                            <a:lnTo>
                              <a:pt x="3" y="16"/>
                            </a:lnTo>
                            <a:lnTo>
                              <a:pt x="41" y="52"/>
                            </a:lnTo>
                            <a:lnTo>
                              <a:pt x="0" y="59"/>
                            </a:lnTo>
                            <a:lnTo>
                              <a:pt x="34" y="79"/>
                            </a:lnTo>
                            <a:lnTo>
                              <a:pt x="1" y="100"/>
                            </a:lnTo>
                            <a:lnTo>
                              <a:pt x="51" y="95"/>
                            </a:lnTo>
                            <a:lnTo>
                              <a:pt x="43" y="121"/>
                            </a:lnTo>
                            <a:lnTo>
                              <a:pt x="69" y="107"/>
                            </a:lnTo>
                            <a:lnTo>
                              <a:pt x="77" y="147"/>
                            </a:lnTo>
                            <a:lnTo>
                              <a:pt x="95" y="102"/>
                            </a:lnTo>
                            <a:lnTo>
                              <a:pt x="119" y="135"/>
                            </a:lnTo>
                            <a:lnTo>
                              <a:pt x="127" y="98"/>
                            </a:lnTo>
                            <a:lnTo>
                              <a:pt x="164" y="124"/>
                            </a:lnTo>
                            <a:lnTo>
                              <a:pt x="153" y="88"/>
                            </a:lnTo>
                            <a:lnTo>
                              <a:pt x="195" y="91"/>
                            </a:lnTo>
                            <a:lnTo>
                              <a:pt x="159" y="71"/>
                            </a:lnTo>
                            <a:lnTo>
                              <a:pt x="190" y="55"/>
                            </a:lnTo>
                            <a:lnTo>
                              <a:pt x="152" y="50"/>
                            </a:lnTo>
                            <a:lnTo>
                              <a:pt x="165" y="31"/>
                            </a:lnTo>
                            <a:lnTo>
                              <a:pt x="127" y="36"/>
                            </a:lnTo>
                            <a:lnTo>
                              <a:pt x="131" y="0"/>
                            </a:lnTo>
                            <a:lnTo>
                              <a:pt x="98" y="4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20" name="Freeform 3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39" y="2697"/>
                        <a:ext cx="94" cy="71"/>
                      </a:xfrm>
                      <a:custGeom>
                        <a:avLst/>
                        <a:gdLst>
                          <a:gd name="T0" fmla="*/ 12 w 188"/>
                          <a:gd name="T1" fmla="*/ 5 h 142"/>
                          <a:gd name="T2" fmla="*/ 10 w 188"/>
                          <a:gd name="T3" fmla="*/ 2 h 142"/>
                          <a:gd name="T4" fmla="*/ 8 w 188"/>
                          <a:gd name="T5" fmla="*/ 6 h 142"/>
                          <a:gd name="T6" fmla="*/ 1 w 188"/>
                          <a:gd name="T7" fmla="*/ 2 h 142"/>
                          <a:gd name="T8" fmla="*/ 5 w 188"/>
                          <a:gd name="T9" fmla="*/ 7 h 142"/>
                          <a:gd name="T10" fmla="*/ 0 w 188"/>
                          <a:gd name="T11" fmla="*/ 8 h 142"/>
                          <a:gd name="T12" fmla="*/ 5 w 188"/>
                          <a:gd name="T13" fmla="*/ 10 h 142"/>
                          <a:gd name="T14" fmla="*/ 1 w 188"/>
                          <a:gd name="T15" fmla="*/ 13 h 142"/>
                          <a:gd name="T16" fmla="*/ 7 w 188"/>
                          <a:gd name="T17" fmla="*/ 12 h 142"/>
                          <a:gd name="T18" fmla="*/ 6 w 188"/>
                          <a:gd name="T19" fmla="*/ 15 h 142"/>
                          <a:gd name="T20" fmla="*/ 9 w 188"/>
                          <a:gd name="T21" fmla="*/ 13 h 142"/>
                          <a:gd name="T22" fmla="*/ 10 w 188"/>
                          <a:gd name="T23" fmla="*/ 18 h 142"/>
                          <a:gd name="T24" fmla="*/ 12 w 188"/>
                          <a:gd name="T25" fmla="*/ 13 h 142"/>
                          <a:gd name="T26" fmla="*/ 15 w 188"/>
                          <a:gd name="T27" fmla="*/ 17 h 142"/>
                          <a:gd name="T28" fmla="*/ 16 w 188"/>
                          <a:gd name="T29" fmla="*/ 12 h 142"/>
                          <a:gd name="T30" fmla="*/ 20 w 188"/>
                          <a:gd name="T31" fmla="*/ 15 h 142"/>
                          <a:gd name="T32" fmla="*/ 19 w 188"/>
                          <a:gd name="T33" fmla="*/ 11 h 142"/>
                          <a:gd name="T34" fmla="*/ 24 w 188"/>
                          <a:gd name="T35" fmla="*/ 11 h 142"/>
                          <a:gd name="T36" fmla="*/ 20 w 188"/>
                          <a:gd name="T37" fmla="*/ 9 h 142"/>
                          <a:gd name="T38" fmla="*/ 24 w 188"/>
                          <a:gd name="T39" fmla="*/ 7 h 142"/>
                          <a:gd name="T40" fmla="*/ 19 w 188"/>
                          <a:gd name="T41" fmla="*/ 7 h 142"/>
                          <a:gd name="T42" fmla="*/ 21 w 188"/>
                          <a:gd name="T43" fmla="*/ 4 h 142"/>
                          <a:gd name="T44" fmla="*/ 16 w 188"/>
                          <a:gd name="T45" fmla="*/ 5 h 142"/>
                          <a:gd name="T46" fmla="*/ 16 w 188"/>
                          <a:gd name="T47" fmla="*/ 0 h 142"/>
                          <a:gd name="T48" fmla="*/ 12 w 188"/>
                          <a:gd name="T49" fmla="*/ 5 h 14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8" h="142">
                            <a:moveTo>
                              <a:pt x="95" y="38"/>
                            </a:moveTo>
                            <a:lnTo>
                              <a:pt x="73" y="16"/>
                            </a:lnTo>
                            <a:lnTo>
                              <a:pt x="64" y="42"/>
                            </a:lnTo>
                            <a:lnTo>
                              <a:pt x="4" y="16"/>
                            </a:lnTo>
                            <a:lnTo>
                              <a:pt x="40" y="50"/>
                            </a:lnTo>
                            <a:lnTo>
                              <a:pt x="0" y="57"/>
                            </a:lnTo>
                            <a:lnTo>
                              <a:pt x="33" y="78"/>
                            </a:lnTo>
                            <a:lnTo>
                              <a:pt x="2" y="97"/>
                            </a:lnTo>
                            <a:lnTo>
                              <a:pt x="50" y="92"/>
                            </a:lnTo>
                            <a:lnTo>
                              <a:pt x="42" y="116"/>
                            </a:lnTo>
                            <a:lnTo>
                              <a:pt x="67" y="104"/>
                            </a:lnTo>
                            <a:lnTo>
                              <a:pt x="74" y="142"/>
                            </a:lnTo>
                            <a:lnTo>
                              <a:pt x="92" y="99"/>
                            </a:lnTo>
                            <a:lnTo>
                              <a:pt x="116" y="130"/>
                            </a:lnTo>
                            <a:lnTo>
                              <a:pt x="123" y="95"/>
                            </a:lnTo>
                            <a:lnTo>
                              <a:pt x="159" y="120"/>
                            </a:lnTo>
                            <a:lnTo>
                              <a:pt x="147" y="85"/>
                            </a:lnTo>
                            <a:lnTo>
                              <a:pt x="188" y="88"/>
                            </a:lnTo>
                            <a:lnTo>
                              <a:pt x="154" y="69"/>
                            </a:lnTo>
                            <a:lnTo>
                              <a:pt x="185" y="54"/>
                            </a:lnTo>
                            <a:lnTo>
                              <a:pt x="147" y="49"/>
                            </a:lnTo>
                            <a:lnTo>
                              <a:pt x="161" y="30"/>
                            </a:lnTo>
                            <a:lnTo>
                              <a:pt x="124" y="37"/>
                            </a:lnTo>
                            <a:lnTo>
                              <a:pt x="128" y="0"/>
                            </a:lnTo>
                            <a:lnTo>
                              <a:pt x="95" y="3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21" name="Freeform 3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1" y="2698"/>
                        <a:ext cx="90" cy="68"/>
                      </a:xfrm>
                      <a:custGeom>
                        <a:avLst/>
                        <a:gdLst>
                          <a:gd name="T0" fmla="*/ 11 w 181"/>
                          <a:gd name="T1" fmla="*/ 4 h 137"/>
                          <a:gd name="T2" fmla="*/ 8 w 181"/>
                          <a:gd name="T3" fmla="*/ 2 h 137"/>
                          <a:gd name="T4" fmla="*/ 7 w 181"/>
                          <a:gd name="T5" fmla="*/ 5 h 137"/>
                          <a:gd name="T6" fmla="*/ 0 w 181"/>
                          <a:gd name="T7" fmla="*/ 2 h 137"/>
                          <a:gd name="T8" fmla="*/ 4 w 181"/>
                          <a:gd name="T9" fmla="*/ 6 h 137"/>
                          <a:gd name="T10" fmla="*/ 0 w 181"/>
                          <a:gd name="T11" fmla="*/ 6 h 137"/>
                          <a:gd name="T12" fmla="*/ 3 w 181"/>
                          <a:gd name="T13" fmla="*/ 9 h 137"/>
                          <a:gd name="T14" fmla="*/ 0 w 181"/>
                          <a:gd name="T15" fmla="*/ 11 h 137"/>
                          <a:gd name="T16" fmla="*/ 6 w 181"/>
                          <a:gd name="T17" fmla="*/ 11 h 137"/>
                          <a:gd name="T18" fmla="*/ 4 w 181"/>
                          <a:gd name="T19" fmla="*/ 14 h 137"/>
                          <a:gd name="T20" fmla="*/ 8 w 181"/>
                          <a:gd name="T21" fmla="*/ 12 h 137"/>
                          <a:gd name="T22" fmla="*/ 8 w 181"/>
                          <a:gd name="T23" fmla="*/ 17 h 137"/>
                          <a:gd name="T24" fmla="*/ 11 w 181"/>
                          <a:gd name="T25" fmla="*/ 11 h 137"/>
                          <a:gd name="T26" fmla="*/ 14 w 181"/>
                          <a:gd name="T27" fmla="*/ 15 h 137"/>
                          <a:gd name="T28" fmla="*/ 14 w 181"/>
                          <a:gd name="T29" fmla="*/ 11 h 137"/>
                          <a:gd name="T30" fmla="*/ 19 w 181"/>
                          <a:gd name="T31" fmla="*/ 14 h 137"/>
                          <a:gd name="T32" fmla="*/ 17 w 181"/>
                          <a:gd name="T33" fmla="*/ 10 h 137"/>
                          <a:gd name="T34" fmla="*/ 22 w 181"/>
                          <a:gd name="T35" fmla="*/ 10 h 137"/>
                          <a:gd name="T36" fmla="*/ 18 w 181"/>
                          <a:gd name="T37" fmla="*/ 8 h 137"/>
                          <a:gd name="T38" fmla="*/ 22 w 181"/>
                          <a:gd name="T39" fmla="*/ 6 h 137"/>
                          <a:gd name="T40" fmla="*/ 17 w 181"/>
                          <a:gd name="T41" fmla="*/ 5 h 137"/>
                          <a:gd name="T42" fmla="*/ 19 w 181"/>
                          <a:gd name="T43" fmla="*/ 3 h 137"/>
                          <a:gd name="T44" fmla="*/ 14 w 181"/>
                          <a:gd name="T45" fmla="*/ 4 h 137"/>
                          <a:gd name="T46" fmla="*/ 15 w 181"/>
                          <a:gd name="T47" fmla="*/ 0 h 137"/>
                          <a:gd name="T48" fmla="*/ 11 w 181"/>
                          <a:gd name="T49" fmla="*/ 4 h 13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1" h="137">
                            <a:moveTo>
                              <a:pt x="91" y="36"/>
                            </a:moveTo>
                            <a:lnTo>
                              <a:pt x="70" y="16"/>
                            </a:lnTo>
                            <a:lnTo>
                              <a:pt x="62" y="40"/>
                            </a:lnTo>
                            <a:lnTo>
                              <a:pt x="3" y="16"/>
                            </a:lnTo>
                            <a:lnTo>
                              <a:pt x="38" y="48"/>
                            </a:lnTo>
                            <a:lnTo>
                              <a:pt x="0" y="55"/>
                            </a:lnTo>
                            <a:lnTo>
                              <a:pt x="31" y="74"/>
                            </a:lnTo>
                            <a:lnTo>
                              <a:pt x="1" y="93"/>
                            </a:lnTo>
                            <a:lnTo>
                              <a:pt x="48" y="88"/>
                            </a:lnTo>
                            <a:lnTo>
                              <a:pt x="39" y="112"/>
                            </a:lnTo>
                            <a:lnTo>
                              <a:pt x="65" y="100"/>
                            </a:lnTo>
                            <a:lnTo>
                              <a:pt x="70" y="137"/>
                            </a:lnTo>
                            <a:lnTo>
                              <a:pt x="88" y="95"/>
                            </a:lnTo>
                            <a:lnTo>
                              <a:pt x="112" y="126"/>
                            </a:lnTo>
                            <a:lnTo>
                              <a:pt x="117" y="92"/>
                            </a:lnTo>
                            <a:lnTo>
                              <a:pt x="152" y="116"/>
                            </a:lnTo>
                            <a:lnTo>
                              <a:pt x="141" y="83"/>
                            </a:lnTo>
                            <a:lnTo>
                              <a:pt x="181" y="85"/>
                            </a:lnTo>
                            <a:lnTo>
                              <a:pt x="148" y="66"/>
                            </a:lnTo>
                            <a:lnTo>
                              <a:pt x="177" y="52"/>
                            </a:lnTo>
                            <a:lnTo>
                              <a:pt x="141" y="47"/>
                            </a:lnTo>
                            <a:lnTo>
                              <a:pt x="155" y="30"/>
                            </a:lnTo>
                            <a:lnTo>
                              <a:pt x="119" y="35"/>
                            </a:lnTo>
                            <a:lnTo>
                              <a:pt x="122" y="0"/>
                            </a:lnTo>
                            <a:lnTo>
                              <a:pt x="91" y="3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22" name="Freeform 32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3" y="2700"/>
                        <a:ext cx="87" cy="65"/>
                      </a:xfrm>
                      <a:custGeom>
                        <a:avLst/>
                        <a:gdLst>
                          <a:gd name="T0" fmla="*/ 11 w 174"/>
                          <a:gd name="T1" fmla="*/ 4 h 131"/>
                          <a:gd name="T2" fmla="*/ 9 w 174"/>
                          <a:gd name="T3" fmla="*/ 1 h 131"/>
                          <a:gd name="T4" fmla="*/ 8 w 174"/>
                          <a:gd name="T5" fmla="*/ 4 h 131"/>
                          <a:gd name="T6" fmla="*/ 1 w 174"/>
                          <a:gd name="T7" fmla="*/ 1 h 131"/>
                          <a:gd name="T8" fmla="*/ 5 w 174"/>
                          <a:gd name="T9" fmla="*/ 5 h 131"/>
                          <a:gd name="T10" fmla="*/ 0 w 174"/>
                          <a:gd name="T11" fmla="*/ 6 h 131"/>
                          <a:gd name="T12" fmla="*/ 4 w 174"/>
                          <a:gd name="T13" fmla="*/ 8 h 131"/>
                          <a:gd name="T14" fmla="*/ 1 w 174"/>
                          <a:gd name="T15" fmla="*/ 11 h 131"/>
                          <a:gd name="T16" fmla="*/ 6 w 174"/>
                          <a:gd name="T17" fmla="*/ 10 h 131"/>
                          <a:gd name="T18" fmla="*/ 5 w 174"/>
                          <a:gd name="T19" fmla="*/ 13 h 131"/>
                          <a:gd name="T20" fmla="*/ 8 w 174"/>
                          <a:gd name="T21" fmla="*/ 11 h 131"/>
                          <a:gd name="T22" fmla="*/ 9 w 174"/>
                          <a:gd name="T23" fmla="*/ 16 h 131"/>
                          <a:gd name="T24" fmla="*/ 11 w 174"/>
                          <a:gd name="T25" fmla="*/ 11 h 131"/>
                          <a:gd name="T26" fmla="*/ 14 w 174"/>
                          <a:gd name="T27" fmla="*/ 15 h 131"/>
                          <a:gd name="T28" fmla="*/ 15 w 174"/>
                          <a:gd name="T29" fmla="*/ 11 h 131"/>
                          <a:gd name="T30" fmla="*/ 19 w 174"/>
                          <a:gd name="T31" fmla="*/ 13 h 131"/>
                          <a:gd name="T32" fmla="*/ 17 w 174"/>
                          <a:gd name="T33" fmla="*/ 9 h 131"/>
                          <a:gd name="T34" fmla="*/ 22 w 174"/>
                          <a:gd name="T35" fmla="*/ 10 h 131"/>
                          <a:gd name="T36" fmla="*/ 18 w 174"/>
                          <a:gd name="T37" fmla="*/ 7 h 131"/>
                          <a:gd name="T38" fmla="*/ 22 w 174"/>
                          <a:gd name="T39" fmla="*/ 6 h 131"/>
                          <a:gd name="T40" fmla="*/ 17 w 174"/>
                          <a:gd name="T41" fmla="*/ 5 h 131"/>
                          <a:gd name="T42" fmla="*/ 19 w 174"/>
                          <a:gd name="T43" fmla="*/ 3 h 131"/>
                          <a:gd name="T44" fmla="*/ 15 w 174"/>
                          <a:gd name="T45" fmla="*/ 4 h 131"/>
                          <a:gd name="T46" fmla="*/ 15 w 174"/>
                          <a:gd name="T47" fmla="*/ 0 h 131"/>
                          <a:gd name="T48" fmla="*/ 11 w 174"/>
                          <a:gd name="T49" fmla="*/ 4 h 13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74" h="131">
                            <a:moveTo>
                              <a:pt x="88" y="34"/>
                            </a:moveTo>
                            <a:lnTo>
                              <a:pt x="67" y="13"/>
                            </a:lnTo>
                            <a:lnTo>
                              <a:pt x="59" y="38"/>
                            </a:lnTo>
                            <a:lnTo>
                              <a:pt x="4" y="13"/>
                            </a:lnTo>
                            <a:lnTo>
                              <a:pt x="38" y="46"/>
                            </a:lnTo>
                            <a:lnTo>
                              <a:pt x="0" y="53"/>
                            </a:lnTo>
                            <a:lnTo>
                              <a:pt x="31" y="70"/>
                            </a:lnTo>
                            <a:lnTo>
                              <a:pt x="2" y="89"/>
                            </a:lnTo>
                            <a:lnTo>
                              <a:pt x="47" y="84"/>
                            </a:lnTo>
                            <a:lnTo>
                              <a:pt x="38" y="107"/>
                            </a:lnTo>
                            <a:lnTo>
                              <a:pt x="62" y="95"/>
                            </a:lnTo>
                            <a:lnTo>
                              <a:pt x="69" y="131"/>
                            </a:lnTo>
                            <a:lnTo>
                              <a:pt x="85" y="91"/>
                            </a:lnTo>
                            <a:lnTo>
                              <a:pt x="107" y="120"/>
                            </a:lnTo>
                            <a:lnTo>
                              <a:pt x="114" y="88"/>
                            </a:lnTo>
                            <a:lnTo>
                              <a:pt x="147" y="110"/>
                            </a:lnTo>
                            <a:lnTo>
                              <a:pt x="136" y="79"/>
                            </a:lnTo>
                            <a:lnTo>
                              <a:pt x="174" y="81"/>
                            </a:lnTo>
                            <a:lnTo>
                              <a:pt x="142" y="63"/>
                            </a:lnTo>
                            <a:lnTo>
                              <a:pt x="171" y="50"/>
                            </a:lnTo>
                            <a:lnTo>
                              <a:pt x="136" y="44"/>
                            </a:lnTo>
                            <a:lnTo>
                              <a:pt x="149" y="27"/>
                            </a:lnTo>
                            <a:lnTo>
                              <a:pt x="116" y="32"/>
                            </a:lnTo>
                            <a:lnTo>
                              <a:pt x="117" y="0"/>
                            </a:lnTo>
                            <a:lnTo>
                              <a:pt x="88" y="3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23" name="Freeform 3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4" y="2701"/>
                        <a:ext cx="84" cy="63"/>
                      </a:xfrm>
                      <a:custGeom>
                        <a:avLst/>
                        <a:gdLst>
                          <a:gd name="T0" fmla="*/ 11 w 167"/>
                          <a:gd name="T1" fmla="*/ 5 h 126"/>
                          <a:gd name="T2" fmla="*/ 9 w 167"/>
                          <a:gd name="T3" fmla="*/ 2 h 126"/>
                          <a:gd name="T4" fmla="*/ 7 w 167"/>
                          <a:gd name="T5" fmla="*/ 5 h 126"/>
                          <a:gd name="T6" fmla="*/ 1 w 167"/>
                          <a:gd name="T7" fmla="*/ 2 h 126"/>
                          <a:gd name="T8" fmla="*/ 5 w 167"/>
                          <a:gd name="T9" fmla="*/ 6 h 126"/>
                          <a:gd name="T10" fmla="*/ 0 w 167"/>
                          <a:gd name="T11" fmla="*/ 7 h 126"/>
                          <a:gd name="T12" fmla="*/ 4 w 167"/>
                          <a:gd name="T13" fmla="*/ 9 h 126"/>
                          <a:gd name="T14" fmla="*/ 1 w 167"/>
                          <a:gd name="T15" fmla="*/ 11 h 126"/>
                          <a:gd name="T16" fmla="*/ 6 w 167"/>
                          <a:gd name="T17" fmla="*/ 11 h 126"/>
                          <a:gd name="T18" fmla="*/ 5 w 167"/>
                          <a:gd name="T19" fmla="*/ 13 h 126"/>
                          <a:gd name="T20" fmla="*/ 8 w 167"/>
                          <a:gd name="T21" fmla="*/ 12 h 126"/>
                          <a:gd name="T22" fmla="*/ 9 w 167"/>
                          <a:gd name="T23" fmla="*/ 16 h 126"/>
                          <a:gd name="T24" fmla="*/ 11 w 167"/>
                          <a:gd name="T25" fmla="*/ 11 h 126"/>
                          <a:gd name="T26" fmla="*/ 13 w 167"/>
                          <a:gd name="T27" fmla="*/ 15 h 126"/>
                          <a:gd name="T28" fmla="*/ 14 w 167"/>
                          <a:gd name="T29" fmla="*/ 11 h 126"/>
                          <a:gd name="T30" fmla="*/ 18 w 167"/>
                          <a:gd name="T31" fmla="*/ 14 h 126"/>
                          <a:gd name="T32" fmla="*/ 17 w 167"/>
                          <a:gd name="T33" fmla="*/ 10 h 126"/>
                          <a:gd name="T34" fmla="*/ 21 w 167"/>
                          <a:gd name="T35" fmla="*/ 10 h 126"/>
                          <a:gd name="T36" fmla="*/ 17 w 167"/>
                          <a:gd name="T37" fmla="*/ 8 h 126"/>
                          <a:gd name="T38" fmla="*/ 21 w 167"/>
                          <a:gd name="T39" fmla="*/ 7 h 126"/>
                          <a:gd name="T40" fmla="*/ 17 w 167"/>
                          <a:gd name="T41" fmla="*/ 6 h 126"/>
                          <a:gd name="T42" fmla="*/ 18 w 167"/>
                          <a:gd name="T43" fmla="*/ 4 h 126"/>
                          <a:gd name="T44" fmla="*/ 14 w 167"/>
                          <a:gd name="T45" fmla="*/ 4 h 126"/>
                          <a:gd name="T46" fmla="*/ 15 w 167"/>
                          <a:gd name="T47" fmla="*/ 0 h 126"/>
                          <a:gd name="T48" fmla="*/ 11 w 167"/>
                          <a:gd name="T49" fmla="*/ 5 h 12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7" h="126">
                            <a:moveTo>
                              <a:pt x="84" y="35"/>
                            </a:moveTo>
                            <a:lnTo>
                              <a:pt x="65" y="14"/>
                            </a:lnTo>
                            <a:lnTo>
                              <a:pt x="56" y="37"/>
                            </a:lnTo>
                            <a:lnTo>
                              <a:pt x="3" y="14"/>
                            </a:lnTo>
                            <a:lnTo>
                              <a:pt x="36" y="45"/>
                            </a:lnTo>
                            <a:lnTo>
                              <a:pt x="0" y="50"/>
                            </a:lnTo>
                            <a:lnTo>
                              <a:pt x="29" y="69"/>
                            </a:lnTo>
                            <a:lnTo>
                              <a:pt x="1" y="87"/>
                            </a:lnTo>
                            <a:lnTo>
                              <a:pt x="44" y="81"/>
                            </a:lnTo>
                            <a:lnTo>
                              <a:pt x="36" y="104"/>
                            </a:lnTo>
                            <a:lnTo>
                              <a:pt x="60" y="92"/>
                            </a:lnTo>
                            <a:lnTo>
                              <a:pt x="65" y="126"/>
                            </a:lnTo>
                            <a:lnTo>
                              <a:pt x="81" y="88"/>
                            </a:lnTo>
                            <a:lnTo>
                              <a:pt x="103" y="116"/>
                            </a:lnTo>
                            <a:lnTo>
                              <a:pt x="108" y="85"/>
                            </a:lnTo>
                            <a:lnTo>
                              <a:pt x="141" y="107"/>
                            </a:lnTo>
                            <a:lnTo>
                              <a:pt x="131" y="76"/>
                            </a:lnTo>
                            <a:lnTo>
                              <a:pt x="167" y="78"/>
                            </a:lnTo>
                            <a:lnTo>
                              <a:pt x="136" y="61"/>
                            </a:lnTo>
                            <a:lnTo>
                              <a:pt x="164" y="49"/>
                            </a:lnTo>
                            <a:lnTo>
                              <a:pt x="129" y="43"/>
                            </a:lnTo>
                            <a:lnTo>
                              <a:pt x="143" y="26"/>
                            </a:lnTo>
                            <a:lnTo>
                              <a:pt x="110" y="31"/>
                            </a:lnTo>
                            <a:lnTo>
                              <a:pt x="113" y="0"/>
                            </a:lnTo>
                            <a:lnTo>
                              <a:pt x="84" y="3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24" name="Freeform 3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6" y="2702"/>
                        <a:ext cx="80" cy="61"/>
                      </a:xfrm>
                      <a:custGeom>
                        <a:avLst/>
                        <a:gdLst>
                          <a:gd name="T0" fmla="*/ 10 w 161"/>
                          <a:gd name="T1" fmla="*/ 5 h 121"/>
                          <a:gd name="T2" fmla="*/ 7 w 161"/>
                          <a:gd name="T3" fmla="*/ 2 h 121"/>
                          <a:gd name="T4" fmla="*/ 6 w 161"/>
                          <a:gd name="T5" fmla="*/ 5 h 121"/>
                          <a:gd name="T6" fmla="*/ 0 w 161"/>
                          <a:gd name="T7" fmla="*/ 2 h 121"/>
                          <a:gd name="T8" fmla="*/ 4 w 161"/>
                          <a:gd name="T9" fmla="*/ 6 h 121"/>
                          <a:gd name="T10" fmla="*/ 0 w 161"/>
                          <a:gd name="T11" fmla="*/ 6 h 121"/>
                          <a:gd name="T12" fmla="*/ 3 w 161"/>
                          <a:gd name="T13" fmla="*/ 9 h 121"/>
                          <a:gd name="T14" fmla="*/ 0 w 161"/>
                          <a:gd name="T15" fmla="*/ 11 h 121"/>
                          <a:gd name="T16" fmla="*/ 5 w 161"/>
                          <a:gd name="T17" fmla="*/ 10 h 121"/>
                          <a:gd name="T18" fmla="*/ 4 w 161"/>
                          <a:gd name="T19" fmla="*/ 13 h 121"/>
                          <a:gd name="T20" fmla="*/ 7 w 161"/>
                          <a:gd name="T21" fmla="*/ 11 h 121"/>
                          <a:gd name="T22" fmla="*/ 8 w 161"/>
                          <a:gd name="T23" fmla="*/ 16 h 121"/>
                          <a:gd name="T24" fmla="*/ 9 w 161"/>
                          <a:gd name="T25" fmla="*/ 11 h 121"/>
                          <a:gd name="T26" fmla="*/ 12 w 161"/>
                          <a:gd name="T27" fmla="*/ 14 h 121"/>
                          <a:gd name="T28" fmla="*/ 13 w 161"/>
                          <a:gd name="T29" fmla="*/ 11 h 121"/>
                          <a:gd name="T30" fmla="*/ 16 w 161"/>
                          <a:gd name="T31" fmla="*/ 13 h 121"/>
                          <a:gd name="T32" fmla="*/ 15 w 161"/>
                          <a:gd name="T33" fmla="*/ 9 h 121"/>
                          <a:gd name="T34" fmla="*/ 20 w 161"/>
                          <a:gd name="T35" fmla="*/ 10 h 121"/>
                          <a:gd name="T36" fmla="*/ 16 w 161"/>
                          <a:gd name="T37" fmla="*/ 8 h 121"/>
                          <a:gd name="T38" fmla="*/ 19 w 161"/>
                          <a:gd name="T39" fmla="*/ 6 h 121"/>
                          <a:gd name="T40" fmla="*/ 15 w 161"/>
                          <a:gd name="T41" fmla="*/ 6 h 121"/>
                          <a:gd name="T42" fmla="*/ 17 w 161"/>
                          <a:gd name="T43" fmla="*/ 4 h 121"/>
                          <a:gd name="T44" fmla="*/ 13 w 161"/>
                          <a:gd name="T45" fmla="*/ 4 h 121"/>
                          <a:gd name="T46" fmla="*/ 13 w 161"/>
                          <a:gd name="T47" fmla="*/ 0 h 121"/>
                          <a:gd name="T48" fmla="*/ 10 w 161"/>
                          <a:gd name="T49" fmla="*/ 5 h 12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1" h="121">
                            <a:moveTo>
                              <a:pt x="81" y="33"/>
                            </a:moveTo>
                            <a:lnTo>
                              <a:pt x="62" y="14"/>
                            </a:lnTo>
                            <a:lnTo>
                              <a:pt x="55" y="36"/>
                            </a:lnTo>
                            <a:lnTo>
                              <a:pt x="3" y="14"/>
                            </a:lnTo>
                            <a:lnTo>
                              <a:pt x="34" y="43"/>
                            </a:lnTo>
                            <a:lnTo>
                              <a:pt x="0" y="48"/>
                            </a:lnTo>
                            <a:lnTo>
                              <a:pt x="28" y="65"/>
                            </a:lnTo>
                            <a:lnTo>
                              <a:pt x="2" y="83"/>
                            </a:lnTo>
                            <a:lnTo>
                              <a:pt x="43" y="77"/>
                            </a:lnTo>
                            <a:lnTo>
                              <a:pt x="34" y="100"/>
                            </a:lnTo>
                            <a:lnTo>
                              <a:pt x="57" y="88"/>
                            </a:lnTo>
                            <a:lnTo>
                              <a:pt x="64" y="121"/>
                            </a:lnTo>
                            <a:lnTo>
                              <a:pt x="79" y="84"/>
                            </a:lnTo>
                            <a:lnTo>
                              <a:pt x="98" y="112"/>
                            </a:lnTo>
                            <a:lnTo>
                              <a:pt x="105" y="81"/>
                            </a:lnTo>
                            <a:lnTo>
                              <a:pt x="135" y="102"/>
                            </a:lnTo>
                            <a:lnTo>
                              <a:pt x="126" y="72"/>
                            </a:lnTo>
                            <a:lnTo>
                              <a:pt x="161" y="74"/>
                            </a:lnTo>
                            <a:lnTo>
                              <a:pt x="131" y="58"/>
                            </a:lnTo>
                            <a:lnTo>
                              <a:pt x="157" y="45"/>
                            </a:lnTo>
                            <a:lnTo>
                              <a:pt x="124" y="41"/>
                            </a:lnTo>
                            <a:lnTo>
                              <a:pt x="136" y="26"/>
                            </a:lnTo>
                            <a:lnTo>
                              <a:pt x="105" y="31"/>
                            </a:lnTo>
                            <a:lnTo>
                              <a:pt x="109" y="0"/>
                            </a:lnTo>
                            <a:lnTo>
                              <a:pt x="81" y="3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25" name="Freeform 3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8" y="2703"/>
                        <a:ext cx="77" cy="58"/>
                      </a:xfrm>
                      <a:custGeom>
                        <a:avLst/>
                        <a:gdLst>
                          <a:gd name="T0" fmla="*/ 10 w 154"/>
                          <a:gd name="T1" fmla="*/ 4 h 115"/>
                          <a:gd name="T2" fmla="*/ 8 w 154"/>
                          <a:gd name="T3" fmla="*/ 2 h 115"/>
                          <a:gd name="T4" fmla="*/ 7 w 154"/>
                          <a:gd name="T5" fmla="*/ 5 h 115"/>
                          <a:gd name="T6" fmla="*/ 1 w 154"/>
                          <a:gd name="T7" fmla="*/ 2 h 115"/>
                          <a:gd name="T8" fmla="*/ 5 w 154"/>
                          <a:gd name="T9" fmla="*/ 6 h 115"/>
                          <a:gd name="T10" fmla="*/ 0 w 154"/>
                          <a:gd name="T11" fmla="*/ 6 h 115"/>
                          <a:gd name="T12" fmla="*/ 4 w 154"/>
                          <a:gd name="T13" fmla="*/ 8 h 115"/>
                          <a:gd name="T14" fmla="*/ 1 w 154"/>
                          <a:gd name="T15" fmla="*/ 10 h 115"/>
                          <a:gd name="T16" fmla="*/ 5 w 154"/>
                          <a:gd name="T17" fmla="*/ 10 h 115"/>
                          <a:gd name="T18" fmla="*/ 5 w 154"/>
                          <a:gd name="T19" fmla="*/ 12 h 115"/>
                          <a:gd name="T20" fmla="*/ 7 w 154"/>
                          <a:gd name="T21" fmla="*/ 11 h 115"/>
                          <a:gd name="T22" fmla="*/ 8 w 154"/>
                          <a:gd name="T23" fmla="*/ 15 h 115"/>
                          <a:gd name="T24" fmla="*/ 10 w 154"/>
                          <a:gd name="T25" fmla="*/ 11 h 115"/>
                          <a:gd name="T26" fmla="*/ 12 w 154"/>
                          <a:gd name="T27" fmla="*/ 14 h 115"/>
                          <a:gd name="T28" fmla="*/ 13 w 154"/>
                          <a:gd name="T29" fmla="*/ 10 h 115"/>
                          <a:gd name="T30" fmla="*/ 17 w 154"/>
                          <a:gd name="T31" fmla="*/ 13 h 115"/>
                          <a:gd name="T32" fmla="*/ 16 w 154"/>
                          <a:gd name="T33" fmla="*/ 9 h 115"/>
                          <a:gd name="T34" fmla="*/ 20 w 154"/>
                          <a:gd name="T35" fmla="*/ 9 h 115"/>
                          <a:gd name="T36" fmla="*/ 16 w 154"/>
                          <a:gd name="T37" fmla="*/ 7 h 115"/>
                          <a:gd name="T38" fmla="*/ 19 w 154"/>
                          <a:gd name="T39" fmla="*/ 6 h 115"/>
                          <a:gd name="T40" fmla="*/ 15 w 154"/>
                          <a:gd name="T41" fmla="*/ 5 h 115"/>
                          <a:gd name="T42" fmla="*/ 17 w 154"/>
                          <a:gd name="T43" fmla="*/ 3 h 115"/>
                          <a:gd name="T44" fmla="*/ 13 w 154"/>
                          <a:gd name="T45" fmla="*/ 4 h 115"/>
                          <a:gd name="T46" fmla="*/ 13 w 154"/>
                          <a:gd name="T47" fmla="*/ 0 h 115"/>
                          <a:gd name="T48" fmla="*/ 10 w 154"/>
                          <a:gd name="T49" fmla="*/ 4 h 11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54" h="115">
                            <a:moveTo>
                              <a:pt x="78" y="31"/>
                            </a:moveTo>
                            <a:lnTo>
                              <a:pt x="61" y="12"/>
                            </a:lnTo>
                            <a:lnTo>
                              <a:pt x="52" y="34"/>
                            </a:lnTo>
                            <a:lnTo>
                              <a:pt x="4" y="12"/>
                            </a:lnTo>
                            <a:lnTo>
                              <a:pt x="33" y="41"/>
                            </a:lnTo>
                            <a:lnTo>
                              <a:pt x="0" y="46"/>
                            </a:lnTo>
                            <a:lnTo>
                              <a:pt x="28" y="63"/>
                            </a:lnTo>
                            <a:lnTo>
                              <a:pt x="2" y="79"/>
                            </a:lnTo>
                            <a:lnTo>
                              <a:pt x="40" y="74"/>
                            </a:lnTo>
                            <a:lnTo>
                              <a:pt x="35" y="94"/>
                            </a:lnTo>
                            <a:lnTo>
                              <a:pt x="56" y="84"/>
                            </a:lnTo>
                            <a:lnTo>
                              <a:pt x="61" y="115"/>
                            </a:lnTo>
                            <a:lnTo>
                              <a:pt x="76" y="81"/>
                            </a:lnTo>
                            <a:lnTo>
                              <a:pt x="95" y="107"/>
                            </a:lnTo>
                            <a:lnTo>
                              <a:pt x="101" y="77"/>
                            </a:lnTo>
                            <a:lnTo>
                              <a:pt x="130" y="98"/>
                            </a:lnTo>
                            <a:lnTo>
                              <a:pt x="121" y="69"/>
                            </a:lnTo>
                            <a:lnTo>
                              <a:pt x="154" y="72"/>
                            </a:lnTo>
                            <a:lnTo>
                              <a:pt x="126" y="56"/>
                            </a:lnTo>
                            <a:lnTo>
                              <a:pt x="151" y="43"/>
                            </a:lnTo>
                            <a:lnTo>
                              <a:pt x="120" y="39"/>
                            </a:lnTo>
                            <a:lnTo>
                              <a:pt x="132" y="24"/>
                            </a:lnTo>
                            <a:lnTo>
                              <a:pt x="102" y="29"/>
                            </a:lnTo>
                            <a:lnTo>
                              <a:pt x="104" y="0"/>
                            </a:lnTo>
                            <a:lnTo>
                              <a:pt x="78" y="3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26" name="Freeform 3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49" y="2705"/>
                        <a:ext cx="74" cy="55"/>
                      </a:xfrm>
                      <a:custGeom>
                        <a:avLst/>
                        <a:gdLst>
                          <a:gd name="T0" fmla="*/ 10 w 147"/>
                          <a:gd name="T1" fmla="*/ 4 h 110"/>
                          <a:gd name="T2" fmla="*/ 8 w 147"/>
                          <a:gd name="T3" fmla="*/ 2 h 110"/>
                          <a:gd name="T4" fmla="*/ 7 w 147"/>
                          <a:gd name="T5" fmla="*/ 5 h 110"/>
                          <a:gd name="T6" fmla="*/ 1 w 147"/>
                          <a:gd name="T7" fmla="*/ 2 h 110"/>
                          <a:gd name="T8" fmla="*/ 4 w 147"/>
                          <a:gd name="T9" fmla="*/ 5 h 110"/>
                          <a:gd name="T10" fmla="*/ 0 w 147"/>
                          <a:gd name="T11" fmla="*/ 6 h 110"/>
                          <a:gd name="T12" fmla="*/ 4 w 147"/>
                          <a:gd name="T13" fmla="*/ 8 h 110"/>
                          <a:gd name="T14" fmla="*/ 1 w 147"/>
                          <a:gd name="T15" fmla="*/ 10 h 110"/>
                          <a:gd name="T16" fmla="*/ 5 w 147"/>
                          <a:gd name="T17" fmla="*/ 9 h 110"/>
                          <a:gd name="T18" fmla="*/ 5 w 147"/>
                          <a:gd name="T19" fmla="*/ 12 h 110"/>
                          <a:gd name="T20" fmla="*/ 7 w 147"/>
                          <a:gd name="T21" fmla="*/ 11 h 110"/>
                          <a:gd name="T22" fmla="*/ 8 w 147"/>
                          <a:gd name="T23" fmla="*/ 14 h 110"/>
                          <a:gd name="T24" fmla="*/ 9 w 147"/>
                          <a:gd name="T25" fmla="*/ 10 h 110"/>
                          <a:gd name="T26" fmla="*/ 12 w 147"/>
                          <a:gd name="T27" fmla="*/ 13 h 110"/>
                          <a:gd name="T28" fmla="*/ 13 w 147"/>
                          <a:gd name="T29" fmla="*/ 10 h 110"/>
                          <a:gd name="T30" fmla="*/ 16 w 147"/>
                          <a:gd name="T31" fmla="*/ 12 h 110"/>
                          <a:gd name="T32" fmla="*/ 15 w 147"/>
                          <a:gd name="T33" fmla="*/ 9 h 110"/>
                          <a:gd name="T34" fmla="*/ 19 w 147"/>
                          <a:gd name="T35" fmla="*/ 9 h 110"/>
                          <a:gd name="T36" fmla="*/ 15 w 147"/>
                          <a:gd name="T37" fmla="*/ 7 h 110"/>
                          <a:gd name="T38" fmla="*/ 18 w 147"/>
                          <a:gd name="T39" fmla="*/ 6 h 110"/>
                          <a:gd name="T40" fmla="*/ 15 w 147"/>
                          <a:gd name="T41" fmla="*/ 5 h 110"/>
                          <a:gd name="T42" fmla="*/ 16 w 147"/>
                          <a:gd name="T43" fmla="*/ 3 h 110"/>
                          <a:gd name="T44" fmla="*/ 13 w 147"/>
                          <a:gd name="T45" fmla="*/ 4 h 110"/>
                          <a:gd name="T46" fmla="*/ 13 w 147"/>
                          <a:gd name="T47" fmla="*/ 0 h 110"/>
                          <a:gd name="T48" fmla="*/ 10 w 147"/>
                          <a:gd name="T49" fmla="*/ 4 h 11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47" h="110">
                            <a:moveTo>
                              <a:pt x="74" y="29"/>
                            </a:moveTo>
                            <a:lnTo>
                              <a:pt x="57" y="12"/>
                            </a:lnTo>
                            <a:lnTo>
                              <a:pt x="50" y="33"/>
                            </a:lnTo>
                            <a:lnTo>
                              <a:pt x="3" y="12"/>
                            </a:lnTo>
                            <a:lnTo>
                              <a:pt x="31" y="40"/>
                            </a:lnTo>
                            <a:lnTo>
                              <a:pt x="0" y="45"/>
                            </a:lnTo>
                            <a:lnTo>
                              <a:pt x="26" y="60"/>
                            </a:lnTo>
                            <a:lnTo>
                              <a:pt x="2" y="76"/>
                            </a:lnTo>
                            <a:lnTo>
                              <a:pt x="38" y="71"/>
                            </a:lnTo>
                            <a:lnTo>
                              <a:pt x="33" y="91"/>
                            </a:lnTo>
                            <a:lnTo>
                              <a:pt x="52" y="81"/>
                            </a:lnTo>
                            <a:lnTo>
                              <a:pt x="59" y="110"/>
                            </a:lnTo>
                            <a:lnTo>
                              <a:pt x="72" y="78"/>
                            </a:lnTo>
                            <a:lnTo>
                              <a:pt x="90" y="102"/>
                            </a:lnTo>
                            <a:lnTo>
                              <a:pt x="97" y="74"/>
                            </a:lnTo>
                            <a:lnTo>
                              <a:pt x="124" y="93"/>
                            </a:lnTo>
                            <a:lnTo>
                              <a:pt x="116" y="67"/>
                            </a:lnTo>
                            <a:lnTo>
                              <a:pt x="147" y="69"/>
                            </a:lnTo>
                            <a:lnTo>
                              <a:pt x="119" y="53"/>
                            </a:lnTo>
                            <a:lnTo>
                              <a:pt x="143" y="41"/>
                            </a:lnTo>
                            <a:lnTo>
                              <a:pt x="114" y="38"/>
                            </a:lnTo>
                            <a:lnTo>
                              <a:pt x="126" y="22"/>
                            </a:lnTo>
                            <a:lnTo>
                              <a:pt x="97" y="28"/>
                            </a:lnTo>
                            <a:lnTo>
                              <a:pt x="100" y="0"/>
                            </a:lnTo>
                            <a:lnTo>
                              <a:pt x="74" y="2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27" name="Freeform 3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1" y="2706"/>
                        <a:ext cx="70" cy="53"/>
                      </a:xfrm>
                      <a:custGeom>
                        <a:avLst/>
                        <a:gdLst>
                          <a:gd name="T0" fmla="*/ 9 w 140"/>
                          <a:gd name="T1" fmla="*/ 4 h 105"/>
                          <a:gd name="T2" fmla="*/ 7 w 140"/>
                          <a:gd name="T3" fmla="*/ 2 h 105"/>
                          <a:gd name="T4" fmla="*/ 7 w 140"/>
                          <a:gd name="T5" fmla="*/ 4 h 105"/>
                          <a:gd name="T6" fmla="*/ 1 w 140"/>
                          <a:gd name="T7" fmla="*/ 2 h 105"/>
                          <a:gd name="T8" fmla="*/ 4 w 140"/>
                          <a:gd name="T9" fmla="*/ 5 h 105"/>
                          <a:gd name="T10" fmla="*/ 0 w 140"/>
                          <a:gd name="T11" fmla="*/ 6 h 105"/>
                          <a:gd name="T12" fmla="*/ 3 w 140"/>
                          <a:gd name="T13" fmla="*/ 8 h 105"/>
                          <a:gd name="T14" fmla="*/ 1 w 140"/>
                          <a:gd name="T15" fmla="*/ 9 h 105"/>
                          <a:gd name="T16" fmla="*/ 5 w 140"/>
                          <a:gd name="T17" fmla="*/ 9 h 105"/>
                          <a:gd name="T18" fmla="*/ 4 w 140"/>
                          <a:gd name="T19" fmla="*/ 11 h 105"/>
                          <a:gd name="T20" fmla="*/ 7 w 140"/>
                          <a:gd name="T21" fmla="*/ 10 h 105"/>
                          <a:gd name="T22" fmla="*/ 7 w 140"/>
                          <a:gd name="T23" fmla="*/ 14 h 105"/>
                          <a:gd name="T24" fmla="*/ 9 w 140"/>
                          <a:gd name="T25" fmla="*/ 10 h 105"/>
                          <a:gd name="T26" fmla="*/ 11 w 140"/>
                          <a:gd name="T27" fmla="*/ 12 h 105"/>
                          <a:gd name="T28" fmla="*/ 12 w 140"/>
                          <a:gd name="T29" fmla="*/ 9 h 105"/>
                          <a:gd name="T30" fmla="*/ 15 w 140"/>
                          <a:gd name="T31" fmla="*/ 12 h 105"/>
                          <a:gd name="T32" fmla="*/ 14 w 140"/>
                          <a:gd name="T33" fmla="*/ 8 h 105"/>
                          <a:gd name="T34" fmla="*/ 18 w 140"/>
                          <a:gd name="T35" fmla="*/ 9 h 105"/>
                          <a:gd name="T36" fmla="*/ 15 w 140"/>
                          <a:gd name="T37" fmla="*/ 7 h 105"/>
                          <a:gd name="T38" fmla="*/ 18 w 140"/>
                          <a:gd name="T39" fmla="*/ 5 h 105"/>
                          <a:gd name="T40" fmla="*/ 14 w 140"/>
                          <a:gd name="T41" fmla="*/ 5 h 105"/>
                          <a:gd name="T42" fmla="*/ 15 w 140"/>
                          <a:gd name="T43" fmla="*/ 3 h 105"/>
                          <a:gd name="T44" fmla="*/ 12 w 140"/>
                          <a:gd name="T45" fmla="*/ 4 h 105"/>
                          <a:gd name="T46" fmla="*/ 12 w 140"/>
                          <a:gd name="T47" fmla="*/ 0 h 105"/>
                          <a:gd name="T48" fmla="*/ 9 w 140"/>
                          <a:gd name="T49" fmla="*/ 4 h 10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40" h="105">
                            <a:moveTo>
                              <a:pt x="71" y="27"/>
                            </a:moveTo>
                            <a:lnTo>
                              <a:pt x="56" y="12"/>
                            </a:lnTo>
                            <a:lnTo>
                              <a:pt x="49" y="31"/>
                            </a:lnTo>
                            <a:lnTo>
                              <a:pt x="4" y="12"/>
                            </a:lnTo>
                            <a:lnTo>
                              <a:pt x="30" y="38"/>
                            </a:lnTo>
                            <a:lnTo>
                              <a:pt x="0" y="43"/>
                            </a:lnTo>
                            <a:lnTo>
                              <a:pt x="24" y="57"/>
                            </a:lnTo>
                            <a:lnTo>
                              <a:pt x="2" y="72"/>
                            </a:lnTo>
                            <a:lnTo>
                              <a:pt x="37" y="67"/>
                            </a:lnTo>
                            <a:lnTo>
                              <a:pt x="31" y="86"/>
                            </a:lnTo>
                            <a:lnTo>
                              <a:pt x="50" y="77"/>
                            </a:lnTo>
                            <a:lnTo>
                              <a:pt x="56" y="105"/>
                            </a:lnTo>
                            <a:lnTo>
                              <a:pt x="69" y="74"/>
                            </a:lnTo>
                            <a:lnTo>
                              <a:pt x="87" y="96"/>
                            </a:lnTo>
                            <a:lnTo>
                              <a:pt x="92" y="70"/>
                            </a:lnTo>
                            <a:lnTo>
                              <a:pt x="118" y="89"/>
                            </a:lnTo>
                            <a:lnTo>
                              <a:pt x="111" y="64"/>
                            </a:lnTo>
                            <a:lnTo>
                              <a:pt x="140" y="65"/>
                            </a:lnTo>
                            <a:lnTo>
                              <a:pt x="114" y="51"/>
                            </a:lnTo>
                            <a:lnTo>
                              <a:pt x="137" y="39"/>
                            </a:lnTo>
                            <a:lnTo>
                              <a:pt x="109" y="36"/>
                            </a:lnTo>
                            <a:lnTo>
                              <a:pt x="119" y="22"/>
                            </a:lnTo>
                            <a:lnTo>
                              <a:pt x="92" y="26"/>
                            </a:lnTo>
                            <a:lnTo>
                              <a:pt x="95" y="0"/>
                            </a:lnTo>
                            <a:lnTo>
                              <a:pt x="71" y="2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28" name="Freeform 3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3" y="2708"/>
                        <a:ext cx="67" cy="51"/>
                      </a:xfrm>
                      <a:custGeom>
                        <a:avLst/>
                        <a:gdLst>
                          <a:gd name="T0" fmla="*/ 9 w 134"/>
                          <a:gd name="T1" fmla="*/ 4 h 102"/>
                          <a:gd name="T2" fmla="*/ 7 w 134"/>
                          <a:gd name="T3" fmla="*/ 2 h 102"/>
                          <a:gd name="T4" fmla="*/ 6 w 134"/>
                          <a:gd name="T5" fmla="*/ 4 h 102"/>
                          <a:gd name="T6" fmla="*/ 1 w 134"/>
                          <a:gd name="T7" fmla="*/ 2 h 102"/>
                          <a:gd name="T8" fmla="*/ 4 w 134"/>
                          <a:gd name="T9" fmla="*/ 5 h 102"/>
                          <a:gd name="T10" fmla="*/ 0 w 134"/>
                          <a:gd name="T11" fmla="*/ 5 h 102"/>
                          <a:gd name="T12" fmla="*/ 3 w 134"/>
                          <a:gd name="T13" fmla="*/ 7 h 102"/>
                          <a:gd name="T14" fmla="*/ 0 w 134"/>
                          <a:gd name="T15" fmla="*/ 9 h 102"/>
                          <a:gd name="T16" fmla="*/ 5 w 134"/>
                          <a:gd name="T17" fmla="*/ 9 h 102"/>
                          <a:gd name="T18" fmla="*/ 4 w 134"/>
                          <a:gd name="T19" fmla="*/ 11 h 102"/>
                          <a:gd name="T20" fmla="*/ 6 w 134"/>
                          <a:gd name="T21" fmla="*/ 10 h 102"/>
                          <a:gd name="T22" fmla="*/ 7 w 134"/>
                          <a:gd name="T23" fmla="*/ 13 h 102"/>
                          <a:gd name="T24" fmla="*/ 9 w 134"/>
                          <a:gd name="T25" fmla="*/ 9 h 102"/>
                          <a:gd name="T26" fmla="*/ 11 w 134"/>
                          <a:gd name="T27" fmla="*/ 12 h 102"/>
                          <a:gd name="T28" fmla="*/ 11 w 134"/>
                          <a:gd name="T29" fmla="*/ 9 h 102"/>
                          <a:gd name="T30" fmla="*/ 14 w 134"/>
                          <a:gd name="T31" fmla="*/ 11 h 102"/>
                          <a:gd name="T32" fmla="*/ 14 w 134"/>
                          <a:gd name="T33" fmla="*/ 8 h 102"/>
                          <a:gd name="T34" fmla="*/ 17 w 134"/>
                          <a:gd name="T35" fmla="*/ 8 h 102"/>
                          <a:gd name="T36" fmla="*/ 14 w 134"/>
                          <a:gd name="T37" fmla="*/ 6 h 102"/>
                          <a:gd name="T38" fmla="*/ 17 w 134"/>
                          <a:gd name="T39" fmla="*/ 5 h 102"/>
                          <a:gd name="T40" fmla="*/ 13 w 134"/>
                          <a:gd name="T41" fmla="*/ 5 h 102"/>
                          <a:gd name="T42" fmla="*/ 15 w 134"/>
                          <a:gd name="T43" fmla="*/ 3 h 102"/>
                          <a:gd name="T44" fmla="*/ 11 w 134"/>
                          <a:gd name="T45" fmla="*/ 4 h 102"/>
                          <a:gd name="T46" fmla="*/ 12 w 134"/>
                          <a:gd name="T47" fmla="*/ 0 h 102"/>
                          <a:gd name="T48" fmla="*/ 9 w 134"/>
                          <a:gd name="T49" fmla="*/ 4 h 10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34" h="102">
                            <a:moveTo>
                              <a:pt x="67" y="28"/>
                            </a:moveTo>
                            <a:lnTo>
                              <a:pt x="52" y="11"/>
                            </a:lnTo>
                            <a:lnTo>
                              <a:pt x="45" y="29"/>
                            </a:lnTo>
                            <a:lnTo>
                              <a:pt x="2" y="11"/>
                            </a:lnTo>
                            <a:lnTo>
                              <a:pt x="27" y="35"/>
                            </a:lnTo>
                            <a:lnTo>
                              <a:pt x="0" y="40"/>
                            </a:lnTo>
                            <a:lnTo>
                              <a:pt x="24" y="55"/>
                            </a:lnTo>
                            <a:lnTo>
                              <a:pt x="0" y="67"/>
                            </a:lnTo>
                            <a:lnTo>
                              <a:pt x="34" y="66"/>
                            </a:lnTo>
                            <a:lnTo>
                              <a:pt x="29" y="83"/>
                            </a:lnTo>
                            <a:lnTo>
                              <a:pt x="48" y="73"/>
                            </a:lnTo>
                            <a:lnTo>
                              <a:pt x="53" y="102"/>
                            </a:lnTo>
                            <a:lnTo>
                              <a:pt x="65" y="69"/>
                            </a:lnTo>
                            <a:lnTo>
                              <a:pt x="81" y="93"/>
                            </a:lnTo>
                            <a:lnTo>
                              <a:pt x="86" y="67"/>
                            </a:lnTo>
                            <a:lnTo>
                              <a:pt x="112" y="85"/>
                            </a:lnTo>
                            <a:lnTo>
                              <a:pt x="105" y="61"/>
                            </a:lnTo>
                            <a:lnTo>
                              <a:pt x="134" y="62"/>
                            </a:lnTo>
                            <a:lnTo>
                              <a:pt x="109" y="48"/>
                            </a:lnTo>
                            <a:lnTo>
                              <a:pt x="131" y="38"/>
                            </a:lnTo>
                            <a:lnTo>
                              <a:pt x="103" y="35"/>
                            </a:lnTo>
                            <a:lnTo>
                              <a:pt x="114" y="21"/>
                            </a:lnTo>
                            <a:lnTo>
                              <a:pt x="88" y="26"/>
                            </a:lnTo>
                            <a:lnTo>
                              <a:pt x="90" y="0"/>
                            </a:lnTo>
                            <a:lnTo>
                              <a:pt x="67" y="2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29" name="Freeform 3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5" y="2708"/>
                        <a:ext cx="63" cy="49"/>
                      </a:xfrm>
                      <a:custGeom>
                        <a:avLst/>
                        <a:gdLst>
                          <a:gd name="T0" fmla="*/ 8 w 128"/>
                          <a:gd name="T1" fmla="*/ 4 h 97"/>
                          <a:gd name="T2" fmla="*/ 6 w 128"/>
                          <a:gd name="T3" fmla="*/ 2 h 97"/>
                          <a:gd name="T4" fmla="*/ 5 w 128"/>
                          <a:gd name="T5" fmla="*/ 4 h 97"/>
                          <a:gd name="T6" fmla="*/ 0 w 128"/>
                          <a:gd name="T7" fmla="*/ 2 h 97"/>
                          <a:gd name="T8" fmla="*/ 3 w 128"/>
                          <a:gd name="T9" fmla="*/ 5 h 97"/>
                          <a:gd name="T10" fmla="*/ 0 w 128"/>
                          <a:gd name="T11" fmla="*/ 5 h 97"/>
                          <a:gd name="T12" fmla="*/ 2 w 128"/>
                          <a:gd name="T13" fmla="*/ 7 h 97"/>
                          <a:gd name="T14" fmla="*/ 0 w 128"/>
                          <a:gd name="T15" fmla="*/ 8 h 97"/>
                          <a:gd name="T16" fmla="*/ 4 w 128"/>
                          <a:gd name="T17" fmla="*/ 8 h 97"/>
                          <a:gd name="T18" fmla="*/ 3 w 128"/>
                          <a:gd name="T19" fmla="*/ 10 h 97"/>
                          <a:gd name="T20" fmla="*/ 5 w 128"/>
                          <a:gd name="T21" fmla="*/ 9 h 97"/>
                          <a:gd name="T22" fmla="*/ 6 w 128"/>
                          <a:gd name="T23" fmla="*/ 13 h 97"/>
                          <a:gd name="T24" fmla="*/ 7 w 128"/>
                          <a:gd name="T25" fmla="*/ 9 h 97"/>
                          <a:gd name="T26" fmla="*/ 9 w 128"/>
                          <a:gd name="T27" fmla="*/ 11 h 97"/>
                          <a:gd name="T28" fmla="*/ 10 w 128"/>
                          <a:gd name="T29" fmla="*/ 8 h 97"/>
                          <a:gd name="T30" fmla="*/ 13 w 128"/>
                          <a:gd name="T31" fmla="*/ 11 h 97"/>
                          <a:gd name="T32" fmla="*/ 12 w 128"/>
                          <a:gd name="T33" fmla="*/ 8 h 97"/>
                          <a:gd name="T34" fmla="*/ 15 w 128"/>
                          <a:gd name="T35" fmla="*/ 8 h 97"/>
                          <a:gd name="T36" fmla="*/ 12 w 128"/>
                          <a:gd name="T37" fmla="*/ 6 h 97"/>
                          <a:gd name="T38" fmla="*/ 15 w 128"/>
                          <a:gd name="T39" fmla="*/ 5 h 97"/>
                          <a:gd name="T40" fmla="*/ 12 w 128"/>
                          <a:gd name="T41" fmla="*/ 5 h 97"/>
                          <a:gd name="T42" fmla="*/ 13 w 128"/>
                          <a:gd name="T43" fmla="*/ 3 h 97"/>
                          <a:gd name="T44" fmla="*/ 10 w 128"/>
                          <a:gd name="T45" fmla="*/ 3 h 97"/>
                          <a:gd name="T46" fmla="*/ 10 w 128"/>
                          <a:gd name="T47" fmla="*/ 0 h 97"/>
                          <a:gd name="T48" fmla="*/ 8 w 128"/>
                          <a:gd name="T49" fmla="*/ 4 h 9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8" h="97">
                            <a:moveTo>
                              <a:pt x="64" y="26"/>
                            </a:moveTo>
                            <a:lnTo>
                              <a:pt x="49" y="10"/>
                            </a:lnTo>
                            <a:lnTo>
                              <a:pt x="43" y="27"/>
                            </a:lnTo>
                            <a:lnTo>
                              <a:pt x="2" y="10"/>
                            </a:lnTo>
                            <a:lnTo>
                              <a:pt x="28" y="33"/>
                            </a:lnTo>
                            <a:lnTo>
                              <a:pt x="0" y="38"/>
                            </a:lnTo>
                            <a:lnTo>
                              <a:pt x="23" y="52"/>
                            </a:lnTo>
                            <a:lnTo>
                              <a:pt x="0" y="64"/>
                            </a:lnTo>
                            <a:lnTo>
                              <a:pt x="33" y="62"/>
                            </a:lnTo>
                            <a:lnTo>
                              <a:pt x="28" y="78"/>
                            </a:lnTo>
                            <a:lnTo>
                              <a:pt x="45" y="69"/>
                            </a:lnTo>
                            <a:lnTo>
                              <a:pt x="50" y="97"/>
                            </a:lnTo>
                            <a:lnTo>
                              <a:pt x="62" y="65"/>
                            </a:lnTo>
                            <a:lnTo>
                              <a:pt x="78" y="88"/>
                            </a:lnTo>
                            <a:lnTo>
                              <a:pt x="83" y="64"/>
                            </a:lnTo>
                            <a:lnTo>
                              <a:pt x="107" y="81"/>
                            </a:lnTo>
                            <a:lnTo>
                              <a:pt x="99" y="57"/>
                            </a:lnTo>
                            <a:lnTo>
                              <a:pt x="128" y="59"/>
                            </a:lnTo>
                            <a:lnTo>
                              <a:pt x="104" y="46"/>
                            </a:lnTo>
                            <a:lnTo>
                              <a:pt x="125" y="36"/>
                            </a:lnTo>
                            <a:lnTo>
                              <a:pt x="99" y="33"/>
                            </a:lnTo>
                            <a:lnTo>
                              <a:pt x="109" y="21"/>
                            </a:lnTo>
                            <a:lnTo>
                              <a:pt x="83" y="24"/>
                            </a:lnTo>
                            <a:lnTo>
                              <a:pt x="87" y="0"/>
                            </a:lnTo>
                            <a:lnTo>
                              <a:pt x="64" y="2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30" name="Freeform 3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6" y="2710"/>
                        <a:ext cx="61" cy="46"/>
                      </a:xfrm>
                      <a:custGeom>
                        <a:avLst/>
                        <a:gdLst>
                          <a:gd name="T0" fmla="*/ 8 w 121"/>
                          <a:gd name="T1" fmla="*/ 3 h 92"/>
                          <a:gd name="T2" fmla="*/ 6 w 121"/>
                          <a:gd name="T3" fmla="*/ 2 h 92"/>
                          <a:gd name="T4" fmla="*/ 5 w 121"/>
                          <a:gd name="T5" fmla="*/ 4 h 92"/>
                          <a:gd name="T6" fmla="*/ 1 w 121"/>
                          <a:gd name="T7" fmla="*/ 2 h 92"/>
                          <a:gd name="T8" fmla="*/ 4 w 121"/>
                          <a:gd name="T9" fmla="*/ 4 h 92"/>
                          <a:gd name="T10" fmla="*/ 0 w 121"/>
                          <a:gd name="T11" fmla="*/ 5 h 92"/>
                          <a:gd name="T12" fmla="*/ 3 w 121"/>
                          <a:gd name="T13" fmla="*/ 7 h 92"/>
                          <a:gd name="T14" fmla="*/ 0 w 121"/>
                          <a:gd name="T15" fmla="*/ 8 h 92"/>
                          <a:gd name="T16" fmla="*/ 4 w 121"/>
                          <a:gd name="T17" fmla="*/ 8 h 92"/>
                          <a:gd name="T18" fmla="*/ 4 w 121"/>
                          <a:gd name="T19" fmla="*/ 10 h 92"/>
                          <a:gd name="T20" fmla="*/ 6 w 121"/>
                          <a:gd name="T21" fmla="*/ 9 h 92"/>
                          <a:gd name="T22" fmla="*/ 6 w 121"/>
                          <a:gd name="T23" fmla="*/ 12 h 92"/>
                          <a:gd name="T24" fmla="*/ 8 w 121"/>
                          <a:gd name="T25" fmla="*/ 8 h 92"/>
                          <a:gd name="T26" fmla="*/ 10 w 121"/>
                          <a:gd name="T27" fmla="*/ 11 h 92"/>
                          <a:gd name="T28" fmla="*/ 10 w 121"/>
                          <a:gd name="T29" fmla="*/ 8 h 92"/>
                          <a:gd name="T30" fmla="*/ 13 w 121"/>
                          <a:gd name="T31" fmla="*/ 10 h 92"/>
                          <a:gd name="T32" fmla="*/ 12 w 121"/>
                          <a:gd name="T33" fmla="*/ 7 h 92"/>
                          <a:gd name="T34" fmla="*/ 16 w 121"/>
                          <a:gd name="T35" fmla="*/ 7 h 92"/>
                          <a:gd name="T36" fmla="*/ 13 w 121"/>
                          <a:gd name="T37" fmla="*/ 6 h 92"/>
                          <a:gd name="T38" fmla="*/ 15 w 121"/>
                          <a:gd name="T39" fmla="*/ 5 h 92"/>
                          <a:gd name="T40" fmla="*/ 12 w 121"/>
                          <a:gd name="T41" fmla="*/ 4 h 92"/>
                          <a:gd name="T42" fmla="*/ 13 w 121"/>
                          <a:gd name="T43" fmla="*/ 3 h 92"/>
                          <a:gd name="T44" fmla="*/ 10 w 121"/>
                          <a:gd name="T45" fmla="*/ 3 h 92"/>
                          <a:gd name="T46" fmla="*/ 11 w 121"/>
                          <a:gd name="T47" fmla="*/ 0 h 92"/>
                          <a:gd name="T48" fmla="*/ 8 w 121"/>
                          <a:gd name="T49" fmla="*/ 3 h 9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1" h="92">
                            <a:moveTo>
                              <a:pt x="60" y="24"/>
                            </a:moveTo>
                            <a:lnTo>
                              <a:pt x="46" y="11"/>
                            </a:lnTo>
                            <a:lnTo>
                              <a:pt x="39" y="26"/>
                            </a:lnTo>
                            <a:lnTo>
                              <a:pt x="1" y="11"/>
                            </a:lnTo>
                            <a:lnTo>
                              <a:pt x="26" y="31"/>
                            </a:lnTo>
                            <a:lnTo>
                              <a:pt x="0" y="37"/>
                            </a:lnTo>
                            <a:lnTo>
                              <a:pt x="20" y="49"/>
                            </a:lnTo>
                            <a:lnTo>
                              <a:pt x="0" y="61"/>
                            </a:lnTo>
                            <a:lnTo>
                              <a:pt x="31" y="59"/>
                            </a:lnTo>
                            <a:lnTo>
                              <a:pt x="26" y="75"/>
                            </a:lnTo>
                            <a:lnTo>
                              <a:pt x="43" y="66"/>
                            </a:lnTo>
                            <a:lnTo>
                              <a:pt x="46" y="92"/>
                            </a:lnTo>
                            <a:lnTo>
                              <a:pt x="58" y="62"/>
                            </a:lnTo>
                            <a:lnTo>
                              <a:pt x="74" y="83"/>
                            </a:lnTo>
                            <a:lnTo>
                              <a:pt x="77" y="61"/>
                            </a:lnTo>
                            <a:lnTo>
                              <a:pt x="100" y="76"/>
                            </a:lnTo>
                            <a:lnTo>
                              <a:pt x="93" y="56"/>
                            </a:lnTo>
                            <a:lnTo>
                              <a:pt x="121" y="56"/>
                            </a:lnTo>
                            <a:lnTo>
                              <a:pt x="98" y="43"/>
                            </a:lnTo>
                            <a:lnTo>
                              <a:pt x="117" y="35"/>
                            </a:lnTo>
                            <a:lnTo>
                              <a:pt x="93" y="31"/>
                            </a:lnTo>
                            <a:lnTo>
                              <a:pt x="102" y="19"/>
                            </a:lnTo>
                            <a:lnTo>
                              <a:pt x="79" y="23"/>
                            </a:lnTo>
                            <a:lnTo>
                              <a:pt x="81" y="0"/>
                            </a:lnTo>
                            <a:lnTo>
                              <a:pt x="60" y="2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31" name="Freeform 3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8" y="2711"/>
                        <a:ext cx="57" cy="43"/>
                      </a:xfrm>
                      <a:custGeom>
                        <a:avLst/>
                        <a:gdLst>
                          <a:gd name="T0" fmla="*/ 8 w 114"/>
                          <a:gd name="T1" fmla="*/ 3 h 86"/>
                          <a:gd name="T2" fmla="*/ 6 w 114"/>
                          <a:gd name="T3" fmla="*/ 2 h 86"/>
                          <a:gd name="T4" fmla="*/ 5 w 114"/>
                          <a:gd name="T5" fmla="*/ 3 h 86"/>
                          <a:gd name="T6" fmla="*/ 1 w 114"/>
                          <a:gd name="T7" fmla="*/ 2 h 86"/>
                          <a:gd name="T8" fmla="*/ 3 w 114"/>
                          <a:gd name="T9" fmla="*/ 4 h 86"/>
                          <a:gd name="T10" fmla="*/ 0 w 114"/>
                          <a:gd name="T11" fmla="*/ 5 h 86"/>
                          <a:gd name="T12" fmla="*/ 3 w 114"/>
                          <a:gd name="T13" fmla="*/ 6 h 86"/>
                          <a:gd name="T14" fmla="*/ 0 w 114"/>
                          <a:gd name="T15" fmla="*/ 8 h 86"/>
                          <a:gd name="T16" fmla="*/ 4 w 114"/>
                          <a:gd name="T17" fmla="*/ 7 h 86"/>
                          <a:gd name="T18" fmla="*/ 3 w 114"/>
                          <a:gd name="T19" fmla="*/ 9 h 86"/>
                          <a:gd name="T20" fmla="*/ 5 w 114"/>
                          <a:gd name="T21" fmla="*/ 8 h 86"/>
                          <a:gd name="T22" fmla="*/ 6 w 114"/>
                          <a:gd name="T23" fmla="*/ 11 h 86"/>
                          <a:gd name="T24" fmla="*/ 7 w 114"/>
                          <a:gd name="T25" fmla="*/ 8 h 86"/>
                          <a:gd name="T26" fmla="*/ 9 w 114"/>
                          <a:gd name="T27" fmla="*/ 10 h 86"/>
                          <a:gd name="T28" fmla="*/ 10 w 114"/>
                          <a:gd name="T29" fmla="*/ 8 h 86"/>
                          <a:gd name="T30" fmla="*/ 12 w 114"/>
                          <a:gd name="T31" fmla="*/ 10 h 86"/>
                          <a:gd name="T32" fmla="*/ 11 w 114"/>
                          <a:gd name="T33" fmla="*/ 7 h 86"/>
                          <a:gd name="T34" fmla="*/ 15 w 114"/>
                          <a:gd name="T35" fmla="*/ 7 h 86"/>
                          <a:gd name="T36" fmla="*/ 12 w 114"/>
                          <a:gd name="T37" fmla="*/ 6 h 86"/>
                          <a:gd name="T38" fmla="*/ 14 w 114"/>
                          <a:gd name="T39" fmla="*/ 5 h 86"/>
                          <a:gd name="T40" fmla="*/ 11 w 114"/>
                          <a:gd name="T41" fmla="*/ 4 h 86"/>
                          <a:gd name="T42" fmla="*/ 13 w 114"/>
                          <a:gd name="T43" fmla="*/ 3 h 86"/>
                          <a:gd name="T44" fmla="*/ 10 w 114"/>
                          <a:gd name="T45" fmla="*/ 3 h 86"/>
                          <a:gd name="T46" fmla="*/ 10 w 114"/>
                          <a:gd name="T47" fmla="*/ 0 h 86"/>
                          <a:gd name="T48" fmla="*/ 8 w 114"/>
                          <a:gd name="T49" fmla="*/ 3 h 8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14" h="86">
                            <a:moveTo>
                              <a:pt x="57" y="22"/>
                            </a:moveTo>
                            <a:lnTo>
                              <a:pt x="43" y="9"/>
                            </a:lnTo>
                            <a:lnTo>
                              <a:pt x="38" y="24"/>
                            </a:lnTo>
                            <a:lnTo>
                              <a:pt x="2" y="9"/>
                            </a:lnTo>
                            <a:lnTo>
                              <a:pt x="24" y="29"/>
                            </a:lnTo>
                            <a:lnTo>
                              <a:pt x="0" y="35"/>
                            </a:lnTo>
                            <a:lnTo>
                              <a:pt x="19" y="47"/>
                            </a:lnTo>
                            <a:lnTo>
                              <a:pt x="0" y="57"/>
                            </a:lnTo>
                            <a:lnTo>
                              <a:pt x="29" y="55"/>
                            </a:lnTo>
                            <a:lnTo>
                              <a:pt x="24" y="69"/>
                            </a:lnTo>
                            <a:lnTo>
                              <a:pt x="40" y="62"/>
                            </a:lnTo>
                            <a:lnTo>
                              <a:pt x="45" y="86"/>
                            </a:lnTo>
                            <a:lnTo>
                              <a:pt x="55" y="59"/>
                            </a:lnTo>
                            <a:lnTo>
                              <a:pt x="69" y="78"/>
                            </a:lnTo>
                            <a:lnTo>
                              <a:pt x="74" y="57"/>
                            </a:lnTo>
                            <a:lnTo>
                              <a:pt x="95" y="73"/>
                            </a:lnTo>
                            <a:lnTo>
                              <a:pt x="88" y="52"/>
                            </a:lnTo>
                            <a:lnTo>
                              <a:pt x="114" y="54"/>
                            </a:lnTo>
                            <a:lnTo>
                              <a:pt x="92" y="41"/>
                            </a:lnTo>
                            <a:lnTo>
                              <a:pt x="111" y="33"/>
                            </a:lnTo>
                            <a:lnTo>
                              <a:pt x="88" y="29"/>
                            </a:lnTo>
                            <a:lnTo>
                              <a:pt x="97" y="17"/>
                            </a:lnTo>
                            <a:lnTo>
                              <a:pt x="74" y="21"/>
                            </a:lnTo>
                            <a:lnTo>
                              <a:pt x="76" y="0"/>
                            </a:lnTo>
                            <a:lnTo>
                              <a:pt x="57" y="2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32" name="Freeform 3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0" y="2713"/>
                        <a:ext cx="53" cy="40"/>
                      </a:xfrm>
                      <a:custGeom>
                        <a:avLst/>
                        <a:gdLst>
                          <a:gd name="T0" fmla="*/ 6 w 107"/>
                          <a:gd name="T1" fmla="*/ 2 h 81"/>
                          <a:gd name="T2" fmla="*/ 5 w 107"/>
                          <a:gd name="T3" fmla="*/ 1 h 81"/>
                          <a:gd name="T4" fmla="*/ 4 w 107"/>
                          <a:gd name="T5" fmla="*/ 3 h 81"/>
                          <a:gd name="T6" fmla="*/ 0 w 107"/>
                          <a:gd name="T7" fmla="*/ 1 h 81"/>
                          <a:gd name="T8" fmla="*/ 2 w 107"/>
                          <a:gd name="T9" fmla="*/ 3 h 81"/>
                          <a:gd name="T10" fmla="*/ 0 w 107"/>
                          <a:gd name="T11" fmla="*/ 4 h 81"/>
                          <a:gd name="T12" fmla="*/ 2 w 107"/>
                          <a:gd name="T13" fmla="*/ 5 h 81"/>
                          <a:gd name="T14" fmla="*/ 0 w 107"/>
                          <a:gd name="T15" fmla="*/ 6 h 81"/>
                          <a:gd name="T16" fmla="*/ 3 w 107"/>
                          <a:gd name="T17" fmla="*/ 6 h 81"/>
                          <a:gd name="T18" fmla="*/ 2 w 107"/>
                          <a:gd name="T19" fmla="*/ 8 h 81"/>
                          <a:gd name="T20" fmla="*/ 4 w 107"/>
                          <a:gd name="T21" fmla="*/ 7 h 81"/>
                          <a:gd name="T22" fmla="*/ 5 w 107"/>
                          <a:gd name="T23" fmla="*/ 10 h 81"/>
                          <a:gd name="T24" fmla="*/ 6 w 107"/>
                          <a:gd name="T25" fmla="*/ 6 h 81"/>
                          <a:gd name="T26" fmla="*/ 8 w 107"/>
                          <a:gd name="T27" fmla="*/ 9 h 81"/>
                          <a:gd name="T28" fmla="*/ 8 w 107"/>
                          <a:gd name="T29" fmla="*/ 6 h 81"/>
                          <a:gd name="T30" fmla="*/ 11 w 107"/>
                          <a:gd name="T31" fmla="*/ 8 h 81"/>
                          <a:gd name="T32" fmla="*/ 10 w 107"/>
                          <a:gd name="T33" fmla="*/ 6 h 81"/>
                          <a:gd name="T34" fmla="*/ 13 w 107"/>
                          <a:gd name="T35" fmla="*/ 6 h 81"/>
                          <a:gd name="T36" fmla="*/ 10 w 107"/>
                          <a:gd name="T37" fmla="*/ 4 h 81"/>
                          <a:gd name="T38" fmla="*/ 12 w 107"/>
                          <a:gd name="T39" fmla="*/ 3 h 81"/>
                          <a:gd name="T40" fmla="*/ 10 w 107"/>
                          <a:gd name="T41" fmla="*/ 3 h 81"/>
                          <a:gd name="T42" fmla="*/ 11 w 107"/>
                          <a:gd name="T43" fmla="*/ 2 h 81"/>
                          <a:gd name="T44" fmla="*/ 8 w 107"/>
                          <a:gd name="T45" fmla="*/ 2 h 81"/>
                          <a:gd name="T46" fmla="*/ 9 w 107"/>
                          <a:gd name="T47" fmla="*/ 0 h 81"/>
                          <a:gd name="T48" fmla="*/ 6 w 107"/>
                          <a:gd name="T49" fmla="*/ 2 h 8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7" h="81">
                            <a:moveTo>
                              <a:pt x="53" y="20"/>
                            </a:moveTo>
                            <a:lnTo>
                              <a:pt x="41" y="8"/>
                            </a:lnTo>
                            <a:lnTo>
                              <a:pt x="36" y="24"/>
                            </a:lnTo>
                            <a:lnTo>
                              <a:pt x="1" y="8"/>
                            </a:lnTo>
                            <a:lnTo>
                              <a:pt x="22" y="27"/>
                            </a:lnTo>
                            <a:lnTo>
                              <a:pt x="0" y="32"/>
                            </a:lnTo>
                            <a:lnTo>
                              <a:pt x="19" y="43"/>
                            </a:lnTo>
                            <a:lnTo>
                              <a:pt x="0" y="53"/>
                            </a:lnTo>
                            <a:lnTo>
                              <a:pt x="27" y="51"/>
                            </a:lnTo>
                            <a:lnTo>
                              <a:pt x="22" y="65"/>
                            </a:lnTo>
                            <a:lnTo>
                              <a:pt x="38" y="58"/>
                            </a:lnTo>
                            <a:lnTo>
                              <a:pt x="41" y="81"/>
                            </a:lnTo>
                            <a:lnTo>
                              <a:pt x="51" y="55"/>
                            </a:lnTo>
                            <a:lnTo>
                              <a:pt x="65" y="74"/>
                            </a:lnTo>
                            <a:lnTo>
                              <a:pt x="69" y="53"/>
                            </a:lnTo>
                            <a:lnTo>
                              <a:pt x="89" y="67"/>
                            </a:lnTo>
                            <a:lnTo>
                              <a:pt x="82" y="48"/>
                            </a:lnTo>
                            <a:lnTo>
                              <a:pt x="107" y="50"/>
                            </a:lnTo>
                            <a:lnTo>
                              <a:pt x="86" y="39"/>
                            </a:lnTo>
                            <a:lnTo>
                              <a:pt x="103" y="29"/>
                            </a:lnTo>
                            <a:lnTo>
                              <a:pt x="82" y="27"/>
                            </a:lnTo>
                            <a:lnTo>
                              <a:pt x="89" y="17"/>
                            </a:lnTo>
                            <a:lnTo>
                              <a:pt x="69" y="20"/>
                            </a:lnTo>
                            <a:lnTo>
                              <a:pt x="72" y="0"/>
                            </a:lnTo>
                            <a:lnTo>
                              <a:pt x="53" y="2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33" name="Freeform 3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2" y="2714"/>
                        <a:ext cx="50" cy="38"/>
                      </a:xfrm>
                      <a:custGeom>
                        <a:avLst/>
                        <a:gdLst>
                          <a:gd name="T0" fmla="*/ 7 w 100"/>
                          <a:gd name="T1" fmla="*/ 3 h 76"/>
                          <a:gd name="T2" fmla="*/ 5 w 100"/>
                          <a:gd name="T3" fmla="*/ 2 h 76"/>
                          <a:gd name="T4" fmla="*/ 5 w 100"/>
                          <a:gd name="T5" fmla="*/ 3 h 76"/>
                          <a:gd name="T6" fmla="*/ 1 w 100"/>
                          <a:gd name="T7" fmla="*/ 2 h 76"/>
                          <a:gd name="T8" fmla="*/ 3 w 100"/>
                          <a:gd name="T9" fmla="*/ 4 h 76"/>
                          <a:gd name="T10" fmla="*/ 0 w 100"/>
                          <a:gd name="T11" fmla="*/ 4 h 76"/>
                          <a:gd name="T12" fmla="*/ 3 w 100"/>
                          <a:gd name="T13" fmla="*/ 6 h 76"/>
                          <a:gd name="T14" fmla="*/ 0 w 100"/>
                          <a:gd name="T15" fmla="*/ 7 h 76"/>
                          <a:gd name="T16" fmla="*/ 4 w 100"/>
                          <a:gd name="T17" fmla="*/ 7 h 76"/>
                          <a:gd name="T18" fmla="*/ 3 w 100"/>
                          <a:gd name="T19" fmla="*/ 8 h 76"/>
                          <a:gd name="T20" fmla="*/ 5 w 100"/>
                          <a:gd name="T21" fmla="*/ 7 h 76"/>
                          <a:gd name="T22" fmla="*/ 5 w 100"/>
                          <a:gd name="T23" fmla="*/ 10 h 76"/>
                          <a:gd name="T24" fmla="*/ 6 w 100"/>
                          <a:gd name="T25" fmla="*/ 7 h 76"/>
                          <a:gd name="T26" fmla="*/ 8 w 100"/>
                          <a:gd name="T27" fmla="*/ 9 h 76"/>
                          <a:gd name="T28" fmla="*/ 8 w 100"/>
                          <a:gd name="T29" fmla="*/ 7 h 76"/>
                          <a:gd name="T30" fmla="*/ 11 w 100"/>
                          <a:gd name="T31" fmla="*/ 8 h 76"/>
                          <a:gd name="T32" fmla="*/ 10 w 100"/>
                          <a:gd name="T33" fmla="*/ 6 h 76"/>
                          <a:gd name="T34" fmla="*/ 13 w 100"/>
                          <a:gd name="T35" fmla="*/ 6 h 76"/>
                          <a:gd name="T36" fmla="*/ 11 w 100"/>
                          <a:gd name="T37" fmla="*/ 5 h 76"/>
                          <a:gd name="T38" fmla="*/ 13 w 100"/>
                          <a:gd name="T39" fmla="*/ 4 h 76"/>
                          <a:gd name="T40" fmla="*/ 10 w 100"/>
                          <a:gd name="T41" fmla="*/ 4 h 76"/>
                          <a:gd name="T42" fmla="*/ 11 w 100"/>
                          <a:gd name="T43" fmla="*/ 2 h 76"/>
                          <a:gd name="T44" fmla="*/ 9 w 100"/>
                          <a:gd name="T45" fmla="*/ 3 h 76"/>
                          <a:gd name="T46" fmla="*/ 9 w 100"/>
                          <a:gd name="T47" fmla="*/ 0 h 76"/>
                          <a:gd name="T48" fmla="*/ 7 w 100"/>
                          <a:gd name="T49" fmla="*/ 3 h 7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0" h="76">
                            <a:moveTo>
                              <a:pt x="50" y="21"/>
                            </a:moveTo>
                            <a:lnTo>
                              <a:pt x="38" y="9"/>
                            </a:lnTo>
                            <a:lnTo>
                              <a:pt x="33" y="23"/>
                            </a:lnTo>
                            <a:lnTo>
                              <a:pt x="2" y="9"/>
                            </a:lnTo>
                            <a:lnTo>
                              <a:pt x="21" y="26"/>
                            </a:lnTo>
                            <a:lnTo>
                              <a:pt x="0" y="30"/>
                            </a:lnTo>
                            <a:lnTo>
                              <a:pt x="17" y="42"/>
                            </a:lnTo>
                            <a:lnTo>
                              <a:pt x="0" y="50"/>
                            </a:lnTo>
                            <a:lnTo>
                              <a:pt x="26" y="49"/>
                            </a:lnTo>
                            <a:lnTo>
                              <a:pt x="22" y="62"/>
                            </a:lnTo>
                            <a:lnTo>
                              <a:pt x="36" y="55"/>
                            </a:lnTo>
                            <a:lnTo>
                              <a:pt x="40" y="76"/>
                            </a:lnTo>
                            <a:lnTo>
                              <a:pt x="48" y="52"/>
                            </a:lnTo>
                            <a:lnTo>
                              <a:pt x="60" y="69"/>
                            </a:lnTo>
                            <a:lnTo>
                              <a:pt x="64" y="50"/>
                            </a:lnTo>
                            <a:lnTo>
                              <a:pt x="83" y="64"/>
                            </a:lnTo>
                            <a:lnTo>
                              <a:pt x="78" y="45"/>
                            </a:lnTo>
                            <a:lnTo>
                              <a:pt x="100" y="47"/>
                            </a:lnTo>
                            <a:lnTo>
                              <a:pt x="81" y="36"/>
                            </a:lnTo>
                            <a:lnTo>
                              <a:pt x="97" y="28"/>
                            </a:lnTo>
                            <a:lnTo>
                              <a:pt x="78" y="26"/>
                            </a:lnTo>
                            <a:lnTo>
                              <a:pt x="85" y="16"/>
                            </a:lnTo>
                            <a:lnTo>
                              <a:pt x="66" y="19"/>
                            </a:lnTo>
                            <a:lnTo>
                              <a:pt x="67" y="0"/>
                            </a:lnTo>
                            <a:lnTo>
                              <a:pt x="50" y="2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34" name="Freeform 3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3" y="2715"/>
                        <a:ext cx="47" cy="36"/>
                      </a:xfrm>
                      <a:custGeom>
                        <a:avLst/>
                        <a:gdLst>
                          <a:gd name="T0" fmla="*/ 6 w 94"/>
                          <a:gd name="T1" fmla="*/ 3 h 70"/>
                          <a:gd name="T2" fmla="*/ 5 w 94"/>
                          <a:gd name="T3" fmla="*/ 1 h 70"/>
                          <a:gd name="T4" fmla="*/ 4 w 94"/>
                          <a:gd name="T5" fmla="*/ 3 h 70"/>
                          <a:gd name="T6" fmla="*/ 1 w 94"/>
                          <a:gd name="T7" fmla="*/ 1 h 70"/>
                          <a:gd name="T8" fmla="*/ 3 w 94"/>
                          <a:gd name="T9" fmla="*/ 3 h 70"/>
                          <a:gd name="T10" fmla="*/ 0 w 94"/>
                          <a:gd name="T11" fmla="*/ 4 h 70"/>
                          <a:gd name="T12" fmla="*/ 2 w 94"/>
                          <a:gd name="T13" fmla="*/ 5 h 70"/>
                          <a:gd name="T14" fmla="*/ 0 w 94"/>
                          <a:gd name="T15" fmla="*/ 6 h 70"/>
                          <a:gd name="T16" fmla="*/ 4 w 94"/>
                          <a:gd name="T17" fmla="*/ 6 h 70"/>
                          <a:gd name="T18" fmla="*/ 3 w 94"/>
                          <a:gd name="T19" fmla="*/ 8 h 70"/>
                          <a:gd name="T20" fmla="*/ 5 w 94"/>
                          <a:gd name="T21" fmla="*/ 7 h 70"/>
                          <a:gd name="T22" fmla="*/ 5 w 94"/>
                          <a:gd name="T23" fmla="*/ 10 h 70"/>
                          <a:gd name="T24" fmla="*/ 6 w 94"/>
                          <a:gd name="T25" fmla="*/ 7 h 70"/>
                          <a:gd name="T26" fmla="*/ 8 w 94"/>
                          <a:gd name="T27" fmla="*/ 9 h 70"/>
                          <a:gd name="T28" fmla="*/ 8 w 94"/>
                          <a:gd name="T29" fmla="*/ 6 h 70"/>
                          <a:gd name="T30" fmla="*/ 10 w 94"/>
                          <a:gd name="T31" fmla="*/ 8 h 70"/>
                          <a:gd name="T32" fmla="*/ 10 w 94"/>
                          <a:gd name="T33" fmla="*/ 6 h 70"/>
                          <a:gd name="T34" fmla="*/ 12 w 94"/>
                          <a:gd name="T35" fmla="*/ 6 h 70"/>
                          <a:gd name="T36" fmla="*/ 10 w 94"/>
                          <a:gd name="T37" fmla="*/ 5 h 70"/>
                          <a:gd name="T38" fmla="*/ 12 w 94"/>
                          <a:gd name="T39" fmla="*/ 4 h 70"/>
                          <a:gd name="T40" fmla="*/ 10 w 94"/>
                          <a:gd name="T41" fmla="*/ 3 h 70"/>
                          <a:gd name="T42" fmla="*/ 10 w 94"/>
                          <a:gd name="T43" fmla="*/ 2 h 70"/>
                          <a:gd name="T44" fmla="*/ 8 w 94"/>
                          <a:gd name="T45" fmla="*/ 3 h 70"/>
                          <a:gd name="T46" fmla="*/ 8 w 94"/>
                          <a:gd name="T47" fmla="*/ 0 h 70"/>
                          <a:gd name="T48" fmla="*/ 6 w 94"/>
                          <a:gd name="T49" fmla="*/ 3 h 7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94" h="70">
                            <a:moveTo>
                              <a:pt x="47" y="19"/>
                            </a:moveTo>
                            <a:lnTo>
                              <a:pt x="37" y="7"/>
                            </a:lnTo>
                            <a:lnTo>
                              <a:pt x="32" y="20"/>
                            </a:lnTo>
                            <a:lnTo>
                              <a:pt x="2" y="7"/>
                            </a:lnTo>
                            <a:lnTo>
                              <a:pt x="19" y="24"/>
                            </a:lnTo>
                            <a:lnTo>
                              <a:pt x="0" y="27"/>
                            </a:lnTo>
                            <a:lnTo>
                              <a:pt x="16" y="38"/>
                            </a:lnTo>
                            <a:lnTo>
                              <a:pt x="0" y="46"/>
                            </a:lnTo>
                            <a:lnTo>
                              <a:pt x="25" y="45"/>
                            </a:lnTo>
                            <a:lnTo>
                              <a:pt x="21" y="57"/>
                            </a:lnTo>
                            <a:lnTo>
                              <a:pt x="33" y="50"/>
                            </a:lnTo>
                            <a:lnTo>
                              <a:pt x="37" y="70"/>
                            </a:lnTo>
                            <a:lnTo>
                              <a:pt x="45" y="48"/>
                            </a:lnTo>
                            <a:lnTo>
                              <a:pt x="57" y="64"/>
                            </a:lnTo>
                            <a:lnTo>
                              <a:pt x="61" y="46"/>
                            </a:lnTo>
                            <a:lnTo>
                              <a:pt x="78" y="58"/>
                            </a:lnTo>
                            <a:lnTo>
                              <a:pt x="73" y="41"/>
                            </a:lnTo>
                            <a:lnTo>
                              <a:pt x="94" y="43"/>
                            </a:lnTo>
                            <a:lnTo>
                              <a:pt x="76" y="34"/>
                            </a:lnTo>
                            <a:lnTo>
                              <a:pt x="90" y="26"/>
                            </a:lnTo>
                            <a:lnTo>
                              <a:pt x="73" y="24"/>
                            </a:lnTo>
                            <a:lnTo>
                              <a:pt x="80" y="13"/>
                            </a:lnTo>
                            <a:lnTo>
                              <a:pt x="61" y="17"/>
                            </a:lnTo>
                            <a:lnTo>
                              <a:pt x="63" y="0"/>
                            </a:lnTo>
                            <a:lnTo>
                              <a:pt x="47" y="1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35" name="Freeform 3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5" y="2716"/>
                        <a:ext cx="43" cy="33"/>
                      </a:xfrm>
                      <a:custGeom>
                        <a:avLst/>
                        <a:gdLst>
                          <a:gd name="T0" fmla="*/ 6 w 86"/>
                          <a:gd name="T1" fmla="*/ 3 h 66"/>
                          <a:gd name="T2" fmla="*/ 5 w 86"/>
                          <a:gd name="T3" fmla="*/ 1 h 66"/>
                          <a:gd name="T4" fmla="*/ 4 w 86"/>
                          <a:gd name="T5" fmla="*/ 3 h 66"/>
                          <a:gd name="T6" fmla="*/ 1 w 86"/>
                          <a:gd name="T7" fmla="*/ 1 h 66"/>
                          <a:gd name="T8" fmla="*/ 3 w 86"/>
                          <a:gd name="T9" fmla="*/ 3 h 66"/>
                          <a:gd name="T10" fmla="*/ 0 w 86"/>
                          <a:gd name="T11" fmla="*/ 4 h 66"/>
                          <a:gd name="T12" fmla="*/ 2 w 86"/>
                          <a:gd name="T13" fmla="*/ 5 h 66"/>
                          <a:gd name="T14" fmla="*/ 0 w 86"/>
                          <a:gd name="T15" fmla="*/ 6 h 66"/>
                          <a:gd name="T16" fmla="*/ 3 w 86"/>
                          <a:gd name="T17" fmla="*/ 6 h 66"/>
                          <a:gd name="T18" fmla="*/ 3 w 86"/>
                          <a:gd name="T19" fmla="*/ 7 h 66"/>
                          <a:gd name="T20" fmla="*/ 4 w 86"/>
                          <a:gd name="T21" fmla="*/ 6 h 66"/>
                          <a:gd name="T22" fmla="*/ 5 w 86"/>
                          <a:gd name="T23" fmla="*/ 9 h 66"/>
                          <a:gd name="T24" fmla="*/ 6 w 86"/>
                          <a:gd name="T25" fmla="*/ 6 h 66"/>
                          <a:gd name="T26" fmla="*/ 7 w 86"/>
                          <a:gd name="T27" fmla="*/ 8 h 66"/>
                          <a:gd name="T28" fmla="*/ 7 w 86"/>
                          <a:gd name="T29" fmla="*/ 6 h 66"/>
                          <a:gd name="T30" fmla="*/ 9 w 86"/>
                          <a:gd name="T31" fmla="*/ 7 h 66"/>
                          <a:gd name="T32" fmla="*/ 9 w 86"/>
                          <a:gd name="T33" fmla="*/ 5 h 66"/>
                          <a:gd name="T34" fmla="*/ 11 w 86"/>
                          <a:gd name="T35" fmla="*/ 5 h 66"/>
                          <a:gd name="T36" fmla="*/ 9 w 86"/>
                          <a:gd name="T37" fmla="*/ 4 h 66"/>
                          <a:gd name="T38" fmla="*/ 11 w 86"/>
                          <a:gd name="T39" fmla="*/ 4 h 66"/>
                          <a:gd name="T40" fmla="*/ 9 w 86"/>
                          <a:gd name="T41" fmla="*/ 3 h 66"/>
                          <a:gd name="T42" fmla="*/ 9 w 86"/>
                          <a:gd name="T43" fmla="*/ 2 h 66"/>
                          <a:gd name="T44" fmla="*/ 8 w 86"/>
                          <a:gd name="T45" fmla="*/ 2 h 66"/>
                          <a:gd name="T46" fmla="*/ 8 w 86"/>
                          <a:gd name="T47" fmla="*/ 0 h 66"/>
                          <a:gd name="T48" fmla="*/ 6 w 86"/>
                          <a:gd name="T49" fmla="*/ 3 h 6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86" h="66">
                            <a:moveTo>
                              <a:pt x="43" y="18"/>
                            </a:moveTo>
                            <a:lnTo>
                              <a:pt x="33" y="7"/>
                            </a:lnTo>
                            <a:lnTo>
                              <a:pt x="29" y="19"/>
                            </a:lnTo>
                            <a:lnTo>
                              <a:pt x="2" y="7"/>
                            </a:lnTo>
                            <a:lnTo>
                              <a:pt x="19" y="23"/>
                            </a:lnTo>
                            <a:lnTo>
                              <a:pt x="0" y="26"/>
                            </a:lnTo>
                            <a:lnTo>
                              <a:pt x="15" y="35"/>
                            </a:lnTo>
                            <a:lnTo>
                              <a:pt x="0" y="44"/>
                            </a:lnTo>
                            <a:lnTo>
                              <a:pt x="22" y="42"/>
                            </a:lnTo>
                            <a:lnTo>
                              <a:pt x="19" y="54"/>
                            </a:lnTo>
                            <a:lnTo>
                              <a:pt x="31" y="47"/>
                            </a:lnTo>
                            <a:lnTo>
                              <a:pt x="34" y="66"/>
                            </a:lnTo>
                            <a:lnTo>
                              <a:pt x="41" y="45"/>
                            </a:lnTo>
                            <a:lnTo>
                              <a:pt x="52" y="61"/>
                            </a:lnTo>
                            <a:lnTo>
                              <a:pt x="55" y="44"/>
                            </a:lnTo>
                            <a:lnTo>
                              <a:pt x="72" y="56"/>
                            </a:lnTo>
                            <a:lnTo>
                              <a:pt x="67" y="40"/>
                            </a:lnTo>
                            <a:lnTo>
                              <a:pt x="86" y="40"/>
                            </a:lnTo>
                            <a:lnTo>
                              <a:pt x="69" y="31"/>
                            </a:lnTo>
                            <a:lnTo>
                              <a:pt x="83" y="25"/>
                            </a:lnTo>
                            <a:lnTo>
                              <a:pt x="67" y="23"/>
                            </a:lnTo>
                            <a:lnTo>
                              <a:pt x="72" y="14"/>
                            </a:lnTo>
                            <a:lnTo>
                              <a:pt x="57" y="16"/>
                            </a:lnTo>
                            <a:lnTo>
                              <a:pt x="59" y="0"/>
                            </a:lnTo>
                            <a:lnTo>
                              <a:pt x="43" y="1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36" name="Freeform 3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7" y="2717"/>
                        <a:ext cx="39" cy="31"/>
                      </a:xfrm>
                      <a:custGeom>
                        <a:avLst/>
                        <a:gdLst>
                          <a:gd name="T0" fmla="*/ 5 w 80"/>
                          <a:gd name="T1" fmla="*/ 3 h 62"/>
                          <a:gd name="T2" fmla="*/ 3 w 80"/>
                          <a:gd name="T3" fmla="*/ 1 h 62"/>
                          <a:gd name="T4" fmla="*/ 3 w 80"/>
                          <a:gd name="T5" fmla="*/ 3 h 62"/>
                          <a:gd name="T6" fmla="*/ 0 w 80"/>
                          <a:gd name="T7" fmla="*/ 1 h 62"/>
                          <a:gd name="T8" fmla="*/ 2 w 80"/>
                          <a:gd name="T9" fmla="*/ 3 h 62"/>
                          <a:gd name="T10" fmla="*/ 0 w 80"/>
                          <a:gd name="T11" fmla="*/ 3 h 62"/>
                          <a:gd name="T12" fmla="*/ 1 w 80"/>
                          <a:gd name="T13" fmla="*/ 5 h 62"/>
                          <a:gd name="T14" fmla="*/ 0 w 80"/>
                          <a:gd name="T15" fmla="*/ 6 h 62"/>
                          <a:gd name="T16" fmla="*/ 2 w 80"/>
                          <a:gd name="T17" fmla="*/ 5 h 62"/>
                          <a:gd name="T18" fmla="*/ 2 w 80"/>
                          <a:gd name="T19" fmla="*/ 7 h 62"/>
                          <a:gd name="T20" fmla="*/ 3 w 80"/>
                          <a:gd name="T21" fmla="*/ 6 h 62"/>
                          <a:gd name="T22" fmla="*/ 3 w 80"/>
                          <a:gd name="T23" fmla="*/ 8 h 62"/>
                          <a:gd name="T24" fmla="*/ 4 w 80"/>
                          <a:gd name="T25" fmla="*/ 6 h 62"/>
                          <a:gd name="T26" fmla="*/ 6 w 80"/>
                          <a:gd name="T27" fmla="*/ 8 h 62"/>
                          <a:gd name="T28" fmla="*/ 6 w 80"/>
                          <a:gd name="T29" fmla="*/ 6 h 62"/>
                          <a:gd name="T30" fmla="*/ 8 w 80"/>
                          <a:gd name="T31" fmla="*/ 7 h 62"/>
                          <a:gd name="T32" fmla="*/ 7 w 80"/>
                          <a:gd name="T33" fmla="*/ 5 h 62"/>
                          <a:gd name="T34" fmla="*/ 9 w 80"/>
                          <a:gd name="T35" fmla="*/ 5 h 62"/>
                          <a:gd name="T36" fmla="*/ 7 w 80"/>
                          <a:gd name="T37" fmla="*/ 4 h 62"/>
                          <a:gd name="T38" fmla="*/ 9 w 80"/>
                          <a:gd name="T39" fmla="*/ 3 h 62"/>
                          <a:gd name="T40" fmla="*/ 7 w 80"/>
                          <a:gd name="T41" fmla="*/ 3 h 62"/>
                          <a:gd name="T42" fmla="*/ 8 w 80"/>
                          <a:gd name="T43" fmla="*/ 2 h 62"/>
                          <a:gd name="T44" fmla="*/ 6 w 80"/>
                          <a:gd name="T45" fmla="*/ 2 h 62"/>
                          <a:gd name="T46" fmla="*/ 6 w 80"/>
                          <a:gd name="T47" fmla="*/ 0 h 62"/>
                          <a:gd name="T48" fmla="*/ 5 w 80"/>
                          <a:gd name="T49" fmla="*/ 3 h 6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80" h="62">
                            <a:moveTo>
                              <a:pt x="40" y="17"/>
                            </a:moveTo>
                            <a:lnTo>
                              <a:pt x="31" y="7"/>
                            </a:lnTo>
                            <a:lnTo>
                              <a:pt x="26" y="17"/>
                            </a:lnTo>
                            <a:lnTo>
                              <a:pt x="2" y="7"/>
                            </a:lnTo>
                            <a:lnTo>
                              <a:pt x="18" y="21"/>
                            </a:lnTo>
                            <a:lnTo>
                              <a:pt x="0" y="24"/>
                            </a:lnTo>
                            <a:lnTo>
                              <a:pt x="14" y="33"/>
                            </a:lnTo>
                            <a:lnTo>
                              <a:pt x="0" y="42"/>
                            </a:lnTo>
                            <a:lnTo>
                              <a:pt x="21" y="40"/>
                            </a:lnTo>
                            <a:lnTo>
                              <a:pt x="18" y="50"/>
                            </a:lnTo>
                            <a:lnTo>
                              <a:pt x="28" y="45"/>
                            </a:lnTo>
                            <a:lnTo>
                              <a:pt x="31" y="62"/>
                            </a:lnTo>
                            <a:lnTo>
                              <a:pt x="38" y="43"/>
                            </a:lnTo>
                            <a:lnTo>
                              <a:pt x="49" y="57"/>
                            </a:lnTo>
                            <a:lnTo>
                              <a:pt x="52" y="42"/>
                            </a:lnTo>
                            <a:lnTo>
                              <a:pt x="66" y="52"/>
                            </a:lnTo>
                            <a:lnTo>
                              <a:pt x="63" y="36"/>
                            </a:lnTo>
                            <a:lnTo>
                              <a:pt x="80" y="38"/>
                            </a:lnTo>
                            <a:lnTo>
                              <a:pt x="64" y="29"/>
                            </a:lnTo>
                            <a:lnTo>
                              <a:pt x="78" y="23"/>
                            </a:lnTo>
                            <a:lnTo>
                              <a:pt x="61" y="21"/>
                            </a:lnTo>
                            <a:lnTo>
                              <a:pt x="68" y="12"/>
                            </a:lnTo>
                            <a:lnTo>
                              <a:pt x="52" y="16"/>
                            </a:lnTo>
                            <a:lnTo>
                              <a:pt x="54" y="0"/>
                            </a:lnTo>
                            <a:lnTo>
                              <a:pt x="40" y="1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37" name="Freeform 3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68" y="2719"/>
                        <a:ext cx="37" cy="27"/>
                      </a:xfrm>
                      <a:custGeom>
                        <a:avLst/>
                        <a:gdLst>
                          <a:gd name="T0" fmla="*/ 5 w 72"/>
                          <a:gd name="T1" fmla="*/ 1 h 55"/>
                          <a:gd name="T2" fmla="*/ 4 w 72"/>
                          <a:gd name="T3" fmla="*/ 0 h 55"/>
                          <a:gd name="T4" fmla="*/ 3 w 72"/>
                          <a:gd name="T5" fmla="*/ 1 h 55"/>
                          <a:gd name="T6" fmla="*/ 1 w 72"/>
                          <a:gd name="T7" fmla="*/ 0 h 55"/>
                          <a:gd name="T8" fmla="*/ 2 w 72"/>
                          <a:gd name="T9" fmla="*/ 2 h 55"/>
                          <a:gd name="T10" fmla="*/ 0 w 72"/>
                          <a:gd name="T11" fmla="*/ 2 h 55"/>
                          <a:gd name="T12" fmla="*/ 2 w 72"/>
                          <a:gd name="T13" fmla="*/ 3 h 55"/>
                          <a:gd name="T14" fmla="*/ 0 w 72"/>
                          <a:gd name="T15" fmla="*/ 4 h 55"/>
                          <a:gd name="T16" fmla="*/ 3 w 72"/>
                          <a:gd name="T17" fmla="*/ 4 h 55"/>
                          <a:gd name="T18" fmla="*/ 2 w 72"/>
                          <a:gd name="T19" fmla="*/ 5 h 55"/>
                          <a:gd name="T20" fmla="*/ 4 w 72"/>
                          <a:gd name="T21" fmla="*/ 4 h 55"/>
                          <a:gd name="T22" fmla="*/ 4 w 72"/>
                          <a:gd name="T23" fmla="*/ 6 h 55"/>
                          <a:gd name="T24" fmla="*/ 5 w 72"/>
                          <a:gd name="T25" fmla="*/ 4 h 55"/>
                          <a:gd name="T26" fmla="*/ 6 w 72"/>
                          <a:gd name="T27" fmla="*/ 6 h 55"/>
                          <a:gd name="T28" fmla="*/ 6 w 72"/>
                          <a:gd name="T29" fmla="*/ 4 h 55"/>
                          <a:gd name="T30" fmla="*/ 8 w 72"/>
                          <a:gd name="T31" fmla="*/ 5 h 55"/>
                          <a:gd name="T32" fmla="*/ 8 w 72"/>
                          <a:gd name="T33" fmla="*/ 4 h 55"/>
                          <a:gd name="T34" fmla="*/ 10 w 72"/>
                          <a:gd name="T35" fmla="*/ 4 h 55"/>
                          <a:gd name="T36" fmla="*/ 8 w 72"/>
                          <a:gd name="T37" fmla="*/ 3 h 55"/>
                          <a:gd name="T38" fmla="*/ 10 w 72"/>
                          <a:gd name="T39" fmla="*/ 2 h 55"/>
                          <a:gd name="T40" fmla="*/ 7 w 72"/>
                          <a:gd name="T41" fmla="*/ 2 h 55"/>
                          <a:gd name="T42" fmla="*/ 8 w 72"/>
                          <a:gd name="T43" fmla="*/ 1 h 55"/>
                          <a:gd name="T44" fmla="*/ 6 w 72"/>
                          <a:gd name="T45" fmla="*/ 1 h 55"/>
                          <a:gd name="T46" fmla="*/ 7 w 72"/>
                          <a:gd name="T47" fmla="*/ 0 h 55"/>
                          <a:gd name="T48" fmla="*/ 5 w 72"/>
                          <a:gd name="T49" fmla="*/ 1 h 5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72" h="55">
                            <a:moveTo>
                              <a:pt x="36" y="13"/>
                            </a:moveTo>
                            <a:lnTo>
                              <a:pt x="27" y="5"/>
                            </a:lnTo>
                            <a:lnTo>
                              <a:pt x="24" y="15"/>
                            </a:lnTo>
                            <a:lnTo>
                              <a:pt x="2" y="5"/>
                            </a:lnTo>
                            <a:lnTo>
                              <a:pt x="15" y="19"/>
                            </a:lnTo>
                            <a:lnTo>
                              <a:pt x="0" y="22"/>
                            </a:lnTo>
                            <a:lnTo>
                              <a:pt x="12" y="29"/>
                            </a:lnTo>
                            <a:lnTo>
                              <a:pt x="0" y="36"/>
                            </a:lnTo>
                            <a:lnTo>
                              <a:pt x="19" y="34"/>
                            </a:lnTo>
                            <a:lnTo>
                              <a:pt x="15" y="44"/>
                            </a:lnTo>
                            <a:lnTo>
                              <a:pt x="26" y="39"/>
                            </a:lnTo>
                            <a:lnTo>
                              <a:pt x="27" y="55"/>
                            </a:lnTo>
                            <a:lnTo>
                              <a:pt x="34" y="38"/>
                            </a:lnTo>
                            <a:lnTo>
                              <a:pt x="45" y="50"/>
                            </a:lnTo>
                            <a:lnTo>
                              <a:pt x="46" y="36"/>
                            </a:lnTo>
                            <a:lnTo>
                              <a:pt x="60" y="46"/>
                            </a:lnTo>
                            <a:lnTo>
                              <a:pt x="57" y="32"/>
                            </a:lnTo>
                            <a:lnTo>
                              <a:pt x="72" y="34"/>
                            </a:lnTo>
                            <a:lnTo>
                              <a:pt x="59" y="25"/>
                            </a:lnTo>
                            <a:lnTo>
                              <a:pt x="71" y="20"/>
                            </a:lnTo>
                            <a:lnTo>
                              <a:pt x="55" y="19"/>
                            </a:lnTo>
                            <a:lnTo>
                              <a:pt x="60" y="12"/>
                            </a:lnTo>
                            <a:lnTo>
                              <a:pt x="46" y="13"/>
                            </a:lnTo>
                            <a:lnTo>
                              <a:pt x="48" y="0"/>
                            </a:lnTo>
                            <a:lnTo>
                              <a:pt x="36" y="1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38" name="Freeform 3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0" y="2720"/>
                        <a:ext cx="33" cy="26"/>
                      </a:xfrm>
                      <a:custGeom>
                        <a:avLst/>
                        <a:gdLst>
                          <a:gd name="T0" fmla="*/ 5 w 66"/>
                          <a:gd name="T1" fmla="*/ 2 h 52"/>
                          <a:gd name="T2" fmla="*/ 4 w 66"/>
                          <a:gd name="T3" fmla="*/ 1 h 52"/>
                          <a:gd name="T4" fmla="*/ 3 w 66"/>
                          <a:gd name="T5" fmla="*/ 2 h 52"/>
                          <a:gd name="T6" fmla="*/ 1 w 66"/>
                          <a:gd name="T7" fmla="*/ 1 h 52"/>
                          <a:gd name="T8" fmla="*/ 2 w 66"/>
                          <a:gd name="T9" fmla="*/ 3 h 52"/>
                          <a:gd name="T10" fmla="*/ 0 w 66"/>
                          <a:gd name="T11" fmla="*/ 3 h 52"/>
                          <a:gd name="T12" fmla="*/ 2 w 66"/>
                          <a:gd name="T13" fmla="*/ 4 h 52"/>
                          <a:gd name="T14" fmla="*/ 0 w 66"/>
                          <a:gd name="T15" fmla="*/ 5 h 52"/>
                          <a:gd name="T16" fmla="*/ 3 w 66"/>
                          <a:gd name="T17" fmla="*/ 5 h 52"/>
                          <a:gd name="T18" fmla="*/ 2 w 66"/>
                          <a:gd name="T19" fmla="*/ 6 h 52"/>
                          <a:gd name="T20" fmla="*/ 3 w 66"/>
                          <a:gd name="T21" fmla="*/ 5 h 52"/>
                          <a:gd name="T22" fmla="*/ 4 w 66"/>
                          <a:gd name="T23" fmla="*/ 7 h 52"/>
                          <a:gd name="T24" fmla="*/ 4 w 66"/>
                          <a:gd name="T25" fmla="*/ 5 h 52"/>
                          <a:gd name="T26" fmla="*/ 5 w 66"/>
                          <a:gd name="T27" fmla="*/ 6 h 52"/>
                          <a:gd name="T28" fmla="*/ 6 w 66"/>
                          <a:gd name="T29" fmla="*/ 5 h 52"/>
                          <a:gd name="T30" fmla="*/ 7 w 66"/>
                          <a:gd name="T31" fmla="*/ 6 h 52"/>
                          <a:gd name="T32" fmla="*/ 7 w 66"/>
                          <a:gd name="T33" fmla="*/ 4 h 52"/>
                          <a:gd name="T34" fmla="*/ 9 w 66"/>
                          <a:gd name="T35" fmla="*/ 4 h 52"/>
                          <a:gd name="T36" fmla="*/ 7 w 66"/>
                          <a:gd name="T37" fmla="*/ 3 h 52"/>
                          <a:gd name="T38" fmla="*/ 8 w 66"/>
                          <a:gd name="T39" fmla="*/ 3 h 52"/>
                          <a:gd name="T40" fmla="*/ 7 w 66"/>
                          <a:gd name="T41" fmla="*/ 3 h 52"/>
                          <a:gd name="T42" fmla="*/ 7 w 66"/>
                          <a:gd name="T43" fmla="*/ 2 h 52"/>
                          <a:gd name="T44" fmla="*/ 6 w 66"/>
                          <a:gd name="T45" fmla="*/ 2 h 52"/>
                          <a:gd name="T46" fmla="*/ 6 w 66"/>
                          <a:gd name="T47" fmla="*/ 0 h 52"/>
                          <a:gd name="T48" fmla="*/ 5 w 66"/>
                          <a:gd name="T49" fmla="*/ 2 h 5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66" h="52">
                            <a:moveTo>
                              <a:pt x="33" y="14"/>
                            </a:moveTo>
                            <a:lnTo>
                              <a:pt x="26" y="5"/>
                            </a:lnTo>
                            <a:lnTo>
                              <a:pt x="23" y="16"/>
                            </a:lnTo>
                            <a:lnTo>
                              <a:pt x="2" y="5"/>
                            </a:lnTo>
                            <a:lnTo>
                              <a:pt x="14" y="18"/>
                            </a:lnTo>
                            <a:lnTo>
                              <a:pt x="0" y="21"/>
                            </a:lnTo>
                            <a:lnTo>
                              <a:pt x="12" y="28"/>
                            </a:lnTo>
                            <a:lnTo>
                              <a:pt x="0" y="35"/>
                            </a:lnTo>
                            <a:lnTo>
                              <a:pt x="18" y="33"/>
                            </a:lnTo>
                            <a:lnTo>
                              <a:pt x="14" y="42"/>
                            </a:lnTo>
                            <a:lnTo>
                              <a:pt x="23" y="38"/>
                            </a:lnTo>
                            <a:lnTo>
                              <a:pt x="26" y="52"/>
                            </a:lnTo>
                            <a:lnTo>
                              <a:pt x="31" y="37"/>
                            </a:lnTo>
                            <a:lnTo>
                              <a:pt x="40" y="47"/>
                            </a:lnTo>
                            <a:lnTo>
                              <a:pt x="43" y="35"/>
                            </a:lnTo>
                            <a:lnTo>
                              <a:pt x="56" y="43"/>
                            </a:lnTo>
                            <a:lnTo>
                              <a:pt x="52" y="31"/>
                            </a:lnTo>
                            <a:lnTo>
                              <a:pt x="66" y="31"/>
                            </a:lnTo>
                            <a:lnTo>
                              <a:pt x="54" y="24"/>
                            </a:lnTo>
                            <a:lnTo>
                              <a:pt x="64" y="19"/>
                            </a:lnTo>
                            <a:lnTo>
                              <a:pt x="50" y="18"/>
                            </a:lnTo>
                            <a:lnTo>
                              <a:pt x="56" y="11"/>
                            </a:lnTo>
                            <a:lnTo>
                              <a:pt x="43" y="12"/>
                            </a:lnTo>
                            <a:lnTo>
                              <a:pt x="43" y="0"/>
                            </a:lnTo>
                            <a:lnTo>
                              <a:pt x="33" y="1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39" name="Freeform 3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2" y="2721"/>
                        <a:ext cx="29" cy="23"/>
                      </a:xfrm>
                      <a:custGeom>
                        <a:avLst/>
                        <a:gdLst>
                          <a:gd name="T0" fmla="*/ 4 w 58"/>
                          <a:gd name="T1" fmla="*/ 2 h 45"/>
                          <a:gd name="T2" fmla="*/ 3 w 58"/>
                          <a:gd name="T3" fmla="*/ 1 h 45"/>
                          <a:gd name="T4" fmla="*/ 3 w 58"/>
                          <a:gd name="T5" fmla="*/ 2 h 45"/>
                          <a:gd name="T6" fmla="*/ 1 w 58"/>
                          <a:gd name="T7" fmla="*/ 1 h 45"/>
                          <a:gd name="T8" fmla="*/ 2 w 58"/>
                          <a:gd name="T9" fmla="*/ 2 h 45"/>
                          <a:gd name="T10" fmla="*/ 0 w 58"/>
                          <a:gd name="T11" fmla="*/ 3 h 45"/>
                          <a:gd name="T12" fmla="*/ 2 w 58"/>
                          <a:gd name="T13" fmla="*/ 3 h 45"/>
                          <a:gd name="T14" fmla="*/ 0 w 58"/>
                          <a:gd name="T15" fmla="*/ 4 h 45"/>
                          <a:gd name="T16" fmla="*/ 2 w 58"/>
                          <a:gd name="T17" fmla="*/ 4 h 45"/>
                          <a:gd name="T18" fmla="*/ 2 w 58"/>
                          <a:gd name="T19" fmla="*/ 5 h 45"/>
                          <a:gd name="T20" fmla="*/ 3 w 58"/>
                          <a:gd name="T21" fmla="*/ 5 h 45"/>
                          <a:gd name="T22" fmla="*/ 3 w 58"/>
                          <a:gd name="T23" fmla="*/ 6 h 45"/>
                          <a:gd name="T24" fmla="*/ 4 w 58"/>
                          <a:gd name="T25" fmla="*/ 4 h 45"/>
                          <a:gd name="T26" fmla="*/ 5 w 58"/>
                          <a:gd name="T27" fmla="*/ 6 h 45"/>
                          <a:gd name="T28" fmla="*/ 5 w 58"/>
                          <a:gd name="T29" fmla="*/ 4 h 45"/>
                          <a:gd name="T30" fmla="*/ 6 w 58"/>
                          <a:gd name="T31" fmla="*/ 5 h 45"/>
                          <a:gd name="T32" fmla="*/ 6 w 58"/>
                          <a:gd name="T33" fmla="*/ 4 h 45"/>
                          <a:gd name="T34" fmla="*/ 8 w 58"/>
                          <a:gd name="T35" fmla="*/ 4 h 45"/>
                          <a:gd name="T36" fmla="*/ 6 w 58"/>
                          <a:gd name="T37" fmla="*/ 3 h 45"/>
                          <a:gd name="T38" fmla="*/ 8 w 58"/>
                          <a:gd name="T39" fmla="*/ 3 h 45"/>
                          <a:gd name="T40" fmla="*/ 6 w 58"/>
                          <a:gd name="T41" fmla="*/ 2 h 45"/>
                          <a:gd name="T42" fmla="*/ 7 w 58"/>
                          <a:gd name="T43" fmla="*/ 1 h 45"/>
                          <a:gd name="T44" fmla="*/ 5 w 58"/>
                          <a:gd name="T45" fmla="*/ 2 h 45"/>
                          <a:gd name="T46" fmla="*/ 5 w 58"/>
                          <a:gd name="T47" fmla="*/ 0 h 45"/>
                          <a:gd name="T48" fmla="*/ 4 w 58"/>
                          <a:gd name="T49" fmla="*/ 2 h 4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8" h="45">
                            <a:moveTo>
                              <a:pt x="29" y="12"/>
                            </a:moveTo>
                            <a:lnTo>
                              <a:pt x="22" y="5"/>
                            </a:lnTo>
                            <a:lnTo>
                              <a:pt x="19" y="14"/>
                            </a:lnTo>
                            <a:lnTo>
                              <a:pt x="1" y="5"/>
                            </a:lnTo>
                            <a:lnTo>
                              <a:pt x="12" y="15"/>
                            </a:lnTo>
                            <a:lnTo>
                              <a:pt x="0" y="17"/>
                            </a:lnTo>
                            <a:lnTo>
                              <a:pt x="10" y="24"/>
                            </a:lnTo>
                            <a:lnTo>
                              <a:pt x="0" y="29"/>
                            </a:lnTo>
                            <a:lnTo>
                              <a:pt x="15" y="29"/>
                            </a:lnTo>
                            <a:lnTo>
                              <a:pt x="12" y="36"/>
                            </a:lnTo>
                            <a:lnTo>
                              <a:pt x="20" y="33"/>
                            </a:lnTo>
                            <a:lnTo>
                              <a:pt x="22" y="45"/>
                            </a:lnTo>
                            <a:lnTo>
                              <a:pt x="27" y="31"/>
                            </a:lnTo>
                            <a:lnTo>
                              <a:pt x="36" y="41"/>
                            </a:lnTo>
                            <a:lnTo>
                              <a:pt x="38" y="29"/>
                            </a:lnTo>
                            <a:lnTo>
                              <a:pt x="48" y="38"/>
                            </a:lnTo>
                            <a:lnTo>
                              <a:pt x="45" y="26"/>
                            </a:lnTo>
                            <a:lnTo>
                              <a:pt x="58" y="27"/>
                            </a:lnTo>
                            <a:lnTo>
                              <a:pt x="46" y="20"/>
                            </a:lnTo>
                            <a:lnTo>
                              <a:pt x="57" y="17"/>
                            </a:lnTo>
                            <a:lnTo>
                              <a:pt x="45" y="15"/>
                            </a:lnTo>
                            <a:lnTo>
                              <a:pt x="50" y="8"/>
                            </a:lnTo>
                            <a:lnTo>
                              <a:pt x="38" y="10"/>
                            </a:lnTo>
                            <a:lnTo>
                              <a:pt x="39" y="0"/>
                            </a:lnTo>
                            <a:lnTo>
                              <a:pt x="29" y="1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40" name="Freeform 33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4" y="2722"/>
                        <a:ext cx="26" cy="21"/>
                      </a:xfrm>
                      <a:custGeom>
                        <a:avLst/>
                        <a:gdLst>
                          <a:gd name="T0" fmla="*/ 4 w 52"/>
                          <a:gd name="T1" fmla="*/ 2 h 42"/>
                          <a:gd name="T2" fmla="*/ 3 w 52"/>
                          <a:gd name="T3" fmla="*/ 1 h 42"/>
                          <a:gd name="T4" fmla="*/ 3 w 52"/>
                          <a:gd name="T5" fmla="*/ 2 h 42"/>
                          <a:gd name="T6" fmla="*/ 1 w 52"/>
                          <a:gd name="T7" fmla="*/ 1 h 42"/>
                          <a:gd name="T8" fmla="*/ 2 w 52"/>
                          <a:gd name="T9" fmla="*/ 2 h 42"/>
                          <a:gd name="T10" fmla="*/ 0 w 52"/>
                          <a:gd name="T11" fmla="*/ 3 h 42"/>
                          <a:gd name="T12" fmla="*/ 2 w 52"/>
                          <a:gd name="T13" fmla="*/ 3 h 42"/>
                          <a:gd name="T14" fmla="*/ 0 w 52"/>
                          <a:gd name="T15" fmla="*/ 4 h 42"/>
                          <a:gd name="T16" fmla="*/ 2 w 52"/>
                          <a:gd name="T17" fmla="*/ 4 h 42"/>
                          <a:gd name="T18" fmla="*/ 2 w 52"/>
                          <a:gd name="T19" fmla="*/ 5 h 42"/>
                          <a:gd name="T20" fmla="*/ 3 w 52"/>
                          <a:gd name="T21" fmla="*/ 4 h 42"/>
                          <a:gd name="T22" fmla="*/ 3 w 52"/>
                          <a:gd name="T23" fmla="*/ 6 h 42"/>
                          <a:gd name="T24" fmla="*/ 4 w 52"/>
                          <a:gd name="T25" fmla="*/ 4 h 42"/>
                          <a:gd name="T26" fmla="*/ 4 w 52"/>
                          <a:gd name="T27" fmla="*/ 5 h 42"/>
                          <a:gd name="T28" fmla="*/ 5 w 52"/>
                          <a:gd name="T29" fmla="*/ 4 h 42"/>
                          <a:gd name="T30" fmla="*/ 6 w 52"/>
                          <a:gd name="T31" fmla="*/ 5 h 42"/>
                          <a:gd name="T32" fmla="*/ 5 w 52"/>
                          <a:gd name="T33" fmla="*/ 4 h 42"/>
                          <a:gd name="T34" fmla="*/ 7 w 52"/>
                          <a:gd name="T35" fmla="*/ 4 h 42"/>
                          <a:gd name="T36" fmla="*/ 6 w 52"/>
                          <a:gd name="T37" fmla="*/ 3 h 42"/>
                          <a:gd name="T38" fmla="*/ 7 w 52"/>
                          <a:gd name="T39" fmla="*/ 2 h 42"/>
                          <a:gd name="T40" fmla="*/ 5 w 52"/>
                          <a:gd name="T41" fmla="*/ 2 h 42"/>
                          <a:gd name="T42" fmla="*/ 6 w 52"/>
                          <a:gd name="T43" fmla="*/ 2 h 42"/>
                          <a:gd name="T44" fmla="*/ 5 w 52"/>
                          <a:gd name="T45" fmla="*/ 2 h 42"/>
                          <a:gd name="T46" fmla="*/ 5 w 52"/>
                          <a:gd name="T47" fmla="*/ 0 h 42"/>
                          <a:gd name="T48" fmla="*/ 4 w 52"/>
                          <a:gd name="T49" fmla="*/ 2 h 4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2" h="42">
                            <a:moveTo>
                              <a:pt x="26" y="11"/>
                            </a:moveTo>
                            <a:lnTo>
                              <a:pt x="21" y="6"/>
                            </a:lnTo>
                            <a:lnTo>
                              <a:pt x="17" y="13"/>
                            </a:lnTo>
                            <a:lnTo>
                              <a:pt x="2" y="6"/>
                            </a:lnTo>
                            <a:lnTo>
                              <a:pt x="11" y="14"/>
                            </a:lnTo>
                            <a:lnTo>
                              <a:pt x="0" y="18"/>
                            </a:lnTo>
                            <a:lnTo>
                              <a:pt x="9" y="23"/>
                            </a:lnTo>
                            <a:lnTo>
                              <a:pt x="0" y="28"/>
                            </a:lnTo>
                            <a:lnTo>
                              <a:pt x="14" y="26"/>
                            </a:lnTo>
                            <a:lnTo>
                              <a:pt x="12" y="33"/>
                            </a:lnTo>
                            <a:lnTo>
                              <a:pt x="19" y="30"/>
                            </a:lnTo>
                            <a:lnTo>
                              <a:pt x="21" y="42"/>
                            </a:lnTo>
                            <a:lnTo>
                              <a:pt x="26" y="28"/>
                            </a:lnTo>
                            <a:lnTo>
                              <a:pt x="31" y="38"/>
                            </a:lnTo>
                            <a:lnTo>
                              <a:pt x="33" y="28"/>
                            </a:lnTo>
                            <a:lnTo>
                              <a:pt x="43" y="35"/>
                            </a:lnTo>
                            <a:lnTo>
                              <a:pt x="40" y="25"/>
                            </a:lnTo>
                            <a:lnTo>
                              <a:pt x="52" y="26"/>
                            </a:lnTo>
                            <a:lnTo>
                              <a:pt x="42" y="21"/>
                            </a:lnTo>
                            <a:lnTo>
                              <a:pt x="50" y="16"/>
                            </a:lnTo>
                            <a:lnTo>
                              <a:pt x="40" y="14"/>
                            </a:lnTo>
                            <a:lnTo>
                              <a:pt x="43" y="9"/>
                            </a:lnTo>
                            <a:lnTo>
                              <a:pt x="35" y="11"/>
                            </a:lnTo>
                            <a:lnTo>
                              <a:pt x="35" y="0"/>
                            </a:lnTo>
                            <a:lnTo>
                              <a:pt x="26" y="1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41" name="Freeform 3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5" y="2724"/>
                        <a:ext cx="23" cy="17"/>
                      </a:xfrm>
                      <a:custGeom>
                        <a:avLst/>
                        <a:gdLst>
                          <a:gd name="T0" fmla="*/ 3 w 45"/>
                          <a:gd name="T1" fmla="*/ 2 h 34"/>
                          <a:gd name="T2" fmla="*/ 3 w 45"/>
                          <a:gd name="T3" fmla="*/ 1 h 34"/>
                          <a:gd name="T4" fmla="*/ 2 w 45"/>
                          <a:gd name="T5" fmla="*/ 2 h 34"/>
                          <a:gd name="T6" fmla="*/ 0 w 45"/>
                          <a:gd name="T7" fmla="*/ 1 h 34"/>
                          <a:gd name="T8" fmla="*/ 1 w 45"/>
                          <a:gd name="T9" fmla="*/ 2 h 34"/>
                          <a:gd name="T10" fmla="*/ 0 w 45"/>
                          <a:gd name="T11" fmla="*/ 2 h 34"/>
                          <a:gd name="T12" fmla="*/ 1 w 45"/>
                          <a:gd name="T13" fmla="*/ 3 h 34"/>
                          <a:gd name="T14" fmla="*/ 0 w 45"/>
                          <a:gd name="T15" fmla="*/ 3 h 34"/>
                          <a:gd name="T16" fmla="*/ 2 w 45"/>
                          <a:gd name="T17" fmla="*/ 3 h 34"/>
                          <a:gd name="T18" fmla="*/ 2 w 45"/>
                          <a:gd name="T19" fmla="*/ 4 h 34"/>
                          <a:gd name="T20" fmla="*/ 2 w 45"/>
                          <a:gd name="T21" fmla="*/ 3 h 34"/>
                          <a:gd name="T22" fmla="*/ 3 w 45"/>
                          <a:gd name="T23" fmla="*/ 5 h 34"/>
                          <a:gd name="T24" fmla="*/ 3 w 45"/>
                          <a:gd name="T25" fmla="*/ 3 h 34"/>
                          <a:gd name="T26" fmla="*/ 4 w 45"/>
                          <a:gd name="T27" fmla="*/ 4 h 34"/>
                          <a:gd name="T28" fmla="*/ 4 w 45"/>
                          <a:gd name="T29" fmla="*/ 3 h 34"/>
                          <a:gd name="T30" fmla="*/ 5 w 45"/>
                          <a:gd name="T31" fmla="*/ 4 h 34"/>
                          <a:gd name="T32" fmla="*/ 5 w 45"/>
                          <a:gd name="T33" fmla="*/ 3 h 34"/>
                          <a:gd name="T34" fmla="*/ 6 w 45"/>
                          <a:gd name="T35" fmla="*/ 3 h 34"/>
                          <a:gd name="T36" fmla="*/ 5 w 45"/>
                          <a:gd name="T37" fmla="*/ 3 h 34"/>
                          <a:gd name="T38" fmla="*/ 6 w 45"/>
                          <a:gd name="T39" fmla="*/ 2 h 34"/>
                          <a:gd name="T40" fmla="*/ 5 w 45"/>
                          <a:gd name="T41" fmla="*/ 2 h 34"/>
                          <a:gd name="T42" fmla="*/ 5 w 45"/>
                          <a:gd name="T43" fmla="*/ 1 h 34"/>
                          <a:gd name="T44" fmla="*/ 4 w 45"/>
                          <a:gd name="T45" fmla="*/ 2 h 34"/>
                          <a:gd name="T46" fmla="*/ 4 w 45"/>
                          <a:gd name="T47" fmla="*/ 0 h 34"/>
                          <a:gd name="T48" fmla="*/ 3 w 45"/>
                          <a:gd name="T49" fmla="*/ 2 h 3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45" h="34">
                            <a:moveTo>
                              <a:pt x="22" y="9"/>
                            </a:moveTo>
                            <a:lnTo>
                              <a:pt x="17" y="3"/>
                            </a:lnTo>
                            <a:lnTo>
                              <a:pt x="15" y="10"/>
                            </a:lnTo>
                            <a:lnTo>
                              <a:pt x="0" y="3"/>
                            </a:lnTo>
                            <a:lnTo>
                              <a:pt x="8" y="12"/>
                            </a:lnTo>
                            <a:lnTo>
                              <a:pt x="0" y="14"/>
                            </a:lnTo>
                            <a:lnTo>
                              <a:pt x="8" y="19"/>
                            </a:lnTo>
                            <a:lnTo>
                              <a:pt x="0" y="22"/>
                            </a:lnTo>
                            <a:lnTo>
                              <a:pt x="12" y="22"/>
                            </a:lnTo>
                            <a:lnTo>
                              <a:pt x="10" y="28"/>
                            </a:lnTo>
                            <a:lnTo>
                              <a:pt x="15" y="24"/>
                            </a:lnTo>
                            <a:lnTo>
                              <a:pt x="17" y="34"/>
                            </a:lnTo>
                            <a:lnTo>
                              <a:pt x="22" y="24"/>
                            </a:lnTo>
                            <a:lnTo>
                              <a:pt x="27" y="31"/>
                            </a:lnTo>
                            <a:lnTo>
                              <a:pt x="29" y="22"/>
                            </a:lnTo>
                            <a:lnTo>
                              <a:pt x="38" y="29"/>
                            </a:lnTo>
                            <a:lnTo>
                              <a:pt x="34" y="21"/>
                            </a:lnTo>
                            <a:lnTo>
                              <a:pt x="45" y="21"/>
                            </a:lnTo>
                            <a:lnTo>
                              <a:pt x="36" y="17"/>
                            </a:lnTo>
                            <a:lnTo>
                              <a:pt x="43" y="12"/>
                            </a:lnTo>
                            <a:lnTo>
                              <a:pt x="34" y="12"/>
                            </a:lnTo>
                            <a:lnTo>
                              <a:pt x="38" y="7"/>
                            </a:lnTo>
                            <a:lnTo>
                              <a:pt x="29" y="9"/>
                            </a:lnTo>
                            <a:lnTo>
                              <a:pt x="29" y="0"/>
                            </a:lnTo>
                            <a:lnTo>
                              <a:pt x="22" y="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42" name="Freeform 34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7" y="2725"/>
                        <a:ext cx="19" cy="15"/>
                      </a:xfrm>
                      <a:custGeom>
                        <a:avLst/>
                        <a:gdLst>
                          <a:gd name="T0" fmla="*/ 3 w 38"/>
                          <a:gd name="T1" fmla="*/ 1 h 31"/>
                          <a:gd name="T2" fmla="*/ 2 w 38"/>
                          <a:gd name="T3" fmla="*/ 0 h 31"/>
                          <a:gd name="T4" fmla="*/ 2 w 38"/>
                          <a:gd name="T5" fmla="*/ 1 h 31"/>
                          <a:gd name="T6" fmla="*/ 0 w 38"/>
                          <a:gd name="T7" fmla="*/ 0 h 31"/>
                          <a:gd name="T8" fmla="*/ 2 w 38"/>
                          <a:gd name="T9" fmla="*/ 1 h 31"/>
                          <a:gd name="T10" fmla="*/ 0 w 38"/>
                          <a:gd name="T11" fmla="*/ 1 h 31"/>
                          <a:gd name="T12" fmla="*/ 1 w 38"/>
                          <a:gd name="T13" fmla="*/ 2 h 31"/>
                          <a:gd name="T14" fmla="*/ 0 w 38"/>
                          <a:gd name="T15" fmla="*/ 2 h 31"/>
                          <a:gd name="T16" fmla="*/ 2 w 38"/>
                          <a:gd name="T17" fmla="*/ 2 h 31"/>
                          <a:gd name="T18" fmla="*/ 2 w 38"/>
                          <a:gd name="T19" fmla="*/ 3 h 31"/>
                          <a:gd name="T20" fmla="*/ 2 w 38"/>
                          <a:gd name="T21" fmla="*/ 2 h 31"/>
                          <a:gd name="T22" fmla="*/ 2 w 38"/>
                          <a:gd name="T23" fmla="*/ 3 h 31"/>
                          <a:gd name="T24" fmla="*/ 3 w 38"/>
                          <a:gd name="T25" fmla="*/ 2 h 31"/>
                          <a:gd name="T26" fmla="*/ 3 w 38"/>
                          <a:gd name="T27" fmla="*/ 3 h 31"/>
                          <a:gd name="T28" fmla="*/ 3 w 38"/>
                          <a:gd name="T29" fmla="*/ 2 h 31"/>
                          <a:gd name="T30" fmla="*/ 4 w 38"/>
                          <a:gd name="T31" fmla="*/ 3 h 31"/>
                          <a:gd name="T32" fmla="*/ 4 w 38"/>
                          <a:gd name="T33" fmla="*/ 2 h 31"/>
                          <a:gd name="T34" fmla="*/ 5 w 38"/>
                          <a:gd name="T35" fmla="*/ 2 h 31"/>
                          <a:gd name="T36" fmla="*/ 4 w 38"/>
                          <a:gd name="T37" fmla="*/ 1 h 31"/>
                          <a:gd name="T38" fmla="*/ 5 w 38"/>
                          <a:gd name="T39" fmla="*/ 1 h 31"/>
                          <a:gd name="T40" fmla="*/ 4 w 38"/>
                          <a:gd name="T41" fmla="*/ 1 h 31"/>
                          <a:gd name="T42" fmla="*/ 5 w 38"/>
                          <a:gd name="T43" fmla="*/ 0 h 31"/>
                          <a:gd name="T44" fmla="*/ 3 w 38"/>
                          <a:gd name="T45" fmla="*/ 0 h 31"/>
                          <a:gd name="T46" fmla="*/ 4 w 38"/>
                          <a:gd name="T47" fmla="*/ 0 h 31"/>
                          <a:gd name="T48" fmla="*/ 3 w 38"/>
                          <a:gd name="T49" fmla="*/ 1 h 3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8" h="31">
                            <a:moveTo>
                              <a:pt x="19" y="8"/>
                            </a:moveTo>
                            <a:lnTo>
                              <a:pt x="14" y="3"/>
                            </a:lnTo>
                            <a:lnTo>
                              <a:pt x="12" y="8"/>
                            </a:lnTo>
                            <a:lnTo>
                              <a:pt x="0" y="3"/>
                            </a:lnTo>
                            <a:lnTo>
                              <a:pt x="9" y="10"/>
                            </a:lnTo>
                            <a:lnTo>
                              <a:pt x="0" y="12"/>
                            </a:lnTo>
                            <a:lnTo>
                              <a:pt x="7" y="17"/>
                            </a:lnTo>
                            <a:lnTo>
                              <a:pt x="0" y="20"/>
                            </a:lnTo>
                            <a:lnTo>
                              <a:pt x="10" y="19"/>
                            </a:lnTo>
                            <a:lnTo>
                              <a:pt x="9" y="26"/>
                            </a:lnTo>
                            <a:lnTo>
                              <a:pt x="14" y="22"/>
                            </a:lnTo>
                            <a:lnTo>
                              <a:pt x="16" y="31"/>
                            </a:lnTo>
                            <a:lnTo>
                              <a:pt x="19" y="20"/>
                            </a:lnTo>
                            <a:lnTo>
                              <a:pt x="23" y="27"/>
                            </a:lnTo>
                            <a:lnTo>
                              <a:pt x="24" y="20"/>
                            </a:lnTo>
                            <a:lnTo>
                              <a:pt x="31" y="26"/>
                            </a:lnTo>
                            <a:lnTo>
                              <a:pt x="29" y="19"/>
                            </a:lnTo>
                            <a:lnTo>
                              <a:pt x="38" y="19"/>
                            </a:lnTo>
                            <a:lnTo>
                              <a:pt x="31" y="15"/>
                            </a:lnTo>
                            <a:lnTo>
                              <a:pt x="36" y="12"/>
                            </a:lnTo>
                            <a:lnTo>
                              <a:pt x="29" y="10"/>
                            </a:lnTo>
                            <a:lnTo>
                              <a:pt x="33" y="7"/>
                            </a:lnTo>
                            <a:lnTo>
                              <a:pt x="24" y="7"/>
                            </a:lnTo>
                            <a:lnTo>
                              <a:pt x="26" y="0"/>
                            </a:lnTo>
                            <a:lnTo>
                              <a:pt x="19" y="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43" name="Freeform 34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79" y="2727"/>
                        <a:ext cx="15" cy="12"/>
                      </a:xfrm>
                      <a:custGeom>
                        <a:avLst/>
                        <a:gdLst>
                          <a:gd name="T0" fmla="*/ 1 w 31"/>
                          <a:gd name="T1" fmla="*/ 1 h 24"/>
                          <a:gd name="T2" fmla="*/ 1 w 31"/>
                          <a:gd name="T3" fmla="*/ 1 h 24"/>
                          <a:gd name="T4" fmla="*/ 1 w 31"/>
                          <a:gd name="T5" fmla="*/ 1 h 24"/>
                          <a:gd name="T6" fmla="*/ 0 w 31"/>
                          <a:gd name="T7" fmla="*/ 1 h 24"/>
                          <a:gd name="T8" fmla="*/ 0 w 31"/>
                          <a:gd name="T9" fmla="*/ 2 h 24"/>
                          <a:gd name="T10" fmla="*/ 0 w 31"/>
                          <a:gd name="T11" fmla="*/ 2 h 24"/>
                          <a:gd name="T12" fmla="*/ 0 w 31"/>
                          <a:gd name="T13" fmla="*/ 2 h 24"/>
                          <a:gd name="T14" fmla="*/ 0 w 31"/>
                          <a:gd name="T15" fmla="*/ 2 h 24"/>
                          <a:gd name="T16" fmla="*/ 1 w 31"/>
                          <a:gd name="T17" fmla="*/ 2 h 24"/>
                          <a:gd name="T18" fmla="*/ 0 w 31"/>
                          <a:gd name="T19" fmla="*/ 3 h 24"/>
                          <a:gd name="T20" fmla="*/ 1 w 31"/>
                          <a:gd name="T21" fmla="*/ 3 h 24"/>
                          <a:gd name="T22" fmla="*/ 1 w 31"/>
                          <a:gd name="T23" fmla="*/ 3 h 24"/>
                          <a:gd name="T24" fmla="*/ 1 w 31"/>
                          <a:gd name="T25" fmla="*/ 3 h 24"/>
                          <a:gd name="T26" fmla="*/ 2 w 31"/>
                          <a:gd name="T27" fmla="*/ 3 h 24"/>
                          <a:gd name="T28" fmla="*/ 2 w 31"/>
                          <a:gd name="T29" fmla="*/ 2 h 24"/>
                          <a:gd name="T30" fmla="*/ 3 w 31"/>
                          <a:gd name="T31" fmla="*/ 3 h 24"/>
                          <a:gd name="T32" fmla="*/ 3 w 31"/>
                          <a:gd name="T33" fmla="*/ 2 h 24"/>
                          <a:gd name="T34" fmla="*/ 3 w 31"/>
                          <a:gd name="T35" fmla="*/ 2 h 24"/>
                          <a:gd name="T36" fmla="*/ 3 w 31"/>
                          <a:gd name="T37" fmla="*/ 2 h 24"/>
                          <a:gd name="T38" fmla="*/ 3 w 31"/>
                          <a:gd name="T39" fmla="*/ 2 h 24"/>
                          <a:gd name="T40" fmla="*/ 3 w 31"/>
                          <a:gd name="T41" fmla="*/ 2 h 24"/>
                          <a:gd name="T42" fmla="*/ 3 w 31"/>
                          <a:gd name="T43" fmla="*/ 1 h 24"/>
                          <a:gd name="T44" fmla="*/ 2 w 31"/>
                          <a:gd name="T45" fmla="*/ 1 h 24"/>
                          <a:gd name="T46" fmla="*/ 2 w 31"/>
                          <a:gd name="T47" fmla="*/ 0 h 24"/>
                          <a:gd name="T48" fmla="*/ 1 w 31"/>
                          <a:gd name="T49" fmla="*/ 1 h 2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1" h="24">
                            <a:moveTo>
                              <a:pt x="15" y="7"/>
                            </a:moveTo>
                            <a:lnTo>
                              <a:pt x="12" y="4"/>
                            </a:lnTo>
                            <a:lnTo>
                              <a:pt x="10" y="7"/>
                            </a:lnTo>
                            <a:lnTo>
                              <a:pt x="0" y="4"/>
                            </a:lnTo>
                            <a:lnTo>
                              <a:pt x="6" y="9"/>
                            </a:lnTo>
                            <a:lnTo>
                              <a:pt x="0" y="10"/>
                            </a:lnTo>
                            <a:lnTo>
                              <a:pt x="5" y="14"/>
                            </a:lnTo>
                            <a:lnTo>
                              <a:pt x="0" y="16"/>
                            </a:lnTo>
                            <a:lnTo>
                              <a:pt x="8" y="16"/>
                            </a:lnTo>
                            <a:lnTo>
                              <a:pt x="6" y="19"/>
                            </a:lnTo>
                            <a:lnTo>
                              <a:pt x="10" y="17"/>
                            </a:lnTo>
                            <a:lnTo>
                              <a:pt x="12" y="24"/>
                            </a:lnTo>
                            <a:lnTo>
                              <a:pt x="15" y="17"/>
                            </a:lnTo>
                            <a:lnTo>
                              <a:pt x="19" y="23"/>
                            </a:lnTo>
                            <a:lnTo>
                              <a:pt x="20" y="16"/>
                            </a:lnTo>
                            <a:lnTo>
                              <a:pt x="25" y="21"/>
                            </a:lnTo>
                            <a:lnTo>
                              <a:pt x="24" y="14"/>
                            </a:lnTo>
                            <a:lnTo>
                              <a:pt x="31" y="16"/>
                            </a:lnTo>
                            <a:lnTo>
                              <a:pt x="25" y="12"/>
                            </a:lnTo>
                            <a:lnTo>
                              <a:pt x="29" y="9"/>
                            </a:lnTo>
                            <a:lnTo>
                              <a:pt x="24" y="9"/>
                            </a:lnTo>
                            <a:lnTo>
                              <a:pt x="25" y="5"/>
                            </a:lnTo>
                            <a:lnTo>
                              <a:pt x="20" y="5"/>
                            </a:lnTo>
                            <a:lnTo>
                              <a:pt x="20" y="0"/>
                            </a:lnTo>
                            <a:lnTo>
                              <a:pt x="15" y="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44" name="Freeform 34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81" y="2727"/>
                        <a:ext cx="12" cy="11"/>
                      </a:xfrm>
                      <a:custGeom>
                        <a:avLst/>
                        <a:gdLst>
                          <a:gd name="T0" fmla="*/ 2 w 24"/>
                          <a:gd name="T1" fmla="*/ 1 h 21"/>
                          <a:gd name="T2" fmla="*/ 2 w 24"/>
                          <a:gd name="T3" fmla="*/ 1 h 21"/>
                          <a:gd name="T4" fmla="*/ 2 w 24"/>
                          <a:gd name="T5" fmla="*/ 1 h 21"/>
                          <a:gd name="T6" fmla="*/ 0 w 24"/>
                          <a:gd name="T7" fmla="*/ 1 h 21"/>
                          <a:gd name="T8" fmla="*/ 1 w 24"/>
                          <a:gd name="T9" fmla="*/ 1 h 21"/>
                          <a:gd name="T10" fmla="*/ 0 w 24"/>
                          <a:gd name="T11" fmla="*/ 1 h 21"/>
                          <a:gd name="T12" fmla="*/ 1 w 24"/>
                          <a:gd name="T13" fmla="*/ 2 h 21"/>
                          <a:gd name="T14" fmla="*/ 0 w 24"/>
                          <a:gd name="T15" fmla="*/ 2 h 21"/>
                          <a:gd name="T16" fmla="*/ 1 w 24"/>
                          <a:gd name="T17" fmla="*/ 2 h 21"/>
                          <a:gd name="T18" fmla="*/ 1 w 24"/>
                          <a:gd name="T19" fmla="*/ 3 h 21"/>
                          <a:gd name="T20" fmla="*/ 2 w 24"/>
                          <a:gd name="T21" fmla="*/ 2 h 21"/>
                          <a:gd name="T22" fmla="*/ 2 w 24"/>
                          <a:gd name="T23" fmla="*/ 3 h 21"/>
                          <a:gd name="T24" fmla="*/ 2 w 24"/>
                          <a:gd name="T25" fmla="*/ 2 h 21"/>
                          <a:gd name="T26" fmla="*/ 2 w 24"/>
                          <a:gd name="T27" fmla="*/ 3 h 21"/>
                          <a:gd name="T28" fmla="*/ 2 w 24"/>
                          <a:gd name="T29" fmla="*/ 2 h 21"/>
                          <a:gd name="T30" fmla="*/ 3 w 24"/>
                          <a:gd name="T31" fmla="*/ 3 h 21"/>
                          <a:gd name="T32" fmla="*/ 3 w 24"/>
                          <a:gd name="T33" fmla="*/ 2 h 21"/>
                          <a:gd name="T34" fmla="*/ 3 w 24"/>
                          <a:gd name="T35" fmla="*/ 2 h 21"/>
                          <a:gd name="T36" fmla="*/ 3 w 24"/>
                          <a:gd name="T37" fmla="*/ 2 h 21"/>
                          <a:gd name="T38" fmla="*/ 3 w 24"/>
                          <a:gd name="T39" fmla="*/ 1 h 21"/>
                          <a:gd name="T40" fmla="*/ 3 w 24"/>
                          <a:gd name="T41" fmla="*/ 1 h 21"/>
                          <a:gd name="T42" fmla="*/ 3 w 24"/>
                          <a:gd name="T43" fmla="*/ 1 h 21"/>
                          <a:gd name="T44" fmla="*/ 2 w 24"/>
                          <a:gd name="T45" fmla="*/ 1 h 21"/>
                          <a:gd name="T46" fmla="*/ 2 w 24"/>
                          <a:gd name="T47" fmla="*/ 0 h 21"/>
                          <a:gd name="T48" fmla="*/ 2 w 24"/>
                          <a:gd name="T49" fmla="*/ 1 h 2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" h="21">
                            <a:moveTo>
                              <a:pt x="12" y="5"/>
                            </a:moveTo>
                            <a:lnTo>
                              <a:pt x="9" y="2"/>
                            </a:lnTo>
                            <a:lnTo>
                              <a:pt x="9" y="5"/>
                            </a:lnTo>
                            <a:lnTo>
                              <a:pt x="0" y="2"/>
                            </a:lnTo>
                            <a:lnTo>
                              <a:pt x="5" y="7"/>
                            </a:lnTo>
                            <a:lnTo>
                              <a:pt x="0" y="8"/>
                            </a:lnTo>
                            <a:lnTo>
                              <a:pt x="3" y="10"/>
                            </a:lnTo>
                            <a:lnTo>
                              <a:pt x="0" y="14"/>
                            </a:lnTo>
                            <a:lnTo>
                              <a:pt x="7" y="14"/>
                            </a:lnTo>
                            <a:lnTo>
                              <a:pt x="5" y="17"/>
                            </a:lnTo>
                            <a:lnTo>
                              <a:pt x="9" y="15"/>
                            </a:lnTo>
                            <a:lnTo>
                              <a:pt x="9" y="21"/>
                            </a:lnTo>
                            <a:lnTo>
                              <a:pt x="12" y="14"/>
                            </a:lnTo>
                            <a:lnTo>
                              <a:pt x="16" y="19"/>
                            </a:lnTo>
                            <a:lnTo>
                              <a:pt x="16" y="14"/>
                            </a:lnTo>
                            <a:lnTo>
                              <a:pt x="21" y="17"/>
                            </a:lnTo>
                            <a:lnTo>
                              <a:pt x="19" y="12"/>
                            </a:lnTo>
                            <a:lnTo>
                              <a:pt x="24" y="12"/>
                            </a:lnTo>
                            <a:lnTo>
                              <a:pt x="19" y="10"/>
                            </a:lnTo>
                            <a:lnTo>
                              <a:pt x="24" y="7"/>
                            </a:lnTo>
                            <a:lnTo>
                              <a:pt x="19" y="7"/>
                            </a:lnTo>
                            <a:lnTo>
                              <a:pt x="21" y="3"/>
                            </a:lnTo>
                            <a:lnTo>
                              <a:pt x="16" y="5"/>
                            </a:lnTo>
                            <a:lnTo>
                              <a:pt x="16" y="0"/>
                            </a:lnTo>
                            <a:lnTo>
                              <a:pt x="12" y="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45" name="Freeform 34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82" y="2729"/>
                        <a:ext cx="9" cy="7"/>
                      </a:xfrm>
                      <a:custGeom>
                        <a:avLst/>
                        <a:gdLst>
                          <a:gd name="T0" fmla="*/ 2 w 18"/>
                          <a:gd name="T1" fmla="*/ 1 h 14"/>
                          <a:gd name="T2" fmla="*/ 1 w 18"/>
                          <a:gd name="T3" fmla="*/ 1 h 14"/>
                          <a:gd name="T4" fmla="*/ 1 w 18"/>
                          <a:gd name="T5" fmla="*/ 1 h 14"/>
                          <a:gd name="T6" fmla="*/ 0 w 18"/>
                          <a:gd name="T7" fmla="*/ 1 h 14"/>
                          <a:gd name="T8" fmla="*/ 1 w 18"/>
                          <a:gd name="T9" fmla="*/ 1 h 14"/>
                          <a:gd name="T10" fmla="*/ 0 w 18"/>
                          <a:gd name="T11" fmla="*/ 1 h 14"/>
                          <a:gd name="T12" fmla="*/ 1 w 18"/>
                          <a:gd name="T13" fmla="*/ 1 h 14"/>
                          <a:gd name="T14" fmla="*/ 0 w 18"/>
                          <a:gd name="T15" fmla="*/ 2 h 14"/>
                          <a:gd name="T16" fmla="*/ 1 w 18"/>
                          <a:gd name="T17" fmla="*/ 2 h 14"/>
                          <a:gd name="T18" fmla="*/ 1 w 18"/>
                          <a:gd name="T19" fmla="*/ 2 h 14"/>
                          <a:gd name="T20" fmla="*/ 1 w 18"/>
                          <a:gd name="T21" fmla="*/ 2 h 14"/>
                          <a:gd name="T22" fmla="*/ 1 w 18"/>
                          <a:gd name="T23" fmla="*/ 2 h 14"/>
                          <a:gd name="T24" fmla="*/ 2 w 18"/>
                          <a:gd name="T25" fmla="*/ 2 h 14"/>
                          <a:gd name="T26" fmla="*/ 2 w 18"/>
                          <a:gd name="T27" fmla="*/ 2 h 14"/>
                          <a:gd name="T28" fmla="*/ 2 w 18"/>
                          <a:gd name="T29" fmla="*/ 2 h 14"/>
                          <a:gd name="T30" fmla="*/ 2 w 18"/>
                          <a:gd name="T31" fmla="*/ 2 h 14"/>
                          <a:gd name="T32" fmla="*/ 2 w 18"/>
                          <a:gd name="T33" fmla="*/ 2 h 14"/>
                          <a:gd name="T34" fmla="*/ 3 w 18"/>
                          <a:gd name="T35" fmla="*/ 2 h 14"/>
                          <a:gd name="T36" fmla="*/ 2 w 18"/>
                          <a:gd name="T37" fmla="*/ 1 h 14"/>
                          <a:gd name="T38" fmla="*/ 3 w 18"/>
                          <a:gd name="T39" fmla="*/ 1 h 14"/>
                          <a:gd name="T40" fmla="*/ 2 w 18"/>
                          <a:gd name="T41" fmla="*/ 1 h 14"/>
                          <a:gd name="T42" fmla="*/ 2 w 18"/>
                          <a:gd name="T43" fmla="*/ 1 h 14"/>
                          <a:gd name="T44" fmla="*/ 2 w 18"/>
                          <a:gd name="T45" fmla="*/ 1 h 14"/>
                          <a:gd name="T46" fmla="*/ 2 w 18"/>
                          <a:gd name="T47" fmla="*/ 0 h 14"/>
                          <a:gd name="T48" fmla="*/ 2 w 18"/>
                          <a:gd name="T49" fmla="*/ 1 h 1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" h="14">
                            <a:moveTo>
                              <a:pt x="9" y="4"/>
                            </a:moveTo>
                            <a:lnTo>
                              <a:pt x="7" y="2"/>
                            </a:lnTo>
                            <a:lnTo>
                              <a:pt x="6" y="4"/>
                            </a:lnTo>
                            <a:lnTo>
                              <a:pt x="0" y="2"/>
                            </a:lnTo>
                            <a:lnTo>
                              <a:pt x="4" y="5"/>
                            </a:lnTo>
                            <a:lnTo>
                              <a:pt x="0" y="5"/>
                            </a:lnTo>
                            <a:lnTo>
                              <a:pt x="4" y="7"/>
                            </a:lnTo>
                            <a:lnTo>
                              <a:pt x="0" y="9"/>
                            </a:lnTo>
                            <a:lnTo>
                              <a:pt x="6" y="9"/>
                            </a:lnTo>
                            <a:lnTo>
                              <a:pt x="4" y="11"/>
                            </a:lnTo>
                            <a:lnTo>
                              <a:pt x="7" y="11"/>
                            </a:lnTo>
                            <a:lnTo>
                              <a:pt x="7" y="14"/>
                            </a:lnTo>
                            <a:lnTo>
                              <a:pt x="9" y="9"/>
                            </a:lnTo>
                            <a:lnTo>
                              <a:pt x="11" y="12"/>
                            </a:lnTo>
                            <a:lnTo>
                              <a:pt x="11" y="9"/>
                            </a:lnTo>
                            <a:lnTo>
                              <a:pt x="14" y="12"/>
                            </a:lnTo>
                            <a:lnTo>
                              <a:pt x="14" y="9"/>
                            </a:lnTo>
                            <a:lnTo>
                              <a:pt x="18" y="9"/>
                            </a:lnTo>
                            <a:lnTo>
                              <a:pt x="14" y="7"/>
                            </a:lnTo>
                            <a:lnTo>
                              <a:pt x="18" y="5"/>
                            </a:lnTo>
                            <a:lnTo>
                              <a:pt x="14" y="5"/>
                            </a:lnTo>
                            <a:lnTo>
                              <a:pt x="14" y="4"/>
                            </a:lnTo>
                            <a:lnTo>
                              <a:pt x="13" y="4"/>
                            </a:lnTo>
                            <a:lnTo>
                              <a:pt x="13" y="0"/>
                            </a:lnTo>
                            <a:lnTo>
                              <a:pt x="9" y="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46" name="Freeform 34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84" y="2730"/>
                        <a:ext cx="5" cy="5"/>
                      </a:xfrm>
                      <a:custGeom>
                        <a:avLst/>
                        <a:gdLst>
                          <a:gd name="T0" fmla="*/ 1 w 10"/>
                          <a:gd name="T1" fmla="*/ 1 h 10"/>
                          <a:gd name="T2" fmla="*/ 1 w 10"/>
                          <a:gd name="T3" fmla="*/ 1 h 10"/>
                          <a:gd name="T4" fmla="*/ 1 w 10"/>
                          <a:gd name="T5" fmla="*/ 1 h 10"/>
                          <a:gd name="T6" fmla="*/ 0 w 10"/>
                          <a:gd name="T7" fmla="*/ 1 h 10"/>
                          <a:gd name="T8" fmla="*/ 1 w 10"/>
                          <a:gd name="T9" fmla="*/ 1 h 10"/>
                          <a:gd name="T10" fmla="*/ 0 w 10"/>
                          <a:gd name="T11" fmla="*/ 1 h 10"/>
                          <a:gd name="T12" fmla="*/ 1 w 10"/>
                          <a:gd name="T13" fmla="*/ 1 h 10"/>
                          <a:gd name="T14" fmla="*/ 0 w 10"/>
                          <a:gd name="T15" fmla="*/ 1 h 10"/>
                          <a:gd name="T16" fmla="*/ 1 w 10"/>
                          <a:gd name="T17" fmla="*/ 1 h 10"/>
                          <a:gd name="T18" fmla="*/ 1 w 10"/>
                          <a:gd name="T19" fmla="*/ 2 h 10"/>
                          <a:gd name="T20" fmla="*/ 1 w 10"/>
                          <a:gd name="T21" fmla="*/ 1 h 10"/>
                          <a:gd name="T22" fmla="*/ 1 w 10"/>
                          <a:gd name="T23" fmla="*/ 2 h 10"/>
                          <a:gd name="T24" fmla="*/ 1 w 10"/>
                          <a:gd name="T25" fmla="*/ 1 h 10"/>
                          <a:gd name="T26" fmla="*/ 1 w 10"/>
                          <a:gd name="T27" fmla="*/ 2 h 10"/>
                          <a:gd name="T28" fmla="*/ 1 w 10"/>
                          <a:gd name="T29" fmla="*/ 1 h 10"/>
                          <a:gd name="T30" fmla="*/ 2 w 10"/>
                          <a:gd name="T31" fmla="*/ 2 h 10"/>
                          <a:gd name="T32" fmla="*/ 2 w 10"/>
                          <a:gd name="T33" fmla="*/ 1 h 10"/>
                          <a:gd name="T34" fmla="*/ 2 w 10"/>
                          <a:gd name="T35" fmla="*/ 1 h 10"/>
                          <a:gd name="T36" fmla="*/ 2 w 10"/>
                          <a:gd name="T37" fmla="*/ 1 h 10"/>
                          <a:gd name="T38" fmla="*/ 2 w 10"/>
                          <a:gd name="T39" fmla="*/ 1 h 10"/>
                          <a:gd name="T40" fmla="*/ 2 w 10"/>
                          <a:gd name="T41" fmla="*/ 1 h 10"/>
                          <a:gd name="T42" fmla="*/ 2 w 10"/>
                          <a:gd name="T43" fmla="*/ 1 h 10"/>
                          <a:gd name="T44" fmla="*/ 1 w 10"/>
                          <a:gd name="T45" fmla="*/ 1 h 10"/>
                          <a:gd name="T46" fmla="*/ 1 w 10"/>
                          <a:gd name="T47" fmla="*/ 0 h 10"/>
                          <a:gd name="T48" fmla="*/ 1 w 10"/>
                          <a:gd name="T49" fmla="*/ 1 h 1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" h="10">
                            <a:moveTo>
                              <a:pt x="5" y="3"/>
                            </a:moveTo>
                            <a:lnTo>
                              <a:pt x="3" y="2"/>
                            </a:lnTo>
                            <a:lnTo>
                              <a:pt x="3" y="3"/>
                            </a:lnTo>
                            <a:lnTo>
                              <a:pt x="0" y="2"/>
                            </a:lnTo>
                            <a:lnTo>
                              <a:pt x="2" y="3"/>
                            </a:lnTo>
                            <a:lnTo>
                              <a:pt x="0" y="3"/>
                            </a:lnTo>
                            <a:lnTo>
                              <a:pt x="2" y="5"/>
                            </a:lnTo>
                            <a:lnTo>
                              <a:pt x="0" y="7"/>
                            </a:lnTo>
                            <a:lnTo>
                              <a:pt x="3" y="7"/>
                            </a:lnTo>
                            <a:lnTo>
                              <a:pt x="2" y="9"/>
                            </a:lnTo>
                            <a:lnTo>
                              <a:pt x="3" y="7"/>
                            </a:lnTo>
                            <a:lnTo>
                              <a:pt x="3" y="10"/>
                            </a:lnTo>
                            <a:lnTo>
                              <a:pt x="5" y="7"/>
                            </a:lnTo>
                            <a:lnTo>
                              <a:pt x="7" y="9"/>
                            </a:lnTo>
                            <a:lnTo>
                              <a:pt x="7" y="7"/>
                            </a:lnTo>
                            <a:lnTo>
                              <a:pt x="9" y="9"/>
                            </a:lnTo>
                            <a:lnTo>
                              <a:pt x="9" y="7"/>
                            </a:lnTo>
                            <a:lnTo>
                              <a:pt x="10" y="7"/>
                            </a:lnTo>
                            <a:lnTo>
                              <a:pt x="9" y="5"/>
                            </a:lnTo>
                            <a:lnTo>
                              <a:pt x="10" y="3"/>
                            </a:lnTo>
                            <a:lnTo>
                              <a:pt x="9" y="3"/>
                            </a:lnTo>
                            <a:lnTo>
                              <a:pt x="9" y="2"/>
                            </a:lnTo>
                            <a:lnTo>
                              <a:pt x="7" y="2"/>
                            </a:lnTo>
                            <a:lnTo>
                              <a:pt x="7" y="0"/>
                            </a:lnTo>
                            <a:lnTo>
                              <a:pt x="5" y="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47" name="Freeform 34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86" y="2732"/>
                        <a:ext cx="1" cy="1"/>
                      </a:xfrm>
                      <a:custGeom>
                        <a:avLst/>
                        <a:gdLst>
                          <a:gd name="T0" fmla="*/ 0 w 4"/>
                          <a:gd name="T1" fmla="*/ 0 h 4"/>
                          <a:gd name="T2" fmla="*/ 0 w 4"/>
                          <a:gd name="T3" fmla="*/ 0 h 4"/>
                          <a:gd name="T4" fmla="*/ 0 w 4"/>
                          <a:gd name="T5" fmla="*/ 0 h 4"/>
                          <a:gd name="T6" fmla="*/ 0 w 4"/>
                          <a:gd name="T7" fmla="*/ 0 h 4"/>
                          <a:gd name="T8" fmla="*/ 0 w 4"/>
                          <a:gd name="T9" fmla="*/ 0 h 4"/>
                          <a:gd name="T10" fmla="*/ 0 w 4"/>
                          <a:gd name="T11" fmla="*/ 0 h 4"/>
                          <a:gd name="T12" fmla="*/ 0 w 4"/>
                          <a:gd name="T13" fmla="*/ 0 h 4"/>
                          <a:gd name="T14" fmla="*/ 0 w 4"/>
                          <a:gd name="T15" fmla="*/ 0 h 4"/>
                          <a:gd name="T16" fmla="*/ 0 w 4"/>
                          <a:gd name="T17" fmla="*/ 0 h 4"/>
                          <a:gd name="T18" fmla="*/ 0 w 4"/>
                          <a:gd name="T19" fmla="*/ 0 h 4"/>
                          <a:gd name="T20" fmla="*/ 0 w 4"/>
                          <a:gd name="T21" fmla="*/ 0 h 4"/>
                          <a:gd name="T22" fmla="*/ 0 w 4"/>
                          <a:gd name="T23" fmla="*/ 0 h 4"/>
                          <a:gd name="T24" fmla="*/ 0 w 4"/>
                          <a:gd name="T25" fmla="*/ 0 h 4"/>
                          <a:gd name="T26" fmla="*/ 0 w 4"/>
                          <a:gd name="T27" fmla="*/ 0 h 4"/>
                          <a:gd name="T28" fmla="*/ 0 w 4"/>
                          <a:gd name="T29" fmla="*/ 0 h 4"/>
                          <a:gd name="T30" fmla="*/ 0 w 4"/>
                          <a:gd name="T31" fmla="*/ 0 h 4"/>
                          <a:gd name="T32" fmla="*/ 0 w 4"/>
                          <a:gd name="T33" fmla="*/ 0 h 4"/>
                          <a:gd name="T34" fmla="*/ 0 w 4"/>
                          <a:gd name="T35" fmla="*/ 0 h 4"/>
                          <a:gd name="T36" fmla="*/ 0 w 4"/>
                          <a:gd name="T37" fmla="*/ 0 h 4"/>
                          <a:gd name="T38" fmla="*/ 0 w 4"/>
                          <a:gd name="T39" fmla="*/ 0 h 4"/>
                          <a:gd name="T40" fmla="*/ 0 w 4"/>
                          <a:gd name="T41" fmla="*/ 0 h 4"/>
                          <a:gd name="T42" fmla="*/ 0 w 4"/>
                          <a:gd name="T43" fmla="*/ 0 h 4"/>
                          <a:gd name="T44" fmla="*/ 0 w 4"/>
                          <a:gd name="T45" fmla="*/ 0 h 4"/>
                          <a:gd name="T46" fmla="*/ 0 w 4"/>
                          <a:gd name="T47" fmla="*/ 0 h 4"/>
                          <a:gd name="T48" fmla="*/ 0 w 4"/>
                          <a:gd name="T49" fmla="*/ 0 h 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4" h="4">
                            <a:moveTo>
                              <a:pt x="2" y="2"/>
                            </a:moveTo>
                            <a:lnTo>
                              <a:pt x="2" y="0"/>
                            </a:lnTo>
                            <a:lnTo>
                              <a:pt x="2" y="2"/>
                            </a:lnTo>
                            <a:lnTo>
                              <a:pt x="0" y="0"/>
                            </a:lnTo>
                            <a:lnTo>
                              <a:pt x="0" y="2"/>
                            </a:lnTo>
                            <a:lnTo>
                              <a:pt x="2" y="2"/>
                            </a:lnTo>
                            <a:lnTo>
                              <a:pt x="0" y="4"/>
                            </a:lnTo>
                            <a:lnTo>
                              <a:pt x="2" y="2"/>
                            </a:lnTo>
                            <a:lnTo>
                              <a:pt x="2" y="4"/>
                            </a:lnTo>
                            <a:lnTo>
                              <a:pt x="2" y="2"/>
                            </a:lnTo>
                            <a:lnTo>
                              <a:pt x="2" y="4"/>
                            </a:lnTo>
                            <a:lnTo>
                              <a:pt x="2" y="2"/>
                            </a:lnTo>
                            <a:lnTo>
                              <a:pt x="4" y="4"/>
                            </a:lnTo>
                            <a:lnTo>
                              <a:pt x="4" y="2"/>
                            </a:lnTo>
                            <a:lnTo>
                              <a:pt x="4" y="0"/>
                            </a:lnTo>
                            <a:lnTo>
                              <a:pt x="2" y="0"/>
                            </a:lnTo>
                            <a:lnTo>
                              <a:pt x="2" y="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</p:grpSp>
                <p:sp>
                  <p:nvSpPr>
                    <p:cNvPr id="307" name="Freeform 306"/>
                    <p:cNvSpPr>
                      <a:spLocks/>
                    </p:cNvSpPr>
                    <p:nvPr/>
                  </p:nvSpPr>
                  <p:spPr bwMode="auto">
                    <a:xfrm>
                      <a:off x="1217" y="2681"/>
                      <a:ext cx="139" cy="103"/>
                    </a:xfrm>
                    <a:custGeom>
                      <a:avLst/>
                      <a:gdLst>
                        <a:gd name="T0" fmla="*/ 18 w 276"/>
                        <a:gd name="T1" fmla="*/ 6 h 207"/>
                        <a:gd name="T2" fmla="*/ 14 w 276"/>
                        <a:gd name="T3" fmla="*/ 2 h 207"/>
                        <a:gd name="T4" fmla="*/ 12 w 276"/>
                        <a:gd name="T5" fmla="*/ 7 h 207"/>
                        <a:gd name="T6" fmla="*/ 1 w 276"/>
                        <a:gd name="T7" fmla="*/ 2 h 207"/>
                        <a:gd name="T8" fmla="*/ 8 w 276"/>
                        <a:gd name="T9" fmla="*/ 9 h 207"/>
                        <a:gd name="T10" fmla="*/ 0 w 276"/>
                        <a:gd name="T11" fmla="*/ 10 h 207"/>
                        <a:gd name="T12" fmla="*/ 6 w 276"/>
                        <a:gd name="T13" fmla="*/ 14 h 207"/>
                        <a:gd name="T14" fmla="*/ 1 w 276"/>
                        <a:gd name="T15" fmla="*/ 17 h 207"/>
                        <a:gd name="T16" fmla="*/ 10 w 276"/>
                        <a:gd name="T17" fmla="*/ 16 h 207"/>
                        <a:gd name="T18" fmla="*/ 8 w 276"/>
                        <a:gd name="T19" fmla="*/ 21 h 207"/>
                        <a:gd name="T20" fmla="*/ 13 w 276"/>
                        <a:gd name="T21" fmla="*/ 18 h 207"/>
                        <a:gd name="T22" fmla="*/ 14 w 276"/>
                        <a:gd name="T23" fmla="*/ 25 h 207"/>
                        <a:gd name="T24" fmla="*/ 17 w 276"/>
                        <a:gd name="T25" fmla="*/ 17 h 207"/>
                        <a:gd name="T26" fmla="*/ 22 w 276"/>
                        <a:gd name="T27" fmla="*/ 23 h 207"/>
                        <a:gd name="T28" fmla="*/ 23 w 276"/>
                        <a:gd name="T29" fmla="*/ 17 h 207"/>
                        <a:gd name="T30" fmla="*/ 29 w 276"/>
                        <a:gd name="T31" fmla="*/ 21 h 207"/>
                        <a:gd name="T32" fmla="*/ 28 w 276"/>
                        <a:gd name="T33" fmla="*/ 15 h 207"/>
                        <a:gd name="T34" fmla="*/ 35 w 276"/>
                        <a:gd name="T35" fmla="*/ 15 h 207"/>
                        <a:gd name="T36" fmla="*/ 29 w 276"/>
                        <a:gd name="T37" fmla="*/ 12 h 207"/>
                        <a:gd name="T38" fmla="*/ 34 w 276"/>
                        <a:gd name="T39" fmla="*/ 9 h 207"/>
                        <a:gd name="T40" fmla="*/ 27 w 276"/>
                        <a:gd name="T41" fmla="*/ 8 h 207"/>
                        <a:gd name="T42" fmla="*/ 30 w 276"/>
                        <a:gd name="T43" fmla="*/ 5 h 207"/>
                        <a:gd name="T44" fmla="*/ 23 w 276"/>
                        <a:gd name="T45" fmla="*/ 6 h 207"/>
                        <a:gd name="T46" fmla="*/ 24 w 276"/>
                        <a:gd name="T47" fmla="*/ 0 h 207"/>
                        <a:gd name="T48" fmla="*/ 18 w 276"/>
                        <a:gd name="T49" fmla="*/ 6 h 207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76" h="207">
                          <a:moveTo>
                            <a:pt x="138" y="55"/>
                          </a:moveTo>
                          <a:lnTo>
                            <a:pt x="107" y="22"/>
                          </a:lnTo>
                          <a:lnTo>
                            <a:pt x="93" y="60"/>
                          </a:lnTo>
                          <a:lnTo>
                            <a:pt x="5" y="22"/>
                          </a:lnTo>
                          <a:lnTo>
                            <a:pt x="59" y="72"/>
                          </a:lnTo>
                          <a:lnTo>
                            <a:pt x="0" y="82"/>
                          </a:lnTo>
                          <a:lnTo>
                            <a:pt x="48" y="112"/>
                          </a:lnTo>
                          <a:lnTo>
                            <a:pt x="2" y="139"/>
                          </a:lnTo>
                          <a:lnTo>
                            <a:pt x="73" y="133"/>
                          </a:lnTo>
                          <a:lnTo>
                            <a:pt x="60" y="169"/>
                          </a:lnTo>
                          <a:lnTo>
                            <a:pt x="98" y="150"/>
                          </a:lnTo>
                          <a:lnTo>
                            <a:pt x="109" y="207"/>
                          </a:lnTo>
                          <a:lnTo>
                            <a:pt x="135" y="143"/>
                          </a:lnTo>
                          <a:lnTo>
                            <a:pt x="169" y="190"/>
                          </a:lnTo>
                          <a:lnTo>
                            <a:pt x="180" y="138"/>
                          </a:lnTo>
                          <a:lnTo>
                            <a:pt x="231" y="174"/>
                          </a:lnTo>
                          <a:lnTo>
                            <a:pt x="216" y="124"/>
                          </a:lnTo>
                          <a:lnTo>
                            <a:pt x="276" y="127"/>
                          </a:lnTo>
                          <a:lnTo>
                            <a:pt x="224" y="100"/>
                          </a:lnTo>
                          <a:lnTo>
                            <a:pt x="269" y="77"/>
                          </a:lnTo>
                          <a:lnTo>
                            <a:pt x="214" y="70"/>
                          </a:lnTo>
                          <a:lnTo>
                            <a:pt x="235" y="43"/>
                          </a:lnTo>
                          <a:lnTo>
                            <a:pt x="181" y="51"/>
                          </a:lnTo>
                          <a:lnTo>
                            <a:pt x="186" y="0"/>
                          </a:lnTo>
                          <a:lnTo>
                            <a:pt x="138" y="55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793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  <p:grpSp>
                <p:nvGrpSpPr>
                  <p:cNvPr id="263" name="Group 262"/>
                  <p:cNvGrpSpPr>
                    <a:grpSpLocks/>
                  </p:cNvGrpSpPr>
                  <p:nvPr/>
                </p:nvGrpSpPr>
                <p:grpSpPr bwMode="auto">
                  <a:xfrm>
                    <a:off x="1056" y="3558"/>
                    <a:ext cx="212" cy="175"/>
                    <a:chOff x="1081" y="2681"/>
                    <a:chExt cx="138" cy="130"/>
                  </a:xfrm>
                </p:grpSpPr>
                <p:grpSp>
                  <p:nvGrpSpPr>
                    <p:cNvPr id="264" name="Group 26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081" y="2681"/>
                      <a:ext cx="138" cy="130"/>
                      <a:chOff x="1081" y="2681"/>
                      <a:chExt cx="138" cy="130"/>
                    </a:xfrm>
                  </p:grpSpPr>
                  <p:sp>
                    <p:nvSpPr>
                      <p:cNvPr id="266" name="Freeform 26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1" y="2681"/>
                        <a:ext cx="138" cy="130"/>
                      </a:xfrm>
                      <a:custGeom>
                        <a:avLst/>
                        <a:gdLst>
                          <a:gd name="T0" fmla="*/ 18 w 276"/>
                          <a:gd name="T1" fmla="*/ 9 h 260"/>
                          <a:gd name="T2" fmla="*/ 14 w 276"/>
                          <a:gd name="T3" fmla="*/ 4 h 260"/>
                          <a:gd name="T4" fmla="*/ 12 w 276"/>
                          <a:gd name="T5" fmla="*/ 10 h 260"/>
                          <a:gd name="T6" fmla="*/ 1 w 276"/>
                          <a:gd name="T7" fmla="*/ 4 h 260"/>
                          <a:gd name="T8" fmla="*/ 8 w 276"/>
                          <a:gd name="T9" fmla="*/ 12 h 260"/>
                          <a:gd name="T10" fmla="*/ 0 w 276"/>
                          <a:gd name="T11" fmla="*/ 13 h 260"/>
                          <a:gd name="T12" fmla="*/ 7 w 276"/>
                          <a:gd name="T13" fmla="*/ 18 h 260"/>
                          <a:gd name="T14" fmla="*/ 1 w 276"/>
                          <a:gd name="T15" fmla="*/ 22 h 260"/>
                          <a:gd name="T16" fmla="*/ 10 w 276"/>
                          <a:gd name="T17" fmla="*/ 21 h 260"/>
                          <a:gd name="T18" fmla="*/ 8 w 276"/>
                          <a:gd name="T19" fmla="*/ 27 h 260"/>
                          <a:gd name="T20" fmla="*/ 13 w 276"/>
                          <a:gd name="T21" fmla="*/ 24 h 260"/>
                          <a:gd name="T22" fmla="*/ 14 w 276"/>
                          <a:gd name="T23" fmla="*/ 33 h 260"/>
                          <a:gd name="T24" fmla="*/ 17 w 276"/>
                          <a:gd name="T25" fmla="*/ 23 h 260"/>
                          <a:gd name="T26" fmla="*/ 22 w 276"/>
                          <a:gd name="T27" fmla="*/ 30 h 260"/>
                          <a:gd name="T28" fmla="*/ 23 w 276"/>
                          <a:gd name="T29" fmla="*/ 22 h 260"/>
                          <a:gd name="T30" fmla="*/ 29 w 276"/>
                          <a:gd name="T31" fmla="*/ 28 h 260"/>
                          <a:gd name="T32" fmla="*/ 27 w 276"/>
                          <a:gd name="T33" fmla="*/ 20 h 260"/>
                          <a:gd name="T34" fmla="*/ 35 w 276"/>
                          <a:gd name="T35" fmla="*/ 20 h 260"/>
                          <a:gd name="T36" fmla="*/ 29 w 276"/>
                          <a:gd name="T37" fmla="*/ 16 h 260"/>
                          <a:gd name="T38" fmla="*/ 34 w 276"/>
                          <a:gd name="T39" fmla="*/ 13 h 260"/>
                          <a:gd name="T40" fmla="*/ 27 w 276"/>
                          <a:gd name="T41" fmla="*/ 11 h 260"/>
                          <a:gd name="T42" fmla="*/ 30 w 276"/>
                          <a:gd name="T43" fmla="*/ 7 h 260"/>
                          <a:gd name="T44" fmla="*/ 23 w 276"/>
                          <a:gd name="T45" fmla="*/ 8 h 260"/>
                          <a:gd name="T46" fmla="*/ 24 w 276"/>
                          <a:gd name="T47" fmla="*/ 0 h 260"/>
                          <a:gd name="T48" fmla="*/ 18 w 276"/>
                          <a:gd name="T49" fmla="*/ 9 h 26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76" h="260">
                            <a:moveTo>
                              <a:pt x="138" y="70"/>
                            </a:moveTo>
                            <a:lnTo>
                              <a:pt x="107" y="27"/>
                            </a:lnTo>
                            <a:lnTo>
                              <a:pt x="93" y="76"/>
                            </a:lnTo>
                            <a:lnTo>
                              <a:pt x="5" y="27"/>
                            </a:lnTo>
                            <a:lnTo>
                              <a:pt x="59" y="91"/>
                            </a:lnTo>
                            <a:lnTo>
                              <a:pt x="0" y="103"/>
                            </a:lnTo>
                            <a:lnTo>
                              <a:pt x="49" y="141"/>
                            </a:lnTo>
                            <a:lnTo>
                              <a:pt x="2" y="176"/>
                            </a:lnTo>
                            <a:lnTo>
                              <a:pt x="73" y="167"/>
                            </a:lnTo>
                            <a:lnTo>
                              <a:pt x="61" y="212"/>
                            </a:lnTo>
                            <a:lnTo>
                              <a:pt x="99" y="188"/>
                            </a:lnTo>
                            <a:lnTo>
                              <a:pt x="109" y="260"/>
                            </a:lnTo>
                            <a:lnTo>
                              <a:pt x="135" y="179"/>
                            </a:lnTo>
                            <a:lnTo>
                              <a:pt x="169" y="238"/>
                            </a:lnTo>
                            <a:lnTo>
                              <a:pt x="180" y="174"/>
                            </a:lnTo>
                            <a:lnTo>
                              <a:pt x="232" y="217"/>
                            </a:lnTo>
                            <a:lnTo>
                              <a:pt x="216" y="155"/>
                            </a:lnTo>
                            <a:lnTo>
                              <a:pt x="276" y="160"/>
                            </a:lnTo>
                            <a:lnTo>
                              <a:pt x="225" y="126"/>
                            </a:lnTo>
                            <a:lnTo>
                              <a:pt x="270" y="98"/>
                            </a:lnTo>
                            <a:lnTo>
                              <a:pt x="214" y="88"/>
                            </a:lnTo>
                            <a:lnTo>
                              <a:pt x="235" y="53"/>
                            </a:lnTo>
                            <a:lnTo>
                              <a:pt x="181" y="64"/>
                            </a:lnTo>
                            <a:lnTo>
                              <a:pt x="187" y="0"/>
                            </a:lnTo>
                            <a:lnTo>
                              <a:pt x="138" y="7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67" name="Freeform 26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4" y="2683"/>
                        <a:ext cx="132" cy="126"/>
                      </a:xfrm>
                      <a:custGeom>
                        <a:avLst/>
                        <a:gdLst>
                          <a:gd name="T0" fmla="*/ 16 w 265"/>
                          <a:gd name="T1" fmla="*/ 9 h 250"/>
                          <a:gd name="T2" fmla="*/ 12 w 265"/>
                          <a:gd name="T3" fmla="*/ 4 h 250"/>
                          <a:gd name="T4" fmla="*/ 11 w 265"/>
                          <a:gd name="T5" fmla="*/ 9 h 250"/>
                          <a:gd name="T6" fmla="*/ 0 w 265"/>
                          <a:gd name="T7" fmla="*/ 4 h 250"/>
                          <a:gd name="T8" fmla="*/ 7 w 265"/>
                          <a:gd name="T9" fmla="*/ 11 h 250"/>
                          <a:gd name="T10" fmla="*/ 0 w 265"/>
                          <a:gd name="T11" fmla="*/ 13 h 250"/>
                          <a:gd name="T12" fmla="*/ 5 w 265"/>
                          <a:gd name="T13" fmla="*/ 18 h 250"/>
                          <a:gd name="T14" fmla="*/ 0 w 265"/>
                          <a:gd name="T15" fmla="*/ 22 h 250"/>
                          <a:gd name="T16" fmla="*/ 8 w 265"/>
                          <a:gd name="T17" fmla="*/ 21 h 250"/>
                          <a:gd name="T18" fmla="*/ 7 w 265"/>
                          <a:gd name="T19" fmla="*/ 26 h 250"/>
                          <a:gd name="T20" fmla="*/ 11 w 265"/>
                          <a:gd name="T21" fmla="*/ 23 h 250"/>
                          <a:gd name="T22" fmla="*/ 13 w 265"/>
                          <a:gd name="T23" fmla="*/ 32 h 250"/>
                          <a:gd name="T24" fmla="*/ 16 w 265"/>
                          <a:gd name="T25" fmla="*/ 22 h 250"/>
                          <a:gd name="T26" fmla="*/ 20 w 265"/>
                          <a:gd name="T27" fmla="*/ 29 h 250"/>
                          <a:gd name="T28" fmla="*/ 21 w 265"/>
                          <a:gd name="T29" fmla="*/ 21 h 250"/>
                          <a:gd name="T30" fmla="*/ 27 w 265"/>
                          <a:gd name="T31" fmla="*/ 27 h 250"/>
                          <a:gd name="T32" fmla="*/ 26 w 265"/>
                          <a:gd name="T33" fmla="*/ 19 h 250"/>
                          <a:gd name="T34" fmla="*/ 33 w 265"/>
                          <a:gd name="T35" fmla="*/ 20 h 250"/>
                          <a:gd name="T36" fmla="*/ 26 w 265"/>
                          <a:gd name="T37" fmla="*/ 16 h 250"/>
                          <a:gd name="T38" fmla="*/ 32 w 265"/>
                          <a:gd name="T39" fmla="*/ 12 h 250"/>
                          <a:gd name="T40" fmla="*/ 25 w 265"/>
                          <a:gd name="T41" fmla="*/ 11 h 250"/>
                          <a:gd name="T42" fmla="*/ 28 w 265"/>
                          <a:gd name="T43" fmla="*/ 7 h 250"/>
                          <a:gd name="T44" fmla="*/ 21 w 265"/>
                          <a:gd name="T45" fmla="*/ 8 h 250"/>
                          <a:gd name="T46" fmla="*/ 22 w 265"/>
                          <a:gd name="T47" fmla="*/ 0 h 250"/>
                          <a:gd name="T48" fmla="*/ 16 w 265"/>
                          <a:gd name="T49" fmla="*/ 9 h 25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65" h="250">
                            <a:moveTo>
                              <a:pt x="133" y="67"/>
                            </a:moveTo>
                            <a:lnTo>
                              <a:pt x="102" y="26"/>
                            </a:lnTo>
                            <a:lnTo>
                              <a:pt x="90" y="72"/>
                            </a:lnTo>
                            <a:lnTo>
                              <a:pt x="6" y="26"/>
                            </a:lnTo>
                            <a:lnTo>
                              <a:pt x="57" y="88"/>
                            </a:lnTo>
                            <a:lnTo>
                              <a:pt x="0" y="100"/>
                            </a:lnTo>
                            <a:lnTo>
                              <a:pt x="47" y="136"/>
                            </a:lnTo>
                            <a:lnTo>
                              <a:pt x="2" y="169"/>
                            </a:lnTo>
                            <a:lnTo>
                              <a:pt x="69" y="160"/>
                            </a:lnTo>
                            <a:lnTo>
                              <a:pt x="57" y="204"/>
                            </a:lnTo>
                            <a:lnTo>
                              <a:pt x="95" y="181"/>
                            </a:lnTo>
                            <a:lnTo>
                              <a:pt x="104" y="250"/>
                            </a:lnTo>
                            <a:lnTo>
                              <a:pt x="130" y="172"/>
                            </a:lnTo>
                            <a:lnTo>
                              <a:pt x="163" y="229"/>
                            </a:lnTo>
                            <a:lnTo>
                              <a:pt x="171" y="167"/>
                            </a:lnTo>
                            <a:lnTo>
                              <a:pt x="221" y="209"/>
                            </a:lnTo>
                            <a:lnTo>
                              <a:pt x="208" y="148"/>
                            </a:lnTo>
                            <a:lnTo>
                              <a:pt x="265" y="153"/>
                            </a:lnTo>
                            <a:lnTo>
                              <a:pt x="214" y="121"/>
                            </a:lnTo>
                            <a:lnTo>
                              <a:pt x="258" y="95"/>
                            </a:lnTo>
                            <a:lnTo>
                              <a:pt x="206" y="84"/>
                            </a:lnTo>
                            <a:lnTo>
                              <a:pt x="225" y="52"/>
                            </a:lnTo>
                            <a:lnTo>
                              <a:pt x="173" y="62"/>
                            </a:lnTo>
                            <a:lnTo>
                              <a:pt x="178" y="0"/>
                            </a:lnTo>
                            <a:lnTo>
                              <a:pt x="133" y="6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68" name="Freeform 26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5" y="2685"/>
                        <a:ext cx="129" cy="122"/>
                      </a:xfrm>
                      <a:custGeom>
                        <a:avLst/>
                        <a:gdLst>
                          <a:gd name="T0" fmla="*/ 17 w 257"/>
                          <a:gd name="T1" fmla="*/ 9 h 244"/>
                          <a:gd name="T2" fmla="*/ 13 w 257"/>
                          <a:gd name="T3" fmla="*/ 4 h 244"/>
                          <a:gd name="T4" fmla="*/ 11 w 257"/>
                          <a:gd name="T5" fmla="*/ 9 h 244"/>
                          <a:gd name="T6" fmla="*/ 1 w 257"/>
                          <a:gd name="T7" fmla="*/ 4 h 244"/>
                          <a:gd name="T8" fmla="*/ 7 w 257"/>
                          <a:gd name="T9" fmla="*/ 11 h 244"/>
                          <a:gd name="T10" fmla="*/ 0 w 257"/>
                          <a:gd name="T11" fmla="*/ 13 h 244"/>
                          <a:gd name="T12" fmla="*/ 6 w 257"/>
                          <a:gd name="T13" fmla="*/ 17 h 244"/>
                          <a:gd name="T14" fmla="*/ 1 w 257"/>
                          <a:gd name="T15" fmla="*/ 21 h 244"/>
                          <a:gd name="T16" fmla="*/ 9 w 257"/>
                          <a:gd name="T17" fmla="*/ 20 h 244"/>
                          <a:gd name="T18" fmla="*/ 8 w 257"/>
                          <a:gd name="T19" fmla="*/ 25 h 244"/>
                          <a:gd name="T20" fmla="*/ 12 w 257"/>
                          <a:gd name="T21" fmla="*/ 22 h 244"/>
                          <a:gd name="T22" fmla="*/ 13 w 257"/>
                          <a:gd name="T23" fmla="*/ 31 h 244"/>
                          <a:gd name="T24" fmla="*/ 16 w 257"/>
                          <a:gd name="T25" fmla="*/ 21 h 244"/>
                          <a:gd name="T26" fmla="*/ 20 w 257"/>
                          <a:gd name="T27" fmla="*/ 28 h 244"/>
                          <a:gd name="T28" fmla="*/ 21 w 257"/>
                          <a:gd name="T29" fmla="*/ 21 h 244"/>
                          <a:gd name="T30" fmla="*/ 27 w 257"/>
                          <a:gd name="T31" fmla="*/ 26 h 244"/>
                          <a:gd name="T32" fmla="*/ 25 w 257"/>
                          <a:gd name="T33" fmla="*/ 19 h 244"/>
                          <a:gd name="T34" fmla="*/ 33 w 257"/>
                          <a:gd name="T35" fmla="*/ 19 h 244"/>
                          <a:gd name="T36" fmla="*/ 27 w 257"/>
                          <a:gd name="T37" fmla="*/ 15 h 244"/>
                          <a:gd name="T38" fmla="*/ 32 w 257"/>
                          <a:gd name="T39" fmla="*/ 12 h 244"/>
                          <a:gd name="T40" fmla="*/ 25 w 257"/>
                          <a:gd name="T41" fmla="*/ 11 h 244"/>
                          <a:gd name="T42" fmla="*/ 28 w 257"/>
                          <a:gd name="T43" fmla="*/ 7 h 244"/>
                          <a:gd name="T44" fmla="*/ 22 w 257"/>
                          <a:gd name="T45" fmla="*/ 8 h 244"/>
                          <a:gd name="T46" fmla="*/ 22 w 257"/>
                          <a:gd name="T47" fmla="*/ 0 h 244"/>
                          <a:gd name="T48" fmla="*/ 17 w 257"/>
                          <a:gd name="T49" fmla="*/ 9 h 24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7" h="244">
                            <a:moveTo>
                              <a:pt x="129" y="66"/>
                            </a:moveTo>
                            <a:lnTo>
                              <a:pt x="100" y="26"/>
                            </a:lnTo>
                            <a:lnTo>
                              <a:pt x="86" y="71"/>
                            </a:lnTo>
                            <a:lnTo>
                              <a:pt x="5" y="26"/>
                            </a:lnTo>
                            <a:lnTo>
                              <a:pt x="55" y="87"/>
                            </a:lnTo>
                            <a:lnTo>
                              <a:pt x="0" y="97"/>
                            </a:lnTo>
                            <a:lnTo>
                              <a:pt x="45" y="133"/>
                            </a:lnTo>
                            <a:lnTo>
                              <a:pt x="2" y="164"/>
                            </a:lnTo>
                            <a:lnTo>
                              <a:pt x="67" y="157"/>
                            </a:lnTo>
                            <a:lnTo>
                              <a:pt x="57" y="199"/>
                            </a:lnTo>
                            <a:lnTo>
                              <a:pt x="91" y="176"/>
                            </a:lnTo>
                            <a:lnTo>
                              <a:pt x="102" y="244"/>
                            </a:lnTo>
                            <a:lnTo>
                              <a:pt x="126" y="168"/>
                            </a:lnTo>
                            <a:lnTo>
                              <a:pt x="157" y="223"/>
                            </a:lnTo>
                            <a:lnTo>
                              <a:pt x="167" y="163"/>
                            </a:lnTo>
                            <a:lnTo>
                              <a:pt x="216" y="204"/>
                            </a:lnTo>
                            <a:lnTo>
                              <a:pt x="200" y="145"/>
                            </a:lnTo>
                            <a:lnTo>
                              <a:pt x="257" y="150"/>
                            </a:lnTo>
                            <a:lnTo>
                              <a:pt x="209" y="118"/>
                            </a:lnTo>
                            <a:lnTo>
                              <a:pt x="250" y="92"/>
                            </a:lnTo>
                            <a:lnTo>
                              <a:pt x="200" y="83"/>
                            </a:lnTo>
                            <a:lnTo>
                              <a:pt x="219" y="50"/>
                            </a:lnTo>
                            <a:lnTo>
                              <a:pt x="169" y="61"/>
                            </a:lnTo>
                            <a:lnTo>
                              <a:pt x="174" y="0"/>
                            </a:lnTo>
                            <a:lnTo>
                              <a:pt x="129" y="6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69" name="Freeform 26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7" y="2687"/>
                        <a:ext cx="125" cy="118"/>
                      </a:xfrm>
                      <a:custGeom>
                        <a:avLst/>
                        <a:gdLst>
                          <a:gd name="T0" fmla="*/ 15 w 251"/>
                          <a:gd name="T1" fmla="*/ 8 h 236"/>
                          <a:gd name="T2" fmla="*/ 12 w 251"/>
                          <a:gd name="T3" fmla="*/ 4 h 236"/>
                          <a:gd name="T4" fmla="*/ 10 w 251"/>
                          <a:gd name="T5" fmla="*/ 9 h 236"/>
                          <a:gd name="T6" fmla="*/ 0 w 251"/>
                          <a:gd name="T7" fmla="*/ 4 h 236"/>
                          <a:gd name="T8" fmla="*/ 6 w 251"/>
                          <a:gd name="T9" fmla="*/ 11 h 236"/>
                          <a:gd name="T10" fmla="*/ 0 w 251"/>
                          <a:gd name="T11" fmla="*/ 12 h 236"/>
                          <a:gd name="T12" fmla="*/ 5 w 251"/>
                          <a:gd name="T13" fmla="*/ 16 h 236"/>
                          <a:gd name="T14" fmla="*/ 0 w 251"/>
                          <a:gd name="T15" fmla="*/ 20 h 236"/>
                          <a:gd name="T16" fmla="*/ 8 w 251"/>
                          <a:gd name="T17" fmla="*/ 19 h 236"/>
                          <a:gd name="T18" fmla="*/ 7 w 251"/>
                          <a:gd name="T19" fmla="*/ 25 h 236"/>
                          <a:gd name="T20" fmla="*/ 11 w 251"/>
                          <a:gd name="T21" fmla="*/ 22 h 236"/>
                          <a:gd name="T22" fmla="*/ 12 w 251"/>
                          <a:gd name="T23" fmla="*/ 30 h 236"/>
                          <a:gd name="T24" fmla="*/ 15 w 251"/>
                          <a:gd name="T25" fmla="*/ 21 h 236"/>
                          <a:gd name="T26" fmla="*/ 19 w 251"/>
                          <a:gd name="T27" fmla="*/ 27 h 236"/>
                          <a:gd name="T28" fmla="*/ 20 w 251"/>
                          <a:gd name="T29" fmla="*/ 20 h 236"/>
                          <a:gd name="T30" fmla="*/ 26 w 251"/>
                          <a:gd name="T31" fmla="*/ 25 h 236"/>
                          <a:gd name="T32" fmla="*/ 24 w 251"/>
                          <a:gd name="T33" fmla="*/ 18 h 236"/>
                          <a:gd name="T34" fmla="*/ 31 w 251"/>
                          <a:gd name="T35" fmla="*/ 19 h 236"/>
                          <a:gd name="T36" fmla="*/ 25 w 251"/>
                          <a:gd name="T37" fmla="*/ 15 h 236"/>
                          <a:gd name="T38" fmla="*/ 30 w 251"/>
                          <a:gd name="T39" fmla="*/ 12 h 236"/>
                          <a:gd name="T40" fmla="*/ 24 w 251"/>
                          <a:gd name="T41" fmla="*/ 10 h 236"/>
                          <a:gd name="T42" fmla="*/ 26 w 251"/>
                          <a:gd name="T43" fmla="*/ 6 h 236"/>
                          <a:gd name="T44" fmla="*/ 20 w 251"/>
                          <a:gd name="T45" fmla="*/ 8 h 236"/>
                          <a:gd name="T46" fmla="*/ 21 w 251"/>
                          <a:gd name="T47" fmla="*/ 0 h 236"/>
                          <a:gd name="T48" fmla="*/ 15 w 251"/>
                          <a:gd name="T49" fmla="*/ 8 h 2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51" h="236">
                            <a:moveTo>
                              <a:pt x="126" y="64"/>
                            </a:moveTo>
                            <a:lnTo>
                              <a:pt x="97" y="26"/>
                            </a:lnTo>
                            <a:lnTo>
                              <a:pt x="85" y="69"/>
                            </a:lnTo>
                            <a:lnTo>
                              <a:pt x="5" y="26"/>
                            </a:lnTo>
                            <a:lnTo>
                              <a:pt x="54" y="83"/>
                            </a:lnTo>
                            <a:lnTo>
                              <a:pt x="0" y="93"/>
                            </a:lnTo>
                            <a:lnTo>
                              <a:pt x="43" y="127"/>
                            </a:lnTo>
                            <a:lnTo>
                              <a:pt x="2" y="160"/>
                            </a:lnTo>
                            <a:lnTo>
                              <a:pt x="66" y="152"/>
                            </a:lnTo>
                            <a:lnTo>
                              <a:pt x="56" y="193"/>
                            </a:lnTo>
                            <a:lnTo>
                              <a:pt x="90" y="171"/>
                            </a:lnTo>
                            <a:lnTo>
                              <a:pt x="99" y="236"/>
                            </a:lnTo>
                            <a:lnTo>
                              <a:pt x="123" y="162"/>
                            </a:lnTo>
                            <a:lnTo>
                              <a:pt x="154" y="216"/>
                            </a:lnTo>
                            <a:lnTo>
                              <a:pt x="163" y="159"/>
                            </a:lnTo>
                            <a:lnTo>
                              <a:pt x="211" y="197"/>
                            </a:lnTo>
                            <a:lnTo>
                              <a:pt x="195" y="141"/>
                            </a:lnTo>
                            <a:lnTo>
                              <a:pt x="251" y="145"/>
                            </a:lnTo>
                            <a:lnTo>
                              <a:pt x="204" y="114"/>
                            </a:lnTo>
                            <a:lnTo>
                              <a:pt x="244" y="89"/>
                            </a:lnTo>
                            <a:lnTo>
                              <a:pt x="194" y="79"/>
                            </a:lnTo>
                            <a:lnTo>
                              <a:pt x="213" y="48"/>
                            </a:lnTo>
                            <a:lnTo>
                              <a:pt x="164" y="58"/>
                            </a:lnTo>
                            <a:lnTo>
                              <a:pt x="169" y="0"/>
                            </a:lnTo>
                            <a:lnTo>
                              <a:pt x="126" y="6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70" name="Freeform 26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89" y="2689"/>
                        <a:ext cx="122" cy="114"/>
                      </a:xfrm>
                      <a:custGeom>
                        <a:avLst/>
                        <a:gdLst>
                          <a:gd name="T0" fmla="*/ 16 w 243"/>
                          <a:gd name="T1" fmla="*/ 7 h 230"/>
                          <a:gd name="T2" fmla="*/ 12 w 243"/>
                          <a:gd name="T3" fmla="*/ 3 h 230"/>
                          <a:gd name="T4" fmla="*/ 11 w 243"/>
                          <a:gd name="T5" fmla="*/ 8 h 230"/>
                          <a:gd name="T6" fmla="*/ 1 w 243"/>
                          <a:gd name="T7" fmla="*/ 3 h 230"/>
                          <a:gd name="T8" fmla="*/ 7 w 243"/>
                          <a:gd name="T9" fmla="*/ 10 h 230"/>
                          <a:gd name="T10" fmla="*/ 0 w 243"/>
                          <a:gd name="T11" fmla="*/ 11 h 230"/>
                          <a:gd name="T12" fmla="*/ 6 w 243"/>
                          <a:gd name="T13" fmla="*/ 15 h 230"/>
                          <a:gd name="T14" fmla="*/ 1 w 243"/>
                          <a:gd name="T15" fmla="*/ 19 h 230"/>
                          <a:gd name="T16" fmla="*/ 8 w 243"/>
                          <a:gd name="T17" fmla="*/ 18 h 230"/>
                          <a:gd name="T18" fmla="*/ 7 w 243"/>
                          <a:gd name="T19" fmla="*/ 23 h 230"/>
                          <a:gd name="T20" fmla="*/ 11 w 243"/>
                          <a:gd name="T21" fmla="*/ 20 h 230"/>
                          <a:gd name="T22" fmla="*/ 12 w 243"/>
                          <a:gd name="T23" fmla="*/ 28 h 230"/>
                          <a:gd name="T24" fmla="*/ 15 w 243"/>
                          <a:gd name="T25" fmla="*/ 19 h 230"/>
                          <a:gd name="T26" fmla="*/ 19 w 243"/>
                          <a:gd name="T27" fmla="*/ 26 h 230"/>
                          <a:gd name="T28" fmla="*/ 20 w 243"/>
                          <a:gd name="T29" fmla="*/ 19 h 230"/>
                          <a:gd name="T30" fmla="*/ 26 w 243"/>
                          <a:gd name="T31" fmla="*/ 23 h 230"/>
                          <a:gd name="T32" fmla="*/ 24 w 243"/>
                          <a:gd name="T33" fmla="*/ 17 h 230"/>
                          <a:gd name="T34" fmla="*/ 31 w 243"/>
                          <a:gd name="T35" fmla="*/ 17 h 230"/>
                          <a:gd name="T36" fmla="*/ 25 w 243"/>
                          <a:gd name="T37" fmla="*/ 13 h 230"/>
                          <a:gd name="T38" fmla="*/ 30 w 243"/>
                          <a:gd name="T39" fmla="*/ 10 h 230"/>
                          <a:gd name="T40" fmla="*/ 24 w 243"/>
                          <a:gd name="T41" fmla="*/ 9 h 230"/>
                          <a:gd name="T42" fmla="*/ 26 w 243"/>
                          <a:gd name="T43" fmla="*/ 5 h 230"/>
                          <a:gd name="T44" fmla="*/ 20 w 243"/>
                          <a:gd name="T45" fmla="*/ 7 h 230"/>
                          <a:gd name="T46" fmla="*/ 21 w 243"/>
                          <a:gd name="T47" fmla="*/ 0 h 230"/>
                          <a:gd name="T48" fmla="*/ 16 w 243"/>
                          <a:gd name="T49" fmla="*/ 7 h 23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3" h="230">
                            <a:moveTo>
                              <a:pt x="122" y="62"/>
                            </a:moveTo>
                            <a:lnTo>
                              <a:pt x="95" y="24"/>
                            </a:lnTo>
                            <a:lnTo>
                              <a:pt x="83" y="67"/>
                            </a:lnTo>
                            <a:lnTo>
                              <a:pt x="5" y="24"/>
                            </a:lnTo>
                            <a:lnTo>
                              <a:pt x="52" y="81"/>
                            </a:lnTo>
                            <a:lnTo>
                              <a:pt x="0" y="92"/>
                            </a:lnTo>
                            <a:lnTo>
                              <a:pt x="43" y="124"/>
                            </a:lnTo>
                            <a:lnTo>
                              <a:pt x="1" y="156"/>
                            </a:lnTo>
                            <a:lnTo>
                              <a:pt x="64" y="149"/>
                            </a:lnTo>
                            <a:lnTo>
                              <a:pt x="53" y="187"/>
                            </a:lnTo>
                            <a:lnTo>
                              <a:pt x="86" y="166"/>
                            </a:lnTo>
                            <a:lnTo>
                              <a:pt x="96" y="230"/>
                            </a:lnTo>
                            <a:lnTo>
                              <a:pt x="119" y="159"/>
                            </a:lnTo>
                            <a:lnTo>
                              <a:pt x="148" y="211"/>
                            </a:lnTo>
                            <a:lnTo>
                              <a:pt x="159" y="154"/>
                            </a:lnTo>
                            <a:lnTo>
                              <a:pt x="203" y="192"/>
                            </a:lnTo>
                            <a:lnTo>
                              <a:pt x="190" y="137"/>
                            </a:lnTo>
                            <a:lnTo>
                              <a:pt x="243" y="142"/>
                            </a:lnTo>
                            <a:lnTo>
                              <a:pt x="198" y="111"/>
                            </a:lnTo>
                            <a:lnTo>
                              <a:pt x="238" y="86"/>
                            </a:lnTo>
                            <a:lnTo>
                              <a:pt x="188" y="78"/>
                            </a:lnTo>
                            <a:lnTo>
                              <a:pt x="207" y="47"/>
                            </a:lnTo>
                            <a:lnTo>
                              <a:pt x="160" y="57"/>
                            </a:lnTo>
                            <a:lnTo>
                              <a:pt x="164" y="0"/>
                            </a:lnTo>
                            <a:lnTo>
                              <a:pt x="122" y="6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71" name="Freeform 27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1" y="2690"/>
                        <a:ext cx="118" cy="112"/>
                      </a:xfrm>
                      <a:custGeom>
                        <a:avLst/>
                        <a:gdLst>
                          <a:gd name="T0" fmla="*/ 14 w 237"/>
                          <a:gd name="T1" fmla="*/ 8 h 222"/>
                          <a:gd name="T2" fmla="*/ 11 w 237"/>
                          <a:gd name="T3" fmla="*/ 3 h 222"/>
                          <a:gd name="T4" fmla="*/ 10 w 237"/>
                          <a:gd name="T5" fmla="*/ 9 h 222"/>
                          <a:gd name="T6" fmla="*/ 0 w 237"/>
                          <a:gd name="T7" fmla="*/ 3 h 222"/>
                          <a:gd name="T8" fmla="*/ 6 w 237"/>
                          <a:gd name="T9" fmla="*/ 10 h 222"/>
                          <a:gd name="T10" fmla="*/ 0 w 237"/>
                          <a:gd name="T11" fmla="*/ 11 h 222"/>
                          <a:gd name="T12" fmla="*/ 5 w 237"/>
                          <a:gd name="T13" fmla="*/ 16 h 222"/>
                          <a:gd name="T14" fmla="*/ 0 w 237"/>
                          <a:gd name="T15" fmla="*/ 19 h 222"/>
                          <a:gd name="T16" fmla="*/ 7 w 237"/>
                          <a:gd name="T17" fmla="*/ 18 h 222"/>
                          <a:gd name="T18" fmla="*/ 6 w 237"/>
                          <a:gd name="T19" fmla="*/ 23 h 222"/>
                          <a:gd name="T20" fmla="*/ 10 w 237"/>
                          <a:gd name="T21" fmla="*/ 21 h 222"/>
                          <a:gd name="T22" fmla="*/ 11 w 237"/>
                          <a:gd name="T23" fmla="*/ 29 h 222"/>
                          <a:gd name="T24" fmla="*/ 14 w 237"/>
                          <a:gd name="T25" fmla="*/ 20 h 222"/>
                          <a:gd name="T26" fmla="*/ 18 w 237"/>
                          <a:gd name="T27" fmla="*/ 26 h 222"/>
                          <a:gd name="T28" fmla="*/ 19 w 237"/>
                          <a:gd name="T29" fmla="*/ 19 h 222"/>
                          <a:gd name="T30" fmla="*/ 24 w 237"/>
                          <a:gd name="T31" fmla="*/ 24 h 222"/>
                          <a:gd name="T32" fmla="*/ 23 w 237"/>
                          <a:gd name="T33" fmla="*/ 17 h 222"/>
                          <a:gd name="T34" fmla="*/ 29 w 237"/>
                          <a:gd name="T35" fmla="*/ 18 h 222"/>
                          <a:gd name="T36" fmla="*/ 24 w 237"/>
                          <a:gd name="T37" fmla="*/ 14 h 222"/>
                          <a:gd name="T38" fmla="*/ 29 w 237"/>
                          <a:gd name="T39" fmla="*/ 11 h 222"/>
                          <a:gd name="T40" fmla="*/ 22 w 237"/>
                          <a:gd name="T41" fmla="*/ 10 h 222"/>
                          <a:gd name="T42" fmla="*/ 25 w 237"/>
                          <a:gd name="T43" fmla="*/ 6 h 222"/>
                          <a:gd name="T44" fmla="*/ 19 w 237"/>
                          <a:gd name="T45" fmla="*/ 7 h 222"/>
                          <a:gd name="T46" fmla="*/ 20 w 237"/>
                          <a:gd name="T47" fmla="*/ 0 h 222"/>
                          <a:gd name="T48" fmla="*/ 14 w 237"/>
                          <a:gd name="T49" fmla="*/ 8 h 22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37" h="222">
                            <a:moveTo>
                              <a:pt x="119" y="60"/>
                            </a:moveTo>
                            <a:lnTo>
                              <a:pt x="92" y="24"/>
                            </a:lnTo>
                            <a:lnTo>
                              <a:pt x="80" y="65"/>
                            </a:lnTo>
                            <a:lnTo>
                              <a:pt x="5" y="24"/>
                            </a:lnTo>
                            <a:lnTo>
                              <a:pt x="50" y="77"/>
                            </a:lnTo>
                            <a:lnTo>
                              <a:pt x="0" y="88"/>
                            </a:lnTo>
                            <a:lnTo>
                              <a:pt x="42" y="120"/>
                            </a:lnTo>
                            <a:lnTo>
                              <a:pt x="2" y="150"/>
                            </a:lnTo>
                            <a:lnTo>
                              <a:pt x="62" y="143"/>
                            </a:lnTo>
                            <a:lnTo>
                              <a:pt x="52" y="181"/>
                            </a:lnTo>
                            <a:lnTo>
                              <a:pt x="85" y="160"/>
                            </a:lnTo>
                            <a:lnTo>
                              <a:pt x="93" y="222"/>
                            </a:lnTo>
                            <a:lnTo>
                              <a:pt x="116" y="153"/>
                            </a:lnTo>
                            <a:lnTo>
                              <a:pt x="145" y="203"/>
                            </a:lnTo>
                            <a:lnTo>
                              <a:pt x="154" y="148"/>
                            </a:lnTo>
                            <a:lnTo>
                              <a:pt x="199" y="186"/>
                            </a:lnTo>
                            <a:lnTo>
                              <a:pt x="185" y="133"/>
                            </a:lnTo>
                            <a:lnTo>
                              <a:pt x="237" y="138"/>
                            </a:lnTo>
                            <a:lnTo>
                              <a:pt x="192" y="107"/>
                            </a:lnTo>
                            <a:lnTo>
                              <a:pt x="232" y="84"/>
                            </a:lnTo>
                            <a:lnTo>
                              <a:pt x="183" y="76"/>
                            </a:lnTo>
                            <a:lnTo>
                              <a:pt x="202" y="46"/>
                            </a:lnTo>
                            <a:lnTo>
                              <a:pt x="156" y="55"/>
                            </a:lnTo>
                            <a:lnTo>
                              <a:pt x="161" y="0"/>
                            </a:lnTo>
                            <a:lnTo>
                              <a:pt x="119" y="6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72" name="Freeform 27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2" y="2692"/>
                        <a:ext cx="115" cy="108"/>
                      </a:xfrm>
                      <a:custGeom>
                        <a:avLst/>
                        <a:gdLst>
                          <a:gd name="T0" fmla="*/ 15 w 229"/>
                          <a:gd name="T1" fmla="*/ 8 h 216"/>
                          <a:gd name="T2" fmla="*/ 12 w 229"/>
                          <a:gd name="T3" fmla="*/ 3 h 216"/>
                          <a:gd name="T4" fmla="*/ 10 w 229"/>
                          <a:gd name="T5" fmla="*/ 8 h 216"/>
                          <a:gd name="T6" fmla="*/ 1 w 229"/>
                          <a:gd name="T7" fmla="*/ 3 h 216"/>
                          <a:gd name="T8" fmla="*/ 6 w 229"/>
                          <a:gd name="T9" fmla="*/ 10 h 216"/>
                          <a:gd name="T10" fmla="*/ 0 w 229"/>
                          <a:gd name="T11" fmla="*/ 11 h 216"/>
                          <a:gd name="T12" fmla="*/ 5 w 229"/>
                          <a:gd name="T13" fmla="*/ 15 h 216"/>
                          <a:gd name="T14" fmla="*/ 1 w 229"/>
                          <a:gd name="T15" fmla="*/ 19 h 216"/>
                          <a:gd name="T16" fmla="*/ 8 w 229"/>
                          <a:gd name="T17" fmla="*/ 18 h 216"/>
                          <a:gd name="T18" fmla="*/ 7 w 229"/>
                          <a:gd name="T19" fmla="*/ 22 h 216"/>
                          <a:gd name="T20" fmla="*/ 11 w 229"/>
                          <a:gd name="T21" fmla="*/ 20 h 216"/>
                          <a:gd name="T22" fmla="*/ 12 w 229"/>
                          <a:gd name="T23" fmla="*/ 27 h 216"/>
                          <a:gd name="T24" fmla="*/ 14 w 229"/>
                          <a:gd name="T25" fmla="*/ 19 h 216"/>
                          <a:gd name="T26" fmla="*/ 18 w 229"/>
                          <a:gd name="T27" fmla="*/ 25 h 216"/>
                          <a:gd name="T28" fmla="*/ 19 w 229"/>
                          <a:gd name="T29" fmla="*/ 19 h 216"/>
                          <a:gd name="T30" fmla="*/ 25 w 229"/>
                          <a:gd name="T31" fmla="*/ 23 h 216"/>
                          <a:gd name="T32" fmla="*/ 23 w 229"/>
                          <a:gd name="T33" fmla="*/ 17 h 216"/>
                          <a:gd name="T34" fmla="*/ 29 w 229"/>
                          <a:gd name="T35" fmla="*/ 17 h 216"/>
                          <a:gd name="T36" fmla="*/ 24 w 229"/>
                          <a:gd name="T37" fmla="*/ 14 h 216"/>
                          <a:gd name="T38" fmla="*/ 28 w 229"/>
                          <a:gd name="T39" fmla="*/ 11 h 216"/>
                          <a:gd name="T40" fmla="*/ 23 w 229"/>
                          <a:gd name="T41" fmla="*/ 10 h 216"/>
                          <a:gd name="T42" fmla="*/ 25 w 229"/>
                          <a:gd name="T43" fmla="*/ 6 h 216"/>
                          <a:gd name="T44" fmla="*/ 19 w 229"/>
                          <a:gd name="T45" fmla="*/ 7 h 216"/>
                          <a:gd name="T46" fmla="*/ 20 w 229"/>
                          <a:gd name="T47" fmla="*/ 0 h 216"/>
                          <a:gd name="T48" fmla="*/ 15 w 229"/>
                          <a:gd name="T49" fmla="*/ 8 h 21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29" h="216">
                            <a:moveTo>
                              <a:pt x="115" y="59"/>
                            </a:moveTo>
                            <a:lnTo>
                              <a:pt x="89" y="23"/>
                            </a:lnTo>
                            <a:lnTo>
                              <a:pt x="77" y="62"/>
                            </a:lnTo>
                            <a:lnTo>
                              <a:pt x="3" y="23"/>
                            </a:lnTo>
                            <a:lnTo>
                              <a:pt x="48" y="76"/>
                            </a:lnTo>
                            <a:lnTo>
                              <a:pt x="0" y="86"/>
                            </a:lnTo>
                            <a:lnTo>
                              <a:pt x="39" y="117"/>
                            </a:lnTo>
                            <a:lnTo>
                              <a:pt x="1" y="147"/>
                            </a:lnTo>
                            <a:lnTo>
                              <a:pt x="60" y="138"/>
                            </a:lnTo>
                            <a:lnTo>
                              <a:pt x="50" y="176"/>
                            </a:lnTo>
                            <a:lnTo>
                              <a:pt x="81" y="155"/>
                            </a:lnTo>
                            <a:lnTo>
                              <a:pt x="89" y="216"/>
                            </a:lnTo>
                            <a:lnTo>
                              <a:pt x="112" y="149"/>
                            </a:lnTo>
                            <a:lnTo>
                              <a:pt x="141" y="197"/>
                            </a:lnTo>
                            <a:lnTo>
                              <a:pt x="150" y="145"/>
                            </a:lnTo>
                            <a:lnTo>
                              <a:pt x="193" y="180"/>
                            </a:lnTo>
                            <a:lnTo>
                              <a:pt x="179" y="130"/>
                            </a:lnTo>
                            <a:lnTo>
                              <a:pt x="229" y="133"/>
                            </a:lnTo>
                            <a:lnTo>
                              <a:pt x="186" y="105"/>
                            </a:lnTo>
                            <a:lnTo>
                              <a:pt x="224" y="81"/>
                            </a:lnTo>
                            <a:lnTo>
                              <a:pt x="177" y="73"/>
                            </a:lnTo>
                            <a:lnTo>
                              <a:pt x="195" y="45"/>
                            </a:lnTo>
                            <a:lnTo>
                              <a:pt x="150" y="54"/>
                            </a:lnTo>
                            <a:lnTo>
                              <a:pt x="155" y="0"/>
                            </a:lnTo>
                            <a:lnTo>
                              <a:pt x="115" y="5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73" name="Freeform 27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4" y="2694"/>
                        <a:ext cx="111" cy="104"/>
                      </a:xfrm>
                      <a:custGeom>
                        <a:avLst/>
                        <a:gdLst>
                          <a:gd name="T0" fmla="*/ 14 w 223"/>
                          <a:gd name="T1" fmla="*/ 7 h 208"/>
                          <a:gd name="T2" fmla="*/ 10 w 223"/>
                          <a:gd name="T3" fmla="*/ 3 h 208"/>
                          <a:gd name="T4" fmla="*/ 9 w 223"/>
                          <a:gd name="T5" fmla="*/ 8 h 208"/>
                          <a:gd name="T6" fmla="*/ 0 w 223"/>
                          <a:gd name="T7" fmla="*/ 3 h 208"/>
                          <a:gd name="T8" fmla="*/ 5 w 223"/>
                          <a:gd name="T9" fmla="*/ 10 h 208"/>
                          <a:gd name="T10" fmla="*/ 0 w 223"/>
                          <a:gd name="T11" fmla="*/ 11 h 208"/>
                          <a:gd name="T12" fmla="*/ 5 w 223"/>
                          <a:gd name="T13" fmla="*/ 15 h 208"/>
                          <a:gd name="T14" fmla="*/ 0 w 223"/>
                          <a:gd name="T15" fmla="*/ 18 h 208"/>
                          <a:gd name="T16" fmla="*/ 7 w 223"/>
                          <a:gd name="T17" fmla="*/ 17 h 208"/>
                          <a:gd name="T18" fmla="*/ 6 w 223"/>
                          <a:gd name="T19" fmla="*/ 22 h 208"/>
                          <a:gd name="T20" fmla="*/ 10 w 223"/>
                          <a:gd name="T21" fmla="*/ 19 h 208"/>
                          <a:gd name="T22" fmla="*/ 11 w 223"/>
                          <a:gd name="T23" fmla="*/ 26 h 208"/>
                          <a:gd name="T24" fmla="*/ 13 w 223"/>
                          <a:gd name="T25" fmla="*/ 18 h 208"/>
                          <a:gd name="T26" fmla="*/ 17 w 223"/>
                          <a:gd name="T27" fmla="*/ 24 h 208"/>
                          <a:gd name="T28" fmla="*/ 18 w 223"/>
                          <a:gd name="T29" fmla="*/ 18 h 208"/>
                          <a:gd name="T30" fmla="*/ 23 w 223"/>
                          <a:gd name="T31" fmla="*/ 22 h 208"/>
                          <a:gd name="T32" fmla="*/ 21 w 223"/>
                          <a:gd name="T33" fmla="*/ 16 h 208"/>
                          <a:gd name="T34" fmla="*/ 27 w 223"/>
                          <a:gd name="T35" fmla="*/ 17 h 208"/>
                          <a:gd name="T36" fmla="*/ 22 w 223"/>
                          <a:gd name="T37" fmla="*/ 13 h 208"/>
                          <a:gd name="T38" fmla="*/ 27 w 223"/>
                          <a:gd name="T39" fmla="*/ 10 h 208"/>
                          <a:gd name="T40" fmla="*/ 21 w 223"/>
                          <a:gd name="T41" fmla="*/ 9 h 208"/>
                          <a:gd name="T42" fmla="*/ 23 w 223"/>
                          <a:gd name="T43" fmla="*/ 6 h 208"/>
                          <a:gd name="T44" fmla="*/ 18 w 223"/>
                          <a:gd name="T45" fmla="*/ 7 h 208"/>
                          <a:gd name="T46" fmla="*/ 18 w 223"/>
                          <a:gd name="T47" fmla="*/ 0 h 208"/>
                          <a:gd name="T48" fmla="*/ 14 w 223"/>
                          <a:gd name="T49" fmla="*/ 7 h 20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23" h="208">
                            <a:moveTo>
                              <a:pt x="112" y="56"/>
                            </a:moveTo>
                            <a:lnTo>
                              <a:pt x="86" y="22"/>
                            </a:lnTo>
                            <a:lnTo>
                              <a:pt x="76" y="60"/>
                            </a:lnTo>
                            <a:lnTo>
                              <a:pt x="4" y="22"/>
                            </a:lnTo>
                            <a:lnTo>
                              <a:pt x="47" y="74"/>
                            </a:lnTo>
                            <a:lnTo>
                              <a:pt x="0" y="82"/>
                            </a:lnTo>
                            <a:lnTo>
                              <a:pt x="40" y="113"/>
                            </a:lnTo>
                            <a:lnTo>
                              <a:pt x="2" y="141"/>
                            </a:lnTo>
                            <a:lnTo>
                              <a:pt x="59" y="134"/>
                            </a:lnTo>
                            <a:lnTo>
                              <a:pt x="48" y="170"/>
                            </a:lnTo>
                            <a:lnTo>
                              <a:pt x="80" y="150"/>
                            </a:lnTo>
                            <a:lnTo>
                              <a:pt x="88" y="208"/>
                            </a:lnTo>
                            <a:lnTo>
                              <a:pt x="109" y="143"/>
                            </a:lnTo>
                            <a:lnTo>
                              <a:pt x="136" y="191"/>
                            </a:lnTo>
                            <a:lnTo>
                              <a:pt x="145" y="139"/>
                            </a:lnTo>
                            <a:lnTo>
                              <a:pt x="187" y="174"/>
                            </a:lnTo>
                            <a:lnTo>
                              <a:pt x="174" y="124"/>
                            </a:lnTo>
                            <a:lnTo>
                              <a:pt x="223" y="129"/>
                            </a:lnTo>
                            <a:lnTo>
                              <a:pt x="181" y="101"/>
                            </a:lnTo>
                            <a:lnTo>
                              <a:pt x="218" y="79"/>
                            </a:lnTo>
                            <a:lnTo>
                              <a:pt x="173" y="70"/>
                            </a:lnTo>
                            <a:lnTo>
                              <a:pt x="190" y="43"/>
                            </a:lnTo>
                            <a:lnTo>
                              <a:pt x="147" y="51"/>
                            </a:lnTo>
                            <a:lnTo>
                              <a:pt x="150" y="0"/>
                            </a:lnTo>
                            <a:lnTo>
                              <a:pt x="112" y="5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74" name="Freeform 27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6" y="2695"/>
                        <a:ext cx="108" cy="102"/>
                      </a:xfrm>
                      <a:custGeom>
                        <a:avLst/>
                        <a:gdLst>
                          <a:gd name="T0" fmla="*/ 14 w 215"/>
                          <a:gd name="T1" fmla="*/ 6 h 206"/>
                          <a:gd name="T2" fmla="*/ 11 w 215"/>
                          <a:gd name="T3" fmla="*/ 2 h 206"/>
                          <a:gd name="T4" fmla="*/ 9 w 215"/>
                          <a:gd name="T5" fmla="*/ 7 h 206"/>
                          <a:gd name="T6" fmla="*/ 1 w 215"/>
                          <a:gd name="T7" fmla="*/ 2 h 206"/>
                          <a:gd name="T8" fmla="*/ 6 w 215"/>
                          <a:gd name="T9" fmla="*/ 9 h 206"/>
                          <a:gd name="T10" fmla="*/ 0 w 215"/>
                          <a:gd name="T11" fmla="*/ 10 h 206"/>
                          <a:gd name="T12" fmla="*/ 5 w 215"/>
                          <a:gd name="T13" fmla="*/ 13 h 206"/>
                          <a:gd name="T14" fmla="*/ 1 w 215"/>
                          <a:gd name="T15" fmla="*/ 17 h 206"/>
                          <a:gd name="T16" fmla="*/ 8 w 215"/>
                          <a:gd name="T17" fmla="*/ 16 h 206"/>
                          <a:gd name="T18" fmla="*/ 6 w 215"/>
                          <a:gd name="T19" fmla="*/ 20 h 206"/>
                          <a:gd name="T20" fmla="*/ 10 w 215"/>
                          <a:gd name="T21" fmla="*/ 18 h 206"/>
                          <a:gd name="T22" fmla="*/ 11 w 215"/>
                          <a:gd name="T23" fmla="*/ 25 h 206"/>
                          <a:gd name="T24" fmla="*/ 14 w 215"/>
                          <a:gd name="T25" fmla="*/ 17 h 206"/>
                          <a:gd name="T26" fmla="*/ 17 w 215"/>
                          <a:gd name="T27" fmla="*/ 23 h 206"/>
                          <a:gd name="T28" fmla="*/ 18 w 215"/>
                          <a:gd name="T29" fmla="*/ 17 h 206"/>
                          <a:gd name="T30" fmla="*/ 23 w 215"/>
                          <a:gd name="T31" fmla="*/ 21 h 206"/>
                          <a:gd name="T32" fmla="*/ 22 w 215"/>
                          <a:gd name="T33" fmla="*/ 15 h 206"/>
                          <a:gd name="T34" fmla="*/ 27 w 215"/>
                          <a:gd name="T35" fmla="*/ 15 h 206"/>
                          <a:gd name="T36" fmla="*/ 22 w 215"/>
                          <a:gd name="T37" fmla="*/ 12 h 206"/>
                          <a:gd name="T38" fmla="*/ 27 w 215"/>
                          <a:gd name="T39" fmla="*/ 9 h 206"/>
                          <a:gd name="T40" fmla="*/ 21 w 215"/>
                          <a:gd name="T41" fmla="*/ 8 h 206"/>
                          <a:gd name="T42" fmla="*/ 23 w 215"/>
                          <a:gd name="T43" fmla="*/ 5 h 206"/>
                          <a:gd name="T44" fmla="*/ 18 w 215"/>
                          <a:gd name="T45" fmla="*/ 6 h 206"/>
                          <a:gd name="T46" fmla="*/ 19 w 215"/>
                          <a:gd name="T47" fmla="*/ 0 h 206"/>
                          <a:gd name="T48" fmla="*/ 14 w 215"/>
                          <a:gd name="T49" fmla="*/ 6 h 20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15" h="206">
                            <a:moveTo>
                              <a:pt x="108" y="55"/>
                            </a:moveTo>
                            <a:lnTo>
                              <a:pt x="84" y="23"/>
                            </a:lnTo>
                            <a:lnTo>
                              <a:pt x="72" y="61"/>
                            </a:lnTo>
                            <a:lnTo>
                              <a:pt x="3" y="23"/>
                            </a:lnTo>
                            <a:lnTo>
                              <a:pt x="46" y="73"/>
                            </a:lnTo>
                            <a:lnTo>
                              <a:pt x="0" y="81"/>
                            </a:lnTo>
                            <a:lnTo>
                              <a:pt x="38" y="112"/>
                            </a:lnTo>
                            <a:lnTo>
                              <a:pt x="1" y="140"/>
                            </a:lnTo>
                            <a:lnTo>
                              <a:pt x="57" y="133"/>
                            </a:lnTo>
                            <a:lnTo>
                              <a:pt x="46" y="168"/>
                            </a:lnTo>
                            <a:lnTo>
                              <a:pt x="77" y="149"/>
                            </a:lnTo>
                            <a:lnTo>
                              <a:pt x="84" y="206"/>
                            </a:lnTo>
                            <a:lnTo>
                              <a:pt x="105" y="142"/>
                            </a:lnTo>
                            <a:lnTo>
                              <a:pt x="132" y="188"/>
                            </a:lnTo>
                            <a:lnTo>
                              <a:pt x="139" y="138"/>
                            </a:lnTo>
                            <a:lnTo>
                              <a:pt x="181" y="171"/>
                            </a:lnTo>
                            <a:lnTo>
                              <a:pt x="169" y="123"/>
                            </a:lnTo>
                            <a:lnTo>
                              <a:pt x="215" y="126"/>
                            </a:lnTo>
                            <a:lnTo>
                              <a:pt x="176" y="100"/>
                            </a:lnTo>
                            <a:lnTo>
                              <a:pt x="210" y="78"/>
                            </a:lnTo>
                            <a:lnTo>
                              <a:pt x="167" y="69"/>
                            </a:lnTo>
                            <a:lnTo>
                              <a:pt x="183" y="42"/>
                            </a:lnTo>
                            <a:lnTo>
                              <a:pt x="141" y="50"/>
                            </a:lnTo>
                            <a:lnTo>
                              <a:pt x="146" y="0"/>
                            </a:lnTo>
                            <a:lnTo>
                              <a:pt x="108" y="5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75" name="Freeform 27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8" y="2696"/>
                        <a:ext cx="104" cy="100"/>
                      </a:xfrm>
                      <a:custGeom>
                        <a:avLst/>
                        <a:gdLst>
                          <a:gd name="T0" fmla="*/ 13 w 209"/>
                          <a:gd name="T1" fmla="*/ 7 h 198"/>
                          <a:gd name="T2" fmla="*/ 10 w 209"/>
                          <a:gd name="T3" fmla="*/ 3 h 198"/>
                          <a:gd name="T4" fmla="*/ 8 w 209"/>
                          <a:gd name="T5" fmla="*/ 8 h 198"/>
                          <a:gd name="T6" fmla="*/ 0 w 209"/>
                          <a:gd name="T7" fmla="*/ 3 h 198"/>
                          <a:gd name="T8" fmla="*/ 5 w 209"/>
                          <a:gd name="T9" fmla="*/ 9 h 198"/>
                          <a:gd name="T10" fmla="*/ 0 w 209"/>
                          <a:gd name="T11" fmla="*/ 10 h 198"/>
                          <a:gd name="T12" fmla="*/ 4 w 209"/>
                          <a:gd name="T13" fmla="*/ 14 h 198"/>
                          <a:gd name="T14" fmla="*/ 0 w 209"/>
                          <a:gd name="T15" fmla="*/ 17 h 198"/>
                          <a:gd name="T16" fmla="*/ 6 w 209"/>
                          <a:gd name="T17" fmla="*/ 16 h 198"/>
                          <a:gd name="T18" fmla="*/ 5 w 209"/>
                          <a:gd name="T19" fmla="*/ 21 h 198"/>
                          <a:gd name="T20" fmla="*/ 9 w 209"/>
                          <a:gd name="T21" fmla="*/ 18 h 198"/>
                          <a:gd name="T22" fmla="*/ 10 w 209"/>
                          <a:gd name="T23" fmla="*/ 26 h 198"/>
                          <a:gd name="T24" fmla="*/ 12 w 209"/>
                          <a:gd name="T25" fmla="*/ 18 h 198"/>
                          <a:gd name="T26" fmla="*/ 16 w 209"/>
                          <a:gd name="T27" fmla="*/ 23 h 198"/>
                          <a:gd name="T28" fmla="*/ 17 w 209"/>
                          <a:gd name="T29" fmla="*/ 17 h 198"/>
                          <a:gd name="T30" fmla="*/ 22 w 209"/>
                          <a:gd name="T31" fmla="*/ 21 h 198"/>
                          <a:gd name="T32" fmla="*/ 20 w 209"/>
                          <a:gd name="T33" fmla="*/ 15 h 198"/>
                          <a:gd name="T34" fmla="*/ 26 w 209"/>
                          <a:gd name="T35" fmla="*/ 16 h 198"/>
                          <a:gd name="T36" fmla="*/ 21 w 209"/>
                          <a:gd name="T37" fmla="*/ 12 h 198"/>
                          <a:gd name="T38" fmla="*/ 25 w 209"/>
                          <a:gd name="T39" fmla="*/ 10 h 198"/>
                          <a:gd name="T40" fmla="*/ 20 w 209"/>
                          <a:gd name="T41" fmla="*/ 9 h 198"/>
                          <a:gd name="T42" fmla="*/ 22 w 209"/>
                          <a:gd name="T43" fmla="*/ 6 h 198"/>
                          <a:gd name="T44" fmla="*/ 17 w 209"/>
                          <a:gd name="T45" fmla="*/ 6 h 198"/>
                          <a:gd name="T46" fmla="*/ 17 w 209"/>
                          <a:gd name="T47" fmla="*/ 0 h 198"/>
                          <a:gd name="T48" fmla="*/ 13 w 209"/>
                          <a:gd name="T49" fmla="*/ 7 h 19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9" h="198">
                            <a:moveTo>
                              <a:pt x="105" y="53"/>
                            </a:moveTo>
                            <a:lnTo>
                              <a:pt x="81" y="20"/>
                            </a:lnTo>
                            <a:lnTo>
                              <a:pt x="71" y="58"/>
                            </a:lnTo>
                            <a:lnTo>
                              <a:pt x="3" y="20"/>
                            </a:lnTo>
                            <a:lnTo>
                              <a:pt x="45" y="69"/>
                            </a:lnTo>
                            <a:lnTo>
                              <a:pt x="0" y="79"/>
                            </a:lnTo>
                            <a:lnTo>
                              <a:pt x="36" y="108"/>
                            </a:lnTo>
                            <a:lnTo>
                              <a:pt x="2" y="134"/>
                            </a:lnTo>
                            <a:lnTo>
                              <a:pt x="55" y="127"/>
                            </a:lnTo>
                            <a:lnTo>
                              <a:pt x="47" y="162"/>
                            </a:lnTo>
                            <a:lnTo>
                              <a:pt x="74" y="143"/>
                            </a:lnTo>
                            <a:lnTo>
                              <a:pt x="83" y="198"/>
                            </a:lnTo>
                            <a:lnTo>
                              <a:pt x="102" y="136"/>
                            </a:lnTo>
                            <a:lnTo>
                              <a:pt x="128" y="181"/>
                            </a:lnTo>
                            <a:lnTo>
                              <a:pt x="136" y="133"/>
                            </a:lnTo>
                            <a:lnTo>
                              <a:pt x="176" y="165"/>
                            </a:lnTo>
                            <a:lnTo>
                              <a:pt x="164" y="119"/>
                            </a:lnTo>
                            <a:lnTo>
                              <a:pt x="209" y="122"/>
                            </a:lnTo>
                            <a:lnTo>
                              <a:pt x="171" y="96"/>
                            </a:lnTo>
                            <a:lnTo>
                              <a:pt x="204" y="76"/>
                            </a:lnTo>
                            <a:lnTo>
                              <a:pt x="162" y="67"/>
                            </a:lnTo>
                            <a:lnTo>
                              <a:pt x="178" y="41"/>
                            </a:lnTo>
                            <a:lnTo>
                              <a:pt x="138" y="48"/>
                            </a:lnTo>
                            <a:lnTo>
                              <a:pt x="142" y="0"/>
                            </a:lnTo>
                            <a:lnTo>
                              <a:pt x="105" y="5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76" name="Freeform 27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99" y="2698"/>
                        <a:ext cx="101" cy="96"/>
                      </a:xfrm>
                      <a:custGeom>
                        <a:avLst/>
                        <a:gdLst>
                          <a:gd name="T0" fmla="*/ 13 w 202"/>
                          <a:gd name="T1" fmla="*/ 7 h 192"/>
                          <a:gd name="T2" fmla="*/ 10 w 202"/>
                          <a:gd name="T3" fmla="*/ 3 h 192"/>
                          <a:gd name="T4" fmla="*/ 9 w 202"/>
                          <a:gd name="T5" fmla="*/ 7 h 192"/>
                          <a:gd name="T6" fmla="*/ 1 w 202"/>
                          <a:gd name="T7" fmla="*/ 3 h 192"/>
                          <a:gd name="T8" fmla="*/ 6 w 202"/>
                          <a:gd name="T9" fmla="*/ 9 h 192"/>
                          <a:gd name="T10" fmla="*/ 0 w 202"/>
                          <a:gd name="T11" fmla="*/ 10 h 192"/>
                          <a:gd name="T12" fmla="*/ 5 w 202"/>
                          <a:gd name="T13" fmla="*/ 13 h 192"/>
                          <a:gd name="T14" fmla="*/ 1 w 202"/>
                          <a:gd name="T15" fmla="*/ 17 h 192"/>
                          <a:gd name="T16" fmla="*/ 7 w 202"/>
                          <a:gd name="T17" fmla="*/ 16 h 192"/>
                          <a:gd name="T18" fmla="*/ 6 w 202"/>
                          <a:gd name="T19" fmla="*/ 20 h 192"/>
                          <a:gd name="T20" fmla="*/ 10 w 202"/>
                          <a:gd name="T21" fmla="*/ 18 h 192"/>
                          <a:gd name="T22" fmla="*/ 10 w 202"/>
                          <a:gd name="T23" fmla="*/ 24 h 192"/>
                          <a:gd name="T24" fmla="*/ 13 w 202"/>
                          <a:gd name="T25" fmla="*/ 17 h 192"/>
                          <a:gd name="T26" fmla="*/ 16 w 202"/>
                          <a:gd name="T27" fmla="*/ 22 h 192"/>
                          <a:gd name="T28" fmla="*/ 17 w 202"/>
                          <a:gd name="T29" fmla="*/ 16 h 192"/>
                          <a:gd name="T30" fmla="*/ 22 w 202"/>
                          <a:gd name="T31" fmla="*/ 21 h 192"/>
                          <a:gd name="T32" fmla="*/ 20 w 202"/>
                          <a:gd name="T33" fmla="*/ 15 h 192"/>
                          <a:gd name="T34" fmla="*/ 26 w 202"/>
                          <a:gd name="T35" fmla="*/ 15 h 192"/>
                          <a:gd name="T36" fmla="*/ 21 w 202"/>
                          <a:gd name="T37" fmla="*/ 12 h 192"/>
                          <a:gd name="T38" fmla="*/ 25 w 202"/>
                          <a:gd name="T39" fmla="*/ 10 h 192"/>
                          <a:gd name="T40" fmla="*/ 20 w 202"/>
                          <a:gd name="T41" fmla="*/ 9 h 192"/>
                          <a:gd name="T42" fmla="*/ 22 w 202"/>
                          <a:gd name="T43" fmla="*/ 5 h 192"/>
                          <a:gd name="T44" fmla="*/ 17 w 202"/>
                          <a:gd name="T45" fmla="*/ 6 h 192"/>
                          <a:gd name="T46" fmla="*/ 18 w 202"/>
                          <a:gd name="T47" fmla="*/ 0 h 192"/>
                          <a:gd name="T48" fmla="*/ 13 w 202"/>
                          <a:gd name="T49" fmla="*/ 7 h 19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02" h="192">
                            <a:moveTo>
                              <a:pt x="102" y="52"/>
                            </a:moveTo>
                            <a:lnTo>
                              <a:pt x="78" y="21"/>
                            </a:lnTo>
                            <a:lnTo>
                              <a:pt x="70" y="55"/>
                            </a:lnTo>
                            <a:lnTo>
                              <a:pt x="4" y="21"/>
                            </a:lnTo>
                            <a:lnTo>
                              <a:pt x="44" y="67"/>
                            </a:lnTo>
                            <a:lnTo>
                              <a:pt x="0" y="76"/>
                            </a:lnTo>
                            <a:lnTo>
                              <a:pt x="37" y="104"/>
                            </a:lnTo>
                            <a:lnTo>
                              <a:pt x="2" y="130"/>
                            </a:lnTo>
                            <a:lnTo>
                              <a:pt x="54" y="123"/>
                            </a:lnTo>
                            <a:lnTo>
                              <a:pt x="45" y="157"/>
                            </a:lnTo>
                            <a:lnTo>
                              <a:pt x="73" y="138"/>
                            </a:lnTo>
                            <a:lnTo>
                              <a:pt x="80" y="192"/>
                            </a:lnTo>
                            <a:lnTo>
                              <a:pt x="99" y="133"/>
                            </a:lnTo>
                            <a:lnTo>
                              <a:pt x="125" y="176"/>
                            </a:lnTo>
                            <a:lnTo>
                              <a:pt x="132" y="128"/>
                            </a:lnTo>
                            <a:lnTo>
                              <a:pt x="170" y="161"/>
                            </a:lnTo>
                            <a:lnTo>
                              <a:pt x="159" y="114"/>
                            </a:lnTo>
                            <a:lnTo>
                              <a:pt x="202" y="119"/>
                            </a:lnTo>
                            <a:lnTo>
                              <a:pt x="164" y="93"/>
                            </a:lnTo>
                            <a:lnTo>
                              <a:pt x="197" y="73"/>
                            </a:lnTo>
                            <a:lnTo>
                              <a:pt x="158" y="66"/>
                            </a:lnTo>
                            <a:lnTo>
                              <a:pt x="173" y="40"/>
                            </a:lnTo>
                            <a:lnTo>
                              <a:pt x="133" y="47"/>
                            </a:lnTo>
                            <a:lnTo>
                              <a:pt x="137" y="0"/>
                            </a:lnTo>
                            <a:lnTo>
                              <a:pt x="102" y="5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77" name="Freeform 27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1" y="2700"/>
                        <a:ext cx="98" cy="92"/>
                      </a:xfrm>
                      <a:custGeom>
                        <a:avLst/>
                        <a:gdLst>
                          <a:gd name="T0" fmla="*/ 13 w 195"/>
                          <a:gd name="T1" fmla="*/ 7 h 184"/>
                          <a:gd name="T2" fmla="*/ 10 w 195"/>
                          <a:gd name="T3" fmla="*/ 3 h 184"/>
                          <a:gd name="T4" fmla="*/ 9 w 195"/>
                          <a:gd name="T5" fmla="*/ 7 h 184"/>
                          <a:gd name="T6" fmla="*/ 1 w 195"/>
                          <a:gd name="T7" fmla="*/ 3 h 184"/>
                          <a:gd name="T8" fmla="*/ 6 w 195"/>
                          <a:gd name="T9" fmla="*/ 9 h 184"/>
                          <a:gd name="T10" fmla="*/ 0 w 195"/>
                          <a:gd name="T11" fmla="*/ 10 h 184"/>
                          <a:gd name="T12" fmla="*/ 5 w 195"/>
                          <a:gd name="T13" fmla="*/ 13 h 184"/>
                          <a:gd name="T14" fmla="*/ 1 w 195"/>
                          <a:gd name="T15" fmla="*/ 16 h 184"/>
                          <a:gd name="T16" fmla="*/ 7 w 195"/>
                          <a:gd name="T17" fmla="*/ 15 h 184"/>
                          <a:gd name="T18" fmla="*/ 6 w 195"/>
                          <a:gd name="T19" fmla="*/ 19 h 184"/>
                          <a:gd name="T20" fmla="*/ 9 w 195"/>
                          <a:gd name="T21" fmla="*/ 17 h 184"/>
                          <a:gd name="T22" fmla="*/ 10 w 195"/>
                          <a:gd name="T23" fmla="*/ 23 h 184"/>
                          <a:gd name="T24" fmla="*/ 12 w 195"/>
                          <a:gd name="T25" fmla="*/ 16 h 184"/>
                          <a:gd name="T26" fmla="*/ 15 w 195"/>
                          <a:gd name="T27" fmla="*/ 22 h 184"/>
                          <a:gd name="T28" fmla="*/ 16 w 195"/>
                          <a:gd name="T29" fmla="*/ 16 h 184"/>
                          <a:gd name="T30" fmla="*/ 21 w 195"/>
                          <a:gd name="T31" fmla="*/ 20 h 184"/>
                          <a:gd name="T32" fmla="*/ 20 w 195"/>
                          <a:gd name="T33" fmla="*/ 14 h 184"/>
                          <a:gd name="T34" fmla="*/ 25 w 195"/>
                          <a:gd name="T35" fmla="*/ 15 h 184"/>
                          <a:gd name="T36" fmla="*/ 20 w 195"/>
                          <a:gd name="T37" fmla="*/ 12 h 184"/>
                          <a:gd name="T38" fmla="*/ 24 w 195"/>
                          <a:gd name="T39" fmla="*/ 9 h 184"/>
                          <a:gd name="T40" fmla="*/ 19 w 195"/>
                          <a:gd name="T41" fmla="*/ 8 h 184"/>
                          <a:gd name="T42" fmla="*/ 21 w 195"/>
                          <a:gd name="T43" fmla="*/ 5 h 184"/>
                          <a:gd name="T44" fmla="*/ 16 w 195"/>
                          <a:gd name="T45" fmla="*/ 6 h 184"/>
                          <a:gd name="T46" fmla="*/ 17 w 195"/>
                          <a:gd name="T47" fmla="*/ 0 h 184"/>
                          <a:gd name="T48" fmla="*/ 13 w 195"/>
                          <a:gd name="T49" fmla="*/ 7 h 18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95" h="184">
                            <a:moveTo>
                              <a:pt x="98" y="50"/>
                            </a:moveTo>
                            <a:lnTo>
                              <a:pt x="76" y="19"/>
                            </a:lnTo>
                            <a:lnTo>
                              <a:pt x="66" y="53"/>
                            </a:lnTo>
                            <a:lnTo>
                              <a:pt x="3" y="19"/>
                            </a:lnTo>
                            <a:lnTo>
                              <a:pt x="41" y="65"/>
                            </a:lnTo>
                            <a:lnTo>
                              <a:pt x="0" y="74"/>
                            </a:lnTo>
                            <a:lnTo>
                              <a:pt x="34" y="100"/>
                            </a:lnTo>
                            <a:lnTo>
                              <a:pt x="2" y="124"/>
                            </a:lnTo>
                            <a:lnTo>
                              <a:pt x="52" y="119"/>
                            </a:lnTo>
                            <a:lnTo>
                              <a:pt x="43" y="150"/>
                            </a:lnTo>
                            <a:lnTo>
                              <a:pt x="69" y="133"/>
                            </a:lnTo>
                            <a:lnTo>
                              <a:pt x="78" y="184"/>
                            </a:lnTo>
                            <a:lnTo>
                              <a:pt x="95" y="127"/>
                            </a:lnTo>
                            <a:lnTo>
                              <a:pt x="119" y="169"/>
                            </a:lnTo>
                            <a:lnTo>
                              <a:pt x="128" y="124"/>
                            </a:lnTo>
                            <a:lnTo>
                              <a:pt x="164" y="155"/>
                            </a:lnTo>
                            <a:lnTo>
                              <a:pt x="154" y="110"/>
                            </a:lnTo>
                            <a:lnTo>
                              <a:pt x="195" y="114"/>
                            </a:lnTo>
                            <a:lnTo>
                              <a:pt x="159" y="89"/>
                            </a:lnTo>
                            <a:lnTo>
                              <a:pt x="190" y="70"/>
                            </a:lnTo>
                            <a:lnTo>
                              <a:pt x="152" y="62"/>
                            </a:lnTo>
                            <a:lnTo>
                              <a:pt x="166" y="38"/>
                            </a:lnTo>
                            <a:lnTo>
                              <a:pt x="128" y="44"/>
                            </a:lnTo>
                            <a:lnTo>
                              <a:pt x="131" y="0"/>
                            </a:lnTo>
                            <a:lnTo>
                              <a:pt x="98" y="5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78" name="Freeform 27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3" y="2702"/>
                        <a:ext cx="94" cy="88"/>
                      </a:xfrm>
                      <a:custGeom>
                        <a:avLst/>
                        <a:gdLst>
                          <a:gd name="T0" fmla="*/ 11 w 189"/>
                          <a:gd name="T1" fmla="*/ 6 h 178"/>
                          <a:gd name="T2" fmla="*/ 9 w 189"/>
                          <a:gd name="T3" fmla="*/ 2 h 178"/>
                          <a:gd name="T4" fmla="*/ 8 w 189"/>
                          <a:gd name="T5" fmla="*/ 6 h 178"/>
                          <a:gd name="T6" fmla="*/ 0 w 189"/>
                          <a:gd name="T7" fmla="*/ 2 h 178"/>
                          <a:gd name="T8" fmla="*/ 5 w 189"/>
                          <a:gd name="T9" fmla="*/ 7 h 178"/>
                          <a:gd name="T10" fmla="*/ 0 w 189"/>
                          <a:gd name="T11" fmla="*/ 8 h 178"/>
                          <a:gd name="T12" fmla="*/ 4 w 189"/>
                          <a:gd name="T13" fmla="*/ 12 h 178"/>
                          <a:gd name="T14" fmla="*/ 0 w 189"/>
                          <a:gd name="T15" fmla="*/ 15 h 178"/>
                          <a:gd name="T16" fmla="*/ 6 w 189"/>
                          <a:gd name="T17" fmla="*/ 14 h 178"/>
                          <a:gd name="T18" fmla="*/ 5 w 189"/>
                          <a:gd name="T19" fmla="*/ 18 h 178"/>
                          <a:gd name="T20" fmla="*/ 8 w 189"/>
                          <a:gd name="T21" fmla="*/ 16 h 178"/>
                          <a:gd name="T22" fmla="*/ 9 w 189"/>
                          <a:gd name="T23" fmla="*/ 22 h 178"/>
                          <a:gd name="T24" fmla="*/ 11 w 189"/>
                          <a:gd name="T25" fmla="*/ 15 h 178"/>
                          <a:gd name="T26" fmla="*/ 14 w 189"/>
                          <a:gd name="T27" fmla="*/ 20 h 178"/>
                          <a:gd name="T28" fmla="*/ 15 w 189"/>
                          <a:gd name="T29" fmla="*/ 14 h 178"/>
                          <a:gd name="T30" fmla="*/ 19 w 189"/>
                          <a:gd name="T31" fmla="*/ 18 h 178"/>
                          <a:gd name="T32" fmla="*/ 18 w 189"/>
                          <a:gd name="T33" fmla="*/ 13 h 178"/>
                          <a:gd name="T34" fmla="*/ 23 w 189"/>
                          <a:gd name="T35" fmla="*/ 13 h 178"/>
                          <a:gd name="T36" fmla="*/ 19 w 189"/>
                          <a:gd name="T37" fmla="*/ 10 h 178"/>
                          <a:gd name="T38" fmla="*/ 23 w 189"/>
                          <a:gd name="T39" fmla="*/ 8 h 178"/>
                          <a:gd name="T40" fmla="*/ 18 w 189"/>
                          <a:gd name="T41" fmla="*/ 7 h 178"/>
                          <a:gd name="T42" fmla="*/ 20 w 189"/>
                          <a:gd name="T43" fmla="*/ 4 h 178"/>
                          <a:gd name="T44" fmla="*/ 15 w 189"/>
                          <a:gd name="T45" fmla="*/ 5 h 178"/>
                          <a:gd name="T46" fmla="*/ 16 w 189"/>
                          <a:gd name="T47" fmla="*/ 0 h 178"/>
                          <a:gd name="T48" fmla="*/ 11 w 189"/>
                          <a:gd name="T49" fmla="*/ 6 h 17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9" h="178">
                            <a:moveTo>
                              <a:pt x="95" y="48"/>
                            </a:moveTo>
                            <a:lnTo>
                              <a:pt x="73" y="19"/>
                            </a:lnTo>
                            <a:lnTo>
                              <a:pt x="64" y="52"/>
                            </a:lnTo>
                            <a:lnTo>
                              <a:pt x="4" y="19"/>
                            </a:lnTo>
                            <a:lnTo>
                              <a:pt x="40" y="62"/>
                            </a:lnTo>
                            <a:lnTo>
                              <a:pt x="0" y="71"/>
                            </a:lnTo>
                            <a:lnTo>
                              <a:pt x="33" y="97"/>
                            </a:lnTo>
                            <a:lnTo>
                              <a:pt x="2" y="121"/>
                            </a:lnTo>
                            <a:lnTo>
                              <a:pt x="50" y="114"/>
                            </a:lnTo>
                            <a:lnTo>
                              <a:pt x="42" y="145"/>
                            </a:lnTo>
                            <a:lnTo>
                              <a:pt x="68" y="130"/>
                            </a:lnTo>
                            <a:lnTo>
                              <a:pt x="75" y="178"/>
                            </a:lnTo>
                            <a:lnTo>
                              <a:pt x="92" y="123"/>
                            </a:lnTo>
                            <a:lnTo>
                              <a:pt x="116" y="162"/>
                            </a:lnTo>
                            <a:lnTo>
                              <a:pt x="123" y="119"/>
                            </a:lnTo>
                            <a:lnTo>
                              <a:pt x="159" y="149"/>
                            </a:lnTo>
                            <a:lnTo>
                              <a:pt x="147" y="107"/>
                            </a:lnTo>
                            <a:lnTo>
                              <a:pt x="189" y="111"/>
                            </a:lnTo>
                            <a:lnTo>
                              <a:pt x="154" y="86"/>
                            </a:lnTo>
                            <a:lnTo>
                              <a:pt x="185" y="67"/>
                            </a:lnTo>
                            <a:lnTo>
                              <a:pt x="147" y="60"/>
                            </a:lnTo>
                            <a:lnTo>
                              <a:pt x="161" y="36"/>
                            </a:lnTo>
                            <a:lnTo>
                              <a:pt x="125" y="43"/>
                            </a:lnTo>
                            <a:lnTo>
                              <a:pt x="128" y="0"/>
                            </a:lnTo>
                            <a:lnTo>
                              <a:pt x="95" y="4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79" name="Freeform 27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4" y="2703"/>
                        <a:ext cx="91" cy="86"/>
                      </a:xfrm>
                      <a:custGeom>
                        <a:avLst/>
                        <a:gdLst>
                          <a:gd name="T0" fmla="*/ 12 w 181"/>
                          <a:gd name="T1" fmla="*/ 6 h 170"/>
                          <a:gd name="T2" fmla="*/ 9 w 181"/>
                          <a:gd name="T3" fmla="*/ 3 h 170"/>
                          <a:gd name="T4" fmla="*/ 8 w 181"/>
                          <a:gd name="T5" fmla="*/ 7 h 170"/>
                          <a:gd name="T6" fmla="*/ 1 w 181"/>
                          <a:gd name="T7" fmla="*/ 3 h 170"/>
                          <a:gd name="T8" fmla="*/ 5 w 181"/>
                          <a:gd name="T9" fmla="*/ 8 h 170"/>
                          <a:gd name="T10" fmla="*/ 0 w 181"/>
                          <a:gd name="T11" fmla="*/ 9 h 170"/>
                          <a:gd name="T12" fmla="*/ 4 w 181"/>
                          <a:gd name="T13" fmla="*/ 12 h 170"/>
                          <a:gd name="T14" fmla="*/ 1 w 181"/>
                          <a:gd name="T15" fmla="*/ 15 h 170"/>
                          <a:gd name="T16" fmla="*/ 6 w 181"/>
                          <a:gd name="T17" fmla="*/ 14 h 170"/>
                          <a:gd name="T18" fmla="*/ 5 w 181"/>
                          <a:gd name="T19" fmla="*/ 18 h 170"/>
                          <a:gd name="T20" fmla="*/ 9 w 181"/>
                          <a:gd name="T21" fmla="*/ 16 h 170"/>
                          <a:gd name="T22" fmla="*/ 9 w 181"/>
                          <a:gd name="T23" fmla="*/ 22 h 170"/>
                          <a:gd name="T24" fmla="*/ 11 w 181"/>
                          <a:gd name="T25" fmla="*/ 15 h 170"/>
                          <a:gd name="T26" fmla="*/ 14 w 181"/>
                          <a:gd name="T27" fmla="*/ 20 h 170"/>
                          <a:gd name="T28" fmla="*/ 15 w 181"/>
                          <a:gd name="T29" fmla="*/ 15 h 170"/>
                          <a:gd name="T30" fmla="*/ 19 w 181"/>
                          <a:gd name="T31" fmla="*/ 18 h 170"/>
                          <a:gd name="T32" fmla="*/ 18 w 181"/>
                          <a:gd name="T33" fmla="*/ 13 h 170"/>
                          <a:gd name="T34" fmla="*/ 23 w 181"/>
                          <a:gd name="T35" fmla="*/ 14 h 170"/>
                          <a:gd name="T36" fmla="*/ 19 w 181"/>
                          <a:gd name="T37" fmla="*/ 11 h 170"/>
                          <a:gd name="T38" fmla="*/ 23 w 181"/>
                          <a:gd name="T39" fmla="*/ 9 h 170"/>
                          <a:gd name="T40" fmla="*/ 18 w 181"/>
                          <a:gd name="T41" fmla="*/ 8 h 170"/>
                          <a:gd name="T42" fmla="*/ 20 w 181"/>
                          <a:gd name="T43" fmla="*/ 5 h 170"/>
                          <a:gd name="T44" fmla="*/ 15 w 181"/>
                          <a:gd name="T45" fmla="*/ 6 h 170"/>
                          <a:gd name="T46" fmla="*/ 16 w 181"/>
                          <a:gd name="T47" fmla="*/ 0 h 170"/>
                          <a:gd name="T48" fmla="*/ 12 w 181"/>
                          <a:gd name="T49" fmla="*/ 6 h 17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81" h="170">
                            <a:moveTo>
                              <a:pt x="91" y="46"/>
                            </a:moveTo>
                            <a:lnTo>
                              <a:pt x="71" y="19"/>
                            </a:lnTo>
                            <a:lnTo>
                              <a:pt x="62" y="50"/>
                            </a:lnTo>
                            <a:lnTo>
                              <a:pt x="3" y="19"/>
                            </a:lnTo>
                            <a:lnTo>
                              <a:pt x="38" y="60"/>
                            </a:lnTo>
                            <a:lnTo>
                              <a:pt x="0" y="67"/>
                            </a:lnTo>
                            <a:lnTo>
                              <a:pt x="31" y="93"/>
                            </a:lnTo>
                            <a:lnTo>
                              <a:pt x="2" y="115"/>
                            </a:lnTo>
                            <a:lnTo>
                              <a:pt x="48" y="110"/>
                            </a:lnTo>
                            <a:lnTo>
                              <a:pt x="40" y="139"/>
                            </a:lnTo>
                            <a:lnTo>
                              <a:pt x="65" y="124"/>
                            </a:lnTo>
                            <a:lnTo>
                              <a:pt x="71" y="170"/>
                            </a:lnTo>
                            <a:lnTo>
                              <a:pt x="88" y="117"/>
                            </a:lnTo>
                            <a:lnTo>
                              <a:pt x="112" y="157"/>
                            </a:lnTo>
                            <a:lnTo>
                              <a:pt x="117" y="113"/>
                            </a:lnTo>
                            <a:lnTo>
                              <a:pt x="152" y="143"/>
                            </a:lnTo>
                            <a:lnTo>
                              <a:pt x="141" y="101"/>
                            </a:lnTo>
                            <a:lnTo>
                              <a:pt x="181" y="105"/>
                            </a:lnTo>
                            <a:lnTo>
                              <a:pt x="148" y="82"/>
                            </a:lnTo>
                            <a:lnTo>
                              <a:pt x="178" y="65"/>
                            </a:lnTo>
                            <a:lnTo>
                              <a:pt x="141" y="58"/>
                            </a:lnTo>
                            <a:lnTo>
                              <a:pt x="155" y="34"/>
                            </a:lnTo>
                            <a:lnTo>
                              <a:pt x="119" y="41"/>
                            </a:lnTo>
                            <a:lnTo>
                              <a:pt x="122" y="0"/>
                            </a:lnTo>
                            <a:lnTo>
                              <a:pt x="91" y="4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80" name="Freeform 27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6" y="2705"/>
                        <a:ext cx="87" cy="82"/>
                      </a:xfrm>
                      <a:custGeom>
                        <a:avLst/>
                        <a:gdLst>
                          <a:gd name="T0" fmla="*/ 11 w 175"/>
                          <a:gd name="T1" fmla="*/ 6 h 164"/>
                          <a:gd name="T2" fmla="*/ 8 w 175"/>
                          <a:gd name="T3" fmla="*/ 3 h 164"/>
                          <a:gd name="T4" fmla="*/ 7 w 175"/>
                          <a:gd name="T5" fmla="*/ 6 h 164"/>
                          <a:gd name="T6" fmla="*/ 0 w 175"/>
                          <a:gd name="T7" fmla="*/ 3 h 164"/>
                          <a:gd name="T8" fmla="*/ 4 w 175"/>
                          <a:gd name="T9" fmla="*/ 8 h 164"/>
                          <a:gd name="T10" fmla="*/ 0 w 175"/>
                          <a:gd name="T11" fmla="*/ 9 h 164"/>
                          <a:gd name="T12" fmla="*/ 3 w 175"/>
                          <a:gd name="T13" fmla="*/ 12 h 164"/>
                          <a:gd name="T14" fmla="*/ 0 w 175"/>
                          <a:gd name="T15" fmla="*/ 14 h 164"/>
                          <a:gd name="T16" fmla="*/ 5 w 175"/>
                          <a:gd name="T17" fmla="*/ 14 h 164"/>
                          <a:gd name="T18" fmla="*/ 4 w 175"/>
                          <a:gd name="T19" fmla="*/ 17 h 164"/>
                          <a:gd name="T20" fmla="*/ 7 w 175"/>
                          <a:gd name="T21" fmla="*/ 15 h 164"/>
                          <a:gd name="T22" fmla="*/ 8 w 175"/>
                          <a:gd name="T23" fmla="*/ 21 h 164"/>
                          <a:gd name="T24" fmla="*/ 10 w 175"/>
                          <a:gd name="T25" fmla="*/ 15 h 164"/>
                          <a:gd name="T26" fmla="*/ 13 w 175"/>
                          <a:gd name="T27" fmla="*/ 19 h 164"/>
                          <a:gd name="T28" fmla="*/ 14 w 175"/>
                          <a:gd name="T29" fmla="*/ 14 h 164"/>
                          <a:gd name="T30" fmla="*/ 18 w 175"/>
                          <a:gd name="T31" fmla="*/ 18 h 164"/>
                          <a:gd name="T32" fmla="*/ 17 w 175"/>
                          <a:gd name="T33" fmla="*/ 13 h 164"/>
                          <a:gd name="T34" fmla="*/ 21 w 175"/>
                          <a:gd name="T35" fmla="*/ 13 h 164"/>
                          <a:gd name="T36" fmla="*/ 17 w 175"/>
                          <a:gd name="T37" fmla="*/ 10 h 164"/>
                          <a:gd name="T38" fmla="*/ 21 w 175"/>
                          <a:gd name="T39" fmla="*/ 8 h 164"/>
                          <a:gd name="T40" fmla="*/ 17 w 175"/>
                          <a:gd name="T41" fmla="*/ 7 h 164"/>
                          <a:gd name="T42" fmla="*/ 18 w 175"/>
                          <a:gd name="T43" fmla="*/ 5 h 164"/>
                          <a:gd name="T44" fmla="*/ 14 w 175"/>
                          <a:gd name="T45" fmla="*/ 5 h 164"/>
                          <a:gd name="T46" fmla="*/ 14 w 175"/>
                          <a:gd name="T47" fmla="*/ 0 h 164"/>
                          <a:gd name="T48" fmla="*/ 11 w 175"/>
                          <a:gd name="T49" fmla="*/ 6 h 16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75" h="164">
                            <a:moveTo>
                              <a:pt x="88" y="45"/>
                            </a:moveTo>
                            <a:lnTo>
                              <a:pt x="68" y="17"/>
                            </a:lnTo>
                            <a:lnTo>
                              <a:pt x="59" y="48"/>
                            </a:lnTo>
                            <a:lnTo>
                              <a:pt x="4" y="17"/>
                            </a:lnTo>
                            <a:lnTo>
                              <a:pt x="38" y="57"/>
                            </a:lnTo>
                            <a:lnTo>
                              <a:pt x="0" y="66"/>
                            </a:lnTo>
                            <a:lnTo>
                              <a:pt x="31" y="90"/>
                            </a:lnTo>
                            <a:lnTo>
                              <a:pt x="2" y="110"/>
                            </a:lnTo>
                            <a:lnTo>
                              <a:pt x="47" y="105"/>
                            </a:lnTo>
                            <a:lnTo>
                              <a:pt x="38" y="135"/>
                            </a:lnTo>
                            <a:lnTo>
                              <a:pt x="62" y="119"/>
                            </a:lnTo>
                            <a:lnTo>
                              <a:pt x="69" y="164"/>
                            </a:lnTo>
                            <a:lnTo>
                              <a:pt x="85" y="114"/>
                            </a:lnTo>
                            <a:lnTo>
                              <a:pt x="107" y="150"/>
                            </a:lnTo>
                            <a:lnTo>
                              <a:pt x="114" y="110"/>
                            </a:lnTo>
                            <a:lnTo>
                              <a:pt x="147" y="138"/>
                            </a:lnTo>
                            <a:lnTo>
                              <a:pt x="137" y="98"/>
                            </a:lnTo>
                            <a:lnTo>
                              <a:pt x="175" y="102"/>
                            </a:lnTo>
                            <a:lnTo>
                              <a:pt x="142" y="79"/>
                            </a:lnTo>
                            <a:lnTo>
                              <a:pt x="171" y="62"/>
                            </a:lnTo>
                            <a:lnTo>
                              <a:pt x="137" y="55"/>
                            </a:lnTo>
                            <a:lnTo>
                              <a:pt x="149" y="34"/>
                            </a:lnTo>
                            <a:lnTo>
                              <a:pt x="116" y="40"/>
                            </a:lnTo>
                            <a:lnTo>
                              <a:pt x="118" y="0"/>
                            </a:lnTo>
                            <a:lnTo>
                              <a:pt x="88" y="4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81" name="Freeform 2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08" y="2707"/>
                        <a:ext cx="84" cy="78"/>
                      </a:xfrm>
                      <a:custGeom>
                        <a:avLst/>
                        <a:gdLst>
                          <a:gd name="T0" fmla="*/ 11 w 167"/>
                          <a:gd name="T1" fmla="*/ 5 h 158"/>
                          <a:gd name="T2" fmla="*/ 9 w 167"/>
                          <a:gd name="T3" fmla="*/ 2 h 158"/>
                          <a:gd name="T4" fmla="*/ 8 w 167"/>
                          <a:gd name="T5" fmla="*/ 5 h 158"/>
                          <a:gd name="T6" fmla="*/ 1 w 167"/>
                          <a:gd name="T7" fmla="*/ 2 h 158"/>
                          <a:gd name="T8" fmla="*/ 5 w 167"/>
                          <a:gd name="T9" fmla="*/ 7 h 158"/>
                          <a:gd name="T10" fmla="*/ 0 w 167"/>
                          <a:gd name="T11" fmla="*/ 7 h 158"/>
                          <a:gd name="T12" fmla="*/ 4 w 167"/>
                          <a:gd name="T13" fmla="*/ 10 h 158"/>
                          <a:gd name="T14" fmla="*/ 1 w 167"/>
                          <a:gd name="T15" fmla="*/ 13 h 158"/>
                          <a:gd name="T16" fmla="*/ 6 w 167"/>
                          <a:gd name="T17" fmla="*/ 12 h 158"/>
                          <a:gd name="T18" fmla="*/ 5 w 167"/>
                          <a:gd name="T19" fmla="*/ 15 h 158"/>
                          <a:gd name="T20" fmla="*/ 8 w 167"/>
                          <a:gd name="T21" fmla="*/ 14 h 158"/>
                          <a:gd name="T22" fmla="*/ 9 w 167"/>
                          <a:gd name="T23" fmla="*/ 19 h 158"/>
                          <a:gd name="T24" fmla="*/ 11 w 167"/>
                          <a:gd name="T25" fmla="*/ 13 h 158"/>
                          <a:gd name="T26" fmla="*/ 13 w 167"/>
                          <a:gd name="T27" fmla="*/ 18 h 158"/>
                          <a:gd name="T28" fmla="*/ 14 w 167"/>
                          <a:gd name="T29" fmla="*/ 13 h 158"/>
                          <a:gd name="T30" fmla="*/ 18 w 167"/>
                          <a:gd name="T31" fmla="*/ 16 h 158"/>
                          <a:gd name="T32" fmla="*/ 17 w 167"/>
                          <a:gd name="T33" fmla="*/ 11 h 158"/>
                          <a:gd name="T34" fmla="*/ 21 w 167"/>
                          <a:gd name="T35" fmla="*/ 12 h 158"/>
                          <a:gd name="T36" fmla="*/ 17 w 167"/>
                          <a:gd name="T37" fmla="*/ 9 h 158"/>
                          <a:gd name="T38" fmla="*/ 21 w 167"/>
                          <a:gd name="T39" fmla="*/ 7 h 158"/>
                          <a:gd name="T40" fmla="*/ 17 w 167"/>
                          <a:gd name="T41" fmla="*/ 6 h 158"/>
                          <a:gd name="T42" fmla="*/ 18 w 167"/>
                          <a:gd name="T43" fmla="*/ 4 h 158"/>
                          <a:gd name="T44" fmla="*/ 14 w 167"/>
                          <a:gd name="T45" fmla="*/ 4 h 158"/>
                          <a:gd name="T46" fmla="*/ 15 w 167"/>
                          <a:gd name="T47" fmla="*/ 0 h 158"/>
                          <a:gd name="T48" fmla="*/ 11 w 167"/>
                          <a:gd name="T49" fmla="*/ 5 h 15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7" h="158">
                            <a:moveTo>
                              <a:pt x="84" y="44"/>
                            </a:moveTo>
                            <a:lnTo>
                              <a:pt x="65" y="18"/>
                            </a:lnTo>
                            <a:lnTo>
                              <a:pt x="57" y="47"/>
                            </a:lnTo>
                            <a:lnTo>
                              <a:pt x="3" y="18"/>
                            </a:lnTo>
                            <a:lnTo>
                              <a:pt x="36" y="56"/>
                            </a:lnTo>
                            <a:lnTo>
                              <a:pt x="0" y="63"/>
                            </a:lnTo>
                            <a:lnTo>
                              <a:pt x="29" y="87"/>
                            </a:lnTo>
                            <a:lnTo>
                              <a:pt x="1" y="107"/>
                            </a:lnTo>
                            <a:lnTo>
                              <a:pt x="45" y="102"/>
                            </a:lnTo>
                            <a:lnTo>
                              <a:pt x="36" y="128"/>
                            </a:lnTo>
                            <a:lnTo>
                              <a:pt x="60" y="114"/>
                            </a:lnTo>
                            <a:lnTo>
                              <a:pt x="65" y="158"/>
                            </a:lnTo>
                            <a:lnTo>
                              <a:pt x="81" y="109"/>
                            </a:lnTo>
                            <a:lnTo>
                              <a:pt x="103" y="145"/>
                            </a:lnTo>
                            <a:lnTo>
                              <a:pt x="108" y="106"/>
                            </a:lnTo>
                            <a:lnTo>
                              <a:pt x="141" y="132"/>
                            </a:lnTo>
                            <a:lnTo>
                              <a:pt x="131" y="94"/>
                            </a:lnTo>
                            <a:lnTo>
                              <a:pt x="167" y="97"/>
                            </a:lnTo>
                            <a:lnTo>
                              <a:pt x="136" y="76"/>
                            </a:lnTo>
                            <a:lnTo>
                              <a:pt x="164" y="61"/>
                            </a:lnTo>
                            <a:lnTo>
                              <a:pt x="129" y="54"/>
                            </a:lnTo>
                            <a:lnTo>
                              <a:pt x="143" y="33"/>
                            </a:lnTo>
                            <a:lnTo>
                              <a:pt x="110" y="38"/>
                            </a:lnTo>
                            <a:lnTo>
                              <a:pt x="114" y="0"/>
                            </a:lnTo>
                            <a:lnTo>
                              <a:pt x="84" y="4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82" name="Freeform 2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0" y="2708"/>
                        <a:ext cx="80" cy="76"/>
                      </a:xfrm>
                      <a:custGeom>
                        <a:avLst/>
                        <a:gdLst>
                          <a:gd name="T0" fmla="*/ 10 w 161"/>
                          <a:gd name="T1" fmla="*/ 5 h 154"/>
                          <a:gd name="T2" fmla="*/ 7 w 161"/>
                          <a:gd name="T3" fmla="*/ 2 h 154"/>
                          <a:gd name="T4" fmla="*/ 6 w 161"/>
                          <a:gd name="T5" fmla="*/ 5 h 154"/>
                          <a:gd name="T6" fmla="*/ 0 w 161"/>
                          <a:gd name="T7" fmla="*/ 2 h 154"/>
                          <a:gd name="T8" fmla="*/ 4 w 161"/>
                          <a:gd name="T9" fmla="*/ 6 h 154"/>
                          <a:gd name="T10" fmla="*/ 0 w 161"/>
                          <a:gd name="T11" fmla="*/ 7 h 154"/>
                          <a:gd name="T12" fmla="*/ 3 w 161"/>
                          <a:gd name="T13" fmla="*/ 10 h 154"/>
                          <a:gd name="T14" fmla="*/ 0 w 161"/>
                          <a:gd name="T15" fmla="*/ 12 h 154"/>
                          <a:gd name="T16" fmla="*/ 5 w 161"/>
                          <a:gd name="T17" fmla="*/ 12 h 154"/>
                          <a:gd name="T18" fmla="*/ 4 w 161"/>
                          <a:gd name="T19" fmla="*/ 15 h 154"/>
                          <a:gd name="T20" fmla="*/ 7 w 161"/>
                          <a:gd name="T21" fmla="*/ 13 h 154"/>
                          <a:gd name="T22" fmla="*/ 8 w 161"/>
                          <a:gd name="T23" fmla="*/ 19 h 154"/>
                          <a:gd name="T24" fmla="*/ 10 w 161"/>
                          <a:gd name="T25" fmla="*/ 13 h 154"/>
                          <a:gd name="T26" fmla="*/ 12 w 161"/>
                          <a:gd name="T27" fmla="*/ 17 h 154"/>
                          <a:gd name="T28" fmla="*/ 13 w 161"/>
                          <a:gd name="T29" fmla="*/ 12 h 154"/>
                          <a:gd name="T30" fmla="*/ 16 w 161"/>
                          <a:gd name="T31" fmla="*/ 16 h 154"/>
                          <a:gd name="T32" fmla="*/ 15 w 161"/>
                          <a:gd name="T33" fmla="*/ 11 h 154"/>
                          <a:gd name="T34" fmla="*/ 20 w 161"/>
                          <a:gd name="T35" fmla="*/ 11 h 154"/>
                          <a:gd name="T36" fmla="*/ 16 w 161"/>
                          <a:gd name="T37" fmla="*/ 9 h 154"/>
                          <a:gd name="T38" fmla="*/ 19 w 161"/>
                          <a:gd name="T39" fmla="*/ 7 h 154"/>
                          <a:gd name="T40" fmla="*/ 15 w 161"/>
                          <a:gd name="T41" fmla="*/ 6 h 154"/>
                          <a:gd name="T42" fmla="*/ 17 w 161"/>
                          <a:gd name="T43" fmla="*/ 3 h 154"/>
                          <a:gd name="T44" fmla="*/ 13 w 161"/>
                          <a:gd name="T45" fmla="*/ 4 h 154"/>
                          <a:gd name="T46" fmla="*/ 13 w 161"/>
                          <a:gd name="T47" fmla="*/ 0 h 154"/>
                          <a:gd name="T48" fmla="*/ 10 w 161"/>
                          <a:gd name="T49" fmla="*/ 5 h 15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61" h="154">
                            <a:moveTo>
                              <a:pt x="81" y="42"/>
                            </a:moveTo>
                            <a:lnTo>
                              <a:pt x="62" y="16"/>
                            </a:lnTo>
                            <a:lnTo>
                              <a:pt x="55" y="45"/>
                            </a:lnTo>
                            <a:lnTo>
                              <a:pt x="4" y="16"/>
                            </a:lnTo>
                            <a:lnTo>
                              <a:pt x="35" y="54"/>
                            </a:lnTo>
                            <a:lnTo>
                              <a:pt x="0" y="62"/>
                            </a:lnTo>
                            <a:lnTo>
                              <a:pt x="28" y="85"/>
                            </a:lnTo>
                            <a:lnTo>
                              <a:pt x="2" y="104"/>
                            </a:lnTo>
                            <a:lnTo>
                              <a:pt x="43" y="99"/>
                            </a:lnTo>
                            <a:lnTo>
                              <a:pt x="35" y="126"/>
                            </a:lnTo>
                            <a:lnTo>
                              <a:pt x="57" y="112"/>
                            </a:lnTo>
                            <a:lnTo>
                              <a:pt x="64" y="154"/>
                            </a:lnTo>
                            <a:lnTo>
                              <a:pt x="80" y="107"/>
                            </a:lnTo>
                            <a:lnTo>
                              <a:pt x="99" y="142"/>
                            </a:lnTo>
                            <a:lnTo>
                              <a:pt x="105" y="104"/>
                            </a:lnTo>
                            <a:lnTo>
                              <a:pt x="135" y="130"/>
                            </a:lnTo>
                            <a:lnTo>
                              <a:pt x="126" y="92"/>
                            </a:lnTo>
                            <a:lnTo>
                              <a:pt x="161" y="95"/>
                            </a:lnTo>
                            <a:lnTo>
                              <a:pt x="131" y="74"/>
                            </a:lnTo>
                            <a:lnTo>
                              <a:pt x="157" y="59"/>
                            </a:lnTo>
                            <a:lnTo>
                              <a:pt x="124" y="52"/>
                            </a:lnTo>
                            <a:lnTo>
                              <a:pt x="137" y="31"/>
                            </a:lnTo>
                            <a:lnTo>
                              <a:pt x="105" y="38"/>
                            </a:lnTo>
                            <a:lnTo>
                              <a:pt x="109" y="0"/>
                            </a:lnTo>
                            <a:lnTo>
                              <a:pt x="81" y="4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83" name="Freeform 2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1" y="2709"/>
                        <a:ext cx="77" cy="74"/>
                      </a:xfrm>
                      <a:custGeom>
                        <a:avLst/>
                        <a:gdLst>
                          <a:gd name="T0" fmla="*/ 10 w 153"/>
                          <a:gd name="T1" fmla="*/ 5 h 146"/>
                          <a:gd name="T2" fmla="*/ 8 w 153"/>
                          <a:gd name="T3" fmla="*/ 2 h 146"/>
                          <a:gd name="T4" fmla="*/ 7 w 153"/>
                          <a:gd name="T5" fmla="*/ 6 h 146"/>
                          <a:gd name="T6" fmla="*/ 1 w 153"/>
                          <a:gd name="T7" fmla="*/ 2 h 146"/>
                          <a:gd name="T8" fmla="*/ 4 w 153"/>
                          <a:gd name="T9" fmla="*/ 7 h 146"/>
                          <a:gd name="T10" fmla="*/ 0 w 153"/>
                          <a:gd name="T11" fmla="*/ 8 h 146"/>
                          <a:gd name="T12" fmla="*/ 4 w 153"/>
                          <a:gd name="T13" fmla="*/ 10 h 146"/>
                          <a:gd name="T14" fmla="*/ 1 w 153"/>
                          <a:gd name="T15" fmla="*/ 13 h 146"/>
                          <a:gd name="T16" fmla="*/ 5 w 153"/>
                          <a:gd name="T17" fmla="*/ 12 h 146"/>
                          <a:gd name="T18" fmla="*/ 5 w 153"/>
                          <a:gd name="T19" fmla="*/ 16 h 146"/>
                          <a:gd name="T20" fmla="*/ 7 w 153"/>
                          <a:gd name="T21" fmla="*/ 14 h 146"/>
                          <a:gd name="T22" fmla="*/ 8 w 153"/>
                          <a:gd name="T23" fmla="*/ 19 h 146"/>
                          <a:gd name="T24" fmla="*/ 10 w 153"/>
                          <a:gd name="T25" fmla="*/ 13 h 146"/>
                          <a:gd name="T26" fmla="*/ 12 w 153"/>
                          <a:gd name="T27" fmla="*/ 17 h 146"/>
                          <a:gd name="T28" fmla="*/ 13 w 153"/>
                          <a:gd name="T29" fmla="*/ 13 h 146"/>
                          <a:gd name="T30" fmla="*/ 17 w 153"/>
                          <a:gd name="T31" fmla="*/ 16 h 146"/>
                          <a:gd name="T32" fmla="*/ 15 w 153"/>
                          <a:gd name="T33" fmla="*/ 12 h 146"/>
                          <a:gd name="T34" fmla="*/ 20 w 153"/>
                          <a:gd name="T35" fmla="*/ 12 h 146"/>
                          <a:gd name="T36" fmla="*/ 16 w 153"/>
                          <a:gd name="T37" fmla="*/ 9 h 146"/>
                          <a:gd name="T38" fmla="*/ 19 w 153"/>
                          <a:gd name="T39" fmla="*/ 7 h 146"/>
                          <a:gd name="T40" fmla="*/ 15 w 153"/>
                          <a:gd name="T41" fmla="*/ 7 h 146"/>
                          <a:gd name="T42" fmla="*/ 17 w 153"/>
                          <a:gd name="T43" fmla="*/ 4 h 146"/>
                          <a:gd name="T44" fmla="*/ 13 w 153"/>
                          <a:gd name="T45" fmla="*/ 5 h 146"/>
                          <a:gd name="T46" fmla="*/ 13 w 153"/>
                          <a:gd name="T47" fmla="*/ 0 h 146"/>
                          <a:gd name="T48" fmla="*/ 10 w 153"/>
                          <a:gd name="T49" fmla="*/ 5 h 14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53" h="146">
                            <a:moveTo>
                              <a:pt x="77" y="39"/>
                            </a:moveTo>
                            <a:lnTo>
                              <a:pt x="60" y="15"/>
                            </a:lnTo>
                            <a:lnTo>
                              <a:pt x="51" y="43"/>
                            </a:lnTo>
                            <a:lnTo>
                              <a:pt x="3" y="15"/>
                            </a:lnTo>
                            <a:lnTo>
                              <a:pt x="32" y="51"/>
                            </a:lnTo>
                            <a:lnTo>
                              <a:pt x="0" y="58"/>
                            </a:lnTo>
                            <a:lnTo>
                              <a:pt x="27" y="79"/>
                            </a:lnTo>
                            <a:lnTo>
                              <a:pt x="1" y="100"/>
                            </a:lnTo>
                            <a:lnTo>
                              <a:pt x="39" y="95"/>
                            </a:lnTo>
                            <a:lnTo>
                              <a:pt x="34" y="120"/>
                            </a:lnTo>
                            <a:lnTo>
                              <a:pt x="55" y="107"/>
                            </a:lnTo>
                            <a:lnTo>
                              <a:pt x="60" y="146"/>
                            </a:lnTo>
                            <a:lnTo>
                              <a:pt x="76" y="101"/>
                            </a:lnTo>
                            <a:lnTo>
                              <a:pt x="95" y="134"/>
                            </a:lnTo>
                            <a:lnTo>
                              <a:pt x="100" y="98"/>
                            </a:lnTo>
                            <a:lnTo>
                              <a:pt x="129" y="122"/>
                            </a:lnTo>
                            <a:lnTo>
                              <a:pt x="120" y="88"/>
                            </a:lnTo>
                            <a:lnTo>
                              <a:pt x="153" y="91"/>
                            </a:lnTo>
                            <a:lnTo>
                              <a:pt x="126" y="70"/>
                            </a:lnTo>
                            <a:lnTo>
                              <a:pt x="150" y="55"/>
                            </a:lnTo>
                            <a:lnTo>
                              <a:pt x="119" y="50"/>
                            </a:lnTo>
                            <a:lnTo>
                              <a:pt x="131" y="31"/>
                            </a:lnTo>
                            <a:lnTo>
                              <a:pt x="101" y="36"/>
                            </a:lnTo>
                            <a:lnTo>
                              <a:pt x="103" y="0"/>
                            </a:lnTo>
                            <a:lnTo>
                              <a:pt x="77" y="3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84" name="Freeform 2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3" y="2711"/>
                        <a:ext cx="73" cy="70"/>
                      </a:xfrm>
                      <a:custGeom>
                        <a:avLst/>
                        <a:gdLst>
                          <a:gd name="T0" fmla="*/ 9 w 147"/>
                          <a:gd name="T1" fmla="*/ 5 h 140"/>
                          <a:gd name="T2" fmla="*/ 7 w 147"/>
                          <a:gd name="T3" fmla="*/ 2 h 140"/>
                          <a:gd name="T4" fmla="*/ 6 w 147"/>
                          <a:gd name="T5" fmla="*/ 6 h 140"/>
                          <a:gd name="T6" fmla="*/ 0 w 147"/>
                          <a:gd name="T7" fmla="*/ 2 h 140"/>
                          <a:gd name="T8" fmla="*/ 3 w 147"/>
                          <a:gd name="T9" fmla="*/ 7 h 140"/>
                          <a:gd name="T10" fmla="*/ 0 w 147"/>
                          <a:gd name="T11" fmla="*/ 7 h 140"/>
                          <a:gd name="T12" fmla="*/ 3 w 147"/>
                          <a:gd name="T13" fmla="*/ 10 h 140"/>
                          <a:gd name="T14" fmla="*/ 0 w 147"/>
                          <a:gd name="T15" fmla="*/ 12 h 140"/>
                          <a:gd name="T16" fmla="*/ 4 w 147"/>
                          <a:gd name="T17" fmla="*/ 12 h 140"/>
                          <a:gd name="T18" fmla="*/ 4 w 147"/>
                          <a:gd name="T19" fmla="*/ 15 h 140"/>
                          <a:gd name="T20" fmla="*/ 6 w 147"/>
                          <a:gd name="T21" fmla="*/ 13 h 140"/>
                          <a:gd name="T22" fmla="*/ 7 w 147"/>
                          <a:gd name="T23" fmla="*/ 18 h 140"/>
                          <a:gd name="T24" fmla="*/ 9 w 147"/>
                          <a:gd name="T25" fmla="*/ 13 h 140"/>
                          <a:gd name="T26" fmla="*/ 11 w 147"/>
                          <a:gd name="T27" fmla="*/ 16 h 140"/>
                          <a:gd name="T28" fmla="*/ 12 w 147"/>
                          <a:gd name="T29" fmla="*/ 12 h 140"/>
                          <a:gd name="T30" fmla="*/ 15 w 147"/>
                          <a:gd name="T31" fmla="*/ 15 h 140"/>
                          <a:gd name="T32" fmla="*/ 14 w 147"/>
                          <a:gd name="T33" fmla="*/ 11 h 140"/>
                          <a:gd name="T34" fmla="*/ 18 w 147"/>
                          <a:gd name="T35" fmla="*/ 11 h 140"/>
                          <a:gd name="T36" fmla="*/ 14 w 147"/>
                          <a:gd name="T37" fmla="*/ 9 h 140"/>
                          <a:gd name="T38" fmla="*/ 17 w 147"/>
                          <a:gd name="T39" fmla="*/ 7 h 140"/>
                          <a:gd name="T40" fmla="*/ 14 w 147"/>
                          <a:gd name="T41" fmla="*/ 6 h 140"/>
                          <a:gd name="T42" fmla="*/ 15 w 147"/>
                          <a:gd name="T43" fmla="*/ 4 h 140"/>
                          <a:gd name="T44" fmla="*/ 12 w 147"/>
                          <a:gd name="T45" fmla="*/ 5 h 140"/>
                          <a:gd name="T46" fmla="*/ 12 w 147"/>
                          <a:gd name="T47" fmla="*/ 0 h 140"/>
                          <a:gd name="T48" fmla="*/ 9 w 147"/>
                          <a:gd name="T49" fmla="*/ 5 h 14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47" h="140">
                            <a:moveTo>
                              <a:pt x="74" y="38"/>
                            </a:moveTo>
                            <a:lnTo>
                              <a:pt x="57" y="16"/>
                            </a:lnTo>
                            <a:lnTo>
                              <a:pt x="50" y="41"/>
                            </a:lnTo>
                            <a:lnTo>
                              <a:pt x="4" y="16"/>
                            </a:lnTo>
                            <a:lnTo>
                              <a:pt x="31" y="50"/>
                            </a:lnTo>
                            <a:lnTo>
                              <a:pt x="0" y="55"/>
                            </a:lnTo>
                            <a:lnTo>
                              <a:pt x="26" y="76"/>
                            </a:lnTo>
                            <a:lnTo>
                              <a:pt x="2" y="95"/>
                            </a:lnTo>
                            <a:lnTo>
                              <a:pt x="38" y="90"/>
                            </a:lnTo>
                            <a:lnTo>
                              <a:pt x="33" y="114"/>
                            </a:lnTo>
                            <a:lnTo>
                              <a:pt x="52" y="102"/>
                            </a:lnTo>
                            <a:lnTo>
                              <a:pt x="59" y="140"/>
                            </a:lnTo>
                            <a:lnTo>
                              <a:pt x="73" y="97"/>
                            </a:lnTo>
                            <a:lnTo>
                              <a:pt x="90" y="128"/>
                            </a:lnTo>
                            <a:lnTo>
                              <a:pt x="97" y="93"/>
                            </a:lnTo>
                            <a:lnTo>
                              <a:pt x="124" y="117"/>
                            </a:lnTo>
                            <a:lnTo>
                              <a:pt x="116" y="85"/>
                            </a:lnTo>
                            <a:lnTo>
                              <a:pt x="147" y="86"/>
                            </a:lnTo>
                            <a:lnTo>
                              <a:pt x="119" y="67"/>
                            </a:lnTo>
                            <a:lnTo>
                              <a:pt x="143" y="54"/>
                            </a:lnTo>
                            <a:lnTo>
                              <a:pt x="114" y="48"/>
                            </a:lnTo>
                            <a:lnTo>
                              <a:pt x="126" y="29"/>
                            </a:lnTo>
                            <a:lnTo>
                              <a:pt x="97" y="35"/>
                            </a:lnTo>
                            <a:lnTo>
                              <a:pt x="100" y="0"/>
                            </a:lnTo>
                            <a:lnTo>
                              <a:pt x="74" y="3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85" name="Freeform 2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5" y="2713"/>
                        <a:ext cx="70" cy="66"/>
                      </a:xfrm>
                      <a:custGeom>
                        <a:avLst/>
                        <a:gdLst>
                          <a:gd name="T0" fmla="*/ 9 w 139"/>
                          <a:gd name="T1" fmla="*/ 5 h 132"/>
                          <a:gd name="T2" fmla="*/ 7 w 139"/>
                          <a:gd name="T3" fmla="*/ 2 h 132"/>
                          <a:gd name="T4" fmla="*/ 6 w 139"/>
                          <a:gd name="T5" fmla="*/ 5 h 132"/>
                          <a:gd name="T6" fmla="*/ 1 w 139"/>
                          <a:gd name="T7" fmla="*/ 2 h 132"/>
                          <a:gd name="T8" fmla="*/ 4 w 139"/>
                          <a:gd name="T9" fmla="*/ 6 h 132"/>
                          <a:gd name="T10" fmla="*/ 0 w 139"/>
                          <a:gd name="T11" fmla="*/ 7 h 132"/>
                          <a:gd name="T12" fmla="*/ 3 w 139"/>
                          <a:gd name="T13" fmla="*/ 9 h 132"/>
                          <a:gd name="T14" fmla="*/ 1 w 139"/>
                          <a:gd name="T15" fmla="*/ 12 h 132"/>
                          <a:gd name="T16" fmla="*/ 5 w 139"/>
                          <a:gd name="T17" fmla="*/ 11 h 132"/>
                          <a:gd name="T18" fmla="*/ 4 w 139"/>
                          <a:gd name="T19" fmla="*/ 14 h 132"/>
                          <a:gd name="T20" fmla="*/ 7 w 139"/>
                          <a:gd name="T21" fmla="*/ 12 h 132"/>
                          <a:gd name="T22" fmla="*/ 7 w 139"/>
                          <a:gd name="T23" fmla="*/ 17 h 132"/>
                          <a:gd name="T24" fmla="*/ 9 w 139"/>
                          <a:gd name="T25" fmla="*/ 12 h 132"/>
                          <a:gd name="T26" fmla="*/ 11 w 139"/>
                          <a:gd name="T27" fmla="*/ 16 h 132"/>
                          <a:gd name="T28" fmla="*/ 12 w 139"/>
                          <a:gd name="T29" fmla="*/ 12 h 132"/>
                          <a:gd name="T30" fmla="*/ 15 w 139"/>
                          <a:gd name="T31" fmla="*/ 14 h 132"/>
                          <a:gd name="T32" fmla="*/ 14 w 139"/>
                          <a:gd name="T33" fmla="*/ 10 h 132"/>
                          <a:gd name="T34" fmla="*/ 18 w 139"/>
                          <a:gd name="T35" fmla="*/ 11 h 132"/>
                          <a:gd name="T36" fmla="*/ 15 w 139"/>
                          <a:gd name="T37" fmla="*/ 8 h 132"/>
                          <a:gd name="T38" fmla="*/ 17 w 139"/>
                          <a:gd name="T39" fmla="*/ 7 h 132"/>
                          <a:gd name="T40" fmla="*/ 14 w 139"/>
                          <a:gd name="T41" fmla="*/ 6 h 132"/>
                          <a:gd name="T42" fmla="*/ 15 w 139"/>
                          <a:gd name="T43" fmla="*/ 4 h 132"/>
                          <a:gd name="T44" fmla="*/ 12 w 139"/>
                          <a:gd name="T45" fmla="*/ 4 h 132"/>
                          <a:gd name="T46" fmla="*/ 12 w 139"/>
                          <a:gd name="T47" fmla="*/ 0 h 132"/>
                          <a:gd name="T48" fmla="*/ 9 w 139"/>
                          <a:gd name="T49" fmla="*/ 5 h 13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39" h="132">
                            <a:moveTo>
                              <a:pt x="70" y="36"/>
                            </a:moveTo>
                            <a:lnTo>
                              <a:pt x="55" y="13"/>
                            </a:lnTo>
                            <a:lnTo>
                              <a:pt x="48" y="39"/>
                            </a:lnTo>
                            <a:lnTo>
                              <a:pt x="3" y="13"/>
                            </a:lnTo>
                            <a:lnTo>
                              <a:pt x="29" y="46"/>
                            </a:lnTo>
                            <a:lnTo>
                              <a:pt x="0" y="53"/>
                            </a:lnTo>
                            <a:lnTo>
                              <a:pt x="24" y="72"/>
                            </a:lnTo>
                            <a:lnTo>
                              <a:pt x="1" y="89"/>
                            </a:lnTo>
                            <a:lnTo>
                              <a:pt x="36" y="86"/>
                            </a:lnTo>
                            <a:lnTo>
                              <a:pt x="31" y="108"/>
                            </a:lnTo>
                            <a:lnTo>
                              <a:pt x="50" y="96"/>
                            </a:lnTo>
                            <a:lnTo>
                              <a:pt x="55" y="132"/>
                            </a:lnTo>
                            <a:lnTo>
                              <a:pt x="69" y="91"/>
                            </a:lnTo>
                            <a:lnTo>
                              <a:pt x="86" y="122"/>
                            </a:lnTo>
                            <a:lnTo>
                              <a:pt x="91" y="89"/>
                            </a:lnTo>
                            <a:lnTo>
                              <a:pt x="117" y="112"/>
                            </a:lnTo>
                            <a:lnTo>
                              <a:pt x="110" y="79"/>
                            </a:lnTo>
                            <a:lnTo>
                              <a:pt x="139" y="82"/>
                            </a:lnTo>
                            <a:lnTo>
                              <a:pt x="113" y="63"/>
                            </a:lnTo>
                            <a:lnTo>
                              <a:pt x="136" y="50"/>
                            </a:lnTo>
                            <a:lnTo>
                              <a:pt x="108" y="44"/>
                            </a:lnTo>
                            <a:lnTo>
                              <a:pt x="119" y="27"/>
                            </a:lnTo>
                            <a:lnTo>
                              <a:pt x="91" y="32"/>
                            </a:lnTo>
                            <a:lnTo>
                              <a:pt x="94" y="0"/>
                            </a:lnTo>
                            <a:lnTo>
                              <a:pt x="70" y="3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86" name="Freeform 2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6" y="2714"/>
                        <a:ext cx="68" cy="64"/>
                      </a:xfrm>
                      <a:custGeom>
                        <a:avLst/>
                        <a:gdLst>
                          <a:gd name="T0" fmla="*/ 9 w 135"/>
                          <a:gd name="T1" fmla="*/ 5 h 128"/>
                          <a:gd name="T2" fmla="*/ 7 w 135"/>
                          <a:gd name="T3" fmla="*/ 2 h 128"/>
                          <a:gd name="T4" fmla="*/ 6 w 135"/>
                          <a:gd name="T5" fmla="*/ 5 h 128"/>
                          <a:gd name="T6" fmla="*/ 1 w 135"/>
                          <a:gd name="T7" fmla="*/ 2 h 128"/>
                          <a:gd name="T8" fmla="*/ 4 w 135"/>
                          <a:gd name="T9" fmla="*/ 6 h 128"/>
                          <a:gd name="T10" fmla="*/ 0 w 135"/>
                          <a:gd name="T11" fmla="*/ 7 h 128"/>
                          <a:gd name="T12" fmla="*/ 3 w 135"/>
                          <a:gd name="T13" fmla="*/ 9 h 128"/>
                          <a:gd name="T14" fmla="*/ 0 w 135"/>
                          <a:gd name="T15" fmla="*/ 11 h 128"/>
                          <a:gd name="T16" fmla="*/ 5 w 135"/>
                          <a:gd name="T17" fmla="*/ 11 h 128"/>
                          <a:gd name="T18" fmla="*/ 4 w 135"/>
                          <a:gd name="T19" fmla="*/ 13 h 128"/>
                          <a:gd name="T20" fmla="*/ 6 w 135"/>
                          <a:gd name="T21" fmla="*/ 12 h 128"/>
                          <a:gd name="T22" fmla="*/ 7 w 135"/>
                          <a:gd name="T23" fmla="*/ 16 h 128"/>
                          <a:gd name="T24" fmla="*/ 9 w 135"/>
                          <a:gd name="T25" fmla="*/ 11 h 128"/>
                          <a:gd name="T26" fmla="*/ 11 w 135"/>
                          <a:gd name="T27" fmla="*/ 15 h 128"/>
                          <a:gd name="T28" fmla="*/ 11 w 135"/>
                          <a:gd name="T29" fmla="*/ 11 h 128"/>
                          <a:gd name="T30" fmla="*/ 14 w 135"/>
                          <a:gd name="T31" fmla="*/ 14 h 128"/>
                          <a:gd name="T32" fmla="*/ 14 w 135"/>
                          <a:gd name="T33" fmla="*/ 10 h 128"/>
                          <a:gd name="T34" fmla="*/ 17 w 135"/>
                          <a:gd name="T35" fmla="*/ 10 h 128"/>
                          <a:gd name="T36" fmla="*/ 14 w 135"/>
                          <a:gd name="T37" fmla="*/ 8 h 128"/>
                          <a:gd name="T38" fmla="*/ 17 w 135"/>
                          <a:gd name="T39" fmla="*/ 6 h 128"/>
                          <a:gd name="T40" fmla="*/ 13 w 135"/>
                          <a:gd name="T41" fmla="*/ 6 h 128"/>
                          <a:gd name="T42" fmla="*/ 15 w 135"/>
                          <a:gd name="T43" fmla="*/ 4 h 128"/>
                          <a:gd name="T44" fmla="*/ 11 w 135"/>
                          <a:gd name="T45" fmla="*/ 4 h 128"/>
                          <a:gd name="T46" fmla="*/ 12 w 135"/>
                          <a:gd name="T47" fmla="*/ 0 h 128"/>
                          <a:gd name="T48" fmla="*/ 9 w 135"/>
                          <a:gd name="T49" fmla="*/ 5 h 12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35" h="128">
                            <a:moveTo>
                              <a:pt x="67" y="34"/>
                            </a:moveTo>
                            <a:lnTo>
                              <a:pt x="52" y="14"/>
                            </a:lnTo>
                            <a:lnTo>
                              <a:pt x="45" y="36"/>
                            </a:lnTo>
                            <a:lnTo>
                              <a:pt x="2" y="14"/>
                            </a:lnTo>
                            <a:lnTo>
                              <a:pt x="28" y="45"/>
                            </a:lnTo>
                            <a:lnTo>
                              <a:pt x="0" y="50"/>
                            </a:lnTo>
                            <a:lnTo>
                              <a:pt x="24" y="69"/>
                            </a:lnTo>
                            <a:lnTo>
                              <a:pt x="0" y="86"/>
                            </a:lnTo>
                            <a:lnTo>
                              <a:pt x="35" y="81"/>
                            </a:lnTo>
                            <a:lnTo>
                              <a:pt x="29" y="104"/>
                            </a:lnTo>
                            <a:lnTo>
                              <a:pt x="48" y="91"/>
                            </a:lnTo>
                            <a:lnTo>
                              <a:pt x="54" y="128"/>
                            </a:lnTo>
                            <a:lnTo>
                              <a:pt x="66" y="88"/>
                            </a:lnTo>
                            <a:lnTo>
                              <a:pt x="81" y="116"/>
                            </a:lnTo>
                            <a:lnTo>
                              <a:pt x="86" y="85"/>
                            </a:lnTo>
                            <a:lnTo>
                              <a:pt x="112" y="105"/>
                            </a:lnTo>
                            <a:lnTo>
                              <a:pt x="105" y="76"/>
                            </a:lnTo>
                            <a:lnTo>
                              <a:pt x="135" y="78"/>
                            </a:lnTo>
                            <a:lnTo>
                              <a:pt x="109" y="62"/>
                            </a:lnTo>
                            <a:lnTo>
                              <a:pt x="131" y="48"/>
                            </a:lnTo>
                            <a:lnTo>
                              <a:pt x="104" y="43"/>
                            </a:lnTo>
                            <a:lnTo>
                              <a:pt x="114" y="26"/>
                            </a:lnTo>
                            <a:lnTo>
                              <a:pt x="88" y="31"/>
                            </a:lnTo>
                            <a:lnTo>
                              <a:pt x="90" y="0"/>
                            </a:lnTo>
                            <a:lnTo>
                              <a:pt x="67" y="3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87" name="Freeform 2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18" y="2716"/>
                        <a:ext cx="64" cy="61"/>
                      </a:xfrm>
                      <a:custGeom>
                        <a:avLst/>
                        <a:gdLst>
                          <a:gd name="T0" fmla="*/ 8 w 128"/>
                          <a:gd name="T1" fmla="*/ 5 h 121"/>
                          <a:gd name="T2" fmla="*/ 7 w 128"/>
                          <a:gd name="T3" fmla="*/ 2 h 121"/>
                          <a:gd name="T4" fmla="*/ 6 w 128"/>
                          <a:gd name="T5" fmla="*/ 5 h 121"/>
                          <a:gd name="T6" fmla="*/ 1 w 128"/>
                          <a:gd name="T7" fmla="*/ 2 h 121"/>
                          <a:gd name="T8" fmla="*/ 4 w 128"/>
                          <a:gd name="T9" fmla="*/ 6 h 121"/>
                          <a:gd name="T10" fmla="*/ 0 w 128"/>
                          <a:gd name="T11" fmla="*/ 7 h 121"/>
                          <a:gd name="T12" fmla="*/ 3 w 128"/>
                          <a:gd name="T13" fmla="*/ 9 h 121"/>
                          <a:gd name="T14" fmla="*/ 0 w 128"/>
                          <a:gd name="T15" fmla="*/ 11 h 121"/>
                          <a:gd name="T16" fmla="*/ 5 w 128"/>
                          <a:gd name="T17" fmla="*/ 10 h 121"/>
                          <a:gd name="T18" fmla="*/ 4 w 128"/>
                          <a:gd name="T19" fmla="*/ 13 h 121"/>
                          <a:gd name="T20" fmla="*/ 6 w 128"/>
                          <a:gd name="T21" fmla="*/ 11 h 121"/>
                          <a:gd name="T22" fmla="*/ 7 w 128"/>
                          <a:gd name="T23" fmla="*/ 16 h 121"/>
                          <a:gd name="T24" fmla="*/ 8 w 128"/>
                          <a:gd name="T25" fmla="*/ 11 h 121"/>
                          <a:gd name="T26" fmla="*/ 10 w 128"/>
                          <a:gd name="T27" fmla="*/ 14 h 121"/>
                          <a:gd name="T28" fmla="*/ 11 w 128"/>
                          <a:gd name="T29" fmla="*/ 11 h 121"/>
                          <a:gd name="T30" fmla="*/ 14 w 128"/>
                          <a:gd name="T31" fmla="*/ 13 h 121"/>
                          <a:gd name="T32" fmla="*/ 13 w 128"/>
                          <a:gd name="T33" fmla="*/ 9 h 121"/>
                          <a:gd name="T34" fmla="*/ 16 w 128"/>
                          <a:gd name="T35" fmla="*/ 10 h 121"/>
                          <a:gd name="T36" fmla="*/ 13 w 128"/>
                          <a:gd name="T37" fmla="*/ 8 h 121"/>
                          <a:gd name="T38" fmla="*/ 16 w 128"/>
                          <a:gd name="T39" fmla="*/ 6 h 121"/>
                          <a:gd name="T40" fmla="*/ 13 w 128"/>
                          <a:gd name="T41" fmla="*/ 5 h 121"/>
                          <a:gd name="T42" fmla="*/ 14 w 128"/>
                          <a:gd name="T43" fmla="*/ 4 h 121"/>
                          <a:gd name="T44" fmla="*/ 11 w 128"/>
                          <a:gd name="T45" fmla="*/ 4 h 121"/>
                          <a:gd name="T46" fmla="*/ 11 w 128"/>
                          <a:gd name="T47" fmla="*/ 0 h 121"/>
                          <a:gd name="T48" fmla="*/ 8 w 128"/>
                          <a:gd name="T49" fmla="*/ 5 h 12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8" h="121">
                            <a:moveTo>
                              <a:pt x="64" y="33"/>
                            </a:moveTo>
                            <a:lnTo>
                              <a:pt x="49" y="12"/>
                            </a:lnTo>
                            <a:lnTo>
                              <a:pt x="44" y="35"/>
                            </a:lnTo>
                            <a:lnTo>
                              <a:pt x="2" y="12"/>
                            </a:lnTo>
                            <a:lnTo>
                              <a:pt x="28" y="42"/>
                            </a:lnTo>
                            <a:lnTo>
                              <a:pt x="0" y="49"/>
                            </a:lnTo>
                            <a:lnTo>
                              <a:pt x="23" y="66"/>
                            </a:lnTo>
                            <a:lnTo>
                              <a:pt x="0" y="82"/>
                            </a:lnTo>
                            <a:lnTo>
                              <a:pt x="33" y="78"/>
                            </a:lnTo>
                            <a:lnTo>
                              <a:pt x="28" y="99"/>
                            </a:lnTo>
                            <a:lnTo>
                              <a:pt x="45" y="87"/>
                            </a:lnTo>
                            <a:lnTo>
                              <a:pt x="51" y="121"/>
                            </a:lnTo>
                            <a:lnTo>
                              <a:pt x="63" y="83"/>
                            </a:lnTo>
                            <a:lnTo>
                              <a:pt x="78" y="111"/>
                            </a:lnTo>
                            <a:lnTo>
                              <a:pt x="83" y="82"/>
                            </a:lnTo>
                            <a:lnTo>
                              <a:pt x="107" y="101"/>
                            </a:lnTo>
                            <a:lnTo>
                              <a:pt x="99" y="71"/>
                            </a:lnTo>
                            <a:lnTo>
                              <a:pt x="128" y="75"/>
                            </a:lnTo>
                            <a:lnTo>
                              <a:pt x="104" y="59"/>
                            </a:lnTo>
                            <a:lnTo>
                              <a:pt x="125" y="45"/>
                            </a:lnTo>
                            <a:lnTo>
                              <a:pt x="99" y="40"/>
                            </a:lnTo>
                            <a:lnTo>
                              <a:pt x="109" y="25"/>
                            </a:lnTo>
                            <a:lnTo>
                              <a:pt x="83" y="30"/>
                            </a:lnTo>
                            <a:lnTo>
                              <a:pt x="87" y="0"/>
                            </a:lnTo>
                            <a:lnTo>
                              <a:pt x="64" y="3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88" name="Freeform 28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0" y="2718"/>
                        <a:ext cx="60" cy="57"/>
                      </a:xfrm>
                      <a:custGeom>
                        <a:avLst/>
                        <a:gdLst>
                          <a:gd name="T0" fmla="*/ 7 w 121"/>
                          <a:gd name="T1" fmla="*/ 4 h 114"/>
                          <a:gd name="T2" fmla="*/ 5 w 121"/>
                          <a:gd name="T3" fmla="*/ 2 h 114"/>
                          <a:gd name="T4" fmla="*/ 5 w 121"/>
                          <a:gd name="T5" fmla="*/ 5 h 114"/>
                          <a:gd name="T6" fmla="*/ 0 w 121"/>
                          <a:gd name="T7" fmla="*/ 2 h 114"/>
                          <a:gd name="T8" fmla="*/ 3 w 121"/>
                          <a:gd name="T9" fmla="*/ 5 h 114"/>
                          <a:gd name="T10" fmla="*/ 0 w 121"/>
                          <a:gd name="T11" fmla="*/ 6 h 114"/>
                          <a:gd name="T12" fmla="*/ 2 w 121"/>
                          <a:gd name="T13" fmla="*/ 8 h 114"/>
                          <a:gd name="T14" fmla="*/ 0 w 121"/>
                          <a:gd name="T15" fmla="*/ 10 h 114"/>
                          <a:gd name="T16" fmla="*/ 3 w 121"/>
                          <a:gd name="T17" fmla="*/ 9 h 114"/>
                          <a:gd name="T18" fmla="*/ 3 w 121"/>
                          <a:gd name="T19" fmla="*/ 12 h 114"/>
                          <a:gd name="T20" fmla="*/ 5 w 121"/>
                          <a:gd name="T21" fmla="*/ 11 h 114"/>
                          <a:gd name="T22" fmla="*/ 5 w 121"/>
                          <a:gd name="T23" fmla="*/ 15 h 114"/>
                          <a:gd name="T24" fmla="*/ 7 w 121"/>
                          <a:gd name="T25" fmla="*/ 10 h 114"/>
                          <a:gd name="T26" fmla="*/ 9 w 121"/>
                          <a:gd name="T27" fmla="*/ 13 h 114"/>
                          <a:gd name="T28" fmla="*/ 9 w 121"/>
                          <a:gd name="T29" fmla="*/ 10 h 114"/>
                          <a:gd name="T30" fmla="*/ 12 w 121"/>
                          <a:gd name="T31" fmla="*/ 12 h 114"/>
                          <a:gd name="T32" fmla="*/ 11 w 121"/>
                          <a:gd name="T33" fmla="*/ 9 h 114"/>
                          <a:gd name="T34" fmla="*/ 15 w 121"/>
                          <a:gd name="T35" fmla="*/ 9 h 114"/>
                          <a:gd name="T36" fmla="*/ 12 w 121"/>
                          <a:gd name="T37" fmla="*/ 7 h 114"/>
                          <a:gd name="T38" fmla="*/ 14 w 121"/>
                          <a:gd name="T39" fmla="*/ 6 h 114"/>
                          <a:gd name="T40" fmla="*/ 11 w 121"/>
                          <a:gd name="T41" fmla="*/ 5 h 114"/>
                          <a:gd name="T42" fmla="*/ 12 w 121"/>
                          <a:gd name="T43" fmla="*/ 3 h 114"/>
                          <a:gd name="T44" fmla="*/ 9 w 121"/>
                          <a:gd name="T45" fmla="*/ 4 h 114"/>
                          <a:gd name="T46" fmla="*/ 10 w 121"/>
                          <a:gd name="T47" fmla="*/ 0 h 114"/>
                          <a:gd name="T48" fmla="*/ 7 w 121"/>
                          <a:gd name="T49" fmla="*/ 4 h 11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21" h="114">
                            <a:moveTo>
                              <a:pt x="60" y="31"/>
                            </a:moveTo>
                            <a:lnTo>
                              <a:pt x="47" y="12"/>
                            </a:lnTo>
                            <a:lnTo>
                              <a:pt x="40" y="33"/>
                            </a:lnTo>
                            <a:lnTo>
                              <a:pt x="2" y="12"/>
                            </a:lnTo>
                            <a:lnTo>
                              <a:pt x="26" y="40"/>
                            </a:lnTo>
                            <a:lnTo>
                              <a:pt x="0" y="45"/>
                            </a:lnTo>
                            <a:lnTo>
                              <a:pt x="21" y="62"/>
                            </a:lnTo>
                            <a:lnTo>
                              <a:pt x="0" y="76"/>
                            </a:lnTo>
                            <a:lnTo>
                              <a:pt x="31" y="72"/>
                            </a:lnTo>
                            <a:lnTo>
                              <a:pt x="26" y="91"/>
                            </a:lnTo>
                            <a:lnTo>
                              <a:pt x="43" y="81"/>
                            </a:lnTo>
                            <a:lnTo>
                              <a:pt x="47" y="114"/>
                            </a:lnTo>
                            <a:lnTo>
                              <a:pt x="59" y="78"/>
                            </a:lnTo>
                            <a:lnTo>
                              <a:pt x="74" y="103"/>
                            </a:lnTo>
                            <a:lnTo>
                              <a:pt x="78" y="76"/>
                            </a:lnTo>
                            <a:lnTo>
                              <a:pt x="100" y="95"/>
                            </a:lnTo>
                            <a:lnTo>
                              <a:pt x="93" y="67"/>
                            </a:lnTo>
                            <a:lnTo>
                              <a:pt x="121" y="69"/>
                            </a:lnTo>
                            <a:lnTo>
                              <a:pt x="98" y="55"/>
                            </a:lnTo>
                            <a:lnTo>
                              <a:pt x="117" y="43"/>
                            </a:lnTo>
                            <a:lnTo>
                              <a:pt x="93" y="38"/>
                            </a:lnTo>
                            <a:lnTo>
                              <a:pt x="102" y="22"/>
                            </a:lnTo>
                            <a:lnTo>
                              <a:pt x="79" y="27"/>
                            </a:lnTo>
                            <a:lnTo>
                              <a:pt x="81" y="0"/>
                            </a:lnTo>
                            <a:lnTo>
                              <a:pt x="60" y="3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89" name="Freeform 28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2" y="2720"/>
                        <a:ext cx="57" cy="53"/>
                      </a:xfrm>
                      <a:custGeom>
                        <a:avLst/>
                        <a:gdLst>
                          <a:gd name="T0" fmla="*/ 8 w 114"/>
                          <a:gd name="T1" fmla="*/ 3 h 107"/>
                          <a:gd name="T2" fmla="*/ 6 w 114"/>
                          <a:gd name="T3" fmla="*/ 1 h 107"/>
                          <a:gd name="T4" fmla="*/ 5 w 114"/>
                          <a:gd name="T5" fmla="*/ 3 h 107"/>
                          <a:gd name="T6" fmla="*/ 1 w 114"/>
                          <a:gd name="T7" fmla="*/ 1 h 107"/>
                          <a:gd name="T8" fmla="*/ 4 w 114"/>
                          <a:gd name="T9" fmla="*/ 4 h 107"/>
                          <a:gd name="T10" fmla="*/ 0 w 114"/>
                          <a:gd name="T11" fmla="*/ 5 h 107"/>
                          <a:gd name="T12" fmla="*/ 3 w 114"/>
                          <a:gd name="T13" fmla="*/ 7 h 107"/>
                          <a:gd name="T14" fmla="*/ 0 w 114"/>
                          <a:gd name="T15" fmla="*/ 9 h 107"/>
                          <a:gd name="T16" fmla="*/ 4 w 114"/>
                          <a:gd name="T17" fmla="*/ 8 h 107"/>
                          <a:gd name="T18" fmla="*/ 4 w 114"/>
                          <a:gd name="T19" fmla="*/ 10 h 107"/>
                          <a:gd name="T20" fmla="*/ 5 w 114"/>
                          <a:gd name="T21" fmla="*/ 9 h 107"/>
                          <a:gd name="T22" fmla="*/ 6 w 114"/>
                          <a:gd name="T23" fmla="*/ 13 h 107"/>
                          <a:gd name="T24" fmla="*/ 7 w 114"/>
                          <a:gd name="T25" fmla="*/ 9 h 107"/>
                          <a:gd name="T26" fmla="*/ 9 w 114"/>
                          <a:gd name="T27" fmla="*/ 12 h 107"/>
                          <a:gd name="T28" fmla="*/ 10 w 114"/>
                          <a:gd name="T29" fmla="*/ 8 h 107"/>
                          <a:gd name="T30" fmla="*/ 12 w 114"/>
                          <a:gd name="T31" fmla="*/ 11 h 107"/>
                          <a:gd name="T32" fmla="*/ 11 w 114"/>
                          <a:gd name="T33" fmla="*/ 8 h 107"/>
                          <a:gd name="T34" fmla="*/ 15 w 114"/>
                          <a:gd name="T35" fmla="*/ 8 h 107"/>
                          <a:gd name="T36" fmla="*/ 12 w 114"/>
                          <a:gd name="T37" fmla="*/ 6 h 107"/>
                          <a:gd name="T38" fmla="*/ 14 w 114"/>
                          <a:gd name="T39" fmla="*/ 5 h 107"/>
                          <a:gd name="T40" fmla="*/ 11 w 114"/>
                          <a:gd name="T41" fmla="*/ 4 h 107"/>
                          <a:gd name="T42" fmla="*/ 13 w 114"/>
                          <a:gd name="T43" fmla="*/ 2 h 107"/>
                          <a:gd name="T44" fmla="*/ 10 w 114"/>
                          <a:gd name="T45" fmla="*/ 3 h 107"/>
                          <a:gd name="T46" fmla="*/ 10 w 114"/>
                          <a:gd name="T47" fmla="*/ 0 h 107"/>
                          <a:gd name="T48" fmla="*/ 8 w 114"/>
                          <a:gd name="T49" fmla="*/ 3 h 10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14" h="107">
                            <a:moveTo>
                              <a:pt x="57" y="30"/>
                            </a:moveTo>
                            <a:lnTo>
                              <a:pt x="44" y="12"/>
                            </a:lnTo>
                            <a:lnTo>
                              <a:pt x="38" y="31"/>
                            </a:lnTo>
                            <a:lnTo>
                              <a:pt x="2" y="12"/>
                            </a:lnTo>
                            <a:lnTo>
                              <a:pt x="25" y="38"/>
                            </a:lnTo>
                            <a:lnTo>
                              <a:pt x="0" y="42"/>
                            </a:lnTo>
                            <a:lnTo>
                              <a:pt x="19" y="57"/>
                            </a:lnTo>
                            <a:lnTo>
                              <a:pt x="0" y="73"/>
                            </a:lnTo>
                            <a:lnTo>
                              <a:pt x="30" y="69"/>
                            </a:lnTo>
                            <a:lnTo>
                              <a:pt x="25" y="87"/>
                            </a:lnTo>
                            <a:lnTo>
                              <a:pt x="40" y="76"/>
                            </a:lnTo>
                            <a:lnTo>
                              <a:pt x="45" y="107"/>
                            </a:lnTo>
                            <a:lnTo>
                              <a:pt x="56" y="73"/>
                            </a:lnTo>
                            <a:lnTo>
                              <a:pt x="69" y="97"/>
                            </a:lnTo>
                            <a:lnTo>
                              <a:pt x="75" y="71"/>
                            </a:lnTo>
                            <a:lnTo>
                              <a:pt x="95" y="88"/>
                            </a:lnTo>
                            <a:lnTo>
                              <a:pt x="88" y="64"/>
                            </a:lnTo>
                            <a:lnTo>
                              <a:pt x="114" y="66"/>
                            </a:lnTo>
                            <a:lnTo>
                              <a:pt x="92" y="52"/>
                            </a:lnTo>
                            <a:lnTo>
                              <a:pt x="111" y="40"/>
                            </a:lnTo>
                            <a:lnTo>
                              <a:pt x="88" y="37"/>
                            </a:lnTo>
                            <a:lnTo>
                              <a:pt x="97" y="23"/>
                            </a:lnTo>
                            <a:lnTo>
                              <a:pt x="75" y="26"/>
                            </a:lnTo>
                            <a:lnTo>
                              <a:pt x="76" y="0"/>
                            </a:lnTo>
                            <a:lnTo>
                              <a:pt x="57" y="3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90" name="Freeform 28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3" y="2721"/>
                        <a:ext cx="54" cy="51"/>
                      </a:xfrm>
                      <a:custGeom>
                        <a:avLst/>
                        <a:gdLst>
                          <a:gd name="T0" fmla="*/ 7 w 107"/>
                          <a:gd name="T1" fmla="*/ 3 h 104"/>
                          <a:gd name="T2" fmla="*/ 6 w 107"/>
                          <a:gd name="T3" fmla="*/ 1 h 104"/>
                          <a:gd name="T4" fmla="*/ 5 w 107"/>
                          <a:gd name="T5" fmla="*/ 3 h 104"/>
                          <a:gd name="T6" fmla="*/ 1 w 107"/>
                          <a:gd name="T7" fmla="*/ 1 h 104"/>
                          <a:gd name="T8" fmla="*/ 3 w 107"/>
                          <a:gd name="T9" fmla="*/ 4 h 104"/>
                          <a:gd name="T10" fmla="*/ 0 w 107"/>
                          <a:gd name="T11" fmla="*/ 5 h 104"/>
                          <a:gd name="T12" fmla="*/ 3 w 107"/>
                          <a:gd name="T13" fmla="*/ 6 h 104"/>
                          <a:gd name="T14" fmla="*/ 0 w 107"/>
                          <a:gd name="T15" fmla="*/ 8 h 104"/>
                          <a:gd name="T16" fmla="*/ 4 w 107"/>
                          <a:gd name="T17" fmla="*/ 8 h 104"/>
                          <a:gd name="T18" fmla="*/ 3 w 107"/>
                          <a:gd name="T19" fmla="*/ 10 h 104"/>
                          <a:gd name="T20" fmla="*/ 5 w 107"/>
                          <a:gd name="T21" fmla="*/ 9 h 104"/>
                          <a:gd name="T22" fmla="*/ 6 w 107"/>
                          <a:gd name="T23" fmla="*/ 12 h 104"/>
                          <a:gd name="T24" fmla="*/ 7 w 107"/>
                          <a:gd name="T25" fmla="*/ 8 h 104"/>
                          <a:gd name="T26" fmla="*/ 9 w 107"/>
                          <a:gd name="T27" fmla="*/ 11 h 104"/>
                          <a:gd name="T28" fmla="*/ 9 w 107"/>
                          <a:gd name="T29" fmla="*/ 8 h 104"/>
                          <a:gd name="T30" fmla="*/ 12 w 107"/>
                          <a:gd name="T31" fmla="*/ 10 h 104"/>
                          <a:gd name="T32" fmla="*/ 11 w 107"/>
                          <a:gd name="T33" fmla="*/ 7 h 104"/>
                          <a:gd name="T34" fmla="*/ 14 w 107"/>
                          <a:gd name="T35" fmla="*/ 7 h 104"/>
                          <a:gd name="T36" fmla="*/ 11 w 107"/>
                          <a:gd name="T37" fmla="*/ 6 h 104"/>
                          <a:gd name="T38" fmla="*/ 13 w 107"/>
                          <a:gd name="T39" fmla="*/ 5 h 104"/>
                          <a:gd name="T40" fmla="*/ 11 w 107"/>
                          <a:gd name="T41" fmla="*/ 4 h 104"/>
                          <a:gd name="T42" fmla="*/ 12 w 107"/>
                          <a:gd name="T43" fmla="*/ 2 h 104"/>
                          <a:gd name="T44" fmla="*/ 9 w 107"/>
                          <a:gd name="T45" fmla="*/ 3 h 104"/>
                          <a:gd name="T46" fmla="*/ 9 w 107"/>
                          <a:gd name="T47" fmla="*/ 0 h 104"/>
                          <a:gd name="T48" fmla="*/ 7 w 107"/>
                          <a:gd name="T49" fmla="*/ 3 h 10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7" h="104">
                            <a:moveTo>
                              <a:pt x="53" y="28"/>
                            </a:moveTo>
                            <a:lnTo>
                              <a:pt x="41" y="10"/>
                            </a:lnTo>
                            <a:lnTo>
                              <a:pt x="36" y="29"/>
                            </a:lnTo>
                            <a:lnTo>
                              <a:pt x="2" y="10"/>
                            </a:lnTo>
                            <a:lnTo>
                              <a:pt x="22" y="36"/>
                            </a:lnTo>
                            <a:lnTo>
                              <a:pt x="0" y="41"/>
                            </a:lnTo>
                            <a:lnTo>
                              <a:pt x="19" y="55"/>
                            </a:lnTo>
                            <a:lnTo>
                              <a:pt x="0" y="69"/>
                            </a:lnTo>
                            <a:lnTo>
                              <a:pt x="27" y="66"/>
                            </a:lnTo>
                            <a:lnTo>
                              <a:pt x="22" y="85"/>
                            </a:lnTo>
                            <a:lnTo>
                              <a:pt x="38" y="74"/>
                            </a:lnTo>
                            <a:lnTo>
                              <a:pt x="41" y="104"/>
                            </a:lnTo>
                            <a:lnTo>
                              <a:pt x="52" y="71"/>
                            </a:lnTo>
                            <a:lnTo>
                              <a:pt x="65" y="93"/>
                            </a:lnTo>
                            <a:lnTo>
                              <a:pt x="69" y="69"/>
                            </a:lnTo>
                            <a:lnTo>
                              <a:pt x="90" y="86"/>
                            </a:lnTo>
                            <a:lnTo>
                              <a:pt x="83" y="62"/>
                            </a:lnTo>
                            <a:lnTo>
                              <a:pt x="107" y="64"/>
                            </a:lnTo>
                            <a:lnTo>
                              <a:pt x="86" y="50"/>
                            </a:lnTo>
                            <a:lnTo>
                              <a:pt x="103" y="40"/>
                            </a:lnTo>
                            <a:lnTo>
                              <a:pt x="83" y="35"/>
                            </a:lnTo>
                            <a:lnTo>
                              <a:pt x="90" y="21"/>
                            </a:lnTo>
                            <a:lnTo>
                              <a:pt x="69" y="26"/>
                            </a:lnTo>
                            <a:lnTo>
                              <a:pt x="72" y="0"/>
                            </a:lnTo>
                            <a:lnTo>
                              <a:pt x="53" y="28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91" name="Freeform 29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5" y="2722"/>
                        <a:ext cx="50" cy="49"/>
                      </a:xfrm>
                      <a:custGeom>
                        <a:avLst/>
                        <a:gdLst>
                          <a:gd name="T0" fmla="*/ 7 w 100"/>
                          <a:gd name="T1" fmla="*/ 4 h 97"/>
                          <a:gd name="T2" fmla="*/ 5 w 100"/>
                          <a:gd name="T3" fmla="*/ 2 h 97"/>
                          <a:gd name="T4" fmla="*/ 5 w 100"/>
                          <a:gd name="T5" fmla="*/ 4 h 97"/>
                          <a:gd name="T6" fmla="*/ 1 w 100"/>
                          <a:gd name="T7" fmla="*/ 2 h 97"/>
                          <a:gd name="T8" fmla="*/ 3 w 100"/>
                          <a:gd name="T9" fmla="*/ 5 h 97"/>
                          <a:gd name="T10" fmla="*/ 0 w 100"/>
                          <a:gd name="T11" fmla="*/ 5 h 97"/>
                          <a:gd name="T12" fmla="*/ 3 w 100"/>
                          <a:gd name="T13" fmla="*/ 7 h 97"/>
                          <a:gd name="T14" fmla="*/ 0 w 100"/>
                          <a:gd name="T15" fmla="*/ 9 h 97"/>
                          <a:gd name="T16" fmla="*/ 4 w 100"/>
                          <a:gd name="T17" fmla="*/ 8 h 97"/>
                          <a:gd name="T18" fmla="*/ 3 w 100"/>
                          <a:gd name="T19" fmla="*/ 10 h 97"/>
                          <a:gd name="T20" fmla="*/ 5 w 100"/>
                          <a:gd name="T21" fmla="*/ 9 h 97"/>
                          <a:gd name="T22" fmla="*/ 5 w 100"/>
                          <a:gd name="T23" fmla="*/ 13 h 97"/>
                          <a:gd name="T24" fmla="*/ 7 w 100"/>
                          <a:gd name="T25" fmla="*/ 9 h 97"/>
                          <a:gd name="T26" fmla="*/ 8 w 100"/>
                          <a:gd name="T27" fmla="*/ 12 h 97"/>
                          <a:gd name="T28" fmla="*/ 8 w 100"/>
                          <a:gd name="T29" fmla="*/ 8 h 97"/>
                          <a:gd name="T30" fmla="*/ 11 w 100"/>
                          <a:gd name="T31" fmla="*/ 10 h 97"/>
                          <a:gd name="T32" fmla="*/ 10 w 100"/>
                          <a:gd name="T33" fmla="*/ 8 h 97"/>
                          <a:gd name="T34" fmla="*/ 13 w 100"/>
                          <a:gd name="T35" fmla="*/ 8 h 97"/>
                          <a:gd name="T36" fmla="*/ 11 w 100"/>
                          <a:gd name="T37" fmla="*/ 6 h 97"/>
                          <a:gd name="T38" fmla="*/ 13 w 100"/>
                          <a:gd name="T39" fmla="*/ 5 h 97"/>
                          <a:gd name="T40" fmla="*/ 10 w 100"/>
                          <a:gd name="T41" fmla="*/ 5 h 97"/>
                          <a:gd name="T42" fmla="*/ 11 w 100"/>
                          <a:gd name="T43" fmla="*/ 3 h 97"/>
                          <a:gd name="T44" fmla="*/ 9 w 100"/>
                          <a:gd name="T45" fmla="*/ 4 h 97"/>
                          <a:gd name="T46" fmla="*/ 9 w 100"/>
                          <a:gd name="T47" fmla="*/ 0 h 97"/>
                          <a:gd name="T48" fmla="*/ 7 w 100"/>
                          <a:gd name="T49" fmla="*/ 4 h 9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00" h="97">
                            <a:moveTo>
                              <a:pt x="50" y="26"/>
                            </a:moveTo>
                            <a:lnTo>
                              <a:pt x="38" y="11"/>
                            </a:lnTo>
                            <a:lnTo>
                              <a:pt x="33" y="28"/>
                            </a:lnTo>
                            <a:lnTo>
                              <a:pt x="2" y="11"/>
                            </a:lnTo>
                            <a:lnTo>
                              <a:pt x="21" y="35"/>
                            </a:lnTo>
                            <a:lnTo>
                              <a:pt x="0" y="38"/>
                            </a:lnTo>
                            <a:lnTo>
                              <a:pt x="18" y="52"/>
                            </a:lnTo>
                            <a:lnTo>
                              <a:pt x="0" y="66"/>
                            </a:lnTo>
                            <a:lnTo>
                              <a:pt x="26" y="63"/>
                            </a:lnTo>
                            <a:lnTo>
                              <a:pt x="23" y="78"/>
                            </a:lnTo>
                            <a:lnTo>
                              <a:pt x="37" y="70"/>
                            </a:lnTo>
                            <a:lnTo>
                              <a:pt x="40" y="97"/>
                            </a:lnTo>
                            <a:lnTo>
                              <a:pt x="49" y="66"/>
                            </a:lnTo>
                            <a:lnTo>
                              <a:pt x="61" y="89"/>
                            </a:lnTo>
                            <a:lnTo>
                              <a:pt x="64" y="64"/>
                            </a:lnTo>
                            <a:lnTo>
                              <a:pt x="83" y="80"/>
                            </a:lnTo>
                            <a:lnTo>
                              <a:pt x="78" y="57"/>
                            </a:lnTo>
                            <a:lnTo>
                              <a:pt x="100" y="59"/>
                            </a:lnTo>
                            <a:lnTo>
                              <a:pt x="81" y="47"/>
                            </a:lnTo>
                            <a:lnTo>
                              <a:pt x="97" y="37"/>
                            </a:lnTo>
                            <a:lnTo>
                              <a:pt x="78" y="33"/>
                            </a:lnTo>
                            <a:lnTo>
                              <a:pt x="85" y="19"/>
                            </a:lnTo>
                            <a:lnTo>
                              <a:pt x="66" y="25"/>
                            </a:lnTo>
                            <a:lnTo>
                              <a:pt x="68" y="0"/>
                            </a:lnTo>
                            <a:lnTo>
                              <a:pt x="50" y="2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92" name="Freeform 29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7" y="2724"/>
                        <a:ext cx="46" cy="45"/>
                      </a:xfrm>
                      <a:custGeom>
                        <a:avLst/>
                        <a:gdLst>
                          <a:gd name="T0" fmla="*/ 5 w 93"/>
                          <a:gd name="T1" fmla="*/ 3 h 90"/>
                          <a:gd name="T2" fmla="*/ 4 w 93"/>
                          <a:gd name="T3" fmla="*/ 2 h 90"/>
                          <a:gd name="T4" fmla="*/ 3 w 93"/>
                          <a:gd name="T5" fmla="*/ 4 h 90"/>
                          <a:gd name="T6" fmla="*/ 0 w 93"/>
                          <a:gd name="T7" fmla="*/ 2 h 90"/>
                          <a:gd name="T8" fmla="*/ 2 w 93"/>
                          <a:gd name="T9" fmla="*/ 4 h 90"/>
                          <a:gd name="T10" fmla="*/ 0 w 93"/>
                          <a:gd name="T11" fmla="*/ 5 h 90"/>
                          <a:gd name="T12" fmla="*/ 1 w 93"/>
                          <a:gd name="T13" fmla="*/ 6 h 90"/>
                          <a:gd name="T14" fmla="*/ 0 w 93"/>
                          <a:gd name="T15" fmla="*/ 8 h 90"/>
                          <a:gd name="T16" fmla="*/ 3 w 93"/>
                          <a:gd name="T17" fmla="*/ 8 h 90"/>
                          <a:gd name="T18" fmla="*/ 2 w 93"/>
                          <a:gd name="T19" fmla="*/ 9 h 90"/>
                          <a:gd name="T20" fmla="*/ 4 w 93"/>
                          <a:gd name="T21" fmla="*/ 8 h 90"/>
                          <a:gd name="T22" fmla="*/ 4 w 93"/>
                          <a:gd name="T23" fmla="*/ 12 h 90"/>
                          <a:gd name="T24" fmla="*/ 5 w 93"/>
                          <a:gd name="T25" fmla="*/ 8 h 90"/>
                          <a:gd name="T26" fmla="*/ 7 w 93"/>
                          <a:gd name="T27" fmla="*/ 11 h 90"/>
                          <a:gd name="T28" fmla="*/ 7 w 93"/>
                          <a:gd name="T29" fmla="*/ 8 h 90"/>
                          <a:gd name="T30" fmla="*/ 9 w 93"/>
                          <a:gd name="T31" fmla="*/ 10 h 90"/>
                          <a:gd name="T32" fmla="*/ 9 w 93"/>
                          <a:gd name="T33" fmla="*/ 7 h 90"/>
                          <a:gd name="T34" fmla="*/ 11 w 93"/>
                          <a:gd name="T35" fmla="*/ 7 h 90"/>
                          <a:gd name="T36" fmla="*/ 9 w 93"/>
                          <a:gd name="T37" fmla="*/ 6 h 90"/>
                          <a:gd name="T38" fmla="*/ 11 w 93"/>
                          <a:gd name="T39" fmla="*/ 5 h 90"/>
                          <a:gd name="T40" fmla="*/ 9 w 93"/>
                          <a:gd name="T41" fmla="*/ 4 h 90"/>
                          <a:gd name="T42" fmla="*/ 9 w 93"/>
                          <a:gd name="T43" fmla="*/ 3 h 90"/>
                          <a:gd name="T44" fmla="*/ 7 w 93"/>
                          <a:gd name="T45" fmla="*/ 3 h 90"/>
                          <a:gd name="T46" fmla="*/ 7 w 93"/>
                          <a:gd name="T47" fmla="*/ 0 h 90"/>
                          <a:gd name="T48" fmla="*/ 5 w 93"/>
                          <a:gd name="T49" fmla="*/ 3 h 9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93" h="90">
                            <a:moveTo>
                              <a:pt x="46" y="24"/>
                            </a:moveTo>
                            <a:lnTo>
                              <a:pt x="36" y="9"/>
                            </a:lnTo>
                            <a:lnTo>
                              <a:pt x="31" y="26"/>
                            </a:lnTo>
                            <a:lnTo>
                              <a:pt x="1" y="9"/>
                            </a:lnTo>
                            <a:lnTo>
                              <a:pt x="19" y="31"/>
                            </a:lnTo>
                            <a:lnTo>
                              <a:pt x="0" y="36"/>
                            </a:lnTo>
                            <a:lnTo>
                              <a:pt x="15" y="48"/>
                            </a:lnTo>
                            <a:lnTo>
                              <a:pt x="0" y="60"/>
                            </a:lnTo>
                            <a:lnTo>
                              <a:pt x="24" y="57"/>
                            </a:lnTo>
                            <a:lnTo>
                              <a:pt x="20" y="72"/>
                            </a:lnTo>
                            <a:lnTo>
                              <a:pt x="33" y="64"/>
                            </a:lnTo>
                            <a:lnTo>
                              <a:pt x="36" y="90"/>
                            </a:lnTo>
                            <a:lnTo>
                              <a:pt x="45" y="62"/>
                            </a:lnTo>
                            <a:lnTo>
                              <a:pt x="57" y="81"/>
                            </a:lnTo>
                            <a:lnTo>
                              <a:pt x="60" y="60"/>
                            </a:lnTo>
                            <a:lnTo>
                              <a:pt x="77" y="74"/>
                            </a:lnTo>
                            <a:lnTo>
                              <a:pt x="72" y="53"/>
                            </a:lnTo>
                            <a:lnTo>
                              <a:pt x="93" y="55"/>
                            </a:lnTo>
                            <a:lnTo>
                              <a:pt x="76" y="43"/>
                            </a:lnTo>
                            <a:lnTo>
                              <a:pt x="89" y="34"/>
                            </a:lnTo>
                            <a:lnTo>
                              <a:pt x="72" y="29"/>
                            </a:lnTo>
                            <a:lnTo>
                              <a:pt x="79" y="19"/>
                            </a:lnTo>
                            <a:lnTo>
                              <a:pt x="60" y="22"/>
                            </a:lnTo>
                            <a:lnTo>
                              <a:pt x="62" y="0"/>
                            </a:lnTo>
                            <a:lnTo>
                              <a:pt x="46" y="2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93" name="Freeform 29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29" y="2726"/>
                        <a:ext cx="43" cy="41"/>
                      </a:xfrm>
                      <a:custGeom>
                        <a:avLst/>
                        <a:gdLst>
                          <a:gd name="T0" fmla="*/ 6 w 86"/>
                          <a:gd name="T1" fmla="*/ 2 h 83"/>
                          <a:gd name="T2" fmla="*/ 5 w 86"/>
                          <a:gd name="T3" fmla="*/ 1 h 83"/>
                          <a:gd name="T4" fmla="*/ 4 w 86"/>
                          <a:gd name="T5" fmla="*/ 3 h 83"/>
                          <a:gd name="T6" fmla="*/ 1 w 86"/>
                          <a:gd name="T7" fmla="*/ 1 h 83"/>
                          <a:gd name="T8" fmla="*/ 3 w 86"/>
                          <a:gd name="T9" fmla="*/ 3 h 83"/>
                          <a:gd name="T10" fmla="*/ 0 w 86"/>
                          <a:gd name="T11" fmla="*/ 4 h 83"/>
                          <a:gd name="T12" fmla="*/ 2 w 86"/>
                          <a:gd name="T13" fmla="*/ 5 h 83"/>
                          <a:gd name="T14" fmla="*/ 0 w 86"/>
                          <a:gd name="T15" fmla="*/ 7 h 83"/>
                          <a:gd name="T16" fmla="*/ 3 w 86"/>
                          <a:gd name="T17" fmla="*/ 6 h 83"/>
                          <a:gd name="T18" fmla="*/ 3 w 86"/>
                          <a:gd name="T19" fmla="*/ 8 h 83"/>
                          <a:gd name="T20" fmla="*/ 4 w 86"/>
                          <a:gd name="T21" fmla="*/ 7 h 83"/>
                          <a:gd name="T22" fmla="*/ 5 w 86"/>
                          <a:gd name="T23" fmla="*/ 10 h 83"/>
                          <a:gd name="T24" fmla="*/ 6 w 86"/>
                          <a:gd name="T25" fmla="*/ 7 h 83"/>
                          <a:gd name="T26" fmla="*/ 7 w 86"/>
                          <a:gd name="T27" fmla="*/ 9 h 83"/>
                          <a:gd name="T28" fmla="*/ 7 w 86"/>
                          <a:gd name="T29" fmla="*/ 7 h 83"/>
                          <a:gd name="T30" fmla="*/ 10 w 86"/>
                          <a:gd name="T31" fmla="*/ 8 h 83"/>
                          <a:gd name="T32" fmla="*/ 9 w 86"/>
                          <a:gd name="T33" fmla="*/ 6 h 83"/>
                          <a:gd name="T34" fmla="*/ 11 w 86"/>
                          <a:gd name="T35" fmla="*/ 6 h 83"/>
                          <a:gd name="T36" fmla="*/ 9 w 86"/>
                          <a:gd name="T37" fmla="*/ 5 h 83"/>
                          <a:gd name="T38" fmla="*/ 11 w 86"/>
                          <a:gd name="T39" fmla="*/ 3 h 83"/>
                          <a:gd name="T40" fmla="*/ 9 w 86"/>
                          <a:gd name="T41" fmla="*/ 3 h 83"/>
                          <a:gd name="T42" fmla="*/ 10 w 86"/>
                          <a:gd name="T43" fmla="*/ 2 h 83"/>
                          <a:gd name="T44" fmla="*/ 8 w 86"/>
                          <a:gd name="T45" fmla="*/ 2 h 83"/>
                          <a:gd name="T46" fmla="*/ 8 w 86"/>
                          <a:gd name="T47" fmla="*/ 0 h 83"/>
                          <a:gd name="T48" fmla="*/ 6 w 86"/>
                          <a:gd name="T49" fmla="*/ 2 h 83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86" h="83">
                            <a:moveTo>
                              <a:pt x="43" y="23"/>
                            </a:moveTo>
                            <a:lnTo>
                              <a:pt x="33" y="9"/>
                            </a:lnTo>
                            <a:lnTo>
                              <a:pt x="30" y="25"/>
                            </a:lnTo>
                            <a:lnTo>
                              <a:pt x="2" y="9"/>
                            </a:lnTo>
                            <a:lnTo>
                              <a:pt x="19" y="30"/>
                            </a:lnTo>
                            <a:lnTo>
                              <a:pt x="0" y="33"/>
                            </a:lnTo>
                            <a:lnTo>
                              <a:pt x="16" y="45"/>
                            </a:lnTo>
                            <a:lnTo>
                              <a:pt x="0" y="56"/>
                            </a:lnTo>
                            <a:lnTo>
                              <a:pt x="23" y="54"/>
                            </a:lnTo>
                            <a:lnTo>
                              <a:pt x="19" y="68"/>
                            </a:lnTo>
                            <a:lnTo>
                              <a:pt x="31" y="59"/>
                            </a:lnTo>
                            <a:lnTo>
                              <a:pt x="35" y="83"/>
                            </a:lnTo>
                            <a:lnTo>
                              <a:pt x="42" y="57"/>
                            </a:lnTo>
                            <a:lnTo>
                              <a:pt x="52" y="76"/>
                            </a:lnTo>
                            <a:lnTo>
                              <a:pt x="55" y="56"/>
                            </a:lnTo>
                            <a:lnTo>
                              <a:pt x="73" y="69"/>
                            </a:lnTo>
                            <a:lnTo>
                              <a:pt x="67" y="49"/>
                            </a:lnTo>
                            <a:lnTo>
                              <a:pt x="86" y="50"/>
                            </a:lnTo>
                            <a:lnTo>
                              <a:pt x="69" y="40"/>
                            </a:lnTo>
                            <a:lnTo>
                              <a:pt x="83" y="31"/>
                            </a:lnTo>
                            <a:lnTo>
                              <a:pt x="67" y="28"/>
                            </a:lnTo>
                            <a:lnTo>
                              <a:pt x="73" y="18"/>
                            </a:lnTo>
                            <a:lnTo>
                              <a:pt x="57" y="21"/>
                            </a:lnTo>
                            <a:lnTo>
                              <a:pt x="59" y="0"/>
                            </a:lnTo>
                            <a:lnTo>
                              <a:pt x="43" y="2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94" name="Freeform 29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0" y="2727"/>
                        <a:ext cx="40" cy="38"/>
                      </a:xfrm>
                      <a:custGeom>
                        <a:avLst/>
                        <a:gdLst>
                          <a:gd name="T0" fmla="*/ 5 w 79"/>
                          <a:gd name="T1" fmla="*/ 3 h 76"/>
                          <a:gd name="T2" fmla="*/ 4 w 79"/>
                          <a:gd name="T3" fmla="*/ 1 h 76"/>
                          <a:gd name="T4" fmla="*/ 4 w 79"/>
                          <a:gd name="T5" fmla="*/ 3 h 76"/>
                          <a:gd name="T6" fmla="*/ 1 w 79"/>
                          <a:gd name="T7" fmla="*/ 1 h 76"/>
                          <a:gd name="T8" fmla="*/ 3 w 79"/>
                          <a:gd name="T9" fmla="*/ 4 h 76"/>
                          <a:gd name="T10" fmla="*/ 0 w 79"/>
                          <a:gd name="T11" fmla="*/ 4 h 76"/>
                          <a:gd name="T12" fmla="*/ 2 w 79"/>
                          <a:gd name="T13" fmla="*/ 6 h 76"/>
                          <a:gd name="T14" fmla="*/ 0 w 79"/>
                          <a:gd name="T15" fmla="*/ 7 h 76"/>
                          <a:gd name="T16" fmla="*/ 3 w 79"/>
                          <a:gd name="T17" fmla="*/ 6 h 76"/>
                          <a:gd name="T18" fmla="*/ 3 w 79"/>
                          <a:gd name="T19" fmla="*/ 8 h 76"/>
                          <a:gd name="T20" fmla="*/ 4 w 79"/>
                          <a:gd name="T21" fmla="*/ 7 h 76"/>
                          <a:gd name="T22" fmla="*/ 4 w 79"/>
                          <a:gd name="T23" fmla="*/ 10 h 76"/>
                          <a:gd name="T24" fmla="*/ 5 w 79"/>
                          <a:gd name="T25" fmla="*/ 7 h 76"/>
                          <a:gd name="T26" fmla="*/ 6 w 79"/>
                          <a:gd name="T27" fmla="*/ 9 h 76"/>
                          <a:gd name="T28" fmla="*/ 7 w 79"/>
                          <a:gd name="T29" fmla="*/ 7 h 76"/>
                          <a:gd name="T30" fmla="*/ 9 w 79"/>
                          <a:gd name="T31" fmla="*/ 8 h 76"/>
                          <a:gd name="T32" fmla="*/ 8 w 79"/>
                          <a:gd name="T33" fmla="*/ 6 h 76"/>
                          <a:gd name="T34" fmla="*/ 10 w 79"/>
                          <a:gd name="T35" fmla="*/ 6 h 76"/>
                          <a:gd name="T36" fmla="*/ 8 w 79"/>
                          <a:gd name="T37" fmla="*/ 5 h 76"/>
                          <a:gd name="T38" fmla="*/ 10 w 79"/>
                          <a:gd name="T39" fmla="*/ 4 h 76"/>
                          <a:gd name="T40" fmla="*/ 8 w 79"/>
                          <a:gd name="T41" fmla="*/ 4 h 76"/>
                          <a:gd name="T42" fmla="*/ 9 w 79"/>
                          <a:gd name="T43" fmla="*/ 2 h 76"/>
                          <a:gd name="T44" fmla="*/ 7 w 79"/>
                          <a:gd name="T45" fmla="*/ 3 h 76"/>
                          <a:gd name="T46" fmla="*/ 7 w 79"/>
                          <a:gd name="T47" fmla="*/ 0 h 76"/>
                          <a:gd name="T48" fmla="*/ 5 w 79"/>
                          <a:gd name="T49" fmla="*/ 3 h 7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79" h="76">
                            <a:moveTo>
                              <a:pt x="39" y="21"/>
                            </a:moveTo>
                            <a:lnTo>
                              <a:pt x="31" y="8"/>
                            </a:lnTo>
                            <a:lnTo>
                              <a:pt x="26" y="22"/>
                            </a:lnTo>
                            <a:lnTo>
                              <a:pt x="1" y="8"/>
                            </a:lnTo>
                            <a:lnTo>
                              <a:pt x="17" y="26"/>
                            </a:lnTo>
                            <a:lnTo>
                              <a:pt x="0" y="29"/>
                            </a:lnTo>
                            <a:lnTo>
                              <a:pt x="13" y="41"/>
                            </a:lnTo>
                            <a:lnTo>
                              <a:pt x="0" y="52"/>
                            </a:lnTo>
                            <a:lnTo>
                              <a:pt x="20" y="48"/>
                            </a:lnTo>
                            <a:lnTo>
                              <a:pt x="17" y="62"/>
                            </a:lnTo>
                            <a:lnTo>
                              <a:pt x="27" y="55"/>
                            </a:lnTo>
                            <a:lnTo>
                              <a:pt x="31" y="76"/>
                            </a:lnTo>
                            <a:lnTo>
                              <a:pt x="38" y="52"/>
                            </a:lnTo>
                            <a:lnTo>
                              <a:pt x="48" y="69"/>
                            </a:lnTo>
                            <a:lnTo>
                              <a:pt x="51" y="50"/>
                            </a:lnTo>
                            <a:lnTo>
                              <a:pt x="65" y="62"/>
                            </a:lnTo>
                            <a:lnTo>
                              <a:pt x="62" y="45"/>
                            </a:lnTo>
                            <a:lnTo>
                              <a:pt x="79" y="46"/>
                            </a:lnTo>
                            <a:lnTo>
                              <a:pt x="63" y="36"/>
                            </a:lnTo>
                            <a:lnTo>
                              <a:pt x="77" y="29"/>
                            </a:lnTo>
                            <a:lnTo>
                              <a:pt x="60" y="26"/>
                            </a:lnTo>
                            <a:lnTo>
                              <a:pt x="67" y="15"/>
                            </a:lnTo>
                            <a:lnTo>
                              <a:pt x="51" y="19"/>
                            </a:lnTo>
                            <a:lnTo>
                              <a:pt x="53" y="0"/>
                            </a:lnTo>
                            <a:lnTo>
                              <a:pt x="39" y="21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95" name="Freeform 29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2" y="2729"/>
                        <a:ext cx="36" cy="35"/>
                      </a:xfrm>
                      <a:custGeom>
                        <a:avLst/>
                        <a:gdLst>
                          <a:gd name="T0" fmla="*/ 4 w 73"/>
                          <a:gd name="T1" fmla="*/ 3 h 69"/>
                          <a:gd name="T2" fmla="*/ 3 w 73"/>
                          <a:gd name="T3" fmla="*/ 1 h 69"/>
                          <a:gd name="T4" fmla="*/ 3 w 73"/>
                          <a:gd name="T5" fmla="*/ 3 h 69"/>
                          <a:gd name="T6" fmla="*/ 0 w 73"/>
                          <a:gd name="T7" fmla="*/ 1 h 69"/>
                          <a:gd name="T8" fmla="*/ 2 w 73"/>
                          <a:gd name="T9" fmla="*/ 3 h 69"/>
                          <a:gd name="T10" fmla="*/ 0 w 73"/>
                          <a:gd name="T11" fmla="*/ 4 h 69"/>
                          <a:gd name="T12" fmla="*/ 1 w 73"/>
                          <a:gd name="T13" fmla="*/ 5 h 69"/>
                          <a:gd name="T14" fmla="*/ 0 w 73"/>
                          <a:gd name="T15" fmla="*/ 6 h 69"/>
                          <a:gd name="T16" fmla="*/ 2 w 73"/>
                          <a:gd name="T17" fmla="*/ 6 h 69"/>
                          <a:gd name="T18" fmla="*/ 2 w 73"/>
                          <a:gd name="T19" fmla="*/ 7 h 69"/>
                          <a:gd name="T20" fmla="*/ 3 w 73"/>
                          <a:gd name="T21" fmla="*/ 7 h 69"/>
                          <a:gd name="T22" fmla="*/ 3 w 73"/>
                          <a:gd name="T23" fmla="*/ 9 h 69"/>
                          <a:gd name="T24" fmla="*/ 4 w 73"/>
                          <a:gd name="T25" fmla="*/ 6 h 69"/>
                          <a:gd name="T26" fmla="*/ 5 w 73"/>
                          <a:gd name="T27" fmla="*/ 8 h 69"/>
                          <a:gd name="T28" fmla="*/ 5 w 73"/>
                          <a:gd name="T29" fmla="*/ 6 h 69"/>
                          <a:gd name="T30" fmla="*/ 7 w 73"/>
                          <a:gd name="T31" fmla="*/ 8 h 69"/>
                          <a:gd name="T32" fmla="*/ 7 w 73"/>
                          <a:gd name="T33" fmla="*/ 6 h 69"/>
                          <a:gd name="T34" fmla="*/ 9 w 73"/>
                          <a:gd name="T35" fmla="*/ 6 h 69"/>
                          <a:gd name="T36" fmla="*/ 7 w 73"/>
                          <a:gd name="T37" fmla="*/ 5 h 69"/>
                          <a:gd name="T38" fmla="*/ 8 w 73"/>
                          <a:gd name="T39" fmla="*/ 4 h 69"/>
                          <a:gd name="T40" fmla="*/ 6 w 73"/>
                          <a:gd name="T41" fmla="*/ 3 h 69"/>
                          <a:gd name="T42" fmla="*/ 7 w 73"/>
                          <a:gd name="T43" fmla="*/ 2 h 69"/>
                          <a:gd name="T44" fmla="*/ 5 w 73"/>
                          <a:gd name="T45" fmla="*/ 3 h 69"/>
                          <a:gd name="T46" fmla="*/ 6 w 73"/>
                          <a:gd name="T47" fmla="*/ 0 h 69"/>
                          <a:gd name="T48" fmla="*/ 4 w 73"/>
                          <a:gd name="T49" fmla="*/ 3 h 69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73" h="69">
                            <a:moveTo>
                              <a:pt x="36" y="19"/>
                            </a:moveTo>
                            <a:lnTo>
                              <a:pt x="28" y="7"/>
                            </a:lnTo>
                            <a:lnTo>
                              <a:pt x="24" y="21"/>
                            </a:lnTo>
                            <a:lnTo>
                              <a:pt x="2" y="7"/>
                            </a:lnTo>
                            <a:lnTo>
                              <a:pt x="16" y="24"/>
                            </a:lnTo>
                            <a:lnTo>
                              <a:pt x="0" y="28"/>
                            </a:lnTo>
                            <a:lnTo>
                              <a:pt x="12" y="38"/>
                            </a:lnTo>
                            <a:lnTo>
                              <a:pt x="0" y="47"/>
                            </a:lnTo>
                            <a:lnTo>
                              <a:pt x="19" y="45"/>
                            </a:lnTo>
                            <a:lnTo>
                              <a:pt x="16" y="56"/>
                            </a:lnTo>
                            <a:lnTo>
                              <a:pt x="26" y="50"/>
                            </a:lnTo>
                            <a:lnTo>
                              <a:pt x="28" y="69"/>
                            </a:lnTo>
                            <a:lnTo>
                              <a:pt x="35" y="47"/>
                            </a:lnTo>
                            <a:lnTo>
                              <a:pt x="45" y="62"/>
                            </a:lnTo>
                            <a:lnTo>
                              <a:pt x="47" y="47"/>
                            </a:lnTo>
                            <a:lnTo>
                              <a:pt x="60" y="57"/>
                            </a:lnTo>
                            <a:lnTo>
                              <a:pt x="57" y="42"/>
                            </a:lnTo>
                            <a:lnTo>
                              <a:pt x="73" y="42"/>
                            </a:lnTo>
                            <a:lnTo>
                              <a:pt x="59" y="33"/>
                            </a:lnTo>
                            <a:lnTo>
                              <a:pt x="71" y="26"/>
                            </a:lnTo>
                            <a:lnTo>
                              <a:pt x="55" y="23"/>
                            </a:lnTo>
                            <a:lnTo>
                              <a:pt x="60" y="14"/>
                            </a:lnTo>
                            <a:lnTo>
                              <a:pt x="47" y="18"/>
                            </a:lnTo>
                            <a:lnTo>
                              <a:pt x="48" y="0"/>
                            </a:lnTo>
                            <a:lnTo>
                              <a:pt x="36" y="1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96" name="Freeform 29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4" y="2731"/>
                        <a:ext cx="33" cy="31"/>
                      </a:xfrm>
                      <a:custGeom>
                        <a:avLst/>
                        <a:gdLst>
                          <a:gd name="T0" fmla="*/ 4 w 65"/>
                          <a:gd name="T1" fmla="*/ 3 h 62"/>
                          <a:gd name="T2" fmla="*/ 4 w 65"/>
                          <a:gd name="T3" fmla="*/ 1 h 62"/>
                          <a:gd name="T4" fmla="*/ 3 w 65"/>
                          <a:gd name="T5" fmla="*/ 3 h 62"/>
                          <a:gd name="T6" fmla="*/ 1 w 65"/>
                          <a:gd name="T7" fmla="*/ 1 h 62"/>
                          <a:gd name="T8" fmla="*/ 2 w 65"/>
                          <a:gd name="T9" fmla="*/ 3 h 62"/>
                          <a:gd name="T10" fmla="*/ 0 w 65"/>
                          <a:gd name="T11" fmla="*/ 3 h 62"/>
                          <a:gd name="T12" fmla="*/ 2 w 65"/>
                          <a:gd name="T13" fmla="*/ 5 h 62"/>
                          <a:gd name="T14" fmla="*/ 0 w 65"/>
                          <a:gd name="T15" fmla="*/ 6 h 62"/>
                          <a:gd name="T16" fmla="*/ 3 w 65"/>
                          <a:gd name="T17" fmla="*/ 5 h 62"/>
                          <a:gd name="T18" fmla="*/ 2 w 65"/>
                          <a:gd name="T19" fmla="*/ 7 h 62"/>
                          <a:gd name="T20" fmla="*/ 3 w 65"/>
                          <a:gd name="T21" fmla="*/ 6 h 62"/>
                          <a:gd name="T22" fmla="*/ 4 w 65"/>
                          <a:gd name="T23" fmla="*/ 8 h 62"/>
                          <a:gd name="T24" fmla="*/ 4 w 65"/>
                          <a:gd name="T25" fmla="*/ 6 h 62"/>
                          <a:gd name="T26" fmla="*/ 5 w 65"/>
                          <a:gd name="T27" fmla="*/ 8 h 62"/>
                          <a:gd name="T28" fmla="*/ 6 w 65"/>
                          <a:gd name="T29" fmla="*/ 6 h 62"/>
                          <a:gd name="T30" fmla="*/ 7 w 65"/>
                          <a:gd name="T31" fmla="*/ 7 h 62"/>
                          <a:gd name="T32" fmla="*/ 7 w 65"/>
                          <a:gd name="T33" fmla="*/ 5 h 62"/>
                          <a:gd name="T34" fmla="*/ 9 w 65"/>
                          <a:gd name="T35" fmla="*/ 5 h 62"/>
                          <a:gd name="T36" fmla="*/ 7 w 65"/>
                          <a:gd name="T37" fmla="*/ 4 h 62"/>
                          <a:gd name="T38" fmla="*/ 8 w 65"/>
                          <a:gd name="T39" fmla="*/ 3 h 62"/>
                          <a:gd name="T40" fmla="*/ 7 w 65"/>
                          <a:gd name="T41" fmla="*/ 3 h 62"/>
                          <a:gd name="T42" fmla="*/ 7 w 65"/>
                          <a:gd name="T43" fmla="*/ 2 h 62"/>
                          <a:gd name="T44" fmla="*/ 6 w 65"/>
                          <a:gd name="T45" fmla="*/ 2 h 62"/>
                          <a:gd name="T46" fmla="*/ 6 w 65"/>
                          <a:gd name="T47" fmla="*/ 0 h 62"/>
                          <a:gd name="T48" fmla="*/ 4 w 65"/>
                          <a:gd name="T49" fmla="*/ 3 h 6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65" h="62">
                            <a:moveTo>
                              <a:pt x="32" y="17"/>
                            </a:moveTo>
                            <a:lnTo>
                              <a:pt x="25" y="7"/>
                            </a:lnTo>
                            <a:lnTo>
                              <a:pt x="22" y="17"/>
                            </a:lnTo>
                            <a:lnTo>
                              <a:pt x="1" y="7"/>
                            </a:lnTo>
                            <a:lnTo>
                              <a:pt x="13" y="22"/>
                            </a:lnTo>
                            <a:lnTo>
                              <a:pt x="0" y="24"/>
                            </a:lnTo>
                            <a:lnTo>
                              <a:pt x="12" y="33"/>
                            </a:lnTo>
                            <a:lnTo>
                              <a:pt x="0" y="41"/>
                            </a:lnTo>
                            <a:lnTo>
                              <a:pt x="17" y="39"/>
                            </a:lnTo>
                            <a:lnTo>
                              <a:pt x="13" y="50"/>
                            </a:lnTo>
                            <a:lnTo>
                              <a:pt x="22" y="45"/>
                            </a:lnTo>
                            <a:lnTo>
                              <a:pt x="25" y="62"/>
                            </a:lnTo>
                            <a:lnTo>
                              <a:pt x="31" y="43"/>
                            </a:lnTo>
                            <a:lnTo>
                              <a:pt x="39" y="57"/>
                            </a:lnTo>
                            <a:lnTo>
                              <a:pt x="43" y="41"/>
                            </a:lnTo>
                            <a:lnTo>
                              <a:pt x="55" y="52"/>
                            </a:lnTo>
                            <a:lnTo>
                              <a:pt x="51" y="36"/>
                            </a:lnTo>
                            <a:lnTo>
                              <a:pt x="65" y="38"/>
                            </a:lnTo>
                            <a:lnTo>
                              <a:pt x="53" y="29"/>
                            </a:lnTo>
                            <a:lnTo>
                              <a:pt x="63" y="24"/>
                            </a:lnTo>
                            <a:lnTo>
                              <a:pt x="50" y="20"/>
                            </a:lnTo>
                            <a:lnTo>
                              <a:pt x="55" y="12"/>
                            </a:lnTo>
                            <a:lnTo>
                              <a:pt x="43" y="15"/>
                            </a:lnTo>
                            <a:lnTo>
                              <a:pt x="43" y="0"/>
                            </a:lnTo>
                            <a:lnTo>
                              <a:pt x="32" y="1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97" name="Freeform 29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5" y="2733"/>
                        <a:ext cx="30" cy="27"/>
                      </a:xfrm>
                      <a:custGeom>
                        <a:avLst/>
                        <a:gdLst>
                          <a:gd name="T0" fmla="*/ 4 w 59"/>
                          <a:gd name="T1" fmla="*/ 2 h 55"/>
                          <a:gd name="T2" fmla="*/ 3 w 59"/>
                          <a:gd name="T3" fmla="*/ 0 h 55"/>
                          <a:gd name="T4" fmla="*/ 3 w 59"/>
                          <a:gd name="T5" fmla="*/ 2 h 55"/>
                          <a:gd name="T6" fmla="*/ 1 w 59"/>
                          <a:gd name="T7" fmla="*/ 0 h 55"/>
                          <a:gd name="T8" fmla="*/ 2 w 59"/>
                          <a:gd name="T9" fmla="*/ 2 h 55"/>
                          <a:gd name="T10" fmla="*/ 0 w 59"/>
                          <a:gd name="T11" fmla="*/ 2 h 55"/>
                          <a:gd name="T12" fmla="*/ 2 w 59"/>
                          <a:gd name="T13" fmla="*/ 3 h 55"/>
                          <a:gd name="T14" fmla="*/ 0 w 59"/>
                          <a:gd name="T15" fmla="*/ 4 h 55"/>
                          <a:gd name="T16" fmla="*/ 2 w 59"/>
                          <a:gd name="T17" fmla="*/ 4 h 55"/>
                          <a:gd name="T18" fmla="*/ 2 w 59"/>
                          <a:gd name="T19" fmla="*/ 5 h 55"/>
                          <a:gd name="T20" fmla="*/ 3 w 59"/>
                          <a:gd name="T21" fmla="*/ 5 h 55"/>
                          <a:gd name="T22" fmla="*/ 3 w 59"/>
                          <a:gd name="T23" fmla="*/ 6 h 55"/>
                          <a:gd name="T24" fmla="*/ 4 w 59"/>
                          <a:gd name="T25" fmla="*/ 4 h 55"/>
                          <a:gd name="T26" fmla="*/ 5 w 59"/>
                          <a:gd name="T27" fmla="*/ 6 h 55"/>
                          <a:gd name="T28" fmla="*/ 5 w 59"/>
                          <a:gd name="T29" fmla="*/ 4 h 55"/>
                          <a:gd name="T30" fmla="*/ 6 w 59"/>
                          <a:gd name="T31" fmla="*/ 5 h 55"/>
                          <a:gd name="T32" fmla="*/ 6 w 59"/>
                          <a:gd name="T33" fmla="*/ 4 h 55"/>
                          <a:gd name="T34" fmla="*/ 8 w 59"/>
                          <a:gd name="T35" fmla="*/ 4 h 55"/>
                          <a:gd name="T36" fmla="*/ 6 w 59"/>
                          <a:gd name="T37" fmla="*/ 3 h 55"/>
                          <a:gd name="T38" fmla="*/ 8 w 59"/>
                          <a:gd name="T39" fmla="*/ 2 h 55"/>
                          <a:gd name="T40" fmla="*/ 6 w 59"/>
                          <a:gd name="T41" fmla="*/ 2 h 55"/>
                          <a:gd name="T42" fmla="*/ 7 w 59"/>
                          <a:gd name="T43" fmla="*/ 1 h 55"/>
                          <a:gd name="T44" fmla="*/ 5 w 59"/>
                          <a:gd name="T45" fmla="*/ 1 h 55"/>
                          <a:gd name="T46" fmla="*/ 5 w 59"/>
                          <a:gd name="T47" fmla="*/ 0 h 55"/>
                          <a:gd name="T48" fmla="*/ 4 w 59"/>
                          <a:gd name="T49" fmla="*/ 2 h 5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9" h="55">
                            <a:moveTo>
                              <a:pt x="29" y="16"/>
                            </a:moveTo>
                            <a:lnTo>
                              <a:pt x="22" y="5"/>
                            </a:lnTo>
                            <a:lnTo>
                              <a:pt x="19" y="16"/>
                            </a:lnTo>
                            <a:lnTo>
                              <a:pt x="2" y="5"/>
                            </a:lnTo>
                            <a:lnTo>
                              <a:pt x="12" y="19"/>
                            </a:lnTo>
                            <a:lnTo>
                              <a:pt x="0" y="23"/>
                            </a:lnTo>
                            <a:lnTo>
                              <a:pt x="10" y="30"/>
                            </a:lnTo>
                            <a:lnTo>
                              <a:pt x="0" y="36"/>
                            </a:lnTo>
                            <a:lnTo>
                              <a:pt x="16" y="35"/>
                            </a:lnTo>
                            <a:lnTo>
                              <a:pt x="12" y="45"/>
                            </a:lnTo>
                            <a:lnTo>
                              <a:pt x="21" y="40"/>
                            </a:lnTo>
                            <a:lnTo>
                              <a:pt x="22" y="55"/>
                            </a:lnTo>
                            <a:lnTo>
                              <a:pt x="28" y="38"/>
                            </a:lnTo>
                            <a:lnTo>
                              <a:pt x="36" y="50"/>
                            </a:lnTo>
                            <a:lnTo>
                              <a:pt x="38" y="36"/>
                            </a:lnTo>
                            <a:lnTo>
                              <a:pt x="48" y="47"/>
                            </a:lnTo>
                            <a:lnTo>
                              <a:pt x="45" y="33"/>
                            </a:lnTo>
                            <a:lnTo>
                              <a:pt x="59" y="35"/>
                            </a:lnTo>
                            <a:lnTo>
                              <a:pt x="47" y="26"/>
                            </a:lnTo>
                            <a:lnTo>
                              <a:pt x="57" y="21"/>
                            </a:lnTo>
                            <a:lnTo>
                              <a:pt x="45" y="19"/>
                            </a:lnTo>
                            <a:lnTo>
                              <a:pt x="50" y="12"/>
                            </a:lnTo>
                            <a:lnTo>
                              <a:pt x="38" y="14"/>
                            </a:lnTo>
                            <a:lnTo>
                              <a:pt x="40" y="0"/>
                            </a:lnTo>
                            <a:lnTo>
                              <a:pt x="29" y="16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98" name="Freeform 29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7" y="2733"/>
                        <a:ext cx="26" cy="26"/>
                      </a:xfrm>
                      <a:custGeom>
                        <a:avLst/>
                        <a:gdLst>
                          <a:gd name="T0" fmla="*/ 4 w 52"/>
                          <a:gd name="T1" fmla="*/ 2 h 52"/>
                          <a:gd name="T2" fmla="*/ 3 w 52"/>
                          <a:gd name="T3" fmla="*/ 1 h 52"/>
                          <a:gd name="T4" fmla="*/ 3 w 52"/>
                          <a:gd name="T5" fmla="*/ 2 h 52"/>
                          <a:gd name="T6" fmla="*/ 1 w 52"/>
                          <a:gd name="T7" fmla="*/ 1 h 52"/>
                          <a:gd name="T8" fmla="*/ 2 w 52"/>
                          <a:gd name="T9" fmla="*/ 3 h 52"/>
                          <a:gd name="T10" fmla="*/ 0 w 52"/>
                          <a:gd name="T11" fmla="*/ 3 h 52"/>
                          <a:gd name="T12" fmla="*/ 2 w 52"/>
                          <a:gd name="T13" fmla="*/ 4 h 52"/>
                          <a:gd name="T14" fmla="*/ 0 w 52"/>
                          <a:gd name="T15" fmla="*/ 5 h 52"/>
                          <a:gd name="T16" fmla="*/ 2 w 52"/>
                          <a:gd name="T17" fmla="*/ 5 h 52"/>
                          <a:gd name="T18" fmla="*/ 2 w 52"/>
                          <a:gd name="T19" fmla="*/ 6 h 52"/>
                          <a:gd name="T20" fmla="*/ 3 w 52"/>
                          <a:gd name="T21" fmla="*/ 5 h 52"/>
                          <a:gd name="T22" fmla="*/ 3 w 52"/>
                          <a:gd name="T23" fmla="*/ 7 h 52"/>
                          <a:gd name="T24" fmla="*/ 4 w 52"/>
                          <a:gd name="T25" fmla="*/ 5 h 52"/>
                          <a:gd name="T26" fmla="*/ 4 w 52"/>
                          <a:gd name="T27" fmla="*/ 6 h 52"/>
                          <a:gd name="T28" fmla="*/ 5 w 52"/>
                          <a:gd name="T29" fmla="*/ 5 h 52"/>
                          <a:gd name="T30" fmla="*/ 6 w 52"/>
                          <a:gd name="T31" fmla="*/ 6 h 52"/>
                          <a:gd name="T32" fmla="*/ 5 w 52"/>
                          <a:gd name="T33" fmla="*/ 4 h 52"/>
                          <a:gd name="T34" fmla="*/ 7 w 52"/>
                          <a:gd name="T35" fmla="*/ 4 h 52"/>
                          <a:gd name="T36" fmla="*/ 6 w 52"/>
                          <a:gd name="T37" fmla="*/ 3 h 52"/>
                          <a:gd name="T38" fmla="*/ 7 w 52"/>
                          <a:gd name="T39" fmla="*/ 3 h 52"/>
                          <a:gd name="T40" fmla="*/ 5 w 52"/>
                          <a:gd name="T41" fmla="*/ 3 h 52"/>
                          <a:gd name="T42" fmla="*/ 6 w 52"/>
                          <a:gd name="T43" fmla="*/ 2 h 52"/>
                          <a:gd name="T44" fmla="*/ 5 w 52"/>
                          <a:gd name="T45" fmla="*/ 2 h 52"/>
                          <a:gd name="T46" fmla="*/ 5 w 52"/>
                          <a:gd name="T47" fmla="*/ 0 h 52"/>
                          <a:gd name="T48" fmla="*/ 4 w 52"/>
                          <a:gd name="T49" fmla="*/ 2 h 52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52" h="52">
                            <a:moveTo>
                              <a:pt x="26" y="14"/>
                            </a:moveTo>
                            <a:lnTo>
                              <a:pt x="21" y="5"/>
                            </a:lnTo>
                            <a:lnTo>
                              <a:pt x="18" y="15"/>
                            </a:lnTo>
                            <a:lnTo>
                              <a:pt x="2" y="5"/>
                            </a:lnTo>
                            <a:lnTo>
                              <a:pt x="11" y="17"/>
                            </a:lnTo>
                            <a:lnTo>
                              <a:pt x="0" y="21"/>
                            </a:lnTo>
                            <a:lnTo>
                              <a:pt x="9" y="28"/>
                            </a:lnTo>
                            <a:lnTo>
                              <a:pt x="0" y="34"/>
                            </a:lnTo>
                            <a:lnTo>
                              <a:pt x="14" y="33"/>
                            </a:lnTo>
                            <a:lnTo>
                              <a:pt x="13" y="41"/>
                            </a:lnTo>
                            <a:lnTo>
                              <a:pt x="19" y="38"/>
                            </a:lnTo>
                            <a:lnTo>
                              <a:pt x="21" y="52"/>
                            </a:lnTo>
                            <a:lnTo>
                              <a:pt x="26" y="36"/>
                            </a:lnTo>
                            <a:lnTo>
                              <a:pt x="32" y="47"/>
                            </a:lnTo>
                            <a:lnTo>
                              <a:pt x="33" y="34"/>
                            </a:lnTo>
                            <a:lnTo>
                              <a:pt x="44" y="43"/>
                            </a:lnTo>
                            <a:lnTo>
                              <a:pt x="40" y="31"/>
                            </a:lnTo>
                            <a:lnTo>
                              <a:pt x="52" y="31"/>
                            </a:lnTo>
                            <a:lnTo>
                              <a:pt x="42" y="24"/>
                            </a:lnTo>
                            <a:lnTo>
                              <a:pt x="50" y="19"/>
                            </a:lnTo>
                            <a:lnTo>
                              <a:pt x="40" y="17"/>
                            </a:lnTo>
                            <a:lnTo>
                              <a:pt x="44" y="10"/>
                            </a:lnTo>
                            <a:lnTo>
                              <a:pt x="35" y="12"/>
                            </a:lnTo>
                            <a:lnTo>
                              <a:pt x="35" y="0"/>
                            </a:lnTo>
                            <a:lnTo>
                              <a:pt x="26" y="14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299" name="Freeform 29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39" y="2735"/>
                        <a:ext cx="22" cy="23"/>
                      </a:xfrm>
                      <a:custGeom>
                        <a:avLst/>
                        <a:gdLst>
                          <a:gd name="T0" fmla="*/ 2 w 45"/>
                          <a:gd name="T1" fmla="*/ 2 h 45"/>
                          <a:gd name="T2" fmla="*/ 2 w 45"/>
                          <a:gd name="T3" fmla="*/ 1 h 45"/>
                          <a:gd name="T4" fmla="*/ 1 w 45"/>
                          <a:gd name="T5" fmla="*/ 2 h 45"/>
                          <a:gd name="T6" fmla="*/ 0 w 45"/>
                          <a:gd name="T7" fmla="*/ 1 h 45"/>
                          <a:gd name="T8" fmla="*/ 1 w 45"/>
                          <a:gd name="T9" fmla="*/ 2 h 45"/>
                          <a:gd name="T10" fmla="*/ 0 w 45"/>
                          <a:gd name="T11" fmla="*/ 3 h 45"/>
                          <a:gd name="T12" fmla="*/ 1 w 45"/>
                          <a:gd name="T13" fmla="*/ 4 h 45"/>
                          <a:gd name="T14" fmla="*/ 0 w 45"/>
                          <a:gd name="T15" fmla="*/ 4 h 45"/>
                          <a:gd name="T16" fmla="*/ 1 w 45"/>
                          <a:gd name="T17" fmla="*/ 4 h 45"/>
                          <a:gd name="T18" fmla="*/ 1 w 45"/>
                          <a:gd name="T19" fmla="*/ 5 h 45"/>
                          <a:gd name="T20" fmla="*/ 1 w 45"/>
                          <a:gd name="T21" fmla="*/ 5 h 45"/>
                          <a:gd name="T22" fmla="*/ 2 w 45"/>
                          <a:gd name="T23" fmla="*/ 6 h 45"/>
                          <a:gd name="T24" fmla="*/ 2 w 45"/>
                          <a:gd name="T25" fmla="*/ 4 h 45"/>
                          <a:gd name="T26" fmla="*/ 3 w 45"/>
                          <a:gd name="T27" fmla="*/ 6 h 45"/>
                          <a:gd name="T28" fmla="*/ 3 w 45"/>
                          <a:gd name="T29" fmla="*/ 4 h 45"/>
                          <a:gd name="T30" fmla="*/ 4 w 45"/>
                          <a:gd name="T31" fmla="*/ 5 h 45"/>
                          <a:gd name="T32" fmla="*/ 4 w 45"/>
                          <a:gd name="T33" fmla="*/ 4 h 45"/>
                          <a:gd name="T34" fmla="*/ 5 w 45"/>
                          <a:gd name="T35" fmla="*/ 4 h 45"/>
                          <a:gd name="T36" fmla="*/ 4 w 45"/>
                          <a:gd name="T37" fmla="*/ 3 h 45"/>
                          <a:gd name="T38" fmla="*/ 5 w 45"/>
                          <a:gd name="T39" fmla="*/ 3 h 45"/>
                          <a:gd name="T40" fmla="*/ 4 w 45"/>
                          <a:gd name="T41" fmla="*/ 2 h 45"/>
                          <a:gd name="T42" fmla="*/ 4 w 45"/>
                          <a:gd name="T43" fmla="*/ 2 h 45"/>
                          <a:gd name="T44" fmla="*/ 3 w 45"/>
                          <a:gd name="T45" fmla="*/ 2 h 45"/>
                          <a:gd name="T46" fmla="*/ 3 w 45"/>
                          <a:gd name="T47" fmla="*/ 0 h 45"/>
                          <a:gd name="T48" fmla="*/ 2 w 45"/>
                          <a:gd name="T49" fmla="*/ 2 h 4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45" h="45">
                            <a:moveTo>
                              <a:pt x="22" y="12"/>
                            </a:moveTo>
                            <a:lnTo>
                              <a:pt x="17" y="6"/>
                            </a:lnTo>
                            <a:lnTo>
                              <a:pt x="15" y="14"/>
                            </a:lnTo>
                            <a:lnTo>
                              <a:pt x="0" y="6"/>
                            </a:lnTo>
                            <a:lnTo>
                              <a:pt x="9" y="16"/>
                            </a:lnTo>
                            <a:lnTo>
                              <a:pt x="0" y="18"/>
                            </a:lnTo>
                            <a:lnTo>
                              <a:pt x="9" y="25"/>
                            </a:lnTo>
                            <a:lnTo>
                              <a:pt x="0" y="30"/>
                            </a:lnTo>
                            <a:lnTo>
                              <a:pt x="12" y="30"/>
                            </a:lnTo>
                            <a:lnTo>
                              <a:pt x="10" y="37"/>
                            </a:lnTo>
                            <a:lnTo>
                              <a:pt x="15" y="33"/>
                            </a:lnTo>
                            <a:lnTo>
                              <a:pt x="17" y="45"/>
                            </a:lnTo>
                            <a:lnTo>
                              <a:pt x="22" y="31"/>
                            </a:lnTo>
                            <a:lnTo>
                              <a:pt x="28" y="42"/>
                            </a:lnTo>
                            <a:lnTo>
                              <a:pt x="29" y="30"/>
                            </a:lnTo>
                            <a:lnTo>
                              <a:pt x="38" y="38"/>
                            </a:lnTo>
                            <a:lnTo>
                              <a:pt x="34" y="26"/>
                            </a:lnTo>
                            <a:lnTo>
                              <a:pt x="45" y="28"/>
                            </a:lnTo>
                            <a:lnTo>
                              <a:pt x="36" y="21"/>
                            </a:lnTo>
                            <a:lnTo>
                              <a:pt x="43" y="18"/>
                            </a:lnTo>
                            <a:lnTo>
                              <a:pt x="34" y="16"/>
                            </a:lnTo>
                            <a:lnTo>
                              <a:pt x="38" y="9"/>
                            </a:lnTo>
                            <a:lnTo>
                              <a:pt x="29" y="11"/>
                            </a:lnTo>
                            <a:lnTo>
                              <a:pt x="29" y="0"/>
                            </a:lnTo>
                            <a:lnTo>
                              <a:pt x="22" y="1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00" name="Freeform 29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1" y="2737"/>
                        <a:ext cx="19" cy="19"/>
                      </a:xfrm>
                      <a:custGeom>
                        <a:avLst/>
                        <a:gdLst>
                          <a:gd name="T0" fmla="*/ 3 w 38"/>
                          <a:gd name="T1" fmla="*/ 2 h 38"/>
                          <a:gd name="T2" fmla="*/ 2 w 38"/>
                          <a:gd name="T3" fmla="*/ 1 h 38"/>
                          <a:gd name="T4" fmla="*/ 2 w 38"/>
                          <a:gd name="T5" fmla="*/ 2 h 38"/>
                          <a:gd name="T6" fmla="*/ 0 w 38"/>
                          <a:gd name="T7" fmla="*/ 1 h 38"/>
                          <a:gd name="T8" fmla="*/ 2 w 38"/>
                          <a:gd name="T9" fmla="*/ 2 h 38"/>
                          <a:gd name="T10" fmla="*/ 0 w 38"/>
                          <a:gd name="T11" fmla="*/ 2 h 38"/>
                          <a:gd name="T12" fmla="*/ 1 w 38"/>
                          <a:gd name="T13" fmla="*/ 3 h 38"/>
                          <a:gd name="T14" fmla="*/ 0 w 38"/>
                          <a:gd name="T15" fmla="*/ 4 h 38"/>
                          <a:gd name="T16" fmla="*/ 2 w 38"/>
                          <a:gd name="T17" fmla="*/ 3 h 38"/>
                          <a:gd name="T18" fmla="*/ 2 w 38"/>
                          <a:gd name="T19" fmla="*/ 4 h 38"/>
                          <a:gd name="T20" fmla="*/ 2 w 38"/>
                          <a:gd name="T21" fmla="*/ 4 h 38"/>
                          <a:gd name="T22" fmla="*/ 2 w 38"/>
                          <a:gd name="T23" fmla="*/ 5 h 38"/>
                          <a:gd name="T24" fmla="*/ 3 w 38"/>
                          <a:gd name="T25" fmla="*/ 4 h 38"/>
                          <a:gd name="T26" fmla="*/ 3 w 38"/>
                          <a:gd name="T27" fmla="*/ 5 h 38"/>
                          <a:gd name="T28" fmla="*/ 4 w 38"/>
                          <a:gd name="T29" fmla="*/ 4 h 38"/>
                          <a:gd name="T30" fmla="*/ 4 w 38"/>
                          <a:gd name="T31" fmla="*/ 4 h 38"/>
                          <a:gd name="T32" fmla="*/ 4 w 38"/>
                          <a:gd name="T33" fmla="*/ 3 h 38"/>
                          <a:gd name="T34" fmla="*/ 5 w 38"/>
                          <a:gd name="T35" fmla="*/ 3 h 38"/>
                          <a:gd name="T36" fmla="*/ 4 w 38"/>
                          <a:gd name="T37" fmla="*/ 3 h 38"/>
                          <a:gd name="T38" fmla="*/ 5 w 38"/>
                          <a:gd name="T39" fmla="*/ 2 h 38"/>
                          <a:gd name="T40" fmla="*/ 4 w 38"/>
                          <a:gd name="T41" fmla="*/ 2 h 38"/>
                          <a:gd name="T42" fmla="*/ 5 w 38"/>
                          <a:gd name="T43" fmla="*/ 1 h 38"/>
                          <a:gd name="T44" fmla="*/ 4 w 38"/>
                          <a:gd name="T45" fmla="*/ 1 h 38"/>
                          <a:gd name="T46" fmla="*/ 4 w 38"/>
                          <a:gd name="T47" fmla="*/ 0 h 38"/>
                          <a:gd name="T48" fmla="*/ 3 w 38"/>
                          <a:gd name="T49" fmla="*/ 2 h 38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8" h="38">
                            <a:moveTo>
                              <a:pt x="19" y="10"/>
                            </a:moveTo>
                            <a:lnTo>
                              <a:pt x="14" y="3"/>
                            </a:lnTo>
                            <a:lnTo>
                              <a:pt x="12" y="10"/>
                            </a:lnTo>
                            <a:lnTo>
                              <a:pt x="0" y="3"/>
                            </a:lnTo>
                            <a:lnTo>
                              <a:pt x="9" y="14"/>
                            </a:lnTo>
                            <a:lnTo>
                              <a:pt x="0" y="15"/>
                            </a:lnTo>
                            <a:lnTo>
                              <a:pt x="7" y="21"/>
                            </a:lnTo>
                            <a:lnTo>
                              <a:pt x="0" y="26"/>
                            </a:lnTo>
                            <a:lnTo>
                              <a:pt x="11" y="24"/>
                            </a:lnTo>
                            <a:lnTo>
                              <a:pt x="9" y="31"/>
                            </a:lnTo>
                            <a:lnTo>
                              <a:pt x="14" y="27"/>
                            </a:lnTo>
                            <a:lnTo>
                              <a:pt x="16" y="38"/>
                            </a:lnTo>
                            <a:lnTo>
                              <a:pt x="19" y="26"/>
                            </a:lnTo>
                            <a:lnTo>
                              <a:pt x="23" y="34"/>
                            </a:lnTo>
                            <a:lnTo>
                              <a:pt x="25" y="26"/>
                            </a:lnTo>
                            <a:lnTo>
                              <a:pt x="31" y="31"/>
                            </a:lnTo>
                            <a:lnTo>
                              <a:pt x="30" y="22"/>
                            </a:lnTo>
                            <a:lnTo>
                              <a:pt x="38" y="22"/>
                            </a:lnTo>
                            <a:lnTo>
                              <a:pt x="31" y="19"/>
                            </a:lnTo>
                            <a:lnTo>
                              <a:pt x="37" y="14"/>
                            </a:lnTo>
                            <a:lnTo>
                              <a:pt x="30" y="12"/>
                            </a:lnTo>
                            <a:lnTo>
                              <a:pt x="33" y="7"/>
                            </a:lnTo>
                            <a:lnTo>
                              <a:pt x="25" y="8"/>
                            </a:lnTo>
                            <a:lnTo>
                              <a:pt x="26" y="0"/>
                            </a:lnTo>
                            <a:lnTo>
                              <a:pt x="19" y="1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01" name="Freeform 30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2" y="2739"/>
                        <a:ext cx="16" cy="15"/>
                      </a:xfrm>
                      <a:custGeom>
                        <a:avLst/>
                        <a:gdLst>
                          <a:gd name="T0" fmla="*/ 2 w 31"/>
                          <a:gd name="T1" fmla="*/ 1 h 31"/>
                          <a:gd name="T2" fmla="*/ 2 w 31"/>
                          <a:gd name="T3" fmla="*/ 0 h 31"/>
                          <a:gd name="T4" fmla="*/ 2 w 31"/>
                          <a:gd name="T5" fmla="*/ 1 h 31"/>
                          <a:gd name="T6" fmla="*/ 0 w 31"/>
                          <a:gd name="T7" fmla="*/ 0 h 31"/>
                          <a:gd name="T8" fmla="*/ 1 w 31"/>
                          <a:gd name="T9" fmla="*/ 1 h 31"/>
                          <a:gd name="T10" fmla="*/ 0 w 31"/>
                          <a:gd name="T11" fmla="*/ 1 h 31"/>
                          <a:gd name="T12" fmla="*/ 1 w 31"/>
                          <a:gd name="T13" fmla="*/ 2 h 31"/>
                          <a:gd name="T14" fmla="*/ 0 w 31"/>
                          <a:gd name="T15" fmla="*/ 2 h 31"/>
                          <a:gd name="T16" fmla="*/ 1 w 31"/>
                          <a:gd name="T17" fmla="*/ 2 h 31"/>
                          <a:gd name="T18" fmla="*/ 1 w 31"/>
                          <a:gd name="T19" fmla="*/ 3 h 31"/>
                          <a:gd name="T20" fmla="*/ 2 w 31"/>
                          <a:gd name="T21" fmla="*/ 2 h 31"/>
                          <a:gd name="T22" fmla="*/ 2 w 31"/>
                          <a:gd name="T23" fmla="*/ 3 h 31"/>
                          <a:gd name="T24" fmla="*/ 2 w 31"/>
                          <a:gd name="T25" fmla="*/ 2 h 31"/>
                          <a:gd name="T26" fmla="*/ 3 w 31"/>
                          <a:gd name="T27" fmla="*/ 3 h 31"/>
                          <a:gd name="T28" fmla="*/ 3 w 31"/>
                          <a:gd name="T29" fmla="*/ 2 h 31"/>
                          <a:gd name="T30" fmla="*/ 4 w 31"/>
                          <a:gd name="T31" fmla="*/ 3 h 31"/>
                          <a:gd name="T32" fmla="*/ 3 w 31"/>
                          <a:gd name="T33" fmla="*/ 2 h 31"/>
                          <a:gd name="T34" fmla="*/ 4 w 31"/>
                          <a:gd name="T35" fmla="*/ 2 h 31"/>
                          <a:gd name="T36" fmla="*/ 4 w 31"/>
                          <a:gd name="T37" fmla="*/ 2 h 31"/>
                          <a:gd name="T38" fmla="*/ 4 w 31"/>
                          <a:gd name="T39" fmla="*/ 1 h 31"/>
                          <a:gd name="T40" fmla="*/ 3 w 31"/>
                          <a:gd name="T41" fmla="*/ 1 h 31"/>
                          <a:gd name="T42" fmla="*/ 4 w 31"/>
                          <a:gd name="T43" fmla="*/ 0 h 31"/>
                          <a:gd name="T44" fmla="*/ 3 w 31"/>
                          <a:gd name="T45" fmla="*/ 0 h 31"/>
                          <a:gd name="T46" fmla="*/ 3 w 31"/>
                          <a:gd name="T47" fmla="*/ 0 h 31"/>
                          <a:gd name="T48" fmla="*/ 2 w 31"/>
                          <a:gd name="T49" fmla="*/ 1 h 31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1" h="31">
                            <a:moveTo>
                              <a:pt x="15" y="9"/>
                            </a:moveTo>
                            <a:lnTo>
                              <a:pt x="12" y="4"/>
                            </a:lnTo>
                            <a:lnTo>
                              <a:pt x="10" y="9"/>
                            </a:lnTo>
                            <a:lnTo>
                              <a:pt x="0" y="4"/>
                            </a:lnTo>
                            <a:lnTo>
                              <a:pt x="7" y="11"/>
                            </a:lnTo>
                            <a:lnTo>
                              <a:pt x="0" y="12"/>
                            </a:lnTo>
                            <a:lnTo>
                              <a:pt x="5" y="18"/>
                            </a:lnTo>
                            <a:lnTo>
                              <a:pt x="0" y="21"/>
                            </a:lnTo>
                            <a:lnTo>
                              <a:pt x="8" y="19"/>
                            </a:lnTo>
                            <a:lnTo>
                              <a:pt x="7" y="26"/>
                            </a:lnTo>
                            <a:lnTo>
                              <a:pt x="10" y="23"/>
                            </a:lnTo>
                            <a:lnTo>
                              <a:pt x="12" y="31"/>
                            </a:lnTo>
                            <a:lnTo>
                              <a:pt x="15" y="21"/>
                            </a:lnTo>
                            <a:lnTo>
                              <a:pt x="19" y="28"/>
                            </a:lnTo>
                            <a:lnTo>
                              <a:pt x="21" y="21"/>
                            </a:lnTo>
                            <a:lnTo>
                              <a:pt x="26" y="26"/>
                            </a:lnTo>
                            <a:lnTo>
                              <a:pt x="24" y="19"/>
                            </a:lnTo>
                            <a:lnTo>
                              <a:pt x="31" y="19"/>
                            </a:lnTo>
                            <a:lnTo>
                              <a:pt x="26" y="16"/>
                            </a:lnTo>
                            <a:lnTo>
                              <a:pt x="29" y="12"/>
                            </a:lnTo>
                            <a:lnTo>
                              <a:pt x="24" y="11"/>
                            </a:lnTo>
                            <a:lnTo>
                              <a:pt x="26" y="7"/>
                            </a:lnTo>
                            <a:lnTo>
                              <a:pt x="21" y="7"/>
                            </a:lnTo>
                            <a:lnTo>
                              <a:pt x="21" y="0"/>
                            </a:lnTo>
                            <a:lnTo>
                              <a:pt x="15" y="9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02" name="Freeform 30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4" y="2740"/>
                        <a:ext cx="12" cy="12"/>
                      </a:xfrm>
                      <a:custGeom>
                        <a:avLst/>
                        <a:gdLst>
                          <a:gd name="T0" fmla="*/ 2 w 24"/>
                          <a:gd name="T1" fmla="*/ 1 h 24"/>
                          <a:gd name="T2" fmla="*/ 2 w 24"/>
                          <a:gd name="T3" fmla="*/ 1 h 24"/>
                          <a:gd name="T4" fmla="*/ 2 w 24"/>
                          <a:gd name="T5" fmla="*/ 1 h 24"/>
                          <a:gd name="T6" fmla="*/ 0 w 24"/>
                          <a:gd name="T7" fmla="*/ 1 h 24"/>
                          <a:gd name="T8" fmla="*/ 1 w 24"/>
                          <a:gd name="T9" fmla="*/ 1 h 24"/>
                          <a:gd name="T10" fmla="*/ 0 w 24"/>
                          <a:gd name="T11" fmla="*/ 2 h 24"/>
                          <a:gd name="T12" fmla="*/ 1 w 24"/>
                          <a:gd name="T13" fmla="*/ 2 h 24"/>
                          <a:gd name="T14" fmla="*/ 0 w 24"/>
                          <a:gd name="T15" fmla="*/ 2 h 24"/>
                          <a:gd name="T16" fmla="*/ 1 w 24"/>
                          <a:gd name="T17" fmla="*/ 2 h 24"/>
                          <a:gd name="T18" fmla="*/ 1 w 24"/>
                          <a:gd name="T19" fmla="*/ 3 h 24"/>
                          <a:gd name="T20" fmla="*/ 2 w 24"/>
                          <a:gd name="T21" fmla="*/ 3 h 24"/>
                          <a:gd name="T22" fmla="*/ 2 w 24"/>
                          <a:gd name="T23" fmla="*/ 3 h 24"/>
                          <a:gd name="T24" fmla="*/ 2 w 24"/>
                          <a:gd name="T25" fmla="*/ 3 h 24"/>
                          <a:gd name="T26" fmla="*/ 2 w 24"/>
                          <a:gd name="T27" fmla="*/ 3 h 24"/>
                          <a:gd name="T28" fmla="*/ 2 w 24"/>
                          <a:gd name="T29" fmla="*/ 2 h 24"/>
                          <a:gd name="T30" fmla="*/ 3 w 24"/>
                          <a:gd name="T31" fmla="*/ 3 h 24"/>
                          <a:gd name="T32" fmla="*/ 3 w 24"/>
                          <a:gd name="T33" fmla="*/ 2 h 24"/>
                          <a:gd name="T34" fmla="*/ 3 w 24"/>
                          <a:gd name="T35" fmla="*/ 2 h 24"/>
                          <a:gd name="T36" fmla="*/ 3 w 24"/>
                          <a:gd name="T37" fmla="*/ 2 h 24"/>
                          <a:gd name="T38" fmla="*/ 3 w 24"/>
                          <a:gd name="T39" fmla="*/ 1 h 24"/>
                          <a:gd name="T40" fmla="*/ 3 w 24"/>
                          <a:gd name="T41" fmla="*/ 1 h 24"/>
                          <a:gd name="T42" fmla="*/ 3 w 24"/>
                          <a:gd name="T43" fmla="*/ 1 h 24"/>
                          <a:gd name="T44" fmla="*/ 2 w 24"/>
                          <a:gd name="T45" fmla="*/ 1 h 24"/>
                          <a:gd name="T46" fmla="*/ 2 w 24"/>
                          <a:gd name="T47" fmla="*/ 0 h 24"/>
                          <a:gd name="T48" fmla="*/ 2 w 24"/>
                          <a:gd name="T49" fmla="*/ 1 h 2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24" h="24">
                            <a:moveTo>
                              <a:pt x="12" y="7"/>
                            </a:moveTo>
                            <a:lnTo>
                              <a:pt x="9" y="1"/>
                            </a:lnTo>
                            <a:lnTo>
                              <a:pt x="9" y="7"/>
                            </a:lnTo>
                            <a:lnTo>
                              <a:pt x="0" y="1"/>
                            </a:lnTo>
                            <a:lnTo>
                              <a:pt x="5" y="8"/>
                            </a:lnTo>
                            <a:lnTo>
                              <a:pt x="0" y="10"/>
                            </a:lnTo>
                            <a:lnTo>
                              <a:pt x="4" y="14"/>
                            </a:lnTo>
                            <a:lnTo>
                              <a:pt x="0" y="15"/>
                            </a:lnTo>
                            <a:lnTo>
                              <a:pt x="7" y="15"/>
                            </a:lnTo>
                            <a:lnTo>
                              <a:pt x="5" y="19"/>
                            </a:lnTo>
                            <a:lnTo>
                              <a:pt x="9" y="17"/>
                            </a:lnTo>
                            <a:lnTo>
                              <a:pt x="9" y="24"/>
                            </a:lnTo>
                            <a:lnTo>
                              <a:pt x="12" y="17"/>
                            </a:lnTo>
                            <a:lnTo>
                              <a:pt x="16" y="22"/>
                            </a:lnTo>
                            <a:lnTo>
                              <a:pt x="16" y="15"/>
                            </a:lnTo>
                            <a:lnTo>
                              <a:pt x="21" y="20"/>
                            </a:lnTo>
                            <a:lnTo>
                              <a:pt x="19" y="14"/>
                            </a:lnTo>
                            <a:lnTo>
                              <a:pt x="24" y="15"/>
                            </a:lnTo>
                            <a:lnTo>
                              <a:pt x="19" y="12"/>
                            </a:lnTo>
                            <a:lnTo>
                              <a:pt x="24" y="8"/>
                            </a:lnTo>
                            <a:lnTo>
                              <a:pt x="19" y="8"/>
                            </a:lnTo>
                            <a:lnTo>
                              <a:pt x="21" y="5"/>
                            </a:lnTo>
                            <a:lnTo>
                              <a:pt x="16" y="5"/>
                            </a:lnTo>
                            <a:lnTo>
                              <a:pt x="16" y="0"/>
                            </a:lnTo>
                            <a:lnTo>
                              <a:pt x="12" y="7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03" name="Freeform 30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6" y="2742"/>
                        <a:ext cx="8" cy="9"/>
                      </a:xfrm>
                      <a:custGeom>
                        <a:avLst/>
                        <a:gdLst>
                          <a:gd name="T0" fmla="*/ 1 w 17"/>
                          <a:gd name="T1" fmla="*/ 1 h 17"/>
                          <a:gd name="T2" fmla="*/ 0 w 17"/>
                          <a:gd name="T3" fmla="*/ 1 h 17"/>
                          <a:gd name="T4" fmla="*/ 0 w 17"/>
                          <a:gd name="T5" fmla="*/ 1 h 17"/>
                          <a:gd name="T6" fmla="*/ 0 w 17"/>
                          <a:gd name="T7" fmla="*/ 1 h 17"/>
                          <a:gd name="T8" fmla="*/ 0 w 17"/>
                          <a:gd name="T9" fmla="*/ 1 h 17"/>
                          <a:gd name="T10" fmla="*/ 0 w 17"/>
                          <a:gd name="T11" fmla="*/ 1 h 17"/>
                          <a:gd name="T12" fmla="*/ 0 w 17"/>
                          <a:gd name="T13" fmla="*/ 2 h 17"/>
                          <a:gd name="T14" fmla="*/ 0 w 17"/>
                          <a:gd name="T15" fmla="*/ 2 h 17"/>
                          <a:gd name="T16" fmla="*/ 0 w 17"/>
                          <a:gd name="T17" fmla="*/ 2 h 17"/>
                          <a:gd name="T18" fmla="*/ 0 w 17"/>
                          <a:gd name="T19" fmla="*/ 2 h 17"/>
                          <a:gd name="T20" fmla="*/ 0 w 17"/>
                          <a:gd name="T21" fmla="*/ 2 h 17"/>
                          <a:gd name="T22" fmla="*/ 0 w 17"/>
                          <a:gd name="T23" fmla="*/ 3 h 17"/>
                          <a:gd name="T24" fmla="*/ 1 w 17"/>
                          <a:gd name="T25" fmla="*/ 2 h 17"/>
                          <a:gd name="T26" fmla="*/ 1 w 17"/>
                          <a:gd name="T27" fmla="*/ 2 h 17"/>
                          <a:gd name="T28" fmla="*/ 1 w 17"/>
                          <a:gd name="T29" fmla="*/ 2 h 17"/>
                          <a:gd name="T30" fmla="*/ 1 w 17"/>
                          <a:gd name="T31" fmla="*/ 2 h 17"/>
                          <a:gd name="T32" fmla="*/ 1 w 17"/>
                          <a:gd name="T33" fmla="*/ 2 h 17"/>
                          <a:gd name="T34" fmla="*/ 2 w 17"/>
                          <a:gd name="T35" fmla="*/ 2 h 17"/>
                          <a:gd name="T36" fmla="*/ 1 w 17"/>
                          <a:gd name="T37" fmla="*/ 2 h 17"/>
                          <a:gd name="T38" fmla="*/ 2 w 17"/>
                          <a:gd name="T39" fmla="*/ 1 h 17"/>
                          <a:gd name="T40" fmla="*/ 1 w 17"/>
                          <a:gd name="T41" fmla="*/ 1 h 17"/>
                          <a:gd name="T42" fmla="*/ 1 w 17"/>
                          <a:gd name="T43" fmla="*/ 1 h 17"/>
                          <a:gd name="T44" fmla="*/ 1 w 17"/>
                          <a:gd name="T45" fmla="*/ 1 h 17"/>
                          <a:gd name="T46" fmla="*/ 1 w 17"/>
                          <a:gd name="T47" fmla="*/ 0 h 17"/>
                          <a:gd name="T48" fmla="*/ 1 w 17"/>
                          <a:gd name="T49" fmla="*/ 1 h 17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8" y="5"/>
                            </a:moveTo>
                            <a:lnTo>
                              <a:pt x="7" y="2"/>
                            </a:lnTo>
                            <a:lnTo>
                              <a:pt x="5" y="5"/>
                            </a:lnTo>
                            <a:lnTo>
                              <a:pt x="0" y="2"/>
                            </a:lnTo>
                            <a:lnTo>
                              <a:pt x="3" y="5"/>
                            </a:lnTo>
                            <a:lnTo>
                              <a:pt x="0" y="7"/>
                            </a:lnTo>
                            <a:lnTo>
                              <a:pt x="3" y="9"/>
                            </a:lnTo>
                            <a:lnTo>
                              <a:pt x="0" y="12"/>
                            </a:lnTo>
                            <a:lnTo>
                              <a:pt x="5" y="11"/>
                            </a:lnTo>
                            <a:lnTo>
                              <a:pt x="3" y="14"/>
                            </a:lnTo>
                            <a:lnTo>
                              <a:pt x="7" y="12"/>
                            </a:lnTo>
                            <a:lnTo>
                              <a:pt x="7" y="17"/>
                            </a:lnTo>
                            <a:lnTo>
                              <a:pt x="8" y="12"/>
                            </a:lnTo>
                            <a:lnTo>
                              <a:pt x="10" y="16"/>
                            </a:lnTo>
                            <a:lnTo>
                              <a:pt x="10" y="12"/>
                            </a:lnTo>
                            <a:lnTo>
                              <a:pt x="14" y="14"/>
                            </a:lnTo>
                            <a:lnTo>
                              <a:pt x="14" y="11"/>
                            </a:lnTo>
                            <a:lnTo>
                              <a:pt x="17" y="11"/>
                            </a:lnTo>
                            <a:lnTo>
                              <a:pt x="14" y="9"/>
                            </a:lnTo>
                            <a:lnTo>
                              <a:pt x="17" y="7"/>
                            </a:lnTo>
                            <a:lnTo>
                              <a:pt x="14" y="5"/>
                            </a:lnTo>
                            <a:lnTo>
                              <a:pt x="14" y="4"/>
                            </a:lnTo>
                            <a:lnTo>
                              <a:pt x="12" y="4"/>
                            </a:lnTo>
                            <a:lnTo>
                              <a:pt x="12" y="0"/>
                            </a:lnTo>
                            <a:lnTo>
                              <a:pt x="8" y="5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04" name="Freeform 30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8" y="2744"/>
                        <a:ext cx="5" cy="5"/>
                      </a:xfrm>
                      <a:custGeom>
                        <a:avLst/>
                        <a:gdLst>
                          <a:gd name="T0" fmla="*/ 0 w 11"/>
                          <a:gd name="T1" fmla="*/ 1 h 10"/>
                          <a:gd name="T2" fmla="*/ 0 w 11"/>
                          <a:gd name="T3" fmla="*/ 1 h 10"/>
                          <a:gd name="T4" fmla="*/ 0 w 11"/>
                          <a:gd name="T5" fmla="*/ 1 h 10"/>
                          <a:gd name="T6" fmla="*/ 0 w 11"/>
                          <a:gd name="T7" fmla="*/ 1 h 10"/>
                          <a:gd name="T8" fmla="*/ 0 w 11"/>
                          <a:gd name="T9" fmla="*/ 1 h 10"/>
                          <a:gd name="T10" fmla="*/ 0 w 11"/>
                          <a:gd name="T11" fmla="*/ 1 h 10"/>
                          <a:gd name="T12" fmla="*/ 0 w 11"/>
                          <a:gd name="T13" fmla="*/ 1 h 10"/>
                          <a:gd name="T14" fmla="*/ 0 w 11"/>
                          <a:gd name="T15" fmla="*/ 1 h 10"/>
                          <a:gd name="T16" fmla="*/ 0 w 11"/>
                          <a:gd name="T17" fmla="*/ 1 h 10"/>
                          <a:gd name="T18" fmla="*/ 0 w 11"/>
                          <a:gd name="T19" fmla="*/ 1 h 10"/>
                          <a:gd name="T20" fmla="*/ 0 w 11"/>
                          <a:gd name="T21" fmla="*/ 1 h 10"/>
                          <a:gd name="T22" fmla="*/ 0 w 11"/>
                          <a:gd name="T23" fmla="*/ 2 h 10"/>
                          <a:gd name="T24" fmla="*/ 0 w 11"/>
                          <a:gd name="T25" fmla="*/ 1 h 10"/>
                          <a:gd name="T26" fmla="*/ 0 w 11"/>
                          <a:gd name="T27" fmla="*/ 1 h 10"/>
                          <a:gd name="T28" fmla="*/ 0 w 11"/>
                          <a:gd name="T29" fmla="*/ 1 h 10"/>
                          <a:gd name="T30" fmla="*/ 1 w 11"/>
                          <a:gd name="T31" fmla="*/ 1 h 10"/>
                          <a:gd name="T32" fmla="*/ 1 w 11"/>
                          <a:gd name="T33" fmla="*/ 1 h 10"/>
                          <a:gd name="T34" fmla="*/ 1 w 11"/>
                          <a:gd name="T35" fmla="*/ 1 h 10"/>
                          <a:gd name="T36" fmla="*/ 1 w 11"/>
                          <a:gd name="T37" fmla="*/ 1 h 10"/>
                          <a:gd name="T38" fmla="*/ 1 w 11"/>
                          <a:gd name="T39" fmla="*/ 1 h 10"/>
                          <a:gd name="T40" fmla="*/ 1 w 11"/>
                          <a:gd name="T41" fmla="*/ 1 h 10"/>
                          <a:gd name="T42" fmla="*/ 1 w 11"/>
                          <a:gd name="T43" fmla="*/ 1 h 10"/>
                          <a:gd name="T44" fmla="*/ 0 w 11"/>
                          <a:gd name="T45" fmla="*/ 1 h 10"/>
                          <a:gd name="T46" fmla="*/ 0 w 11"/>
                          <a:gd name="T47" fmla="*/ 0 h 10"/>
                          <a:gd name="T48" fmla="*/ 0 w 11"/>
                          <a:gd name="T49" fmla="*/ 1 h 10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11" h="10">
                            <a:moveTo>
                              <a:pt x="5" y="3"/>
                            </a:moveTo>
                            <a:lnTo>
                              <a:pt x="4" y="1"/>
                            </a:lnTo>
                            <a:lnTo>
                              <a:pt x="4" y="3"/>
                            </a:lnTo>
                            <a:lnTo>
                              <a:pt x="0" y="1"/>
                            </a:lnTo>
                            <a:lnTo>
                              <a:pt x="2" y="3"/>
                            </a:lnTo>
                            <a:lnTo>
                              <a:pt x="0" y="3"/>
                            </a:lnTo>
                            <a:lnTo>
                              <a:pt x="2" y="5"/>
                            </a:lnTo>
                            <a:lnTo>
                              <a:pt x="0" y="7"/>
                            </a:lnTo>
                            <a:lnTo>
                              <a:pt x="4" y="7"/>
                            </a:lnTo>
                            <a:lnTo>
                              <a:pt x="2" y="8"/>
                            </a:lnTo>
                            <a:lnTo>
                              <a:pt x="4" y="7"/>
                            </a:lnTo>
                            <a:lnTo>
                              <a:pt x="4" y="10"/>
                            </a:lnTo>
                            <a:lnTo>
                              <a:pt x="5" y="7"/>
                            </a:lnTo>
                            <a:lnTo>
                              <a:pt x="7" y="8"/>
                            </a:lnTo>
                            <a:lnTo>
                              <a:pt x="7" y="7"/>
                            </a:lnTo>
                            <a:lnTo>
                              <a:pt x="9" y="8"/>
                            </a:lnTo>
                            <a:lnTo>
                              <a:pt x="9" y="7"/>
                            </a:lnTo>
                            <a:lnTo>
                              <a:pt x="11" y="7"/>
                            </a:lnTo>
                            <a:lnTo>
                              <a:pt x="9" y="5"/>
                            </a:lnTo>
                            <a:lnTo>
                              <a:pt x="11" y="3"/>
                            </a:lnTo>
                            <a:lnTo>
                              <a:pt x="9" y="3"/>
                            </a:lnTo>
                            <a:lnTo>
                              <a:pt x="9" y="1"/>
                            </a:lnTo>
                            <a:lnTo>
                              <a:pt x="7" y="1"/>
                            </a:lnTo>
                            <a:lnTo>
                              <a:pt x="7" y="0"/>
                            </a:lnTo>
                            <a:lnTo>
                              <a:pt x="5" y="3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  <p:sp>
                    <p:nvSpPr>
                      <p:cNvPr id="305" name="Freeform 30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149" y="2746"/>
                        <a:ext cx="2" cy="1"/>
                      </a:xfrm>
                      <a:custGeom>
                        <a:avLst/>
                        <a:gdLst>
                          <a:gd name="T0" fmla="*/ 1 w 3"/>
                          <a:gd name="T1" fmla="*/ 0 h 4"/>
                          <a:gd name="T2" fmla="*/ 1 w 3"/>
                          <a:gd name="T3" fmla="*/ 0 h 4"/>
                          <a:gd name="T4" fmla="*/ 1 w 3"/>
                          <a:gd name="T5" fmla="*/ 0 h 4"/>
                          <a:gd name="T6" fmla="*/ 0 w 3"/>
                          <a:gd name="T7" fmla="*/ 0 h 4"/>
                          <a:gd name="T8" fmla="*/ 0 w 3"/>
                          <a:gd name="T9" fmla="*/ 0 h 4"/>
                          <a:gd name="T10" fmla="*/ 0 w 3"/>
                          <a:gd name="T11" fmla="*/ 0 h 4"/>
                          <a:gd name="T12" fmla="*/ 0 w 3"/>
                          <a:gd name="T13" fmla="*/ 0 h 4"/>
                          <a:gd name="T14" fmla="*/ 0 w 3"/>
                          <a:gd name="T15" fmla="*/ 0 h 4"/>
                          <a:gd name="T16" fmla="*/ 1 w 3"/>
                          <a:gd name="T17" fmla="*/ 0 h 4"/>
                          <a:gd name="T18" fmla="*/ 0 w 3"/>
                          <a:gd name="T19" fmla="*/ 0 h 4"/>
                          <a:gd name="T20" fmla="*/ 1 w 3"/>
                          <a:gd name="T21" fmla="*/ 0 h 4"/>
                          <a:gd name="T22" fmla="*/ 1 w 3"/>
                          <a:gd name="T23" fmla="*/ 0 h 4"/>
                          <a:gd name="T24" fmla="*/ 1 w 3"/>
                          <a:gd name="T25" fmla="*/ 0 h 4"/>
                          <a:gd name="T26" fmla="*/ 1 w 3"/>
                          <a:gd name="T27" fmla="*/ 0 h 4"/>
                          <a:gd name="T28" fmla="*/ 1 w 3"/>
                          <a:gd name="T29" fmla="*/ 0 h 4"/>
                          <a:gd name="T30" fmla="*/ 1 w 3"/>
                          <a:gd name="T31" fmla="*/ 0 h 4"/>
                          <a:gd name="T32" fmla="*/ 1 w 3"/>
                          <a:gd name="T33" fmla="*/ 0 h 4"/>
                          <a:gd name="T34" fmla="*/ 1 w 3"/>
                          <a:gd name="T35" fmla="*/ 0 h 4"/>
                          <a:gd name="T36" fmla="*/ 1 w 3"/>
                          <a:gd name="T37" fmla="*/ 0 h 4"/>
                          <a:gd name="T38" fmla="*/ 1 w 3"/>
                          <a:gd name="T39" fmla="*/ 0 h 4"/>
                          <a:gd name="T40" fmla="*/ 1 w 3"/>
                          <a:gd name="T41" fmla="*/ 0 h 4"/>
                          <a:gd name="T42" fmla="*/ 1 w 3"/>
                          <a:gd name="T43" fmla="*/ 0 h 4"/>
                          <a:gd name="T44" fmla="*/ 1 w 3"/>
                          <a:gd name="T45" fmla="*/ 0 h 4"/>
                          <a:gd name="T46" fmla="*/ 1 w 3"/>
                          <a:gd name="T47" fmla="*/ 0 h 4"/>
                          <a:gd name="T48" fmla="*/ 1 w 3"/>
                          <a:gd name="T49" fmla="*/ 0 h 4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0" t="0" r="r" b="b"/>
                        <a:pathLst>
                          <a:path w="3" h="4">
                            <a:moveTo>
                              <a:pt x="1" y="2"/>
                            </a:moveTo>
                            <a:lnTo>
                              <a:pt x="1" y="0"/>
                            </a:lnTo>
                            <a:lnTo>
                              <a:pt x="1" y="2"/>
                            </a:lnTo>
                            <a:lnTo>
                              <a:pt x="0" y="0"/>
                            </a:lnTo>
                            <a:lnTo>
                              <a:pt x="0" y="2"/>
                            </a:lnTo>
                            <a:lnTo>
                              <a:pt x="1" y="2"/>
                            </a:lnTo>
                            <a:lnTo>
                              <a:pt x="0" y="4"/>
                            </a:lnTo>
                            <a:lnTo>
                              <a:pt x="1" y="2"/>
                            </a:lnTo>
                            <a:lnTo>
                              <a:pt x="1" y="4"/>
                            </a:lnTo>
                            <a:lnTo>
                              <a:pt x="1" y="2"/>
                            </a:lnTo>
                            <a:lnTo>
                              <a:pt x="1" y="4"/>
                            </a:lnTo>
                            <a:lnTo>
                              <a:pt x="1" y="2"/>
                            </a:lnTo>
                            <a:lnTo>
                              <a:pt x="3" y="4"/>
                            </a:lnTo>
                            <a:lnTo>
                              <a:pt x="3" y="2"/>
                            </a:lnTo>
                            <a:lnTo>
                              <a:pt x="3" y="0"/>
                            </a:lnTo>
                            <a:lnTo>
                              <a:pt x="1" y="0"/>
                            </a:lnTo>
                            <a:lnTo>
                              <a:pt x="1" y="2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3399FF"/>
                          </a:gs>
                          <a:gs pos="100000">
                            <a:srgbClr val="184776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>
                        <a:defPPr>
                          <a:defRPr lang="en-US"/>
                        </a:defPPr>
                        <a:lvl1pPr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1pPr>
                        <a:lvl2pPr marL="4572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2pPr>
                        <a:lvl3pPr marL="9144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3pPr>
                        <a:lvl4pPr marL="13716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4pPr>
                        <a:lvl5pPr marL="1828800" algn="l" rtl="0"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5pPr>
                        <a:lvl6pPr marL="22860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6pPr>
                        <a:lvl7pPr marL="27432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7pPr>
                        <a:lvl8pPr marL="32004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8pPr>
                        <a:lvl9pPr marL="3657600" algn="l" defTabSz="914400" rtl="0" eaLnBrk="1" latinLnBrk="0" hangingPunct="1">
                          <a:defRPr b="1" kern="1200">
                            <a:solidFill>
                              <a:schemeClr val="tx1"/>
                            </a:solidFill>
                            <a:latin typeface="Arial" charset="0"/>
                            <a:ea typeface="+mn-ea"/>
                            <a:cs typeface="Arial" charset="0"/>
                          </a:defRPr>
                        </a:lvl9pPr>
                      </a:lstStyle>
                      <a:p>
                        <a:endParaRPr lang="en-GB"/>
                      </a:p>
                    </p:txBody>
                  </p:sp>
                </p:grpSp>
                <p:sp>
                  <p:nvSpPr>
                    <p:cNvPr id="265" name="Freeform 264"/>
                    <p:cNvSpPr>
                      <a:spLocks/>
                    </p:cNvSpPr>
                    <p:nvPr/>
                  </p:nvSpPr>
                  <p:spPr bwMode="auto">
                    <a:xfrm>
                      <a:off x="1081" y="2681"/>
                      <a:ext cx="138" cy="130"/>
                    </a:xfrm>
                    <a:custGeom>
                      <a:avLst/>
                      <a:gdLst>
                        <a:gd name="T0" fmla="*/ 18 w 276"/>
                        <a:gd name="T1" fmla="*/ 9 h 260"/>
                        <a:gd name="T2" fmla="*/ 14 w 276"/>
                        <a:gd name="T3" fmla="*/ 4 h 260"/>
                        <a:gd name="T4" fmla="*/ 12 w 276"/>
                        <a:gd name="T5" fmla="*/ 10 h 260"/>
                        <a:gd name="T6" fmla="*/ 1 w 276"/>
                        <a:gd name="T7" fmla="*/ 4 h 260"/>
                        <a:gd name="T8" fmla="*/ 8 w 276"/>
                        <a:gd name="T9" fmla="*/ 12 h 260"/>
                        <a:gd name="T10" fmla="*/ 0 w 276"/>
                        <a:gd name="T11" fmla="*/ 13 h 260"/>
                        <a:gd name="T12" fmla="*/ 7 w 276"/>
                        <a:gd name="T13" fmla="*/ 18 h 260"/>
                        <a:gd name="T14" fmla="*/ 1 w 276"/>
                        <a:gd name="T15" fmla="*/ 22 h 260"/>
                        <a:gd name="T16" fmla="*/ 10 w 276"/>
                        <a:gd name="T17" fmla="*/ 21 h 260"/>
                        <a:gd name="T18" fmla="*/ 8 w 276"/>
                        <a:gd name="T19" fmla="*/ 27 h 260"/>
                        <a:gd name="T20" fmla="*/ 13 w 276"/>
                        <a:gd name="T21" fmla="*/ 24 h 260"/>
                        <a:gd name="T22" fmla="*/ 14 w 276"/>
                        <a:gd name="T23" fmla="*/ 33 h 260"/>
                        <a:gd name="T24" fmla="*/ 17 w 276"/>
                        <a:gd name="T25" fmla="*/ 23 h 260"/>
                        <a:gd name="T26" fmla="*/ 22 w 276"/>
                        <a:gd name="T27" fmla="*/ 30 h 260"/>
                        <a:gd name="T28" fmla="*/ 23 w 276"/>
                        <a:gd name="T29" fmla="*/ 22 h 260"/>
                        <a:gd name="T30" fmla="*/ 29 w 276"/>
                        <a:gd name="T31" fmla="*/ 28 h 260"/>
                        <a:gd name="T32" fmla="*/ 27 w 276"/>
                        <a:gd name="T33" fmla="*/ 20 h 260"/>
                        <a:gd name="T34" fmla="*/ 35 w 276"/>
                        <a:gd name="T35" fmla="*/ 20 h 260"/>
                        <a:gd name="T36" fmla="*/ 29 w 276"/>
                        <a:gd name="T37" fmla="*/ 16 h 260"/>
                        <a:gd name="T38" fmla="*/ 34 w 276"/>
                        <a:gd name="T39" fmla="*/ 13 h 260"/>
                        <a:gd name="T40" fmla="*/ 27 w 276"/>
                        <a:gd name="T41" fmla="*/ 11 h 260"/>
                        <a:gd name="T42" fmla="*/ 30 w 276"/>
                        <a:gd name="T43" fmla="*/ 7 h 260"/>
                        <a:gd name="T44" fmla="*/ 23 w 276"/>
                        <a:gd name="T45" fmla="*/ 8 h 260"/>
                        <a:gd name="T46" fmla="*/ 24 w 276"/>
                        <a:gd name="T47" fmla="*/ 0 h 260"/>
                        <a:gd name="T48" fmla="*/ 18 w 276"/>
                        <a:gd name="T49" fmla="*/ 9 h 260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76" h="260">
                          <a:moveTo>
                            <a:pt x="138" y="70"/>
                          </a:moveTo>
                          <a:lnTo>
                            <a:pt x="107" y="27"/>
                          </a:lnTo>
                          <a:lnTo>
                            <a:pt x="93" y="76"/>
                          </a:lnTo>
                          <a:lnTo>
                            <a:pt x="5" y="27"/>
                          </a:lnTo>
                          <a:lnTo>
                            <a:pt x="59" y="91"/>
                          </a:lnTo>
                          <a:lnTo>
                            <a:pt x="0" y="103"/>
                          </a:lnTo>
                          <a:lnTo>
                            <a:pt x="49" y="141"/>
                          </a:lnTo>
                          <a:lnTo>
                            <a:pt x="2" y="176"/>
                          </a:lnTo>
                          <a:lnTo>
                            <a:pt x="73" y="167"/>
                          </a:lnTo>
                          <a:lnTo>
                            <a:pt x="61" y="212"/>
                          </a:lnTo>
                          <a:lnTo>
                            <a:pt x="99" y="188"/>
                          </a:lnTo>
                          <a:lnTo>
                            <a:pt x="109" y="260"/>
                          </a:lnTo>
                          <a:lnTo>
                            <a:pt x="135" y="179"/>
                          </a:lnTo>
                          <a:lnTo>
                            <a:pt x="169" y="238"/>
                          </a:lnTo>
                          <a:lnTo>
                            <a:pt x="180" y="174"/>
                          </a:lnTo>
                          <a:lnTo>
                            <a:pt x="232" y="217"/>
                          </a:lnTo>
                          <a:lnTo>
                            <a:pt x="216" y="155"/>
                          </a:lnTo>
                          <a:lnTo>
                            <a:pt x="276" y="160"/>
                          </a:lnTo>
                          <a:lnTo>
                            <a:pt x="225" y="126"/>
                          </a:lnTo>
                          <a:lnTo>
                            <a:pt x="270" y="98"/>
                          </a:lnTo>
                          <a:lnTo>
                            <a:pt x="214" y="88"/>
                          </a:lnTo>
                          <a:lnTo>
                            <a:pt x="235" y="53"/>
                          </a:lnTo>
                          <a:lnTo>
                            <a:pt x="181" y="64"/>
                          </a:lnTo>
                          <a:lnTo>
                            <a:pt x="187" y="0"/>
                          </a:lnTo>
                          <a:lnTo>
                            <a:pt x="138" y="7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3399FF"/>
                        </a:gs>
                        <a:gs pos="100000">
                          <a:srgbClr val="184776"/>
                        </a:gs>
                      </a:gsLst>
                      <a:path path="rect">
                        <a:fillToRect l="50000" t="50000" r="50000" b="50000"/>
                      </a:path>
                    </a:gradFill>
                    <a:ln w="793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b="1"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endParaRPr lang="en-GB"/>
                    </a:p>
                  </p:txBody>
                </p:sp>
              </p:grpSp>
            </p:grpSp>
          </p:grpSp>
          <p:grpSp>
            <p:nvGrpSpPr>
              <p:cNvPr id="255" name="Group 254"/>
              <p:cNvGrpSpPr>
                <a:grpSpLocks/>
              </p:cNvGrpSpPr>
              <p:nvPr/>
            </p:nvGrpSpPr>
            <p:grpSpPr bwMode="auto">
              <a:xfrm>
                <a:off x="1546" y="3938"/>
                <a:ext cx="1038" cy="412"/>
                <a:chOff x="561" y="3312"/>
                <a:chExt cx="1038" cy="412"/>
              </a:xfrm>
            </p:grpSpPr>
            <p:pic>
              <p:nvPicPr>
                <p:cNvPr id="256" name="Picture 255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xmlns="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61" y="3312"/>
                  <a:ext cx="335" cy="39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257" name="Picture 256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xmlns="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264" y="3332"/>
                  <a:ext cx="335" cy="39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sp>
          <p:nvSpPr>
            <p:cNvPr id="252" name="4-Point Star 251"/>
            <p:cNvSpPr/>
            <p:nvPr/>
          </p:nvSpPr>
          <p:spPr>
            <a:xfrm>
              <a:off x="10551071" y="2800559"/>
              <a:ext cx="257797" cy="288306"/>
            </a:xfrm>
            <a:prstGeom prst="star4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GB"/>
            </a:p>
          </p:txBody>
        </p:sp>
        <p:sp>
          <p:nvSpPr>
            <p:cNvPr id="253" name="4-Point Star 252"/>
            <p:cNvSpPr/>
            <p:nvPr/>
          </p:nvSpPr>
          <p:spPr>
            <a:xfrm>
              <a:off x="11518473" y="2846568"/>
              <a:ext cx="257797" cy="288306"/>
            </a:xfrm>
            <a:prstGeom prst="star4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xmlns="" val="2255132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193573" y="202430"/>
            <a:ext cx="7945060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600" dirty="0" smtClean="0"/>
              <a:t>Overview of preliminary </a:t>
            </a:r>
            <a:r>
              <a:rPr lang="en-US" sz="3600" dirty="0" err="1" smtClean="0"/>
              <a:t>Toxi</a:t>
            </a:r>
            <a:r>
              <a:rPr lang="en-US" sz="3600" dirty="0" smtClean="0"/>
              <a:t>-Sense Assay</a:t>
            </a:r>
          </a:p>
          <a:p>
            <a:pPr algn="ctr"/>
            <a:r>
              <a:rPr lang="en-US" sz="3600" dirty="0" smtClean="0"/>
              <a:t> capabilities</a:t>
            </a:r>
            <a:endParaRPr lang="en-IE" sz="3600" dirty="0"/>
          </a:p>
        </p:txBody>
      </p:sp>
      <p:graphicFrame>
        <p:nvGraphicFramePr>
          <p:cNvPr id="5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xmlns="" val="2584303969"/>
              </p:ext>
            </p:extLst>
          </p:nvPr>
        </p:nvGraphicFramePr>
        <p:xfrm>
          <a:off x="2094617" y="1909762"/>
          <a:ext cx="8044016" cy="339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89598"/>
                <a:gridCol w="4154418"/>
              </a:tblGrid>
              <a:tr h="410101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Calibri"/>
                          <a:cs typeface="Calibri"/>
                        </a:rPr>
                        <a:t>Assay Method</a:t>
                      </a:r>
                      <a:endParaRPr lang="en-US" sz="1600" dirty="0">
                        <a:latin typeface="Calibri"/>
                        <a:cs typeface="Calibri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Calibri"/>
                          <a:cs typeface="Calibri"/>
                        </a:rPr>
                        <a:t>Functional</a:t>
                      </a:r>
                      <a:r>
                        <a:rPr lang="en-US" sz="1600" baseline="0" dirty="0" smtClean="0">
                          <a:latin typeface="Calibri"/>
                          <a:cs typeface="Calibri"/>
                        </a:rPr>
                        <a:t> Detection Limits</a:t>
                      </a:r>
                      <a:endParaRPr lang="en-US" sz="1600" dirty="0">
                        <a:latin typeface="Calibri"/>
                        <a:cs typeface="Calibri"/>
                      </a:endParaRPr>
                    </a:p>
                  </a:txBody>
                  <a:tcPr/>
                </a:tc>
              </a:tr>
              <a:tr h="565529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Calibri"/>
                          <a:cs typeface="Calibri"/>
                        </a:rPr>
                        <a:t>ELISA</a:t>
                      </a:r>
                      <a:endParaRPr lang="en-US" sz="1600" dirty="0">
                        <a:latin typeface="Calibri"/>
                        <a:cs typeface="Calibri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Calibri"/>
                          <a:cs typeface="Calibri"/>
                        </a:rPr>
                        <a:t>IC50 = 8.1ng/</a:t>
                      </a:r>
                      <a:r>
                        <a:rPr lang="en-US" sz="1600" dirty="0" err="1" smtClean="0">
                          <a:latin typeface="Calibri"/>
                          <a:cs typeface="Calibri"/>
                        </a:rPr>
                        <a:t>mL</a:t>
                      </a:r>
                      <a:endParaRPr lang="en-US" sz="1600" dirty="0">
                        <a:latin typeface="Calibri"/>
                        <a:cs typeface="Calibri"/>
                      </a:endParaRPr>
                    </a:p>
                    <a:p>
                      <a:pPr algn="ctr"/>
                      <a:r>
                        <a:rPr lang="en-US" sz="1600" dirty="0" smtClean="0">
                          <a:latin typeface="Calibri"/>
                          <a:cs typeface="Calibri"/>
                        </a:rPr>
                        <a:t>LOD =</a:t>
                      </a:r>
                      <a:r>
                        <a:rPr lang="en-US" sz="1600" baseline="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lang="en-US" sz="1600" dirty="0" smtClean="0">
                          <a:latin typeface="Calibri"/>
                          <a:cs typeface="Calibri"/>
                        </a:rPr>
                        <a:t>4ng/</a:t>
                      </a:r>
                      <a:r>
                        <a:rPr lang="en-US" sz="1600" dirty="0" err="1" smtClean="0">
                          <a:latin typeface="Calibri"/>
                          <a:cs typeface="Calibri"/>
                        </a:rPr>
                        <a:t>mL</a:t>
                      </a:r>
                      <a:endParaRPr lang="en-US" sz="1600" dirty="0">
                        <a:latin typeface="Calibri"/>
                        <a:cs typeface="Calibri"/>
                      </a:endParaRPr>
                    </a:p>
                  </a:txBody>
                  <a:tcPr/>
                </a:tc>
              </a:tr>
              <a:tr h="565529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Calibri"/>
                          <a:cs typeface="Calibri"/>
                        </a:rPr>
                        <a:t>SPR</a:t>
                      </a:r>
                      <a:endParaRPr lang="en-US" sz="1600" dirty="0">
                        <a:latin typeface="Calibri"/>
                        <a:cs typeface="Calibri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Calibri"/>
                          <a:cs typeface="Calibri"/>
                        </a:rPr>
                        <a:t>IC50 = 5.9</a:t>
                      </a:r>
                      <a:r>
                        <a:rPr lang="en-US" sz="1600" baseline="0" dirty="0" smtClean="0">
                          <a:latin typeface="Calibri"/>
                          <a:cs typeface="Calibri"/>
                        </a:rPr>
                        <a:t>ng/</a:t>
                      </a:r>
                      <a:r>
                        <a:rPr lang="en-US" sz="1600" baseline="0" dirty="0" err="1" smtClean="0">
                          <a:latin typeface="Calibri"/>
                          <a:cs typeface="Calibri"/>
                        </a:rPr>
                        <a:t>mL</a:t>
                      </a:r>
                      <a:endParaRPr lang="en-US" sz="1600" dirty="0" smtClean="0">
                        <a:latin typeface="Calibri"/>
                        <a:cs typeface="Calibri"/>
                      </a:endParaRPr>
                    </a:p>
                    <a:p>
                      <a:pPr algn="ctr"/>
                      <a:r>
                        <a:rPr lang="en-US" sz="1600" dirty="0" smtClean="0">
                          <a:latin typeface="Calibri"/>
                          <a:cs typeface="Calibri"/>
                        </a:rPr>
                        <a:t>LOD =</a:t>
                      </a:r>
                      <a:r>
                        <a:rPr lang="en-US" sz="1600" baseline="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lang="en-US" sz="1600" dirty="0" smtClean="0">
                          <a:latin typeface="Calibri"/>
                          <a:cs typeface="Calibri"/>
                        </a:rPr>
                        <a:t>1.7ng/</a:t>
                      </a:r>
                      <a:r>
                        <a:rPr lang="en-US" sz="1600" dirty="0" err="1" smtClean="0">
                          <a:latin typeface="Calibri"/>
                          <a:cs typeface="Calibri"/>
                        </a:rPr>
                        <a:t>mL</a:t>
                      </a:r>
                      <a:endParaRPr lang="en-US" sz="1600" dirty="0">
                        <a:latin typeface="Calibri"/>
                        <a:cs typeface="Calibri"/>
                      </a:endParaRPr>
                    </a:p>
                  </a:txBody>
                  <a:tcPr/>
                </a:tc>
              </a:tr>
              <a:tr h="565529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Calibri"/>
                          <a:cs typeface="Calibri"/>
                        </a:rPr>
                        <a:t>Fluorescence plate assay</a:t>
                      </a:r>
                      <a:endParaRPr lang="en-US" sz="1600" dirty="0">
                        <a:latin typeface="Calibri"/>
                        <a:cs typeface="Calibri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Calibri"/>
                          <a:cs typeface="Calibri"/>
                        </a:rPr>
                        <a:t>IC50 =</a:t>
                      </a:r>
                      <a:r>
                        <a:rPr lang="en-US" sz="1600" baseline="0" dirty="0" smtClean="0">
                          <a:latin typeface="Calibri"/>
                          <a:cs typeface="Calibri"/>
                        </a:rPr>
                        <a:t> 13.7ng/</a:t>
                      </a:r>
                      <a:r>
                        <a:rPr lang="en-US" sz="1600" baseline="0" dirty="0" err="1" smtClean="0">
                          <a:latin typeface="Calibri"/>
                          <a:cs typeface="Calibri"/>
                        </a:rPr>
                        <a:t>mL</a:t>
                      </a:r>
                      <a:endParaRPr lang="en-US" sz="1600" baseline="0" dirty="0" smtClean="0">
                        <a:latin typeface="Calibri"/>
                        <a:cs typeface="Calibri"/>
                      </a:endParaRPr>
                    </a:p>
                    <a:p>
                      <a:pPr algn="ctr"/>
                      <a:r>
                        <a:rPr lang="en-US" sz="1600" baseline="0" dirty="0" smtClean="0">
                          <a:latin typeface="Calibri"/>
                          <a:cs typeface="Calibri"/>
                        </a:rPr>
                        <a:t>LOD = 8.0ng/</a:t>
                      </a:r>
                      <a:r>
                        <a:rPr lang="en-US" sz="1600" baseline="0" dirty="0" err="1" smtClean="0">
                          <a:latin typeface="Calibri"/>
                          <a:cs typeface="Calibri"/>
                        </a:rPr>
                        <a:t>mL</a:t>
                      </a:r>
                      <a:endParaRPr lang="en-US" sz="1600" dirty="0">
                        <a:latin typeface="Calibri"/>
                        <a:cs typeface="Calibri"/>
                      </a:endParaRPr>
                    </a:p>
                  </a:txBody>
                  <a:tcPr/>
                </a:tc>
              </a:tr>
              <a:tr h="536019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Calibri"/>
                          <a:cs typeface="Calibri"/>
                        </a:rPr>
                        <a:t>Fluorescence slide</a:t>
                      </a:r>
                      <a:r>
                        <a:rPr lang="en-US" sz="1600" baseline="0" dirty="0" smtClean="0">
                          <a:latin typeface="Calibri"/>
                          <a:cs typeface="Calibri"/>
                        </a:rPr>
                        <a:t> assay</a:t>
                      </a:r>
                      <a:endParaRPr lang="en-US" sz="1600" dirty="0">
                        <a:latin typeface="Calibri"/>
                        <a:cs typeface="Calibri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latin typeface="Calibri"/>
                          <a:cs typeface="Calibri"/>
                        </a:rPr>
                        <a:t>IC50 = 6ng/</a:t>
                      </a:r>
                      <a:r>
                        <a:rPr lang="en-US" sz="1600" dirty="0" err="1" smtClean="0">
                          <a:latin typeface="Calibri"/>
                          <a:cs typeface="Calibri"/>
                        </a:rPr>
                        <a:t>mL</a:t>
                      </a:r>
                      <a:endParaRPr lang="en-US" sz="1600" dirty="0">
                        <a:latin typeface="Calibri"/>
                        <a:cs typeface="Calibri"/>
                      </a:endParaRPr>
                    </a:p>
                  </a:txBody>
                  <a:tcPr/>
                </a:tc>
              </a:tr>
              <a:tr h="71009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dirty="0" err="1" smtClean="0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Toxi</a:t>
                      </a:r>
                      <a:r>
                        <a:rPr lang="en-US" sz="1600" b="1" dirty="0" smtClean="0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-Sense System</a:t>
                      </a:r>
                    </a:p>
                    <a:p>
                      <a:pPr algn="ctr"/>
                      <a:endParaRPr lang="en-US" sz="1600" b="1" dirty="0">
                        <a:solidFill>
                          <a:srgbClr val="FF0000"/>
                        </a:solidFill>
                        <a:latin typeface="Calibri"/>
                        <a:cs typeface="Calibri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LOD = 8</a:t>
                      </a:r>
                      <a:r>
                        <a:rPr lang="en-US" sz="1600" b="1" baseline="0" dirty="0" smtClean="0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 ng/mL</a:t>
                      </a:r>
                      <a:endParaRPr lang="en-US" sz="1600" b="1" dirty="0">
                        <a:solidFill>
                          <a:srgbClr val="FF0000"/>
                        </a:solidFill>
                        <a:latin typeface="Calibri"/>
                        <a:cs typeface="Calibri"/>
                      </a:endParaRPr>
                    </a:p>
                  </a:txBody>
                  <a:tcPr/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4355056" y="343971"/>
            <a:ext cx="2481770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E" sz="4400" dirty="0" smtClean="0"/>
              <a:t>Conclusion</a:t>
            </a:r>
            <a:endParaRPr lang="en-IE" sz="4400" dirty="0"/>
          </a:p>
        </p:txBody>
      </p:sp>
      <p:sp>
        <p:nvSpPr>
          <p:cNvPr id="2" name="TextBox 1"/>
          <p:cNvSpPr txBox="1"/>
          <p:nvPr/>
        </p:nvSpPr>
        <p:spPr>
          <a:xfrm>
            <a:off x="1659987" y="1143612"/>
            <a:ext cx="8714380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50000"/>
              </a:lnSpc>
              <a:buFont typeface="Arial" pitchFamily="34" charset="0"/>
              <a:buChar char="•"/>
            </a:pPr>
            <a:r>
              <a:rPr lang="en-IE" sz="2400" dirty="0" smtClean="0"/>
              <a:t>Results are obtained in less than 15 minutes</a:t>
            </a:r>
          </a:p>
          <a:p>
            <a:pPr marL="285750" indent="-285750">
              <a:lnSpc>
                <a:spcPct val="150000"/>
              </a:lnSpc>
              <a:buFont typeface="Arial" pitchFamily="34" charset="0"/>
              <a:buChar char="•"/>
            </a:pPr>
            <a:r>
              <a:rPr lang="en-IE" sz="2400" dirty="0" smtClean="0"/>
              <a:t>Preliminary studies confirm detection of </a:t>
            </a:r>
            <a:r>
              <a:rPr lang="en-IE" sz="2400" dirty="0" err="1"/>
              <a:t>M</a:t>
            </a:r>
            <a:r>
              <a:rPr lang="en-IE" sz="2400" dirty="0" err="1" smtClean="0"/>
              <a:t>icrocystin</a:t>
            </a:r>
            <a:r>
              <a:rPr lang="en-IE" sz="2400" dirty="0" smtClean="0"/>
              <a:t>-LR under current regulatory limits</a:t>
            </a:r>
          </a:p>
          <a:p>
            <a:pPr marL="285750" indent="-285750">
              <a:lnSpc>
                <a:spcPct val="150000"/>
              </a:lnSpc>
              <a:buFont typeface="Arial" pitchFamily="34" charset="0"/>
              <a:buChar char="•"/>
            </a:pPr>
            <a:r>
              <a:rPr lang="en-IE" sz="2400" dirty="0" smtClean="0"/>
              <a:t>Further characterisation and standardisation will confirm assay sensitivity for </a:t>
            </a:r>
            <a:r>
              <a:rPr lang="en-IE" sz="2400" dirty="0" err="1" smtClean="0"/>
              <a:t>Microcystin</a:t>
            </a:r>
            <a:r>
              <a:rPr lang="en-IE" sz="2400" dirty="0" smtClean="0"/>
              <a:t>-LR and other variants in complex matrices</a:t>
            </a:r>
          </a:p>
          <a:p>
            <a:pPr marL="285750" indent="-285750">
              <a:lnSpc>
                <a:spcPct val="150000"/>
              </a:lnSpc>
              <a:buFont typeface="Arial" pitchFamily="34" charset="0"/>
              <a:buChar char="•"/>
            </a:pPr>
            <a:r>
              <a:rPr lang="en-IE" sz="2400" dirty="0" smtClean="0"/>
              <a:t>Method development underway for on-disk sample processing</a:t>
            </a:r>
          </a:p>
          <a:p>
            <a:pPr marL="285750" indent="-285750">
              <a:lnSpc>
                <a:spcPct val="150000"/>
              </a:lnSpc>
              <a:buFont typeface="Arial" pitchFamily="34" charset="0"/>
              <a:buChar char="•"/>
            </a:pPr>
            <a:r>
              <a:rPr lang="en-IE" sz="2400" dirty="0" smtClean="0"/>
              <a:t>Potential for assay multiplexing with other marine toxins</a:t>
            </a:r>
          </a:p>
          <a:p>
            <a:pPr marL="285750" indent="-285750">
              <a:lnSpc>
                <a:spcPct val="150000"/>
              </a:lnSpc>
              <a:buFont typeface="Arial" pitchFamily="34" charset="0"/>
              <a:buChar char="•"/>
            </a:pPr>
            <a:r>
              <a:rPr lang="en-IE" sz="2400" dirty="0" smtClean="0"/>
              <a:t>Rapid, low cost,  semi-quantitative method for toxin detection</a:t>
            </a:r>
            <a:endParaRPr lang="en-IE" sz="2400" dirty="0"/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1645684" y="1225500"/>
            <a:ext cx="9905999" cy="5109287"/>
          </a:xfrm>
        </p:spPr>
        <p:txBody>
          <a:bodyPr>
            <a:normAutofit/>
          </a:bodyPr>
          <a:lstStyle/>
          <a:p>
            <a:r>
              <a:rPr lang="en-IE" dirty="0" smtClean="0"/>
              <a:t>Integrated microfluidic disk</a:t>
            </a:r>
          </a:p>
          <a:p>
            <a:r>
              <a:rPr lang="en-IE" dirty="0" smtClean="0"/>
              <a:t>Minimal reagent requirements</a:t>
            </a:r>
          </a:p>
          <a:p>
            <a:r>
              <a:rPr lang="en-IE" dirty="0" smtClean="0"/>
              <a:t>Short assay times</a:t>
            </a:r>
          </a:p>
          <a:p>
            <a:r>
              <a:rPr lang="en-IE" dirty="0" smtClean="0"/>
              <a:t>Portability-Hallmark of the system</a:t>
            </a:r>
          </a:p>
          <a:p>
            <a:r>
              <a:rPr lang="en-IE" dirty="0" smtClean="0"/>
              <a:t>In-situ routine monitoring and on-field screening</a:t>
            </a:r>
          </a:p>
          <a:p>
            <a:r>
              <a:rPr lang="en-IE" dirty="0" smtClean="0"/>
              <a:t>High sample throughput-short incubation times</a:t>
            </a:r>
          </a:p>
          <a:p>
            <a:r>
              <a:rPr lang="en-IE" dirty="0"/>
              <a:t> </a:t>
            </a:r>
            <a:r>
              <a:rPr lang="en-IE" dirty="0" smtClean="0"/>
              <a:t>Fast/De-centralisation–low resource areas</a:t>
            </a:r>
          </a:p>
        </p:txBody>
      </p:sp>
    </p:spTree>
    <p:extLst>
      <p:ext uri="{BB962C8B-B14F-4D97-AF65-F5344CB8AC3E}">
        <p14:creationId xmlns:p14="http://schemas.microsoft.com/office/powerpoint/2010/main" xmlns="" val="3295121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allAtOnce"/>
      <p:bldP spid="5" grpId="0" uiExpand="1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27233" y="245745"/>
            <a:ext cx="2285048" cy="2351603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5" name="TextBox 4"/>
          <p:cNvSpPr txBox="1"/>
          <p:nvPr/>
        </p:nvSpPr>
        <p:spPr>
          <a:xfrm>
            <a:off x="3007042" y="2925128"/>
            <a:ext cx="526827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E" sz="2400" b="1" u="sng" dirty="0" smtClean="0"/>
              <a:t>Acknowledgements</a:t>
            </a:r>
            <a:endParaRPr lang="en-IE" sz="2400" b="1" dirty="0"/>
          </a:p>
          <a:p>
            <a:pPr algn="ctr"/>
            <a:r>
              <a:rPr lang="en-IE" sz="2400" dirty="0" smtClean="0"/>
              <a:t>Ivan Maguire</a:t>
            </a:r>
          </a:p>
          <a:p>
            <a:pPr algn="ctr"/>
            <a:r>
              <a:rPr lang="en-IE" sz="2400" dirty="0" smtClean="0"/>
              <a:t>Brendan </a:t>
            </a:r>
            <a:r>
              <a:rPr lang="en-IE" sz="2400" dirty="0" err="1" smtClean="0"/>
              <a:t>Heery</a:t>
            </a:r>
            <a:endParaRPr lang="en-IE" sz="2400" dirty="0" smtClean="0"/>
          </a:p>
          <a:p>
            <a:pPr algn="ctr"/>
            <a:r>
              <a:rPr lang="en-IE" sz="2400" dirty="0" err="1" smtClean="0"/>
              <a:t>Dr.</a:t>
            </a:r>
            <a:r>
              <a:rPr lang="en-IE" sz="2400" dirty="0" smtClean="0"/>
              <a:t> Caroline Murphy</a:t>
            </a:r>
          </a:p>
          <a:p>
            <a:pPr algn="ctr"/>
            <a:r>
              <a:rPr lang="en-IE" sz="2400" dirty="0" err="1" smtClean="0"/>
              <a:t>Prof.</a:t>
            </a:r>
            <a:r>
              <a:rPr lang="en-IE" sz="2400" dirty="0" smtClean="0"/>
              <a:t> Fiona Regan</a:t>
            </a:r>
          </a:p>
          <a:p>
            <a:pPr algn="ctr"/>
            <a:r>
              <a:rPr lang="en-IE" sz="2400" dirty="0" err="1" smtClean="0"/>
              <a:t>Prof.</a:t>
            </a:r>
            <a:r>
              <a:rPr lang="en-IE" sz="2400" dirty="0" smtClean="0"/>
              <a:t> Richard O’ Kennedy</a:t>
            </a:r>
          </a:p>
          <a:p>
            <a:pPr algn="ctr"/>
            <a:r>
              <a:rPr lang="en-IE" sz="2400" dirty="0" smtClean="0"/>
              <a:t>MESTECH</a:t>
            </a:r>
          </a:p>
          <a:p>
            <a:pPr algn="ctr"/>
            <a:r>
              <a:rPr lang="en-IE" sz="2400" dirty="0" smtClean="0"/>
              <a:t>The Applied Biochemistry Group DCU</a:t>
            </a:r>
            <a:endParaRPr lang="en-IE" sz="2400" dirty="0"/>
          </a:p>
        </p:txBody>
      </p:sp>
      <p:pic>
        <p:nvPicPr>
          <p:cNvPr id="6" name="Picture 2" descr="Logo MariaBox NEW (1)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680209" y="5884545"/>
            <a:ext cx="1304925" cy="790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211954" y="5909310"/>
            <a:ext cx="952500" cy="781050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4F81BD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</p:pic>
      <p:pic>
        <p:nvPicPr>
          <p:cNvPr id="1028" name="Picture 4" descr="http://www.rince.ie:8888/Documents/28-EE/version/default/part/ImageData/data/dcu_logo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279660" y="5874025"/>
            <a:ext cx="1308908" cy="7858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http://www.mestech.ie/wp-content/themes/mestech/images/logos/logo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555012" y="5846402"/>
            <a:ext cx="1386427" cy="7858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35914552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10933" y="191798"/>
            <a:ext cx="9905998" cy="1478570"/>
          </a:xfrm>
        </p:spPr>
        <p:txBody>
          <a:bodyPr/>
          <a:lstStyle/>
          <a:p>
            <a:pPr algn="ctr"/>
            <a:r>
              <a:rPr lang="en-IE" dirty="0" smtClean="0"/>
              <a:t>	</a:t>
            </a:r>
            <a:endParaRPr lang="en-IE" dirty="0"/>
          </a:p>
        </p:txBody>
      </p:sp>
      <p:sp>
        <p:nvSpPr>
          <p:cNvPr id="4" name="Content Placeholder 2"/>
          <p:cNvSpPr>
            <a:spLocks noGrp="1"/>
          </p:cNvSpPr>
          <p:nvPr>
            <p:ph idx="1"/>
          </p:nvPr>
        </p:nvSpPr>
        <p:spPr>
          <a:xfrm>
            <a:off x="1065213" y="1411923"/>
            <a:ext cx="4786947" cy="5446077"/>
          </a:xfrm>
        </p:spPr>
        <p:txBody>
          <a:bodyPr>
            <a:normAutofit/>
          </a:bodyPr>
          <a:lstStyle/>
          <a:p>
            <a:pPr eaLnBrk="1" hangingPunct="1">
              <a:lnSpc>
                <a:spcPct val="90000"/>
              </a:lnSpc>
            </a:pPr>
            <a:r>
              <a:rPr lang="en-IE" sz="2600" dirty="0" smtClean="0"/>
              <a:t>The use of recombinant antibodies to detect algal toxins.</a:t>
            </a:r>
          </a:p>
          <a:p>
            <a:pPr eaLnBrk="1" hangingPunct="1">
              <a:lnSpc>
                <a:spcPct val="90000"/>
              </a:lnSpc>
            </a:pPr>
            <a:r>
              <a:rPr lang="en-IE" sz="2600" dirty="0" smtClean="0"/>
              <a:t>Development of a rapid quantitative method for </a:t>
            </a:r>
            <a:r>
              <a:rPr lang="en-IE" sz="2600" dirty="0" err="1" smtClean="0"/>
              <a:t>cyanobacterial</a:t>
            </a:r>
            <a:r>
              <a:rPr lang="en-IE" sz="2600" dirty="0" smtClean="0"/>
              <a:t> </a:t>
            </a:r>
            <a:r>
              <a:rPr lang="en-IE" sz="2600" dirty="0" err="1" smtClean="0"/>
              <a:t>microcystin</a:t>
            </a:r>
            <a:endParaRPr lang="en-IE" sz="2600" dirty="0" smtClean="0"/>
          </a:p>
          <a:p>
            <a:pPr eaLnBrk="1" hangingPunct="1">
              <a:lnSpc>
                <a:spcPct val="90000"/>
              </a:lnSpc>
            </a:pPr>
            <a:r>
              <a:rPr lang="en-IE" sz="2600" dirty="0" smtClean="0"/>
              <a:t>Incorporation onto novel centrifugal immunoassay platform</a:t>
            </a:r>
          </a:p>
          <a:p>
            <a:pPr marL="457200" lvl="1" indent="0" eaLnBrk="1" hangingPunct="1">
              <a:lnSpc>
                <a:spcPct val="90000"/>
              </a:lnSpc>
              <a:buNone/>
            </a:pPr>
            <a:r>
              <a:rPr lang="en-IE" sz="2600" dirty="0" smtClean="0"/>
              <a:t>- Easy to use</a:t>
            </a:r>
          </a:p>
          <a:p>
            <a:pPr lvl="1" eaLnBrk="1" hangingPunct="1">
              <a:lnSpc>
                <a:spcPct val="90000"/>
              </a:lnSpc>
              <a:buFontTx/>
              <a:buChar char="-"/>
            </a:pPr>
            <a:r>
              <a:rPr lang="en-IE" sz="2600" dirty="0" smtClean="0"/>
              <a:t>Low cost </a:t>
            </a:r>
          </a:p>
          <a:p>
            <a:pPr lvl="1" eaLnBrk="1" hangingPunct="1">
              <a:lnSpc>
                <a:spcPct val="90000"/>
              </a:lnSpc>
              <a:buFontTx/>
              <a:buChar char="-"/>
            </a:pPr>
            <a:r>
              <a:rPr lang="en-IE" sz="2600" dirty="0" smtClean="0"/>
              <a:t>Portable</a:t>
            </a:r>
            <a:endParaRPr lang="en-IE" sz="2600" dirty="0"/>
          </a:p>
          <a:p>
            <a:pPr lvl="1" eaLnBrk="1" hangingPunct="1">
              <a:lnSpc>
                <a:spcPct val="90000"/>
              </a:lnSpc>
              <a:buFontTx/>
              <a:buChar char="-"/>
            </a:pPr>
            <a:r>
              <a:rPr lang="en-IE" sz="2600" dirty="0" smtClean="0"/>
              <a:t>On-site monitoring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6781016" y="1349152"/>
            <a:ext cx="2520280" cy="246202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6811496" y="4187944"/>
            <a:ext cx="2520280" cy="189021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468880" y="274320"/>
            <a:ext cx="6324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E" sz="4800" dirty="0" smtClean="0"/>
              <a:t>Overview</a:t>
            </a:r>
            <a:endParaRPr lang="en-IE" sz="4800" dirty="0"/>
          </a:p>
        </p:txBody>
      </p:sp>
    </p:spTree>
    <p:extLst>
      <p:ext uri="{BB962C8B-B14F-4D97-AF65-F5344CB8AC3E}">
        <p14:creationId xmlns:p14="http://schemas.microsoft.com/office/powerpoint/2010/main" xmlns="" val="4102876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3550920" y="274320"/>
            <a:ext cx="509016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E" sz="4800" dirty="0" smtClean="0"/>
              <a:t>Algae’s Toxic threat</a:t>
            </a:r>
            <a:endParaRPr lang="en-IE" sz="4800" dirty="0"/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>
          <a:xfrm>
            <a:off x="733872" y="1105317"/>
            <a:ext cx="10151005" cy="54242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23888" indent="-361950"/>
            <a:r>
              <a:rPr lang="en-US" sz="2400" b="1" dirty="0" smtClean="0">
                <a:solidFill>
                  <a:srgbClr val="000000"/>
                </a:solidFill>
                <a:ea typeface="ヒラギノ明朝 ProN W3" charset="0"/>
                <a:cs typeface="Calibri"/>
              </a:rPr>
              <a:t>Agricultural</a:t>
            </a:r>
            <a:r>
              <a:rPr lang="en-US" sz="2400" dirty="0" smtClean="0">
                <a:solidFill>
                  <a:srgbClr val="000000"/>
                </a:solidFill>
                <a:ea typeface="ヒラギノ明朝 ProN W3" charset="0"/>
                <a:cs typeface="Calibri"/>
              </a:rPr>
              <a:t> and </a:t>
            </a:r>
            <a:r>
              <a:rPr lang="en-US" sz="2400" b="1" dirty="0" smtClean="0">
                <a:solidFill>
                  <a:srgbClr val="000000"/>
                </a:solidFill>
                <a:ea typeface="ヒラギノ明朝 ProN W3" charset="0"/>
                <a:cs typeface="Calibri"/>
              </a:rPr>
              <a:t>urban run-off </a:t>
            </a:r>
            <a:r>
              <a:rPr lang="en-US" sz="2400" dirty="0" smtClean="0">
                <a:solidFill>
                  <a:srgbClr val="000000"/>
                </a:solidFill>
                <a:ea typeface="ヒラギノ明朝 ProN W3" charset="0"/>
                <a:cs typeface="Calibri"/>
              </a:rPr>
              <a:t>causes </a:t>
            </a:r>
            <a:r>
              <a:rPr lang="en-US" sz="2400" dirty="0" smtClean="0">
                <a:solidFill>
                  <a:srgbClr val="000000"/>
                </a:solidFill>
                <a:ea typeface="ヒラギノ明朝 ProN W3" charset="0"/>
                <a:cs typeface="Calibri"/>
                <a:sym typeface="Palatino Bold" charset="0"/>
              </a:rPr>
              <a:t>increased pollution </a:t>
            </a:r>
            <a:r>
              <a:rPr lang="en-US" sz="2400" dirty="0" smtClean="0">
                <a:solidFill>
                  <a:srgbClr val="000000"/>
                </a:solidFill>
                <a:ea typeface="ヒラギノ明朝 ProN W3" charset="0"/>
                <a:cs typeface="Calibri"/>
              </a:rPr>
              <a:t>of lakes, rivers, streams and coastal areas causing </a:t>
            </a:r>
            <a:r>
              <a:rPr lang="en-US" sz="2400" b="1" dirty="0" smtClean="0">
                <a:solidFill>
                  <a:srgbClr val="000000"/>
                </a:solidFill>
                <a:ea typeface="ヒラギノ明朝 ProN W3" charset="0"/>
                <a:cs typeface="Calibri"/>
              </a:rPr>
              <a:t>eutrophication</a:t>
            </a:r>
            <a:r>
              <a:rPr lang="en-US" sz="2400" dirty="0">
                <a:solidFill>
                  <a:srgbClr val="000000"/>
                </a:solidFill>
                <a:ea typeface="ヒラギノ明朝 ProN W3" charset="0"/>
                <a:cs typeface="Calibri"/>
              </a:rPr>
              <a:t> </a:t>
            </a:r>
            <a:r>
              <a:rPr lang="en-US" sz="2400" dirty="0" smtClean="0">
                <a:solidFill>
                  <a:srgbClr val="000000"/>
                </a:solidFill>
                <a:ea typeface="ヒラギノ明朝 ProN W3" charset="0"/>
                <a:cs typeface="Calibri"/>
              </a:rPr>
              <a:t>leading to Harmful Algal Blooms (HABs</a:t>
            </a:r>
            <a:r>
              <a:rPr lang="en-US" sz="2400" dirty="0">
                <a:solidFill>
                  <a:srgbClr val="000000"/>
                </a:solidFill>
                <a:ea typeface="ヒラギノ明朝 ProN W3" charset="0"/>
                <a:cs typeface="Calibri"/>
              </a:rPr>
              <a:t>)</a:t>
            </a:r>
            <a:endParaRPr lang="en-US" sz="2400" dirty="0" smtClean="0">
              <a:solidFill>
                <a:srgbClr val="000000"/>
              </a:solidFill>
              <a:ea typeface="ヒラギノ明朝 ProN W3" charset="0"/>
              <a:cs typeface="Calibri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703392" y="2307254"/>
            <a:ext cx="5328592" cy="496855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23888" indent="-361950"/>
            <a:r>
              <a:rPr lang="en-US" sz="2400" dirty="0" smtClean="0">
                <a:solidFill>
                  <a:srgbClr val="000000"/>
                </a:solidFill>
                <a:ea typeface="ヒラギノ明朝 ProN W3" charset="0"/>
                <a:cs typeface="Calibri"/>
              </a:rPr>
              <a:t>2% of algae produce harmful toxins.</a:t>
            </a:r>
          </a:p>
          <a:p>
            <a:pPr marL="623888" indent="-361950"/>
            <a:r>
              <a:rPr lang="en-US" sz="2400" b="1" dirty="0" smtClean="0"/>
              <a:t>Microcystin</a:t>
            </a:r>
            <a:r>
              <a:rPr lang="en-US" sz="2400" dirty="0" smtClean="0"/>
              <a:t> </a:t>
            </a:r>
            <a:r>
              <a:rPr lang="en-US" sz="2400" dirty="0"/>
              <a:t>is the most </a:t>
            </a:r>
            <a:r>
              <a:rPr lang="en-US" sz="2400" dirty="0" smtClean="0"/>
              <a:t>ubiquitously occurring </a:t>
            </a:r>
            <a:r>
              <a:rPr lang="en-US" sz="2400" dirty="0" err="1" smtClean="0"/>
              <a:t>cyanobacterial</a:t>
            </a:r>
            <a:r>
              <a:rPr lang="en-US" sz="2400" dirty="0" smtClean="0"/>
              <a:t> </a:t>
            </a:r>
            <a:r>
              <a:rPr lang="en-US" sz="2400" dirty="0"/>
              <a:t>toxin and is present in fresh and brackish waters.  </a:t>
            </a:r>
          </a:p>
          <a:p>
            <a:pPr marL="623888" indent="-361950"/>
            <a:r>
              <a:rPr lang="en-US" sz="2400" dirty="0" smtClean="0"/>
              <a:t>Development </a:t>
            </a:r>
            <a:r>
              <a:rPr lang="en-US" sz="2400" dirty="0"/>
              <a:t>of</a:t>
            </a:r>
            <a:r>
              <a:rPr lang="en-US" sz="2400" b="1" dirty="0"/>
              <a:t> recombinant antibody </a:t>
            </a:r>
            <a:r>
              <a:rPr lang="en-US" sz="2400" dirty="0"/>
              <a:t>sensors towards algal-</a:t>
            </a:r>
            <a:r>
              <a:rPr lang="en-US" sz="2400" dirty="0" smtClean="0"/>
              <a:t>toxins.</a:t>
            </a:r>
          </a:p>
          <a:p>
            <a:pPr marL="623888" indent="-361950"/>
            <a:r>
              <a:rPr lang="en-US" sz="2400" dirty="0" smtClean="0">
                <a:solidFill>
                  <a:srgbClr val="000000"/>
                </a:solidFill>
                <a:ea typeface="ヒラギノ明朝 ProN W3" charset="0"/>
                <a:cs typeface="Calibri"/>
              </a:rPr>
              <a:t>Incorporation of antibodies into </a:t>
            </a:r>
            <a:r>
              <a:rPr lang="en-US" sz="2400" dirty="0">
                <a:solidFill>
                  <a:srgbClr val="000000"/>
                </a:solidFill>
                <a:ea typeface="ヒラギノ明朝 ProN W3" charset="0"/>
                <a:cs typeface="Calibri"/>
              </a:rPr>
              <a:t>rapid, ‘easy-to-use’, portable toxin detection </a:t>
            </a:r>
            <a:r>
              <a:rPr lang="en-US" sz="2400" dirty="0" smtClean="0">
                <a:solidFill>
                  <a:srgbClr val="000000"/>
                </a:solidFill>
                <a:ea typeface="ヒラギノ明朝 ProN W3" charset="0"/>
                <a:cs typeface="Calibri"/>
              </a:rPr>
              <a:t>device.</a:t>
            </a:r>
            <a:endParaRPr lang="en-US" sz="2400" dirty="0">
              <a:solidFill>
                <a:srgbClr val="000000"/>
              </a:solidFill>
              <a:ea typeface="ヒラギノ明朝 ProN W3" charset="0"/>
              <a:cs typeface="Calibri"/>
            </a:endParaRPr>
          </a:p>
          <a:p>
            <a:pPr marL="623888" indent="-361950"/>
            <a:endParaRPr lang="en-US" sz="2300" dirty="0" smtClean="0"/>
          </a:p>
          <a:p>
            <a:pPr marL="623888" indent="-361950"/>
            <a:endParaRPr lang="en-US" sz="2300" dirty="0" smtClean="0">
              <a:solidFill>
                <a:srgbClr val="000000"/>
              </a:solidFill>
              <a:latin typeface="Calibri"/>
              <a:ea typeface="ヒラギノ明朝 ProN W3" charset="0"/>
              <a:cs typeface="Calibri"/>
            </a:endParaRPr>
          </a:p>
          <a:p>
            <a:pPr marL="625056">
              <a:buFont typeface="Arial" pitchFamily="34" charset="0"/>
              <a:buNone/>
            </a:pPr>
            <a:endParaRPr lang="en-US" sz="2300" dirty="0" smtClean="0">
              <a:solidFill>
                <a:srgbClr val="000000"/>
              </a:solidFill>
              <a:latin typeface="Calibri"/>
              <a:ea typeface="ヒラギノ明朝 ProN W3" charset="0"/>
              <a:cs typeface="Calibri"/>
            </a:endParaRPr>
          </a:p>
          <a:p>
            <a:pPr marL="625056"/>
            <a:endParaRPr lang="en-US" sz="2300" dirty="0">
              <a:solidFill>
                <a:srgbClr val="000000"/>
              </a:solidFill>
              <a:latin typeface="Calibri"/>
              <a:ea typeface="ヒラギノ明朝 ProN W3" charset="0"/>
              <a:cs typeface="Calibri"/>
            </a:endParaRPr>
          </a:p>
        </p:txBody>
      </p:sp>
      <p:pic>
        <p:nvPicPr>
          <p:cNvPr id="30722" name="Picture 2" descr="Toledo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236022" y="2325052"/>
            <a:ext cx="4444348" cy="3328988"/>
          </a:xfrm>
          <a:prstGeom prst="rect">
            <a:avLst/>
          </a:prstGeom>
          <a:noFill/>
        </p:spPr>
      </p:pic>
      <p:sp>
        <p:nvSpPr>
          <p:cNvPr id="10" name="TextBox 9"/>
          <p:cNvSpPr txBox="1"/>
          <p:nvPr/>
        </p:nvSpPr>
        <p:spPr>
          <a:xfrm>
            <a:off x="6949440" y="5699760"/>
            <a:ext cx="445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E" dirty="0" smtClean="0"/>
              <a:t>Lake Erie, Ohio. August 2014.</a:t>
            </a:r>
            <a:endParaRPr lang="en-IE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0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5" name="Group 750"/>
          <p:cNvGrpSpPr>
            <a:grpSpLocks/>
          </p:cNvGrpSpPr>
          <p:nvPr/>
        </p:nvGrpSpPr>
        <p:grpSpPr bwMode="auto">
          <a:xfrm>
            <a:off x="5032375" y="1813560"/>
            <a:ext cx="2717800" cy="1608137"/>
            <a:chOff x="2221" y="1186"/>
            <a:chExt cx="1712" cy="1013"/>
          </a:xfrm>
        </p:grpSpPr>
        <p:grpSp>
          <p:nvGrpSpPr>
            <p:cNvPr id="376" name="Group 378"/>
            <p:cNvGrpSpPr>
              <a:grpSpLocks/>
            </p:cNvGrpSpPr>
            <p:nvPr/>
          </p:nvGrpSpPr>
          <p:grpSpPr bwMode="auto">
            <a:xfrm>
              <a:off x="2221" y="1186"/>
              <a:ext cx="1712" cy="803"/>
              <a:chOff x="1193" y="748"/>
              <a:chExt cx="2009" cy="943"/>
            </a:xfrm>
          </p:grpSpPr>
          <p:sp>
            <p:nvSpPr>
              <p:cNvPr id="378" name="Freeform 379"/>
              <p:cNvSpPr>
                <a:spLocks/>
              </p:cNvSpPr>
              <p:nvPr/>
            </p:nvSpPr>
            <p:spPr bwMode="auto">
              <a:xfrm flipH="1">
                <a:off x="2419" y="1432"/>
                <a:ext cx="56" cy="243"/>
              </a:xfrm>
              <a:custGeom>
                <a:avLst/>
                <a:gdLst>
                  <a:gd name="T0" fmla="*/ 0 w 56"/>
                  <a:gd name="T1" fmla="*/ 0 h 243"/>
                  <a:gd name="T2" fmla="*/ 45 w 56"/>
                  <a:gd name="T3" fmla="*/ 50 h 243"/>
                  <a:gd name="T4" fmla="*/ 54 w 56"/>
                  <a:gd name="T5" fmla="*/ 87 h 243"/>
                  <a:gd name="T6" fmla="*/ 54 w 56"/>
                  <a:gd name="T7" fmla="*/ 158 h 243"/>
                  <a:gd name="T8" fmla="*/ 53 w 56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43">
                    <a:moveTo>
                      <a:pt x="0" y="0"/>
                    </a:moveTo>
                    <a:cubicBezTo>
                      <a:pt x="18" y="18"/>
                      <a:pt x="36" y="36"/>
                      <a:pt x="45" y="50"/>
                    </a:cubicBezTo>
                    <a:cubicBezTo>
                      <a:pt x="54" y="64"/>
                      <a:pt x="52" y="69"/>
                      <a:pt x="54" y="87"/>
                    </a:cubicBezTo>
                    <a:cubicBezTo>
                      <a:pt x="56" y="105"/>
                      <a:pt x="54" y="132"/>
                      <a:pt x="54" y="158"/>
                    </a:cubicBezTo>
                    <a:cubicBezTo>
                      <a:pt x="54" y="184"/>
                      <a:pt x="53" y="229"/>
                      <a:pt x="53" y="243"/>
                    </a:cubicBezTo>
                  </a:path>
                </a:pathLst>
              </a:custGeom>
              <a:noFill/>
              <a:ln w="508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grpSp>
            <p:nvGrpSpPr>
              <p:cNvPr id="379" name="Group 380"/>
              <p:cNvGrpSpPr>
                <a:grpSpLocks/>
              </p:cNvGrpSpPr>
              <p:nvPr/>
            </p:nvGrpSpPr>
            <p:grpSpPr bwMode="auto">
              <a:xfrm rot="173876">
                <a:off x="2557" y="748"/>
                <a:ext cx="645" cy="930"/>
                <a:chOff x="2557" y="706"/>
                <a:chExt cx="645" cy="930"/>
              </a:xfrm>
            </p:grpSpPr>
            <p:grpSp>
              <p:nvGrpSpPr>
                <p:cNvPr id="423" name="Group 381"/>
                <p:cNvGrpSpPr>
                  <a:grpSpLocks/>
                </p:cNvGrpSpPr>
                <p:nvPr/>
              </p:nvGrpSpPr>
              <p:grpSpPr bwMode="auto">
                <a:xfrm rot="2282184">
                  <a:off x="2881" y="957"/>
                  <a:ext cx="48" cy="181"/>
                  <a:chOff x="960" y="1201"/>
                  <a:chExt cx="48" cy="181"/>
                </a:xfrm>
              </p:grpSpPr>
              <p:sp>
                <p:nvSpPr>
                  <p:cNvPr id="452" name="Line 382"/>
                  <p:cNvSpPr>
                    <a:spLocks noChangeShapeType="1"/>
                  </p:cNvSpPr>
                  <p:nvPr/>
                </p:nvSpPr>
                <p:spPr bwMode="auto">
                  <a:xfrm>
                    <a:off x="1008" y="1201"/>
                    <a:ext cx="0" cy="18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grpSp>
                <p:nvGrpSpPr>
                  <p:cNvPr id="453" name="Group 383"/>
                  <p:cNvGrpSpPr>
                    <a:grpSpLocks/>
                  </p:cNvGrpSpPr>
                  <p:nvPr/>
                </p:nvGrpSpPr>
                <p:grpSpPr bwMode="auto">
                  <a:xfrm>
                    <a:off x="960" y="1210"/>
                    <a:ext cx="48" cy="163"/>
                    <a:chOff x="960" y="1056"/>
                    <a:chExt cx="48" cy="163"/>
                  </a:xfrm>
                </p:grpSpPr>
                <p:sp>
                  <p:nvSpPr>
                    <p:cNvPr id="454" name="Line 3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0" y="1056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455" name="Line 38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960" y="1219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</p:grpSp>
            </p:grpSp>
            <p:grpSp>
              <p:nvGrpSpPr>
                <p:cNvPr id="424" name="Group 386"/>
                <p:cNvGrpSpPr>
                  <a:grpSpLocks/>
                </p:cNvGrpSpPr>
                <p:nvPr/>
              </p:nvGrpSpPr>
              <p:grpSpPr bwMode="auto">
                <a:xfrm rot="-19216199">
                  <a:off x="2676" y="1198"/>
                  <a:ext cx="48" cy="181"/>
                  <a:chOff x="960" y="1201"/>
                  <a:chExt cx="48" cy="181"/>
                </a:xfrm>
              </p:grpSpPr>
              <p:sp>
                <p:nvSpPr>
                  <p:cNvPr id="448" name="Line 387"/>
                  <p:cNvSpPr>
                    <a:spLocks noChangeShapeType="1"/>
                  </p:cNvSpPr>
                  <p:nvPr/>
                </p:nvSpPr>
                <p:spPr bwMode="auto">
                  <a:xfrm>
                    <a:off x="1008" y="1201"/>
                    <a:ext cx="0" cy="18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grpSp>
                <p:nvGrpSpPr>
                  <p:cNvPr id="449" name="Group 388"/>
                  <p:cNvGrpSpPr>
                    <a:grpSpLocks/>
                  </p:cNvGrpSpPr>
                  <p:nvPr/>
                </p:nvGrpSpPr>
                <p:grpSpPr bwMode="auto">
                  <a:xfrm>
                    <a:off x="960" y="1210"/>
                    <a:ext cx="48" cy="163"/>
                    <a:chOff x="960" y="1056"/>
                    <a:chExt cx="48" cy="163"/>
                  </a:xfrm>
                </p:grpSpPr>
                <p:sp>
                  <p:nvSpPr>
                    <p:cNvPr id="450" name="Line 3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0" y="1056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451" name="Line 3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960" y="1219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</p:grpSp>
            </p:grpSp>
            <p:sp>
              <p:nvSpPr>
                <p:cNvPr id="425" name="Line 391"/>
                <p:cNvSpPr>
                  <a:spLocks noChangeShapeType="1"/>
                </p:cNvSpPr>
                <p:nvPr/>
              </p:nvSpPr>
              <p:spPr bwMode="auto">
                <a:xfrm rot="2370674" flipH="1">
                  <a:off x="2572" y="1458"/>
                  <a:ext cx="212" cy="13"/>
                </a:xfrm>
                <a:prstGeom prst="line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26" name="AutoShape 392"/>
                <p:cNvSpPr>
                  <a:spLocks noChangeArrowheads="1"/>
                </p:cNvSpPr>
                <p:nvPr/>
              </p:nvSpPr>
              <p:spPr bwMode="auto">
                <a:xfrm rot="2370674" flipH="1">
                  <a:off x="2557" y="1016"/>
                  <a:ext cx="144" cy="475"/>
                </a:xfrm>
                <a:prstGeom prst="can">
                  <a:avLst>
                    <a:gd name="adj" fmla="val 82465"/>
                  </a:avLst>
                </a:prstGeom>
                <a:gradFill rotWithShape="0">
                  <a:gsLst>
                    <a:gs pos="0">
                      <a:srgbClr val="33CCFF">
                        <a:gamma/>
                        <a:shade val="46275"/>
                        <a:invGamma/>
                      </a:srgbClr>
                    </a:gs>
                    <a:gs pos="50000">
                      <a:srgbClr val="33CCFF"/>
                    </a:gs>
                    <a:gs pos="100000">
                      <a:srgbClr val="33CCFF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27" name="AutoShape 393"/>
                <p:cNvSpPr>
                  <a:spLocks noChangeArrowheads="1"/>
                </p:cNvSpPr>
                <p:nvPr/>
              </p:nvSpPr>
              <p:spPr bwMode="auto">
                <a:xfrm rot="2370674" flipH="1">
                  <a:off x="2791" y="706"/>
                  <a:ext cx="144" cy="521"/>
                </a:xfrm>
                <a:prstGeom prst="can">
                  <a:avLst>
                    <a:gd name="adj" fmla="val 90451"/>
                  </a:avLst>
                </a:prstGeom>
                <a:gradFill rotWithShape="0">
                  <a:gsLst>
                    <a:gs pos="0">
                      <a:srgbClr val="9966FF">
                        <a:gamma/>
                        <a:shade val="46275"/>
                        <a:invGamma/>
                      </a:srgbClr>
                    </a:gs>
                    <a:gs pos="50000">
                      <a:srgbClr val="9966FF"/>
                    </a:gs>
                    <a:gs pos="100000">
                      <a:srgbClr val="9966FF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grpSp>
              <p:nvGrpSpPr>
                <p:cNvPr id="428" name="Group 394"/>
                <p:cNvGrpSpPr>
                  <a:grpSpLocks/>
                </p:cNvGrpSpPr>
                <p:nvPr/>
              </p:nvGrpSpPr>
              <p:grpSpPr bwMode="auto">
                <a:xfrm rot="9047190" flipH="1">
                  <a:off x="2986" y="784"/>
                  <a:ext cx="84" cy="80"/>
                  <a:chOff x="1351" y="917"/>
                  <a:chExt cx="84" cy="80"/>
                </a:xfrm>
              </p:grpSpPr>
              <p:sp>
                <p:nvSpPr>
                  <p:cNvPr id="445" name="Oval 3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1" y="917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446" name="Oval 3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6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447" name="Oval 3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01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</p:grpSp>
            <p:grpSp>
              <p:nvGrpSpPr>
                <p:cNvPr id="429" name="Group 398"/>
                <p:cNvGrpSpPr>
                  <a:grpSpLocks/>
                </p:cNvGrpSpPr>
                <p:nvPr/>
              </p:nvGrpSpPr>
              <p:grpSpPr bwMode="auto">
                <a:xfrm rot="13145393">
                  <a:off x="2965" y="1021"/>
                  <a:ext cx="48" cy="181"/>
                  <a:chOff x="960" y="1201"/>
                  <a:chExt cx="48" cy="181"/>
                </a:xfrm>
              </p:grpSpPr>
              <p:sp>
                <p:nvSpPr>
                  <p:cNvPr id="441" name="Line 399"/>
                  <p:cNvSpPr>
                    <a:spLocks noChangeShapeType="1"/>
                  </p:cNvSpPr>
                  <p:nvPr/>
                </p:nvSpPr>
                <p:spPr bwMode="auto">
                  <a:xfrm>
                    <a:off x="1008" y="1201"/>
                    <a:ext cx="0" cy="18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grpSp>
                <p:nvGrpSpPr>
                  <p:cNvPr id="442" name="Group 400"/>
                  <p:cNvGrpSpPr>
                    <a:grpSpLocks/>
                  </p:cNvGrpSpPr>
                  <p:nvPr/>
                </p:nvGrpSpPr>
                <p:grpSpPr bwMode="auto">
                  <a:xfrm>
                    <a:off x="960" y="1210"/>
                    <a:ext cx="48" cy="163"/>
                    <a:chOff x="960" y="1056"/>
                    <a:chExt cx="48" cy="163"/>
                  </a:xfrm>
                </p:grpSpPr>
                <p:sp>
                  <p:nvSpPr>
                    <p:cNvPr id="443" name="Line 4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0" y="1056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444" name="Line 40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960" y="1219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</p:grpSp>
            </p:grpSp>
            <p:grpSp>
              <p:nvGrpSpPr>
                <p:cNvPr id="430" name="Group 403"/>
                <p:cNvGrpSpPr>
                  <a:grpSpLocks/>
                </p:cNvGrpSpPr>
                <p:nvPr/>
              </p:nvGrpSpPr>
              <p:grpSpPr bwMode="auto">
                <a:xfrm rot="13182139">
                  <a:off x="2761" y="1267"/>
                  <a:ext cx="48" cy="181"/>
                  <a:chOff x="960" y="1201"/>
                  <a:chExt cx="48" cy="181"/>
                </a:xfrm>
              </p:grpSpPr>
              <p:sp>
                <p:nvSpPr>
                  <p:cNvPr id="437" name="Line 404"/>
                  <p:cNvSpPr>
                    <a:spLocks noChangeShapeType="1"/>
                  </p:cNvSpPr>
                  <p:nvPr/>
                </p:nvSpPr>
                <p:spPr bwMode="auto">
                  <a:xfrm>
                    <a:off x="1008" y="1201"/>
                    <a:ext cx="0" cy="18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grpSp>
                <p:nvGrpSpPr>
                  <p:cNvPr id="438" name="Group 405"/>
                  <p:cNvGrpSpPr>
                    <a:grpSpLocks/>
                  </p:cNvGrpSpPr>
                  <p:nvPr/>
                </p:nvGrpSpPr>
                <p:grpSpPr bwMode="auto">
                  <a:xfrm>
                    <a:off x="960" y="1210"/>
                    <a:ext cx="48" cy="163"/>
                    <a:chOff x="960" y="1056"/>
                    <a:chExt cx="48" cy="163"/>
                  </a:xfrm>
                </p:grpSpPr>
                <p:sp>
                  <p:nvSpPr>
                    <p:cNvPr id="439" name="Line 4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0" y="1056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440" name="Line 40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960" y="1219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</p:grpSp>
            </p:grpSp>
            <p:sp>
              <p:nvSpPr>
                <p:cNvPr id="431" name="AutoShape 408"/>
                <p:cNvSpPr>
                  <a:spLocks noChangeArrowheads="1"/>
                </p:cNvSpPr>
                <p:nvPr/>
              </p:nvSpPr>
              <p:spPr bwMode="auto">
                <a:xfrm rot="2370674" flipH="1">
                  <a:off x="2776" y="1170"/>
                  <a:ext cx="144" cy="466"/>
                </a:xfrm>
                <a:prstGeom prst="can">
                  <a:avLst>
                    <a:gd name="adj" fmla="val 80903"/>
                  </a:avLst>
                </a:prstGeom>
                <a:gradFill rotWithShape="0">
                  <a:gsLst>
                    <a:gs pos="0">
                      <a:srgbClr val="33CCFF">
                        <a:gamma/>
                        <a:shade val="46275"/>
                        <a:invGamma/>
                      </a:srgbClr>
                    </a:gs>
                    <a:gs pos="50000">
                      <a:srgbClr val="33CCFF"/>
                    </a:gs>
                    <a:gs pos="100000">
                      <a:srgbClr val="33CCFF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32" name="AutoShape 409"/>
                <p:cNvSpPr>
                  <a:spLocks noChangeArrowheads="1"/>
                </p:cNvSpPr>
                <p:nvPr/>
              </p:nvSpPr>
              <p:spPr bwMode="auto">
                <a:xfrm rot="2370674" flipH="1">
                  <a:off x="3002" y="898"/>
                  <a:ext cx="144" cy="477"/>
                </a:xfrm>
                <a:prstGeom prst="can">
                  <a:avLst>
                    <a:gd name="adj" fmla="val 82813"/>
                  </a:avLst>
                </a:prstGeom>
                <a:gradFill rotWithShape="0">
                  <a:gsLst>
                    <a:gs pos="0">
                      <a:srgbClr val="9966FF">
                        <a:gamma/>
                        <a:shade val="46275"/>
                        <a:invGamma/>
                      </a:srgbClr>
                    </a:gs>
                    <a:gs pos="50000">
                      <a:srgbClr val="9966FF"/>
                    </a:gs>
                    <a:gs pos="100000">
                      <a:srgbClr val="9966FF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grpSp>
              <p:nvGrpSpPr>
                <p:cNvPr id="433" name="Group 410"/>
                <p:cNvGrpSpPr>
                  <a:grpSpLocks/>
                </p:cNvGrpSpPr>
                <p:nvPr/>
              </p:nvGrpSpPr>
              <p:grpSpPr bwMode="auto">
                <a:xfrm rot="21102604" flipH="1">
                  <a:off x="3118" y="922"/>
                  <a:ext cx="84" cy="80"/>
                  <a:chOff x="1351" y="917"/>
                  <a:chExt cx="84" cy="80"/>
                </a:xfrm>
              </p:grpSpPr>
              <p:sp>
                <p:nvSpPr>
                  <p:cNvPr id="434" name="Oval 4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1" y="917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435" name="Oval 4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6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436" name="Oval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01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</p:grpSp>
          </p:grpSp>
          <p:sp>
            <p:nvSpPr>
              <p:cNvPr id="380" name="Line 414"/>
              <p:cNvSpPr>
                <a:spLocks noChangeShapeType="1"/>
              </p:cNvSpPr>
              <p:nvPr/>
            </p:nvSpPr>
            <p:spPr bwMode="auto">
              <a:xfrm>
                <a:off x="2078" y="1535"/>
                <a:ext cx="330" cy="0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1" name="Line 415"/>
              <p:cNvSpPr>
                <a:spLocks noChangeShapeType="1"/>
              </p:cNvSpPr>
              <p:nvPr/>
            </p:nvSpPr>
            <p:spPr bwMode="auto">
              <a:xfrm flipV="1">
                <a:off x="2090" y="1591"/>
                <a:ext cx="329" cy="1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2" name="Freeform 416"/>
              <p:cNvSpPr>
                <a:spLocks/>
              </p:cNvSpPr>
              <p:nvPr/>
            </p:nvSpPr>
            <p:spPr bwMode="auto">
              <a:xfrm>
                <a:off x="2021" y="1448"/>
                <a:ext cx="56" cy="243"/>
              </a:xfrm>
              <a:custGeom>
                <a:avLst/>
                <a:gdLst>
                  <a:gd name="T0" fmla="*/ 0 w 56"/>
                  <a:gd name="T1" fmla="*/ 0 h 243"/>
                  <a:gd name="T2" fmla="*/ 45 w 56"/>
                  <a:gd name="T3" fmla="*/ 50 h 243"/>
                  <a:gd name="T4" fmla="*/ 54 w 56"/>
                  <a:gd name="T5" fmla="*/ 87 h 243"/>
                  <a:gd name="T6" fmla="*/ 54 w 56"/>
                  <a:gd name="T7" fmla="*/ 158 h 243"/>
                  <a:gd name="T8" fmla="*/ 53 w 56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43">
                    <a:moveTo>
                      <a:pt x="0" y="0"/>
                    </a:moveTo>
                    <a:cubicBezTo>
                      <a:pt x="18" y="18"/>
                      <a:pt x="36" y="36"/>
                      <a:pt x="45" y="50"/>
                    </a:cubicBezTo>
                    <a:cubicBezTo>
                      <a:pt x="54" y="64"/>
                      <a:pt x="52" y="69"/>
                      <a:pt x="54" y="87"/>
                    </a:cubicBezTo>
                    <a:cubicBezTo>
                      <a:pt x="56" y="105"/>
                      <a:pt x="54" y="132"/>
                      <a:pt x="54" y="158"/>
                    </a:cubicBezTo>
                    <a:cubicBezTo>
                      <a:pt x="54" y="184"/>
                      <a:pt x="53" y="229"/>
                      <a:pt x="53" y="243"/>
                    </a:cubicBezTo>
                  </a:path>
                </a:pathLst>
              </a:custGeom>
              <a:noFill/>
              <a:ln w="508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grpSp>
            <p:nvGrpSpPr>
              <p:cNvPr id="383" name="Group 417"/>
              <p:cNvGrpSpPr>
                <a:grpSpLocks/>
              </p:cNvGrpSpPr>
              <p:nvPr/>
            </p:nvGrpSpPr>
            <p:grpSpPr bwMode="auto">
              <a:xfrm rot="374160">
                <a:off x="1193" y="860"/>
                <a:ext cx="930" cy="712"/>
                <a:chOff x="1625" y="509"/>
                <a:chExt cx="930" cy="712"/>
              </a:xfrm>
            </p:grpSpPr>
            <p:grpSp>
              <p:nvGrpSpPr>
                <p:cNvPr id="384" name="Group 418"/>
                <p:cNvGrpSpPr>
                  <a:grpSpLocks/>
                </p:cNvGrpSpPr>
                <p:nvPr/>
              </p:nvGrpSpPr>
              <p:grpSpPr bwMode="auto">
                <a:xfrm rot="-4859430">
                  <a:off x="1767" y="367"/>
                  <a:ext cx="645" cy="930"/>
                  <a:chOff x="2557" y="706"/>
                  <a:chExt cx="645" cy="930"/>
                </a:xfrm>
              </p:grpSpPr>
              <p:grpSp>
                <p:nvGrpSpPr>
                  <p:cNvPr id="390" name="Group 419"/>
                  <p:cNvGrpSpPr>
                    <a:grpSpLocks/>
                  </p:cNvGrpSpPr>
                  <p:nvPr/>
                </p:nvGrpSpPr>
                <p:grpSpPr bwMode="auto">
                  <a:xfrm rot="2282184">
                    <a:off x="2881" y="957"/>
                    <a:ext cx="48" cy="181"/>
                    <a:chOff x="960" y="1201"/>
                    <a:chExt cx="48" cy="181"/>
                  </a:xfrm>
                </p:grpSpPr>
                <p:sp>
                  <p:nvSpPr>
                    <p:cNvPr id="419" name="Line 4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08" y="1201"/>
                      <a:ext cx="0" cy="181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grpSp>
                  <p:nvGrpSpPr>
                    <p:cNvPr id="420" name="Group 42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60" y="1210"/>
                      <a:ext cx="48" cy="163"/>
                      <a:chOff x="960" y="1056"/>
                      <a:chExt cx="48" cy="163"/>
                    </a:xfrm>
                  </p:grpSpPr>
                  <p:sp>
                    <p:nvSpPr>
                      <p:cNvPr id="421" name="Line 422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960" y="1056"/>
                        <a:ext cx="48" cy="0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en-GB"/>
                      </a:p>
                    </p:txBody>
                  </p:sp>
                  <p:sp>
                    <p:nvSpPr>
                      <p:cNvPr id="422" name="Line 42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960" y="1219"/>
                        <a:ext cx="48" cy="0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en-GB"/>
                      </a:p>
                    </p:txBody>
                  </p:sp>
                </p:grpSp>
              </p:grpSp>
              <p:grpSp>
                <p:nvGrpSpPr>
                  <p:cNvPr id="391" name="Group 424"/>
                  <p:cNvGrpSpPr>
                    <a:grpSpLocks/>
                  </p:cNvGrpSpPr>
                  <p:nvPr/>
                </p:nvGrpSpPr>
                <p:grpSpPr bwMode="auto">
                  <a:xfrm rot="-19216199">
                    <a:off x="2676" y="1198"/>
                    <a:ext cx="48" cy="181"/>
                    <a:chOff x="960" y="1201"/>
                    <a:chExt cx="48" cy="181"/>
                  </a:xfrm>
                </p:grpSpPr>
                <p:sp>
                  <p:nvSpPr>
                    <p:cNvPr id="415" name="Line 4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08" y="1201"/>
                      <a:ext cx="0" cy="181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grpSp>
                  <p:nvGrpSpPr>
                    <p:cNvPr id="416" name="Group 4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60" y="1210"/>
                      <a:ext cx="48" cy="163"/>
                      <a:chOff x="960" y="1056"/>
                      <a:chExt cx="48" cy="163"/>
                    </a:xfrm>
                  </p:grpSpPr>
                  <p:sp>
                    <p:nvSpPr>
                      <p:cNvPr id="417" name="Line 427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960" y="1056"/>
                        <a:ext cx="48" cy="0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en-GB"/>
                      </a:p>
                    </p:txBody>
                  </p:sp>
                  <p:sp>
                    <p:nvSpPr>
                      <p:cNvPr id="418" name="Line 428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960" y="1219"/>
                        <a:ext cx="48" cy="0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en-GB"/>
                      </a:p>
                    </p:txBody>
                  </p:sp>
                </p:grpSp>
              </p:grpSp>
              <p:sp>
                <p:nvSpPr>
                  <p:cNvPr id="392" name="Line 429"/>
                  <p:cNvSpPr>
                    <a:spLocks noChangeShapeType="1"/>
                  </p:cNvSpPr>
                  <p:nvPr/>
                </p:nvSpPr>
                <p:spPr bwMode="auto">
                  <a:xfrm rot="2370674" flipH="1">
                    <a:off x="2572" y="1458"/>
                    <a:ext cx="212" cy="13"/>
                  </a:xfrm>
                  <a:prstGeom prst="line">
                    <a:avLst/>
                  </a:prstGeom>
                  <a:noFill/>
                  <a:ln w="381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393" name="AutoShape 430"/>
                  <p:cNvSpPr>
                    <a:spLocks noChangeArrowheads="1"/>
                  </p:cNvSpPr>
                  <p:nvPr/>
                </p:nvSpPr>
                <p:spPr bwMode="auto">
                  <a:xfrm rot="2370674" flipH="1">
                    <a:off x="2557" y="1016"/>
                    <a:ext cx="144" cy="475"/>
                  </a:xfrm>
                  <a:prstGeom prst="can">
                    <a:avLst>
                      <a:gd name="adj" fmla="val 82465"/>
                    </a:avLst>
                  </a:prstGeom>
                  <a:gradFill rotWithShape="0">
                    <a:gsLst>
                      <a:gs pos="0">
                        <a:srgbClr val="33CCFF">
                          <a:gamma/>
                          <a:shade val="46275"/>
                          <a:invGamma/>
                        </a:srgbClr>
                      </a:gs>
                      <a:gs pos="50000">
                        <a:srgbClr val="33CCFF"/>
                      </a:gs>
                      <a:gs pos="100000">
                        <a:srgbClr val="33CCFF">
                          <a:gamma/>
                          <a:shade val="46275"/>
                          <a:invGamma/>
                        </a:srgbClr>
                      </a:gs>
                    </a:gsLst>
                    <a:lin ang="5400000" scaled="1"/>
                  </a:gra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394" name="AutoShape 431"/>
                  <p:cNvSpPr>
                    <a:spLocks noChangeArrowheads="1"/>
                  </p:cNvSpPr>
                  <p:nvPr/>
                </p:nvSpPr>
                <p:spPr bwMode="auto">
                  <a:xfrm rot="2370674" flipH="1">
                    <a:off x="2791" y="706"/>
                    <a:ext cx="144" cy="521"/>
                  </a:xfrm>
                  <a:prstGeom prst="can">
                    <a:avLst>
                      <a:gd name="adj" fmla="val 90451"/>
                    </a:avLst>
                  </a:prstGeom>
                  <a:gradFill rotWithShape="0">
                    <a:gsLst>
                      <a:gs pos="0">
                        <a:srgbClr val="9966FF">
                          <a:gamma/>
                          <a:shade val="46275"/>
                          <a:invGamma/>
                        </a:srgbClr>
                      </a:gs>
                      <a:gs pos="50000">
                        <a:srgbClr val="9966FF"/>
                      </a:gs>
                      <a:gs pos="100000">
                        <a:srgbClr val="9966FF">
                          <a:gamma/>
                          <a:shade val="46275"/>
                          <a:invGamma/>
                        </a:srgbClr>
                      </a:gs>
                    </a:gsLst>
                    <a:lin ang="0" scaled="1"/>
                  </a:gra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grpSp>
                <p:nvGrpSpPr>
                  <p:cNvPr id="395" name="Group 432"/>
                  <p:cNvGrpSpPr>
                    <a:grpSpLocks/>
                  </p:cNvGrpSpPr>
                  <p:nvPr/>
                </p:nvGrpSpPr>
                <p:grpSpPr bwMode="auto">
                  <a:xfrm rot="9047190" flipH="1">
                    <a:off x="2986" y="784"/>
                    <a:ext cx="84" cy="80"/>
                    <a:chOff x="1351" y="917"/>
                    <a:chExt cx="84" cy="80"/>
                  </a:xfrm>
                </p:grpSpPr>
                <p:sp>
                  <p:nvSpPr>
                    <p:cNvPr id="412" name="Oval 43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351" y="917"/>
                      <a:ext cx="34" cy="36"/>
                    </a:xfrm>
                    <a:prstGeom prst="ellipse">
                      <a:avLst/>
                    </a:prstGeom>
                    <a:solidFill>
                      <a:srgbClr val="A5002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413" name="Oval 43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356" y="961"/>
                      <a:ext cx="34" cy="36"/>
                    </a:xfrm>
                    <a:prstGeom prst="ellipse">
                      <a:avLst/>
                    </a:prstGeom>
                    <a:solidFill>
                      <a:srgbClr val="A5002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414" name="Oval 4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401" y="961"/>
                      <a:ext cx="34" cy="36"/>
                    </a:xfrm>
                    <a:prstGeom prst="ellipse">
                      <a:avLst/>
                    </a:prstGeom>
                    <a:solidFill>
                      <a:srgbClr val="A5002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GB"/>
                    </a:p>
                  </p:txBody>
                </p:sp>
              </p:grpSp>
              <p:grpSp>
                <p:nvGrpSpPr>
                  <p:cNvPr id="396" name="Group 436"/>
                  <p:cNvGrpSpPr>
                    <a:grpSpLocks/>
                  </p:cNvGrpSpPr>
                  <p:nvPr/>
                </p:nvGrpSpPr>
                <p:grpSpPr bwMode="auto">
                  <a:xfrm rot="13145393">
                    <a:off x="2965" y="1021"/>
                    <a:ext cx="48" cy="181"/>
                    <a:chOff x="960" y="1201"/>
                    <a:chExt cx="48" cy="181"/>
                  </a:xfrm>
                </p:grpSpPr>
                <p:sp>
                  <p:nvSpPr>
                    <p:cNvPr id="408" name="Line 4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08" y="1201"/>
                      <a:ext cx="0" cy="181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grpSp>
                  <p:nvGrpSpPr>
                    <p:cNvPr id="409" name="Group 43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60" y="1210"/>
                      <a:ext cx="48" cy="163"/>
                      <a:chOff x="960" y="1056"/>
                      <a:chExt cx="48" cy="163"/>
                    </a:xfrm>
                  </p:grpSpPr>
                  <p:sp>
                    <p:nvSpPr>
                      <p:cNvPr id="410" name="Line 439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960" y="1056"/>
                        <a:ext cx="48" cy="0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en-GB"/>
                      </a:p>
                    </p:txBody>
                  </p:sp>
                  <p:sp>
                    <p:nvSpPr>
                      <p:cNvPr id="411" name="Line 440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960" y="1219"/>
                        <a:ext cx="48" cy="0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en-GB"/>
                      </a:p>
                    </p:txBody>
                  </p:sp>
                </p:grpSp>
              </p:grpSp>
              <p:grpSp>
                <p:nvGrpSpPr>
                  <p:cNvPr id="397" name="Group 441"/>
                  <p:cNvGrpSpPr>
                    <a:grpSpLocks/>
                  </p:cNvGrpSpPr>
                  <p:nvPr/>
                </p:nvGrpSpPr>
                <p:grpSpPr bwMode="auto">
                  <a:xfrm rot="13182139">
                    <a:off x="2761" y="1267"/>
                    <a:ext cx="48" cy="181"/>
                    <a:chOff x="960" y="1201"/>
                    <a:chExt cx="48" cy="181"/>
                  </a:xfrm>
                </p:grpSpPr>
                <p:sp>
                  <p:nvSpPr>
                    <p:cNvPr id="404" name="Line 4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08" y="1201"/>
                      <a:ext cx="0" cy="181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grpSp>
                  <p:nvGrpSpPr>
                    <p:cNvPr id="405" name="Group 44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60" y="1210"/>
                      <a:ext cx="48" cy="163"/>
                      <a:chOff x="960" y="1056"/>
                      <a:chExt cx="48" cy="163"/>
                    </a:xfrm>
                  </p:grpSpPr>
                  <p:sp>
                    <p:nvSpPr>
                      <p:cNvPr id="406" name="Line 444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960" y="1056"/>
                        <a:ext cx="48" cy="0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en-GB"/>
                      </a:p>
                    </p:txBody>
                  </p:sp>
                  <p:sp>
                    <p:nvSpPr>
                      <p:cNvPr id="407" name="Line 445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960" y="1219"/>
                        <a:ext cx="48" cy="0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en-GB"/>
                      </a:p>
                    </p:txBody>
                  </p:sp>
                </p:grpSp>
              </p:grpSp>
              <p:sp>
                <p:nvSpPr>
                  <p:cNvPr id="398" name="AutoShape 446"/>
                  <p:cNvSpPr>
                    <a:spLocks noChangeArrowheads="1"/>
                  </p:cNvSpPr>
                  <p:nvPr/>
                </p:nvSpPr>
                <p:spPr bwMode="auto">
                  <a:xfrm rot="2370674" flipH="1">
                    <a:off x="2776" y="1170"/>
                    <a:ext cx="144" cy="466"/>
                  </a:xfrm>
                  <a:prstGeom prst="can">
                    <a:avLst>
                      <a:gd name="adj" fmla="val 80903"/>
                    </a:avLst>
                  </a:prstGeom>
                  <a:gradFill rotWithShape="0">
                    <a:gsLst>
                      <a:gs pos="0">
                        <a:srgbClr val="33CCFF">
                          <a:gamma/>
                          <a:shade val="46275"/>
                          <a:invGamma/>
                        </a:srgbClr>
                      </a:gs>
                      <a:gs pos="50000">
                        <a:srgbClr val="33CCFF"/>
                      </a:gs>
                      <a:gs pos="100000">
                        <a:srgbClr val="33CCFF">
                          <a:gamma/>
                          <a:shade val="46275"/>
                          <a:invGamma/>
                        </a:srgbClr>
                      </a:gs>
                    </a:gsLst>
                    <a:lin ang="5400000" scaled="1"/>
                  </a:gra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399" name="AutoShape 447"/>
                  <p:cNvSpPr>
                    <a:spLocks noChangeArrowheads="1"/>
                  </p:cNvSpPr>
                  <p:nvPr/>
                </p:nvSpPr>
                <p:spPr bwMode="auto">
                  <a:xfrm rot="2370674" flipH="1">
                    <a:off x="3002" y="898"/>
                    <a:ext cx="144" cy="477"/>
                  </a:xfrm>
                  <a:prstGeom prst="can">
                    <a:avLst>
                      <a:gd name="adj" fmla="val 82813"/>
                    </a:avLst>
                  </a:prstGeom>
                  <a:gradFill rotWithShape="0">
                    <a:gsLst>
                      <a:gs pos="0">
                        <a:srgbClr val="9966FF">
                          <a:gamma/>
                          <a:shade val="46275"/>
                          <a:invGamma/>
                        </a:srgbClr>
                      </a:gs>
                      <a:gs pos="50000">
                        <a:srgbClr val="9966FF"/>
                      </a:gs>
                      <a:gs pos="100000">
                        <a:srgbClr val="9966FF">
                          <a:gamma/>
                          <a:shade val="46275"/>
                          <a:invGamma/>
                        </a:srgbClr>
                      </a:gs>
                    </a:gsLst>
                    <a:lin ang="5400000" scaled="1"/>
                  </a:gra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grpSp>
                <p:nvGrpSpPr>
                  <p:cNvPr id="400" name="Group 448"/>
                  <p:cNvGrpSpPr>
                    <a:grpSpLocks/>
                  </p:cNvGrpSpPr>
                  <p:nvPr/>
                </p:nvGrpSpPr>
                <p:grpSpPr bwMode="auto">
                  <a:xfrm rot="21102604" flipH="1">
                    <a:off x="3118" y="922"/>
                    <a:ext cx="84" cy="80"/>
                    <a:chOff x="1351" y="917"/>
                    <a:chExt cx="84" cy="80"/>
                  </a:xfrm>
                </p:grpSpPr>
                <p:sp>
                  <p:nvSpPr>
                    <p:cNvPr id="401" name="Oval 44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351" y="917"/>
                      <a:ext cx="34" cy="36"/>
                    </a:xfrm>
                    <a:prstGeom prst="ellipse">
                      <a:avLst/>
                    </a:prstGeom>
                    <a:solidFill>
                      <a:srgbClr val="A5002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402" name="Oval 4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356" y="961"/>
                      <a:ext cx="34" cy="36"/>
                    </a:xfrm>
                    <a:prstGeom prst="ellipse">
                      <a:avLst/>
                    </a:prstGeom>
                    <a:solidFill>
                      <a:srgbClr val="A5002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403" name="Oval 45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401" y="961"/>
                      <a:ext cx="34" cy="36"/>
                    </a:xfrm>
                    <a:prstGeom prst="ellipse">
                      <a:avLst/>
                    </a:prstGeom>
                    <a:solidFill>
                      <a:srgbClr val="A5002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GB"/>
                    </a:p>
                  </p:txBody>
                </p:sp>
              </p:grpSp>
            </p:grpSp>
            <p:grpSp>
              <p:nvGrpSpPr>
                <p:cNvPr id="385" name="Group 452"/>
                <p:cNvGrpSpPr>
                  <a:grpSpLocks/>
                </p:cNvGrpSpPr>
                <p:nvPr/>
              </p:nvGrpSpPr>
              <p:grpSpPr bwMode="auto">
                <a:xfrm>
                  <a:off x="1817" y="576"/>
                  <a:ext cx="682" cy="645"/>
                  <a:chOff x="1817" y="576"/>
                  <a:chExt cx="682" cy="645"/>
                </a:xfrm>
              </p:grpSpPr>
              <p:sp>
                <p:nvSpPr>
                  <p:cNvPr id="386" name="Text Box 45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010" y="576"/>
                    <a:ext cx="288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r>
                      <a:rPr lang="en-US" altLang="en-US" sz="900" b="1">
                        <a:solidFill>
                          <a:schemeClr val="bg1"/>
                        </a:solidFill>
                      </a:rPr>
                      <a:t>V</a:t>
                    </a:r>
                    <a:r>
                      <a:rPr lang="en-US" altLang="en-US" sz="900" b="1" baseline="-25000">
                        <a:solidFill>
                          <a:schemeClr val="bg1"/>
                        </a:solidFill>
                      </a:rPr>
                      <a:t>H</a:t>
                    </a:r>
                  </a:p>
                </p:txBody>
              </p:sp>
              <p:sp>
                <p:nvSpPr>
                  <p:cNvPr id="387" name="Text Box 45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817" y="769"/>
                    <a:ext cx="288" cy="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r>
                      <a:rPr lang="en-US" altLang="en-US" sz="900" b="1">
                        <a:solidFill>
                          <a:schemeClr val="bg1"/>
                        </a:solidFill>
                      </a:rPr>
                      <a:t>V</a:t>
                    </a:r>
                    <a:r>
                      <a:rPr lang="en-US" altLang="en-US" sz="900" b="1" baseline="-25000">
                        <a:solidFill>
                          <a:schemeClr val="bg1"/>
                        </a:solidFill>
                      </a:rPr>
                      <a:t>L</a:t>
                    </a:r>
                  </a:p>
                </p:txBody>
              </p:sp>
              <p:sp>
                <p:nvSpPr>
                  <p:cNvPr id="388" name="Text Box 45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11" y="845"/>
                    <a:ext cx="288" cy="168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pPr>
                      <a:spcBef>
                        <a:spcPct val="50000"/>
                      </a:spcBef>
                    </a:pPr>
                    <a:r>
                      <a:rPr lang="en-GB" altLang="en-US" sz="900" b="1">
                        <a:solidFill>
                          <a:schemeClr val="bg1"/>
                        </a:solidFill>
                      </a:rPr>
                      <a:t>C</a:t>
                    </a:r>
                    <a:r>
                      <a:rPr lang="en-GB" altLang="en-US" sz="900" b="1" baseline="-25000">
                        <a:solidFill>
                          <a:schemeClr val="bg1"/>
                        </a:solidFill>
                      </a:rPr>
                      <a:t>H</a:t>
                    </a:r>
                    <a:r>
                      <a:rPr lang="en-GB" altLang="en-US" sz="900" b="1">
                        <a:solidFill>
                          <a:schemeClr val="bg1"/>
                        </a:solidFill>
                      </a:rPr>
                      <a:t>1</a:t>
                    </a:r>
                  </a:p>
                </p:txBody>
              </p:sp>
              <p:sp>
                <p:nvSpPr>
                  <p:cNvPr id="389" name="Text Box 45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058" y="1052"/>
                    <a:ext cx="239" cy="16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pPr>
                      <a:spcBef>
                        <a:spcPct val="50000"/>
                      </a:spcBef>
                    </a:pPr>
                    <a:r>
                      <a:rPr lang="en-GB" altLang="en-US" sz="900" b="1">
                        <a:solidFill>
                          <a:schemeClr val="bg1"/>
                        </a:solidFill>
                      </a:rPr>
                      <a:t>C</a:t>
                    </a:r>
                    <a:r>
                      <a:rPr lang="en-GB" altLang="en-US" sz="900" b="1" baseline="-25000">
                        <a:solidFill>
                          <a:schemeClr val="bg1"/>
                        </a:solidFill>
                      </a:rPr>
                      <a:t>L</a:t>
                    </a:r>
                  </a:p>
                </p:txBody>
              </p:sp>
            </p:grpSp>
          </p:grpSp>
        </p:grpSp>
        <p:sp>
          <p:nvSpPr>
            <p:cNvPr id="377" name="Text Box 457"/>
            <p:cNvSpPr txBox="1">
              <a:spLocks noChangeArrowheads="1"/>
            </p:cNvSpPr>
            <p:nvPr/>
          </p:nvSpPr>
          <p:spPr bwMode="auto">
            <a:xfrm>
              <a:off x="2913" y="2026"/>
              <a:ext cx="423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altLang="en-US" sz="1200" b="1"/>
                <a:t>F</a:t>
              </a:r>
              <a:r>
                <a:rPr lang="en-IE" altLang="en-US" sz="1200" b="1"/>
                <a:t>(</a:t>
              </a:r>
              <a:r>
                <a:rPr lang="en-GB" altLang="en-US" sz="1200" b="1"/>
                <a:t>ab</a:t>
              </a:r>
              <a:r>
                <a:rPr lang="en-GB" altLang="en-US" sz="1200" b="1">
                  <a:cs typeface="Arial" panose="020B0604020202020204" pitchFamily="34" charset="0"/>
                </a:rPr>
                <a:t>'</a:t>
              </a:r>
              <a:r>
                <a:rPr lang="en-IE" altLang="en-US" sz="1200" b="1">
                  <a:cs typeface="Arial" panose="020B0604020202020204" pitchFamily="34" charset="0"/>
                </a:rPr>
                <a:t>)</a:t>
              </a:r>
              <a:r>
                <a:rPr lang="en-IE" altLang="en-US" sz="1200" b="1" baseline="-25000">
                  <a:cs typeface="Arial" panose="020B0604020202020204" pitchFamily="34" charset="0"/>
                </a:rPr>
                <a:t>2</a:t>
              </a:r>
              <a:endParaRPr lang="en-GB" altLang="en-US" sz="1200" b="1" baseline="-25000"/>
            </a:p>
          </p:txBody>
        </p:sp>
      </p:grpSp>
      <p:grpSp>
        <p:nvGrpSpPr>
          <p:cNvPr id="456" name="Group 749"/>
          <p:cNvGrpSpPr>
            <a:grpSpLocks/>
          </p:cNvGrpSpPr>
          <p:nvPr/>
        </p:nvGrpSpPr>
        <p:grpSpPr bwMode="auto">
          <a:xfrm>
            <a:off x="8113712" y="1980247"/>
            <a:ext cx="1258888" cy="1438275"/>
            <a:chOff x="4162" y="1291"/>
            <a:chExt cx="793" cy="906"/>
          </a:xfrm>
        </p:grpSpPr>
        <p:grpSp>
          <p:nvGrpSpPr>
            <p:cNvPr id="457" name="Group 459"/>
            <p:cNvGrpSpPr>
              <a:grpSpLocks/>
            </p:cNvGrpSpPr>
            <p:nvPr/>
          </p:nvGrpSpPr>
          <p:grpSpPr bwMode="auto">
            <a:xfrm rot="374160">
              <a:off x="4162" y="1291"/>
              <a:ext cx="793" cy="606"/>
              <a:chOff x="1625" y="509"/>
              <a:chExt cx="930" cy="712"/>
            </a:xfrm>
          </p:grpSpPr>
          <p:grpSp>
            <p:nvGrpSpPr>
              <p:cNvPr id="459" name="Group 460"/>
              <p:cNvGrpSpPr>
                <a:grpSpLocks/>
              </p:cNvGrpSpPr>
              <p:nvPr/>
            </p:nvGrpSpPr>
            <p:grpSpPr bwMode="auto">
              <a:xfrm rot="-4859430">
                <a:off x="1767" y="367"/>
                <a:ext cx="645" cy="930"/>
                <a:chOff x="2557" y="706"/>
                <a:chExt cx="645" cy="930"/>
              </a:xfrm>
            </p:grpSpPr>
            <p:grpSp>
              <p:nvGrpSpPr>
                <p:cNvPr id="465" name="Group 461"/>
                <p:cNvGrpSpPr>
                  <a:grpSpLocks/>
                </p:cNvGrpSpPr>
                <p:nvPr/>
              </p:nvGrpSpPr>
              <p:grpSpPr bwMode="auto">
                <a:xfrm rot="2282184">
                  <a:off x="2881" y="957"/>
                  <a:ext cx="48" cy="181"/>
                  <a:chOff x="960" y="1201"/>
                  <a:chExt cx="48" cy="181"/>
                </a:xfrm>
              </p:grpSpPr>
              <p:sp>
                <p:nvSpPr>
                  <p:cNvPr id="494" name="Line 462"/>
                  <p:cNvSpPr>
                    <a:spLocks noChangeShapeType="1"/>
                  </p:cNvSpPr>
                  <p:nvPr/>
                </p:nvSpPr>
                <p:spPr bwMode="auto">
                  <a:xfrm>
                    <a:off x="1008" y="1201"/>
                    <a:ext cx="0" cy="18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grpSp>
                <p:nvGrpSpPr>
                  <p:cNvPr id="495" name="Group 463"/>
                  <p:cNvGrpSpPr>
                    <a:grpSpLocks/>
                  </p:cNvGrpSpPr>
                  <p:nvPr/>
                </p:nvGrpSpPr>
                <p:grpSpPr bwMode="auto">
                  <a:xfrm>
                    <a:off x="960" y="1210"/>
                    <a:ext cx="48" cy="163"/>
                    <a:chOff x="960" y="1056"/>
                    <a:chExt cx="48" cy="163"/>
                  </a:xfrm>
                </p:grpSpPr>
                <p:sp>
                  <p:nvSpPr>
                    <p:cNvPr id="496" name="Line 4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0" y="1056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497" name="Line 4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960" y="1219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</p:grpSp>
            </p:grpSp>
            <p:grpSp>
              <p:nvGrpSpPr>
                <p:cNvPr id="466" name="Group 466"/>
                <p:cNvGrpSpPr>
                  <a:grpSpLocks/>
                </p:cNvGrpSpPr>
                <p:nvPr/>
              </p:nvGrpSpPr>
              <p:grpSpPr bwMode="auto">
                <a:xfrm rot="-19216199">
                  <a:off x="2676" y="1198"/>
                  <a:ext cx="48" cy="181"/>
                  <a:chOff x="960" y="1201"/>
                  <a:chExt cx="48" cy="181"/>
                </a:xfrm>
              </p:grpSpPr>
              <p:sp>
                <p:nvSpPr>
                  <p:cNvPr id="490" name="Line 467"/>
                  <p:cNvSpPr>
                    <a:spLocks noChangeShapeType="1"/>
                  </p:cNvSpPr>
                  <p:nvPr/>
                </p:nvSpPr>
                <p:spPr bwMode="auto">
                  <a:xfrm>
                    <a:off x="1008" y="1201"/>
                    <a:ext cx="0" cy="18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grpSp>
                <p:nvGrpSpPr>
                  <p:cNvPr id="491" name="Group 468"/>
                  <p:cNvGrpSpPr>
                    <a:grpSpLocks/>
                  </p:cNvGrpSpPr>
                  <p:nvPr/>
                </p:nvGrpSpPr>
                <p:grpSpPr bwMode="auto">
                  <a:xfrm>
                    <a:off x="960" y="1210"/>
                    <a:ext cx="48" cy="163"/>
                    <a:chOff x="960" y="1056"/>
                    <a:chExt cx="48" cy="163"/>
                  </a:xfrm>
                </p:grpSpPr>
                <p:sp>
                  <p:nvSpPr>
                    <p:cNvPr id="492" name="Line 4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0" y="1056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493" name="Line 47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960" y="1219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</p:grpSp>
            </p:grpSp>
            <p:sp>
              <p:nvSpPr>
                <p:cNvPr id="467" name="Line 471"/>
                <p:cNvSpPr>
                  <a:spLocks noChangeShapeType="1"/>
                </p:cNvSpPr>
                <p:nvPr/>
              </p:nvSpPr>
              <p:spPr bwMode="auto">
                <a:xfrm rot="2370674" flipH="1">
                  <a:off x="2572" y="1458"/>
                  <a:ext cx="212" cy="13"/>
                </a:xfrm>
                <a:prstGeom prst="line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68" name="AutoShape 472"/>
                <p:cNvSpPr>
                  <a:spLocks noChangeArrowheads="1"/>
                </p:cNvSpPr>
                <p:nvPr/>
              </p:nvSpPr>
              <p:spPr bwMode="auto">
                <a:xfrm rot="2370674" flipH="1">
                  <a:off x="2557" y="1016"/>
                  <a:ext cx="144" cy="475"/>
                </a:xfrm>
                <a:prstGeom prst="can">
                  <a:avLst>
                    <a:gd name="adj" fmla="val 82465"/>
                  </a:avLst>
                </a:prstGeom>
                <a:gradFill rotWithShape="0">
                  <a:gsLst>
                    <a:gs pos="0">
                      <a:srgbClr val="33CCFF">
                        <a:gamma/>
                        <a:shade val="46275"/>
                        <a:invGamma/>
                      </a:srgbClr>
                    </a:gs>
                    <a:gs pos="50000">
                      <a:srgbClr val="33CCFF"/>
                    </a:gs>
                    <a:gs pos="100000">
                      <a:srgbClr val="33CCFF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69" name="AutoShape 473"/>
                <p:cNvSpPr>
                  <a:spLocks noChangeArrowheads="1"/>
                </p:cNvSpPr>
                <p:nvPr/>
              </p:nvSpPr>
              <p:spPr bwMode="auto">
                <a:xfrm rot="2370674" flipH="1">
                  <a:off x="2791" y="706"/>
                  <a:ext cx="144" cy="521"/>
                </a:xfrm>
                <a:prstGeom prst="can">
                  <a:avLst>
                    <a:gd name="adj" fmla="val 90451"/>
                  </a:avLst>
                </a:prstGeom>
                <a:gradFill rotWithShape="0">
                  <a:gsLst>
                    <a:gs pos="0">
                      <a:srgbClr val="9966FF">
                        <a:gamma/>
                        <a:shade val="46275"/>
                        <a:invGamma/>
                      </a:srgbClr>
                    </a:gs>
                    <a:gs pos="50000">
                      <a:srgbClr val="9966FF"/>
                    </a:gs>
                    <a:gs pos="100000">
                      <a:srgbClr val="9966FF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grpSp>
              <p:nvGrpSpPr>
                <p:cNvPr id="470" name="Group 474"/>
                <p:cNvGrpSpPr>
                  <a:grpSpLocks/>
                </p:cNvGrpSpPr>
                <p:nvPr/>
              </p:nvGrpSpPr>
              <p:grpSpPr bwMode="auto">
                <a:xfrm rot="9047190" flipH="1">
                  <a:off x="2986" y="784"/>
                  <a:ext cx="84" cy="80"/>
                  <a:chOff x="1351" y="917"/>
                  <a:chExt cx="84" cy="80"/>
                </a:xfrm>
              </p:grpSpPr>
              <p:sp>
                <p:nvSpPr>
                  <p:cNvPr id="487" name="Oval 4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1" y="917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488" name="Oval 4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6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489" name="Oval 4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01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</p:grpSp>
            <p:grpSp>
              <p:nvGrpSpPr>
                <p:cNvPr id="471" name="Group 478"/>
                <p:cNvGrpSpPr>
                  <a:grpSpLocks/>
                </p:cNvGrpSpPr>
                <p:nvPr/>
              </p:nvGrpSpPr>
              <p:grpSpPr bwMode="auto">
                <a:xfrm rot="13145393">
                  <a:off x="2965" y="1021"/>
                  <a:ext cx="48" cy="181"/>
                  <a:chOff x="960" y="1201"/>
                  <a:chExt cx="48" cy="181"/>
                </a:xfrm>
              </p:grpSpPr>
              <p:sp>
                <p:nvSpPr>
                  <p:cNvPr id="48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1008" y="1201"/>
                    <a:ext cx="0" cy="18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grpSp>
                <p:nvGrpSpPr>
                  <p:cNvPr id="484" name="Group 480"/>
                  <p:cNvGrpSpPr>
                    <a:grpSpLocks/>
                  </p:cNvGrpSpPr>
                  <p:nvPr/>
                </p:nvGrpSpPr>
                <p:grpSpPr bwMode="auto">
                  <a:xfrm>
                    <a:off x="960" y="1210"/>
                    <a:ext cx="48" cy="163"/>
                    <a:chOff x="960" y="1056"/>
                    <a:chExt cx="48" cy="163"/>
                  </a:xfrm>
                </p:grpSpPr>
                <p:sp>
                  <p:nvSpPr>
                    <p:cNvPr id="485" name="Line 4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0" y="1056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486" name="Line 48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960" y="1219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</p:grpSp>
            </p:grpSp>
            <p:grpSp>
              <p:nvGrpSpPr>
                <p:cNvPr id="472" name="Group 483"/>
                <p:cNvGrpSpPr>
                  <a:grpSpLocks/>
                </p:cNvGrpSpPr>
                <p:nvPr/>
              </p:nvGrpSpPr>
              <p:grpSpPr bwMode="auto">
                <a:xfrm rot="13182139">
                  <a:off x="2761" y="1267"/>
                  <a:ext cx="48" cy="181"/>
                  <a:chOff x="960" y="1201"/>
                  <a:chExt cx="48" cy="181"/>
                </a:xfrm>
              </p:grpSpPr>
              <p:sp>
                <p:nvSpPr>
                  <p:cNvPr id="47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1008" y="1201"/>
                    <a:ext cx="0" cy="18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grpSp>
                <p:nvGrpSpPr>
                  <p:cNvPr id="480" name="Group 485"/>
                  <p:cNvGrpSpPr>
                    <a:grpSpLocks/>
                  </p:cNvGrpSpPr>
                  <p:nvPr/>
                </p:nvGrpSpPr>
                <p:grpSpPr bwMode="auto">
                  <a:xfrm>
                    <a:off x="960" y="1210"/>
                    <a:ext cx="48" cy="163"/>
                    <a:chOff x="960" y="1056"/>
                    <a:chExt cx="48" cy="163"/>
                  </a:xfrm>
                </p:grpSpPr>
                <p:sp>
                  <p:nvSpPr>
                    <p:cNvPr id="481" name="Line 4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0" y="1056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482" name="Line 4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960" y="1219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</p:grpSp>
            </p:grpSp>
            <p:sp>
              <p:nvSpPr>
                <p:cNvPr id="473" name="AutoShape 488"/>
                <p:cNvSpPr>
                  <a:spLocks noChangeArrowheads="1"/>
                </p:cNvSpPr>
                <p:nvPr/>
              </p:nvSpPr>
              <p:spPr bwMode="auto">
                <a:xfrm rot="2370674" flipH="1">
                  <a:off x="2776" y="1170"/>
                  <a:ext cx="144" cy="466"/>
                </a:xfrm>
                <a:prstGeom prst="can">
                  <a:avLst>
                    <a:gd name="adj" fmla="val 80903"/>
                  </a:avLst>
                </a:prstGeom>
                <a:gradFill rotWithShape="0">
                  <a:gsLst>
                    <a:gs pos="0">
                      <a:srgbClr val="33CCFF">
                        <a:gamma/>
                        <a:shade val="46275"/>
                        <a:invGamma/>
                      </a:srgbClr>
                    </a:gs>
                    <a:gs pos="50000">
                      <a:srgbClr val="33CCFF"/>
                    </a:gs>
                    <a:gs pos="100000">
                      <a:srgbClr val="33CCFF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474" name="AutoShape 489"/>
                <p:cNvSpPr>
                  <a:spLocks noChangeArrowheads="1"/>
                </p:cNvSpPr>
                <p:nvPr/>
              </p:nvSpPr>
              <p:spPr bwMode="auto">
                <a:xfrm rot="2370674" flipH="1">
                  <a:off x="3002" y="898"/>
                  <a:ext cx="144" cy="477"/>
                </a:xfrm>
                <a:prstGeom prst="can">
                  <a:avLst>
                    <a:gd name="adj" fmla="val 82813"/>
                  </a:avLst>
                </a:prstGeom>
                <a:gradFill rotWithShape="0">
                  <a:gsLst>
                    <a:gs pos="0">
                      <a:srgbClr val="9966FF">
                        <a:gamma/>
                        <a:shade val="46275"/>
                        <a:invGamma/>
                      </a:srgbClr>
                    </a:gs>
                    <a:gs pos="50000">
                      <a:srgbClr val="9966FF"/>
                    </a:gs>
                    <a:gs pos="100000">
                      <a:srgbClr val="9966FF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grpSp>
              <p:nvGrpSpPr>
                <p:cNvPr id="475" name="Group 490"/>
                <p:cNvGrpSpPr>
                  <a:grpSpLocks/>
                </p:cNvGrpSpPr>
                <p:nvPr/>
              </p:nvGrpSpPr>
              <p:grpSpPr bwMode="auto">
                <a:xfrm rot="21102604" flipH="1">
                  <a:off x="3118" y="922"/>
                  <a:ext cx="84" cy="80"/>
                  <a:chOff x="1351" y="917"/>
                  <a:chExt cx="84" cy="80"/>
                </a:xfrm>
              </p:grpSpPr>
              <p:sp>
                <p:nvSpPr>
                  <p:cNvPr id="476" name="Oval 4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1" y="917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477" name="Oval 4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6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478" name="Oval 4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01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</p:grpSp>
          </p:grpSp>
          <p:grpSp>
            <p:nvGrpSpPr>
              <p:cNvPr id="460" name="Group 494"/>
              <p:cNvGrpSpPr>
                <a:grpSpLocks/>
              </p:cNvGrpSpPr>
              <p:nvPr/>
            </p:nvGrpSpPr>
            <p:grpSpPr bwMode="auto">
              <a:xfrm>
                <a:off x="1817" y="576"/>
                <a:ext cx="682" cy="645"/>
                <a:chOff x="1817" y="576"/>
                <a:chExt cx="682" cy="645"/>
              </a:xfrm>
            </p:grpSpPr>
            <p:sp>
              <p:nvSpPr>
                <p:cNvPr id="461" name="Text Box 495"/>
                <p:cNvSpPr txBox="1">
                  <a:spLocks noChangeArrowheads="1"/>
                </p:cNvSpPr>
                <p:nvPr/>
              </p:nvSpPr>
              <p:spPr bwMode="auto">
                <a:xfrm>
                  <a:off x="2010" y="576"/>
                  <a:ext cx="28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hangingPunct="0"/>
                  <a:r>
                    <a:rPr lang="en-US" altLang="en-US" sz="900" b="1">
                      <a:solidFill>
                        <a:schemeClr val="bg1"/>
                      </a:solidFill>
                    </a:rPr>
                    <a:t>V</a:t>
                  </a:r>
                  <a:r>
                    <a:rPr lang="en-US" altLang="en-US" sz="900" b="1" baseline="-25000">
                      <a:solidFill>
                        <a:schemeClr val="bg1"/>
                      </a:solidFill>
                    </a:rPr>
                    <a:t>H</a:t>
                  </a:r>
                </a:p>
              </p:txBody>
            </p:sp>
            <p:sp>
              <p:nvSpPr>
                <p:cNvPr id="462" name="Text Box 496"/>
                <p:cNvSpPr txBox="1">
                  <a:spLocks noChangeArrowheads="1"/>
                </p:cNvSpPr>
                <p:nvPr/>
              </p:nvSpPr>
              <p:spPr bwMode="auto">
                <a:xfrm>
                  <a:off x="1817" y="769"/>
                  <a:ext cx="288" cy="3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hangingPunct="0"/>
                  <a:r>
                    <a:rPr lang="en-US" altLang="en-US" sz="900" b="1">
                      <a:solidFill>
                        <a:schemeClr val="bg1"/>
                      </a:solidFill>
                    </a:rPr>
                    <a:t>V</a:t>
                  </a:r>
                  <a:r>
                    <a:rPr lang="en-US" altLang="en-US" sz="900" b="1" baseline="-25000">
                      <a:solidFill>
                        <a:schemeClr val="bg1"/>
                      </a:solidFill>
                    </a:rPr>
                    <a:t>L</a:t>
                  </a:r>
                </a:p>
              </p:txBody>
            </p:sp>
            <p:sp>
              <p:nvSpPr>
                <p:cNvPr id="463" name="Text Box 497"/>
                <p:cNvSpPr txBox="1">
                  <a:spLocks noChangeArrowheads="1"/>
                </p:cNvSpPr>
                <p:nvPr/>
              </p:nvSpPr>
              <p:spPr bwMode="auto">
                <a:xfrm>
                  <a:off x="2211" y="845"/>
                  <a:ext cx="288" cy="1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GB" altLang="en-US" sz="900" b="1">
                      <a:solidFill>
                        <a:schemeClr val="bg1"/>
                      </a:solidFill>
                    </a:rPr>
                    <a:t>C</a:t>
                  </a:r>
                  <a:r>
                    <a:rPr lang="en-GB" altLang="en-US" sz="900" b="1" baseline="-25000">
                      <a:solidFill>
                        <a:schemeClr val="bg1"/>
                      </a:solidFill>
                    </a:rPr>
                    <a:t>H</a:t>
                  </a:r>
                  <a:r>
                    <a:rPr lang="en-GB" altLang="en-US" sz="900" b="1">
                      <a:solidFill>
                        <a:schemeClr val="bg1"/>
                      </a:solidFill>
                    </a:rPr>
                    <a:t>1</a:t>
                  </a:r>
                </a:p>
              </p:txBody>
            </p:sp>
            <p:sp>
              <p:nvSpPr>
                <p:cNvPr id="464" name="Text Box 498"/>
                <p:cNvSpPr txBox="1">
                  <a:spLocks noChangeArrowheads="1"/>
                </p:cNvSpPr>
                <p:nvPr/>
              </p:nvSpPr>
              <p:spPr bwMode="auto">
                <a:xfrm>
                  <a:off x="2058" y="1052"/>
                  <a:ext cx="239" cy="1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GB" altLang="en-US" sz="900" b="1">
                      <a:solidFill>
                        <a:schemeClr val="bg1"/>
                      </a:solidFill>
                    </a:rPr>
                    <a:t>C</a:t>
                  </a:r>
                  <a:r>
                    <a:rPr lang="en-GB" altLang="en-US" sz="900" b="1" baseline="-25000">
                      <a:solidFill>
                        <a:schemeClr val="bg1"/>
                      </a:solidFill>
                    </a:rPr>
                    <a:t>L</a:t>
                  </a:r>
                </a:p>
              </p:txBody>
            </p:sp>
          </p:grpSp>
        </p:grpSp>
        <p:sp>
          <p:nvSpPr>
            <p:cNvPr id="458" name="Text Box 499"/>
            <p:cNvSpPr txBox="1">
              <a:spLocks noChangeArrowheads="1"/>
            </p:cNvSpPr>
            <p:nvPr/>
          </p:nvSpPr>
          <p:spPr bwMode="auto">
            <a:xfrm>
              <a:off x="4604" y="2024"/>
              <a:ext cx="33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altLang="en-US" sz="1200" b="1"/>
                <a:t>Fab</a:t>
              </a:r>
            </a:p>
          </p:txBody>
        </p:sp>
      </p:grpSp>
      <p:sp>
        <p:nvSpPr>
          <p:cNvPr id="498" name="Text Box 500"/>
          <p:cNvSpPr txBox="1">
            <a:spLocks noChangeArrowheads="1"/>
          </p:cNvSpPr>
          <p:nvPr/>
        </p:nvSpPr>
        <p:spPr bwMode="auto">
          <a:xfrm>
            <a:off x="3051175" y="5774372"/>
            <a:ext cx="5334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IE" altLang="en-US" sz="1200" b="1"/>
              <a:t>sc</a:t>
            </a:r>
            <a:r>
              <a:rPr lang="en-GB" altLang="en-US" sz="1200" b="1"/>
              <a:t>F</a:t>
            </a:r>
            <a:r>
              <a:rPr lang="en-IE" altLang="en-US" sz="1200" b="1"/>
              <a:t>v</a:t>
            </a:r>
            <a:endParaRPr lang="en-GB" altLang="en-US" sz="1200" b="1"/>
          </a:p>
        </p:txBody>
      </p:sp>
      <p:sp>
        <p:nvSpPr>
          <p:cNvPr id="499" name="Text Box 501"/>
          <p:cNvSpPr txBox="1">
            <a:spLocks noChangeArrowheads="1"/>
          </p:cNvSpPr>
          <p:nvPr/>
        </p:nvSpPr>
        <p:spPr bwMode="auto">
          <a:xfrm>
            <a:off x="2982912" y="4334510"/>
            <a:ext cx="65722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IE" altLang="en-US" sz="1200" b="1"/>
              <a:t>IgG</a:t>
            </a:r>
            <a:endParaRPr lang="en-GB" altLang="en-US" sz="1200" b="1"/>
          </a:p>
        </p:txBody>
      </p:sp>
      <p:grpSp>
        <p:nvGrpSpPr>
          <p:cNvPr id="500" name="Group 502"/>
          <p:cNvGrpSpPr>
            <a:grpSpLocks/>
          </p:cNvGrpSpPr>
          <p:nvPr/>
        </p:nvGrpSpPr>
        <p:grpSpPr bwMode="auto">
          <a:xfrm>
            <a:off x="2078037" y="1818322"/>
            <a:ext cx="2538413" cy="2462213"/>
            <a:chOff x="0" y="432"/>
            <a:chExt cx="1877" cy="1822"/>
          </a:xfrm>
        </p:grpSpPr>
        <p:grpSp>
          <p:nvGrpSpPr>
            <p:cNvPr id="501" name="Group 503"/>
            <p:cNvGrpSpPr>
              <a:grpSpLocks/>
            </p:cNvGrpSpPr>
            <p:nvPr/>
          </p:nvGrpSpPr>
          <p:grpSpPr bwMode="auto">
            <a:xfrm>
              <a:off x="402" y="994"/>
              <a:ext cx="48" cy="186"/>
              <a:chOff x="1703" y="1282"/>
              <a:chExt cx="48" cy="186"/>
            </a:xfrm>
          </p:grpSpPr>
          <p:sp>
            <p:nvSpPr>
              <p:cNvPr id="601" name="Line 504"/>
              <p:cNvSpPr>
                <a:spLocks noChangeShapeType="1"/>
              </p:cNvSpPr>
              <p:nvPr/>
            </p:nvSpPr>
            <p:spPr bwMode="auto">
              <a:xfrm rot="-23701469">
                <a:off x="1746" y="1282"/>
                <a:ext cx="0" cy="18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grpSp>
            <p:nvGrpSpPr>
              <p:cNvPr id="602" name="Group 505"/>
              <p:cNvGrpSpPr>
                <a:grpSpLocks/>
              </p:cNvGrpSpPr>
              <p:nvPr/>
            </p:nvGrpSpPr>
            <p:grpSpPr bwMode="auto">
              <a:xfrm rot="-23701469">
                <a:off x="1703" y="1305"/>
                <a:ext cx="48" cy="163"/>
                <a:chOff x="960" y="1056"/>
                <a:chExt cx="48" cy="163"/>
              </a:xfrm>
            </p:grpSpPr>
            <p:sp>
              <p:nvSpPr>
                <p:cNvPr id="603" name="Line 506"/>
                <p:cNvSpPr>
                  <a:spLocks noChangeShapeType="1"/>
                </p:cNvSpPr>
                <p:nvPr/>
              </p:nvSpPr>
              <p:spPr bwMode="auto">
                <a:xfrm>
                  <a:off x="960" y="1056"/>
                  <a:ext cx="48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604" name="Line 507"/>
                <p:cNvSpPr>
                  <a:spLocks noChangeShapeType="1"/>
                </p:cNvSpPr>
                <p:nvPr/>
              </p:nvSpPr>
              <p:spPr bwMode="auto">
                <a:xfrm flipH="1">
                  <a:off x="960" y="1219"/>
                  <a:ext cx="48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</p:grpSp>
        <p:grpSp>
          <p:nvGrpSpPr>
            <p:cNvPr id="502" name="Group 508"/>
            <p:cNvGrpSpPr>
              <a:grpSpLocks/>
            </p:cNvGrpSpPr>
            <p:nvPr/>
          </p:nvGrpSpPr>
          <p:grpSpPr bwMode="auto">
            <a:xfrm rot="19590124" flipH="1">
              <a:off x="990" y="1956"/>
              <a:ext cx="48" cy="186"/>
              <a:chOff x="1703" y="1282"/>
              <a:chExt cx="48" cy="186"/>
            </a:xfrm>
          </p:grpSpPr>
          <p:sp>
            <p:nvSpPr>
              <p:cNvPr id="597" name="Line 509"/>
              <p:cNvSpPr>
                <a:spLocks noChangeShapeType="1"/>
              </p:cNvSpPr>
              <p:nvPr/>
            </p:nvSpPr>
            <p:spPr bwMode="auto">
              <a:xfrm rot="-23701469">
                <a:off x="1746" y="1282"/>
                <a:ext cx="0" cy="18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grpSp>
            <p:nvGrpSpPr>
              <p:cNvPr id="598" name="Group 510"/>
              <p:cNvGrpSpPr>
                <a:grpSpLocks/>
              </p:cNvGrpSpPr>
              <p:nvPr/>
            </p:nvGrpSpPr>
            <p:grpSpPr bwMode="auto">
              <a:xfrm rot="-23701469">
                <a:off x="1703" y="1305"/>
                <a:ext cx="48" cy="163"/>
                <a:chOff x="960" y="1056"/>
                <a:chExt cx="48" cy="163"/>
              </a:xfrm>
            </p:grpSpPr>
            <p:sp>
              <p:nvSpPr>
                <p:cNvPr id="599" name="Line 511"/>
                <p:cNvSpPr>
                  <a:spLocks noChangeShapeType="1"/>
                </p:cNvSpPr>
                <p:nvPr/>
              </p:nvSpPr>
              <p:spPr bwMode="auto">
                <a:xfrm>
                  <a:off x="960" y="1056"/>
                  <a:ext cx="48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600" name="Line 512"/>
                <p:cNvSpPr>
                  <a:spLocks noChangeShapeType="1"/>
                </p:cNvSpPr>
                <p:nvPr/>
              </p:nvSpPr>
              <p:spPr bwMode="auto">
                <a:xfrm flipH="1">
                  <a:off x="960" y="1219"/>
                  <a:ext cx="48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</p:grpSp>
        <p:grpSp>
          <p:nvGrpSpPr>
            <p:cNvPr id="503" name="Group 513"/>
            <p:cNvGrpSpPr>
              <a:grpSpLocks/>
            </p:cNvGrpSpPr>
            <p:nvPr/>
          </p:nvGrpSpPr>
          <p:grpSpPr bwMode="auto">
            <a:xfrm rot="2009876">
              <a:off x="808" y="1500"/>
              <a:ext cx="48" cy="186"/>
              <a:chOff x="1703" y="1282"/>
              <a:chExt cx="48" cy="186"/>
            </a:xfrm>
          </p:grpSpPr>
          <p:sp>
            <p:nvSpPr>
              <p:cNvPr id="593" name="Line 514"/>
              <p:cNvSpPr>
                <a:spLocks noChangeShapeType="1"/>
              </p:cNvSpPr>
              <p:nvPr/>
            </p:nvSpPr>
            <p:spPr bwMode="auto">
              <a:xfrm rot="-23701469">
                <a:off x="1746" y="1282"/>
                <a:ext cx="0" cy="18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grpSp>
            <p:nvGrpSpPr>
              <p:cNvPr id="594" name="Group 515"/>
              <p:cNvGrpSpPr>
                <a:grpSpLocks/>
              </p:cNvGrpSpPr>
              <p:nvPr/>
            </p:nvGrpSpPr>
            <p:grpSpPr bwMode="auto">
              <a:xfrm rot="-23701469">
                <a:off x="1703" y="1305"/>
                <a:ext cx="48" cy="163"/>
                <a:chOff x="960" y="1056"/>
                <a:chExt cx="48" cy="163"/>
              </a:xfrm>
            </p:grpSpPr>
            <p:sp>
              <p:nvSpPr>
                <p:cNvPr id="595" name="Line 516"/>
                <p:cNvSpPr>
                  <a:spLocks noChangeShapeType="1"/>
                </p:cNvSpPr>
                <p:nvPr/>
              </p:nvSpPr>
              <p:spPr bwMode="auto">
                <a:xfrm>
                  <a:off x="960" y="1056"/>
                  <a:ext cx="48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596" name="Line 517"/>
                <p:cNvSpPr>
                  <a:spLocks noChangeShapeType="1"/>
                </p:cNvSpPr>
                <p:nvPr/>
              </p:nvSpPr>
              <p:spPr bwMode="auto">
                <a:xfrm flipH="1">
                  <a:off x="960" y="1219"/>
                  <a:ext cx="48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</p:grpSp>
        <p:grpSp>
          <p:nvGrpSpPr>
            <p:cNvPr id="504" name="Group 518"/>
            <p:cNvGrpSpPr>
              <a:grpSpLocks/>
            </p:cNvGrpSpPr>
            <p:nvPr/>
          </p:nvGrpSpPr>
          <p:grpSpPr bwMode="auto">
            <a:xfrm rot="19590124" flipH="1">
              <a:off x="991" y="1500"/>
              <a:ext cx="48" cy="186"/>
              <a:chOff x="1703" y="1282"/>
              <a:chExt cx="48" cy="186"/>
            </a:xfrm>
          </p:grpSpPr>
          <p:sp>
            <p:nvSpPr>
              <p:cNvPr id="589" name="Line 519"/>
              <p:cNvSpPr>
                <a:spLocks noChangeShapeType="1"/>
              </p:cNvSpPr>
              <p:nvPr/>
            </p:nvSpPr>
            <p:spPr bwMode="auto">
              <a:xfrm rot="-23701469">
                <a:off x="1746" y="1282"/>
                <a:ext cx="0" cy="18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grpSp>
            <p:nvGrpSpPr>
              <p:cNvPr id="590" name="Group 520"/>
              <p:cNvGrpSpPr>
                <a:grpSpLocks/>
              </p:cNvGrpSpPr>
              <p:nvPr/>
            </p:nvGrpSpPr>
            <p:grpSpPr bwMode="auto">
              <a:xfrm rot="-23701469">
                <a:off x="1703" y="1305"/>
                <a:ext cx="48" cy="163"/>
                <a:chOff x="960" y="1056"/>
                <a:chExt cx="48" cy="163"/>
              </a:xfrm>
            </p:grpSpPr>
            <p:sp>
              <p:nvSpPr>
                <p:cNvPr id="591" name="Line 521"/>
                <p:cNvSpPr>
                  <a:spLocks noChangeShapeType="1"/>
                </p:cNvSpPr>
                <p:nvPr/>
              </p:nvSpPr>
              <p:spPr bwMode="auto">
                <a:xfrm>
                  <a:off x="960" y="1056"/>
                  <a:ext cx="48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592" name="Line 522"/>
                <p:cNvSpPr>
                  <a:spLocks noChangeShapeType="1"/>
                </p:cNvSpPr>
                <p:nvPr/>
              </p:nvSpPr>
              <p:spPr bwMode="auto">
                <a:xfrm flipH="1">
                  <a:off x="960" y="1219"/>
                  <a:ext cx="48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</p:grpSp>
        <p:grpSp>
          <p:nvGrpSpPr>
            <p:cNvPr id="505" name="Group 523"/>
            <p:cNvGrpSpPr>
              <a:grpSpLocks/>
            </p:cNvGrpSpPr>
            <p:nvPr/>
          </p:nvGrpSpPr>
          <p:grpSpPr bwMode="auto">
            <a:xfrm rot="2009876">
              <a:off x="817" y="1951"/>
              <a:ext cx="48" cy="186"/>
              <a:chOff x="1703" y="1282"/>
              <a:chExt cx="48" cy="186"/>
            </a:xfrm>
          </p:grpSpPr>
          <p:sp>
            <p:nvSpPr>
              <p:cNvPr id="585" name="Line 524"/>
              <p:cNvSpPr>
                <a:spLocks noChangeShapeType="1"/>
              </p:cNvSpPr>
              <p:nvPr/>
            </p:nvSpPr>
            <p:spPr bwMode="auto">
              <a:xfrm rot="-23701469">
                <a:off x="1746" y="1282"/>
                <a:ext cx="0" cy="18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grpSp>
            <p:nvGrpSpPr>
              <p:cNvPr id="586" name="Group 525"/>
              <p:cNvGrpSpPr>
                <a:grpSpLocks/>
              </p:cNvGrpSpPr>
              <p:nvPr/>
            </p:nvGrpSpPr>
            <p:grpSpPr bwMode="auto">
              <a:xfrm rot="-23701469">
                <a:off x="1703" y="1305"/>
                <a:ext cx="48" cy="163"/>
                <a:chOff x="960" y="1056"/>
                <a:chExt cx="48" cy="163"/>
              </a:xfrm>
            </p:grpSpPr>
            <p:sp>
              <p:nvSpPr>
                <p:cNvPr id="587" name="Line 526"/>
                <p:cNvSpPr>
                  <a:spLocks noChangeShapeType="1"/>
                </p:cNvSpPr>
                <p:nvPr/>
              </p:nvSpPr>
              <p:spPr bwMode="auto">
                <a:xfrm>
                  <a:off x="960" y="1056"/>
                  <a:ext cx="48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588" name="Line 527"/>
                <p:cNvSpPr>
                  <a:spLocks noChangeShapeType="1"/>
                </p:cNvSpPr>
                <p:nvPr/>
              </p:nvSpPr>
              <p:spPr bwMode="auto">
                <a:xfrm flipH="1">
                  <a:off x="960" y="1219"/>
                  <a:ext cx="48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</p:grpSp>
        <p:grpSp>
          <p:nvGrpSpPr>
            <p:cNvPr id="506" name="Group 528"/>
            <p:cNvGrpSpPr>
              <a:grpSpLocks/>
            </p:cNvGrpSpPr>
            <p:nvPr/>
          </p:nvGrpSpPr>
          <p:grpSpPr bwMode="auto">
            <a:xfrm rot="-10973041">
              <a:off x="489" y="959"/>
              <a:ext cx="48" cy="186"/>
              <a:chOff x="1703" y="1282"/>
              <a:chExt cx="48" cy="186"/>
            </a:xfrm>
          </p:grpSpPr>
          <p:sp>
            <p:nvSpPr>
              <p:cNvPr id="581" name="Line 529"/>
              <p:cNvSpPr>
                <a:spLocks noChangeShapeType="1"/>
              </p:cNvSpPr>
              <p:nvPr/>
            </p:nvSpPr>
            <p:spPr bwMode="auto">
              <a:xfrm rot="-23701469">
                <a:off x="1746" y="1282"/>
                <a:ext cx="0" cy="18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grpSp>
            <p:nvGrpSpPr>
              <p:cNvPr id="582" name="Group 530"/>
              <p:cNvGrpSpPr>
                <a:grpSpLocks/>
              </p:cNvGrpSpPr>
              <p:nvPr/>
            </p:nvGrpSpPr>
            <p:grpSpPr bwMode="auto">
              <a:xfrm rot="-23701469">
                <a:off x="1703" y="1305"/>
                <a:ext cx="48" cy="163"/>
                <a:chOff x="960" y="1056"/>
                <a:chExt cx="48" cy="163"/>
              </a:xfrm>
            </p:grpSpPr>
            <p:sp>
              <p:nvSpPr>
                <p:cNvPr id="583" name="Line 531"/>
                <p:cNvSpPr>
                  <a:spLocks noChangeShapeType="1"/>
                </p:cNvSpPr>
                <p:nvPr/>
              </p:nvSpPr>
              <p:spPr bwMode="auto">
                <a:xfrm>
                  <a:off x="960" y="1056"/>
                  <a:ext cx="48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584" name="Line 532"/>
                <p:cNvSpPr>
                  <a:spLocks noChangeShapeType="1"/>
                </p:cNvSpPr>
                <p:nvPr/>
              </p:nvSpPr>
              <p:spPr bwMode="auto">
                <a:xfrm flipH="1">
                  <a:off x="960" y="1219"/>
                  <a:ext cx="48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</p:grpSp>
        <p:grpSp>
          <p:nvGrpSpPr>
            <p:cNvPr id="507" name="Group 533"/>
            <p:cNvGrpSpPr>
              <a:grpSpLocks/>
            </p:cNvGrpSpPr>
            <p:nvPr/>
          </p:nvGrpSpPr>
          <p:grpSpPr bwMode="auto">
            <a:xfrm>
              <a:off x="0" y="432"/>
              <a:ext cx="1877" cy="1822"/>
              <a:chOff x="0" y="64"/>
              <a:chExt cx="1877" cy="1822"/>
            </a:xfrm>
          </p:grpSpPr>
          <p:sp>
            <p:nvSpPr>
              <p:cNvPr id="508" name="Freeform 534"/>
              <p:cNvSpPr>
                <a:spLocks/>
              </p:cNvSpPr>
              <p:nvPr/>
            </p:nvSpPr>
            <p:spPr bwMode="auto">
              <a:xfrm flipH="1">
                <a:off x="1094" y="749"/>
                <a:ext cx="56" cy="242"/>
              </a:xfrm>
              <a:custGeom>
                <a:avLst/>
                <a:gdLst>
                  <a:gd name="T0" fmla="*/ 0 w 56"/>
                  <a:gd name="T1" fmla="*/ 0 h 243"/>
                  <a:gd name="T2" fmla="*/ 45 w 56"/>
                  <a:gd name="T3" fmla="*/ 50 h 243"/>
                  <a:gd name="T4" fmla="*/ 54 w 56"/>
                  <a:gd name="T5" fmla="*/ 87 h 243"/>
                  <a:gd name="T6" fmla="*/ 54 w 56"/>
                  <a:gd name="T7" fmla="*/ 158 h 243"/>
                  <a:gd name="T8" fmla="*/ 53 w 56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43">
                    <a:moveTo>
                      <a:pt x="0" y="0"/>
                    </a:moveTo>
                    <a:cubicBezTo>
                      <a:pt x="18" y="18"/>
                      <a:pt x="36" y="36"/>
                      <a:pt x="45" y="50"/>
                    </a:cubicBezTo>
                    <a:cubicBezTo>
                      <a:pt x="54" y="64"/>
                      <a:pt x="52" y="69"/>
                      <a:pt x="54" y="87"/>
                    </a:cubicBezTo>
                    <a:cubicBezTo>
                      <a:pt x="56" y="105"/>
                      <a:pt x="54" y="132"/>
                      <a:pt x="54" y="158"/>
                    </a:cubicBezTo>
                    <a:cubicBezTo>
                      <a:pt x="54" y="184"/>
                      <a:pt x="53" y="229"/>
                      <a:pt x="53" y="243"/>
                    </a:cubicBezTo>
                  </a:path>
                </a:pathLst>
              </a:custGeom>
              <a:noFill/>
              <a:ln w="508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grpSp>
            <p:nvGrpSpPr>
              <p:cNvPr id="509" name="Group 535"/>
              <p:cNvGrpSpPr>
                <a:grpSpLocks/>
              </p:cNvGrpSpPr>
              <p:nvPr/>
            </p:nvGrpSpPr>
            <p:grpSpPr bwMode="auto">
              <a:xfrm rot="173876">
                <a:off x="1232" y="65"/>
                <a:ext cx="645" cy="930"/>
                <a:chOff x="2557" y="706"/>
                <a:chExt cx="645" cy="930"/>
              </a:xfrm>
            </p:grpSpPr>
            <p:grpSp>
              <p:nvGrpSpPr>
                <p:cNvPr id="548" name="Group 536"/>
                <p:cNvGrpSpPr>
                  <a:grpSpLocks/>
                </p:cNvGrpSpPr>
                <p:nvPr/>
              </p:nvGrpSpPr>
              <p:grpSpPr bwMode="auto">
                <a:xfrm rot="2282184">
                  <a:off x="2881" y="957"/>
                  <a:ext cx="48" cy="181"/>
                  <a:chOff x="960" y="1201"/>
                  <a:chExt cx="48" cy="181"/>
                </a:xfrm>
              </p:grpSpPr>
              <p:sp>
                <p:nvSpPr>
                  <p:cNvPr id="577" name="Line 537"/>
                  <p:cNvSpPr>
                    <a:spLocks noChangeShapeType="1"/>
                  </p:cNvSpPr>
                  <p:nvPr/>
                </p:nvSpPr>
                <p:spPr bwMode="auto">
                  <a:xfrm>
                    <a:off x="1008" y="1201"/>
                    <a:ext cx="0" cy="18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grpSp>
                <p:nvGrpSpPr>
                  <p:cNvPr id="578" name="Group 538"/>
                  <p:cNvGrpSpPr>
                    <a:grpSpLocks/>
                  </p:cNvGrpSpPr>
                  <p:nvPr/>
                </p:nvGrpSpPr>
                <p:grpSpPr bwMode="auto">
                  <a:xfrm>
                    <a:off x="960" y="1210"/>
                    <a:ext cx="48" cy="163"/>
                    <a:chOff x="960" y="1056"/>
                    <a:chExt cx="48" cy="163"/>
                  </a:xfrm>
                </p:grpSpPr>
                <p:sp>
                  <p:nvSpPr>
                    <p:cNvPr id="579" name="Line 5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0" y="1056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580" name="Line 54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960" y="1219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</p:grpSp>
            </p:grpSp>
            <p:grpSp>
              <p:nvGrpSpPr>
                <p:cNvPr id="549" name="Group 541"/>
                <p:cNvGrpSpPr>
                  <a:grpSpLocks/>
                </p:cNvGrpSpPr>
                <p:nvPr/>
              </p:nvGrpSpPr>
              <p:grpSpPr bwMode="auto">
                <a:xfrm rot="-19216199">
                  <a:off x="2676" y="1198"/>
                  <a:ext cx="48" cy="181"/>
                  <a:chOff x="960" y="1201"/>
                  <a:chExt cx="48" cy="181"/>
                </a:xfrm>
              </p:grpSpPr>
              <p:sp>
                <p:nvSpPr>
                  <p:cNvPr id="573" name="Line 542"/>
                  <p:cNvSpPr>
                    <a:spLocks noChangeShapeType="1"/>
                  </p:cNvSpPr>
                  <p:nvPr/>
                </p:nvSpPr>
                <p:spPr bwMode="auto">
                  <a:xfrm>
                    <a:off x="1008" y="1201"/>
                    <a:ext cx="0" cy="18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grpSp>
                <p:nvGrpSpPr>
                  <p:cNvPr id="574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960" y="1210"/>
                    <a:ext cx="48" cy="163"/>
                    <a:chOff x="960" y="1056"/>
                    <a:chExt cx="48" cy="163"/>
                  </a:xfrm>
                </p:grpSpPr>
                <p:sp>
                  <p:nvSpPr>
                    <p:cNvPr id="575" name="Line 5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0" y="1056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576" name="Line 5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960" y="1219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</p:grpSp>
            </p:grpSp>
            <p:sp>
              <p:nvSpPr>
                <p:cNvPr id="550" name="Line 546"/>
                <p:cNvSpPr>
                  <a:spLocks noChangeShapeType="1"/>
                </p:cNvSpPr>
                <p:nvPr/>
              </p:nvSpPr>
              <p:spPr bwMode="auto">
                <a:xfrm rot="2370674" flipH="1">
                  <a:off x="2572" y="1458"/>
                  <a:ext cx="212" cy="13"/>
                </a:xfrm>
                <a:prstGeom prst="line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551" name="AutoShape 547"/>
                <p:cNvSpPr>
                  <a:spLocks noChangeArrowheads="1"/>
                </p:cNvSpPr>
                <p:nvPr/>
              </p:nvSpPr>
              <p:spPr bwMode="auto">
                <a:xfrm rot="2370674" flipH="1">
                  <a:off x="2557" y="1016"/>
                  <a:ext cx="144" cy="475"/>
                </a:xfrm>
                <a:prstGeom prst="can">
                  <a:avLst>
                    <a:gd name="adj" fmla="val 82465"/>
                  </a:avLst>
                </a:prstGeom>
                <a:gradFill rotWithShape="0">
                  <a:gsLst>
                    <a:gs pos="0">
                      <a:srgbClr val="33CCFF">
                        <a:gamma/>
                        <a:shade val="46275"/>
                        <a:invGamma/>
                      </a:srgbClr>
                    </a:gs>
                    <a:gs pos="50000">
                      <a:srgbClr val="33CCFF"/>
                    </a:gs>
                    <a:gs pos="100000">
                      <a:srgbClr val="33CCFF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552" name="AutoShape 548"/>
                <p:cNvSpPr>
                  <a:spLocks noChangeArrowheads="1"/>
                </p:cNvSpPr>
                <p:nvPr/>
              </p:nvSpPr>
              <p:spPr bwMode="auto">
                <a:xfrm rot="2370674" flipH="1">
                  <a:off x="2791" y="706"/>
                  <a:ext cx="144" cy="521"/>
                </a:xfrm>
                <a:prstGeom prst="can">
                  <a:avLst>
                    <a:gd name="adj" fmla="val 90451"/>
                  </a:avLst>
                </a:prstGeom>
                <a:gradFill rotWithShape="0">
                  <a:gsLst>
                    <a:gs pos="0">
                      <a:srgbClr val="9966FF">
                        <a:gamma/>
                        <a:shade val="46275"/>
                        <a:invGamma/>
                      </a:srgbClr>
                    </a:gs>
                    <a:gs pos="50000">
                      <a:srgbClr val="9966FF"/>
                    </a:gs>
                    <a:gs pos="100000">
                      <a:srgbClr val="9966FF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grpSp>
              <p:nvGrpSpPr>
                <p:cNvPr id="553" name="Group 549"/>
                <p:cNvGrpSpPr>
                  <a:grpSpLocks/>
                </p:cNvGrpSpPr>
                <p:nvPr/>
              </p:nvGrpSpPr>
              <p:grpSpPr bwMode="auto">
                <a:xfrm rot="9047190" flipH="1">
                  <a:off x="2986" y="784"/>
                  <a:ext cx="84" cy="80"/>
                  <a:chOff x="1351" y="917"/>
                  <a:chExt cx="84" cy="80"/>
                </a:xfrm>
              </p:grpSpPr>
              <p:sp>
                <p:nvSpPr>
                  <p:cNvPr id="570" name="Oval 5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1" y="917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571" name="Oval 5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6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572" name="Oval 5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01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</p:grpSp>
            <p:grpSp>
              <p:nvGrpSpPr>
                <p:cNvPr id="554" name="Group 553"/>
                <p:cNvGrpSpPr>
                  <a:grpSpLocks/>
                </p:cNvGrpSpPr>
                <p:nvPr/>
              </p:nvGrpSpPr>
              <p:grpSpPr bwMode="auto">
                <a:xfrm rot="13145393">
                  <a:off x="2965" y="1021"/>
                  <a:ext cx="48" cy="181"/>
                  <a:chOff x="960" y="1201"/>
                  <a:chExt cx="48" cy="181"/>
                </a:xfrm>
              </p:grpSpPr>
              <p:sp>
                <p:nvSpPr>
                  <p:cNvPr id="566" name="Line 554"/>
                  <p:cNvSpPr>
                    <a:spLocks noChangeShapeType="1"/>
                  </p:cNvSpPr>
                  <p:nvPr/>
                </p:nvSpPr>
                <p:spPr bwMode="auto">
                  <a:xfrm>
                    <a:off x="1008" y="1201"/>
                    <a:ext cx="0" cy="18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grpSp>
                <p:nvGrpSpPr>
                  <p:cNvPr id="567" name="Group 555"/>
                  <p:cNvGrpSpPr>
                    <a:grpSpLocks/>
                  </p:cNvGrpSpPr>
                  <p:nvPr/>
                </p:nvGrpSpPr>
                <p:grpSpPr bwMode="auto">
                  <a:xfrm>
                    <a:off x="960" y="1210"/>
                    <a:ext cx="48" cy="163"/>
                    <a:chOff x="960" y="1056"/>
                    <a:chExt cx="48" cy="163"/>
                  </a:xfrm>
                </p:grpSpPr>
                <p:sp>
                  <p:nvSpPr>
                    <p:cNvPr id="568" name="Line 5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0" y="1056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569" name="Line 5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960" y="1219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</p:grpSp>
            </p:grpSp>
            <p:grpSp>
              <p:nvGrpSpPr>
                <p:cNvPr id="555" name="Group 558"/>
                <p:cNvGrpSpPr>
                  <a:grpSpLocks/>
                </p:cNvGrpSpPr>
                <p:nvPr/>
              </p:nvGrpSpPr>
              <p:grpSpPr bwMode="auto">
                <a:xfrm rot="13182139">
                  <a:off x="2761" y="1267"/>
                  <a:ext cx="48" cy="181"/>
                  <a:chOff x="960" y="1201"/>
                  <a:chExt cx="48" cy="181"/>
                </a:xfrm>
              </p:grpSpPr>
              <p:sp>
                <p:nvSpPr>
                  <p:cNvPr id="562" name="Line 559"/>
                  <p:cNvSpPr>
                    <a:spLocks noChangeShapeType="1"/>
                  </p:cNvSpPr>
                  <p:nvPr/>
                </p:nvSpPr>
                <p:spPr bwMode="auto">
                  <a:xfrm>
                    <a:off x="1008" y="1201"/>
                    <a:ext cx="0" cy="18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grpSp>
                <p:nvGrpSpPr>
                  <p:cNvPr id="563" name="Group 560"/>
                  <p:cNvGrpSpPr>
                    <a:grpSpLocks/>
                  </p:cNvGrpSpPr>
                  <p:nvPr/>
                </p:nvGrpSpPr>
                <p:grpSpPr bwMode="auto">
                  <a:xfrm>
                    <a:off x="960" y="1210"/>
                    <a:ext cx="48" cy="163"/>
                    <a:chOff x="960" y="1056"/>
                    <a:chExt cx="48" cy="163"/>
                  </a:xfrm>
                </p:grpSpPr>
                <p:sp>
                  <p:nvSpPr>
                    <p:cNvPr id="564" name="Line 5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0" y="1056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565" name="Line 56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960" y="1219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</p:grpSp>
            </p:grpSp>
            <p:sp>
              <p:nvSpPr>
                <p:cNvPr id="556" name="AutoShape 563"/>
                <p:cNvSpPr>
                  <a:spLocks noChangeArrowheads="1"/>
                </p:cNvSpPr>
                <p:nvPr/>
              </p:nvSpPr>
              <p:spPr bwMode="auto">
                <a:xfrm rot="2370674" flipH="1">
                  <a:off x="2776" y="1170"/>
                  <a:ext cx="144" cy="466"/>
                </a:xfrm>
                <a:prstGeom prst="can">
                  <a:avLst>
                    <a:gd name="adj" fmla="val 80903"/>
                  </a:avLst>
                </a:prstGeom>
                <a:gradFill rotWithShape="0">
                  <a:gsLst>
                    <a:gs pos="0">
                      <a:srgbClr val="33CCFF">
                        <a:gamma/>
                        <a:shade val="46275"/>
                        <a:invGamma/>
                      </a:srgbClr>
                    </a:gs>
                    <a:gs pos="50000">
                      <a:srgbClr val="33CCFF"/>
                    </a:gs>
                    <a:gs pos="100000">
                      <a:srgbClr val="33CCFF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557" name="AutoShape 564"/>
                <p:cNvSpPr>
                  <a:spLocks noChangeArrowheads="1"/>
                </p:cNvSpPr>
                <p:nvPr/>
              </p:nvSpPr>
              <p:spPr bwMode="auto">
                <a:xfrm rot="2370674" flipH="1">
                  <a:off x="3002" y="898"/>
                  <a:ext cx="144" cy="477"/>
                </a:xfrm>
                <a:prstGeom prst="can">
                  <a:avLst>
                    <a:gd name="adj" fmla="val 82813"/>
                  </a:avLst>
                </a:prstGeom>
                <a:gradFill rotWithShape="0">
                  <a:gsLst>
                    <a:gs pos="0">
                      <a:srgbClr val="9966FF">
                        <a:gamma/>
                        <a:shade val="46275"/>
                        <a:invGamma/>
                      </a:srgbClr>
                    </a:gs>
                    <a:gs pos="50000">
                      <a:srgbClr val="9966FF"/>
                    </a:gs>
                    <a:gs pos="100000">
                      <a:srgbClr val="9966FF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grpSp>
              <p:nvGrpSpPr>
                <p:cNvPr id="558" name="Group 565"/>
                <p:cNvGrpSpPr>
                  <a:grpSpLocks/>
                </p:cNvGrpSpPr>
                <p:nvPr/>
              </p:nvGrpSpPr>
              <p:grpSpPr bwMode="auto">
                <a:xfrm rot="21102604" flipH="1">
                  <a:off x="3118" y="922"/>
                  <a:ext cx="84" cy="80"/>
                  <a:chOff x="1351" y="917"/>
                  <a:chExt cx="84" cy="80"/>
                </a:xfrm>
              </p:grpSpPr>
              <p:sp>
                <p:nvSpPr>
                  <p:cNvPr id="559" name="Oval 5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1" y="917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560" name="Oval 5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6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561" name="Oval 5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01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</p:grpSp>
          </p:grpSp>
          <p:sp>
            <p:nvSpPr>
              <p:cNvPr id="510" name="Line 569"/>
              <p:cNvSpPr>
                <a:spLocks noChangeShapeType="1"/>
              </p:cNvSpPr>
              <p:nvPr/>
            </p:nvSpPr>
            <p:spPr bwMode="auto">
              <a:xfrm>
                <a:off x="753" y="852"/>
                <a:ext cx="330" cy="0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511" name="Line 570"/>
              <p:cNvSpPr>
                <a:spLocks noChangeShapeType="1"/>
              </p:cNvSpPr>
              <p:nvPr/>
            </p:nvSpPr>
            <p:spPr bwMode="auto">
              <a:xfrm flipV="1">
                <a:off x="765" y="908"/>
                <a:ext cx="329" cy="1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512" name="Freeform 571"/>
              <p:cNvSpPr>
                <a:spLocks/>
              </p:cNvSpPr>
              <p:nvPr/>
            </p:nvSpPr>
            <p:spPr bwMode="auto">
              <a:xfrm>
                <a:off x="696" y="765"/>
                <a:ext cx="56" cy="243"/>
              </a:xfrm>
              <a:custGeom>
                <a:avLst/>
                <a:gdLst>
                  <a:gd name="T0" fmla="*/ 0 w 56"/>
                  <a:gd name="T1" fmla="*/ 0 h 243"/>
                  <a:gd name="T2" fmla="*/ 45 w 56"/>
                  <a:gd name="T3" fmla="*/ 50 h 243"/>
                  <a:gd name="T4" fmla="*/ 54 w 56"/>
                  <a:gd name="T5" fmla="*/ 87 h 243"/>
                  <a:gd name="T6" fmla="*/ 54 w 56"/>
                  <a:gd name="T7" fmla="*/ 158 h 243"/>
                  <a:gd name="T8" fmla="*/ 53 w 56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43">
                    <a:moveTo>
                      <a:pt x="0" y="0"/>
                    </a:moveTo>
                    <a:cubicBezTo>
                      <a:pt x="18" y="18"/>
                      <a:pt x="36" y="36"/>
                      <a:pt x="45" y="50"/>
                    </a:cubicBezTo>
                    <a:cubicBezTo>
                      <a:pt x="54" y="64"/>
                      <a:pt x="52" y="69"/>
                      <a:pt x="54" y="87"/>
                    </a:cubicBezTo>
                    <a:cubicBezTo>
                      <a:pt x="56" y="105"/>
                      <a:pt x="54" y="132"/>
                      <a:pt x="54" y="158"/>
                    </a:cubicBezTo>
                    <a:cubicBezTo>
                      <a:pt x="54" y="184"/>
                      <a:pt x="53" y="229"/>
                      <a:pt x="53" y="243"/>
                    </a:cubicBezTo>
                  </a:path>
                </a:pathLst>
              </a:custGeom>
              <a:noFill/>
              <a:ln w="508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513" name="AutoShape 572"/>
              <p:cNvSpPr>
                <a:spLocks noChangeArrowheads="1"/>
              </p:cNvSpPr>
              <p:nvPr/>
            </p:nvSpPr>
            <p:spPr bwMode="auto">
              <a:xfrm rot="19485403" flipH="1">
                <a:off x="278" y="525"/>
                <a:ext cx="144" cy="475"/>
              </a:xfrm>
              <a:prstGeom prst="can">
                <a:avLst>
                  <a:gd name="adj" fmla="val 82465"/>
                </a:avLst>
              </a:prstGeom>
              <a:gradFill rotWithShape="0">
                <a:gsLst>
                  <a:gs pos="0">
                    <a:srgbClr val="33CCFF">
                      <a:gamma/>
                      <a:shade val="46275"/>
                      <a:invGamma/>
                    </a:srgbClr>
                  </a:gs>
                  <a:gs pos="50000">
                    <a:srgbClr val="33CCFF"/>
                  </a:gs>
                  <a:gs pos="100000">
                    <a:srgbClr val="33CCFF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514" name="AutoShape 573"/>
              <p:cNvSpPr>
                <a:spLocks noChangeArrowheads="1"/>
              </p:cNvSpPr>
              <p:nvPr/>
            </p:nvSpPr>
            <p:spPr bwMode="auto">
              <a:xfrm rot="19485403" flipH="1">
                <a:off x="479" y="358"/>
                <a:ext cx="144" cy="466"/>
              </a:xfrm>
              <a:prstGeom prst="can">
                <a:avLst>
                  <a:gd name="adj" fmla="val 80903"/>
                </a:avLst>
              </a:prstGeom>
              <a:gradFill rotWithShape="0">
                <a:gsLst>
                  <a:gs pos="0">
                    <a:srgbClr val="33CCFF">
                      <a:gamma/>
                      <a:shade val="46275"/>
                      <a:invGamma/>
                    </a:srgbClr>
                  </a:gs>
                  <a:gs pos="50000">
                    <a:srgbClr val="33CCFF"/>
                  </a:gs>
                  <a:gs pos="100000">
                    <a:srgbClr val="33CCFF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515" name="Text Box 574"/>
              <p:cNvSpPr txBox="1">
                <a:spLocks noChangeArrowheads="1"/>
              </p:cNvSpPr>
              <p:nvPr/>
            </p:nvSpPr>
            <p:spPr bwMode="auto">
              <a:xfrm rot="374160">
                <a:off x="447" y="544"/>
                <a:ext cx="288" cy="17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GB" altLang="en-US" sz="900" b="1">
                    <a:solidFill>
                      <a:schemeClr val="bg1"/>
                    </a:solidFill>
                  </a:rPr>
                  <a:t>C</a:t>
                </a:r>
                <a:r>
                  <a:rPr lang="en-GB" altLang="en-US" sz="900" b="1" baseline="-25000">
                    <a:solidFill>
                      <a:schemeClr val="bg1"/>
                    </a:solidFill>
                  </a:rPr>
                  <a:t>H</a:t>
                </a:r>
                <a:r>
                  <a:rPr lang="en-GB" altLang="en-US" sz="900" b="1">
                    <a:solidFill>
                      <a:schemeClr val="bg1"/>
                    </a:solidFill>
                  </a:rPr>
                  <a:t>1</a:t>
                </a:r>
              </a:p>
            </p:txBody>
          </p:sp>
          <p:sp>
            <p:nvSpPr>
              <p:cNvPr id="516" name="Text Box 575"/>
              <p:cNvSpPr txBox="1">
                <a:spLocks noChangeArrowheads="1"/>
              </p:cNvSpPr>
              <p:nvPr/>
            </p:nvSpPr>
            <p:spPr bwMode="auto">
              <a:xfrm rot="374160">
                <a:off x="274" y="729"/>
                <a:ext cx="239" cy="1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GB" altLang="en-US" sz="900" b="1">
                    <a:solidFill>
                      <a:schemeClr val="bg1"/>
                    </a:solidFill>
                  </a:rPr>
                  <a:t>C</a:t>
                </a:r>
                <a:r>
                  <a:rPr lang="en-GB" altLang="en-US" sz="900" b="1" baseline="-25000">
                    <a:solidFill>
                      <a:schemeClr val="bg1"/>
                    </a:solidFill>
                  </a:rPr>
                  <a:t>L</a:t>
                </a:r>
              </a:p>
            </p:txBody>
          </p:sp>
          <p:grpSp>
            <p:nvGrpSpPr>
              <p:cNvPr id="517" name="Group 576"/>
              <p:cNvGrpSpPr>
                <a:grpSpLocks/>
              </p:cNvGrpSpPr>
              <p:nvPr/>
            </p:nvGrpSpPr>
            <p:grpSpPr bwMode="auto">
              <a:xfrm>
                <a:off x="577" y="982"/>
                <a:ext cx="697" cy="904"/>
                <a:chOff x="1902" y="1617"/>
                <a:chExt cx="697" cy="904"/>
              </a:xfrm>
            </p:grpSpPr>
            <p:sp>
              <p:nvSpPr>
                <p:cNvPr id="541" name="AutoShape 577"/>
                <p:cNvSpPr>
                  <a:spLocks noChangeArrowheads="1"/>
                </p:cNvSpPr>
                <p:nvPr/>
              </p:nvSpPr>
              <p:spPr bwMode="auto">
                <a:xfrm>
                  <a:off x="1902" y="1791"/>
                  <a:ext cx="99" cy="232"/>
                </a:xfrm>
                <a:prstGeom prst="irregularSeal1">
                  <a:avLst/>
                </a:prstGeom>
                <a:solidFill>
                  <a:srgbClr val="EAEAEA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542" name="AutoShape 578"/>
                <p:cNvSpPr>
                  <a:spLocks noChangeArrowheads="1"/>
                </p:cNvSpPr>
                <p:nvPr/>
              </p:nvSpPr>
              <p:spPr bwMode="auto">
                <a:xfrm>
                  <a:off x="1998" y="1975"/>
                  <a:ext cx="144" cy="546"/>
                </a:xfrm>
                <a:prstGeom prst="can">
                  <a:avLst>
                    <a:gd name="adj" fmla="val 94792"/>
                  </a:avLst>
                </a:prstGeom>
                <a:gradFill rotWithShape="0">
                  <a:gsLst>
                    <a:gs pos="0">
                      <a:srgbClr val="33CCFF">
                        <a:gamma/>
                        <a:shade val="46275"/>
                        <a:invGamma/>
                      </a:srgbClr>
                    </a:gs>
                    <a:gs pos="50000">
                      <a:srgbClr val="33CCFF"/>
                    </a:gs>
                    <a:gs pos="100000">
                      <a:srgbClr val="33CCFF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543" name="AutoShape 579"/>
                <p:cNvSpPr>
                  <a:spLocks noChangeArrowheads="1"/>
                </p:cNvSpPr>
                <p:nvPr/>
              </p:nvSpPr>
              <p:spPr bwMode="auto">
                <a:xfrm>
                  <a:off x="1998" y="1627"/>
                  <a:ext cx="144" cy="504"/>
                </a:xfrm>
                <a:prstGeom prst="can">
                  <a:avLst>
                    <a:gd name="adj" fmla="val 87500"/>
                  </a:avLst>
                </a:prstGeom>
                <a:gradFill rotWithShape="0">
                  <a:gsLst>
                    <a:gs pos="0">
                      <a:srgbClr val="33CCFF">
                        <a:gamma/>
                        <a:shade val="46275"/>
                        <a:invGamma/>
                      </a:srgbClr>
                    </a:gs>
                    <a:gs pos="50000">
                      <a:srgbClr val="33CCFF"/>
                    </a:gs>
                    <a:gs pos="100000">
                      <a:srgbClr val="33CCFF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544" name="AutoShape 580"/>
                <p:cNvSpPr>
                  <a:spLocks noChangeArrowheads="1"/>
                </p:cNvSpPr>
                <p:nvPr/>
              </p:nvSpPr>
              <p:spPr bwMode="auto">
                <a:xfrm flipH="1">
                  <a:off x="2358" y="1975"/>
                  <a:ext cx="144" cy="546"/>
                </a:xfrm>
                <a:prstGeom prst="can">
                  <a:avLst>
                    <a:gd name="adj" fmla="val 94792"/>
                  </a:avLst>
                </a:prstGeom>
                <a:gradFill rotWithShape="0">
                  <a:gsLst>
                    <a:gs pos="0">
                      <a:srgbClr val="33CCFF">
                        <a:gamma/>
                        <a:shade val="46275"/>
                        <a:invGamma/>
                      </a:srgbClr>
                    </a:gs>
                    <a:gs pos="50000">
                      <a:srgbClr val="33CCFF"/>
                    </a:gs>
                    <a:gs pos="100000">
                      <a:srgbClr val="33CCFF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545" name="AutoShape 581"/>
                <p:cNvSpPr>
                  <a:spLocks noChangeArrowheads="1"/>
                </p:cNvSpPr>
                <p:nvPr/>
              </p:nvSpPr>
              <p:spPr bwMode="auto">
                <a:xfrm flipH="1">
                  <a:off x="2358" y="1617"/>
                  <a:ext cx="144" cy="514"/>
                </a:xfrm>
                <a:prstGeom prst="can">
                  <a:avLst>
                    <a:gd name="adj" fmla="val 89236"/>
                  </a:avLst>
                </a:prstGeom>
                <a:gradFill rotWithShape="0">
                  <a:gsLst>
                    <a:gs pos="0">
                      <a:srgbClr val="33CCFF">
                        <a:gamma/>
                        <a:shade val="46275"/>
                        <a:invGamma/>
                      </a:srgbClr>
                    </a:gs>
                    <a:gs pos="50000">
                      <a:srgbClr val="33CCFF"/>
                    </a:gs>
                    <a:gs pos="100000">
                      <a:srgbClr val="33CCFF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546" name="Text Box 582"/>
                <p:cNvSpPr txBox="1">
                  <a:spLocks noChangeArrowheads="1"/>
                </p:cNvSpPr>
                <p:nvPr/>
              </p:nvSpPr>
              <p:spPr bwMode="auto">
                <a:xfrm>
                  <a:off x="1918" y="1760"/>
                  <a:ext cx="303" cy="1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00FF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8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ctr" eaLnBrk="0" hangingPunct="0"/>
                  <a:r>
                    <a:rPr lang="en-US" altLang="en-US" sz="900" b="1">
                      <a:solidFill>
                        <a:schemeClr val="bg1"/>
                      </a:solidFill>
                    </a:rPr>
                    <a:t>C</a:t>
                  </a:r>
                  <a:r>
                    <a:rPr lang="en-US" altLang="en-US" sz="900" b="1" baseline="-25000">
                      <a:solidFill>
                        <a:schemeClr val="bg1"/>
                      </a:solidFill>
                    </a:rPr>
                    <a:t>H</a:t>
                  </a:r>
                  <a:r>
                    <a:rPr lang="en-US" altLang="en-US" sz="900" b="1">
                      <a:solidFill>
                        <a:schemeClr val="bg1"/>
                      </a:solidFill>
                    </a:rPr>
                    <a:t>2</a:t>
                  </a:r>
                </a:p>
              </p:txBody>
            </p:sp>
            <p:sp>
              <p:nvSpPr>
                <p:cNvPr id="547" name="AutoShape 583"/>
                <p:cNvSpPr>
                  <a:spLocks noChangeArrowheads="1"/>
                </p:cNvSpPr>
                <p:nvPr/>
              </p:nvSpPr>
              <p:spPr bwMode="auto">
                <a:xfrm>
                  <a:off x="2500" y="1772"/>
                  <a:ext cx="99" cy="232"/>
                </a:xfrm>
                <a:prstGeom prst="irregularSeal1">
                  <a:avLst/>
                </a:prstGeom>
                <a:solidFill>
                  <a:srgbClr val="EAEAEA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</p:grpSp>
          <p:grpSp>
            <p:nvGrpSpPr>
              <p:cNvPr id="518" name="Group 584"/>
              <p:cNvGrpSpPr>
                <a:grpSpLocks/>
              </p:cNvGrpSpPr>
              <p:nvPr/>
            </p:nvGrpSpPr>
            <p:grpSpPr bwMode="auto">
              <a:xfrm>
                <a:off x="0" y="64"/>
                <a:ext cx="561" cy="694"/>
                <a:chOff x="1325" y="747"/>
                <a:chExt cx="561" cy="694"/>
              </a:xfrm>
            </p:grpSpPr>
            <p:grpSp>
              <p:nvGrpSpPr>
                <p:cNvPr id="519" name="Group 585"/>
                <p:cNvGrpSpPr>
                  <a:grpSpLocks/>
                </p:cNvGrpSpPr>
                <p:nvPr/>
              </p:nvGrpSpPr>
              <p:grpSpPr bwMode="auto">
                <a:xfrm rot="-2203086">
                  <a:off x="1524" y="1035"/>
                  <a:ext cx="48" cy="181"/>
                  <a:chOff x="960" y="1201"/>
                  <a:chExt cx="48" cy="181"/>
                </a:xfrm>
              </p:grpSpPr>
              <p:sp>
                <p:nvSpPr>
                  <p:cNvPr id="537" name="Line 586"/>
                  <p:cNvSpPr>
                    <a:spLocks noChangeShapeType="1"/>
                  </p:cNvSpPr>
                  <p:nvPr/>
                </p:nvSpPr>
                <p:spPr bwMode="auto">
                  <a:xfrm>
                    <a:off x="1008" y="1201"/>
                    <a:ext cx="0" cy="18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grpSp>
                <p:nvGrpSpPr>
                  <p:cNvPr id="538" name="Group 587"/>
                  <p:cNvGrpSpPr>
                    <a:grpSpLocks/>
                  </p:cNvGrpSpPr>
                  <p:nvPr/>
                </p:nvGrpSpPr>
                <p:grpSpPr bwMode="auto">
                  <a:xfrm>
                    <a:off x="960" y="1210"/>
                    <a:ext cx="48" cy="163"/>
                    <a:chOff x="960" y="1056"/>
                    <a:chExt cx="48" cy="163"/>
                  </a:xfrm>
                </p:grpSpPr>
                <p:sp>
                  <p:nvSpPr>
                    <p:cNvPr id="539" name="Line 5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0" y="1056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540" name="Line 58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960" y="1219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</p:grpSp>
            </p:grpSp>
            <p:sp>
              <p:nvSpPr>
                <p:cNvPr id="520" name="AutoShape 590"/>
                <p:cNvSpPr>
                  <a:spLocks noChangeArrowheads="1"/>
                </p:cNvSpPr>
                <p:nvPr/>
              </p:nvSpPr>
              <p:spPr bwMode="auto">
                <a:xfrm rot="19485403" flipH="1">
                  <a:off x="1387" y="884"/>
                  <a:ext cx="144" cy="521"/>
                </a:xfrm>
                <a:prstGeom prst="can">
                  <a:avLst>
                    <a:gd name="adj" fmla="val 90451"/>
                  </a:avLst>
                </a:prstGeom>
                <a:gradFill rotWithShape="0">
                  <a:gsLst>
                    <a:gs pos="0">
                      <a:srgbClr val="9966FF">
                        <a:gamma/>
                        <a:shade val="46275"/>
                        <a:invGamma/>
                      </a:srgbClr>
                    </a:gs>
                    <a:gs pos="50000">
                      <a:srgbClr val="9966FF"/>
                    </a:gs>
                    <a:gs pos="100000">
                      <a:srgbClr val="9966FF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grpSp>
              <p:nvGrpSpPr>
                <p:cNvPr id="521" name="Group 591"/>
                <p:cNvGrpSpPr>
                  <a:grpSpLocks/>
                </p:cNvGrpSpPr>
                <p:nvPr/>
              </p:nvGrpSpPr>
              <p:grpSpPr bwMode="auto">
                <a:xfrm rot="4561920" flipH="1">
                  <a:off x="1323" y="908"/>
                  <a:ext cx="84" cy="80"/>
                  <a:chOff x="1351" y="917"/>
                  <a:chExt cx="84" cy="80"/>
                </a:xfrm>
              </p:grpSpPr>
              <p:sp>
                <p:nvSpPr>
                  <p:cNvPr id="534" name="Oval 5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1" y="917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535" name="Oval 5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6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536" name="Oval 5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01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</p:grpSp>
            <p:sp>
              <p:nvSpPr>
                <p:cNvPr id="522" name="Text Box 595"/>
                <p:cNvSpPr txBox="1">
                  <a:spLocks noChangeArrowheads="1"/>
                </p:cNvSpPr>
                <p:nvPr/>
              </p:nvSpPr>
              <p:spPr bwMode="auto">
                <a:xfrm rot="374160">
                  <a:off x="1377" y="1105"/>
                  <a:ext cx="288" cy="3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hangingPunct="0"/>
                  <a:r>
                    <a:rPr lang="en-US" altLang="en-US" sz="900" b="1">
                      <a:solidFill>
                        <a:schemeClr val="bg1"/>
                      </a:solidFill>
                    </a:rPr>
                    <a:t>V</a:t>
                  </a:r>
                  <a:r>
                    <a:rPr lang="en-US" altLang="en-US" sz="900" b="1" baseline="-25000">
                      <a:solidFill>
                        <a:schemeClr val="bg1"/>
                      </a:solidFill>
                    </a:rPr>
                    <a:t>L</a:t>
                  </a:r>
                </a:p>
              </p:txBody>
            </p:sp>
            <p:grpSp>
              <p:nvGrpSpPr>
                <p:cNvPr id="523" name="Group 596"/>
                <p:cNvGrpSpPr>
                  <a:grpSpLocks/>
                </p:cNvGrpSpPr>
                <p:nvPr/>
              </p:nvGrpSpPr>
              <p:grpSpPr bwMode="auto">
                <a:xfrm rot="8660123">
                  <a:off x="1608" y="971"/>
                  <a:ext cx="48" cy="181"/>
                  <a:chOff x="960" y="1201"/>
                  <a:chExt cx="48" cy="181"/>
                </a:xfrm>
              </p:grpSpPr>
              <p:sp>
                <p:nvSpPr>
                  <p:cNvPr id="530" name="Line 597"/>
                  <p:cNvSpPr>
                    <a:spLocks noChangeShapeType="1"/>
                  </p:cNvSpPr>
                  <p:nvPr/>
                </p:nvSpPr>
                <p:spPr bwMode="auto">
                  <a:xfrm>
                    <a:off x="1008" y="1201"/>
                    <a:ext cx="0" cy="18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grpSp>
                <p:nvGrpSpPr>
                  <p:cNvPr id="531" name="Group 598"/>
                  <p:cNvGrpSpPr>
                    <a:grpSpLocks/>
                  </p:cNvGrpSpPr>
                  <p:nvPr/>
                </p:nvGrpSpPr>
                <p:grpSpPr bwMode="auto">
                  <a:xfrm>
                    <a:off x="960" y="1210"/>
                    <a:ext cx="48" cy="163"/>
                    <a:chOff x="960" y="1056"/>
                    <a:chExt cx="48" cy="163"/>
                  </a:xfrm>
                </p:grpSpPr>
                <p:sp>
                  <p:nvSpPr>
                    <p:cNvPr id="532" name="Line 5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0" y="1056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533" name="Line 60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960" y="1219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</p:grpSp>
            </p:grpSp>
            <p:sp>
              <p:nvSpPr>
                <p:cNvPr id="524" name="AutoShape 601"/>
                <p:cNvSpPr>
                  <a:spLocks noChangeArrowheads="1"/>
                </p:cNvSpPr>
                <p:nvPr/>
              </p:nvSpPr>
              <p:spPr bwMode="auto">
                <a:xfrm rot="19485403" flipH="1">
                  <a:off x="1607" y="747"/>
                  <a:ext cx="144" cy="477"/>
                </a:xfrm>
                <a:prstGeom prst="can">
                  <a:avLst>
                    <a:gd name="adj" fmla="val 82813"/>
                  </a:avLst>
                </a:prstGeom>
                <a:gradFill rotWithShape="0">
                  <a:gsLst>
                    <a:gs pos="0">
                      <a:srgbClr val="9966FF">
                        <a:gamma/>
                        <a:shade val="46275"/>
                        <a:invGamma/>
                      </a:srgbClr>
                    </a:gs>
                    <a:gs pos="50000">
                      <a:srgbClr val="9966FF"/>
                    </a:gs>
                    <a:gs pos="100000">
                      <a:srgbClr val="9966FF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525" name="Text Box 602"/>
                <p:cNvSpPr txBox="1">
                  <a:spLocks noChangeArrowheads="1"/>
                </p:cNvSpPr>
                <p:nvPr/>
              </p:nvSpPr>
              <p:spPr bwMode="auto">
                <a:xfrm rot="374160">
                  <a:off x="1598" y="934"/>
                  <a:ext cx="28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hangingPunct="0"/>
                  <a:r>
                    <a:rPr lang="en-US" altLang="en-US" sz="900" b="1">
                      <a:solidFill>
                        <a:schemeClr val="bg1"/>
                      </a:solidFill>
                    </a:rPr>
                    <a:t>V</a:t>
                  </a:r>
                  <a:r>
                    <a:rPr lang="en-US" altLang="en-US" sz="900" b="1" baseline="-25000">
                      <a:solidFill>
                        <a:schemeClr val="bg1"/>
                      </a:solidFill>
                    </a:rPr>
                    <a:t>H</a:t>
                  </a:r>
                </a:p>
              </p:txBody>
            </p:sp>
            <p:grpSp>
              <p:nvGrpSpPr>
                <p:cNvPr id="526" name="Group 603"/>
                <p:cNvGrpSpPr>
                  <a:grpSpLocks/>
                </p:cNvGrpSpPr>
                <p:nvPr/>
              </p:nvGrpSpPr>
              <p:grpSpPr bwMode="auto">
                <a:xfrm rot="16617334" flipH="1">
                  <a:off x="1490" y="817"/>
                  <a:ext cx="84" cy="80"/>
                  <a:chOff x="1351" y="917"/>
                  <a:chExt cx="84" cy="80"/>
                </a:xfrm>
              </p:grpSpPr>
              <p:sp>
                <p:nvSpPr>
                  <p:cNvPr id="527" name="Oval 6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1" y="917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528" name="Oval 6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6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529" name="Oval 6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01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</p:grpSp>
          </p:grpSp>
        </p:grpSp>
      </p:grpSp>
      <p:grpSp>
        <p:nvGrpSpPr>
          <p:cNvPr id="605" name="Group 607"/>
          <p:cNvGrpSpPr>
            <a:grpSpLocks/>
          </p:cNvGrpSpPr>
          <p:nvPr/>
        </p:nvGrpSpPr>
        <p:grpSpPr bwMode="auto">
          <a:xfrm>
            <a:off x="5353671" y="3892609"/>
            <a:ext cx="1808163" cy="1971675"/>
            <a:chOff x="4032" y="2208"/>
            <a:chExt cx="1337" cy="1460"/>
          </a:xfrm>
        </p:grpSpPr>
        <p:grpSp>
          <p:nvGrpSpPr>
            <p:cNvPr id="606" name="Group 608"/>
            <p:cNvGrpSpPr>
              <a:grpSpLocks/>
            </p:cNvGrpSpPr>
            <p:nvPr/>
          </p:nvGrpSpPr>
          <p:grpSpPr bwMode="auto">
            <a:xfrm>
              <a:off x="4312" y="3168"/>
              <a:ext cx="680" cy="500"/>
              <a:chOff x="975" y="3339"/>
              <a:chExt cx="680" cy="500"/>
            </a:xfrm>
          </p:grpSpPr>
          <p:sp>
            <p:nvSpPr>
              <p:cNvPr id="661" name="Line 609"/>
              <p:cNvSpPr>
                <a:spLocks noChangeShapeType="1"/>
              </p:cNvSpPr>
              <p:nvPr/>
            </p:nvSpPr>
            <p:spPr bwMode="auto">
              <a:xfrm flipH="1">
                <a:off x="1202" y="3339"/>
                <a:ext cx="90" cy="22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2" name="Line 610"/>
              <p:cNvSpPr>
                <a:spLocks noChangeShapeType="1"/>
              </p:cNvSpPr>
              <p:nvPr/>
            </p:nvSpPr>
            <p:spPr bwMode="auto">
              <a:xfrm>
                <a:off x="1338" y="3339"/>
                <a:ext cx="91" cy="22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3" name="AutoShape 611"/>
              <p:cNvSpPr>
                <a:spLocks noChangeArrowheads="1"/>
              </p:cNvSpPr>
              <p:nvPr/>
            </p:nvSpPr>
            <p:spPr bwMode="auto">
              <a:xfrm>
                <a:off x="975" y="3385"/>
                <a:ext cx="363" cy="454"/>
              </a:xfrm>
              <a:prstGeom prst="sun">
                <a:avLst>
                  <a:gd name="adj" fmla="val 25000"/>
                </a:avLst>
              </a:prstGeom>
              <a:solidFill>
                <a:srgbClr val="FF9900"/>
              </a:solidFill>
              <a:ln w="9525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64" name="AutoShape 612"/>
              <p:cNvSpPr>
                <a:spLocks noChangeArrowheads="1"/>
              </p:cNvSpPr>
              <p:nvPr/>
            </p:nvSpPr>
            <p:spPr bwMode="auto">
              <a:xfrm>
                <a:off x="1292" y="3385"/>
                <a:ext cx="363" cy="454"/>
              </a:xfrm>
              <a:prstGeom prst="sun">
                <a:avLst>
                  <a:gd name="adj" fmla="val 25000"/>
                </a:avLst>
              </a:prstGeom>
              <a:solidFill>
                <a:srgbClr val="FF9900"/>
              </a:solidFill>
              <a:ln w="9525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grpSp>
          <p:nvGrpSpPr>
            <p:cNvPr id="607" name="Group 613"/>
            <p:cNvGrpSpPr>
              <a:grpSpLocks/>
            </p:cNvGrpSpPr>
            <p:nvPr/>
          </p:nvGrpSpPr>
          <p:grpSpPr bwMode="auto">
            <a:xfrm>
              <a:off x="4032" y="2208"/>
              <a:ext cx="1337" cy="992"/>
              <a:chOff x="2256" y="1296"/>
              <a:chExt cx="1337" cy="992"/>
            </a:xfrm>
          </p:grpSpPr>
          <p:sp>
            <p:nvSpPr>
              <p:cNvPr id="608" name="Freeform 614"/>
              <p:cNvSpPr>
                <a:spLocks/>
              </p:cNvSpPr>
              <p:nvPr/>
            </p:nvSpPr>
            <p:spPr bwMode="auto">
              <a:xfrm>
                <a:off x="2745" y="1790"/>
                <a:ext cx="106" cy="370"/>
              </a:xfrm>
              <a:custGeom>
                <a:avLst/>
                <a:gdLst>
                  <a:gd name="T0" fmla="*/ 0 w 106"/>
                  <a:gd name="T1" fmla="*/ 0 h 370"/>
                  <a:gd name="T2" fmla="*/ 91 w 106"/>
                  <a:gd name="T3" fmla="*/ 181 h 370"/>
                  <a:gd name="T4" fmla="*/ 91 w 106"/>
                  <a:gd name="T5" fmla="*/ 272 h 370"/>
                  <a:gd name="T6" fmla="*/ 91 w 106"/>
                  <a:gd name="T7" fmla="*/ 363 h 370"/>
                  <a:gd name="T8" fmla="*/ 91 w 106"/>
                  <a:gd name="T9" fmla="*/ 227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370">
                    <a:moveTo>
                      <a:pt x="0" y="0"/>
                    </a:moveTo>
                    <a:cubicBezTo>
                      <a:pt x="38" y="68"/>
                      <a:pt x="76" y="136"/>
                      <a:pt x="91" y="181"/>
                    </a:cubicBezTo>
                    <a:cubicBezTo>
                      <a:pt x="106" y="226"/>
                      <a:pt x="91" y="242"/>
                      <a:pt x="91" y="272"/>
                    </a:cubicBezTo>
                    <a:cubicBezTo>
                      <a:pt x="91" y="302"/>
                      <a:pt x="91" y="370"/>
                      <a:pt x="91" y="363"/>
                    </a:cubicBezTo>
                    <a:cubicBezTo>
                      <a:pt x="91" y="356"/>
                      <a:pt x="91" y="291"/>
                      <a:pt x="91" y="227"/>
                    </a:cubicBez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09" name="Freeform 615"/>
              <p:cNvSpPr>
                <a:spLocks/>
              </p:cNvSpPr>
              <p:nvPr/>
            </p:nvSpPr>
            <p:spPr bwMode="auto">
              <a:xfrm flipH="1">
                <a:off x="2881" y="1790"/>
                <a:ext cx="106" cy="370"/>
              </a:xfrm>
              <a:custGeom>
                <a:avLst/>
                <a:gdLst>
                  <a:gd name="T0" fmla="*/ 0 w 106"/>
                  <a:gd name="T1" fmla="*/ 0 h 370"/>
                  <a:gd name="T2" fmla="*/ 91 w 106"/>
                  <a:gd name="T3" fmla="*/ 181 h 370"/>
                  <a:gd name="T4" fmla="*/ 91 w 106"/>
                  <a:gd name="T5" fmla="*/ 272 h 370"/>
                  <a:gd name="T6" fmla="*/ 91 w 106"/>
                  <a:gd name="T7" fmla="*/ 363 h 370"/>
                  <a:gd name="T8" fmla="*/ 91 w 106"/>
                  <a:gd name="T9" fmla="*/ 227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370">
                    <a:moveTo>
                      <a:pt x="0" y="0"/>
                    </a:moveTo>
                    <a:cubicBezTo>
                      <a:pt x="38" y="68"/>
                      <a:pt x="76" y="136"/>
                      <a:pt x="91" y="181"/>
                    </a:cubicBezTo>
                    <a:cubicBezTo>
                      <a:pt x="106" y="226"/>
                      <a:pt x="91" y="242"/>
                      <a:pt x="91" y="272"/>
                    </a:cubicBezTo>
                    <a:cubicBezTo>
                      <a:pt x="91" y="302"/>
                      <a:pt x="91" y="370"/>
                      <a:pt x="91" y="363"/>
                    </a:cubicBezTo>
                    <a:cubicBezTo>
                      <a:pt x="91" y="356"/>
                      <a:pt x="91" y="291"/>
                      <a:pt x="91" y="227"/>
                    </a:cubicBez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10" name="AutoShape 616"/>
              <p:cNvSpPr>
                <a:spLocks noChangeArrowheads="1"/>
              </p:cNvSpPr>
              <p:nvPr/>
            </p:nvSpPr>
            <p:spPr bwMode="auto">
              <a:xfrm>
                <a:off x="2835" y="2016"/>
                <a:ext cx="46" cy="272"/>
              </a:xfrm>
              <a:prstGeom prst="can">
                <a:avLst>
                  <a:gd name="adj" fmla="val 147826"/>
                </a:avLst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11" name="AutoShape 617"/>
              <p:cNvSpPr>
                <a:spLocks noChangeArrowheads="1"/>
              </p:cNvSpPr>
              <p:nvPr/>
            </p:nvSpPr>
            <p:spPr bwMode="auto">
              <a:xfrm>
                <a:off x="2880" y="2016"/>
                <a:ext cx="46" cy="272"/>
              </a:xfrm>
              <a:prstGeom prst="can">
                <a:avLst>
                  <a:gd name="adj" fmla="val 147826"/>
                </a:avLst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grpSp>
            <p:nvGrpSpPr>
              <p:cNvPr id="612" name="Group 618"/>
              <p:cNvGrpSpPr>
                <a:grpSpLocks/>
              </p:cNvGrpSpPr>
              <p:nvPr/>
            </p:nvGrpSpPr>
            <p:grpSpPr bwMode="auto">
              <a:xfrm rot="-699615">
                <a:off x="2256" y="1296"/>
                <a:ext cx="569" cy="874"/>
                <a:chOff x="3317" y="544"/>
                <a:chExt cx="569" cy="874"/>
              </a:xfrm>
            </p:grpSpPr>
            <p:sp>
              <p:nvSpPr>
                <p:cNvPr id="637" name="Freeform 619"/>
                <p:cNvSpPr>
                  <a:spLocks/>
                </p:cNvSpPr>
                <p:nvPr/>
              </p:nvSpPr>
              <p:spPr bwMode="auto">
                <a:xfrm>
                  <a:off x="3317" y="544"/>
                  <a:ext cx="483" cy="874"/>
                </a:xfrm>
                <a:custGeom>
                  <a:avLst/>
                  <a:gdLst>
                    <a:gd name="T0" fmla="*/ 128 w 288"/>
                    <a:gd name="T1" fmla="*/ 344 h 440"/>
                    <a:gd name="T2" fmla="*/ 272 w 288"/>
                    <a:gd name="T3" fmla="*/ 392 h 440"/>
                    <a:gd name="T4" fmla="*/ 32 w 288"/>
                    <a:gd name="T5" fmla="*/ 56 h 440"/>
                    <a:gd name="T6" fmla="*/ 80 w 288"/>
                    <a:gd name="T7" fmla="*/ 56 h 440"/>
                    <a:gd name="T8" fmla="*/ 128 w 288"/>
                    <a:gd name="T9" fmla="*/ 104 h 4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8" h="440">
                      <a:moveTo>
                        <a:pt x="128" y="344"/>
                      </a:moveTo>
                      <a:cubicBezTo>
                        <a:pt x="208" y="392"/>
                        <a:pt x="288" y="440"/>
                        <a:pt x="272" y="392"/>
                      </a:cubicBezTo>
                      <a:cubicBezTo>
                        <a:pt x="256" y="344"/>
                        <a:pt x="64" y="112"/>
                        <a:pt x="32" y="56"/>
                      </a:cubicBezTo>
                      <a:cubicBezTo>
                        <a:pt x="0" y="0"/>
                        <a:pt x="64" y="48"/>
                        <a:pt x="80" y="56"/>
                      </a:cubicBezTo>
                      <a:cubicBezTo>
                        <a:pt x="96" y="64"/>
                        <a:pt x="112" y="84"/>
                        <a:pt x="128" y="104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grpSp>
              <p:nvGrpSpPr>
                <p:cNvPr id="638" name="Group 620"/>
                <p:cNvGrpSpPr>
                  <a:grpSpLocks/>
                </p:cNvGrpSpPr>
                <p:nvPr/>
              </p:nvGrpSpPr>
              <p:grpSpPr bwMode="auto">
                <a:xfrm>
                  <a:off x="3325" y="665"/>
                  <a:ext cx="561" cy="694"/>
                  <a:chOff x="1325" y="747"/>
                  <a:chExt cx="561" cy="694"/>
                </a:xfrm>
              </p:grpSpPr>
              <p:grpSp>
                <p:nvGrpSpPr>
                  <p:cNvPr id="639" name="Group 621"/>
                  <p:cNvGrpSpPr>
                    <a:grpSpLocks/>
                  </p:cNvGrpSpPr>
                  <p:nvPr/>
                </p:nvGrpSpPr>
                <p:grpSpPr bwMode="auto">
                  <a:xfrm rot="-2203086">
                    <a:off x="1524" y="1035"/>
                    <a:ext cx="48" cy="181"/>
                    <a:chOff x="960" y="1201"/>
                    <a:chExt cx="48" cy="181"/>
                  </a:xfrm>
                </p:grpSpPr>
                <p:sp>
                  <p:nvSpPr>
                    <p:cNvPr id="657" name="Line 6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08" y="1201"/>
                      <a:ext cx="0" cy="181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grpSp>
                  <p:nvGrpSpPr>
                    <p:cNvPr id="658" name="Group 62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60" y="1210"/>
                      <a:ext cx="48" cy="163"/>
                      <a:chOff x="960" y="1056"/>
                      <a:chExt cx="48" cy="163"/>
                    </a:xfrm>
                  </p:grpSpPr>
                  <p:sp>
                    <p:nvSpPr>
                      <p:cNvPr id="659" name="Line 624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960" y="1056"/>
                        <a:ext cx="48" cy="0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en-GB"/>
                      </a:p>
                    </p:txBody>
                  </p:sp>
                  <p:sp>
                    <p:nvSpPr>
                      <p:cNvPr id="660" name="Line 625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960" y="1219"/>
                        <a:ext cx="48" cy="0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en-GB"/>
                      </a:p>
                    </p:txBody>
                  </p:sp>
                </p:grpSp>
              </p:grpSp>
              <p:sp>
                <p:nvSpPr>
                  <p:cNvPr id="640" name="AutoShape 626"/>
                  <p:cNvSpPr>
                    <a:spLocks noChangeArrowheads="1"/>
                  </p:cNvSpPr>
                  <p:nvPr/>
                </p:nvSpPr>
                <p:spPr bwMode="auto">
                  <a:xfrm rot="19485403" flipH="1">
                    <a:off x="1387" y="884"/>
                    <a:ext cx="144" cy="521"/>
                  </a:xfrm>
                  <a:prstGeom prst="can">
                    <a:avLst>
                      <a:gd name="adj" fmla="val 90451"/>
                    </a:avLst>
                  </a:prstGeom>
                  <a:gradFill rotWithShape="0">
                    <a:gsLst>
                      <a:gs pos="0">
                        <a:srgbClr val="9966FF">
                          <a:gamma/>
                          <a:shade val="46275"/>
                          <a:invGamma/>
                        </a:srgbClr>
                      </a:gs>
                      <a:gs pos="50000">
                        <a:srgbClr val="9966FF"/>
                      </a:gs>
                      <a:gs pos="100000">
                        <a:srgbClr val="9966FF">
                          <a:gamma/>
                          <a:shade val="46275"/>
                          <a:invGamma/>
                        </a:srgbClr>
                      </a:gs>
                    </a:gsLst>
                    <a:lin ang="0" scaled="1"/>
                  </a:gra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grpSp>
                <p:nvGrpSpPr>
                  <p:cNvPr id="641" name="Group 627"/>
                  <p:cNvGrpSpPr>
                    <a:grpSpLocks/>
                  </p:cNvGrpSpPr>
                  <p:nvPr/>
                </p:nvGrpSpPr>
                <p:grpSpPr bwMode="auto">
                  <a:xfrm rot="4561920" flipH="1">
                    <a:off x="1323" y="908"/>
                    <a:ext cx="84" cy="80"/>
                    <a:chOff x="1351" y="917"/>
                    <a:chExt cx="84" cy="80"/>
                  </a:xfrm>
                </p:grpSpPr>
                <p:sp>
                  <p:nvSpPr>
                    <p:cNvPr id="654" name="Oval 62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351" y="917"/>
                      <a:ext cx="34" cy="36"/>
                    </a:xfrm>
                    <a:prstGeom prst="ellipse">
                      <a:avLst/>
                    </a:prstGeom>
                    <a:solidFill>
                      <a:srgbClr val="A5002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655" name="Oval 6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356" y="961"/>
                      <a:ext cx="34" cy="36"/>
                    </a:xfrm>
                    <a:prstGeom prst="ellipse">
                      <a:avLst/>
                    </a:prstGeom>
                    <a:solidFill>
                      <a:srgbClr val="A5002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656" name="Oval 63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401" y="961"/>
                      <a:ext cx="34" cy="36"/>
                    </a:xfrm>
                    <a:prstGeom prst="ellipse">
                      <a:avLst/>
                    </a:prstGeom>
                    <a:solidFill>
                      <a:srgbClr val="A5002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GB"/>
                    </a:p>
                  </p:txBody>
                </p:sp>
              </p:grpSp>
              <p:sp>
                <p:nvSpPr>
                  <p:cNvPr id="642" name="Text Box 631"/>
                  <p:cNvSpPr txBox="1">
                    <a:spLocks noChangeArrowheads="1"/>
                  </p:cNvSpPr>
                  <p:nvPr/>
                </p:nvSpPr>
                <p:spPr bwMode="auto">
                  <a:xfrm rot="374160">
                    <a:off x="1377" y="1105"/>
                    <a:ext cx="288" cy="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r>
                      <a:rPr lang="en-US" altLang="en-US" sz="900" b="1">
                        <a:solidFill>
                          <a:schemeClr val="bg1"/>
                        </a:solidFill>
                      </a:rPr>
                      <a:t>V</a:t>
                    </a:r>
                    <a:r>
                      <a:rPr lang="en-US" altLang="en-US" sz="900" b="1" baseline="-25000">
                        <a:solidFill>
                          <a:schemeClr val="bg1"/>
                        </a:solidFill>
                      </a:rPr>
                      <a:t>L</a:t>
                    </a:r>
                  </a:p>
                </p:txBody>
              </p:sp>
              <p:grpSp>
                <p:nvGrpSpPr>
                  <p:cNvPr id="643" name="Group 632"/>
                  <p:cNvGrpSpPr>
                    <a:grpSpLocks/>
                  </p:cNvGrpSpPr>
                  <p:nvPr/>
                </p:nvGrpSpPr>
                <p:grpSpPr bwMode="auto">
                  <a:xfrm rot="8660123">
                    <a:off x="1608" y="971"/>
                    <a:ext cx="48" cy="181"/>
                    <a:chOff x="960" y="1201"/>
                    <a:chExt cx="48" cy="181"/>
                  </a:xfrm>
                </p:grpSpPr>
                <p:sp>
                  <p:nvSpPr>
                    <p:cNvPr id="650" name="Line 6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08" y="1201"/>
                      <a:ext cx="0" cy="181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grpSp>
                  <p:nvGrpSpPr>
                    <p:cNvPr id="651" name="Group 63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60" y="1210"/>
                      <a:ext cx="48" cy="163"/>
                      <a:chOff x="960" y="1056"/>
                      <a:chExt cx="48" cy="163"/>
                    </a:xfrm>
                  </p:grpSpPr>
                  <p:sp>
                    <p:nvSpPr>
                      <p:cNvPr id="652" name="Line 635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960" y="1056"/>
                        <a:ext cx="48" cy="0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en-GB"/>
                      </a:p>
                    </p:txBody>
                  </p:sp>
                  <p:sp>
                    <p:nvSpPr>
                      <p:cNvPr id="653" name="Line 636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960" y="1219"/>
                        <a:ext cx="48" cy="0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en-GB"/>
                      </a:p>
                    </p:txBody>
                  </p:sp>
                </p:grpSp>
              </p:grpSp>
              <p:sp>
                <p:nvSpPr>
                  <p:cNvPr id="644" name="AutoShape 637"/>
                  <p:cNvSpPr>
                    <a:spLocks noChangeArrowheads="1"/>
                  </p:cNvSpPr>
                  <p:nvPr/>
                </p:nvSpPr>
                <p:spPr bwMode="auto">
                  <a:xfrm rot="19485403" flipH="1">
                    <a:off x="1607" y="747"/>
                    <a:ext cx="144" cy="477"/>
                  </a:xfrm>
                  <a:prstGeom prst="can">
                    <a:avLst>
                      <a:gd name="adj" fmla="val 82813"/>
                    </a:avLst>
                  </a:prstGeom>
                  <a:gradFill rotWithShape="0">
                    <a:gsLst>
                      <a:gs pos="0">
                        <a:srgbClr val="9966FF">
                          <a:gamma/>
                          <a:shade val="46275"/>
                          <a:invGamma/>
                        </a:srgbClr>
                      </a:gs>
                      <a:gs pos="50000">
                        <a:srgbClr val="9966FF"/>
                      </a:gs>
                      <a:gs pos="100000">
                        <a:srgbClr val="9966FF">
                          <a:gamma/>
                          <a:shade val="46275"/>
                          <a:invGamma/>
                        </a:srgbClr>
                      </a:gs>
                    </a:gsLst>
                    <a:lin ang="5400000" scaled="1"/>
                  </a:gra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645" name="Text Box 638"/>
                  <p:cNvSpPr txBox="1">
                    <a:spLocks noChangeArrowheads="1"/>
                  </p:cNvSpPr>
                  <p:nvPr/>
                </p:nvSpPr>
                <p:spPr bwMode="auto">
                  <a:xfrm rot="374160">
                    <a:off x="1598" y="934"/>
                    <a:ext cx="288" cy="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r>
                      <a:rPr lang="en-US" altLang="en-US" sz="900" b="1">
                        <a:solidFill>
                          <a:schemeClr val="bg1"/>
                        </a:solidFill>
                      </a:rPr>
                      <a:t>V</a:t>
                    </a:r>
                    <a:r>
                      <a:rPr lang="en-US" altLang="en-US" sz="900" b="1" baseline="-25000">
                        <a:solidFill>
                          <a:schemeClr val="bg1"/>
                        </a:solidFill>
                      </a:rPr>
                      <a:t>H</a:t>
                    </a:r>
                  </a:p>
                </p:txBody>
              </p:sp>
              <p:grpSp>
                <p:nvGrpSpPr>
                  <p:cNvPr id="646" name="Group 639"/>
                  <p:cNvGrpSpPr>
                    <a:grpSpLocks/>
                  </p:cNvGrpSpPr>
                  <p:nvPr/>
                </p:nvGrpSpPr>
                <p:grpSpPr bwMode="auto">
                  <a:xfrm rot="16617334" flipH="1">
                    <a:off x="1490" y="817"/>
                    <a:ext cx="84" cy="80"/>
                    <a:chOff x="1351" y="917"/>
                    <a:chExt cx="84" cy="80"/>
                  </a:xfrm>
                </p:grpSpPr>
                <p:sp>
                  <p:nvSpPr>
                    <p:cNvPr id="647" name="Oval 64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351" y="917"/>
                      <a:ext cx="34" cy="36"/>
                    </a:xfrm>
                    <a:prstGeom prst="ellipse">
                      <a:avLst/>
                    </a:prstGeom>
                    <a:solidFill>
                      <a:srgbClr val="A5002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648" name="Oval 6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356" y="961"/>
                      <a:ext cx="34" cy="36"/>
                    </a:xfrm>
                    <a:prstGeom prst="ellipse">
                      <a:avLst/>
                    </a:prstGeom>
                    <a:solidFill>
                      <a:srgbClr val="A5002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649" name="Oval 64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401" y="961"/>
                      <a:ext cx="34" cy="36"/>
                    </a:xfrm>
                    <a:prstGeom prst="ellipse">
                      <a:avLst/>
                    </a:prstGeom>
                    <a:solidFill>
                      <a:srgbClr val="A5002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GB"/>
                    </a:p>
                  </p:txBody>
                </p:sp>
              </p:grpSp>
            </p:grpSp>
          </p:grpSp>
          <p:sp>
            <p:nvSpPr>
              <p:cNvPr id="613" name="Freeform 643"/>
              <p:cNvSpPr>
                <a:spLocks/>
              </p:cNvSpPr>
              <p:nvPr/>
            </p:nvSpPr>
            <p:spPr bwMode="auto">
              <a:xfrm rot="11618860" flipH="1">
                <a:off x="3024" y="1296"/>
                <a:ext cx="483" cy="874"/>
              </a:xfrm>
              <a:custGeom>
                <a:avLst/>
                <a:gdLst>
                  <a:gd name="T0" fmla="*/ 128 w 288"/>
                  <a:gd name="T1" fmla="*/ 344 h 440"/>
                  <a:gd name="T2" fmla="*/ 272 w 288"/>
                  <a:gd name="T3" fmla="*/ 392 h 440"/>
                  <a:gd name="T4" fmla="*/ 32 w 288"/>
                  <a:gd name="T5" fmla="*/ 56 h 440"/>
                  <a:gd name="T6" fmla="*/ 80 w 288"/>
                  <a:gd name="T7" fmla="*/ 56 h 440"/>
                  <a:gd name="T8" fmla="*/ 128 w 288"/>
                  <a:gd name="T9" fmla="*/ 104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8" h="440">
                    <a:moveTo>
                      <a:pt x="128" y="344"/>
                    </a:moveTo>
                    <a:cubicBezTo>
                      <a:pt x="208" y="392"/>
                      <a:pt x="288" y="440"/>
                      <a:pt x="272" y="392"/>
                    </a:cubicBezTo>
                    <a:cubicBezTo>
                      <a:pt x="256" y="344"/>
                      <a:pt x="64" y="112"/>
                      <a:pt x="32" y="56"/>
                    </a:cubicBezTo>
                    <a:cubicBezTo>
                      <a:pt x="0" y="0"/>
                      <a:pt x="64" y="48"/>
                      <a:pt x="80" y="56"/>
                    </a:cubicBezTo>
                    <a:cubicBezTo>
                      <a:pt x="96" y="64"/>
                      <a:pt x="112" y="84"/>
                      <a:pt x="128" y="104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grpSp>
            <p:nvGrpSpPr>
              <p:cNvPr id="614" name="Group 644"/>
              <p:cNvGrpSpPr>
                <a:grpSpLocks/>
              </p:cNvGrpSpPr>
              <p:nvPr/>
            </p:nvGrpSpPr>
            <p:grpSpPr bwMode="auto">
              <a:xfrm>
                <a:off x="2918" y="1487"/>
                <a:ext cx="675" cy="481"/>
                <a:chOff x="1474" y="2447"/>
                <a:chExt cx="675" cy="481"/>
              </a:xfrm>
            </p:grpSpPr>
            <p:grpSp>
              <p:nvGrpSpPr>
                <p:cNvPr id="615" name="Group 645"/>
                <p:cNvGrpSpPr>
                  <a:grpSpLocks/>
                </p:cNvGrpSpPr>
                <p:nvPr/>
              </p:nvGrpSpPr>
              <p:grpSpPr bwMode="auto">
                <a:xfrm rot="2923870">
                  <a:off x="1737" y="2592"/>
                  <a:ext cx="48" cy="181"/>
                  <a:chOff x="960" y="1201"/>
                  <a:chExt cx="48" cy="181"/>
                </a:xfrm>
              </p:grpSpPr>
              <p:sp>
                <p:nvSpPr>
                  <p:cNvPr id="633" name="Line 646"/>
                  <p:cNvSpPr>
                    <a:spLocks noChangeShapeType="1"/>
                  </p:cNvSpPr>
                  <p:nvPr/>
                </p:nvSpPr>
                <p:spPr bwMode="auto">
                  <a:xfrm>
                    <a:off x="1008" y="1201"/>
                    <a:ext cx="0" cy="18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grpSp>
                <p:nvGrpSpPr>
                  <p:cNvPr id="634" name="Group 647"/>
                  <p:cNvGrpSpPr>
                    <a:grpSpLocks/>
                  </p:cNvGrpSpPr>
                  <p:nvPr/>
                </p:nvGrpSpPr>
                <p:grpSpPr bwMode="auto">
                  <a:xfrm>
                    <a:off x="960" y="1210"/>
                    <a:ext cx="48" cy="163"/>
                    <a:chOff x="960" y="1056"/>
                    <a:chExt cx="48" cy="163"/>
                  </a:xfrm>
                </p:grpSpPr>
                <p:sp>
                  <p:nvSpPr>
                    <p:cNvPr id="635" name="Line 6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0" y="1056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636" name="Line 64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960" y="1219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</p:grpSp>
            </p:grpSp>
            <p:sp>
              <p:nvSpPr>
                <p:cNvPr id="616" name="AutoShape 650"/>
                <p:cNvSpPr>
                  <a:spLocks noChangeArrowheads="1"/>
                </p:cNvSpPr>
                <p:nvPr/>
              </p:nvSpPr>
              <p:spPr bwMode="auto">
                <a:xfrm rot="3012360" flipH="1">
                  <a:off x="1663" y="2335"/>
                  <a:ext cx="144" cy="521"/>
                </a:xfrm>
                <a:prstGeom prst="can">
                  <a:avLst>
                    <a:gd name="adj" fmla="val 90451"/>
                  </a:avLst>
                </a:prstGeom>
                <a:gradFill rotWithShape="0">
                  <a:gsLst>
                    <a:gs pos="0">
                      <a:srgbClr val="9966FF">
                        <a:gamma/>
                        <a:shade val="46275"/>
                        <a:invGamma/>
                      </a:srgbClr>
                    </a:gs>
                    <a:gs pos="50000">
                      <a:srgbClr val="9966FF"/>
                    </a:gs>
                    <a:gs pos="100000">
                      <a:srgbClr val="9966FF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grpSp>
              <p:nvGrpSpPr>
                <p:cNvPr id="617" name="Group 651"/>
                <p:cNvGrpSpPr>
                  <a:grpSpLocks/>
                </p:cNvGrpSpPr>
                <p:nvPr/>
              </p:nvGrpSpPr>
              <p:grpSpPr bwMode="auto">
                <a:xfrm rot="9688876" flipH="1">
                  <a:off x="1882" y="2447"/>
                  <a:ext cx="84" cy="80"/>
                  <a:chOff x="1351" y="917"/>
                  <a:chExt cx="84" cy="80"/>
                </a:xfrm>
              </p:grpSpPr>
              <p:sp>
                <p:nvSpPr>
                  <p:cNvPr id="630" name="Oval 6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1" y="917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631" name="Oval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6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632" name="Oval 6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01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</p:grpSp>
            <p:sp>
              <p:nvSpPr>
                <p:cNvPr id="618" name="Text Box 655"/>
                <p:cNvSpPr txBox="1">
                  <a:spLocks noChangeArrowheads="1"/>
                </p:cNvSpPr>
                <p:nvPr/>
              </p:nvSpPr>
              <p:spPr bwMode="auto">
                <a:xfrm rot="1216089">
                  <a:off x="1584" y="2544"/>
                  <a:ext cx="288" cy="3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hangingPunct="0"/>
                  <a:r>
                    <a:rPr lang="en-US" altLang="en-US" sz="900" b="1">
                      <a:solidFill>
                        <a:schemeClr val="bg1"/>
                      </a:solidFill>
                    </a:rPr>
                    <a:t>V</a:t>
                  </a:r>
                  <a:r>
                    <a:rPr lang="en-US" altLang="en-US" sz="900" b="1" baseline="-25000">
                      <a:solidFill>
                        <a:schemeClr val="bg1"/>
                      </a:solidFill>
                    </a:rPr>
                    <a:t>L</a:t>
                  </a:r>
                </a:p>
              </p:txBody>
            </p:sp>
            <p:grpSp>
              <p:nvGrpSpPr>
                <p:cNvPr id="619" name="Group 656"/>
                <p:cNvGrpSpPr>
                  <a:grpSpLocks/>
                </p:cNvGrpSpPr>
                <p:nvPr/>
              </p:nvGrpSpPr>
              <p:grpSpPr bwMode="auto">
                <a:xfrm rot="13787079">
                  <a:off x="1807" y="2671"/>
                  <a:ext cx="48" cy="181"/>
                  <a:chOff x="960" y="1201"/>
                  <a:chExt cx="48" cy="181"/>
                </a:xfrm>
              </p:grpSpPr>
              <p:sp>
                <p:nvSpPr>
                  <p:cNvPr id="626" name="Line 657"/>
                  <p:cNvSpPr>
                    <a:spLocks noChangeShapeType="1"/>
                  </p:cNvSpPr>
                  <p:nvPr/>
                </p:nvSpPr>
                <p:spPr bwMode="auto">
                  <a:xfrm>
                    <a:off x="1008" y="1201"/>
                    <a:ext cx="0" cy="18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grpSp>
                <p:nvGrpSpPr>
                  <p:cNvPr id="627" name="Group 658"/>
                  <p:cNvGrpSpPr>
                    <a:grpSpLocks/>
                  </p:cNvGrpSpPr>
                  <p:nvPr/>
                </p:nvGrpSpPr>
                <p:grpSpPr bwMode="auto">
                  <a:xfrm>
                    <a:off x="960" y="1210"/>
                    <a:ext cx="48" cy="163"/>
                    <a:chOff x="960" y="1056"/>
                    <a:chExt cx="48" cy="163"/>
                  </a:xfrm>
                </p:grpSpPr>
                <p:sp>
                  <p:nvSpPr>
                    <p:cNvPr id="628" name="Line 6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0" y="1056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629" name="Line 66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960" y="1219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</p:grpSp>
            </p:grpSp>
            <p:sp>
              <p:nvSpPr>
                <p:cNvPr id="620" name="AutoShape 661"/>
                <p:cNvSpPr>
                  <a:spLocks noChangeArrowheads="1"/>
                </p:cNvSpPr>
                <p:nvPr/>
              </p:nvSpPr>
              <p:spPr bwMode="auto">
                <a:xfrm rot="3012360" flipH="1">
                  <a:off x="1839" y="2564"/>
                  <a:ext cx="144" cy="477"/>
                </a:xfrm>
                <a:prstGeom prst="can">
                  <a:avLst>
                    <a:gd name="adj" fmla="val 82813"/>
                  </a:avLst>
                </a:prstGeom>
                <a:gradFill rotWithShape="0">
                  <a:gsLst>
                    <a:gs pos="0">
                      <a:srgbClr val="9966FF">
                        <a:gamma/>
                        <a:shade val="46275"/>
                        <a:invGamma/>
                      </a:srgbClr>
                    </a:gs>
                    <a:gs pos="50000">
                      <a:srgbClr val="9966FF"/>
                    </a:gs>
                    <a:gs pos="100000">
                      <a:srgbClr val="9966FF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621" name="Text Box 662"/>
                <p:cNvSpPr txBox="1">
                  <a:spLocks noChangeArrowheads="1"/>
                </p:cNvSpPr>
                <p:nvPr/>
              </p:nvSpPr>
              <p:spPr bwMode="auto">
                <a:xfrm rot="1301085">
                  <a:off x="1824" y="2736"/>
                  <a:ext cx="28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hangingPunct="0"/>
                  <a:r>
                    <a:rPr lang="en-US" altLang="en-US" sz="900" b="1">
                      <a:solidFill>
                        <a:schemeClr val="bg1"/>
                      </a:solidFill>
                    </a:rPr>
                    <a:t>V</a:t>
                  </a:r>
                  <a:r>
                    <a:rPr lang="en-US" altLang="en-US" sz="900" b="1" baseline="-25000">
                      <a:solidFill>
                        <a:schemeClr val="bg1"/>
                      </a:solidFill>
                    </a:rPr>
                    <a:t>H</a:t>
                  </a:r>
                </a:p>
              </p:txBody>
            </p:sp>
            <p:grpSp>
              <p:nvGrpSpPr>
                <p:cNvPr id="622" name="Group 663"/>
                <p:cNvGrpSpPr>
                  <a:grpSpLocks/>
                </p:cNvGrpSpPr>
                <p:nvPr/>
              </p:nvGrpSpPr>
              <p:grpSpPr bwMode="auto">
                <a:xfrm rot="144290" flipH="1">
                  <a:off x="1986" y="2606"/>
                  <a:ext cx="84" cy="80"/>
                  <a:chOff x="1351" y="917"/>
                  <a:chExt cx="84" cy="80"/>
                </a:xfrm>
              </p:grpSpPr>
              <p:sp>
                <p:nvSpPr>
                  <p:cNvPr id="623" name="Oval 6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1" y="917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624" name="Oval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6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625" name="Oval 6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01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</p:grpSp>
          </p:grpSp>
        </p:grpSp>
      </p:grpSp>
      <p:grpSp>
        <p:nvGrpSpPr>
          <p:cNvPr id="665" name="Group 667"/>
          <p:cNvGrpSpPr>
            <a:grpSpLocks/>
          </p:cNvGrpSpPr>
          <p:nvPr/>
        </p:nvGrpSpPr>
        <p:grpSpPr bwMode="auto">
          <a:xfrm>
            <a:off x="7809041" y="3737528"/>
            <a:ext cx="1808162" cy="1339850"/>
            <a:chOff x="768" y="2256"/>
            <a:chExt cx="1337" cy="992"/>
          </a:xfrm>
        </p:grpSpPr>
        <p:sp>
          <p:nvSpPr>
            <p:cNvPr id="666" name="Freeform 668"/>
            <p:cNvSpPr>
              <a:spLocks/>
            </p:cNvSpPr>
            <p:nvPr/>
          </p:nvSpPr>
          <p:spPr bwMode="auto">
            <a:xfrm>
              <a:off x="1257" y="2750"/>
              <a:ext cx="106" cy="370"/>
            </a:xfrm>
            <a:custGeom>
              <a:avLst/>
              <a:gdLst>
                <a:gd name="T0" fmla="*/ 0 w 106"/>
                <a:gd name="T1" fmla="*/ 0 h 370"/>
                <a:gd name="T2" fmla="*/ 91 w 106"/>
                <a:gd name="T3" fmla="*/ 181 h 370"/>
                <a:gd name="T4" fmla="*/ 91 w 106"/>
                <a:gd name="T5" fmla="*/ 272 h 370"/>
                <a:gd name="T6" fmla="*/ 91 w 106"/>
                <a:gd name="T7" fmla="*/ 363 h 370"/>
                <a:gd name="T8" fmla="*/ 91 w 106"/>
                <a:gd name="T9" fmla="*/ 227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370">
                  <a:moveTo>
                    <a:pt x="0" y="0"/>
                  </a:moveTo>
                  <a:cubicBezTo>
                    <a:pt x="38" y="68"/>
                    <a:pt x="76" y="136"/>
                    <a:pt x="91" y="181"/>
                  </a:cubicBezTo>
                  <a:cubicBezTo>
                    <a:pt x="106" y="226"/>
                    <a:pt x="91" y="242"/>
                    <a:pt x="91" y="272"/>
                  </a:cubicBezTo>
                  <a:cubicBezTo>
                    <a:pt x="91" y="302"/>
                    <a:pt x="91" y="370"/>
                    <a:pt x="91" y="363"/>
                  </a:cubicBezTo>
                  <a:cubicBezTo>
                    <a:pt x="91" y="356"/>
                    <a:pt x="91" y="291"/>
                    <a:pt x="91" y="227"/>
                  </a:cubicBezTo>
                </a:path>
              </a:pathLst>
            </a:custGeom>
            <a:noFill/>
            <a:ln w="28575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7" name="Freeform 669"/>
            <p:cNvSpPr>
              <a:spLocks/>
            </p:cNvSpPr>
            <p:nvPr/>
          </p:nvSpPr>
          <p:spPr bwMode="auto">
            <a:xfrm flipH="1">
              <a:off x="1393" y="2750"/>
              <a:ext cx="106" cy="370"/>
            </a:xfrm>
            <a:custGeom>
              <a:avLst/>
              <a:gdLst>
                <a:gd name="T0" fmla="*/ 0 w 106"/>
                <a:gd name="T1" fmla="*/ 0 h 370"/>
                <a:gd name="T2" fmla="*/ 91 w 106"/>
                <a:gd name="T3" fmla="*/ 181 h 370"/>
                <a:gd name="T4" fmla="*/ 91 w 106"/>
                <a:gd name="T5" fmla="*/ 272 h 370"/>
                <a:gd name="T6" fmla="*/ 91 w 106"/>
                <a:gd name="T7" fmla="*/ 363 h 370"/>
                <a:gd name="T8" fmla="*/ 91 w 106"/>
                <a:gd name="T9" fmla="*/ 227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370">
                  <a:moveTo>
                    <a:pt x="0" y="0"/>
                  </a:moveTo>
                  <a:cubicBezTo>
                    <a:pt x="38" y="68"/>
                    <a:pt x="76" y="136"/>
                    <a:pt x="91" y="181"/>
                  </a:cubicBezTo>
                  <a:cubicBezTo>
                    <a:pt x="106" y="226"/>
                    <a:pt x="91" y="242"/>
                    <a:pt x="91" y="272"/>
                  </a:cubicBezTo>
                  <a:cubicBezTo>
                    <a:pt x="91" y="302"/>
                    <a:pt x="91" y="370"/>
                    <a:pt x="91" y="363"/>
                  </a:cubicBezTo>
                  <a:cubicBezTo>
                    <a:pt x="91" y="356"/>
                    <a:pt x="91" y="291"/>
                    <a:pt x="91" y="227"/>
                  </a:cubicBezTo>
                </a:path>
              </a:pathLst>
            </a:custGeom>
            <a:noFill/>
            <a:ln w="28575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8" name="AutoShape 670"/>
            <p:cNvSpPr>
              <a:spLocks noChangeArrowheads="1"/>
            </p:cNvSpPr>
            <p:nvPr/>
          </p:nvSpPr>
          <p:spPr bwMode="auto">
            <a:xfrm>
              <a:off x="1347" y="2976"/>
              <a:ext cx="46" cy="272"/>
            </a:xfrm>
            <a:prstGeom prst="can">
              <a:avLst>
                <a:gd name="adj" fmla="val 147826"/>
              </a:avLst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669" name="AutoShape 671"/>
            <p:cNvSpPr>
              <a:spLocks noChangeArrowheads="1"/>
            </p:cNvSpPr>
            <p:nvPr/>
          </p:nvSpPr>
          <p:spPr bwMode="auto">
            <a:xfrm>
              <a:off x="1392" y="2976"/>
              <a:ext cx="46" cy="272"/>
            </a:xfrm>
            <a:prstGeom prst="can">
              <a:avLst>
                <a:gd name="adj" fmla="val 147826"/>
              </a:avLst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grpSp>
          <p:nvGrpSpPr>
            <p:cNvPr id="670" name="Group 672"/>
            <p:cNvGrpSpPr>
              <a:grpSpLocks/>
            </p:cNvGrpSpPr>
            <p:nvPr/>
          </p:nvGrpSpPr>
          <p:grpSpPr bwMode="auto">
            <a:xfrm rot="-699615">
              <a:off x="768" y="2256"/>
              <a:ext cx="569" cy="874"/>
              <a:chOff x="3317" y="544"/>
              <a:chExt cx="569" cy="874"/>
            </a:xfrm>
          </p:grpSpPr>
          <p:sp>
            <p:nvSpPr>
              <p:cNvPr id="695" name="Freeform 673"/>
              <p:cNvSpPr>
                <a:spLocks/>
              </p:cNvSpPr>
              <p:nvPr/>
            </p:nvSpPr>
            <p:spPr bwMode="auto">
              <a:xfrm>
                <a:off x="3317" y="544"/>
                <a:ext cx="483" cy="874"/>
              </a:xfrm>
              <a:custGeom>
                <a:avLst/>
                <a:gdLst>
                  <a:gd name="T0" fmla="*/ 128 w 288"/>
                  <a:gd name="T1" fmla="*/ 344 h 440"/>
                  <a:gd name="T2" fmla="*/ 272 w 288"/>
                  <a:gd name="T3" fmla="*/ 392 h 440"/>
                  <a:gd name="T4" fmla="*/ 32 w 288"/>
                  <a:gd name="T5" fmla="*/ 56 h 440"/>
                  <a:gd name="T6" fmla="*/ 80 w 288"/>
                  <a:gd name="T7" fmla="*/ 56 h 440"/>
                  <a:gd name="T8" fmla="*/ 128 w 288"/>
                  <a:gd name="T9" fmla="*/ 104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8" h="440">
                    <a:moveTo>
                      <a:pt x="128" y="344"/>
                    </a:moveTo>
                    <a:cubicBezTo>
                      <a:pt x="208" y="392"/>
                      <a:pt x="288" y="440"/>
                      <a:pt x="272" y="392"/>
                    </a:cubicBezTo>
                    <a:cubicBezTo>
                      <a:pt x="256" y="344"/>
                      <a:pt x="64" y="112"/>
                      <a:pt x="32" y="56"/>
                    </a:cubicBezTo>
                    <a:cubicBezTo>
                      <a:pt x="0" y="0"/>
                      <a:pt x="64" y="48"/>
                      <a:pt x="80" y="56"/>
                    </a:cubicBezTo>
                    <a:cubicBezTo>
                      <a:pt x="96" y="64"/>
                      <a:pt x="112" y="84"/>
                      <a:pt x="128" y="104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grpSp>
            <p:nvGrpSpPr>
              <p:cNvPr id="696" name="Group 674"/>
              <p:cNvGrpSpPr>
                <a:grpSpLocks/>
              </p:cNvGrpSpPr>
              <p:nvPr/>
            </p:nvGrpSpPr>
            <p:grpSpPr bwMode="auto">
              <a:xfrm>
                <a:off x="3325" y="665"/>
                <a:ext cx="561" cy="694"/>
                <a:chOff x="1325" y="747"/>
                <a:chExt cx="561" cy="694"/>
              </a:xfrm>
            </p:grpSpPr>
            <p:grpSp>
              <p:nvGrpSpPr>
                <p:cNvPr id="697" name="Group 675"/>
                <p:cNvGrpSpPr>
                  <a:grpSpLocks/>
                </p:cNvGrpSpPr>
                <p:nvPr/>
              </p:nvGrpSpPr>
              <p:grpSpPr bwMode="auto">
                <a:xfrm rot="-2203086">
                  <a:off x="1524" y="1035"/>
                  <a:ext cx="48" cy="181"/>
                  <a:chOff x="960" y="1201"/>
                  <a:chExt cx="48" cy="181"/>
                </a:xfrm>
              </p:grpSpPr>
              <p:sp>
                <p:nvSpPr>
                  <p:cNvPr id="715" name="Line 676"/>
                  <p:cNvSpPr>
                    <a:spLocks noChangeShapeType="1"/>
                  </p:cNvSpPr>
                  <p:nvPr/>
                </p:nvSpPr>
                <p:spPr bwMode="auto">
                  <a:xfrm>
                    <a:off x="1008" y="1201"/>
                    <a:ext cx="0" cy="18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grpSp>
                <p:nvGrpSpPr>
                  <p:cNvPr id="716" name="Group 677"/>
                  <p:cNvGrpSpPr>
                    <a:grpSpLocks/>
                  </p:cNvGrpSpPr>
                  <p:nvPr/>
                </p:nvGrpSpPr>
                <p:grpSpPr bwMode="auto">
                  <a:xfrm>
                    <a:off x="960" y="1210"/>
                    <a:ext cx="48" cy="163"/>
                    <a:chOff x="960" y="1056"/>
                    <a:chExt cx="48" cy="163"/>
                  </a:xfrm>
                </p:grpSpPr>
                <p:sp>
                  <p:nvSpPr>
                    <p:cNvPr id="717" name="Line 6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0" y="1056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718" name="Line 67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960" y="1219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</p:grpSp>
            </p:grpSp>
            <p:sp>
              <p:nvSpPr>
                <p:cNvPr id="698" name="AutoShape 680"/>
                <p:cNvSpPr>
                  <a:spLocks noChangeArrowheads="1"/>
                </p:cNvSpPr>
                <p:nvPr/>
              </p:nvSpPr>
              <p:spPr bwMode="auto">
                <a:xfrm rot="19485403" flipH="1">
                  <a:off x="1387" y="884"/>
                  <a:ext cx="144" cy="521"/>
                </a:xfrm>
                <a:prstGeom prst="can">
                  <a:avLst>
                    <a:gd name="adj" fmla="val 90451"/>
                  </a:avLst>
                </a:prstGeom>
                <a:gradFill rotWithShape="0">
                  <a:gsLst>
                    <a:gs pos="0">
                      <a:srgbClr val="9966FF">
                        <a:gamma/>
                        <a:shade val="46275"/>
                        <a:invGamma/>
                      </a:srgbClr>
                    </a:gs>
                    <a:gs pos="50000">
                      <a:srgbClr val="9966FF"/>
                    </a:gs>
                    <a:gs pos="100000">
                      <a:srgbClr val="9966FF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grpSp>
              <p:nvGrpSpPr>
                <p:cNvPr id="699" name="Group 681"/>
                <p:cNvGrpSpPr>
                  <a:grpSpLocks/>
                </p:cNvGrpSpPr>
                <p:nvPr/>
              </p:nvGrpSpPr>
              <p:grpSpPr bwMode="auto">
                <a:xfrm rot="4561920" flipH="1">
                  <a:off x="1323" y="908"/>
                  <a:ext cx="84" cy="80"/>
                  <a:chOff x="1351" y="917"/>
                  <a:chExt cx="84" cy="80"/>
                </a:xfrm>
              </p:grpSpPr>
              <p:sp>
                <p:nvSpPr>
                  <p:cNvPr id="712" name="Oval 6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1" y="917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713" name="Oval 6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6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714" name="Oval 6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01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</p:grpSp>
            <p:sp>
              <p:nvSpPr>
                <p:cNvPr id="700" name="Text Box 685"/>
                <p:cNvSpPr txBox="1">
                  <a:spLocks noChangeArrowheads="1"/>
                </p:cNvSpPr>
                <p:nvPr/>
              </p:nvSpPr>
              <p:spPr bwMode="auto">
                <a:xfrm rot="374160">
                  <a:off x="1377" y="1105"/>
                  <a:ext cx="288" cy="3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hangingPunct="0"/>
                  <a:r>
                    <a:rPr lang="en-US" altLang="en-US" sz="900" b="1">
                      <a:solidFill>
                        <a:schemeClr val="bg1"/>
                      </a:solidFill>
                    </a:rPr>
                    <a:t>V</a:t>
                  </a:r>
                  <a:r>
                    <a:rPr lang="en-US" altLang="en-US" sz="900" b="1" baseline="-25000">
                      <a:solidFill>
                        <a:schemeClr val="bg1"/>
                      </a:solidFill>
                    </a:rPr>
                    <a:t>L</a:t>
                  </a:r>
                </a:p>
              </p:txBody>
            </p:sp>
            <p:grpSp>
              <p:nvGrpSpPr>
                <p:cNvPr id="701" name="Group 686"/>
                <p:cNvGrpSpPr>
                  <a:grpSpLocks/>
                </p:cNvGrpSpPr>
                <p:nvPr/>
              </p:nvGrpSpPr>
              <p:grpSpPr bwMode="auto">
                <a:xfrm rot="8660123">
                  <a:off x="1608" y="971"/>
                  <a:ext cx="48" cy="181"/>
                  <a:chOff x="960" y="1201"/>
                  <a:chExt cx="48" cy="181"/>
                </a:xfrm>
              </p:grpSpPr>
              <p:sp>
                <p:nvSpPr>
                  <p:cNvPr id="708" name="Line 687"/>
                  <p:cNvSpPr>
                    <a:spLocks noChangeShapeType="1"/>
                  </p:cNvSpPr>
                  <p:nvPr/>
                </p:nvSpPr>
                <p:spPr bwMode="auto">
                  <a:xfrm>
                    <a:off x="1008" y="1201"/>
                    <a:ext cx="0" cy="18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grpSp>
                <p:nvGrpSpPr>
                  <p:cNvPr id="709" name="Group 688"/>
                  <p:cNvGrpSpPr>
                    <a:grpSpLocks/>
                  </p:cNvGrpSpPr>
                  <p:nvPr/>
                </p:nvGrpSpPr>
                <p:grpSpPr bwMode="auto">
                  <a:xfrm>
                    <a:off x="960" y="1210"/>
                    <a:ext cx="48" cy="163"/>
                    <a:chOff x="960" y="1056"/>
                    <a:chExt cx="48" cy="163"/>
                  </a:xfrm>
                </p:grpSpPr>
                <p:sp>
                  <p:nvSpPr>
                    <p:cNvPr id="710" name="Line 6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0" y="1056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711" name="Line 690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960" y="1219"/>
                      <a:ext cx="48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</p:grpSp>
            </p:grpSp>
            <p:sp>
              <p:nvSpPr>
                <p:cNvPr id="702" name="AutoShape 691"/>
                <p:cNvSpPr>
                  <a:spLocks noChangeArrowheads="1"/>
                </p:cNvSpPr>
                <p:nvPr/>
              </p:nvSpPr>
              <p:spPr bwMode="auto">
                <a:xfrm rot="19485403" flipH="1">
                  <a:off x="1607" y="747"/>
                  <a:ext cx="144" cy="477"/>
                </a:xfrm>
                <a:prstGeom prst="can">
                  <a:avLst>
                    <a:gd name="adj" fmla="val 82813"/>
                  </a:avLst>
                </a:prstGeom>
                <a:gradFill rotWithShape="0">
                  <a:gsLst>
                    <a:gs pos="0">
                      <a:srgbClr val="9966FF">
                        <a:gamma/>
                        <a:shade val="46275"/>
                        <a:invGamma/>
                      </a:srgbClr>
                    </a:gs>
                    <a:gs pos="50000">
                      <a:srgbClr val="9966FF"/>
                    </a:gs>
                    <a:gs pos="100000">
                      <a:srgbClr val="9966FF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703" name="Text Box 692"/>
                <p:cNvSpPr txBox="1">
                  <a:spLocks noChangeArrowheads="1"/>
                </p:cNvSpPr>
                <p:nvPr/>
              </p:nvSpPr>
              <p:spPr bwMode="auto">
                <a:xfrm rot="374160">
                  <a:off x="1598" y="934"/>
                  <a:ext cx="288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hangingPunct="0"/>
                  <a:r>
                    <a:rPr lang="en-US" altLang="en-US" sz="900" b="1">
                      <a:solidFill>
                        <a:schemeClr val="bg1"/>
                      </a:solidFill>
                    </a:rPr>
                    <a:t>V</a:t>
                  </a:r>
                  <a:r>
                    <a:rPr lang="en-US" altLang="en-US" sz="900" b="1" baseline="-25000">
                      <a:solidFill>
                        <a:schemeClr val="bg1"/>
                      </a:solidFill>
                    </a:rPr>
                    <a:t>H</a:t>
                  </a:r>
                </a:p>
              </p:txBody>
            </p:sp>
            <p:grpSp>
              <p:nvGrpSpPr>
                <p:cNvPr id="704" name="Group 693"/>
                <p:cNvGrpSpPr>
                  <a:grpSpLocks/>
                </p:cNvGrpSpPr>
                <p:nvPr/>
              </p:nvGrpSpPr>
              <p:grpSpPr bwMode="auto">
                <a:xfrm rot="16617334" flipH="1">
                  <a:off x="1490" y="817"/>
                  <a:ext cx="84" cy="80"/>
                  <a:chOff x="1351" y="917"/>
                  <a:chExt cx="84" cy="80"/>
                </a:xfrm>
              </p:grpSpPr>
              <p:sp>
                <p:nvSpPr>
                  <p:cNvPr id="705" name="Oval 6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1" y="917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706" name="Oval 6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56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707" name="Oval 6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01" y="961"/>
                    <a:ext cx="34" cy="36"/>
                  </a:xfrm>
                  <a:prstGeom prst="ellipse">
                    <a:avLst/>
                  </a:prstGeom>
                  <a:solidFill>
                    <a:srgbClr val="A5002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</p:grpSp>
          </p:grpSp>
        </p:grpSp>
        <p:sp>
          <p:nvSpPr>
            <p:cNvPr id="671" name="Freeform 697"/>
            <p:cNvSpPr>
              <a:spLocks/>
            </p:cNvSpPr>
            <p:nvPr/>
          </p:nvSpPr>
          <p:spPr bwMode="auto">
            <a:xfrm rot="11618860" flipH="1">
              <a:off x="1536" y="2256"/>
              <a:ext cx="483" cy="874"/>
            </a:xfrm>
            <a:custGeom>
              <a:avLst/>
              <a:gdLst>
                <a:gd name="T0" fmla="*/ 128 w 288"/>
                <a:gd name="T1" fmla="*/ 344 h 440"/>
                <a:gd name="T2" fmla="*/ 272 w 288"/>
                <a:gd name="T3" fmla="*/ 392 h 440"/>
                <a:gd name="T4" fmla="*/ 32 w 288"/>
                <a:gd name="T5" fmla="*/ 56 h 440"/>
                <a:gd name="T6" fmla="*/ 80 w 288"/>
                <a:gd name="T7" fmla="*/ 56 h 440"/>
                <a:gd name="T8" fmla="*/ 128 w 288"/>
                <a:gd name="T9" fmla="*/ 104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440">
                  <a:moveTo>
                    <a:pt x="128" y="344"/>
                  </a:moveTo>
                  <a:cubicBezTo>
                    <a:pt x="208" y="392"/>
                    <a:pt x="288" y="440"/>
                    <a:pt x="272" y="392"/>
                  </a:cubicBezTo>
                  <a:cubicBezTo>
                    <a:pt x="256" y="344"/>
                    <a:pt x="64" y="112"/>
                    <a:pt x="32" y="56"/>
                  </a:cubicBezTo>
                  <a:cubicBezTo>
                    <a:pt x="0" y="0"/>
                    <a:pt x="64" y="48"/>
                    <a:pt x="80" y="56"/>
                  </a:cubicBezTo>
                  <a:cubicBezTo>
                    <a:pt x="96" y="64"/>
                    <a:pt x="112" y="84"/>
                    <a:pt x="128" y="104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672" name="Group 698"/>
            <p:cNvGrpSpPr>
              <a:grpSpLocks/>
            </p:cNvGrpSpPr>
            <p:nvPr/>
          </p:nvGrpSpPr>
          <p:grpSpPr bwMode="auto">
            <a:xfrm>
              <a:off x="1430" y="2447"/>
              <a:ext cx="675" cy="481"/>
              <a:chOff x="1474" y="2447"/>
              <a:chExt cx="675" cy="481"/>
            </a:xfrm>
          </p:grpSpPr>
          <p:grpSp>
            <p:nvGrpSpPr>
              <p:cNvPr id="673" name="Group 699"/>
              <p:cNvGrpSpPr>
                <a:grpSpLocks/>
              </p:cNvGrpSpPr>
              <p:nvPr/>
            </p:nvGrpSpPr>
            <p:grpSpPr bwMode="auto">
              <a:xfrm rot="2923870">
                <a:off x="1737" y="2592"/>
                <a:ext cx="48" cy="181"/>
                <a:chOff x="960" y="1201"/>
                <a:chExt cx="48" cy="181"/>
              </a:xfrm>
            </p:grpSpPr>
            <p:sp>
              <p:nvSpPr>
                <p:cNvPr id="691" name="Line 700"/>
                <p:cNvSpPr>
                  <a:spLocks noChangeShapeType="1"/>
                </p:cNvSpPr>
                <p:nvPr/>
              </p:nvSpPr>
              <p:spPr bwMode="auto">
                <a:xfrm>
                  <a:off x="1008" y="1201"/>
                  <a:ext cx="0" cy="181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grpSp>
              <p:nvGrpSpPr>
                <p:cNvPr id="692" name="Group 701"/>
                <p:cNvGrpSpPr>
                  <a:grpSpLocks/>
                </p:cNvGrpSpPr>
                <p:nvPr/>
              </p:nvGrpSpPr>
              <p:grpSpPr bwMode="auto">
                <a:xfrm>
                  <a:off x="960" y="1210"/>
                  <a:ext cx="48" cy="163"/>
                  <a:chOff x="960" y="1056"/>
                  <a:chExt cx="48" cy="163"/>
                </a:xfrm>
              </p:grpSpPr>
              <p:sp>
                <p:nvSpPr>
                  <p:cNvPr id="693" name="Line 702"/>
                  <p:cNvSpPr>
                    <a:spLocks noChangeShapeType="1"/>
                  </p:cNvSpPr>
                  <p:nvPr/>
                </p:nvSpPr>
                <p:spPr bwMode="auto">
                  <a:xfrm>
                    <a:off x="960" y="1056"/>
                    <a:ext cx="48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694" name="Line 70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960" y="1219"/>
                    <a:ext cx="48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</p:grpSp>
          </p:grpSp>
          <p:sp>
            <p:nvSpPr>
              <p:cNvPr id="674" name="AutoShape 704"/>
              <p:cNvSpPr>
                <a:spLocks noChangeArrowheads="1"/>
              </p:cNvSpPr>
              <p:nvPr/>
            </p:nvSpPr>
            <p:spPr bwMode="auto">
              <a:xfrm rot="3012360" flipH="1">
                <a:off x="1663" y="2335"/>
                <a:ext cx="144" cy="521"/>
              </a:xfrm>
              <a:prstGeom prst="can">
                <a:avLst>
                  <a:gd name="adj" fmla="val 90451"/>
                </a:avLst>
              </a:prstGeom>
              <a:gradFill rotWithShape="0">
                <a:gsLst>
                  <a:gs pos="0">
                    <a:srgbClr val="9966FF">
                      <a:gamma/>
                      <a:shade val="46275"/>
                      <a:invGamma/>
                    </a:srgbClr>
                  </a:gs>
                  <a:gs pos="50000">
                    <a:srgbClr val="9966FF"/>
                  </a:gs>
                  <a:gs pos="100000">
                    <a:srgbClr val="9966FF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grpSp>
            <p:nvGrpSpPr>
              <p:cNvPr id="675" name="Group 705"/>
              <p:cNvGrpSpPr>
                <a:grpSpLocks/>
              </p:cNvGrpSpPr>
              <p:nvPr/>
            </p:nvGrpSpPr>
            <p:grpSpPr bwMode="auto">
              <a:xfrm rot="9688876" flipH="1">
                <a:off x="1882" y="2447"/>
                <a:ext cx="84" cy="80"/>
                <a:chOff x="1351" y="917"/>
                <a:chExt cx="84" cy="80"/>
              </a:xfrm>
            </p:grpSpPr>
            <p:sp>
              <p:nvSpPr>
                <p:cNvPr id="688" name="Oval 706"/>
                <p:cNvSpPr>
                  <a:spLocks noChangeAspect="1" noChangeArrowheads="1"/>
                </p:cNvSpPr>
                <p:nvPr/>
              </p:nvSpPr>
              <p:spPr bwMode="auto">
                <a:xfrm>
                  <a:off x="1351" y="917"/>
                  <a:ext cx="34" cy="36"/>
                </a:xfrm>
                <a:prstGeom prst="ellipse">
                  <a:avLst/>
                </a:prstGeom>
                <a:solidFill>
                  <a:srgbClr val="A5002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689" name="Oval 707"/>
                <p:cNvSpPr>
                  <a:spLocks noChangeAspect="1" noChangeArrowheads="1"/>
                </p:cNvSpPr>
                <p:nvPr/>
              </p:nvSpPr>
              <p:spPr bwMode="auto">
                <a:xfrm>
                  <a:off x="1356" y="961"/>
                  <a:ext cx="34" cy="36"/>
                </a:xfrm>
                <a:prstGeom prst="ellipse">
                  <a:avLst/>
                </a:prstGeom>
                <a:solidFill>
                  <a:srgbClr val="A5002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690" name="Oval 708"/>
                <p:cNvSpPr>
                  <a:spLocks noChangeAspect="1" noChangeArrowheads="1"/>
                </p:cNvSpPr>
                <p:nvPr/>
              </p:nvSpPr>
              <p:spPr bwMode="auto">
                <a:xfrm>
                  <a:off x="1401" y="961"/>
                  <a:ext cx="34" cy="36"/>
                </a:xfrm>
                <a:prstGeom prst="ellipse">
                  <a:avLst/>
                </a:prstGeom>
                <a:solidFill>
                  <a:srgbClr val="A5002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</p:grpSp>
          <p:sp>
            <p:nvSpPr>
              <p:cNvPr id="676" name="Text Box 709"/>
              <p:cNvSpPr txBox="1">
                <a:spLocks noChangeArrowheads="1"/>
              </p:cNvSpPr>
              <p:nvPr/>
            </p:nvSpPr>
            <p:spPr bwMode="auto">
              <a:xfrm rot="1216089">
                <a:off x="1584" y="2544"/>
                <a:ext cx="288" cy="3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r>
                  <a:rPr lang="en-US" altLang="en-US" sz="900" b="1">
                    <a:solidFill>
                      <a:schemeClr val="bg1"/>
                    </a:solidFill>
                  </a:rPr>
                  <a:t>V</a:t>
                </a:r>
                <a:r>
                  <a:rPr lang="en-US" altLang="en-US" sz="900" b="1" baseline="-25000">
                    <a:solidFill>
                      <a:schemeClr val="bg1"/>
                    </a:solidFill>
                  </a:rPr>
                  <a:t>L</a:t>
                </a:r>
              </a:p>
            </p:txBody>
          </p:sp>
          <p:grpSp>
            <p:nvGrpSpPr>
              <p:cNvPr id="677" name="Group 710"/>
              <p:cNvGrpSpPr>
                <a:grpSpLocks/>
              </p:cNvGrpSpPr>
              <p:nvPr/>
            </p:nvGrpSpPr>
            <p:grpSpPr bwMode="auto">
              <a:xfrm rot="13787079">
                <a:off x="1807" y="2671"/>
                <a:ext cx="48" cy="181"/>
                <a:chOff x="960" y="1201"/>
                <a:chExt cx="48" cy="181"/>
              </a:xfrm>
            </p:grpSpPr>
            <p:sp>
              <p:nvSpPr>
                <p:cNvPr id="684" name="Line 711"/>
                <p:cNvSpPr>
                  <a:spLocks noChangeShapeType="1"/>
                </p:cNvSpPr>
                <p:nvPr/>
              </p:nvSpPr>
              <p:spPr bwMode="auto">
                <a:xfrm>
                  <a:off x="1008" y="1201"/>
                  <a:ext cx="0" cy="181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grpSp>
              <p:nvGrpSpPr>
                <p:cNvPr id="685" name="Group 712"/>
                <p:cNvGrpSpPr>
                  <a:grpSpLocks/>
                </p:cNvGrpSpPr>
                <p:nvPr/>
              </p:nvGrpSpPr>
              <p:grpSpPr bwMode="auto">
                <a:xfrm>
                  <a:off x="960" y="1210"/>
                  <a:ext cx="48" cy="163"/>
                  <a:chOff x="960" y="1056"/>
                  <a:chExt cx="48" cy="163"/>
                </a:xfrm>
              </p:grpSpPr>
              <p:sp>
                <p:nvSpPr>
                  <p:cNvPr id="686" name="Line 713"/>
                  <p:cNvSpPr>
                    <a:spLocks noChangeShapeType="1"/>
                  </p:cNvSpPr>
                  <p:nvPr/>
                </p:nvSpPr>
                <p:spPr bwMode="auto">
                  <a:xfrm>
                    <a:off x="960" y="1056"/>
                    <a:ext cx="48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687" name="Line 7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960" y="1219"/>
                    <a:ext cx="48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</p:grpSp>
          </p:grpSp>
          <p:sp>
            <p:nvSpPr>
              <p:cNvPr id="678" name="AutoShape 715"/>
              <p:cNvSpPr>
                <a:spLocks noChangeArrowheads="1"/>
              </p:cNvSpPr>
              <p:nvPr/>
            </p:nvSpPr>
            <p:spPr bwMode="auto">
              <a:xfrm rot="3012360" flipH="1">
                <a:off x="1839" y="2564"/>
                <a:ext cx="144" cy="477"/>
              </a:xfrm>
              <a:prstGeom prst="can">
                <a:avLst>
                  <a:gd name="adj" fmla="val 82813"/>
                </a:avLst>
              </a:prstGeom>
              <a:gradFill rotWithShape="0">
                <a:gsLst>
                  <a:gs pos="0">
                    <a:srgbClr val="9966FF">
                      <a:gamma/>
                      <a:shade val="46275"/>
                      <a:invGamma/>
                    </a:srgbClr>
                  </a:gs>
                  <a:gs pos="50000">
                    <a:srgbClr val="9966FF"/>
                  </a:gs>
                  <a:gs pos="100000">
                    <a:srgbClr val="9966FF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9" name="Text Box 716"/>
              <p:cNvSpPr txBox="1">
                <a:spLocks noChangeArrowheads="1"/>
              </p:cNvSpPr>
              <p:nvPr/>
            </p:nvSpPr>
            <p:spPr bwMode="auto">
              <a:xfrm rot="1301085">
                <a:off x="1824" y="2736"/>
                <a:ext cx="28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r>
                  <a:rPr lang="en-US" altLang="en-US" sz="900" b="1">
                    <a:solidFill>
                      <a:schemeClr val="bg1"/>
                    </a:solidFill>
                  </a:rPr>
                  <a:t>V</a:t>
                </a:r>
                <a:r>
                  <a:rPr lang="en-US" altLang="en-US" sz="900" b="1" baseline="-25000">
                    <a:solidFill>
                      <a:schemeClr val="bg1"/>
                    </a:solidFill>
                  </a:rPr>
                  <a:t>H</a:t>
                </a:r>
              </a:p>
            </p:txBody>
          </p:sp>
          <p:grpSp>
            <p:nvGrpSpPr>
              <p:cNvPr id="680" name="Group 717"/>
              <p:cNvGrpSpPr>
                <a:grpSpLocks/>
              </p:cNvGrpSpPr>
              <p:nvPr/>
            </p:nvGrpSpPr>
            <p:grpSpPr bwMode="auto">
              <a:xfrm rot="144290" flipH="1">
                <a:off x="1986" y="2606"/>
                <a:ext cx="84" cy="80"/>
                <a:chOff x="1351" y="917"/>
                <a:chExt cx="84" cy="80"/>
              </a:xfrm>
            </p:grpSpPr>
            <p:sp>
              <p:nvSpPr>
                <p:cNvPr id="681" name="Oval 718"/>
                <p:cNvSpPr>
                  <a:spLocks noChangeAspect="1" noChangeArrowheads="1"/>
                </p:cNvSpPr>
                <p:nvPr/>
              </p:nvSpPr>
              <p:spPr bwMode="auto">
                <a:xfrm>
                  <a:off x="1351" y="917"/>
                  <a:ext cx="34" cy="36"/>
                </a:xfrm>
                <a:prstGeom prst="ellipse">
                  <a:avLst/>
                </a:prstGeom>
                <a:solidFill>
                  <a:srgbClr val="A5002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682" name="Oval 719"/>
                <p:cNvSpPr>
                  <a:spLocks noChangeAspect="1" noChangeArrowheads="1"/>
                </p:cNvSpPr>
                <p:nvPr/>
              </p:nvSpPr>
              <p:spPr bwMode="auto">
                <a:xfrm>
                  <a:off x="1356" y="961"/>
                  <a:ext cx="34" cy="36"/>
                </a:xfrm>
                <a:prstGeom prst="ellipse">
                  <a:avLst/>
                </a:prstGeom>
                <a:solidFill>
                  <a:srgbClr val="A5002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683" name="Oval 720"/>
                <p:cNvSpPr>
                  <a:spLocks noChangeAspect="1" noChangeArrowheads="1"/>
                </p:cNvSpPr>
                <p:nvPr/>
              </p:nvSpPr>
              <p:spPr bwMode="auto">
                <a:xfrm>
                  <a:off x="1401" y="961"/>
                  <a:ext cx="34" cy="36"/>
                </a:xfrm>
                <a:prstGeom prst="ellipse">
                  <a:avLst/>
                </a:prstGeom>
                <a:solidFill>
                  <a:srgbClr val="A5002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</p:grpSp>
        </p:grpSp>
      </p:grpSp>
      <p:grpSp>
        <p:nvGrpSpPr>
          <p:cNvPr id="719" name="Group 721"/>
          <p:cNvGrpSpPr>
            <a:grpSpLocks/>
          </p:cNvGrpSpPr>
          <p:nvPr/>
        </p:nvGrpSpPr>
        <p:grpSpPr bwMode="auto">
          <a:xfrm rot="-699615">
            <a:off x="3051175" y="4698047"/>
            <a:ext cx="769937" cy="1182688"/>
            <a:chOff x="3317" y="544"/>
            <a:chExt cx="569" cy="874"/>
          </a:xfrm>
        </p:grpSpPr>
        <p:sp>
          <p:nvSpPr>
            <p:cNvPr id="720" name="Freeform 722"/>
            <p:cNvSpPr>
              <a:spLocks/>
            </p:cNvSpPr>
            <p:nvPr/>
          </p:nvSpPr>
          <p:spPr bwMode="auto">
            <a:xfrm>
              <a:off x="3317" y="544"/>
              <a:ext cx="483" cy="874"/>
            </a:xfrm>
            <a:custGeom>
              <a:avLst/>
              <a:gdLst>
                <a:gd name="T0" fmla="*/ 128 w 288"/>
                <a:gd name="T1" fmla="*/ 344 h 440"/>
                <a:gd name="T2" fmla="*/ 272 w 288"/>
                <a:gd name="T3" fmla="*/ 392 h 440"/>
                <a:gd name="T4" fmla="*/ 32 w 288"/>
                <a:gd name="T5" fmla="*/ 56 h 440"/>
                <a:gd name="T6" fmla="*/ 80 w 288"/>
                <a:gd name="T7" fmla="*/ 56 h 440"/>
                <a:gd name="T8" fmla="*/ 128 w 288"/>
                <a:gd name="T9" fmla="*/ 104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440">
                  <a:moveTo>
                    <a:pt x="128" y="344"/>
                  </a:moveTo>
                  <a:cubicBezTo>
                    <a:pt x="208" y="392"/>
                    <a:pt x="288" y="440"/>
                    <a:pt x="272" y="392"/>
                  </a:cubicBezTo>
                  <a:cubicBezTo>
                    <a:pt x="256" y="344"/>
                    <a:pt x="64" y="112"/>
                    <a:pt x="32" y="56"/>
                  </a:cubicBezTo>
                  <a:cubicBezTo>
                    <a:pt x="0" y="0"/>
                    <a:pt x="64" y="48"/>
                    <a:pt x="80" y="56"/>
                  </a:cubicBezTo>
                  <a:cubicBezTo>
                    <a:pt x="96" y="64"/>
                    <a:pt x="112" y="84"/>
                    <a:pt x="128" y="104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721" name="Group 723"/>
            <p:cNvGrpSpPr>
              <a:grpSpLocks/>
            </p:cNvGrpSpPr>
            <p:nvPr/>
          </p:nvGrpSpPr>
          <p:grpSpPr bwMode="auto">
            <a:xfrm>
              <a:off x="3325" y="665"/>
              <a:ext cx="561" cy="694"/>
              <a:chOff x="1325" y="747"/>
              <a:chExt cx="561" cy="694"/>
            </a:xfrm>
          </p:grpSpPr>
          <p:grpSp>
            <p:nvGrpSpPr>
              <p:cNvPr id="722" name="Group 724"/>
              <p:cNvGrpSpPr>
                <a:grpSpLocks/>
              </p:cNvGrpSpPr>
              <p:nvPr/>
            </p:nvGrpSpPr>
            <p:grpSpPr bwMode="auto">
              <a:xfrm rot="-2203086">
                <a:off x="1524" y="1035"/>
                <a:ext cx="48" cy="181"/>
                <a:chOff x="960" y="1201"/>
                <a:chExt cx="48" cy="181"/>
              </a:xfrm>
            </p:grpSpPr>
            <p:sp>
              <p:nvSpPr>
                <p:cNvPr id="740" name="Line 725"/>
                <p:cNvSpPr>
                  <a:spLocks noChangeShapeType="1"/>
                </p:cNvSpPr>
                <p:nvPr/>
              </p:nvSpPr>
              <p:spPr bwMode="auto">
                <a:xfrm>
                  <a:off x="1008" y="1201"/>
                  <a:ext cx="0" cy="181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grpSp>
              <p:nvGrpSpPr>
                <p:cNvPr id="741" name="Group 726"/>
                <p:cNvGrpSpPr>
                  <a:grpSpLocks/>
                </p:cNvGrpSpPr>
                <p:nvPr/>
              </p:nvGrpSpPr>
              <p:grpSpPr bwMode="auto">
                <a:xfrm>
                  <a:off x="960" y="1210"/>
                  <a:ext cx="48" cy="163"/>
                  <a:chOff x="960" y="1056"/>
                  <a:chExt cx="48" cy="163"/>
                </a:xfrm>
              </p:grpSpPr>
              <p:sp>
                <p:nvSpPr>
                  <p:cNvPr id="742" name="Line 727"/>
                  <p:cNvSpPr>
                    <a:spLocks noChangeShapeType="1"/>
                  </p:cNvSpPr>
                  <p:nvPr/>
                </p:nvSpPr>
                <p:spPr bwMode="auto">
                  <a:xfrm>
                    <a:off x="960" y="1056"/>
                    <a:ext cx="48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743" name="Line 7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960" y="1219"/>
                    <a:ext cx="48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</p:grpSp>
          </p:grpSp>
          <p:sp>
            <p:nvSpPr>
              <p:cNvPr id="723" name="AutoShape 729"/>
              <p:cNvSpPr>
                <a:spLocks noChangeArrowheads="1"/>
              </p:cNvSpPr>
              <p:nvPr/>
            </p:nvSpPr>
            <p:spPr bwMode="auto">
              <a:xfrm rot="19485403" flipH="1">
                <a:off x="1387" y="884"/>
                <a:ext cx="144" cy="521"/>
              </a:xfrm>
              <a:prstGeom prst="can">
                <a:avLst>
                  <a:gd name="adj" fmla="val 90451"/>
                </a:avLst>
              </a:prstGeom>
              <a:gradFill rotWithShape="0">
                <a:gsLst>
                  <a:gs pos="0">
                    <a:srgbClr val="9966FF">
                      <a:gamma/>
                      <a:shade val="46275"/>
                      <a:invGamma/>
                    </a:srgbClr>
                  </a:gs>
                  <a:gs pos="50000">
                    <a:srgbClr val="9966FF"/>
                  </a:gs>
                  <a:gs pos="100000">
                    <a:srgbClr val="9966FF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grpSp>
            <p:nvGrpSpPr>
              <p:cNvPr id="724" name="Group 730"/>
              <p:cNvGrpSpPr>
                <a:grpSpLocks/>
              </p:cNvGrpSpPr>
              <p:nvPr/>
            </p:nvGrpSpPr>
            <p:grpSpPr bwMode="auto">
              <a:xfrm rot="4561920" flipH="1">
                <a:off x="1323" y="908"/>
                <a:ext cx="84" cy="80"/>
                <a:chOff x="1351" y="917"/>
                <a:chExt cx="84" cy="80"/>
              </a:xfrm>
            </p:grpSpPr>
            <p:sp>
              <p:nvSpPr>
                <p:cNvPr id="737" name="Oval 731"/>
                <p:cNvSpPr>
                  <a:spLocks noChangeAspect="1" noChangeArrowheads="1"/>
                </p:cNvSpPr>
                <p:nvPr/>
              </p:nvSpPr>
              <p:spPr bwMode="auto">
                <a:xfrm>
                  <a:off x="1351" y="917"/>
                  <a:ext cx="34" cy="36"/>
                </a:xfrm>
                <a:prstGeom prst="ellipse">
                  <a:avLst/>
                </a:prstGeom>
                <a:solidFill>
                  <a:srgbClr val="A5002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738" name="Oval 732"/>
                <p:cNvSpPr>
                  <a:spLocks noChangeAspect="1" noChangeArrowheads="1"/>
                </p:cNvSpPr>
                <p:nvPr/>
              </p:nvSpPr>
              <p:spPr bwMode="auto">
                <a:xfrm>
                  <a:off x="1356" y="961"/>
                  <a:ext cx="34" cy="36"/>
                </a:xfrm>
                <a:prstGeom prst="ellipse">
                  <a:avLst/>
                </a:prstGeom>
                <a:solidFill>
                  <a:srgbClr val="A5002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739" name="Oval 733"/>
                <p:cNvSpPr>
                  <a:spLocks noChangeAspect="1" noChangeArrowheads="1"/>
                </p:cNvSpPr>
                <p:nvPr/>
              </p:nvSpPr>
              <p:spPr bwMode="auto">
                <a:xfrm>
                  <a:off x="1401" y="961"/>
                  <a:ext cx="34" cy="36"/>
                </a:xfrm>
                <a:prstGeom prst="ellipse">
                  <a:avLst/>
                </a:prstGeom>
                <a:solidFill>
                  <a:srgbClr val="A5002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</p:grpSp>
          <p:sp>
            <p:nvSpPr>
              <p:cNvPr id="725" name="Text Box 734"/>
              <p:cNvSpPr txBox="1">
                <a:spLocks noChangeArrowheads="1"/>
              </p:cNvSpPr>
              <p:nvPr/>
            </p:nvSpPr>
            <p:spPr bwMode="auto">
              <a:xfrm rot="374160">
                <a:off x="1377" y="1105"/>
                <a:ext cx="288" cy="3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r>
                  <a:rPr lang="en-US" altLang="en-US" sz="900" b="1">
                    <a:solidFill>
                      <a:schemeClr val="bg1"/>
                    </a:solidFill>
                  </a:rPr>
                  <a:t>V</a:t>
                </a:r>
                <a:r>
                  <a:rPr lang="en-US" altLang="en-US" sz="900" b="1" baseline="-25000">
                    <a:solidFill>
                      <a:schemeClr val="bg1"/>
                    </a:solidFill>
                  </a:rPr>
                  <a:t>L</a:t>
                </a:r>
              </a:p>
            </p:txBody>
          </p:sp>
          <p:grpSp>
            <p:nvGrpSpPr>
              <p:cNvPr id="726" name="Group 735"/>
              <p:cNvGrpSpPr>
                <a:grpSpLocks/>
              </p:cNvGrpSpPr>
              <p:nvPr/>
            </p:nvGrpSpPr>
            <p:grpSpPr bwMode="auto">
              <a:xfrm rot="8660123">
                <a:off x="1608" y="971"/>
                <a:ext cx="48" cy="181"/>
                <a:chOff x="960" y="1201"/>
                <a:chExt cx="48" cy="181"/>
              </a:xfrm>
            </p:grpSpPr>
            <p:sp>
              <p:nvSpPr>
                <p:cNvPr id="733" name="Line 736"/>
                <p:cNvSpPr>
                  <a:spLocks noChangeShapeType="1"/>
                </p:cNvSpPr>
                <p:nvPr/>
              </p:nvSpPr>
              <p:spPr bwMode="auto">
                <a:xfrm>
                  <a:off x="1008" y="1201"/>
                  <a:ext cx="0" cy="181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grpSp>
              <p:nvGrpSpPr>
                <p:cNvPr id="734" name="Group 737"/>
                <p:cNvGrpSpPr>
                  <a:grpSpLocks/>
                </p:cNvGrpSpPr>
                <p:nvPr/>
              </p:nvGrpSpPr>
              <p:grpSpPr bwMode="auto">
                <a:xfrm>
                  <a:off x="960" y="1210"/>
                  <a:ext cx="48" cy="163"/>
                  <a:chOff x="960" y="1056"/>
                  <a:chExt cx="48" cy="163"/>
                </a:xfrm>
              </p:grpSpPr>
              <p:sp>
                <p:nvSpPr>
                  <p:cNvPr id="735" name="Line 738"/>
                  <p:cNvSpPr>
                    <a:spLocks noChangeShapeType="1"/>
                  </p:cNvSpPr>
                  <p:nvPr/>
                </p:nvSpPr>
                <p:spPr bwMode="auto">
                  <a:xfrm>
                    <a:off x="960" y="1056"/>
                    <a:ext cx="48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736" name="Line 73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960" y="1219"/>
                    <a:ext cx="48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</p:grpSp>
          </p:grpSp>
          <p:sp>
            <p:nvSpPr>
              <p:cNvPr id="727" name="AutoShape 740"/>
              <p:cNvSpPr>
                <a:spLocks noChangeArrowheads="1"/>
              </p:cNvSpPr>
              <p:nvPr/>
            </p:nvSpPr>
            <p:spPr bwMode="auto">
              <a:xfrm rot="19485403" flipH="1">
                <a:off x="1607" y="747"/>
                <a:ext cx="144" cy="477"/>
              </a:xfrm>
              <a:prstGeom prst="can">
                <a:avLst>
                  <a:gd name="adj" fmla="val 82813"/>
                </a:avLst>
              </a:prstGeom>
              <a:gradFill rotWithShape="0">
                <a:gsLst>
                  <a:gs pos="0">
                    <a:srgbClr val="9966FF">
                      <a:gamma/>
                      <a:shade val="46275"/>
                      <a:invGamma/>
                    </a:srgbClr>
                  </a:gs>
                  <a:gs pos="50000">
                    <a:srgbClr val="9966FF"/>
                  </a:gs>
                  <a:gs pos="100000">
                    <a:srgbClr val="9966FF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728" name="Text Box 741"/>
              <p:cNvSpPr txBox="1">
                <a:spLocks noChangeArrowheads="1"/>
              </p:cNvSpPr>
              <p:nvPr/>
            </p:nvSpPr>
            <p:spPr bwMode="auto">
              <a:xfrm rot="374160">
                <a:off x="1598" y="934"/>
                <a:ext cx="28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r>
                  <a:rPr lang="en-US" altLang="en-US" sz="900" b="1">
                    <a:solidFill>
                      <a:schemeClr val="bg1"/>
                    </a:solidFill>
                  </a:rPr>
                  <a:t>V</a:t>
                </a:r>
                <a:r>
                  <a:rPr lang="en-US" altLang="en-US" sz="900" b="1" baseline="-25000">
                    <a:solidFill>
                      <a:schemeClr val="bg1"/>
                    </a:solidFill>
                  </a:rPr>
                  <a:t>H</a:t>
                </a:r>
              </a:p>
            </p:txBody>
          </p:sp>
          <p:grpSp>
            <p:nvGrpSpPr>
              <p:cNvPr id="729" name="Group 742"/>
              <p:cNvGrpSpPr>
                <a:grpSpLocks/>
              </p:cNvGrpSpPr>
              <p:nvPr/>
            </p:nvGrpSpPr>
            <p:grpSpPr bwMode="auto">
              <a:xfrm rot="16617334" flipH="1">
                <a:off x="1490" y="817"/>
                <a:ext cx="84" cy="80"/>
                <a:chOff x="1351" y="917"/>
                <a:chExt cx="84" cy="80"/>
              </a:xfrm>
            </p:grpSpPr>
            <p:sp>
              <p:nvSpPr>
                <p:cNvPr id="730" name="Oval 743"/>
                <p:cNvSpPr>
                  <a:spLocks noChangeAspect="1" noChangeArrowheads="1"/>
                </p:cNvSpPr>
                <p:nvPr/>
              </p:nvSpPr>
              <p:spPr bwMode="auto">
                <a:xfrm>
                  <a:off x="1351" y="917"/>
                  <a:ext cx="34" cy="36"/>
                </a:xfrm>
                <a:prstGeom prst="ellipse">
                  <a:avLst/>
                </a:prstGeom>
                <a:solidFill>
                  <a:srgbClr val="A5002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731" name="Oval 744"/>
                <p:cNvSpPr>
                  <a:spLocks noChangeAspect="1" noChangeArrowheads="1"/>
                </p:cNvSpPr>
                <p:nvPr/>
              </p:nvSpPr>
              <p:spPr bwMode="auto">
                <a:xfrm>
                  <a:off x="1356" y="961"/>
                  <a:ext cx="34" cy="36"/>
                </a:xfrm>
                <a:prstGeom prst="ellipse">
                  <a:avLst/>
                </a:prstGeom>
                <a:solidFill>
                  <a:srgbClr val="A5002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732" name="Oval 745"/>
                <p:cNvSpPr>
                  <a:spLocks noChangeAspect="1" noChangeArrowheads="1"/>
                </p:cNvSpPr>
                <p:nvPr/>
              </p:nvSpPr>
              <p:spPr bwMode="auto">
                <a:xfrm>
                  <a:off x="1401" y="961"/>
                  <a:ext cx="34" cy="36"/>
                </a:xfrm>
                <a:prstGeom prst="ellipse">
                  <a:avLst/>
                </a:prstGeom>
                <a:solidFill>
                  <a:srgbClr val="A5002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</p:grpSp>
        </p:grpSp>
      </p:grpSp>
      <p:sp>
        <p:nvSpPr>
          <p:cNvPr id="744" name="Text Box 746"/>
          <p:cNvSpPr txBox="1">
            <a:spLocks noChangeArrowheads="1"/>
          </p:cNvSpPr>
          <p:nvPr/>
        </p:nvSpPr>
        <p:spPr bwMode="auto">
          <a:xfrm>
            <a:off x="8235421" y="5132772"/>
            <a:ext cx="8175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IE" altLang="en-US" sz="1200" b="1" dirty="0" err="1"/>
              <a:t>Dimeric</a:t>
            </a:r>
            <a:r>
              <a:rPr lang="en-IE" altLang="en-US" sz="1200" b="1" dirty="0"/>
              <a:t> </a:t>
            </a:r>
            <a:r>
              <a:rPr lang="en-IE" altLang="en-US" sz="1200" b="1" dirty="0" err="1"/>
              <a:t>sc</a:t>
            </a:r>
            <a:r>
              <a:rPr lang="en-GB" altLang="en-US" sz="1200" b="1" dirty="0"/>
              <a:t>F</a:t>
            </a:r>
            <a:r>
              <a:rPr lang="en-IE" altLang="en-US" sz="1200" b="1" dirty="0"/>
              <a:t>v</a:t>
            </a:r>
            <a:endParaRPr lang="en-GB" altLang="en-US" sz="1200" b="1" dirty="0"/>
          </a:p>
        </p:txBody>
      </p:sp>
      <p:sp>
        <p:nvSpPr>
          <p:cNvPr id="745" name="Text Box 747"/>
          <p:cNvSpPr txBox="1">
            <a:spLocks noChangeArrowheads="1"/>
          </p:cNvSpPr>
          <p:nvPr/>
        </p:nvSpPr>
        <p:spPr bwMode="auto">
          <a:xfrm>
            <a:off x="5569242" y="5755714"/>
            <a:ext cx="16144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IE" altLang="en-US" sz="1200" b="1" dirty="0" err="1"/>
              <a:t>Dimeric</a:t>
            </a:r>
            <a:r>
              <a:rPr lang="en-IE" altLang="en-US" sz="1200" b="1" dirty="0"/>
              <a:t> </a:t>
            </a:r>
            <a:r>
              <a:rPr lang="en-IE" altLang="en-US" sz="1200" b="1" dirty="0" err="1"/>
              <a:t>bifunctional</a:t>
            </a:r>
            <a:r>
              <a:rPr lang="en-IE" altLang="en-US" sz="1200" b="1" dirty="0"/>
              <a:t> </a:t>
            </a:r>
            <a:r>
              <a:rPr lang="en-IE" altLang="en-US" sz="1200" b="1" dirty="0" err="1"/>
              <a:t>sc</a:t>
            </a:r>
            <a:r>
              <a:rPr lang="en-GB" altLang="en-US" sz="1200" b="1" dirty="0"/>
              <a:t>F</a:t>
            </a:r>
            <a:r>
              <a:rPr lang="en-IE" altLang="en-US" sz="1200" b="1" dirty="0"/>
              <a:t>v</a:t>
            </a:r>
            <a:endParaRPr lang="en-GB" altLang="en-US" sz="1200" b="1" dirty="0"/>
          </a:p>
        </p:txBody>
      </p:sp>
      <p:sp>
        <p:nvSpPr>
          <p:cNvPr id="747" name="TextBox 746"/>
          <p:cNvSpPr txBox="1"/>
          <p:nvPr/>
        </p:nvSpPr>
        <p:spPr>
          <a:xfrm>
            <a:off x="1371600" y="259080"/>
            <a:ext cx="976884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E" sz="4000" dirty="0" smtClean="0"/>
              <a:t>Development of MC-LR specific Recombinant Antibodies</a:t>
            </a:r>
            <a:endParaRPr lang="en-IE" sz="40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" fill="hold"/>
                                        <p:tgtEl>
                                          <p:spTgt spid="7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000" fill="hold"/>
                                        <p:tgtEl>
                                          <p:spTgt spid="49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4438650" y="5130800"/>
            <a:ext cx="4695825" cy="974725"/>
            <a:chOff x="2172" y="3232"/>
            <a:chExt cx="2958" cy="614"/>
          </a:xfrm>
        </p:grpSpPr>
        <p:sp>
          <p:nvSpPr>
            <p:cNvPr id="5" name="Line 3"/>
            <p:cNvSpPr>
              <a:spLocks noChangeShapeType="1"/>
            </p:cNvSpPr>
            <p:nvPr/>
          </p:nvSpPr>
          <p:spPr bwMode="auto">
            <a:xfrm rot="16200000" flipH="1">
              <a:off x="2918" y="3182"/>
              <a:ext cx="0" cy="83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>
              <a:off x="3494" y="3232"/>
              <a:ext cx="1636" cy="512"/>
              <a:chOff x="3406" y="3336"/>
              <a:chExt cx="1636" cy="512"/>
            </a:xfrm>
          </p:grpSpPr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406" y="3394"/>
                <a:ext cx="1579" cy="454"/>
                <a:chOff x="3406" y="3394"/>
                <a:chExt cx="1579" cy="454"/>
              </a:xfrm>
            </p:grpSpPr>
            <p:sp>
              <p:nvSpPr>
                <p:cNvPr id="85" name="AutoShape 6"/>
                <p:cNvSpPr>
                  <a:spLocks noChangeAspect="1" noChangeArrowheads="1"/>
                </p:cNvSpPr>
                <p:nvPr/>
              </p:nvSpPr>
              <p:spPr bwMode="auto">
                <a:xfrm>
                  <a:off x="3406" y="3394"/>
                  <a:ext cx="1579" cy="378"/>
                </a:xfrm>
                <a:prstGeom prst="roundRect">
                  <a:avLst>
                    <a:gd name="adj" fmla="val 45616"/>
                  </a:avLst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en-IE" altLang="en-US"/>
                </a:p>
              </p:txBody>
            </p:sp>
            <p:sp>
              <p:nvSpPr>
                <p:cNvPr id="86" name="Text Box 7"/>
                <p:cNvSpPr txBox="1">
                  <a:spLocks noChangeArrowheads="1"/>
                </p:cNvSpPr>
                <p:nvPr/>
              </p:nvSpPr>
              <p:spPr bwMode="auto">
                <a:xfrm>
                  <a:off x="3745" y="3508"/>
                  <a:ext cx="918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IE" altLang="en-US" sz="1000" b="1">
                      <a:latin typeface="Arial" panose="020B0604020202020204" pitchFamily="34" charset="0"/>
                    </a:rPr>
                    <a:t>Phagemid vector</a:t>
                  </a:r>
                  <a:endParaRPr lang="en-GB" altLang="en-US" sz="10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87" name="Rectangle 8"/>
                <p:cNvSpPr>
                  <a:spLocks noChangeArrowheads="1"/>
                </p:cNvSpPr>
                <p:nvPr/>
              </p:nvSpPr>
              <p:spPr bwMode="auto">
                <a:xfrm>
                  <a:off x="3871" y="3726"/>
                  <a:ext cx="691" cy="97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en-IE" altLang="en-US"/>
                </a:p>
              </p:txBody>
            </p:sp>
            <p:sp>
              <p:nvSpPr>
                <p:cNvPr id="88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3855" y="3703"/>
                  <a:ext cx="745" cy="14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IE" altLang="en-US" sz="900" b="1">
                      <a:latin typeface="Arial" panose="020B0604020202020204" pitchFamily="34" charset="0"/>
                    </a:rPr>
                    <a:t>Resistance gene</a:t>
                  </a:r>
                  <a:endParaRPr lang="en-GB" altLang="en-US" sz="900" b="1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9" name="Rectangle 10"/>
              <p:cNvSpPr>
                <a:spLocks noChangeArrowheads="1"/>
              </p:cNvSpPr>
              <p:nvPr/>
            </p:nvSpPr>
            <p:spPr bwMode="auto">
              <a:xfrm>
                <a:off x="3842" y="3346"/>
                <a:ext cx="768" cy="10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en-IE" altLang="en-US"/>
              </a:p>
            </p:txBody>
          </p:sp>
          <p:grpSp>
            <p:nvGrpSpPr>
              <p:cNvPr id="10" name="Group 11"/>
              <p:cNvGrpSpPr>
                <a:grpSpLocks/>
              </p:cNvGrpSpPr>
              <p:nvPr/>
            </p:nvGrpSpPr>
            <p:grpSpPr bwMode="auto">
              <a:xfrm>
                <a:off x="3842" y="3336"/>
                <a:ext cx="778" cy="98"/>
                <a:chOff x="3842" y="3336"/>
                <a:chExt cx="778" cy="98"/>
              </a:xfrm>
            </p:grpSpPr>
            <p:grpSp>
              <p:nvGrpSpPr>
                <p:cNvPr id="13" name="Group 12"/>
                <p:cNvGrpSpPr>
                  <a:grpSpLocks/>
                </p:cNvGrpSpPr>
                <p:nvPr/>
              </p:nvGrpSpPr>
              <p:grpSpPr bwMode="auto">
                <a:xfrm>
                  <a:off x="3842" y="3336"/>
                  <a:ext cx="430" cy="98"/>
                  <a:chOff x="3842" y="3336"/>
                  <a:chExt cx="430" cy="98"/>
                </a:xfrm>
              </p:grpSpPr>
              <p:grpSp>
                <p:nvGrpSpPr>
                  <p:cNvPr id="50" name="Group 1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842" y="3336"/>
                    <a:ext cx="429" cy="98"/>
                    <a:chOff x="3358" y="9009"/>
                    <a:chExt cx="2208" cy="585"/>
                  </a:xfrm>
                </p:grpSpPr>
                <p:grpSp>
                  <p:nvGrpSpPr>
                    <p:cNvPr id="52" name="Group 1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475" y="9286"/>
                      <a:ext cx="2079" cy="308"/>
                      <a:chOff x="3475" y="9286"/>
                      <a:chExt cx="2079" cy="308"/>
                    </a:xfrm>
                  </p:grpSpPr>
                  <p:grpSp>
                    <p:nvGrpSpPr>
                      <p:cNvPr id="71" name="Group 1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3475" y="9363"/>
                        <a:ext cx="888" cy="231"/>
                        <a:chOff x="3475" y="9363"/>
                        <a:chExt cx="888" cy="231"/>
                      </a:xfrm>
                    </p:grpSpPr>
                    <p:sp>
                      <p:nvSpPr>
                        <p:cNvPr id="79" name="Line 16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3475" y="9369"/>
                          <a:ext cx="0" cy="225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80" name="Line 17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3653" y="9369"/>
                          <a:ext cx="0" cy="225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81" name="Line 18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3838" y="9363"/>
                          <a:ext cx="0" cy="225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82" name="Line 19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4018" y="9363"/>
                          <a:ext cx="0" cy="225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83" name="Line 20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4180" y="9363"/>
                          <a:ext cx="0" cy="225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84" name="Line 21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4363" y="9363"/>
                          <a:ext cx="0" cy="225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72" name="Group 2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583" y="9286"/>
                        <a:ext cx="971" cy="303"/>
                        <a:chOff x="4583" y="9286"/>
                        <a:chExt cx="971" cy="303"/>
                      </a:xfrm>
                    </p:grpSpPr>
                    <p:sp>
                      <p:nvSpPr>
                        <p:cNvPr id="73" name="Line 23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4583" y="9354"/>
                          <a:ext cx="0" cy="225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74" name="Line 24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4761" y="9354"/>
                          <a:ext cx="0" cy="225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75" name="Line 25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4946" y="9348"/>
                          <a:ext cx="0" cy="225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76" name="Line 26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5126" y="9348"/>
                          <a:ext cx="0" cy="225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77" name="Line 27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5288" y="9348"/>
                          <a:ext cx="0" cy="225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78" name="Line 28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H="1" flipV="1">
                          <a:off x="5554" y="9286"/>
                          <a:ext cx="0" cy="303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</p:grpSp>
                </p:grpSp>
                <p:grpSp>
                  <p:nvGrpSpPr>
                    <p:cNvPr id="53" name="Group 29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475" y="9009"/>
                      <a:ext cx="1667" cy="287"/>
                      <a:chOff x="3475" y="9009"/>
                      <a:chExt cx="1667" cy="287"/>
                    </a:xfrm>
                  </p:grpSpPr>
                  <p:grpSp>
                    <p:nvGrpSpPr>
                      <p:cNvPr id="59" name="Group 3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3475" y="9018"/>
                        <a:ext cx="888" cy="231"/>
                        <a:chOff x="3475" y="9018"/>
                        <a:chExt cx="888" cy="231"/>
                      </a:xfrm>
                    </p:grpSpPr>
                    <p:sp>
                      <p:nvSpPr>
                        <p:cNvPr id="65" name="Line 31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3475" y="9018"/>
                          <a:ext cx="0" cy="225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66" name="Line 32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3653" y="9018"/>
                          <a:ext cx="0" cy="225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67" name="Line 33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3838" y="9024"/>
                          <a:ext cx="0" cy="225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68" name="Line 34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4018" y="9024"/>
                          <a:ext cx="0" cy="225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69" name="Line 35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4180" y="9024"/>
                          <a:ext cx="0" cy="225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70" name="Line 36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4363" y="9024"/>
                          <a:ext cx="0" cy="225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</p:grpSp>
                  <p:grpSp>
                    <p:nvGrpSpPr>
                      <p:cNvPr id="60" name="Group 3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583" y="9009"/>
                        <a:ext cx="559" cy="287"/>
                        <a:chOff x="4583" y="9009"/>
                        <a:chExt cx="559" cy="287"/>
                      </a:xfrm>
                    </p:grpSpPr>
                    <p:sp>
                      <p:nvSpPr>
                        <p:cNvPr id="61" name="Line 38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4583" y="9009"/>
                          <a:ext cx="0" cy="225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62" name="Line 39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4761" y="9009"/>
                          <a:ext cx="0" cy="225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63" name="Line 40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4946" y="9015"/>
                          <a:ext cx="0" cy="225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64" name="Line 41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5142" y="9015"/>
                          <a:ext cx="0" cy="281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</p:grpSp>
                </p:grpSp>
                <p:grpSp>
                  <p:nvGrpSpPr>
                    <p:cNvPr id="54" name="Group 42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358" y="9017"/>
                      <a:ext cx="2208" cy="571"/>
                      <a:chOff x="3358" y="9017"/>
                      <a:chExt cx="2208" cy="571"/>
                    </a:xfrm>
                  </p:grpSpPr>
                  <p:grpSp>
                    <p:nvGrpSpPr>
                      <p:cNvPr id="55" name="Group 4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3358" y="9017"/>
                        <a:ext cx="2208" cy="571"/>
                        <a:chOff x="3358" y="9017"/>
                        <a:chExt cx="2208" cy="571"/>
                      </a:xfrm>
                    </p:grpSpPr>
                    <p:sp>
                      <p:nvSpPr>
                        <p:cNvPr id="57" name="Line 44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 flipV="1">
                          <a:off x="3358" y="9588"/>
                          <a:ext cx="2208" cy="0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58" name="Line 45"/>
                        <p:cNvSpPr>
                          <a:spLocks noChangeAspect="1" noChangeShapeType="1"/>
                        </p:cNvSpPr>
                        <p:nvPr/>
                      </p:nvSpPr>
                      <p:spPr bwMode="auto">
                        <a:xfrm>
                          <a:off x="3365" y="9017"/>
                          <a:ext cx="1798" cy="0"/>
                        </a:xfrm>
                        <a:prstGeom prst="line">
                          <a:avLst/>
                        </a:prstGeom>
                        <a:noFill/>
                        <a:ln w="19050">
                          <a:solidFill>
                            <a:srgbClr val="6600CC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</p:grpSp>
                  <p:sp>
                    <p:nvSpPr>
                      <p:cNvPr id="56" name="Line 46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3373" y="9018"/>
                        <a:ext cx="0" cy="55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6600CC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GB"/>
                      </a:p>
                    </p:txBody>
                  </p:sp>
                </p:grpSp>
              </p:grpSp>
              <p:sp>
                <p:nvSpPr>
                  <p:cNvPr id="51" name="Line 4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188" y="3383"/>
                    <a:ext cx="84" cy="0"/>
                  </a:xfrm>
                  <a:prstGeom prst="line">
                    <a:avLst/>
                  </a:prstGeom>
                  <a:noFill/>
                  <a:ln w="12700">
                    <a:solidFill>
                      <a:srgbClr val="6600CC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</p:grpSp>
            <p:grpSp>
              <p:nvGrpSpPr>
                <p:cNvPr id="14" name="Group 48"/>
                <p:cNvGrpSpPr>
                  <a:grpSpLocks noChangeAspect="1"/>
                </p:cNvGrpSpPr>
                <p:nvPr/>
              </p:nvGrpSpPr>
              <p:grpSpPr bwMode="auto">
                <a:xfrm>
                  <a:off x="4189" y="3336"/>
                  <a:ext cx="431" cy="98"/>
                  <a:chOff x="5161" y="9001"/>
                  <a:chExt cx="2220" cy="578"/>
                </a:xfrm>
              </p:grpSpPr>
              <p:grpSp>
                <p:nvGrpSpPr>
                  <p:cNvPr id="15" name="Group 4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5161" y="9001"/>
                    <a:ext cx="2220" cy="578"/>
                    <a:chOff x="5161" y="9001"/>
                    <a:chExt cx="2220" cy="578"/>
                  </a:xfrm>
                </p:grpSpPr>
                <p:grpSp>
                  <p:nvGrpSpPr>
                    <p:cNvPr id="17" name="Group 50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5161" y="9007"/>
                      <a:ext cx="2220" cy="572"/>
                      <a:chOff x="5161" y="9007"/>
                      <a:chExt cx="2220" cy="572"/>
                    </a:xfrm>
                  </p:grpSpPr>
                  <p:sp>
                    <p:nvSpPr>
                      <p:cNvPr id="48" name="Line 51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V="1">
                        <a:off x="5566" y="9571"/>
                        <a:ext cx="1815" cy="8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990033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GB"/>
                      </a:p>
                    </p:txBody>
                  </p:sp>
                  <p:sp>
                    <p:nvSpPr>
                      <p:cNvPr id="49" name="Line 52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5161" y="9007"/>
                        <a:ext cx="2220" cy="0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990033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GB"/>
                      </a:p>
                    </p:txBody>
                  </p:sp>
                </p:grpSp>
                <p:grpSp>
                  <p:nvGrpSpPr>
                    <p:cNvPr id="18" name="Group 53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5176" y="9001"/>
                      <a:ext cx="2190" cy="578"/>
                      <a:chOff x="5176" y="9001"/>
                      <a:chExt cx="2190" cy="578"/>
                    </a:xfrm>
                  </p:grpSpPr>
                  <p:grpSp>
                    <p:nvGrpSpPr>
                      <p:cNvPr id="19" name="Group 54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5585" y="9265"/>
                        <a:ext cx="1689" cy="314"/>
                        <a:chOff x="5585" y="9265"/>
                        <a:chExt cx="1689" cy="314"/>
                      </a:xfrm>
                    </p:grpSpPr>
                    <p:grpSp>
                      <p:nvGrpSpPr>
                        <p:cNvPr id="36" name="Group 5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5585" y="9265"/>
                          <a:ext cx="581" cy="314"/>
                          <a:chOff x="5585" y="9265"/>
                          <a:chExt cx="581" cy="314"/>
                        </a:xfrm>
                      </p:grpSpPr>
                      <p:sp>
                        <p:nvSpPr>
                          <p:cNvPr id="44" name="Line 56"/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 flipV="1">
                            <a:off x="5585" y="9265"/>
                            <a:ext cx="0" cy="314"/>
                          </a:xfrm>
                          <a:prstGeom prst="line">
                            <a:avLst/>
                          </a:prstGeom>
                          <a:noFill/>
                          <a:ln w="19050">
                            <a:solidFill>
                              <a:srgbClr val="990033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 xmlns="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GB"/>
                          </a:p>
                        </p:txBody>
                      </p:sp>
                      <p:sp>
                        <p:nvSpPr>
                          <p:cNvPr id="45" name="Line 57"/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 flipV="1">
                            <a:off x="5821" y="9346"/>
                            <a:ext cx="0" cy="225"/>
                          </a:xfrm>
                          <a:prstGeom prst="line">
                            <a:avLst/>
                          </a:prstGeom>
                          <a:noFill/>
                          <a:ln w="19050">
                            <a:solidFill>
                              <a:srgbClr val="990033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 xmlns="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GB"/>
                          </a:p>
                        </p:txBody>
                      </p:sp>
                      <p:sp>
                        <p:nvSpPr>
                          <p:cNvPr id="46" name="Line 58"/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 flipV="1">
                            <a:off x="5983" y="9346"/>
                            <a:ext cx="0" cy="225"/>
                          </a:xfrm>
                          <a:prstGeom prst="line">
                            <a:avLst/>
                          </a:prstGeom>
                          <a:noFill/>
                          <a:ln w="19050">
                            <a:solidFill>
                              <a:srgbClr val="990033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 xmlns="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GB"/>
                          </a:p>
                        </p:txBody>
                      </p:sp>
                      <p:sp>
                        <p:nvSpPr>
                          <p:cNvPr id="47" name="Line 59"/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 flipV="1">
                            <a:off x="6166" y="9346"/>
                            <a:ext cx="0" cy="225"/>
                          </a:xfrm>
                          <a:prstGeom prst="line">
                            <a:avLst/>
                          </a:prstGeom>
                          <a:noFill/>
                          <a:ln w="19050">
                            <a:solidFill>
                              <a:srgbClr val="990033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 xmlns="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GB"/>
                          </a:p>
                        </p:txBody>
                      </p:sp>
                    </p:grpSp>
                    <p:grpSp>
                      <p:nvGrpSpPr>
                        <p:cNvPr id="37" name="Group 6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6386" y="9331"/>
                          <a:ext cx="888" cy="231"/>
                          <a:chOff x="6386" y="9331"/>
                          <a:chExt cx="888" cy="231"/>
                        </a:xfrm>
                      </p:grpSpPr>
                      <p:sp>
                        <p:nvSpPr>
                          <p:cNvPr id="38" name="Line 61"/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 flipV="1">
                            <a:off x="6386" y="9337"/>
                            <a:ext cx="0" cy="225"/>
                          </a:xfrm>
                          <a:prstGeom prst="line">
                            <a:avLst/>
                          </a:prstGeom>
                          <a:noFill/>
                          <a:ln w="19050">
                            <a:solidFill>
                              <a:srgbClr val="990033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 xmlns="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GB"/>
                          </a:p>
                        </p:txBody>
                      </p:sp>
                      <p:sp>
                        <p:nvSpPr>
                          <p:cNvPr id="39" name="Line 62"/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 flipV="1">
                            <a:off x="6564" y="9337"/>
                            <a:ext cx="0" cy="225"/>
                          </a:xfrm>
                          <a:prstGeom prst="line">
                            <a:avLst/>
                          </a:prstGeom>
                          <a:noFill/>
                          <a:ln w="19050">
                            <a:solidFill>
                              <a:srgbClr val="990033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 xmlns="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GB"/>
                          </a:p>
                        </p:txBody>
                      </p:sp>
                      <p:sp>
                        <p:nvSpPr>
                          <p:cNvPr id="40" name="Line 63"/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 flipV="1">
                            <a:off x="6749" y="9331"/>
                            <a:ext cx="0" cy="225"/>
                          </a:xfrm>
                          <a:prstGeom prst="line">
                            <a:avLst/>
                          </a:prstGeom>
                          <a:noFill/>
                          <a:ln w="19050">
                            <a:solidFill>
                              <a:srgbClr val="990033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 xmlns="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GB"/>
                          </a:p>
                        </p:txBody>
                      </p:sp>
                      <p:sp>
                        <p:nvSpPr>
                          <p:cNvPr id="41" name="Line 64"/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 flipV="1">
                            <a:off x="6929" y="9331"/>
                            <a:ext cx="0" cy="225"/>
                          </a:xfrm>
                          <a:prstGeom prst="line">
                            <a:avLst/>
                          </a:prstGeom>
                          <a:noFill/>
                          <a:ln w="19050">
                            <a:solidFill>
                              <a:srgbClr val="990033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 xmlns="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GB"/>
                          </a:p>
                        </p:txBody>
                      </p:sp>
                      <p:sp>
                        <p:nvSpPr>
                          <p:cNvPr id="42" name="Line 65"/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 flipV="1">
                            <a:off x="7091" y="9331"/>
                            <a:ext cx="0" cy="225"/>
                          </a:xfrm>
                          <a:prstGeom prst="line">
                            <a:avLst/>
                          </a:prstGeom>
                          <a:noFill/>
                          <a:ln w="19050">
                            <a:solidFill>
                              <a:srgbClr val="990033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 xmlns="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GB"/>
                          </a:p>
                        </p:txBody>
                      </p:sp>
                      <p:sp>
                        <p:nvSpPr>
                          <p:cNvPr id="43" name="Line 66"/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 flipV="1">
                            <a:off x="7274" y="9331"/>
                            <a:ext cx="0" cy="225"/>
                          </a:xfrm>
                          <a:prstGeom prst="line">
                            <a:avLst/>
                          </a:prstGeom>
                          <a:noFill/>
                          <a:ln w="19050">
                            <a:solidFill>
                              <a:srgbClr val="990033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 xmlns="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GB"/>
                          </a:p>
                        </p:txBody>
                      </p:sp>
                    </p:grpSp>
                  </p:grpSp>
                  <p:grpSp>
                    <p:nvGrpSpPr>
                      <p:cNvPr id="20" name="Group 6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5456" y="9001"/>
                        <a:ext cx="1818" cy="246"/>
                        <a:chOff x="5926" y="8944"/>
                        <a:chExt cx="1818" cy="246"/>
                      </a:xfrm>
                    </p:grpSpPr>
                    <p:grpSp>
                      <p:nvGrpSpPr>
                        <p:cNvPr id="23" name="Group 68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5926" y="8944"/>
                          <a:ext cx="710" cy="231"/>
                          <a:chOff x="5926" y="8944"/>
                          <a:chExt cx="710" cy="231"/>
                        </a:xfrm>
                      </p:grpSpPr>
                      <p:sp>
                        <p:nvSpPr>
                          <p:cNvPr id="31" name="Line 69"/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>
                            <a:off x="5926" y="8944"/>
                            <a:ext cx="0" cy="225"/>
                          </a:xfrm>
                          <a:prstGeom prst="line">
                            <a:avLst/>
                          </a:prstGeom>
                          <a:noFill/>
                          <a:ln w="19050">
                            <a:solidFill>
                              <a:srgbClr val="990033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 xmlns="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GB"/>
                          </a:p>
                        </p:txBody>
                      </p:sp>
                      <p:sp>
                        <p:nvSpPr>
                          <p:cNvPr id="32" name="Line 70"/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>
                            <a:off x="6111" y="8950"/>
                            <a:ext cx="0" cy="225"/>
                          </a:xfrm>
                          <a:prstGeom prst="line">
                            <a:avLst/>
                          </a:prstGeom>
                          <a:noFill/>
                          <a:ln w="19050">
                            <a:solidFill>
                              <a:srgbClr val="990033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 xmlns="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GB"/>
                          </a:p>
                        </p:txBody>
                      </p:sp>
                      <p:sp>
                        <p:nvSpPr>
                          <p:cNvPr id="33" name="Line 71"/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>
                            <a:off x="6291" y="8950"/>
                            <a:ext cx="0" cy="225"/>
                          </a:xfrm>
                          <a:prstGeom prst="line">
                            <a:avLst/>
                          </a:prstGeom>
                          <a:noFill/>
                          <a:ln w="19050">
                            <a:solidFill>
                              <a:srgbClr val="990033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 xmlns="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GB"/>
                          </a:p>
                        </p:txBody>
                      </p:sp>
                      <p:sp>
                        <p:nvSpPr>
                          <p:cNvPr id="34" name="Line 72"/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>
                            <a:off x="6453" y="8950"/>
                            <a:ext cx="0" cy="225"/>
                          </a:xfrm>
                          <a:prstGeom prst="line">
                            <a:avLst/>
                          </a:prstGeom>
                          <a:noFill/>
                          <a:ln w="19050">
                            <a:solidFill>
                              <a:srgbClr val="990033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 xmlns="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GB"/>
                          </a:p>
                        </p:txBody>
                      </p:sp>
                      <p:sp>
                        <p:nvSpPr>
                          <p:cNvPr id="35" name="Line 73"/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>
                            <a:off x="6636" y="8950"/>
                            <a:ext cx="0" cy="225"/>
                          </a:xfrm>
                          <a:prstGeom prst="line">
                            <a:avLst/>
                          </a:prstGeom>
                          <a:noFill/>
                          <a:ln w="19050">
                            <a:solidFill>
                              <a:srgbClr val="990033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 xmlns="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GB"/>
                          </a:p>
                        </p:txBody>
                      </p:sp>
                    </p:grpSp>
                    <p:grpSp>
                      <p:nvGrpSpPr>
                        <p:cNvPr id="24" name="Group 74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6856" y="8959"/>
                          <a:ext cx="888" cy="231"/>
                          <a:chOff x="7736" y="9039"/>
                          <a:chExt cx="888" cy="231"/>
                        </a:xfrm>
                      </p:grpSpPr>
                      <p:sp>
                        <p:nvSpPr>
                          <p:cNvPr id="25" name="Line 75"/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>
                            <a:off x="7736" y="9039"/>
                            <a:ext cx="0" cy="225"/>
                          </a:xfrm>
                          <a:prstGeom prst="line">
                            <a:avLst/>
                          </a:prstGeom>
                          <a:noFill/>
                          <a:ln w="19050">
                            <a:solidFill>
                              <a:srgbClr val="990033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 xmlns="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GB"/>
                          </a:p>
                        </p:txBody>
                      </p:sp>
                      <p:sp>
                        <p:nvSpPr>
                          <p:cNvPr id="26" name="Line 76"/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>
                            <a:off x="7914" y="9039"/>
                            <a:ext cx="0" cy="225"/>
                          </a:xfrm>
                          <a:prstGeom prst="line">
                            <a:avLst/>
                          </a:prstGeom>
                          <a:noFill/>
                          <a:ln w="19050">
                            <a:solidFill>
                              <a:srgbClr val="990033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 xmlns="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GB"/>
                          </a:p>
                        </p:txBody>
                      </p:sp>
                      <p:sp>
                        <p:nvSpPr>
                          <p:cNvPr id="27" name="Line 77"/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>
                            <a:off x="8099" y="9045"/>
                            <a:ext cx="0" cy="225"/>
                          </a:xfrm>
                          <a:prstGeom prst="line">
                            <a:avLst/>
                          </a:prstGeom>
                          <a:noFill/>
                          <a:ln w="19050">
                            <a:solidFill>
                              <a:srgbClr val="990033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 xmlns="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GB"/>
                          </a:p>
                        </p:txBody>
                      </p:sp>
                      <p:sp>
                        <p:nvSpPr>
                          <p:cNvPr id="28" name="Line 78"/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>
                            <a:off x="8279" y="9045"/>
                            <a:ext cx="0" cy="225"/>
                          </a:xfrm>
                          <a:prstGeom prst="line">
                            <a:avLst/>
                          </a:prstGeom>
                          <a:noFill/>
                          <a:ln w="19050">
                            <a:solidFill>
                              <a:srgbClr val="990033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 xmlns="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GB"/>
                          </a:p>
                        </p:txBody>
                      </p:sp>
                      <p:sp>
                        <p:nvSpPr>
                          <p:cNvPr id="29" name="Line 79"/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>
                            <a:off x="8441" y="9045"/>
                            <a:ext cx="0" cy="225"/>
                          </a:xfrm>
                          <a:prstGeom prst="line">
                            <a:avLst/>
                          </a:prstGeom>
                          <a:noFill/>
                          <a:ln w="19050">
                            <a:solidFill>
                              <a:srgbClr val="990033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 xmlns="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GB"/>
                          </a:p>
                        </p:txBody>
                      </p:sp>
                      <p:sp>
                        <p:nvSpPr>
                          <p:cNvPr id="30" name="Line 80"/>
                          <p:cNvSpPr>
                            <a:spLocks noChangeAspect="1" noChangeShapeType="1"/>
                          </p:cNvSpPr>
                          <p:nvPr/>
                        </p:nvSpPr>
                        <p:spPr bwMode="auto">
                          <a:xfrm>
                            <a:off x="8624" y="9045"/>
                            <a:ext cx="0" cy="225"/>
                          </a:xfrm>
                          <a:prstGeom prst="line">
                            <a:avLst/>
                          </a:prstGeom>
                          <a:noFill/>
                          <a:ln w="19050">
                            <a:solidFill>
                              <a:srgbClr val="990033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 xmlns="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GB"/>
                          </a:p>
                        </p:txBody>
                      </p:sp>
                    </p:grpSp>
                  </p:grpSp>
                  <p:sp>
                    <p:nvSpPr>
                      <p:cNvPr id="21" name="Line 81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5176" y="9022"/>
                        <a:ext cx="0" cy="24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990033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GB"/>
                      </a:p>
                    </p:txBody>
                  </p:sp>
                  <p:sp>
                    <p:nvSpPr>
                      <p:cNvPr id="22" name="Line 82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7366" y="9007"/>
                        <a:ext cx="0" cy="55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990033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GB"/>
                      </a:p>
                    </p:txBody>
                  </p:sp>
                </p:grpSp>
              </p:grpSp>
              <p:sp>
                <p:nvSpPr>
                  <p:cNvPr id="16" name="Line 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161" y="9265"/>
                    <a:ext cx="424" cy="0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</p:grpSp>
          </p:grpSp>
          <p:sp>
            <p:nvSpPr>
              <p:cNvPr id="11" name="Rectangle 84"/>
              <p:cNvSpPr>
                <a:spLocks noChangeArrowheads="1"/>
              </p:cNvSpPr>
              <p:nvPr/>
            </p:nvSpPr>
            <p:spPr bwMode="auto">
              <a:xfrm>
                <a:off x="4892" y="3514"/>
                <a:ext cx="150" cy="150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en-IE" altLang="en-US"/>
              </a:p>
            </p:txBody>
          </p:sp>
          <p:sp>
            <p:nvSpPr>
              <p:cNvPr id="12" name="Text Box 85"/>
              <p:cNvSpPr txBox="1">
                <a:spLocks noChangeArrowheads="1"/>
              </p:cNvSpPr>
              <p:nvPr/>
            </p:nvSpPr>
            <p:spPr bwMode="auto">
              <a:xfrm rot="5400000">
                <a:off x="4805" y="3511"/>
                <a:ext cx="330" cy="1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IE" altLang="en-US" sz="900" b="1">
                    <a:latin typeface="Arial" panose="020B0604020202020204" pitchFamily="34" charset="0"/>
                  </a:rPr>
                  <a:t>ori</a:t>
                </a:r>
                <a:endParaRPr lang="en-GB" altLang="en-US" sz="900" b="1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7" name="Text Box 86"/>
            <p:cNvSpPr txBox="1">
              <a:spLocks noChangeArrowheads="1"/>
            </p:cNvSpPr>
            <p:nvPr/>
          </p:nvSpPr>
          <p:spPr bwMode="auto">
            <a:xfrm>
              <a:off x="2172" y="3692"/>
              <a:ext cx="1482" cy="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IE" altLang="en-US" sz="1000" b="1" dirty="0">
                  <a:latin typeface="Arial" panose="020B0604020202020204" pitchFamily="34" charset="0"/>
                </a:rPr>
                <a:t>Ligation into phage display vector</a:t>
              </a:r>
              <a:endParaRPr lang="en-GB" altLang="en-US" sz="1000" b="1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89" name="Group 87"/>
          <p:cNvGrpSpPr>
            <a:grpSpLocks/>
          </p:cNvGrpSpPr>
          <p:nvPr/>
        </p:nvGrpSpPr>
        <p:grpSpPr bwMode="auto">
          <a:xfrm>
            <a:off x="6619875" y="2870200"/>
            <a:ext cx="2370138" cy="2082800"/>
            <a:chOff x="3546" y="1808"/>
            <a:chExt cx="1493" cy="1312"/>
          </a:xfrm>
        </p:grpSpPr>
        <p:sp>
          <p:nvSpPr>
            <p:cNvPr id="90" name="Line 88"/>
            <p:cNvSpPr>
              <a:spLocks noChangeShapeType="1"/>
            </p:cNvSpPr>
            <p:nvPr/>
          </p:nvSpPr>
          <p:spPr bwMode="auto">
            <a:xfrm flipH="1" flipV="1">
              <a:off x="4296" y="2714"/>
              <a:ext cx="0" cy="18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91" name="Group 89"/>
            <p:cNvGrpSpPr>
              <a:grpSpLocks/>
            </p:cNvGrpSpPr>
            <p:nvPr/>
          </p:nvGrpSpPr>
          <p:grpSpPr bwMode="auto">
            <a:xfrm>
              <a:off x="3646" y="1808"/>
              <a:ext cx="1393" cy="873"/>
              <a:chOff x="3646" y="1808"/>
              <a:chExt cx="1393" cy="873"/>
            </a:xfrm>
          </p:grpSpPr>
          <p:sp>
            <p:nvSpPr>
              <p:cNvPr id="93" name="Freeform 90"/>
              <p:cNvSpPr>
                <a:spLocks/>
              </p:cNvSpPr>
              <p:nvPr/>
            </p:nvSpPr>
            <p:spPr bwMode="auto">
              <a:xfrm>
                <a:off x="4344" y="1808"/>
                <a:ext cx="183" cy="357"/>
              </a:xfrm>
              <a:custGeom>
                <a:avLst/>
                <a:gdLst>
                  <a:gd name="T0" fmla="*/ 9 w 528"/>
                  <a:gd name="T1" fmla="*/ 156 h 816"/>
                  <a:gd name="T2" fmla="*/ 9 w 528"/>
                  <a:gd name="T3" fmla="*/ 101 h 816"/>
                  <a:gd name="T4" fmla="*/ 61 w 528"/>
                  <a:gd name="T5" fmla="*/ 129 h 816"/>
                  <a:gd name="T6" fmla="*/ 26 w 528"/>
                  <a:gd name="T7" fmla="*/ 0 h 8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8" h="816">
                    <a:moveTo>
                      <a:pt x="72" y="816"/>
                    </a:moveTo>
                    <a:cubicBezTo>
                      <a:pt x="36" y="684"/>
                      <a:pt x="0" y="552"/>
                      <a:pt x="72" y="528"/>
                    </a:cubicBezTo>
                    <a:cubicBezTo>
                      <a:pt x="144" y="504"/>
                      <a:pt x="480" y="760"/>
                      <a:pt x="504" y="672"/>
                    </a:cubicBezTo>
                    <a:cubicBezTo>
                      <a:pt x="528" y="584"/>
                      <a:pt x="372" y="292"/>
                      <a:pt x="216" y="0"/>
                    </a:cubicBezTo>
                  </a:path>
                </a:pathLst>
              </a:custGeom>
              <a:noFill/>
              <a:ln w="9525">
                <a:solidFill>
                  <a:srgbClr val="777777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pic>
            <p:nvPicPr>
              <p:cNvPr id="94" name="Picture 91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995" y="2270"/>
                <a:ext cx="477" cy="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95" name="Group 94"/>
              <p:cNvGrpSpPr>
                <a:grpSpLocks/>
              </p:cNvGrpSpPr>
              <p:nvPr/>
            </p:nvGrpSpPr>
            <p:grpSpPr bwMode="auto">
              <a:xfrm>
                <a:off x="3646" y="2018"/>
                <a:ext cx="1393" cy="663"/>
                <a:chOff x="3558" y="2122"/>
                <a:chExt cx="1393" cy="663"/>
              </a:xfrm>
            </p:grpSpPr>
            <p:sp>
              <p:nvSpPr>
                <p:cNvPr id="96" name="AutoShape 93"/>
                <p:cNvSpPr>
                  <a:spLocks noChangeArrowheads="1"/>
                </p:cNvSpPr>
                <p:nvPr/>
              </p:nvSpPr>
              <p:spPr bwMode="auto">
                <a:xfrm>
                  <a:off x="3772" y="2269"/>
                  <a:ext cx="830" cy="357"/>
                </a:xfrm>
                <a:prstGeom prst="roundRect">
                  <a:avLst>
                    <a:gd name="adj" fmla="val 37134"/>
                  </a:avLst>
                </a:prstGeom>
                <a:noFill/>
                <a:ln w="28575">
                  <a:solidFill>
                    <a:srgbClr val="777777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00CC99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en-IE" altLang="en-US"/>
                </a:p>
              </p:txBody>
            </p:sp>
            <p:sp>
              <p:nvSpPr>
                <p:cNvPr id="97" name="AutoShape 94"/>
                <p:cNvSpPr>
                  <a:spLocks noChangeArrowheads="1"/>
                </p:cNvSpPr>
                <p:nvPr/>
              </p:nvSpPr>
              <p:spPr bwMode="auto">
                <a:xfrm>
                  <a:off x="3799" y="2297"/>
                  <a:ext cx="769" cy="293"/>
                </a:xfrm>
                <a:prstGeom prst="roundRect">
                  <a:avLst>
                    <a:gd name="adj" fmla="val 36458"/>
                  </a:avLst>
                </a:prstGeom>
                <a:noFill/>
                <a:ln w="9525">
                  <a:solidFill>
                    <a:srgbClr val="777777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00CC99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en-IE" altLang="en-US"/>
                </a:p>
              </p:txBody>
            </p:sp>
            <p:sp>
              <p:nvSpPr>
                <p:cNvPr id="98" name="Freeform 95"/>
                <p:cNvSpPr>
                  <a:spLocks/>
                </p:cNvSpPr>
                <p:nvPr/>
              </p:nvSpPr>
              <p:spPr bwMode="auto">
                <a:xfrm>
                  <a:off x="3729" y="2638"/>
                  <a:ext cx="294" cy="147"/>
                </a:xfrm>
                <a:custGeom>
                  <a:avLst/>
                  <a:gdLst>
                    <a:gd name="T0" fmla="*/ 71 w 872"/>
                    <a:gd name="T1" fmla="*/ 0 h 800"/>
                    <a:gd name="T2" fmla="*/ 43 w 872"/>
                    <a:gd name="T3" fmla="*/ 10 h 800"/>
                    <a:gd name="T4" fmla="*/ 98 w 872"/>
                    <a:gd name="T5" fmla="*/ 16 h 800"/>
                    <a:gd name="T6" fmla="*/ 38 w 872"/>
                    <a:gd name="T7" fmla="*/ 26 h 800"/>
                    <a:gd name="T8" fmla="*/ 0 w 872"/>
                    <a:gd name="T9" fmla="*/ 23 h 8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72" h="800">
                      <a:moveTo>
                        <a:pt x="624" y="0"/>
                      </a:moveTo>
                      <a:cubicBezTo>
                        <a:pt x="484" y="104"/>
                        <a:pt x="344" y="208"/>
                        <a:pt x="384" y="288"/>
                      </a:cubicBezTo>
                      <a:cubicBezTo>
                        <a:pt x="424" y="368"/>
                        <a:pt x="872" y="400"/>
                        <a:pt x="864" y="480"/>
                      </a:cubicBezTo>
                      <a:cubicBezTo>
                        <a:pt x="856" y="560"/>
                        <a:pt x="480" y="736"/>
                        <a:pt x="336" y="768"/>
                      </a:cubicBezTo>
                      <a:cubicBezTo>
                        <a:pt x="192" y="800"/>
                        <a:pt x="56" y="688"/>
                        <a:pt x="0" y="672"/>
                      </a:cubicBezTo>
                    </a:path>
                  </a:pathLst>
                </a:custGeom>
                <a:noFill/>
                <a:ln w="9525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00CC99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99" name="Freeform 96"/>
                <p:cNvSpPr>
                  <a:spLocks/>
                </p:cNvSpPr>
                <p:nvPr/>
              </p:nvSpPr>
              <p:spPr bwMode="auto">
                <a:xfrm>
                  <a:off x="3558" y="2122"/>
                  <a:ext cx="214" cy="249"/>
                </a:xfrm>
                <a:custGeom>
                  <a:avLst/>
                  <a:gdLst>
                    <a:gd name="T0" fmla="*/ 74 w 616"/>
                    <a:gd name="T1" fmla="*/ 101 h 568"/>
                    <a:gd name="T2" fmla="*/ 5 w 616"/>
                    <a:gd name="T3" fmla="*/ 101 h 568"/>
                    <a:gd name="T4" fmla="*/ 46 w 616"/>
                    <a:gd name="T5" fmla="*/ 55 h 568"/>
                    <a:gd name="T6" fmla="*/ 16 w 616"/>
                    <a:gd name="T7" fmla="*/ 0 h 56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16" h="568">
                      <a:moveTo>
                        <a:pt x="616" y="528"/>
                      </a:moveTo>
                      <a:cubicBezTo>
                        <a:pt x="348" y="548"/>
                        <a:pt x="80" y="568"/>
                        <a:pt x="40" y="528"/>
                      </a:cubicBezTo>
                      <a:cubicBezTo>
                        <a:pt x="0" y="488"/>
                        <a:pt x="360" y="376"/>
                        <a:pt x="376" y="288"/>
                      </a:cubicBezTo>
                      <a:cubicBezTo>
                        <a:pt x="392" y="200"/>
                        <a:pt x="184" y="48"/>
                        <a:pt x="136" y="0"/>
                      </a:cubicBezTo>
                    </a:path>
                  </a:pathLst>
                </a:custGeom>
                <a:noFill/>
                <a:ln w="9525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00CC99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100" name="Freeform 97"/>
                <p:cNvSpPr>
                  <a:spLocks/>
                </p:cNvSpPr>
                <p:nvPr/>
              </p:nvSpPr>
              <p:spPr bwMode="auto">
                <a:xfrm>
                  <a:off x="4602" y="2227"/>
                  <a:ext cx="349" cy="266"/>
                </a:xfrm>
                <a:custGeom>
                  <a:avLst/>
                  <a:gdLst>
                    <a:gd name="T0" fmla="*/ 0 w 1008"/>
                    <a:gd name="T1" fmla="*/ 74 h 608"/>
                    <a:gd name="T2" fmla="*/ 63 w 1008"/>
                    <a:gd name="T3" fmla="*/ 110 h 608"/>
                    <a:gd name="T4" fmla="*/ 40 w 1008"/>
                    <a:gd name="T5" fmla="*/ 37 h 608"/>
                    <a:gd name="T6" fmla="*/ 121 w 1008"/>
                    <a:gd name="T7" fmla="*/ 0 h 60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08" h="608">
                      <a:moveTo>
                        <a:pt x="0" y="384"/>
                      </a:moveTo>
                      <a:cubicBezTo>
                        <a:pt x="236" y="496"/>
                        <a:pt x="472" y="608"/>
                        <a:pt x="528" y="576"/>
                      </a:cubicBezTo>
                      <a:cubicBezTo>
                        <a:pt x="584" y="544"/>
                        <a:pt x="256" y="288"/>
                        <a:pt x="336" y="192"/>
                      </a:cubicBezTo>
                      <a:cubicBezTo>
                        <a:pt x="416" y="96"/>
                        <a:pt x="904" y="0"/>
                        <a:pt x="1008" y="0"/>
                      </a:cubicBezTo>
                    </a:path>
                  </a:pathLst>
                </a:custGeom>
                <a:noFill/>
                <a:ln w="9525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00CC99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</p:grpSp>
        </p:grpSp>
        <p:sp>
          <p:nvSpPr>
            <p:cNvPr id="92" name="Text Box 98"/>
            <p:cNvSpPr txBox="1">
              <a:spLocks noChangeArrowheads="1"/>
            </p:cNvSpPr>
            <p:nvPr/>
          </p:nvSpPr>
          <p:spPr bwMode="auto">
            <a:xfrm>
              <a:off x="3546" y="2966"/>
              <a:ext cx="1482" cy="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IE" altLang="en-US" sz="1000" b="1" dirty="0">
                  <a:latin typeface="Arial" panose="020B0604020202020204" pitchFamily="34" charset="0"/>
                </a:rPr>
                <a:t>Transformation in </a:t>
              </a:r>
              <a:r>
                <a:rPr lang="en-IE" altLang="en-US" sz="1000" b="1" i="1" dirty="0">
                  <a:latin typeface="Arial" panose="020B0604020202020204" pitchFamily="34" charset="0"/>
                </a:rPr>
                <a:t>E. coli</a:t>
              </a:r>
              <a:endParaRPr lang="en-GB" altLang="en-US" sz="1000" b="1" i="1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1" name="Group 99"/>
          <p:cNvGrpSpPr>
            <a:grpSpLocks/>
          </p:cNvGrpSpPr>
          <p:nvPr/>
        </p:nvGrpSpPr>
        <p:grpSpPr bwMode="auto">
          <a:xfrm>
            <a:off x="2241550" y="2613025"/>
            <a:ext cx="2352675" cy="809625"/>
            <a:chOff x="788" y="1646"/>
            <a:chExt cx="1482" cy="510"/>
          </a:xfrm>
        </p:grpSpPr>
        <p:sp>
          <p:nvSpPr>
            <p:cNvPr id="102" name="Line 100"/>
            <p:cNvSpPr>
              <a:spLocks noChangeShapeType="1"/>
            </p:cNvSpPr>
            <p:nvPr/>
          </p:nvSpPr>
          <p:spPr bwMode="auto">
            <a:xfrm>
              <a:off x="1526" y="1748"/>
              <a:ext cx="0" cy="26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103" name="Group 101"/>
            <p:cNvGrpSpPr>
              <a:grpSpLocks/>
            </p:cNvGrpSpPr>
            <p:nvPr/>
          </p:nvGrpSpPr>
          <p:grpSpPr bwMode="auto">
            <a:xfrm>
              <a:off x="1168" y="2051"/>
              <a:ext cx="720" cy="105"/>
              <a:chOff x="278" y="525"/>
              <a:chExt cx="720" cy="105"/>
            </a:xfrm>
          </p:grpSpPr>
          <p:grpSp>
            <p:nvGrpSpPr>
              <p:cNvPr id="105" name="Group 104"/>
              <p:cNvGrpSpPr>
                <a:grpSpLocks/>
              </p:cNvGrpSpPr>
              <p:nvPr/>
            </p:nvGrpSpPr>
            <p:grpSpPr bwMode="auto">
              <a:xfrm>
                <a:off x="278" y="525"/>
                <a:ext cx="720" cy="41"/>
                <a:chOff x="528" y="768"/>
                <a:chExt cx="720" cy="41"/>
              </a:xfrm>
            </p:grpSpPr>
            <p:sp>
              <p:nvSpPr>
                <p:cNvPr id="116" name="Line 103"/>
                <p:cNvSpPr>
                  <a:spLocks noChangeShapeType="1"/>
                </p:cNvSpPr>
                <p:nvPr/>
              </p:nvSpPr>
              <p:spPr bwMode="auto">
                <a:xfrm>
                  <a:off x="528" y="768"/>
                  <a:ext cx="720" cy="0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117" name="Line 104"/>
                <p:cNvSpPr>
                  <a:spLocks noChangeShapeType="1"/>
                </p:cNvSpPr>
                <p:nvPr/>
              </p:nvSpPr>
              <p:spPr bwMode="auto">
                <a:xfrm>
                  <a:off x="578" y="770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18" name="Line 105"/>
                <p:cNvSpPr>
                  <a:spLocks noChangeShapeType="1"/>
                </p:cNvSpPr>
                <p:nvPr/>
              </p:nvSpPr>
              <p:spPr bwMode="auto">
                <a:xfrm>
                  <a:off x="667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19" name="Line 106"/>
                <p:cNvSpPr>
                  <a:spLocks noChangeShapeType="1"/>
                </p:cNvSpPr>
                <p:nvPr/>
              </p:nvSpPr>
              <p:spPr bwMode="auto">
                <a:xfrm>
                  <a:off x="759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20" name="Line 107"/>
                <p:cNvSpPr>
                  <a:spLocks noChangeShapeType="1"/>
                </p:cNvSpPr>
                <p:nvPr/>
              </p:nvSpPr>
              <p:spPr bwMode="auto">
                <a:xfrm>
                  <a:off x="847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21" name="Line 108"/>
                <p:cNvSpPr>
                  <a:spLocks noChangeShapeType="1"/>
                </p:cNvSpPr>
                <p:nvPr/>
              </p:nvSpPr>
              <p:spPr bwMode="auto">
                <a:xfrm>
                  <a:off x="939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22" name="Line 109"/>
                <p:cNvSpPr>
                  <a:spLocks noChangeShapeType="1"/>
                </p:cNvSpPr>
                <p:nvPr/>
              </p:nvSpPr>
              <p:spPr bwMode="auto">
                <a:xfrm>
                  <a:off x="1028" y="770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23" name="Line 110"/>
                <p:cNvSpPr>
                  <a:spLocks noChangeShapeType="1"/>
                </p:cNvSpPr>
                <p:nvPr/>
              </p:nvSpPr>
              <p:spPr bwMode="auto">
                <a:xfrm>
                  <a:off x="1124" y="770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24" name="Line 111"/>
                <p:cNvSpPr>
                  <a:spLocks noChangeShapeType="1"/>
                </p:cNvSpPr>
                <p:nvPr/>
              </p:nvSpPr>
              <p:spPr bwMode="auto">
                <a:xfrm>
                  <a:off x="1208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  <p:grpSp>
            <p:nvGrpSpPr>
              <p:cNvPr id="106" name="Group 112"/>
              <p:cNvGrpSpPr>
                <a:grpSpLocks/>
              </p:cNvGrpSpPr>
              <p:nvPr/>
            </p:nvGrpSpPr>
            <p:grpSpPr bwMode="auto">
              <a:xfrm flipV="1">
                <a:off x="278" y="589"/>
                <a:ext cx="720" cy="41"/>
                <a:chOff x="528" y="768"/>
                <a:chExt cx="720" cy="41"/>
              </a:xfrm>
            </p:grpSpPr>
            <p:sp>
              <p:nvSpPr>
                <p:cNvPr id="107" name="Line 113"/>
                <p:cNvSpPr>
                  <a:spLocks noChangeShapeType="1"/>
                </p:cNvSpPr>
                <p:nvPr/>
              </p:nvSpPr>
              <p:spPr bwMode="auto">
                <a:xfrm>
                  <a:off x="528" y="768"/>
                  <a:ext cx="720" cy="0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108" name="Line 114"/>
                <p:cNvSpPr>
                  <a:spLocks noChangeShapeType="1"/>
                </p:cNvSpPr>
                <p:nvPr/>
              </p:nvSpPr>
              <p:spPr bwMode="auto">
                <a:xfrm>
                  <a:off x="578" y="770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09" name="Line 115"/>
                <p:cNvSpPr>
                  <a:spLocks noChangeShapeType="1"/>
                </p:cNvSpPr>
                <p:nvPr/>
              </p:nvSpPr>
              <p:spPr bwMode="auto">
                <a:xfrm>
                  <a:off x="667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10" name="Line 116"/>
                <p:cNvSpPr>
                  <a:spLocks noChangeShapeType="1"/>
                </p:cNvSpPr>
                <p:nvPr/>
              </p:nvSpPr>
              <p:spPr bwMode="auto">
                <a:xfrm>
                  <a:off x="759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11" name="Line 117"/>
                <p:cNvSpPr>
                  <a:spLocks noChangeShapeType="1"/>
                </p:cNvSpPr>
                <p:nvPr/>
              </p:nvSpPr>
              <p:spPr bwMode="auto">
                <a:xfrm>
                  <a:off x="847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12" name="Line 118"/>
                <p:cNvSpPr>
                  <a:spLocks noChangeShapeType="1"/>
                </p:cNvSpPr>
                <p:nvPr/>
              </p:nvSpPr>
              <p:spPr bwMode="auto">
                <a:xfrm>
                  <a:off x="939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13" name="Line 119"/>
                <p:cNvSpPr>
                  <a:spLocks noChangeShapeType="1"/>
                </p:cNvSpPr>
                <p:nvPr/>
              </p:nvSpPr>
              <p:spPr bwMode="auto">
                <a:xfrm>
                  <a:off x="1028" y="770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14" name="Line 120"/>
                <p:cNvSpPr>
                  <a:spLocks noChangeShapeType="1"/>
                </p:cNvSpPr>
                <p:nvPr/>
              </p:nvSpPr>
              <p:spPr bwMode="auto">
                <a:xfrm>
                  <a:off x="1124" y="770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15" name="Line 121"/>
                <p:cNvSpPr>
                  <a:spLocks noChangeShapeType="1"/>
                </p:cNvSpPr>
                <p:nvPr/>
              </p:nvSpPr>
              <p:spPr bwMode="auto">
                <a:xfrm>
                  <a:off x="1208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</p:grpSp>
        <p:sp>
          <p:nvSpPr>
            <p:cNvPr id="104" name="Text Box 122"/>
            <p:cNvSpPr txBox="1">
              <a:spLocks noChangeArrowheads="1"/>
            </p:cNvSpPr>
            <p:nvPr/>
          </p:nvSpPr>
          <p:spPr bwMode="auto">
            <a:xfrm>
              <a:off x="788" y="1646"/>
              <a:ext cx="1482" cy="2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IE" altLang="en-US" sz="1000" b="1" dirty="0">
                  <a:latin typeface="Arial" panose="020B0604020202020204" pitchFamily="34" charset="0"/>
                </a:rPr>
                <a:t>Reverse transcription </a:t>
              </a:r>
            </a:p>
            <a:p>
              <a:pPr algn="ctr" eaLnBrk="1" hangingPunct="1"/>
              <a:r>
                <a:rPr lang="en-IE" altLang="en-US" sz="1000" b="1" dirty="0">
                  <a:latin typeface="Arial" panose="020B0604020202020204" pitchFamily="34" charset="0"/>
                </a:rPr>
                <a:t>of mRNA to cDNA</a:t>
              </a:r>
              <a:endParaRPr lang="en-GB" altLang="en-US" sz="1000" b="1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25" name="Group 123"/>
          <p:cNvGrpSpPr>
            <a:grpSpLocks/>
          </p:cNvGrpSpPr>
          <p:nvPr/>
        </p:nvGrpSpPr>
        <p:grpSpPr bwMode="auto">
          <a:xfrm>
            <a:off x="1679575" y="3546475"/>
            <a:ext cx="3619500" cy="844550"/>
            <a:chOff x="434" y="2234"/>
            <a:chExt cx="2280" cy="532"/>
          </a:xfrm>
        </p:grpSpPr>
        <p:sp>
          <p:nvSpPr>
            <p:cNvPr id="126" name="Line 124"/>
            <p:cNvSpPr>
              <a:spLocks noChangeShapeType="1"/>
            </p:cNvSpPr>
            <p:nvPr/>
          </p:nvSpPr>
          <p:spPr bwMode="auto">
            <a:xfrm flipH="1">
              <a:off x="1300" y="2414"/>
              <a:ext cx="132" cy="18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" name="Line 125"/>
            <p:cNvSpPr>
              <a:spLocks noChangeShapeType="1"/>
            </p:cNvSpPr>
            <p:nvPr/>
          </p:nvSpPr>
          <p:spPr bwMode="auto">
            <a:xfrm>
              <a:off x="1630" y="2416"/>
              <a:ext cx="132" cy="18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128" name="Group 126"/>
            <p:cNvGrpSpPr>
              <a:grpSpLocks/>
            </p:cNvGrpSpPr>
            <p:nvPr/>
          </p:nvGrpSpPr>
          <p:grpSpPr bwMode="auto">
            <a:xfrm>
              <a:off x="787" y="2641"/>
              <a:ext cx="724" cy="100"/>
              <a:chOff x="227" y="743"/>
              <a:chExt cx="724" cy="100"/>
            </a:xfrm>
          </p:grpSpPr>
          <p:grpSp>
            <p:nvGrpSpPr>
              <p:cNvPr id="152" name="Group 127"/>
              <p:cNvGrpSpPr>
                <a:grpSpLocks/>
              </p:cNvGrpSpPr>
              <p:nvPr/>
            </p:nvGrpSpPr>
            <p:grpSpPr bwMode="auto">
              <a:xfrm>
                <a:off x="231" y="743"/>
                <a:ext cx="720" cy="41"/>
                <a:chOff x="528" y="768"/>
                <a:chExt cx="720" cy="41"/>
              </a:xfrm>
            </p:grpSpPr>
            <p:sp>
              <p:nvSpPr>
                <p:cNvPr id="162" name="Line 128"/>
                <p:cNvSpPr>
                  <a:spLocks noChangeShapeType="1"/>
                </p:cNvSpPr>
                <p:nvPr/>
              </p:nvSpPr>
              <p:spPr bwMode="auto">
                <a:xfrm>
                  <a:off x="528" y="768"/>
                  <a:ext cx="720" cy="0"/>
                </a:xfrm>
                <a:prstGeom prst="line">
                  <a:avLst/>
                </a:prstGeom>
                <a:noFill/>
                <a:ln w="19050">
                  <a:solidFill>
                    <a:srgbClr val="6600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163" name="Line 129"/>
                <p:cNvSpPr>
                  <a:spLocks noChangeShapeType="1"/>
                </p:cNvSpPr>
                <p:nvPr/>
              </p:nvSpPr>
              <p:spPr bwMode="auto">
                <a:xfrm>
                  <a:off x="578" y="770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6600C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64" name="Line 130"/>
                <p:cNvSpPr>
                  <a:spLocks noChangeShapeType="1"/>
                </p:cNvSpPr>
                <p:nvPr/>
              </p:nvSpPr>
              <p:spPr bwMode="auto">
                <a:xfrm>
                  <a:off x="667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6600C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65" name="Line 131"/>
                <p:cNvSpPr>
                  <a:spLocks noChangeShapeType="1"/>
                </p:cNvSpPr>
                <p:nvPr/>
              </p:nvSpPr>
              <p:spPr bwMode="auto">
                <a:xfrm>
                  <a:off x="759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6600C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66" name="Line 132"/>
                <p:cNvSpPr>
                  <a:spLocks noChangeShapeType="1"/>
                </p:cNvSpPr>
                <p:nvPr/>
              </p:nvSpPr>
              <p:spPr bwMode="auto">
                <a:xfrm>
                  <a:off x="847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6600C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67" name="Line 133"/>
                <p:cNvSpPr>
                  <a:spLocks noChangeShapeType="1"/>
                </p:cNvSpPr>
                <p:nvPr/>
              </p:nvSpPr>
              <p:spPr bwMode="auto">
                <a:xfrm>
                  <a:off x="939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6600C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68" name="Line 134"/>
                <p:cNvSpPr>
                  <a:spLocks noChangeShapeType="1"/>
                </p:cNvSpPr>
                <p:nvPr/>
              </p:nvSpPr>
              <p:spPr bwMode="auto">
                <a:xfrm>
                  <a:off x="1028" y="770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6600C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69" name="Line 135"/>
                <p:cNvSpPr>
                  <a:spLocks noChangeShapeType="1"/>
                </p:cNvSpPr>
                <p:nvPr/>
              </p:nvSpPr>
              <p:spPr bwMode="auto">
                <a:xfrm>
                  <a:off x="1124" y="770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6600C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70" name="Line 136"/>
                <p:cNvSpPr>
                  <a:spLocks noChangeShapeType="1"/>
                </p:cNvSpPr>
                <p:nvPr/>
              </p:nvSpPr>
              <p:spPr bwMode="auto">
                <a:xfrm>
                  <a:off x="1208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6600C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  <p:grpSp>
            <p:nvGrpSpPr>
              <p:cNvPr id="153" name="Group 137"/>
              <p:cNvGrpSpPr>
                <a:grpSpLocks/>
              </p:cNvGrpSpPr>
              <p:nvPr/>
            </p:nvGrpSpPr>
            <p:grpSpPr bwMode="auto">
              <a:xfrm>
                <a:off x="227" y="802"/>
                <a:ext cx="640" cy="41"/>
                <a:chOff x="227" y="802"/>
                <a:chExt cx="640" cy="41"/>
              </a:xfrm>
            </p:grpSpPr>
            <p:sp>
              <p:nvSpPr>
                <p:cNvPr id="154" name="Line 138"/>
                <p:cNvSpPr>
                  <a:spLocks noChangeShapeType="1"/>
                </p:cNvSpPr>
                <p:nvPr/>
              </p:nvSpPr>
              <p:spPr bwMode="auto">
                <a:xfrm flipV="1">
                  <a:off x="227" y="843"/>
                  <a:ext cx="640" cy="0"/>
                </a:xfrm>
                <a:prstGeom prst="line">
                  <a:avLst/>
                </a:prstGeom>
                <a:noFill/>
                <a:ln w="19050">
                  <a:solidFill>
                    <a:srgbClr val="6600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155" name="Line 139"/>
                <p:cNvSpPr>
                  <a:spLocks noChangeShapeType="1"/>
                </p:cNvSpPr>
                <p:nvPr/>
              </p:nvSpPr>
              <p:spPr bwMode="auto">
                <a:xfrm flipV="1">
                  <a:off x="282" y="802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6600C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56" name="Line 140"/>
                <p:cNvSpPr>
                  <a:spLocks noChangeShapeType="1"/>
                </p:cNvSpPr>
                <p:nvPr/>
              </p:nvSpPr>
              <p:spPr bwMode="auto">
                <a:xfrm flipV="1">
                  <a:off x="372" y="802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6600C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57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462" y="802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6600C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58" name="Line 142"/>
                <p:cNvSpPr>
                  <a:spLocks noChangeShapeType="1"/>
                </p:cNvSpPr>
                <p:nvPr/>
              </p:nvSpPr>
              <p:spPr bwMode="auto">
                <a:xfrm flipV="1">
                  <a:off x="550" y="802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6600C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59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641" y="803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6600C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60" name="Line 144"/>
                <p:cNvSpPr>
                  <a:spLocks noChangeShapeType="1"/>
                </p:cNvSpPr>
                <p:nvPr/>
              </p:nvSpPr>
              <p:spPr bwMode="auto">
                <a:xfrm flipV="1">
                  <a:off x="731" y="803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6600C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61" name="Line 145"/>
                <p:cNvSpPr>
                  <a:spLocks noChangeShapeType="1"/>
                </p:cNvSpPr>
                <p:nvPr/>
              </p:nvSpPr>
              <p:spPr bwMode="auto">
                <a:xfrm flipV="1">
                  <a:off x="827" y="802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6600C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</p:grpSp>
        <p:grpSp>
          <p:nvGrpSpPr>
            <p:cNvPr id="129" name="Group 146"/>
            <p:cNvGrpSpPr>
              <a:grpSpLocks/>
            </p:cNvGrpSpPr>
            <p:nvPr/>
          </p:nvGrpSpPr>
          <p:grpSpPr bwMode="auto">
            <a:xfrm>
              <a:off x="1619" y="2639"/>
              <a:ext cx="734" cy="106"/>
              <a:chOff x="261" y="969"/>
              <a:chExt cx="734" cy="106"/>
            </a:xfrm>
          </p:grpSpPr>
          <p:grpSp>
            <p:nvGrpSpPr>
              <p:cNvPr id="133" name="Group 147"/>
              <p:cNvGrpSpPr>
                <a:grpSpLocks/>
              </p:cNvGrpSpPr>
              <p:nvPr/>
            </p:nvGrpSpPr>
            <p:grpSpPr bwMode="auto">
              <a:xfrm>
                <a:off x="349" y="969"/>
                <a:ext cx="646" cy="41"/>
                <a:chOff x="349" y="969"/>
                <a:chExt cx="646" cy="41"/>
              </a:xfrm>
            </p:grpSpPr>
            <p:sp>
              <p:nvSpPr>
                <p:cNvPr id="144" name="Line 148"/>
                <p:cNvSpPr>
                  <a:spLocks noChangeShapeType="1"/>
                </p:cNvSpPr>
                <p:nvPr/>
              </p:nvSpPr>
              <p:spPr bwMode="auto">
                <a:xfrm>
                  <a:off x="349" y="969"/>
                  <a:ext cx="646" cy="0"/>
                </a:xfrm>
                <a:prstGeom prst="line">
                  <a:avLst/>
                </a:prstGeom>
                <a:noFill/>
                <a:ln w="19050">
                  <a:solidFill>
                    <a:srgbClr val="9900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145" name="Line 149"/>
                <p:cNvSpPr>
                  <a:spLocks noChangeShapeType="1"/>
                </p:cNvSpPr>
                <p:nvPr/>
              </p:nvSpPr>
              <p:spPr bwMode="auto">
                <a:xfrm>
                  <a:off x="401" y="9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99003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46" name="Line 150"/>
                <p:cNvSpPr>
                  <a:spLocks noChangeShapeType="1"/>
                </p:cNvSpPr>
                <p:nvPr/>
              </p:nvSpPr>
              <p:spPr bwMode="auto">
                <a:xfrm>
                  <a:off x="492" y="972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99003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47" name="Line 151"/>
                <p:cNvSpPr>
                  <a:spLocks noChangeShapeType="1"/>
                </p:cNvSpPr>
                <p:nvPr/>
              </p:nvSpPr>
              <p:spPr bwMode="auto">
                <a:xfrm>
                  <a:off x="580" y="972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99003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48" name="Line 152"/>
                <p:cNvSpPr>
                  <a:spLocks noChangeShapeType="1"/>
                </p:cNvSpPr>
                <p:nvPr/>
              </p:nvSpPr>
              <p:spPr bwMode="auto">
                <a:xfrm>
                  <a:off x="672" y="972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99003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49" name="Line 153"/>
                <p:cNvSpPr>
                  <a:spLocks noChangeShapeType="1"/>
                </p:cNvSpPr>
                <p:nvPr/>
              </p:nvSpPr>
              <p:spPr bwMode="auto">
                <a:xfrm>
                  <a:off x="760" y="972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99003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50" name="Line 154"/>
                <p:cNvSpPr>
                  <a:spLocks noChangeShapeType="1"/>
                </p:cNvSpPr>
                <p:nvPr/>
              </p:nvSpPr>
              <p:spPr bwMode="auto">
                <a:xfrm>
                  <a:off x="855" y="9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99003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51" name="Line 155"/>
                <p:cNvSpPr>
                  <a:spLocks noChangeShapeType="1"/>
                </p:cNvSpPr>
                <p:nvPr/>
              </p:nvSpPr>
              <p:spPr bwMode="auto">
                <a:xfrm>
                  <a:off x="941" y="9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99003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  <p:grpSp>
            <p:nvGrpSpPr>
              <p:cNvPr id="134" name="Group 156"/>
              <p:cNvGrpSpPr>
                <a:grpSpLocks/>
              </p:cNvGrpSpPr>
              <p:nvPr/>
            </p:nvGrpSpPr>
            <p:grpSpPr bwMode="auto">
              <a:xfrm flipV="1">
                <a:off x="261" y="1034"/>
                <a:ext cx="720" cy="41"/>
                <a:chOff x="528" y="768"/>
                <a:chExt cx="720" cy="41"/>
              </a:xfrm>
            </p:grpSpPr>
            <p:sp>
              <p:nvSpPr>
                <p:cNvPr id="135" name="Line 157"/>
                <p:cNvSpPr>
                  <a:spLocks noChangeShapeType="1"/>
                </p:cNvSpPr>
                <p:nvPr/>
              </p:nvSpPr>
              <p:spPr bwMode="auto">
                <a:xfrm>
                  <a:off x="528" y="768"/>
                  <a:ext cx="720" cy="0"/>
                </a:xfrm>
                <a:prstGeom prst="line">
                  <a:avLst/>
                </a:prstGeom>
                <a:noFill/>
                <a:ln w="19050">
                  <a:solidFill>
                    <a:srgbClr val="9900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136" name="Line 158"/>
                <p:cNvSpPr>
                  <a:spLocks noChangeShapeType="1"/>
                </p:cNvSpPr>
                <p:nvPr/>
              </p:nvSpPr>
              <p:spPr bwMode="auto">
                <a:xfrm>
                  <a:off x="578" y="770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99003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37" name="Line 159"/>
                <p:cNvSpPr>
                  <a:spLocks noChangeShapeType="1"/>
                </p:cNvSpPr>
                <p:nvPr/>
              </p:nvSpPr>
              <p:spPr bwMode="auto">
                <a:xfrm>
                  <a:off x="667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99003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38" name="Line 160"/>
                <p:cNvSpPr>
                  <a:spLocks noChangeShapeType="1"/>
                </p:cNvSpPr>
                <p:nvPr/>
              </p:nvSpPr>
              <p:spPr bwMode="auto">
                <a:xfrm>
                  <a:off x="759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99003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39" name="Line 161"/>
                <p:cNvSpPr>
                  <a:spLocks noChangeShapeType="1"/>
                </p:cNvSpPr>
                <p:nvPr/>
              </p:nvSpPr>
              <p:spPr bwMode="auto">
                <a:xfrm>
                  <a:off x="847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99003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40" name="Line 162"/>
                <p:cNvSpPr>
                  <a:spLocks noChangeShapeType="1"/>
                </p:cNvSpPr>
                <p:nvPr/>
              </p:nvSpPr>
              <p:spPr bwMode="auto">
                <a:xfrm>
                  <a:off x="939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99003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41" name="Line 163"/>
                <p:cNvSpPr>
                  <a:spLocks noChangeShapeType="1"/>
                </p:cNvSpPr>
                <p:nvPr/>
              </p:nvSpPr>
              <p:spPr bwMode="auto">
                <a:xfrm>
                  <a:off x="1028" y="770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99003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42" name="Line 164"/>
                <p:cNvSpPr>
                  <a:spLocks noChangeShapeType="1"/>
                </p:cNvSpPr>
                <p:nvPr/>
              </p:nvSpPr>
              <p:spPr bwMode="auto">
                <a:xfrm>
                  <a:off x="1124" y="770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99003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43" name="Line 165"/>
                <p:cNvSpPr>
                  <a:spLocks noChangeShapeType="1"/>
                </p:cNvSpPr>
                <p:nvPr/>
              </p:nvSpPr>
              <p:spPr bwMode="auto">
                <a:xfrm>
                  <a:off x="1208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99003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</p:grpSp>
        <p:sp>
          <p:nvSpPr>
            <p:cNvPr id="130" name="Text Box 166"/>
            <p:cNvSpPr txBox="1">
              <a:spLocks noChangeArrowheads="1"/>
            </p:cNvSpPr>
            <p:nvPr/>
          </p:nvSpPr>
          <p:spPr bwMode="auto">
            <a:xfrm>
              <a:off x="788" y="2234"/>
              <a:ext cx="1482" cy="2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IE" altLang="en-US" sz="1000" b="1" dirty="0">
                  <a:latin typeface="Arial" panose="020B0604020202020204" pitchFamily="34" charset="0"/>
                </a:rPr>
                <a:t>PCR amplification of V</a:t>
              </a:r>
              <a:r>
                <a:rPr lang="en-IE" altLang="en-US" sz="1000" b="1" baseline="-25000" dirty="0">
                  <a:latin typeface="Arial" panose="020B0604020202020204" pitchFamily="34" charset="0"/>
                </a:rPr>
                <a:t>H</a:t>
              </a:r>
              <a:r>
                <a:rPr lang="en-IE" altLang="en-US" sz="1000" b="1" dirty="0">
                  <a:latin typeface="Arial" panose="020B0604020202020204" pitchFamily="34" charset="0"/>
                </a:rPr>
                <a:t> and V</a:t>
              </a:r>
              <a:r>
                <a:rPr lang="en-IE" altLang="en-US" sz="1000" b="1" baseline="-25000" dirty="0">
                  <a:latin typeface="Arial" panose="020B0604020202020204" pitchFamily="34" charset="0"/>
                </a:rPr>
                <a:t>L</a:t>
              </a:r>
              <a:r>
                <a:rPr lang="en-IE" altLang="en-US" sz="1000" b="1" dirty="0">
                  <a:latin typeface="Arial" panose="020B0604020202020204" pitchFamily="34" charset="0"/>
                </a:rPr>
                <a:t> genes</a:t>
              </a:r>
              <a:endParaRPr lang="en-GB" altLang="en-US" sz="1000" b="1" dirty="0">
                <a:latin typeface="Arial" panose="020B0604020202020204" pitchFamily="34" charset="0"/>
              </a:endParaRPr>
            </a:p>
          </p:txBody>
        </p:sp>
        <p:sp>
          <p:nvSpPr>
            <p:cNvPr id="131" name="Text Box 167"/>
            <p:cNvSpPr txBox="1">
              <a:spLocks noChangeArrowheads="1"/>
            </p:cNvSpPr>
            <p:nvPr/>
          </p:nvSpPr>
          <p:spPr bwMode="auto">
            <a:xfrm>
              <a:off x="434" y="2612"/>
              <a:ext cx="342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r" eaLnBrk="1" hangingPunct="1">
                <a:spcBef>
                  <a:spcPct val="50000"/>
                </a:spcBef>
              </a:pPr>
              <a:r>
                <a:rPr lang="en-IE" altLang="en-US" sz="1000" b="1">
                  <a:latin typeface="Arial" panose="020B0604020202020204" pitchFamily="34" charset="0"/>
                </a:rPr>
                <a:t>V</a:t>
              </a:r>
              <a:r>
                <a:rPr lang="en-IE" altLang="en-US" sz="1000" b="1" baseline="-25000">
                  <a:latin typeface="Arial" panose="020B0604020202020204" pitchFamily="34" charset="0"/>
                </a:rPr>
                <a:t>L</a:t>
              </a:r>
              <a:endParaRPr lang="en-GB" altLang="en-US" sz="1000" b="1" baseline="-25000">
                <a:latin typeface="Arial" panose="020B0604020202020204" pitchFamily="34" charset="0"/>
              </a:endParaRPr>
            </a:p>
          </p:txBody>
        </p:sp>
        <p:sp>
          <p:nvSpPr>
            <p:cNvPr id="132" name="Text Box 168"/>
            <p:cNvSpPr txBox="1">
              <a:spLocks noChangeArrowheads="1"/>
            </p:cNvSpPr>
            <p:nvPr/>
          </p:nvSpPr>
          <p:spPr bwMode="auto">
            <a:xfrm>
              <a:off x="2234" y="2612"/>
              <a:ext cx="480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IE" altLang="en-US" sz="1000" b="1">
                  <a:latin typeface="Arial" panose="020B0604020202020204" pitchFamily="34" charset="0"/>
                </a:rPr>
                <a:t>V</a:t>
              </a:r>
              <a:r>
                <a:rPr lang="en-IE" altLang="en-US" sz="1000" b="1" baseline="-25000">
                  <a:latin typeface="Arial" panose="020B0604020202020204" pitchFamily="34" charset="0"/>
                </a:rPr>
                <a:t>H</a:t>
              </a:r>
              <a:endParaRPr lang="en-GB" altLang="en-US" sz="1000" b="1" baseline="-25000">
                <a:latin typeface="Arial" panose="020B0604020202020204" pitchFamily="34" charset="0"/>
              </a:endParaRPr>
            </a:p>
          </p:txBody>
        </p:sp>
      </p:grpSp>
      <p:grpSp>
        <p:nvGrpSpPr>
          <p:cNvPr id="171" name="Group 169"/>
          <p:cNvGrpSpPr>
            <a:grpSpLocks/>
          </p:cNvGrpSpPr>
          <p:nvPr/>
        </p:nvGrpSpPr>
        <p:grpSpPr bwMode="auto">
          <a:xfrm>
            <a:off x="2279650" y="4441825"/>
            <a:ext cx="2352675" cy="633413"/>
            <a:chOff x="812" y="2798"/>
            <a:chExt cx="1482" cy="399"/>
          </a:xfrm>
        </p:grpSpPr>
        <p:sp>
          <p:nvSpPr>
            <p:cNvPr id="172" name="Line 170"/>
            <p:cNvSpPr>
              <a:spLocks noChangeShapeType="1"/>
            </p:cNvSpPr>
            <p:nvPr/>
          </p:nvSpPr>
          <p:spPr bwMode="auto">
            <a:xfrm>
              <a:off x="1532" y="2872"/>
              <a:ext cx="0" cy="18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173" name="Group 171"/>
            <p:cNvGrpSpPr>
              <a:grpSpLocks/>
            </p:cNvGrpSpPr>
            <p:nvPr/>
          </p:nvGrpSpPr>
          <p:grpSpPr bwMode="auto">
            <a:xfrm>
              <a:off x="845" y="3097"/>
              <a:ext cx="1372" cy="100"/>
              <a:chOff x="1353" y="1943"/>
              <a:chExt cx="1372" cy="100"/>
            </a:xfrm>
          </p:grpSpPr>
          <p:grpSp>
            <p:nvGrpSpPr>
              <p:cNvPr id="175" name="Group 174"/>
              <p:cNvGrpSpPr>
                <a:grpSpLocks/>
              </p:cNvGrpSpPr>
              <p:nvPr/>
            </p:nvGrpSpPr>
            <p:grpSpPr bwMode="auto">
              <a:xfrm>
                <a:off x="1353" y="1943"/>
                <a:ext cx="724" cy="100"/>
                <a:chOff x="227" y="743"/>
                <a:chExt cx="724" cy="100"/>
              </a:xfrm>
            </p:grpSpPr>
            <p:grpSp>
              <p:nvGrpSpPr>
                <p:cNvPr id="196" name="Group 173"/>
                <p:cNvGrpSpPr>
                  <a:grpSpLocks/>
                </p:cNvGrpSpPr>
                <p:nvPr/>
              </p:nvGrpSpPr>
              <p:grpSpPr bwMode="auto">
                <a:xfrm>
                  <a:off x="231" y="743"/>
                  <a:ext cx="720" cy="41"/>
                  <a:chOff x="528" y="768"/>
                  <a:chExt cx="720" cy="41"/>
                </a:xfrm>
              </p:grpSpPr>
              <p:sp>
                <p:nvSpPr>
                  <p:cNvPr id="206" name="Line 174"/>
                  <p:cNvSpPr>
                    <a:spLocks noChangeShapeType="1"/>
                  </p:cNvSpPr>
                  <p:nvPr/>
                </p:nvSpPr>
                <p:spPr bwMode="auto">
                  <a:xfrm>
                    <a:off x="528" y="768"/>
                    <a:ext cx="720" cy="0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207" name="Line 175"/>
                  <p:cNvSpPr>
                    <a:spLocks noChangeShapeType="1"/>
                  </p:cNvSpPr>
                  <p:nvPr/>
                </p:nvSpPr>
                <p:spPr bwMode="auto">
                  <a:xfrm>
                    <a:off x="578" y="770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08" name="Line 176"/>
                  <p:cNvSpPr>
                    <a:spLocks noChangeShapeType="1"/>
                  </p:cNvSpPr>
                  <p:nvPr/>
                </p:nvSpPr>
                <p:spPr bwMode="auto">
                  <a:xfrm>
                    <a:off x="667" y="7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09" name="Line 177"/>
                  <p:cNvSpPr>
                    <a:spLocks noChangeShapeType="1"/>
                  </p:cNvSpPr>
                  <p:nvPr/>
                </p:nvSpPr>
                <p:spPr bwMode="auto">
                  <a:xfrm>
                    <a:off x="759" y="7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10" name="Line 178"/>
                  <p:cNvSpPr>
                    <a:spLocks noChangeShapeType="1"/>
                  </p:cNvSpPr>
                  <p:nvPr/>
                </p:nvSpPr>
                <p:spPr bwMode="auto">
                  <a:xfrm>
                    <a:off x="847" y="7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11" name="Line 179"/>
                  <p:cNvSpPr>
                    <a:spLocks noChangeShapeType="1"/>
                  </p:cNvSpPr>
                  <p:nvPr/>
                </p:nvSpPr>
                <p:spPr bwMode="auto">
                  <a:xfrm>
                    <a:off x="939" y="7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12" name="Line 180"/>
                  <p:cNvSpPr>
                    <a:spLocks noChangeShapeType="1"/>
                  </p:cNvSpPr>
                  <p:nvPr/>
                </p:nvSpPr>
                <p:spPr bwMode="auto">
                  <a:xfrm>
                    <a:off x="1028" y="770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13" name="Line 181"/>
                  <p:cNvSpPr>
                    <a:spLocks noChangeShapeType="1"/>
                  </p:cNvSpPr>
                  <p:nvPr/>
                </p:nvSpPr>
                <p:spPr bwMode="auto">
                  <a:xfrm>
                    <a:off x="1124" y="770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14" name="Line 182"/>
                  <p:cNvSpPr>
                    <a:spLocks noChangeShapeType="1"/>
                  </p:cNvSpPr>
                  <p:nvPr/>
                </p:nvSpPr>
                <p:spPr bwMode="auto">
                  <a:xfrm>
                    <a:off x="1208" y="7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</p:grpSp>
            <p:grpSp>
              <p:nvGrpSpPr>
                <p:cNvPr id="197" name="Group 183"/>
                <p:cNvGrpSpPr>
                  <a:grpSpLocks/>
                </p:cNvGrpSpPr>
                <p:nvPr/>
              </p:nvGrpSpPr>
              <p:grpSpPr bwMode="auto">
                <a:xfrm>
                  <a:off x="227" y="802"/>
                  <a:ext cx="640" cy="41"/>
                  <a:chOff x="227" y="802"/>
                  <a:chExt cx="640" cy="41"/>
                </a:xfrm>
              </p:grpSpPr>
              <p:sp>
                <p:nvSpPr>
                  <p:cNvPr id="198" name="Line 18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27" y="843"/>
                    <a:ext cx="640" cy="0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199" name="Line 18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2" y="802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00" name="Line 18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2" y="802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01" name="Line 18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62" y="802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02" name="Line 18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50" y="802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03" name="Line 18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41" y="803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04" name="Line 19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31" y="803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05" name="Line 19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27" y="802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</p:grpSp>
          </p:grpSp>
          <p:grpSp>
            <p:nvGrpSpPr>
              <p:cNvPr id="176" name="Group 192"/>
              <p:cNvGrpSpPr>
                <a:grpSpLocks/>
              </p:cNvGrpSpPr>
              <p:nvPr/>
            </p:nvGrpSpPr>
            <p:grpSpPr bwMode="auto">
              <a:xfrm>
                <a:off x="1991" y="1943"/>
                <a:ext cx="734" cy="100"/>
                <a:chOff x="1013" y="1247"/>
                <a:chExt cx="734" cy="100"/>
              </a:xfrm>
            </p:grpSpPr>
            <p:grpSp>
              <p:nvGrpSpPr>
                <p:cNvPr id="177" name="Group 193"/>
                <p:cNvGrpSpPr>
                  <a:grpSpLocks/>
                </p:cNvGrpSpPr>
                <p:nvPr/>
              </p:nvGrpSpPr>
              <p:grpSpPr bwMode="auto">
                <a:xfrm>
                  <a:off x="1101" y="1247"/>
                  <a:ext cx="646" cy="41"/>
                  <a:chOff x="349" y="969"/>
                  <a:chExt cx="646" cy="41"/>
                </a:xfrm>
              </p:grpSpPr>
              <p:sp>
                <p:nvSpPr>
                  <p:cNvPr id="188" name="Line 194"/>
                  <p:cNvSpPr>
                    <a:spLocks noChangeShapeType="1"/>
                  </p:cNvSpPr>
                  <p:nvPr/>
                </p:nvSpPr>
                <p:spPr bwMode="auto">
                  <a:xfrm>
                    <a:off x="349" y="969"/>
                    <a:ext cx="646" cy="0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189" name="Line 195"/>
                  <p:cNvSpPr>
                    <a:spLocks noChangeShapeType="1"/>
                  </p:cNvSpPr>
                  <p:nvPr/>
                </p:nvSpPr>
                <p:spPr bwMode="auto">
                  <a:xfrm>
                    <a:off x="401" y="9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190" name="Line 196"/>
                  <p:cNvSpPr>
                    <a:spLocks noChangeShapeType="1"/>
                  </p:cNvSpPr>
                  <p:nvPr/>
                </p:nvSpPr>
                <p:spPr bwMode="auto">
                  <a:xfrm>
                    <a:off x="492" y="972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191" name="Line 197"/>
                  <p:cNvSpPr>
                    <a:spLocks noChangeShapeType="1"/>
                  </p:cNvSpPr>
                  <p:nvPr/>
                </p:nvSpPr>
                <p:spPr bwMode="auto">
                  <a:xfrm>
                    <a:off x="580" y="972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192" name="Line 198"/>
                  <p:cNvSpPr>
                    <a:spLocks noChangeShapeType="1"/>
                  </p:cNvSpPr>
                  <p:nvPr/>
                </p:nvSpPr>
                <p:spPr bwMode="auto">
                  <a:xfrm>
                    <a:off x="672" y="972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193" name="Line 199"/>
                  <p:cNvSpPr>
                    <a:spLocks noChangeShapeType="1"/>
                  </p:cNvSpPr>
                  <p:nvPr/>
                </p:nvSpPr>
                <p:spPr bwMode="auto">
                  <a:xfrm>
                    <a:off x="760" y="972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194" name="Line 200"/>
                  <p:cNvSpPr>
                    <a:spLocks noChangeShapeType="1"/>
                  </p:cNvSpPr>
                  <p:nvPr/>
                </p:nvSpPr>
                <p:spPr bwMode="auto">
                  <a:xfrm>
                    <a:off x="855" y="9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195" name="Line 201"/>
                  <p:cNvSpPr>
                    <a:spLocks noChangeShapeType="1"/>
                  </p:cNvSpPr>
                  <p:nvPr/>
                </p:nvSpPr>
                <p:spPr bwMode="auto">
                  <a:xfrm>
                    <a:off x="941" y="9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</p:grpSp>
            <p:grpSp>
              <p:nvGrpSpPr>
                <p:cNvPr id="178" name="Group 202"/>
                <p:cNvGrpSpPr>
                  <a:grpSpLocks/>
                </p:cNvGrpSpPr>
                <p:nvPr/>
              </p:nvGrpSpPr>
              <p:grpSpPr bwMode="auto">
                <a:xfrm flipV="1">
                  <a:off x="1013" y="1306"/>
                  <a:ext cx="720" cy="41"/>
                  <a:chOff x="528" y="768"/>
                  <a:chExt cx="720" cy="41"/>
                </a:xfrm>
              </p:grpSpPr>
              <p:sp>
                <p:nvSpPr>
                  <p:cNvPr id="179" name="Line 203"/>
                  <p:cNvSpPr>
                    <a:spLocks noChangeShapeType="1"/>
                  </p:cNvSpPr>
                  <p:nvPr/>
                </p:nvSpPr>
                <p:spPr bwMode="auto">
                  <a:xfrm>
                    <a:off x="528" y="768"/>
                    <a:ext cx="720" cy="0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180" name="Line 204"/>
                  <p:cNvSpPr>
                    <a:spLocks noChangeShapeType="1"/>
                  </p:cNvSpPr>
                  <p:nvPr/>
                </p:nvSpPr>
                <p:spPr bwMode="auto">
                  <a:xfrm>
                    <a:off x="578" y="770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181" name="Line 205"/>
                  <p:cNvSpPr>
                    <a:spLocks noChangeShapeType="1"/>
                  </p:cNvSpPr>
                  <p:nvPr/>
                </p:nvSpPr>
                <p:spPr bwMode="auto">
                  <a:xfrm>
                    <a:off x="667" y="7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182" name="Line 206"/>
                  <p:cNvSpPr>
                    <a:spLocks noChangeShapeType="1"/>
                  </p:cNvSpPr>
                  <p:nvPr/>
                </p:nvSpPr>
                <p:spPr bwMode="auto">
                  <a:xfrm>
                    <a:off x="759" y="7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183" name="Line 207"/>
                  <p:cNvSpPr>
                    <a:spLocks noChangeShapeType="1"/>
                  </p:cNvSpPr>
                  <p:nvPr/>
                </p:nvSpPr>
                <p:spPr bwMode="auto">
                  <a:xfrm>
                    <a:off x="847" y="7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184" name="Line 208"/>
                  <p:cNvSpPr>
                    <a:spLocks noChangeShapeType="1"/>
                  </p:cNvSpPr>
                  <p:nvPr/>
                </p:nvSpPr>
                <p:spPr bwMode="auto">
                  <a:xfrm>
                    <a:off x="939" y="7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185" name="Line 209"/>
                  <p:cNvSpPr>
                    <a:spLocks noChangeShapeType="1"/>
                  </p:cNvSpPr>
                  <p:nvPr/>
                </p:nvSpPr>
                <p:spPr bwMode="auto">
                  <a:xfrm>
                    <a:off x="1028" y="770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186" name="Line 210"/>
                  <p:cNvSpPr>
                    <a:spLocks noChangeShapeType="1"/>
                  </p:cNvSpPr>
                  <p:nvPr/>
                </p:nvSpPr>
                <p:spPr bwMode="auto">
                  <a:xfrm>
                    <a:off x="1124" y="770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187" name="Line 211"/>
                  <p:cNvSpPr>
                    <a:spLocks noChangeShapeType="1"/>
                  </p:cNvSpPr>
                  <p:nvPr/>
                </p:nvSpPr>
                <p:spPr bwMode="auto">
                  <a:xfrm>
                    <a:off x="1208" y="7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</p:grpSp>
          </p:grpSp>
        </p:grpSp>
        <p:sp>
          <p:nvSpPr>
            <p:cNvPr id="174" name="Text Box 212"/>
            <p:cNvSpPr txBox="1">
              <a:spLocks noChangeArrowheads="1"/>
            </p:cNvSpPr>
            <p:nvPr/>
          </p:nvSpPr>
          <p:spPr bwMode="auto">
            <a:xfrm>
              <a:off x="812" y="2798"/>
              <a:ext cx="1482" cy="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IE" altLang="en-US" sz="1000" b="1">
                  <a:latin typeface="Arial" panose="020B0604020202020204" pitchFamily="34" charset="0"/>
                </a:rPr>
                <a:t>SOE PCR anneals V</a:t>
              </a:r>
              <a:r>
                <a:rPr lang="en-IE" altLang="en-US" sz="1000" b="1" baseline="-25000">
                  <a:latin typeface="Arial" panose="020B0604020202020204" pitchFamily="34" charset="0"/>
                </a:rPr>
                <a:t>H</a:t>
              </a:r>
              <a:r>
                <a:rPr lang="en-IE" altLang="en-US" sz="1000" b="1">
                  <a:latin typeface="Arial" panose="020B0604020202020204" pitchFamily="34" charset="0"/>
                </a:rPr>
                <a:t> and V</a:t>
              </a:r>
              <a:r>
                <a:rPr lang="en-IE" altLang="en-US" sz="1000" b="1" baseline="-25000">
                  <a:latin typeface="Arial" panose="020B0604020202020204" pitchFamily="34" charset="0"/>
                </a:rPr>
                <a:t>L</a:t>
              </a:r>
              <a:endParaRPr lang="en-GB" altLang="en-US" sz="1000" b="1">
                <a:latin typeface="Arial" panose="020B0604020202020204" pitchFamily="34" charset="0"/>
              </a:endParaRPr>
            </a:p>
          </p:txBody>
        </p:sp>
      </p:grpSp>
      <p:grpSp>
        <p:nvGrpSpPr>
          <p:cNvPr id="215" name="Group 213"/>
          <p:cNvGrpSpPr>
            <a:grpSpLocks/>
          </p:cNvGrpSpPr>
          <p:nvPr/>
        </p:nvGrpSpPr>
        <p:grpSpPr bwMode="auto">
          <a:xfrm>
            <a:off x="2212975" y="5184775"/>
            <a:ext cx="2422525" cy="628650"/>
            <a:chOff x="770" y="3266"/>
            <a:chExt cx="1526" cy="396"/>
          </a:xfrm>
        </p:grpSpPr>
        <p:grpSp>
          <p:nvGrpSpPr>
            <p:cNvPr id="216" name="Group 214"/>
            <p:cNvGrpSpPr>
              <a:grpSpLocks/>
            </p:cNvGrpSpPr>
            <p:nvPr/>
          </p:nvGrpSpPr>
          <p:grpSpPr bwMode="auto">
            <a:xfrm>
              <a:off x="770" y="3562"/>
              <a:ext cx="1526" cy="100"/>
              <a:chOff x="189" y="1451"/>
              <a:chExt cx="1526" cy="100"/>
            </a:xfrm>
          </p:grpSpPr>
          <p:grpSp>
            <p:nvGrpSpPr>
              <p:cNvPr id="219" name="Group 215"/>
              <p:cNvGrpSpPr>
                <a:grpSpLocks/>
              </p:cNvGrpSpPr>
              <p:nvPr/>
            </p:nvGrpSpPr>
            <p:grpSpPr bwMode="auto">
              <a:xfrm>
                <a:off x="907" y="1451"/>
                <a:ext cx="808" cy="100"/>
                <a:chOff x="907" y="1451"/>
                <a:chExt cx="808" cy="100"/>
              </a:xfrm>
            </p:grpSpPr>
            <p:grpSp>
              <p:nvGrpSpPr>
                <p:cNvPr id="241" name="Group 216"/>
                <p:cNvGrpSpPr>
                  <a:grpSpLocks/>
                </p:cNvGrpSpPr>
                <p:nvPr/>
              </p:nvGrpSpPr>
              <p:grpSpPr bwMode="auto">
                <a:xfrm flipV="1">
                  <a:off x="995" y="1451"/>
                  <a:ext cx="720" cy="41"/>
                  <a:chOff x="349" y="1034"/>
                  <a:chExt cx="720" cy="41"/>
                </a:xfrm>
              </p:grpSpPr>
              <p:sp>
                <p:nvSpPr>
                  <p:cNvPr id="252" name="Line 21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49" y="1075"/>
                    <a:ext cx="720" cy="0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253" name="Line 21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01" y="1035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54" name="Line 21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92" y="1034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55" name="Line 22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80" y="1034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56" name="Line 22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2" y="1034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57" name="Line 22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60" y="1034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58" name="Line 22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55" y="1035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59" name="Line 22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941" y="1035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60" name="Line 22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029" y="1034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</p:grpSp>
            <p:grpSp>
              <p:nvGrpSpPr>
                <p:cNvPr id="242" name="Group 226"/>
                <p:cNvGrpSpPr>
                  <a:grpSpLocks/>
                </p:cNvGrpSpPr>
                <p:nvPr/>
              </p:nvGrpSpPr>
              <p:grpSpPr bwMode="auto">
                <a:xfrm flipV="1">
                  <a:off x="907" y="1510"/>
                  <a:ext cx="720" cy="41"/>
                  <a:chOff x="528" y="768"/>
                  <a:chExt cx="720" cy="41"/>
                </a:xfrm>
              </p:grpSpPr>
              <p:sp>
                <p:nvSpPr>
                  <p:cNvPr id="243" name="Line 227"/>
                  <p:cNvSpPr>
                    <a:spLocks noChangeShapeType="1"/>
                  </p:cNvSpPr>
                  <p:nvPr/>
                </p:nvSpPr>
                <p:spPr bwMode="auto">
                  <a:xfrm>
                    <a:off x="528" y="768"/>
                    <a:ext cx="720" cy="0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244" name="Line 228"/>
                  <p:cNvSpPr>
                    <a:spLocks noChangeShapeType="1"/>
                  </p:cNvSpPr>
                  <p:nvPr/>
                </p:nvSpPr>
                <p:spPr bwMode="auto">
                  <a:xfrm>
                    <a:off x="578" y="770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45" name="Line 229"/>
                  <p:cNvSpPr>
                    <a:spLocks noChangeShapeType="1"/>
                  </p:cNvSpPr>
                  <p:nvPr/>
                </p:nvSpPr>
                <p:spPr bwMode="auto">
                  <a:xfrm>
                    <a:off x="667" y="7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46" name="Line 230"/>
                  <p:cNvSpPr>
                    <a:spLocks noChangeShapeType="1"/>
                  </p:cNvSpPr>
                  <p:nvPr/>
                </p:nvSpPr>
                <p:spPr bwMode="auto">
                  <a:xfrm>
                    <a:off x="759" y="7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47" name="Line 231"/>
                  <p:cNvSpPr>
                    <a:spLocks noChangeShapeType="1"/>
                  </p:cNvSpPr>
                  <p:nvPr/>
                </p:nvSpPr>
                <p:spPr bwMode="auto">
                  <a:xfrm>
                    <a:off x="847" y="7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48" name="Line 232"/>
                  <p:cNvSpPr>
                    <a:spLocks noChangeShapeType="1"/>
                  </p:cNvSpPr>
                  <p:nvPr/>
                </p:nvSpPr>
                <p:spPr bwMode="auto">
                  <a:xfrm>
                    <a:off x="939" y="7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49" name="Line 233"/>
                  <p:cNvSpPr>
                    <a:spLocks noChangeShapeType="1"/>
                  </p:cNvSpPr>
                  <p:nvPr/>
                </p:nvSpPr>
                <p:spPr bwMode="auto">
                  <a:xfrm>
                    <a:off x="1028" y="770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50" name="Line 234"/>
                  <p:cNvSpPr>
                    <a:spLocks noChangeShapeType="1"/>
                  </p:cNvSpPr>
                  <p:nvPr/>
                </p:nvSpPr>
                <p:spPr bwMode="auto">
                  <a:xfrm>
                    <a:off x="1124" y="770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51" name="Line 235"/>
                  <p:cNvSpPr>
                    <a:spLocks noChangeShapeType="1"/>
                  </p:cNvSpPr>
                  <p:nvPr/>
                </p:nvSpPr>
                <p:spPr bwMode="auto">
                  <a:xfrm>
                    <a:off x="1208" y="7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99003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</p:grpSp>
          </p:grpSp>
          <p:grpSp>
            <p:nvGrpSpPr>
              <p:cNvPr id="220" name="Group 236"/>
              <p:cNvGrpSpPr>
                <a:grpSpLocks/>
              </p:cNvGrpSpPr>
              <p:nvPr/>
            </p:nvGrpSpPr>
            <p:grpSpPr bwMode="auto">
              <a:xfrm>
                <a:off x="189" y="1451"/>
                <a:ext cx="804" cy="100"/>
                <a:chOff x="147" y="743"/>
                <a:chExt cx="804" cy="100"/>
              </a:xfrm>
            </p:grpSpPr>
            <p:grpSp>
              <p:nvGrpSpPr>
                <p:cNvPr id="221" name="Group 237"/>
                <p:cNvGrpSpPr>
                  <a:grpSpLocks/>
                </p:cNvGrpSpPr>
                <p:nvPr/>
              </p:nvGrpSpPr>
              <p:grpSpPr bwMode="auto">
                <a:xfrm>
                  <a:off x="231" y="743"/>
                  <a:ext cx="720" cy="41"/>
                  <a:chOff x="528" y="768"/>
                  <a:chExt cx="720" cy="41"/>
                </a:xfrm>
              </p:grpSpPr>
              <p:sp>
                <p:nvSpPr>
                  <p:cNvPr id="232" name="Line 238"/>
                  <p:cNvSpPr>
                    <a:spLocks noChangeShapeType="1"/>
                  </p:cNvSpPr>
                  <p:nvPr/>
                </p:nvSpPr>
                <p:spPr bwMode="auto">
                  <a:xfrm>
                    <a:off x="528" y="768"/>
                    <a:ext cx="720" cy="0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233" name="Line 239"/>
                  <p:cNvSpPr>
                    <a:spLocks noChangeShapeType="1"/>
                  </p:cNvSpPr>
                  <p:nvPr/>
                </p:nvSpPr>
                <p:spPr bwMode="auto">
                  <a:xfrm>
                    <a:off x="578" y="770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34" name="Line 240"/>
                  <p:cNvSpPr>
                    <a:spLocks noChangeShapeType="1"/>
                  </p:cNvSpPr>
                  <p:nvPr/>
                </p:nvSpPr>
                <p:spPr bwMode="auto">
                  <a:xfrm>
                    <a:off x="667" y="7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35" name="Line 241"/>
                  <p:cNvSpPr>
                    <a:spLocks noChangeShapeType="1"/>
                  </p:cNvSpPr>
                  <p:nvPr/>
                </p:nvSpPr>
                <p:spPr bwMode="auto">
                  <a:xfrm>
                    <a:off x="759" y="7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36" name="Line 242"/>
                  <p:cNvSpPr>
                    <a:spLocks noChangeShapeType="1"/>
                  </p:cNvSpPr>
                  <p:nvPr/>
                </p:nvSpPr>
                <p:spPr bwMode="auto">
                  <a:xfrm>
                    <a:off x="847" y="7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37" name="Line 243"/>
                  <p:cNvSpPr>
                    <a:spLocks noChangeShapeType="1"/>
                  </p:cNvSpPr>
                  <p:nvPr/>
                </p:nvSpPr>
                <p:spPr bwMode="auto">
                  <a:xfrm>
                    <a:off x="939" y="7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38" name="Line 244"/>
                  <p:cNvSpPr>
                    <a:spLocks noChangeShapeType="1"/>
                  </p:cNvSpPr>
                  <p:nvPr/>
                </p:nvSpPr>
                <p:spPr bwMode="auto">
                  <a:xfrm>
                    <a:off x="1028" y="770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39" name="Line 245"/>
                  <p:cNvSpPr>
                    <a:spLocks noChangeShapeType="1"/>
                  </p:cNvSpPr>
                  <p:nvPr/>
                </p:nvSpPr>
                <p:spPr bwMode="auto">
                  <a:xfrm>
                    <a:off x="1124" y="770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40" name="Line 246"/>
                  <p:cNvSpPr>
                    <a:spLocks noChangeShapeType="1"/>
                  </p:cNvSpPr>
                  <p:nvPr/>
                </p:nvSpPr>
                <p:spPr bwMode="auto">
                  <a:xfrm>
                    <a:off x="1208" y="771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</p:grpSp>
            <p:grpSp>
              <p:nvGrpSpPr>
                <p:cNvPr id="222" name="Group 247"/>
                <p:cNvGrpSpPr>
                  <a:grpSpLocks/>
                </p:cNvGrpSpPr>
                <p:nvPr/>
              </p:nvGrpSpPr>
              <p:grpSpPr bwMode="auto">
                <a:xfrm>
                  <a:off x="147" y="802"/>
                  <a:ext cx="720" cy="41"/>
                  <a:chOff x="147" y="802"/>
                  <a:chExt cx="720" cy="41"/>
                </a:xfrm>
              </p:grpSpPr>
              <p:sp>
                <p:nvSpPr>
                  <p:cNvPr id="223" name="Line 24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47" y="843"/>
                    <a:ext cx="720" cy="0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  <p:sp>
                <p:nvSpPr>
                  <p:cNvPr id="224" name="Line 24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97" y="803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25" name="Line 2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2" y="802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26" name="Line 25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2" y="802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27" name="Line 25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62" y="802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28" name="Line 25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50" y="802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29" name="Line 25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41" y="803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30" name="Line 25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31" y="803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231" name="Line 25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27" y="802"/>
                    <a:ext cx="0" cy="38"/>
                  </a:xfrm>
                  <a:prstGeom prst="line">
                    <a:avLst/>
                  </a:prstGeom>
                  <a:noFill/>
                  <a:ln w="19050">
                    <a:solidFill>
                      <a:srgbClr val="6600CC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</p:grpSp>
          </p:grpSp>
        </p:grpSp>
        <p:sp>
          <p:nvSpPr>
            <p:cNvPr id="217" name="Line 257"/>
            <p:cNvSpPr>
              <a:spLocks noChangeShapeType="1"/>
            </p:cNvSpPr>
            <p:nvPr/>
          </p:nvSpPr>
          <p:spPr bwMode="auto">
            <a:xfrm>
              <a:off x="1532" y="3344"/>
              <a:ext cx="0" cy="18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8" name="Text Box 258"/>
            <p:cNvSpPr txBox="1">
              <a:spLocks noChangeArrowheads="1"/>
            </p:cNvSpPr>
            <p:nvPr/>
          </p:nvSpPr>
          <p:spPr bwMode="auto">
            <a:xfrm>
              <a:off x="788" y="3266"/>
              <a:ext cx="1482" cy="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IE" altLang="en-US" sz="1000" b="1" dirty="0">
                  <a:latin typeface="Arial" panose="020B0604020202020204" pitchFamily="34" charset="0"/>
                </a:rPr>
                <a:t>SfiI digest of SOE PCR product</a:t>
              </a:r>
              <a:endParaRPr lang="en-GB" altLang="en-US" sz="1000" b="1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261" name="Group 259"/>
          <p:cNvGrpSpPr>
            <a:grpSpLocks/>
          </p:cNvGrpSpPr>
          <p:nvPr/>
        </p:nvGrpSpPr>
        <p:grpSpPr bwMode="auto">
          <a:xfrm>
            <a:off x="6648450" y="1692275"/>
            <a:ext cx="2352675" cy="1454150"/>
            <a:chOff x="3564" y="1066"/>
            <a:chExt cx="1482" cy="916"/>
          </a:xfrm>
        </p:grpSpPr>
        <p:sp>
          <p:nvSpPr>
            <p:cNvPr id="262" name="Line 260"/>
            <p:cNvSpPr>
              <a:spLocks noChangeShapeType="1"/>
            </p:cNvSpPr>
            <p:nvPr/>
          </p:nvSpPr>
          <p:spPr bwMode="auto">
            <a:xfrm flipH="1" flipV="1">
              <a:off x="4302" y="1796"/>
              <a:ext cx="0" cy="18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3" name="Text Box 261"/>
            <p:cNvSpPr txBox="1">
              <a:spLocks noChangeArrowheads="1"/>
            </p:cNvSpPr>
            <p:nvPr/>
          </p:nvSpPr>
          <p:spPr bwMode="auto">
            <a:xfrm>
              <a:off x="3564" y="1496"/>
              <a:ext cx="1482" cy="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IE" altLang="en-US" sz="1000" b="1">
                  <a:latin typeface="Arial" panose="020B0604020202020204" pitchFamily="34" charset="0"/>
                </a:rPr>
                <a:t>Phage displaying scFv</a:t>
              </a:r>
              <a:endParaRPr lang="en-GB" altLang="en-US" sz="1000" b="1" i="1">
                <a:latin typeface="Arial" panose="020B0604020202020204" pitchFamily="34" charset="0"/>
              </a:endParaRPr>
            </a:p>
          </p:txBody>
        </p:sp>
        <p:grpSp>
          <p:nvGrpSpPr>
            <p:cNvPr id="264" name="Group 262"/>
            <p:cNvGrpSpPr>
              <a:grpSpLocks/>
            </p:cNvGrpSpPr>
            <p:nvPr/>
          </p:nvGrpSpPr>
          <p:grpSpPr bwMode="auto">
            <a:xfrm>
              <a:off x="3640" y="1066"/>
              <a:ext cx="1292" cy="317"/>
              <a:chOff x="3552" y="1246"/>
              <a:chExt cx="1100" cy="241"/>
            </a:xfrm>
          </p:grpSpPr>
          <p:grpSp>
            <p:nvGrpSpPr>
              <p:cNvPr id="265" name="Group 263"/>
              <p:cNvGrpSpPr>
                <a:grpSpLocks/>
              </p:cNvGrpSpPr>
              <p:nvPr/>
            </p:nvGrpSpPr>
            <p:grpSpPr bwMode="auto">
              <a:xfrm>
                <a:off x="3552" y="1357"/>
                <a:ext cx="238" cy="130"/>
                <a:chOff x="1230" y="1756"/>
                <a:chExt cx="674" cy="359"/>
              </a:xfrm>
            </p:grpSpPr>
            <p:sp>
              <p:nvSpPr>
                <p:cNvPr id="323" name="Line 264"/>
                <p:cNvSpPr>
                  <a:spLocks noChangeShapeType="1"/>
                </p:cNvSpPr>
                <p:nvPr/>
              </p:nvSpPr>
              <p:spPr bwMode="auto">
                <a:xfrm>
                  <a:off x="1740" y="1848"/>
                  <a:ext cx="15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grpSp>
              <p:nvGrpSpPr>
                <p:cNvPr id="324" name="Group 265"/>
                <p:cNvGrpSpPr>
                  <a:grpSpLocks/>
                </p:cNvGrpSpPr>
                <p:nvPr/>
              </p:nvGrpSpPr>
              <p:grpSpPr bwMode="auto">
                <a:xfrm>
                  <a:off x="1230" y="1756"/>
                  <a:ext cx="674" cy="359"/>
                  <a:chOff x="1230" y="1632"/>
                  <a:chExt cx="874" cy="483"/>
                </a:xfrm>
              </p:grpSpPr>
              <p:sp>
                <p:nvSpPr>
                  <p:cNvPr id="325" name="Freeform 266"/>
                  <p:cNvSpPr>
                    <a:spLocks/>
                  </p:cNvSpPr>
                  <p:nvPr/>
                </p:nvSpPr>
                <p:spPr bwMode="auto">
                  <a:xfrm rot="-2931100">
                    <a:off x="1425" y="1437"/>
                    <a:ext cx="483" cy="874"/>
                  </a:xfrm>
                  <a:custGeom>
                    <a:avLst/>
                    <a:gdLst>
                      <a:gd name="T0" fmla="*/ 361 w 288"/>
                      <a:gd name="T1" fmla="*/ 1357 h 440"/>
                      <a:gd name="T2" fmla="*/ 765 w 288"/>
                      <a:gd name="T3" fmla="*/ 1547 h 440"/>
                      <a:gd name="T4" fmla="*/ 91 w 288"/>
                      <a:gd name="T5" fmla="*/ 220 h 440"/>
                      <a:gd name="T6" fmla="*/ 225 w 288"/>
                      <a:gd name="T7" fmla="*/ 220 h 440"/>
                      <a:gd name="T8" fmla="*/ 361 w 288"/>
                      <a:gd name="T9" fmla="*/ 411 h 4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88" h="440">
                        <a:moveTo>
                          <a:pt x="128" y="344"/>
                        </a:moveTo>
                        <a:cubicBezTo>
                          <a:pt x="208" y="392"/>
                          <a:pt x="288" y="440"/>
                          <a:pt x="272" y="392"/>
                        </a:cubicBezTo>
                        <a:cubicBezTo>
                          <a:pt x="256" y="344"/>
                          <a:pt x="64" y="112"/>
                          <a:pt x="32" y="56"/>
                        </a:cubicBezTo>
                        <a:cubicBezTo>
                          <a:pt x="0" y="0"/>
                          <a:pt x="64" y="48"/>
                          <a:pt x="80" y="56"/>
                        </a:cubicBezTo>
                        <a:cubicBezTo>
                          <a:pt x="96" y="64"/>
                          <a:pt x="112" y="84"/>
                          <a:pt x="128" y="104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grpSp>
                <p:nvGrpSpPr>
                  <p:cNvPr id="326" name="Group 267"/>
                  <p:cNvGrpSpPr>
                    <a:grpSpLocks/>
                  </p:cNvGrpSpPr>
                  <p:nvPr/>
                </p:nvGrpSpPr>
                <p:grpSpPr bwMode="auto">
                  <a:xfrm>
                    <a:off x="1401" y="1660"/>
                    <a:ext cx="524" cy="415"/>
                    <a:chOff x="1401" y="1660"/>
                    <a:chExt cx="524" cy="415"/>
                  </a:xfrm>
                </p:grpSpPr>
                <p:grpSp>
                  <p:nvGrpSpPr>
                    <p:cNvPr id="327" name="Group 268"/>
                    <p:cNvGrpSpPr>
                      <a:grpSpLocks/>
                    </p:cNvGrpSpPr>
                    <p:nvPr/>
                  </p:nvGrpSpPr>
                  <p:grpSpPr bwMode="auto">
                    <a:xfrm rot="-5134186">
                      <a:off x="1682" y="1832"/>
                      <a:ext cx="48" cy="181"/>
                      <a:chOff x="960" y="1201"/>
                      <a:chExt cx="48" cy="181"/>
                    </a:xfrm>
                  </p:grpSpPr>
                  <p:sp>
                    <p:nvSpPr>
                      <p:cNvPr id="343" name="Line 269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008" y="1201"/>
                        <a:ext cx="0" cy="181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en-GB"/>
                      </a:p>
                    </p:txBody>
                  </p:sp>
                  <p:grpSp>
                    <p:nvGrpSpPr>
                      <p:cNvPr id="344" name="Group 27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960" y="1210"/>
                        <a:ext cx="48" cy="163"/>
                        <a:chOff x="960" y="1056"/>
                        <a:chExt cx="48" cy="163"/>
                      </a:xfrm>
                    </p:grpSpPr>
                    <p:sp>
                      <p:nvSpPr>
                        <p:cNvPr id="345" name="Line 271"/>
                        <p:cNvSpPr>
                          <a:spLocks noChangeShapeType="1"/>
                        </p:cNvSpPr>
                        <p:nvPr/>
                      </p:nvSpPr>
                      <p:spPr bwMode="auto">
                        <a:xfrm>
                          <a:off x="960" y="1056"/>
                          <a:ext cx="48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346" name="Line 272"/>
                        <p:cNvSpPr>
                          <a:spLocks noChangeShapeType="1"/>
                        </p:cNvSpPr>
                        <p:nvPr/>
                      </p:nvSpPr>
                      <p:spPr bwMode="auto">
                        <a:xfrm flipH="1">
                          <a:off x="960" y="1219"/>
                          <a:ext cx="48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</p:grpSp>
                </p:grpSp>
                <p:sp>
                  <p:nvSpPr>
                    <p:cNvPr id="328" name="AutoShape 273"/>
                    <p:cNvSpPr>
                      <a:spLocks noChangeArrowheads="1"/>
                    </p:cNvSpPr>
                    <p:nvPr/>
                  </p:nvSpPr>
                  <p:spPr bwMode="auto">
                    <a:xfrm rot="16554304" flipH="1">
                      <a:off x="1590" y="1742"/>
                      <a:ext cx="144" cy="521"/>
                    </a:xfrm>
                    <a:prstGeom prst="can">
                      <a:avLst>
                        <a:gd name="adj" fmla="val 90451"/>
                      </a:avLst>
                    </a:prstGeom>
                    <a:gradFill rotWithShape="0">
                      <a:gsLst>
                        <a:gs pos="0">
                          <a:srgbClr val="472F76"/>
                        </a:gs>
                        <a:gs pos="50000">
                          <a:srgbClr val="9966FF"/>
                        </a:gs>
                        <a:gs pos="100000">
                          <a:srgbClr val="472F76"/>
                        </a:gs>
                      </a:gsLst>
                      <a:lin ang="0" scaled="1"/>
                    </a:gra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  <p:grpSp>
                  <p:nvGrpSpPr>
                    <p:cNvPr id="329" name="Group 274"/>
                    <p:cNvGrpSpPr>
                      <a:grpSpLocks/>
                    </p:cNvGrpSpPr>
                    <p:nvPr/>
                  </p:nvGrpSpPr>
                  <p:grpSpPr bwMode="auto">
                    <a:xfrm rot="1630820" flipH="1">
                      <a:off x="1410" y="1904"/>
                      <a:ext cx="84" cy="80"/>
                      <a:chOff x="1351" y="917"/>
                      <a:chExt cx="84" cy="80"/>
                    </a:xfrm>
                  </p:grpSpPr>
                  <p:sp>
                    <p:nvSpPr>
                      <p:cNvPr id="340" name="Oval 27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351" y="917"/>
                        <a:ext cx="34" cy="3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E" altLang="en-US"/>
                      </a:p>
                    </p:txBody>
                  </p:sp>
                  <p:sp>
                    <p:nvSpPr>
                      <p:cNvPr id="341" name="Oval 27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356" y="961"/>
                        <a:ext cx="34" cy="3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E" altLang="en-US"/>
                      </a:p>
                    </p:txBody>
                  </p:sp>
                  <p:sp>
                    <p:nvSpPr>
                      <p:cNvPr id="342" name="Oval 27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401" y="961"/>
                        <a:ext cx="34" cy="3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E" altLang="en-US"/>
                      </a:p>
                    </p:txBody>
                  </p:sp>
                </p:grpSp>
                <p:grpSp>
                  <p:nvGrpSpPr>
                    <p:cNvPr id="330" name="Group 278"/>
                    <p:cNvGrpSpPr>
                      <a:grpSpLocks/>
                    </p:cNvGrpSpPr>
                    <p:nvPr/>
                  </p:nvGrpSpPr>
                  <p:grpSpPr bwMode="auto">
                    <a:xfrm rot="5729023">
                      <a:off x="1690" y="1727"/>
                      <a:ext cx="48" cy="181"/>
                      <a:chOff x="960" y="1201"/>
                      <a:chExt cx="48" cy="181"/>
                    </a:xfrm>
                  </p:grpSpPr>
                  <p:sp>
                    <p:nvSpPr>
                      <p:cNvPr id="336" name="Line 279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008" y="1201"/>
                        <a:ext cx="0" cy="181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en-GB"/>
                      </a:p>
                    </p:txBody>
                  </p:sp>
                  <p:grpSp>
                    <p:nvGrpSpPr>
                      <p:cNvPr id="337" name="Group 28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960" y="1210"/>
                        <a:ext cx="48" cy="163"/>
                        <a:chOff x="960" y="1056"/>
                        <a:chExt cx="48" cy="163"/>
                      </a:xfrm>
                    </p:grpSpPr>
                    <p:sp>
                      <p:nvSpPr>
                        <p:cNvPr id="338" name="Line 281"/>
                        <p:cNvSpPr>
                          <a:spLocks noChangeShapeType="1"/>
                        </p:cNvSpPr>
                        <p:nvPr/>
                      </p:nvSpPr>
                      <p:spPr bwMode="auto">
                        <a:xfrm>
                          <a:off x="960" y="1056"/>
                          <a:ext cx="48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  <p:sp>
                      <p:nvSpPr>
                        <p:cNvPr id="339" name="Line 282"/>
                        <p:cNvSpPr>
                          <a:spLocks noChangeShapeType="1"/>
                        </p:cNvSpPr>
                        <p:nvPr/>
                      </p:nvSpPr>
                      <p:spPr bwMode="auto">
                        <a:xfrm flipH="1">
                          <a:off x="960" y="1219"/>
                          <a:ext cx="48" cy="0"/>
                        </a:xfrm>
                        <a:prstGeom prst="line">
                          <a:avLst/>
                        </a:pr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noFill/>
                            </a14:hiddenFill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GB"/>
                        </a:p>
                      </p:txBody>
                    </p:sp>
                  </p:grpSp>
                </p:grpSp>
                <p:sp>
                  <p:nvSpPr>
                    <p:cNvPr id="331" name="AutoShape 283"/>
                    <p:cNvSpPr>
                      <a:spLocks noChangeArrowheads="1"/>
                    </p:cNvSpPr>
                    <p:nvPr/>
                  </p:nvSpPr>
                  <p:spPr bwMode="auto">
                    <a:xfrm rot="16554304" flipH="1">
                      <a:off x="1615" y="1493"/>
                      <a:ext cx="144" cy="477"/>
                    </a:xfrm>
                    <a:prstGeom prst="can">
                      <a:avLst>
                        <a:gd name="adj" fmla="val 82813"/>
                      </a:avLst>
                    </a:prstGeom>
                    <a:gradFill rotWithShape="0">
                      <a:gsLst>
                        <a:gs pos="0">
                          <a:srgbClr val="470018"/>
                        </a:gs>
                        <a:gs pos="50000">
                          <a:srgbClr val="990033"/>
                        </a:gs>
                        <a:gs pos="100000">
                          <a:srgbClr val="470018"/>
                        </a:gs>
                      </a:gsLst>
                      <a:lin ang="5400000" scaled="1"/>
                    </a:gra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  <p:grpSp>
                  <p:nvGrpSpPr>
                    <p:cNvPr id="332" name="Group 284"/>
                    <p:cNvGrpSpPr>
                      <a:grpSpLocks/>
                    </p:cNvGrpSpPr>
                    <p:nvPr/>
                  </p:nvGrpSpPr>
                  <p:grpSpPr bwMode="auto">
                    <a:xfrm rot="13686234" flipH="1">
                      <a:off x="1451" y="1718"/>
                      <a:ext cx="84" cy="80"/>
                      <a:chOff x="1351" y="917"/>
                      <a:chExt cx="84" cy="80"/>
                    </a:xfrm>
                  </p:grpSpPr>
                  <p:sp>
                    <p:nvSpPr>
                      <p:cNvPr id="333" name="Oval 28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351" y="917"/>
                        <a:ext cx="34" cy="3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E" altLang="en-US"/>
                      </a:p>
                    </p:txBody>
                  </p:sp>
                  <p:sp>
                    <p:nvSpPr>
                      <p:cNvPr id="334" name="Oval 28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356" y="961"/>
                        <a:ext cx="34" cy="3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E" altLang="en-US"/>
                      </a:p>
                    </p:txBody>
                  </p:sp>
                  <p:sp>
                    <p:nvSpPr>
                      <p:cNvPr id="335" name="Oval 28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401" y="961"/>
                        <a:ext cx="34" cy="3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 eaLnBrk="0" hangingPunct="0"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E" altLang="en-US"/>
                      </a:p>
                    </p:txBody>
                  </p:sp>
                </p:grpSp>
              </p:grpSp>
            </p:grpSp>
          </p:grpSp>
          <p:grpSp>
            <p:nvGrpSpPr>
              <p:cNvPr id="266" name="Group 288"/>
              <p:cNvGrpSpPr>
                <a:grpSpLocks/>
              </p:cNvGrpSpPr>
              <p:nvPr/>
            </p:nvGrpSpPr>
            <p:grpSpPr bwMode="auto">
              <a:xfrm>
                <a:off x="3773" y="1246"/>
                <a:ext cx="879" cy="225"/>
                <a:chOff x="3773" y="1246"/>
                <a:chExt cx="879" cy="225"/>
              </a:xfrm>
            </p:grpSpPr>
            <p:grpSp>
              <p:nvGrpSpPr>
                <p:cNvPr id="267" name="Group 289"/>
                <p:cNvGrpSpPr>
                  <a:grpSpLocks/>
                </p:cNvGrpSpPr>
                <p:nvPr/>
              </p:nvGrpSpPr>
              <p:grpSpPr bwMode="auto">
                <a:xfrm rot="-478550">
                  <a:off x="3773" y="1333"/>
                  <a:ext cx="102" cy="38"/>
                  <a:chOff x="912" y="768"/>
                  <a:chExt cx="324" cy="156"/>
                </a:xfrm>
              </p:grpSpPr>
              <p:sp>
                <p:nvSpPr>
                  <p:cNvPr id="321" name="AutoShape 290"/>
                  <p:cNvSpPr>
                    <a:spLocks noChangeArrowheads="1"/>
                  </p:cNvSpPr>
                  <p:nvPr/>
                </p:nvSpPr>
                <p:spPr bwMode="auto">
                  <a:xfrm rot="755940">
                    <a:off x="1007" y="876"/>
                    <a:ext cx="180" cy="48"/>
                  </a:xfrm>
                  <a:prstGeom prst="roundRect">
                    <a:avLst>
                      <a:gd name="adj" fmla="val 50000"/>
                    </a:avLst>
                  </a:prstGeom>
                  <a:gradFill rotWithShape="0">
                    <a:gsLst>
                      <a:gs pos="0">
                        <a:srgbClr val="373737"/>
                      </a:gs>
                      <a:gs pos="50000">
                        <a:srgbClr val="777777"/>
                      </a:gs>
                      <a:gs pos="100000">
                        <a:srgbClr val="373737"/>
                      </a:gs>
                    </a:gsLst>
                    <a:lin ang="5400000" scaled="1"/>
                  </a:gra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en-IE" altLang="en-US"/>
                  </a:p>
                </p:txBody>
              </p:sp>
              <p:sp>
                <p:nvSpPr>
                  <p:cNvPr id="322" name="AutoShape 291"/>
                  <p:cNvSpPr>
                    <a:spLocks noChangeArrowheads="1"/>
                  </p:cNvSpPr>
                  <p:nvPr/>
                </p:nvSpPr>
                <p:spPr bwMode="auto">
                  <a:xfrm rot="588766">
                    <a:off x="912" y="768"/>
                    <a:ext cx="324" cy="102"/>
                  </a:xfrm>
                  <a:prstGeom prst="roundRect">
                    <a:avLst>
                      <a:gd name="adj" fmla="val 50000"/>
                    </a:avLst>
                  </a:prstGeom>
                  <a:gradFill rotWithShape="0">
                    <a:gsLst>
                      <a:gs pos="0">
                        <a:srgbClr val="373737"/>
                      </a:gs>
                      <a:gs pos="50000">
                        <a:srgbClr val="777777"/>
                      </a:gs>
                      <a:gs pos="100000">
                        <a:srgbClr val="373737"/>
                      </a:gs>
                    </a:gsLst>
                    <a:lin ang="5400000" scaled="1"/>
                  </a:gra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en-IE" altLang="en-US"/>
                  </a:p>
                </p:txBody>
              </p:sp>
            </p:grpSp>
            <p:grpSp>
              <p:nvGrpSpPr>
                <p:cNvPr id="268" name="Group 292"/>
                <p:cNvGrpSpPr>
                  <a:grpSpLocks/>
                </p:cNvGrpSpPr>
                <p:nvPr/>
              </p:nvGrpSpPr>
              <p:grpSpPr bwMode="auto">
                <a:xfrm>
                  <a:off x="4552" y="1298"/>
                  <a:ext cx="100" cy="86"/>
                  <a:chOff x="3120" y="816"/>
                  <a:chExt cx="282" cy="240"/>
                </a:xfrm>
              </p:grpSpPr>
              <p:sp>
                <p:nvSpPr>
                  <p:cNvPr id="316" name="AutoShape 293"/>
                  <p:cNvSpPr>
                    <a:spLocks noChangeArrowheads="1"/>
                  </p:cNvSpPr>
                  <p:nvPr/>
                </p:nvSpPr>
                <p:spPr bwMode="auto">
                  <a:xfrm rot="307142" flipH="1">
                    <a:off x="3120" y="1008"/>
                    <a:ext cx="282" cy="48"/>
                  </a:xfrm>
                  <a:prstGeom prst="roundRect">
                    <a:avLst>
                      <a:gd name="adj" fmla="val 50000"/>
                    </a:avLst>
                  </a:prstGeom>
                  <a:gradFill rotWithShape="0">
                    <a:gsLst>
                      <a:gs pos="0">
                        <a:srgbClr val="373737"/>
                      </a:gs>
                      <a:gs pos="50000">
                        <a:srgbClr val="777777"/>
                      </a:gs>
                      <a:gs pos="100000">
                        <a:srgbClr val="373737"/>
                      </a:gs>
                    </a:gsLst>
                    <a:lin ang="5400000" scaled="1"/>
                  </a:gra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en-IE" altLang="en-US"/>
                  </a:p>
                </p:txBody>
              </p:sp>
              <p:sp>
                <p:nvSpPr>
                  <p:cNvPr id="317" name="AutoShape 294"/>
                  <p:cNvSpPr>
                    <a:spLocks noChangeArrowheads="1"/>
                  </p:cNvSpPr>
                  <p:nvPr/>
                </p:nvSpPr>
                <p:spPr bwMode="auto">
                  <a:xfrm rot="21357772" flipH="1">
                    <a:off x="3120" y="912"/>
                    <a:ext cx="282" cy="48"/>
                  </a:xfrm>
                  <a:prstGeom prst="roundRect">
                    <a:avLst>
                      <a:gd name="adj" fmla="val 50000"/>
                    </a:avLst>
                  </a:prstGeom>
                  <a:gradFill rotWithShape="0">
                    <a:gsLst>
                      <a:gs pos="0">
                        <a:srgbClr val="373737"/>
                      </a:gs>
                      <a:gs pos="50000">
                        <a:srgbClr val="777777"/>
                      </a:gs>
                      <a:gs pos="100000">
                        <a:srgbClr val="373737"/>
                      </a:gs>
                    </a:gsLst>
                    <a:lin ang="5400000" scaled="1"/>
                  </a:gra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en-IE" altLang="en-US"/>
                  </a:p>
                </p:txBody>
              </p:sp>
              <p:sp>
                <p:nvSpPr>
                  <p:cNvPr id="318" name="AutoShape 295"/>
                  <p:cNvSpPr>
                    <a:spLocks noChangeArrowheads="1"/>
                  </p:cNvSpPr>
                  <p:nvPr/>
                </p:nvSpPr>
                <p:spPr bwMode="auto">
                  <a:xfrm rot="21129544" flipH="1">
                    <a:off x="3120" y="864"/>
                    <a:ext cx="282" cy="48"/>
                  </a:xfrm>
                  <a:prstGeom prst="roundRect">
                    <a:avLst>
                      <a:gd name="adj" fmla="val 50000"/>
                    </a:avLst>
                  </a:prstGeom>
                  <a:gradFill rotWithShape="0">
                    <a:gsLst>
                      <a:gs pos="0">
                        <a:srgbClr val="373737"/>
                      </a:gs>
                      <a:gs pos="50000">
                        <a:srgbClr val="777777"/>
                      </a:gs>
                      <a:gs pos="100000">
                        <a:srgbClr val="373737"/>
                      </a:gs>
                    </a:gsLst>
                    <a:lin ang="5400000" scaled="1"/>
                  </a:gra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en-IE" altLang="en-US"/>
                  </a:p>
                </p:txBody>
              </p:sp>
              <p:sp>
                <p:nvSpPr>
                  <p:cNvPr id="319" name="AutoShape 296"/>
                  <p:cNvSpPr>
                    <a:spLocks noChangeArrowheads="1"/>
                  </p:cNvSpPr>
                  <p:nvPr/>
                </p:nvSpPr>
                <p:spPr bwMode="auto">
                  <a:xfrm rot="21418415" flipH="1">
                    <a:off x="3120" y="816"/>
                    <a:ext cx="282" cy="48"/>
                  </a:xfrm>
                  <a:prstGeom prst="roundRect">
                    <a:avLst>
                      <a:gd name="adj" fmla="val 50000"/>
                    </a:avLst>
                  </a:prstGeom>
                  <a:gradFill rotWithShape="0">
                    <a:gsLst>
                      <a:gs pos="0">
                        <a:srgbClr val="373737"/>
                      </a:gs>
                      <a:gs pos="50000">
                        <a:srgbClr val="777777"/>
                      </a:gs>
                      <a:gs pos="100000">
                        <a:srgbClr val="373737"/>
                      </a:gs>
                    </a:gsLst>
                    <a:lin ang="5400000" scaled="1"/>
                  </a:gra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en-IE" altLang="en-US"/>
                  </a:p>
                </p:txBody>
              </p:sp>
              <p:sp>
                <p:nvSpPr>
                  <p:cNvPr id="320" name="AutoShape 297"/>
                  <p:cNvSpPr>
                    <a:spLocks noChangeArrowheads="1"/>
                  </p:cNvSpPr>
                  <p:nvPr/>
                </p:nvSpPr>
                <p:spPr bwMode="auto">
                  <a:xfrm rot="307142" flipH="1">
                    <a:off x="3120" y="960"/>
                    <a:ext cx="282" cy="48"/>
                  </a:xfrm>
                  <a:prstGeom prst="roundRect">
                    <a:avLst>
                      <a:gd name="adj" fmla="val 50000"/>
                    </a:avLst>
                  </a:prstGeom>
                  <a:gradFill rotWithShape="0">
                    <a:gsLst>
                      <a:gs pos="0">
                        <a:srgbClr val="373737"/>
                      </a:gs>
                      <a:gs pos="50000">
                        <a:srgbClr val="777777"/>
                      </a:gs>
                      <a:gs pos="100000">
                        <a:srgbClr val="373737"/>
                      </a:gs>
                    </a:gsLst>
                    <a:lin ang="5400000" scaled="1"/>
                  </a:gra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en-IE" altLang="en-US"/>
                  </a:p>
                </p:txBody>
              </p:sp>
            </p:grpSp>
            <p:grpSp>
              <p:nvGrpSpPr>
                <p:cNvPr id="269" name="Group 298"/>
                <p:cNvGrpSpPr>
                  <a:grpSpLocks/>
                </p:cNvGrpSpPr>
                <p:nvPr/>
              </p:nvGrpSpPr>
              <p:grpSpPr bwMode="auto">
                <a:xfrm rot="1157402">
                  <a:off x="3790" y="1263"/>
                  <a:ext cx="102" cy="39"/>
                  <a:chOff x="912" y="768"/>
                  <a:chExt cx="324" cy="156"/>
                </a:xfrm>
              </p:grpSpPr>
              <p:sp>
                <p:nvSpPr>
                  <p:cNvPr id="314" name="AutoShape 299"/>
                  <p:cNvSpPr>
                    <a:spLocks noChangeArrowheads="1"/>
                  </p:cNvSpPr>
                  <p:nvPr/>
                </p:nvSpPr>
                <p:spPr bwMode="auto">
                  <a:xfrm rot="755940">
                    <a:off x="1007" y="876"/>
                    <a:ext cx="180" cy="48"/>
                  </a:xfrm>
                  <a:prstGeom prst="roundRect">
                    <a:avLst>
                      <a:gd name="adj" fmla="val 50000"/>
                    </a:avLst>
                  </a:prstGeom>
                  <a:gradFill rotWithShape="0">
                    <a:gsLst>
                      <a:gs pos="0">
                        <a:srgbClr val="373737"/>
                      </a:gs>
                      <a:gs pos="50000">
                        <a:srgbClr val="777777"/>
                      </a:gs>
                      <a:gs pos="100000">
                        <a:srgbClr val="373737"/>
                      </a:gs>
                    </a:gsLst>
                    <a:lin ang="5400000" scaled="1"/>
                  </a:gra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en-IE" altLang="en-US"/>
                  </a:p>
                </p:txBody>
              </p:sp>
              <p:sp>
                <p:nvSpPr>
                  <p:cNvPr id="315" name="AutoShape 300"/>
                  <p:cNvSpPr>
                    <a:spLocks noChangeArrowheads="1"/>
                  </p:cNvSpPr>
                  <p:nvPr/>
                </p:nvSpPr>
                <p:spPr bwMode="auto">
                  <a:xfrm rot="588766">
                    <a:off x="912" y="768"/>
                    <a:ext cx="324" cy="102"/>
                  </a:xfrm>
                  <a:prstGeom prst="roundRect">
                    <a:avLst>
                      <a:gd name="adj" fmla="val 50000"/>
                    </a:avLst>
                  </a:prstGeom>
                  <a:gradFill rotWithShape="0">
                    <a:gsLst>
                      <a:gs pos="0">
                        <a:srgbClr val="373737"/>
                      </a:gs>
                      <a:gs pos="50000">
                        <a:srgbClr val="777777"/>
                      </a:gs>
                      <a:gs pos="100000">
                        <a:srgbClr val="373737"/>
                      </a:gs>
                    </a:gsLst>
                    <a:lin ang="5400000" scaled="1"/>
                  </a:gra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en-IE" altLang="en-US"/>
                  </a:p>
                </p:txBody>
              </p:sp>
            </p:grpSp>
            <p:sp>
              <p:nvSpPr>
                <p:cNvPr id="270" name="AutoShape 301"/>
                <p:cNvSpPr>
                  <a:spLocks noChangeArrowheads="1"/>
                </p:cNvSpPr>
                <p:nvPr/>
              </p:nvSpPr>
              <p:spPr bwMode="auto">
                <a:xfrm>
                  <a:off x="3859" y="1281"/>
                  <a:ext cx="707" cy="153"/>
                </a:xfrm>
                <a:prstGeom prst="roundRect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bg1"/>
                    </a:gs>
                    <a:gs pos="100000">
                      <a:schemeClr val="bg1">
                        <a:gamma/>
                        <a:shade val="76078"/>
                        <a:invGamma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IE"/>
                </a:p>
              </p:txBody>
            </p:sp>
            <p:sp>
              <p:nvSpPr>
                <p:cNvPr id="271" name="AutoShape 302"/>
                <p:cNvSpPr>
                  <a:spLocks noChangeAspect="1" noChangeArrowheads="1"/>
                </p:cNvSpPr>
                <p:nvPr/>
              </p:nvSpPr>
              <p:spPr bwMode="auto">
                <a:xfrm>
                  <a:off x="4193" y="1334"/>
                  <a:ext cx="212" cy="45"/>
                </a:xfrm>
                <a:prstGeom prst="roundRect">
                  <a:avLst>
                    <a:gd name="adj" fmla="val 45616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en-IE" altLang="en-US"/>
                </a:p>
              </p:txBody>
            </p:sp>
            <p:grpSp>
              <p:nvGrpSpPr>
                <p:cNvPr id="272" name="Group 303"/>
                <p:cNvGrpSpPr>
                  <a:grpSpLocks/>
                </p:cNvGrpSpPr>
                <p:nvPr/>
              </p:nvGrpSpPr>
              <p:grpSpPr bwMode="auto">
                <a:xfrm>
                  <a:off x="3892" y="1246"/>
                  <a:ext cx="709" cy="17"/>
                  <a:chOff x="1248" y="624"/>
                  <a:chExt cx="2010" cy="48"/>
                </a:xfrm>
              </p:grpSpPr>
              <p:grpSp>
                <p:nvGrpSpPr>
                  <p:cNvPr id="298" name="Group 304"/>
                  <p:cNvGrpSpPr>
                    <a:grpSpLocks/>
                  </p:cNvGrpSpPr>
                  <p:nvPr/>
                </p:nvGrpSpPr>
                <p:grpSpPr bwMode="auto">
                  <a:xfrm>
                    <a:off x="2544" y="624"/>
                    <a:ext cx="714" cy="48"/>
                    <a:chOff x="2544" y="624"/>
                    <a:chExt cx="714" cy="48"/>
                  </a:xfrm>
                </p:grpSpPr>
                <p:sp>
                  <p:nvSpPr>
                    <p:cNvPr id="310" name="AutoShape 305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976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  <p:sp>
                  <p:nvSpPr>
                    <p:cNvPr id="311" name="AutoShape 306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832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  <p:sp>
                  <p:nvSpPr>
                    <p:cNvPr id="312" name="AutoShape 307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688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  <p:sp>
                  <p:nvSpPr>
                    <p:cNvPr id="313" name="AutoShape 308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544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</p:grpSp>
              <p:grpSp>
                <p:nvGrpSpPr>
                  <p:cNvPr id="299" name="Group 309"/>
                  <p:cNvGrpSpPr>
                    <a:grpSpLocks/>
                  </p:cNvGrpSpPr>
                  <p:nvPr/>
                </p:nvGrpSpPr>
                <p:grpSpPr bwMode="auto">
                  <a:xfrm>
                    <a:off x="1398" y="624"/>
                    <a:ext cx="714" cy="48"/>
                    <a:chOff x="2544" y="624"/>
                    <a:chExt cx="714" cy="48"/>
                  </a:xfrm>
                </p:grpSpPr>
                <p:sp>
                  <p:nvSpPr>
                    <p:cNvPr id="306" name="AutoShape 310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976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  <p:sp>
                  <p:nvSpPr>
                    <p:cNvPr id="307" name="AutoShape 311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832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  <p:sp>
                  <p:nvSpPr>
                    <p:cNvPr id="308" name="AutoShape 312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688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  <p:sp>
                  <p:nvSpPr>
                    <p:cNvPr id="309" name="AutoShape 313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544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</p:grpSp>
              <p:grpSp>
                <p:nvGrpSpPr>
                  <p:cNvPr id="300" name="Group 314"/>
                  <p:cNvGrpSpPr>
                    <a:grpSpLocks/>
                  </p:cNvGrpSpPr>
                  <p:nvPr/>
                </p:nvGrpSpPr>
                <p:grpSpPr bwMode="auto">
                  <a:xfrm>
                    <a:off x="1974" y="624"/>
                    <a:ext cx="714" cy="48"/>
                    <a:chOff x="2544" y="624"/>
                    <a:chExt cx="714" cy="48"/>
                  </a:xfrm>
                </p:grpSpPr>
                <p:sp>
                  <p:nvSpPr>
                    <p:cNvPr id="302" name="AutoShape 315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976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  <p:sp>
                  <p:nvSpPr>
                    <p:cNvPr id="303" name="AutoShape 316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832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  <p:sp>
                  <p:nvSpPr>
                    <p:cNvPr id="304" name="AutoShape 317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688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  <p:sp>
                  <p:nvSpPr>
                    <p:cNvPr id="305" name="AutoShape 318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544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</p:grpSp>
              <p:sp>
                <p:nvSpPr>
                  <p:cNvPr id="301" name="AutoShape 319"/>
                  <p:cNvSpPr>
                    <a:spLocks noChangeArrowheads="1"/>
                  </p:cNvSpPr>
                  <p:nvPr/>
                </p:nvSpPr>
                <p:spPr bwMode="auto">
                  <a:xfrm rot="-1921781">
                    <a:off x="1248" y="624"/>
                    <a:ext cx="282" cy="4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96969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en-IE" altLang="en-US"/>
                  </a:p>
                </p:txBody>
              </p:sp>
            </p:grpSp>
            <p:grpSp>
              <p:nvGrpSpPr>
                <p:cNvPr id="273" name="Group 320"/>
                <p:cNvGrpSpPr>
                  <a:grpSpLocks/>
                </p:cNvGrpSpPr>
                <p:nvPr/>
              </p:nvGrpSpPr>
              <p:grpSpPr bwMode="auto">
                <a:xfrm>
                  <a:off x="3892" y="1454"/>
                  <a:ext cx="658" cy="17"/>
                  <a:chOff x="1248" y="1248"/>
                  <a:chExt cx="1866" cy="48"/>
                </a:xfrm>
              </p:grpSpPr>
              <p:grpSp>
                <p:nvGrpSpPr>
                  <p:cNvPr id="283" name="Group 321"/>
                  <p:cNvGrpSpPr>
                    <a:grpSpLocks/>
                  </p:cNvGrpSpPr>
                  <p:nvPr/>
                </p:nvGrpSpPr>
                <p:grpSpPr bwMode="auto">
                  <a:xfrm flipH="1">
                    <a:off x="1248" y="1248"/>
                    <a:ext cx="714" cy="48"/>
                    <a:chOff x="2544" y="624"/>
                    <a:chExt cx="714" cy="48"/>
                  </a:xfrm>
                </p:grpSpPr>
                <p:sp>
                  <p:nvSpPr>
                    <p:cNvPr id="294" name="AutoShape 322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976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  <p:sp>
                  <p:nvSpPr>
                    <p:cNvPr id="295" name="AutoShape 323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832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  <p:sp>
                  <p:nvSpPr>
                    <p:cNvPr id="296" name="AutoShape 324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688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  <p:sp>
                  <p:nvSpPr>
                    <p:cNvPr id="297" name="AutoShape 325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544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</p:grpSp>
              <p:grpSp>
                <p:nvGrpSpPr>
                  <p:cNvPr id="284" name="Group 326"/>
                  <p:cNvGrpSpPr>
                    <a:grpSpLocks/>
                  </p:cNvGrpSpPr>
                  <p:nvPr/>
                </p:nvGrpSpPr>
                <p:grpSpPr bwMode="auto">
                  <a:xfrm flipH="1">
                    <a:off x="2400" y="1248"/>
                    <a:ext cx="714" cy="48"/>
                    <a:chOff x="2544" y="624"/>
                    <a:chExt cx="714" cy="48"/>
                  </a:xfrm>
                </p:grpSpPr>
                <p:sp>
                  <p:nvSpPr>
                    <p:cNvPr id="290" name="AutoShape 327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976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  <p:sp>
                  <p:nvSpPr>
                    <p:cNvPr id="291" name="AutoShape 328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832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  <p:sp>
                  <p:nvSpPr>
                    <p:cNvPr id="292" name="AutoShape 329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688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  <p:sp>
                  <p:nvSpPr>
                    <p:cNvPr id="293" name="AutoShape 330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544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</p:grpSp>
              <p:grpSp>
                <p:nvGrpSpPr>
                  <p:cNvPr id="285" name="Group 331"/>
                  <p:cNvGrpSpPr>
                    <a:grpSpLocks/>
                  </p:cNvGrpSpPr>
                  <p:nvPr/>
                </p:nvGrpSpPr>
                <p:grpSpPr bwMode="auto">
                  <a:xfrm flipH="1">
                    <a:off x="1824" y="1248"/>
                    <a:ext cx="714" cy="48"/>
                    <a:chOff x="2544" y="624"/>
                    <a:chExt cx="714" cy="48"/>
                  </a:xfrm>
                </p:grpSpPr>
                <p:sp>
                  <p:nvSpPr>
                    <p:cNvPr id="286" name="AutoShape 332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976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  <p:sp>
                  <p:nvSpPr>
                    <p:cNvPr id="287" name="AutoShape 333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832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  <p:sp>
                  <p:nvSpPr>
                    <p:cNvPr id="288" name="AutoShape 334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688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  <p:sp>
                  <p:nvSpPr>
                    <p:cNvPr id="289" name="AutoShape 335"/>
                    <p:cNvSpPr>
                      <a:spLocks noChangeArrowheads="1"/>
                    </p:cNvSpPr>
                    <p:nvPr/>
                  </p:nvSpPr>
                  <p:spPr bwMode="auto">
                    <a:xfrm rot="-1921781">
                      <a:off x="2544" y="624"/>
                      <a:ext cx="282" cy="4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eaLnBrk="1" hangingPunct="1"/>
                      <a:endParaRPr lang="en-IE" altLang="en-US"/>
                    </a:p>
                  </p:txBody>
                </p:sp>
              </p:grpSp>
            </p:grpSp>
            <p:grpSp>
              <p:nvGrpSpPr>
                <p:cNvPr id="274" name="Group 336"/>
                <p:cNvGrpSpPr>
                  <a:grpSpLocks/>
                </p:cNvGrpSpPr>
                <p:nvPr/>
              </p:nvGrpSpPr>
              <p:grpSpPr bwMode="auto">
                <a:xfrm rot="213552">
                  <a:off x="3773" y="1298"/>
                  <a:ext cx="102" cy="39"/>
                  <a:chOff x="912" y="768"/>
                  <a:chExt cx="324" cy="156"/>
                </a:xfrm>
              </p:grpSpPr>
              <p:sp>
                <p:nvSpPr>
                  <p:cNvPr id="281" name="AutoShape 337"/>
                  <p:cNvSpPr>
                    <a:spLocks noChangeArrowheads="1"/>
                  </p:cNvSpPr>
                  <p:nvPr/>
                </p:nvSpPr>
                <p:spPr bwMode="auto">
                  <a:xfrm rot="755940">
                    <a:off x="1007" y="876"/>
                    <a:ext cx="180" cy="48"/>
                  </a:xfrm>
                  <a:prstGeom prst="roundRect">
                    <a:avLst>
                      <a:gd name="adj" fmla="val 50000"/>
                    </a:avLst>
                  </a:prstGeom>
                  <a:gradFill rotWithShape="0">
                    <a:gsLst>
                      <a:gs pos="0">
                        <a:srgbClr val="373737"/>
                      </a:gs>
                      <a:gs pos="50000">
                        <a:srgbClr val="777777"/>
                      </a:gs>
                      <a:gs pos="100000">
                        <a:srgbClr val="373737"/>
                      </a:gs>
                    </a:gsLst>
                    <a:lin ang="5400000" scaled="1"/>
                  </a:gra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en-IE" altLang="en-US"/>
                  </a:p>
                </p:txBody>
              </p:sp>
              <p:sp>
                <p:nvSpPr>
                  <p:cNvPr id="282" name="AutoShape 338"/>
                  <p:cNvSpPr>
                    <a:spLocks noChangeArrowheads="1"/>
                  </p:cNvSpPr>
                  <p:nvPr/>
                </p:nvSpPr>
                <p:spPr bwMode="auto">
                  <a:xfrm rot="588766">
                    <a:off x="912" y="768"/>
                    <a:ext cx="324" cy="102"/>
                  </a:xfrm>
                  <a:prstGeom prst="roundRect">
                    <a:avLst>
                      <a:gd name="adj" fmla="val 50000"/>
                    </a:avLst>
                  </a:prstGeom>
                  <a:gradFill rotWithShape="0">
                    <a:gsLst>
                      <a:gs pos="0">
                        <a:srgbClr val="373737"/>
                      </a:gs>
                      <a:gs pos="50000">
                        <a:srgbClr val="777777"/>
                      </a:gs>
                      <a:gs pos="100000">
                        <a:srgbClr val="373737"/>
                      </a:gs>
                    </a:gsLst>
                    <a:lin ang="5400000" scaled="1"/>
                  </a:gra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en-IE" altLang="en-US"/>
                  </a:p>
                </p:txBody>
              </p:sp>
            </p:grpSp>
            <p:sp>
              <p:nvSpPr>
                <p:cNvPr id="275" name="AutoShape 339"/>
                <p:cNvSpPr>
                  <a:spLocks noChangeArrowheads="1"/>
                </p:cNvSpPr>
                <p:nvPr/>
              </p:nvSpPr>
              <p:spPr bwMode="auto">
                <a:xfrm rot="-1240259">
                  <a:off x="3790" y="1402"/>
                  <a:ext cx="102" cy="25"/>
                </a:xfrm>
                <a:prstGeom prst="roundRect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rgbClr val="373737"/>
                    </a:gs>
                    <a:gs pos="50000">
                      <a:srgbClr val="777777"/>
                    </a:gs>
                    <a:gs pos="100000">
                      <a:srgbClr val="373737"/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en-IE" altLang="en-US"/>
                </a:p>
              </p:txBody>
            </p:sp>
            <p:grpSp>
              <p:nvGrpSpPr>
                <p:cNvPr id="276" name="Group 340"/>
                <p:cNvGrpSpPr>
                  <a:grpSpLocks/>
                </p:cNvGrpSpPr>
                <p:nvPr/>
              </p:nvGrpSpPr>
              <p:grpSpPr bwMode="auto">
                <a:xfrm rot="-1105474">
                  <a:off x="3773" y="1367"/>
                  <a:ext cx="102" cy="39"/>
                  <a:chOff x="912" y="768"/>
                  <a:chExt cx="324" cy="156"/>
                </a:xfrm>
              </p:grpSpPr>
              <p:sp>
                <p:nvSpPr>
                  <p:cNvPr id="279" name="AutoShape 341"/>
                  <p:cNvSpPr>
                    <a:spLocks noChangeArrowheads="1"/>
                  </p:cNvSpPr>
                  <p:nvPr/>
                </p:nvSpPr>
                <p:spPr bwMode="auto">
                  <a:xfrm rot="755940">
                    <a:off x="1007" y="876"/>
                    <a:ext cx="180" cy="48"/>
                  </a:xfrm>
                  <a:prstGeom prst="roundRect">
                    <a:avLst>
                      <a:gd name="adj" fmla="val 50000"/>
                    </a:avLst>
                  </a:prstGeom>
                  <a:gradFill rotWithShape="0">
                    <a:gsLst>
                      <a:gs pos="0">
                        <a:srgbClr val="373737"/>
                      </a:gs>
                      <a:gs pos="50000">
                        <a:srgbClr val="777777"/>
                      </a:gs>
                      <a:gs pos="100000">
                        <a:srgbClr val="373737"/>
                      </a:gs>
                    </a:gsLst>
                    <a:lin ang="5400000" scaled="1"/>
                  </a:gra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en-IE" altLang="en-US"/>
                  </a:p>
                </p:txBody>
              </p:sp>
              <p:sp>
                <p:nvSpPr>
                  <p:cNvPr id="280" name="AutoShape 342"/>
                  <p:cNvSpPr>
                    <a:spLocks noChangeArrowheads="1"/>
                  </p:cNvSpPr>
                  <p:nvPr/>
                </p:nvSpPr>
                <p:spPr bwMode="auto">
                  <a:xfrm rot="588766">
                    <a:off x="912" y="768"/>
                    <a:ext cx="324" cy="102"/>
                  </a:xfrm>
                  <a:prstGeom prst="roundRect">
                    <a:avLst>
                      <a:gd name="adj" fmla="val 50000"/>
                    </a:avLst>
                  </a:prstGeom>
                  <a:gradFill rotWithShape="0">
                    <a:gsLst>
                      <a:gs pos="0">
                        <a:srgbClr val="373737"/>
                      </a:gs>
                      <a:gs pos="50000">
                        <a:srgbClr val="777777"/>
                      </a:gs>
                      <a:gs pos="100000">
                        <a:srgbClr val="373737"/>
                      </a:gs>
                    </a:gsLst>
                    <a:lin ang="5400000" scaled="1"/>
                  </a:gra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en-IE" altLang="en-US"/>
                  </a:p>
                </p:txBody>
              </p:sp>
            </p:grpSp>
            <p:sp>
              <p:nvSpPr>
                <p:cNvPr id="277" name="Line 343"/>
                <p:cNvSpPr>
                  <a:spLocks noChangeShapeType="1"/>
                </p:cNvSpPr>
                <p:nvPr/>
              </p:nvSpPr>
              <p:spPr bwMode="auto">
                <a:xfrm>
                  <a:off x="4262" y="1335"/>
                  <a:ext cx="42" cy="0"/>
                </a:xfrm>
                <a:prstGeom prst="line">
                  <a:avLst/>
                </a:prstGeom>
                <a:noFill/>
                <a:ln w="28575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278" name="Line 344"/>
                <p:cNvSpPr>
                  <a:spLocks noChangeShapeType="1"/>
                </p:cNvSpPr>
                <p:nvPr/>
              </p:nvSpPr>
              <p:spPr bwMode="auto">
                <a:xfrm>
                  <a:off x="4303" y="1335"/>
                  <a:ext cx="42" cy="0"/>
                </a:xfrm>
                <a:prstGeom prst="line">
                  <a:avLst/>
                </a:prstGeom>
                <a:noFill/>
                <a:ln w="28575">
                  <a:solidFill>
                    <a:srgbClr val="CC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</p:grpSp>
      </p:grpSp>
      <p:sp>
        <p:nvSpPr>
          <p:cNvPr id="363" name="TextBox 362"/>
          <p:cNvSpPr txBox="1"/>
          <p:nvPr/>
        </p:nvSpPr>
        <p:spPr>
          <a:xfrm>
            <a:off x="1188720" y="213360"/>
            <a:ext cx="976884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E" sz="4400" dirty="0" smtClean="0"/>
              <a:t>Recombinant Antibody Library Construction</a:t>
            </a:r>
            <a:endParaRPr lang="en-IE" sz="4400" dirty="0"/>
          </a:p>
        </p:txBody>
      </p:sp>
      <p:grpSp>
        <p:nvGrpSpPr>
          <p:cNvPr id="367" name="Group 366"/>
          <p:cNvGrpSpPr/>
          <p:nvPr/>
        </p:nvGrpSpPr>
        <p:grpSpPr>
          <a:xfrm>
            <a:off x="1603376" y="1082040"/>
            <a:ext cx="3315969" cy="1508760"/>
            <a:chOff x="1603376" y="1082040"/>
            <a:chExt cx="3315969" cy="1508760"/>
          </a:xfrm>
        </p:grpSpPr>
        <p:grpSp>
          <p:nvGrpSpPr>
            <p:cNvPr id="347" name="Group 346"/>
            <p:cNvGrpSpPr>
              <a:grpSpLocks/>
            </p:cNvGrpSpPr>
            <p:nvPr/>
          </p:nvGrpSpPr>
          <p:grpSpPr bwMode="auto">
            <a:xfrm>
              <a:off x="2566670" y="1631540"/>
              <a:ext cx="2352675" cy="804863"/>
              <a:chOff x="887" y="1066"/>
              <a:chExt cx="1482" cy="507"/>
            </a:xfrm>
          </p:grpSpPr>
          <p:grpSp>
            <p:nvGrpSpPr>
              <p:cNvPr id="348" name="Group 347"/>
              <p:cNvGrpSpPr>
                <a:grpSpLocks/>
              </p:cNvGrpSpPr>
              <p:nvPr/>
            </p:nvGrpSpPr>
            <p:grpSpPr bwMode="auto">
              <a:xfrm>
                <a:off x="1201" y="1532"/>
                <a:ext cx="720" cy="41"/>
                <a:chOff x="528" y="768"/>
                <a:chExt cx="720" cy="41"/>
              </a:xfrm>
            </p:grpSpPr>
            <p:sp>
              <p:nvSpPr>
                <p:cNvPr id="353" name="Line 348"/>
                <p:cNvSpPr>
                  <a:spLocks noChangeShapeType="1"/>
                </p:cNvSpPr>
                <p:nvPr/>
              </p:nvSpPr>
              <p:spPr bwMode="auto">
                <a:xfrm>
                  <a:off x="528" y="768"/>
                  <a:ext cx="720" cy="0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354" name="Line 349"/>
                <p:cNvSpPr>
                  <a:spLocks noChangeShapeType="1"/>
                </p:cNvSpPr>
                <p:nvPr/>
              </p:nvSpPr>
              <p:spPr bwMode="auto">
                <a:xfrm>
                  <a:off x="578" y="770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55" name="Line 350"/>
                <p:cNvSpPr>
                  <a:spLocks noChangeShapeType="1"/>
                </p:cNvSpPr>
                <p:nvPr/>
              </p:nvSpPr>
              <p:spPr bwMode="auto">
                <a:xfrm>
                  <a:off x="667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56" name="Line 351"/>
                <p:cNvSpPr>
                  <a:spLocks noChangeShapeType="1"/>
                </p:cNvSpPr>
                <p:nvPr/>
              </p:nvSpPr>
              <p:spPr bwMode="auto">
                <a:xfrm>
                  <a:off x="759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57" name="Line 352"/>
                <p:cNvSpPr>
                  <a:spLocks noChangeShapeType="1"/>
                </p:cNvSpPr>
                <p:nvPr/>
              </p:nvSpPr>
              <p:spPr bwMode="auto">
                <a:xfrm>
                  <a:off x="847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58" name="Line 353"/>
                <p:cNvSpPr>
                  <a:spLocks noChangeShapeType="1"/>
                </p:cNvSpPr>
                <p:nvPr/>
              </p:nvSpPr>
              <p:spPr bwMode="auto">
                <a:xfrm>
                  <a:off x="939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59" name="Line 354"/>
                <p:cNvSpPr>
                  <a:spLocks noChangeShapeType="1"/>
                </p:cNvSpPr>
                <p:nvPr/>
              </p:nvSpPr>
              <p:spPr bwMode="auto">
                <a:xfrm>
                  <a:off x="1028" y="770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0" name="Line 355"/>
                <p:cNvSpPr>
                  <a:spLocks noChangeShapeType="1"/>
                </p:cNvSpPr>
                <p:nvPr/>
              </p:nvSpPr>
              <p:spPr bwMode="auto">
                <a:xfrm>
                  <a:off x="1124" y="770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361" name="Line 356"/>
                <p:cNvSpPr>
                  <a:spLocks noChangeShapeType="1"/>
                </p:cNvSpPr>
                <p:nvPr/>
              </p:nvSpPr>
              <p:spPr bwMode="auto">
                <a:xfrm>
                  <a:off x="1208" y="771"/>
                  <a:ext cx="0" cy="38"/>
                </a:xfrm>
                <a:prstGeom prst="line">
                  <a:avLst/>
                </a:prstGeom>
                <a:noFill/>
                <a:ln w="19050">
                  <a:solidFill>
                    <a:srgbClr val="777777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  <p:sp>
            <p:nvSpPr>
              <p:cNvPr id="349" name="Line 357"/>
              <p:cNvSpPr>
                <a:spLocks noChangeShapeType="1"/>
              </p:cNvSpPr>
              <p:nvPr/>
            </p:nvSpPr>
            <p:spPr bwMode="auto">
              <a:xfrm>
                <a:off x="1528" y="1316"/>
                <a:ext cx="0" cy="18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sm" len="sm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0" name="Text Box 358"/>
              <p:cNvSpPr txBox="1">
                <a:spLocks noChangeArrowheads="1"/>
              </p:cNvSpPr>
              <p:nvPr/>
            </p:nvSpPr>
            <p:spPr bwMode="auto">
              <a:xfrm>
                <a:off x="887" y="1195"/>
                <a:ext cx="1482" cy="15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IE" altLang="en-US" sz="1000" b="1" dirty="0">
                    <a:latin typeface="Arial" panose="020B0604020202020204" pitchFamily="34" charset="0"/>
                  </a:rPr>
                  <a:t>Extraction of RNA</a:t>
                </a:r>
                <a:endParaRPr lang="en-GB" altLang="en-US" sz="1000" b="1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352" name="Arc 360"/>
              <p:cNvSpPr>
                <a:spLocks/>
              </p:cNvSpPr>
              <p:nvPr/>
            </p:nvSpPr>
            <p:spPr bwMode="auto">
              <a:xfrm>
                <a:off x="1182" y="1066"/>
                <a:ext cx="350" cy="155"/>
              </a:xfrm>
              <a:custGeom>
                <a:avLst/>
                <a:gdLst>
                  <a:gd name="T0" fmla="*/ 0 w 21600"/>
                  <a:gd name="T1" fmla="*/ 0 h 21600"/>
                  <a:gd name="T2" fmla="*/ 6 w 21600"/>
                  <a:gd name="T3" fmla="*/ 1 h 21600"/>
                  <a:gd name="T4" fmla="*/ 0 w 21600"/>
                  <a:gd name="T5" fmla="*/ 1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pic>
          <p:nvPicPr>
            <p:cNvPr id="1030" name="Picture 6" descr="http://www.hoax-slayer.com/images/unconscious-chicken-farming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1603376" y="1082040"/>
              <a:ext cx="1306155" cy="1508760"/>
            </a:xfrm>
            <a:prstGeom prst="rect">
              <a:avLst/>
            </a:prstGeom>
            <a:noFill/>
          </p:spPr>
        </p:pic>
      </p:grpSp>
      <p:sp>
        <p:nvSpPr>
          <p:cNvPr id="365" name="Arc 360"/>
          <p:cNvSpPr>
            <a:spLocks/>
          </p:cNvSpPr>
          <p:nvPr/>
        </p:nvSpPr>
        <p:spPr bwMode="auto">
          <a:xfrm>
            <a:off x="8948103" y="1722979"/>
            <a:ext cx="555625" cy="246063"/>
          </a:xfrm>
          <a:custGeom>
            <a:avLst/>
            <a:gdLst>
              <a:gd name="T0" fmla="*/ 0 w 21600"/>
              <a:gd name="T1" fmla="*/ 0 h 21600"/>
              <a:gd name="T2" fmla="*/ 6 w 21600"/>
              <a:gd name="T3" fmla="*/ 1 h 21600"/>
              <a:gd name="T4" fmla="*/ 0 w 21600"/>
              <a:gd name="T5" fmla="*/ 1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pic>
        <p:nvPicPr>
          <p:cNvPr id="1031" name="Picture 7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9488805" y="2087880"/>
            <a:ext cx="2190538" cy="19964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/>
          </p:cNvPicPr>
          <p:nvPr>
            <p:ph idx="1"/>
          </p:nvPr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93920" y="960120"/>
            <a:ext cx="5068680" cy="48310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" name="Group 4"/>
          <p:cNvGrpSpPr/>
          <p:nvPr/>
        </p:nvGrpSpPr>
        <p:grpSpPr>
          <a:xfrm>
            <a:off x="5300472" y="911342"/>
            <a:ext cx="6617208" cy="4228483"/>
            <a:chOff x="4662338" y="4005063"/>
            <a:chExt cx="4421575" cy="1941081"/>
          </a:xfrm>
        </p:grpSpPr>
        <p:grpSp>
          <p:nvGrpSpPr>
            <p:cNvPr id="6" name="Group 93"/>
            <p:cNvGrpSpPr/>
            <p:nvPr/>
          </p:nvGrpSpPr>
          <p:grpSpPr>
            <a:xfrm>
              <a:off x="4662338" y="4005063"/>
              <a:ext cx="3830945" cy="1941081"/>
              <a:chOff x="2445914" y="3168211"/>
              <a:chExt cx="5472336" cy="2553299"/>
            </a:xfrm>
          </p:grpSpPr>
          <p:grpSp>
            <p:nvGrpSpPr>
              <p:cNvPr id="26" name="Group 94"/>
              <p:cNvGrpSpPr/>
              <p:nvPr/>
            </p:nvGrpSpPr>
            <p:grpSpPr>
              <a:xfrm>
                <a:off x="2445914" y="3168211"/>
                <a:ext cx="5472336" cy="2553299"/>
                <a:chOff x="2445914" y="3168211"/>
                <a:chExt cx="5472336" cy="2553299"/>
              </a:xfrm>
            </p:grpSpPr>
            <p:grpSp>
              <p:nvGrpSpPr>
                <p:cNvPr id="32" name="Group 100"/>
                <p:cNvGrpSpPr/>
                <p:nvPr/>
              </p:nvGrpSpPr>
              <p:grpSpPr>
                <a:xfrm>
                  <a:off x="2631440" y="3168211"/>
                  <a:ext cx="5286810" cy="2477295"/>
                  <a:chOff x="2631440" y="3168211"/>
                  <a:chExt cx="5286810" cy="2477295"/>
                </a:xfrm>
              </p:grpSpPr>
              <p:pic>
                <p:nvPicPr>
                  <p:cNvPr id="35" name="Picture 34"/>
                  <p:cNvPicPr/>
                  <p:nvPr/>
                </p:nvPicPr>
                <p:blipFill rotWithShape="1">
                  <a:blip r:embed="rId3" cstate="print">
                    <a:extLst>
                      <a:ext uri="{28A0092B-C50C-407E-A947-70E740481C1C}">
                        <a14:useLocalDpi xmlns:a14="http://schemas.microsoft.com/office/drawing/2010/main" xmlns="" val="0"/>
                      </a:ext>
                    </a:extLst>
                  </a:blip>
                  <a:srcRect l="19616" t="3898" b="37145"/>
                  <a:stretch/>
                </p:blipFill>
                <p:spPr bwMode="auto">
                  <a:xfrm>
                    <a:off x="2946399" y="3226977"/>
                    <a:ext cx="4971851" cy="241852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53640926-AAD7-44D8-BBD7-CCE9431645EC}">
                      <a14:shadowObscured xmlns:a14="http://schemas.microsoft.com/office/drawing/2010/main" xmlns=""/>
                    </a:ext>
                    <a:ext uri="{FAA26D3D-D897-4be2-8F04-BA451C77F1D7}">
                      <ma14:placeholderFlag xmlns="" xmlns:ma14="http://schemas.microsoft.com/office/mac/drawingml/2011/main"/>
                    </a:ext>
                  </a:extLst>
                </p:spPr>
              </p:pic>
              <p:grpSp>
                <p:nvGrpSpPr>
                  <p:cNvPr id="36" name="Group 104"/>
                  <p:cNvGrpSpPr/>
                  <p:nvPr/>
                </p:nvGrpSpPr>
                <p:grpSpPr>
                  <a:xfrm>
                    <a:off x="2631440" y="3793925"/>
                    <a:ext cx="985520" cy="1656414"/>
                    <a:chOff x="2631440" y="3478965"/>
                    <a:chExt cx="985520" cy="1656414"/>
                  </a:xfrm>
                </p:grpSpPr>
                <p:sp>
                  <p:nvSpPr>
                    <p:cNvPr id="39" name="TextBox 38"/>
                    <p:cNvSpPr txBox="1"/>
                    <p:nvPr/>
                  </p:nvSpPr>
                  <p:spPr>
                    <a:xfrm>
                      <a:off x="2631440" y="4476987"/>
                      <a:ext cx="853440" cy="309975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US" sz="500" dirty="0" smtClean="0">
                          <a:latin typeface="Helvetica"/>
                          <a:cs typeface="Helvetica"/>
                        </a:rPr>
                        <a:t>0.2 </a:t>
                      </a:r>
                      <a:endParaRPr lang="en-US" sz="500" dirty="0">
                        <a:latin typeface="Helvetica"/>
                        <a:cs typeface="Helvetica"/>
                      </a:endParaRPr>
                    </a:p>
                  </p:txBody>
                </p:sp>
                <p:sp>
                  <p:nvSpPr>
                    <p:cNvPr id="40" name="TextBox 39"/>
                    <p:cNvSpPr txBox="1"/>
                    <p:nvPr/>
                  </p:nvSpPr>
                  <p:spPr>
                    <a:xfrm>
                      <a:off x="2763520" y="4825404"/>
                      <a:ext cx="853440" cy="309975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US" sz="500" dirty="0" smtClean="0">
                          <a:latin typeface="Helvetica"/>
                          <a:cs typeface="Helvetica"/>
                        </a:rPr>
                        <a:t>0</a:t>
                      </a:r>
                      <a:endParaRPr lang="en-US" sz="500" dirty="0">
                        <a:latin typeface="Helvetica"/>
                        <a:cs typeface="Helvetica"/>
                      </a:endParaRPr>
                    </a:p>
                  </p:txBody>
                </p:sp>
                <p:sp>
                  <p:nvSpPr>
                    <p:cNvPr id="41" name="TextBox 40"/>
                    <p:cNvSpPr txBox="1"/>
                    <p:nvPr/>
                  </p:nvSpPr>
                  <p:spPr>
                    <a:xfrm>
                      <a:off x="2631440" y="4145319"/>
                      <a:ext cx="853440" cy="309975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US" sz="500" dirty="0" smtClean="0">
                          <a:latin typeface="Helvetica"/>
                          <a:cs typeface="Helvetica"/>
                        </a:rPr>
                        <a:t>0.4 </a:t>
                      </a:r>
                      <a:endParaRPr lang="en-US" sz="500" dirty="0">
                        <a:latin typeface="Helvetica"/>
                        <a:cs typeface="Helvetica"/>
                      </a:endParaRPr>
                    </a:p>
                  </p:txBody>
                </p:sp>
                <p:sp>
                  <p:nvSpPr>
                    <p:cNvPr id="42" name="TextBox 41"/>
                    <p:cNvSpPr txBox="1"/>
                    <p:nvPr/>
                  </p:nvSpPr>
                  <p:spPr>
                    <a:xfrm>
                      <a:off x="2631440" y="3807062"/>
                      <a:ext cx="853440" cy="309975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US" sz="500" dirty="0" smtClean="0">
                          <a:latin typeface="Helvetica"/>
                          <a:cs typeface="Helvetica"/>
                        </a:rPr>
                        <a:t>0.6 </a:t>
                      </a:r>
                      <a:endParaRPr lang="en-US" sz="500" dirty="0">
                        <a:latin typeface="Helvetica"/>
                        <a:cs typeface="Helvetica"/>
                      </a:endParaRPr>
                    </a:p>
                  </p:txBody>
                </p:sp>
                <p:sp>
                  <p:nvSpPr>
                    <p:cNvPr id="43" name="TextBox 42"/>
                    <p:cNvSpPr txBox="1"/>
                    <p:nvPr/>
                  </p:nvSpPr>
                  <p:spPr>
                    <a:xfrm>
                      <a:off x="2631440" y="3478965"/>
                      <a:ext cx="853440" cy="309975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US" sz="500" dirty="0" smtClean="0">
                          <a:latin typeface="Helvetica"/>
                          <a:cs typeface="Helvetica"/>
                        </a:rPr>
                        <a:t>0.8 </a:t>
                      </a:r>
                      <a:endParaRPr lang="en-US" sz="500" dirty="0">
                        <a:latin typeface="Helvetica"/>
                        <a:cs typeface="Helvetica"/>
                      </a:endParaRPr>
                    </a:p>
                  </p:txBody>
                </p:sp>
              </p:grpSp>
              <p:sp>
                <p:nvSpPr>
                  <p:cNvPr id="37" name="TextBox 36"/>
                  <p:cNvSpPr txBox="1"/>
                  <p:nvPr/>
                </p:nvSpPr>
                <p:spPr>
                  <a:xfrm>
                    <a:off x="2783841" y="3475989"/>
                    <a:ext cx="853439" cy="309975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500" dirty="0" smtClean="0">
                        <a:latin typeface="Helvetica"/>
                        <a:cs typeface="Helvetica"/>
                      </a:rPr>
                      <a:t>1 </a:t>
                    </a:r>
                    <a:endParaRPr lang="en-US" sz="500" dirty="0">
                      <a:latin typeface="Helvetica"/>
                      <a:cs typeface="Helvetica"/>
                    </a:endParaRPr>
                  </a:p>
                </p:txBody>
              </p:sp>
              <p:sp>
                <p:nvSpPr>
                  <p:cNvPr id="38" name="TextBox 37"/>
                  <p:cNvSpPr txBox="1"/>
                  <p:nvPr/>
                </p:nvSpPr>
                <p:spPr>
                  <a:xfrm>
                    <a:off x="2631440" y="3168211"/>
                    <a:ext cx="853439" cy="309975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500" dirty="0" smtClean="0">
                        <a:latin typeface="Helvetica"/>
                        <a:cs typeface="Helvetica"/>
                      </a:rPr>
                      <a:t>1.2 </a:t>
                    </a:r>
                    <a:endParaRPr lang="en-US" sz="500" dirty="0">
                      <a:latin typeface="Helvetica"/>
                      <a:cs typeface="Helvetica"/>
                    </a:endParaRPr>
                  </a:p>
                </p:txBody>
              </p:sp>
            </p:grpSp>
            <p:sp>
              <p:nvSpPr>
                <p:cNvPr id="33" name="TextBox 32"/>
                <p:cNvSpPr txBox="1"/>
                <p:nvPr/>
              </p:nvSpPr>
              <p:spPr>
                <a:xfrm rot="16200000">
                  <a:off x="1886679" y="4032421"/>
                  <a:ext cx="1412239" cy="29376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b="1" dirty="0" err="1" smtClean="0">
                      <a:latin typeface="Helvetica"/>
                      <a:cs typeface="Helvetica"/>
                    </a:rPr>
                    <a:t>Normalised</a:t>
                  </a:r>
                  <a:r>
                    <a:rPr lang="en-US" sz="800" b="1" dirty="0" smtClean="0">
                      <a:latin typeface="Helvetica"/>
                      <a:cs typeface="Helvetica"/>
                    </a:rPr>
                    <a:t> </a:t>
                  </a:r>
                  <a:r>
                    <a:rPr lang="en-US" sz="1400" b="1" dirty="0" smtClean="0">
                      <a:latin typeface="Helvetica"/>
                      <a:cs typeface="Helvetica"/>
                    </a:rPr>
                    <a:t>A/A</a:t>
                  </a:r>
                  <a:r>
                    <a:rPr lang="en-US" sz="1400" b="1" baseline="-25000" dirty="0" smtClean="0">
                      <a:latin typeface="Helvetica"/>
                      <a:cs typeface="Helvetica"/>
                    </a:rPr>
                    <a:t>0</a:t>
                  </a:r>
                  <a:r>
                    <a:rPr lang="en-US" sz="1400" b="1" dirty="0" smtClean="0">
                      <a:latin typeface="Helvetica"/>
                      <a:cs typeface="Helvetica"/>
                    </a:rPr>
                    <a:t> </a:t>
                  </a:r>
                  <a:endParaRPr lang="en-US" sz="1400" b="1" dirty="0">
                    <a:latin typeface="Helvetica"/>
                    <a:cs typeface="Helvetica"/>
                  </a:endParaRPr>
                </a:p>
              </p:txBody>
            </p:sp>
            <p:sp>
              <p:nvSpPr>
                <p:cNvPr id="34" name="TextBox 33"/>
                <p:cNvSpPr txBox="1"/>
                <p:nvPr/>
              </p:nvSpPr>
              <p:spPr>
                <a:xfrm>
                  <a:off x="4118847" y="5535664"/>
                  <a:ext cx="2524762" cy="18584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 smtClean="0">
                      <a:latin typeface="Helvetica"/>
                      <a:cs typeface="Helvetica"/>
                    </a:rPr>
                    <a:t>MC-LR concentration ng/mL  </a:t>
                  </a:r>
                  <a:endParaRPr lang="en-US" sz="1400" dirty="0">
                    <a:latin typeface="Helvetica"/>
                    <a:cs typeface="Helvetica"/>
                  </a:endParaRPr>
                </a:p>
              </p:txBody>
            </p:sp>
          </p:grpSp>
          <p:grpSp>
            <p:nvGrpSpPr>
              <p:cNvPr id="27" name="Group 95"/>
              <p:cNvGrpSpPr/>
              <p:nvPr/>
            </p:nvGrpSpPr>
            <p:grpSpPr>
              <a:xfrm>
                <a:off x="3555998" y="5286934"/>
                <a:ext cx="2875282" cy="383732"/>
                <a:chOff x="3555998" y="5286934"/>
                <a:chExt cx="2875282" cy="383732"/>
              </a:xfrm>
            </p:grpSpPr>
            <p:sp>
              <p:nvSpPr>
                <p:cNvPr id="28" name="TextBox 27"/>
                <p:cNvSpPr txBox="1"/>
                <p:nvPr/>
              </p:nvSpPr>
              <p:spPr>
                <a:xfrm>
                  <a:off x="3555998" y="5332510"/>
                  <a:ext cx="803847" cy="33815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500" dirty="0" smtClean="0">
                      <a:latin typeface="Helvetica"/>
                      <a:cs typeface="Helvetica"/>
                    </a:rPr>
                    <a:t>10</a:t>
                  </a:r>
                  <a:r>
                    <a:rPr lang="en-US" sz="600" dirty="0" smtClean="0">
                      <a:latin typeface="Helvetica"/>
                      <a:cs typeface="Helvetica"/>
                    </a:rPr>
                    <a:t> </a:t>
                  </a:r>
                  <a:endParaRPr lang="en-US" sz="600" dirty="0">
                    <a:latin typeface="Helvetica"/>
                    <a:cs typeface="Helvetica"/>
                  </a:endParaRPr>
                </a:p>
              </p:txBody>
            </p:sp>
            <p:sp>
              <p:nvSpPr>
                <p:cNvPr id="29" name="TextBox 28"/>
                <p:cNvSpPr txBox="1"/>
                <p:nvPr/>
              </p:nvSpPr>
              <p:spPr>
                <a:xfrm>
                  <a:off x="4206242" y="5314479"/>
                  <a:ext cx="548640" cy="33815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500" dirty="0" smtClean="0">
                      <a:latin typeface="Helvetica"/>
                      <a:cs typeface="Helvetica"/>
                    </a:rPr>
                    <a:t>100</a:t>
                  </a:r>
                  <a:r>
                    <a:rPr lang="en-US" sz="600" dirty="0" smtClean="0">
                      <a:latin typeface="Helvetica"/>
                      <a:cs typeface="Helvetica"/>
                    </a:rPr>
                    <a:t> </a:t>
                  </a:r>
                  <a:endParaRPr lang="en-US" sz="600" dirty="0">
                    <a:latin typeface="Helvetica"/>
                    <a:cs typeface="Helvetica"/>
                  </a:endParaRPr>
                </a:p>
              </p:txBody>
            </p:sp>
            <p:sp>
              <p:nvSpPr>
                <p:cNvPr id="30" name="TextBox 29"/>
                <p:cNvSpPr txBox="1"/>
                <p:nvPr/>
              </p:nvSpPr>
              <p:spPr>
                <a:xfrm>
                  <a:off x="4805678" y="5304319"/>
                  <a:ext cx="829171" cy="33815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500" dirty="0" smtClean="0">
                      <a:latin typeface="Helvetica"/>
                      <a:cs typeface="Helvetica"/>
                    </a:rPr>
                    <a:t>1000</a:t>
                  </a:r>
                  <a:r>
                    <a:rPr lang="en-US" sz="600" dirty="0" smtClean="0">
                      <a:latin typeface="Helvetica"/>
                      <a:cs typeface="Helvetica"/>
                    </a:rPr>
                    <a:t> </a:t>
                  </a:r>
                  <a:endParaRPr lang="en-US" sz="600" dirty="0">
                    <a:latin typeface="Helvetica"/>
                    <a:cs typeface="Helvetica"/>
                  </a:endParaRPr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5496561" y="5286934"/>
                  <a:ext cx="934719" cy="33815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500" dirty="0" smtClean="0">
                      <a:latin typeface="Helvetica"/>
                      <a:cs typeface="Helvetica"/>
                    </a:rPr>
                    <a:t>10000</a:t>
                  </a:r>
                  <a:r>
                    <a:rPr lang="en-US" sz="600" dirty="0" smtClean="0">
                      <a:latin typeface="Helvetica"/>
                      <a:cs typeface="Helvetica"/>
                    </a:rPr>
                    <a:t> </a:t>
                  </a:r>
                  <a:endParaRPr lang="en-US" sz="600" dirty="0">
                    <a:latin typeface="Helvetica"/>
                    <a:cs typeface="Helvetica"/>
                  </a:endParaRPr>
                </a:p>
              </p:txBody>
            </p:sp>
          </p:grpSp>
        </p:grpSp>
        <p:grpSp>
          <p:nvGrpSpPr>
            <p:cNvPr id="7" name="Group 112"/>
            <p:cNvGrpSpPr/>
            <p:nvPr/>
          </p:nvGrpSpPr>
          <p:grpSpPr>
            <a:xfrm>
              <a:off x="6732243" y="4149080"/>
              <a:ext cx="2351670" cy="1317565"/>
              <a:chOff x="3634189" y="4335851"/>
              <a:chExt cx="1352792" cy="968069"/>
            </a:xfrm>
          </p:grpSpPr>
          <p:sp>
            <p:nvSpPr>
              <p:cNvPr id="8" name="TextBox 7"/>
              <p:cNvSpPr txBox="1"/>
              <p:nvPr/>
            </p:nvSpPr>
            <p:spPr>
              <a:xfrm>
                <a:off x="4050368" y="4973334"/>
                <a:ext cx="459138" cy="180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IE" sz="1000" dirty="0" smtClean="0"/>
                  <a:t>5C9</a:t>
                </a:r>
                <a:endParaRPr lang="en-IE" sz="1000" dirty="0"/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4060356" y="5122697"/>
                <a:ext cx="459138" cy="180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IE" sz="1000" dirty="0" smtClean="0"/>
                  <a:t>2C5</a:t>
                </a:r>
                <a:endParaRPr lang="en-IE" sz="1000" dirty="0"/>
              </a:p>
            </p:txBody>
          </p:sp>
          <p:grpSp>
            <p:nvGrpSpPr>
              <p:cNvPr id="10" name="Group 115"/>
              <p:cNvGrpSpPr/>
              <p:nvPr/>
            </p:nvGrpSpPr>
            <p:grpSpPr>
              <a:xfrm>
                <a:off x="3634189" y="4335851"/>
                <a:ext cx="1352792" cy="968069"/>
                <a:chOff x="3634189" y="4335851"/>
                <a:chExt cx="1352792" cy="968069"/>
              </a:xfrm>
            </p:grpSpPr>
            <p:pic>
              <p:nvPicPr>
                <p:cNvPr id="11" name="Picture 10"/>
                <p:cNvPicPr/>
                <p:nvPr/>
              </p:nvPicPr>
              <p:blipFill rotWithShape="1">
                <a:blip r:embed="rId3" cstate="print">
                  <a:extLst>
                    <a:ext uri="{28A0092B-C50C-407E-A947-70E740481C1C}">
                      <a14:useLocalDpi xmlns:a14="http://schemas.microsoft.com/office/drawing/2010/main" xmlns="" val="0"/>
                    </a:ext>
                  </a:extLst>
                </a:blip>
                <a:srcRect l="43534" t="82538" r="45537"/>
                <a:stretch/>
              </p:blipFill>
              <p:spPr bwMode="auto">
                <a:xfrm>
                  <a:off x="3822675" y="4872755"/>
                  <a:ext cx="229569" cy="4311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53640926-AAD7-44D8-BBD7-CCE9431645EC}">
                    <a14:shadowObscured xmlns:a14="http://schemas.microsoft.com/office/drawing/2010/main" xmlns=""/>
                  </a:ext>
                  <a:ext uri="{FAA26D3D-D897-4be2-8F04-BA451C77F1D7}">
                    <ma14:placeholderFlag xmlns="" xmlns:ma14="http://schemas.microsoft.com/office/mac/drawingml/2011/main"/>
                  </a:ext>
                </a:extLst>
              </p:spPr>
            </p:pic>
            <p:pic>
              <p:nvPicPr>
                <p:cNvPr id="12" name="Picture 11"/>
                <p:cNvPicPr/>
                <p:nvPr/>
              </p:nvPicPr>
              <p:blipFill rotWithShape="1">
                <a:blip r:embed="rId3" cstate="print">
                  <a:extLst>
                    <a:ext uri="{28A0092B-C50C-407E-A947-70E740481C1C}">
                      <a14:useLocalDpi xmlns:a14="http://schemas.microsoft.com/office/drawing/2010/main" xmlns="" val="0"/>
                    </a:ext>
                  </a:extLst>
                </a:blip>
                <a:srcRect l="62333" t="86710" r="26695"/>
                <a:stretch/>
              </p:blipFill>
              <p:spPr bwMode="auto">
                <a:xfrm>
                  <a:off x="3796561" y="4712646"/>
                  <a:ext cx="270697" cy="3281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53640926-AAD7-44D8-BBD7-CCE9431645EC}">
                    <a14:shadowObscured xmlns:a14="http://schemas.microsoft.com/office/drawing/2010/main" xmlns=""/>
                  </a:ext>
                  <a:ext uri="{FAA26D3D-D897-4be2-8F04-BA451C77F1D7}">
                    <ma14:placeholderFlag xmlns="" xmlns:ma14="http://schemas.microsoft.com/office/mac/drawingml/2011/main"/>
                  </a:ext>
                </a:extLst>
              </p:spPr>
            </p:pic>
            <p:grpSp>
              <p:nvGrpSpPr>
                <p:cNvPr id="13" name="Group 118"/>
                <p:cNvGrpSpPr/>
                <p:nvPr/>
              </p:nvGrpSpPr>
              <p:grpSpPr>
                <a:xfrm>
                  <a:off x="3634189" y="4335851"/>
                  <a:ext cx="1350601" cy="446747"/>
                  <a:chOff x="3634189" y="4335851"/>
                  <a:chExt cx="1350601" cy="446747"/>
                </a:xfrm>
              </p:grpSpPr>
              <p:sp>
                <p:nvSpPr>
                  <p:cNvPr id="19" name="TextBox 18"/>
                  <p:cNvSpPr txBox="1"/>
                  <p:nvPr/>
                </p:nvSpPr>
                <p:spPr>
                  <a:xfrm>
                    <a:off x="4524943" y="4452490"/>
                    <a:ext cx="459138" cy="180909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IE" sz="1000" dirty="0" smtClean="0"/>
                      <a:t>2C3</a:t>
                    </a:r>
                    <a:endParaRPr lang="en-IE" sz="1000" dirty="0"/>
                  </a:p>
                </p:txBody>
              </p:sp>
              <p:grpSp>
                <p:nvGrpSpPr>
                  <p:cNvPr id="20" name="Group 125"/>
                  <p:cNvGrpSpPr/>
                  <p:nvPr/>
                </p:nvGrpSpPr>
                <p:grpSpPr>
                  <a:xfrm>
                    <a:off x="3634189" y="4335851"/>
                    <a:ext cx="1350601" cy="446747"/>
                    <a:chOff x="3634189" y="4335851"/>
                    <a:chExt cx="1350601" cy="446747"/>
                  </a:xfrm>
                </p:grpSpPr>
                <p:pic>
                  <p:nvPicPr>
                    <p:cNvPr id="21" name="Picture 20"/>
                    <p:cNvPicPr/>
                    <p:nvPr/>
                  </p:nvPicPr>
                  <p:blipFill rotWithShape="1">
                    <a:blip r:embed="rId3" cstate="print">
                      <a:extLst>
                        <a:ext uri="{28A0092B-C50C-407E-A947-70E740481C1C}">
                          <a14:useLocalDpi xmlns:a14="http://schemas.microsoft.com/office/drawing/2010/main" xmlns="" val="0"/>
                        </a:ext>
                      </a:extLst>
                    </a:blip>
                    <a:srcRect t="82538" r="83551"/>
                    <a:stretch/>
                  </p:blipFill>
                  <p:spPr bwMode="auto">
                    <a:xfrm>
                      <a:off x="3634189" y="4335851"/>
                      <a:ext cx="432047" cy="43116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53640926-AAD7-44D8-BBD7-CCE9431645EC}">
                        <a14:shadowObscured xmlns:a14="http://schemas.microsoft.com/office/drawing/2010/main" xmlns=""/>
                      </a:ext>
                      <a:ext uri="{FAA26D3D-D897-4be2-8F04-BA451C77F1D7}">
                        <ma14:placeholderFlag xmlns="" xmlns:ma14="http://schemas.microsoft.com/office/mac/drawingml/2011/main"/>
                      </a:ext>
                    </a:extLst>
                  </p:spPr>
                </p:pic>
                <p:sp>
                  <p:nvSpPr>
                    <p:cNvPr id="22" name="TextBox 21"/>
                    <p:cNvSpPr txBox="1"/>
                    <p:nvPr/>
                  </p:nvSpPr>
                  <p:spPr>
                    <a:xfrm>
                      <a:off x="4073867" y="4457837"/>
                      <a:ext cx="459138" cy="180909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IE" sz="1000" dirty="0" smtClean="0"/>
                        <a:t>2C1</a:t>
                      </a:r>
                      <a:endParaRPr lang="en-IE" sz="1000" dirty="0"/>
                    </a:p>
                  </p:txBody>
                </p:sp>
                <p:pic>
                  <p:nvPicPr>
                    <p:cNvPr id="23" name="Picture 22"/>
                    <p:cNvPicPr/>
                    <p:nvPr/>
                  </p:nvPicPr>
                  <p:blipFill rotWithShape="1">
                    <a:blip r:embed="rId3" cstate="print">
                      <a:extLst>
                        <a:ext uri="{28A0092B-C50C-407E-A947-70E740481C1C}">
                          <a14:useLocalDpi xmlns:a14="http://schemas.microsoft.com/office/drawing/2010/main" xmlns="" val="0"/>
                        </a:ext>
                      </a:extLst>
                    </a:blip>
                    <a:srcRect l="24925" t="82538" r="64891"/>
                    <a:stretch/>
                  </p:blipFill>
                  <p:spPr bwMode="auto">
                    <a:xfrm>
                      <a:off x="4334585" y="4351433"/>
                      <a:ext cx="225153" cy="43116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53640926-AAD7-44D8-BBD7-CCE9431645EC}">
                        <a14:shadowObscured xmlns:a14="http://schemas.microsoft.com/office/drawing/2010/main" xmlns=""/>
                      </a:ext>
                      <a:ext uri="{FAA26D3D-D897-4be2-8F04-BA451C77F1D7}">
                        <ma14:placeholderFlag xmlns="" xmlns:ma14="http://schemas.microsoft.com/office/mac/drawingml/2011/main"/>
                      </a:ext>
                    </a:extLst>
                  </p:spPr>
                </p:pic>
                <p:sp>
                  <p:nvSpPr>
                    <p:cNvPr id="24" name="TextBox 23"/>
                    <p:cNvSpPr txBox="1"/>
                    <p:nvPr/>
                  </p:nvSpPr>
                  <p:spPr>
                    <a:xfrm>
                      <a:off x="4073867" y="4567016"/>
                      <a:ext cx="459138" cy="180909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IE" sz="1000" dirty="0" smtClean="0"/>
                        <a:t>E111</a:t>
                      </a:r>
                      <a:endParaRPr lang="en-IE" sz="1000" dirty="0"/>
                    </a:p>
                  </p:txBody>
                </p:sp>
                <p:sp>
                  <p:nvSpPr>
                    <p:cNvPr id="25" name="TextBox 24"/>
                    <p:cNvSpPr txBox="1"/>
                    <p:nvPr/>
                  </p:nvSpPr>
                  <p:spPr>
                    <a:xfrm>
                      <a:off x="4525652" y="4572000"/>
                      <a:ext cx="459138" cy="180909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IE" sz="1000" dirty="0" smtClean="0"/>
                        <a:t>2C4</a:t>
                      </a:r>
                      <a:endParaRPr lang="en-IE" sz="1000" dirty="0"/>
                    </a:p>
                  </p:txBody>
                </p:sp>
              </p:grpSp>
            </p:grpSp>
            <p:pic>
              <p:nvPicPr>
                <p:cNvPr id="14" name="Picture 13"/>
                <p:cNvPicPr/>
                <p:nvPr/>
              </p:nvPicPr>
              <p:blipFill rotWithShape="1">
                <a:blip r:embed="rId3" cstate="print">
                  <a:extLst>
                    <a:ext uri="{28A0092B-C50C-407E-A947-70E740481C1C}">
                      <a14:useLocalDpi xmlns:a14="http://schemas.microsoft.com/office/drawing/2010/main" xmlns="" val="0"/>
                    </a:ext>
                  </a:extLst>
                </a:blip>
                <a:srcRect l="81166" t="86710" r="7780"/>
                <a:stretch/>
              </p:blipFill>
              <p:spPr bwMode="auto">
                <a:xfrm>
                  <a:off x="4332143" y="4722765"/>
                  <a:ext cx="249908" cy="3281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53640926-AAD7-44D8-BBD7-CCE9431645EC}">
                    <a14:shadowObscured xmlns:a14="http://schemas.microsoft.com/office/drawing/2010/main" xmlns=""/>
                  </a:ext>
                  <a:ext uri="{FAA26D3D-D897-4be2-8F04-BA451C77F1D7}">
                    <ma14:placeholderFlag xmlns="" xmlns:ma14="http://schemas.microsoft.com/office/mac/drawingml/2011/main"/>
                  </a:ext>
                </a:extLst>
              </p:spPr>
            </p:pic>
            <p:sp>
              <p:nvSpPr>
                <p:cNvPr id="15" name="TextBox 14"/>
                <p:cNvSpPr txBox="1"/>
                <p:nvPr/>
              </p:nvSpPr>
              <p:spPr>
                <a:xfrm>
                  <a:off x="4063173" y="4714253"/>
                  <a:ext cx="459138" cy="18090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IE" sz="1000" dirty="0" smtClean="0"/>
                    <a:t>1F11</a:t>
                  </a:r>
                  <a:endParaRPr lang="en-IE" sz="1000" dirty="0"/>
                </a:p>
              </p:txBody>
            </p:sp>
            <p:sp>
              <p:nvSpPr>
                <p:cNvPr id="16" name="TextBox 15"/>
                <p:cNvSpPr txBox="1"/>
                <p:nvPr/>
              </p:nvSpPr>
              <p:spPr>
                <a:xfrm>
                  <a:off x="4066023" y="4850612"/>
                  <a:ext cx="459138" cy="18090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IE" sz="1000" dirty="0" smtClean="0"/>
                    <a:t>2H1</a:t>
                  </a:r>
                  <a:endParaRPr lang="en-IE" sz="1000" dirty="0"/>
                </a:p>
              </p:txBody>
            </p:sp>
            <p:sp>
              <p:nvSpPr>
                <p:cNvPr id="17" name="TextBox 16"/>
                <p:cNvSpPr txBox="1"/>
                <p:nvPr/>
              </p:nvSpPr>
              <p:spPr>
                <a:xfrm>
                  <a:off x="4524456" y="4710669"/>
                  <a:ext cx="459138" cy="18090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IE" sz="1000" dirty="0" smtClean="0"/>
                    <a:t>2G1</a:t>
                  </a:r>
                  <a:endParaRPr lang="en-IE" sz="1000" dirty="0"/>
                </a:p>
              </p:txBody>
            </p:sp>
            <p:sp>
              <p:nvSpPr>
                <p:cNvPr id="18" name="TextBox 17"/>
                <p:cNvSpPr txBox="1"/>
                <p:nvPr/>
              </p:nvSpPr>
              <p:spPr>
                <a:xfrm>
                  <a:off x="4527843" y="4844654"/>
                  <a:ext cx="459138" cy="18090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IE" sz="1000" dirty="0" smtClean="0"/>
                    <a:t>5A9</a:t>
                  </a:r>
                  <a:endParaRPr lang="en-IE" sz="1000" dirty="0"/>
                </a:p>
              </p:txBody>
            </p:sp>
          </p:grpSp>
        </p:grpSp>
      </p:grpSp>
      <p:sp>
        <p:nvSpPr>
          <p:cNvPr id="45" name="TextBox 44"/>
          <p:cNvSpPr txBox="1"/>
          <p:nvPr/>
        </p:nvSpPr>
        <p:spPr>
          <a:xfrm>
            <a:off x="1428800" y="5990808"/>
            <a:ext cx="39604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Antibodies produced from each round of </a:t>
            </a:r>
            <a:r>
              <a:rPr lang="en-US" dirty="0" err="1" smtClean="0"/>
              <a:t>biopanning</a:t>
            </a:r>
            <a:r>
              <a:rPr lang="en-US" dirty="0" smtClean="0"/>
              <a:t> – polyclonal ELISA</a:t>
            </a:r>
            <a:endParaRPr lang="en-US" dirty="0"/>
          </a:p>
        </p:txBody>
      </p:sp>
      <p:sp>
        <p:nvSpPr>
          <p:cNvPr id="46" name="TextBox 45"/>
          <p:cNvSpPr txBox="1"/>
          <p:nvPr/>
        </p:nvSpPr>
        <p:spPr>
          <a:xfrm>
            <a:off x="6345168" y="6001856"/>
            <a:ext cx="36724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E" dirty="0">
                <a:solidFill>
                  <a:srgbClr val="000000"/>
                </a:solidFill>
                <a:latin typeface="Calibri"/>
                <a:cs typeface="Calibri"/>
              </a:rPr>
              <a:t>The most sensitive binder was determined by inhibition ELISA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188720" y="213360"/>
            <a:ext cx="976884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E" sz="4400" dirty="0" smtClean="0"/>
              <a:t>Recombinant Antibody Library Construction</a:t>
            </a:r>
            <a:endParaRPr lang="en-IE" sz="4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4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605341" y="207264"/>
            <a:ext cx="1063142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E" sz="4000" dirty="0" smtClean="0"/>
              <a:t>The </a:t>
            </a:r>
            <a:r>
              <a:rPr lang="en-IE" sz="4000" dirty="0" err="1" smtClean="0"/>
              <a:t>Toxi</a:t>
            </a:r>
            <a:r>
              <a:rPr lang="en-IE" sz="4000" dirty="0" smtClean="0"/>
              <a:t>-sense system Microfluidic System</a:t>
            </a:r>
            <a:endParaRPr lang="en-IE" sz="4000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333" r="21858"/>
          <a:stretch/>
        </p:blipFill>
        <p:spPr>
          <a:xfrm>
            <a:off x="763074" y="1645920"/>
            <a:ext cx="6184135" cy="498301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0026" r="15647"/>
          <a:stretch/>
        </p:blipFill>
        <p:spPr>
          <a:xfrm>
            <a:off x="6657278" y="1645920"/>
            <a:ext cx="5335430" cy="4983010"/>
          </a:xfrm>
          <a:prstGeom prst="rect">
            <a:avLst/>
          </a:prstGeom>
        </p:spPr>
      </p:pic>
      <p:pic>
        <p:nvPicPr>
          <p:cNvPr id="5" name="Picture 2" descr="C:\Users\Jenny\Downloads\image (3).jpe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975279" y="1645920"/>
            <a:ext cx="4440137" cy="4038974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xmlns="" val="7283685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1271738" y="3718679"/>
            <a:ext cx="920262" cy="313932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IE" dirty="0" smtClean="0"/>
          </a:p>
          <a:p>
            <a:endParaRPr lang="en-IE" dirty="0"/>
          </a:p>
          <a:p>
            <a:endParaRPr lang="en-IE" dirty="0" smtClean="0"/>
          </a:p>
          <a:p>
            <a:endParaRPr lang="en-IE" dirty="0"/>
          </a:p>
          <a:p>
            <a:endParaRPr lang="en-IE" dirty="0" smtClean="0"/>
          </a:p>
          <a:p>
            <a:endParaRPr lang="en-IE" dirty="0"/>
          </a:p>
          <a:p>
            <a:endParaRPr lang="en-IE" dirty="0" smtClean="0"/>
          </a:p>
          <a:p>
            <a:endParaRPr lang="en-IE" dirty="0"/>
          </a:p>
          <a:p>
            <a:endParaRPr lang="en-IE" dirty="0" smtClean="0"/>
          </a:p>
          <a:p>
            <a:endParaRPr lang="en-IE" dirty="0"/>
          </a:p>
          <a:p>
            <a:endParaRPr lang="en-IE" dirty="0" smtClean="0"/>
          </a:p>
        </p:txBody>
      </p:sp>
      <p:sp>
        <p:nvSpPr>
          <p:cNvPr id="4" name="TextBox 3"/>
          <p:cNvSpPr txBox="1"/>
          <p:nvPr/>
        </p:nvSpPr>
        <p:spPr>
          <a:xfrm>
            <a:off x="2202766" y="75966"/>
            <a:ext cx="1063142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E" sz="4000" dirty="0"/>
              <a:t>The </a:t>
            </a:r>
            <a:r>
              <a:rPr lang="en-IE" sz="4000" dirty="0" err="1"/>
              <a:t>Toxi</a:t>
            </a:r>
            <a:r>
              <a:rPr lang="en-IE" sz="4000" dirty="0"/>
              <a:t>-sense system Microfluidic </a:t>
            </a:r>
            <a:r>
              <a:rPr lang="en-IE" sz="4000" dirty="0" smtClean="0"/>
              <a:t>Disc</a:t>
            </a:r>
            <a:endParaRPr lang="en-IE" sz="40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1120" y="854190"/>
            <a:ext cx="3583796" cy="284314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589429" y="1650883"/>
            <a:ext cx="333562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E" b="1" u="sng" dirty="0" smtClean="0"/>
              <a:t>Initial three chamber design</a:t>
            </a:r>
          </a:p>
          <a:p>
            <a:r>
              <a:rPr lang="en-IE" dirty="0" smtClean="0"/>
              <a:t>-Incubation</a:t>
            </a:r>
          </a:p>
          <a:p>
            <a:r>
              <a:rPr lang="en-IE" dirty="0" smtClean="0"/>
              <a:t>-Test</a:t>
            </a:r>
          </a:p>
          <a:p>
            <a:r>
              <a:rPr lang="en-IE" dirty="0" smtClean="0"/>
              <a:t>-Control </a:t>
            </a:r>
            <a:endParaRPr lang="en-IE" dirty="0"/>
          </a:p>
        </p:txBody>
      </p:sp>
      <p:sp>
        <p:nvSpPr>
          <p:cNvPr id="7" name="TextBox 6"/>
          <p:cNvSpPr txBox="1"/>
          <p:nvPr/>
        </p:nvSpPr>
        <p:spPr>
          <a:xfrm>
            <a:off x="5383369" y="2851219"/>
            <a:ext cx="53962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IE" dirty="0" smtClean="0"/>
              <a:t>A loading zone to apply the sample prior to incubation with the antibody was required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IE" dirty="0" smtClean="0"/>
              <a:t>A waste zone for collection of flow through </a:t>
            </a:r>
            <a:endParaRPr lang="en-IE" dirty="0"/>
          </a:p>
        </p:txBody>
      </p:sp>
      <p:sp>
        <p:nvSpPr>
          <p:cNvPr id="9" name="TextBox 8"/>
          <p:cNvSpPr txBox="1"/>
          <p:nvPr/>
        </p:nvSpPr>
        <p:spPr>
          <a:xfrm>
            <a:off x="5263060" y="885023"/>
            <a:ext cx="512579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IE" dirty="0"/>
              <a:t>Poly(methyl methacrylate) (PMMA) sheets </a:t>
            </a:r>
            <a:r>
              <a:rPr lang="en-IE" dirty="0" smtClean="0"/>
              <a:t>and Pressure Sensitive Adhesive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IE" dirty="0"/>
          </a:p>
        </p:txBody>
      </p:sp>
      <p:pic>
        <p:nvPicPr>
          <p:cNvPr id="10" name="Picture 9" descr="Microcystin Microfluidic platform"/>
          <p:cNvPicPr/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972811" y="3774549"/>
            <a:ext cx="7706289" cy="30834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Right Arrow 1"/>
          <p:cNvSpPr/>
          <p:nvPr/>
        </p:nvSpPr>
        <p:spPr>
          <a:xfrm>
            <a:off x="992459" y="4594302"/>
            <a:ext cx="2980352" cy="160577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IE" dirty="0"/>
              <a:t>Revised five chamber design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902338" y="0"/>
            <a:ext cx="8384146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IE" sz="4400" dirty="0" smtClean="0"/>
              <a:t>Final Microfluidic platform design</a:t>
            </a:r>
            <a:endParaRPr lang="en-IE" sz="440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17785" y="1383606"/>
            <a:ext cx="4629150" cy="4219575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8083637" y="1370728"/>
            <a:ext cx="2485622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E" dirty="0" smtClean="0"/>
              <a:t>Conical shaped chambers to allow antibodies conjugated on particles to pass through each chamber</a:t>
            </a:r>
            <a:endParaRPr lang="en-IE" dirty="0"/>
          </a:p>
        </p:txBody>
      </p:sp>
      <p:sp>
        <p:nvSpPr>
          <p:cNvPr id="7" name="TextBox 6"/>
          <p:cNvSpPr txBox="1"/>
          <p:nvPr/>
        </p:nvSpPr>
        <p:spPr>
          <a:xfrm>
            <a:off x="8141592" y="4279217"/>
            <a:ext cx="1803042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E" dirty="0" smtClean="0"/>
              <a:t>Ventilation system covered in PSA to prevent air-flow through the system</a:t>
            </a:r>
            <a:endParaRPr lang="en-IE" dirty="0"/>
          </a:p>
        </p:txBody>
      </p:sp>
      <p:sp>
        <p:nvSpPr>
          <p:cNvPr id="8" name="TextBox 7"/>
          <p:cNvSpPr txBox="1"/>
          <p:nvPr/>
        </p:nvSpPr>
        <p:spPr>
          <a:xfrm>
            <a:off x="1137424" y="1416895"/>
            <a:ext cx="204365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E" dirty="0" smtClean="0"/>
              <a:t>Radius of 60mm</a:t>
            </a:r>
          </a:p>
          <a:p>
            <a:endParaRPr lang="en-IE" dirty="0"/>
          </a:p>
          <a:p>
            <a:r>
              <a:rPr lang="en-IE" dirty="0" smtClean="0"/>
              <a:t>Thickness of </a:t>
            </a:r>
            <a:r>
              <a:rPr lang="en-IE" dirty="0"/>
              <a:t>~</a:t>
            </a:r>
            <a:r>
              <a:rPr lang="en-IE" dirty="0" smtClean="0"/>
              <a:t>5mm</a:t>
            </a:r>
          </a:p>
          <a:p>
            <a:endParaRPr lang="en-IE" dirty="0" smtClean="0"/>
          </a:p>
          <a:p>
            <a:r>
              <a:rPr lang="en-IE" dirty="0" smtClean="0"/>
              <a:t>6 loading zones allow simultaneous detection 6 samples</a:t>
            </a:r>
          </a:p>
          <a:p>
            <a:r>
              <a:rPr lang="en-IE" dirty="0" smtClean="0"/>
              <a:t> </a:t>
            </a:r>
            <a:endParaRPr lang="en-IE" dirty="0"/>
          </a:p>
        </p:txBody>
      </p:sp>
      <p:sp>
        <p:nvSpPr>
          <p:cNvPr id="9" name="TextBox 8"/>
          <p:cNvSpPr txBox="1"/>
          <p:nvPr/>
        </p:nvSpPr>
        <p:spPr>
          <a:xfrm>
            <a:off x="1137424" y="3725219"/>
            <a:ext cx="1803042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E" dirty="0" smtClean="0"/>
              <a:t>System lock pinholes to ensure disk immobilisation in correct position</a:t>
            </a:r>
            <a:endParaRPr lang="en-IE" dirty="0"/>
          </a:p>
        </p:txBody>
      </p:sp>
      <p:sp>
        <p:nvSpPr>
          <p:cNvPr id="10" name="TextBox 9"/>
          <p:cNvSpPr txBox="1"/>
          <p:nvPr/>
        </p:nvSpPr>
        <p:spPr>
          <a:xfrm>
            <a:off x="8083637" y="2985637"/>
            <a:ext cx="180304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E" dirty="0" smtClean="0"/>
              <a:t>Centre hole of radius 7.5mm for mounting on </a:t>
            </a:r>
            <a:r>
              <a:rPr lang="en-IE" dirty="0" err="1"/>
              <a:t>T</a:t>
            </a:r>
            <a:r>
              <a:rPr lang="en-IE" dirty="0" err="1" smtClean="0"/>
              <a:t>oxi</a:t>
            </a:r>
            <a:r>
              <a:rPr lang="en-IE" dirty="0" smtClean="0"/>
              <a:t>-sense platform</a:t>
            </a:r>
            <a:endParaRPr lang="en-IE" dirty="0"/>
          </a:p>
        </p:txBody>
      </p:sp>
      <p:sp>
        <p:nvSpPr>
          <p:cNvPr id="2" name="TextBox 1"/>
          <p:cNvSpPr txBox="1"/>
          <p:nvPr/>
        </p:nvSpPr>
        <p:spPr>
          <a:xfrm>
            <a:off x="1478604" y="5895044"/>
            <a:ext cx="92600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E" sz="2400" b="1" dirty="0" smtClean="0"/>
              <a:t>This Disc uses manual valves which are aimed to be replaced with automatic valves!</a:t>
            </a:r>
            <a:endParaRPr lang="en-IE" sz="2400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2" grpId="0"/>
    </p:bld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Circuit">
  <a:themeElements>
    <a:clrScheme name="Circuit">
      <a:dk1>
        <a:sysClr val="windowText" lastClr="000000"/>
      </a:dk1>
      <a:lt1>
        <a:sysClr val="window" lastClr="FFFFFF"/>
      </a:lt1>
      <a:dk2>
        <a:srgbClr val="252C36"/>
      </a:dk2>
      <a:lt2>
        <a:srgbClr val="7C96A3"/>
      </a:lt2>
      <a:accent1>
        <a:srgbClr val="4FD093"/>
      </a:accent1>
      <a:accent2>
        <a:srgbClr val="54BCDF"/>
      </a:accent2>
      <a:accent3>
        <a:srgbClr val="A262D0"/>
      </a:accent3>
      <a:accent4>
        <a:srgbClr val="D7537B"/>
      </a:accent4>
      <a:accent5>
        <a:srgbClr val="E78045"/>
      </a:accent5>
      <a:accent6>
        <a:srgbClr val="84C350"/>
      </a:accent6>
      <a:hlink>
        <a:srgbClr val="22FFFF"/>
      </a:hlink>
      <a:folHlink>
        <a:srgbClr val="9BF3FD"/>
      </a:folHlink>
    </a:clrScheme>
    <a:fontScheme name="Circuit">
      <a:majorFont>
        <a:latin typeface="Tw Cen M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w Cen M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Circuit">
      <a:fillStyleLst>
        <a:solidFill>
          <a:schemeClr val="phClr"/>
        </a:solidFill>
        <a:gradFill rotWithShape="1">
          <a:gsLst>
            <a:gs pos="0">
              <a:schemeClr val="phClr">
                <a:tint val="58000"/>
                <a:satMod val="108000"/>
                <a:lumMod val="110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040000" scaled="0"/>
        </a:gradFill>
        <a:gradFill rotWithShape="1">
          <a:gsLst>
            <a:gs pos="0">
              <a:schemeClr val="phClr">
                <a:tint val="94000"/>
                <a:satMod val="105000"/>
                <a:lumMod val="102000"/>
              </a:schemeClr>
            </a:gs>
            <a:gs pos="100000">
              <a:schemeClr val="phClr">
                <a:shade val="74000"/>
                <a:satMod val="128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8000"/>
                <a:hueMod val="94000"/>
                <a:satMod val="148000"/>
                <a:lumMod val="140000"/>
              </a:schemeClr>
            </a:gs>
            <a:gs pos="100000">
              <a:schemeClr val="phClr">
                <a:shade val="92000"/>
                <a:hueMod val="104000"/>
                <a:satMod val="140000"/>
                <a:lumMod val="48000"/>
              </a:schemeClr>
            </a:gs>
          </a:gsLst>
          <a:lin ang="5040000" scaled="0"/>
        </a:gradFill>
        <a:blipFill>
          <a:blip xmlns:r="http://schemas.openxmlformats.org/officeDocument/2006/relationships" r:embed="rId1">
            <a:duotone>
              <a:schemeClr val="phClr">
                <a:shade val="48000"/>
                <a:hueMod val="106000"/>
                <a:satMod val="140000"/>
                <a:lumMod val="42000"/>
              </a:schemeClr>
              <a:schemeClr val="phClr">
                <a:tint val="98000"/>
                <a:hueMod val="92000"/>
                <a:satMod val="220000"/>
                <a:lumMod val="90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Circuit" id="{0AC2F7E7-15F5-431C-B2A2-456FE929F56C}" vid="{142578CA-DEC9-49C3-80AF-C113973CC9A9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TC104033919[[fn=Circuit]]</Template>
  <TotalTime>3054</TotalTime>
  <Words>723</Words>
  <Application>Microsoft Office PowerPoint</Application>
  <PresentationFormat>Custom</PresentationFormat>
  <Paragraphs>222</Paragraphs>
  <Slides>15</Slides>
  <Notes>3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15</vt:i4>
      </vt:variant>
    </vt:vector>
  </HeadingPairs>
  <TitlesOfParts>
    <vt:vector size="16" baseType="lpstr">
      <vt:lpstr>Circuit</vt:lpstr>
      <vt:lpstr>Novel One-Step Centrifugal Sensor System for the Detection of Cyanobacterial Toxin Microcystin-LR</vt:lpstr>
      <vt:lpstr> </vt:lpstr>
      <vt:lpstr>Slide 3</vt:lpstr>
      <vt:lpstr>Slide 4</vt:lpstr>
      <vt:lpstr>Slide 5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</vt:vector>
  </TitlesOfParts>
  <Company>Hewlett-Packard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Mariabox - 6-Month project Meeting</dc:title>
  <dc:creator>Ivan</dc:creator>
  <cp:lastModifiedBy>Jenny</cp:lastModifiedBy>
  <cp:revision>63</cp:revision>
  <dcterms:created xsi:type="dcterms:W3CDTF">2014-09-09T09:52:25Z</dcterms:created>
  <dcterms:modified xsi:type="dcterms:W3CDTF">2015-04-02T12:49:23Z</dcterms:modified>
</cp:coreProperties>
</file>